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3.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4.xml" ContentType="application/vnd.openxmlformats-officedocument.presentationml.notes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Slides/notesSlide14.xml" ContentType="application/vnd.openxmlformats-officedocument.presentationml.notes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Slides/notesSlide15.xml" ContentType="application/vnd.openxmlformats-officedocument.presentationml.notesSlide+xml"/>
  <Override PartName="/ppt/slides/slide56.xml" ContentType="application/vnd.openxmlformats-officedocument.presentationml.slide+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3"/>
    <p:sldMasterId id="2147483685" r:id="rId4"/>
    <p:sldMasterId id="2147483700" r:id="rId5"/>
    <p:sldMasterId id="2147483648" r:id="rId6"/>
    <p:sldMasterId id="2147483689" r:id="rId7"/>
  </p:sldMasterIdLst>
  <p:notesMasterIdLst>
    <p:notesMasterId r:id="rId64"/>
  </p:notesMasterIdLst>
  <p:sldIdLst>
    <p:sldId id="256" r:id="rId8"/>
    <p:sldId id="257" r:id="rId9"/>
    <p:sldId id="282" r:id="rId10"/>
    <p:sldId id="449" r:id="rId11"/>
    <p:sldId id="272" r:id="rId12"/>
    <p:sldId id="267" r:id="rId13"/>
    <p:sldId id="261" r:id="rId14"/>
    <p:sldId id="263" r:id="rId15"/>
    <p:sldId id="264" r:id="rId16"/>
    <p:sldId id="265" r:id="rId17"/>
    <p:sldId id="262" r:id="rId18"/>
    <p:sldId id="423" r:id="rId19"/>
    <p:sldId id="419" r:id="rId20"/>
    <p:sldId id="420" r:id="rId21"/>
    <p:sldId id="418" r:id="rId22"/>
    <p:sldId id="422" r:id="rId23"/>
    <p:sldId id="421" r:id="rId24"/>
    <p:sldId id="450" r:id="rId25"/>
    <p:sldId id="424" r:id="rId26"/>
    <p:sldId id="425" r:id="rId27"/>
    <p:sldId id="426" r:id="rId28"/>
    <p:sldId id="427" r:id="rId29"/>
    <p:sldId id="407" r:id="rId30"/>
    <p:sldId id="259" r:id="rId31"/>
    <p:sldId id="446" r:id="rId32"/>
    <p:sldId id="284" r:id="rId33"/>
    <p:sldId id="301" r:id="rId34"/>
    <p:sldId id="429" r:id="rId35"/>
    <p:sldId id="430" r:id="rId36"/>
    <p:sldId id="305" r:id="rId37"/>
    <p:sldId id="298" r:id="rId38"/>
    <p:sldId id="287" r:id="rId39"/>
    <p:sldId id="288" r:id="rId40"/>
    <p:sldId id="289" r:id="rId41"/>
    <p:sldId id="307" r:id="rId42"/>
    <p:sldId id="431" r:id="rId43"/>
    <p:sldId id="291" r:id="rId44"/>
    <p:sldId id="308" r:id="rId45"/>
    <p:sldId id="309" r:id="rId46"/>
    <p:sldId id="310" r:id="rId47"/>
    <p:sldId id="311" r:id="rId48"/>
    <p:sldId id="312" r:id="rId49"/>
    <p:sldId id="313" r:id="rId50"/>
    <p:sldId id="314" r:id="rId51"/>
    <p:sldId id="447" r:id="rId52"/>
    <p:sldId id="315" r:id="rId53"/>
    <p:sldId id="432" r:id="rId54"/>
    <p:sldId id="409" r:id="rId55"/>
    <p:sldId id="410" r:id="rId56"/>
    <p:sldId id="411" r:id="rId57"/>
    <p:sldId id="412" r:id="rId58"/>
    <p:sldId id="413" r:id="rId59"/>
    <p:sldId id="414" r:id="rId60"/>
    <p:sldId id="415" r:id="rId61"/>
    <p:sldId id="448" r:id="rId62"/>
    <p:sldId id="280" r:id="rId6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4E5402-2EA0-E170-5F4B-B03B85B5595D}" v="2322" dt="2024-10-21T07:09:50.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5.xml"/><Relationship Id="rId71"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3.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McKenzie-Cook" userId="S::pmckenzie-cook@ohacademy.co.uk::6605cc89-aaff-4d80-9ee6-20e4afa4ef0c" providerId="AD" clId="Web-{F6E9743E-D389-08C2-E072-A7A3B39B6F44}"/>
    <pc:docChg chg="addSld delSld modSld addMainMaster modMainMaster">
      <pc:chgData name="P McKenzie-Cook" userId="S::pmckenzie-cook@ohacademy.co.uk::6605cc89-aaff-4d80-9ee6-20e4afa4ef0c" providerId="AD" clId="Web-{F6E9743E-D389-08C2-E072-A7A3B39B6F44}" dt="2024-10-18T13:42:48.560" v="453" actId="1076"/>
      <pc:docMkLst>
        <pc:docMk/>
      </pc:docMkLst>
      <pc:sldChg chg="modSp add">
        <pc:chgData name="P McKenzie-Cook" userId="S::pmckenzie-cook@ohacademy.co.uk::6605cc89-aaff-4d80-9ee6-20e4afa4ef0c" providerId="AD" clId="Web-{F6E9743E-D389-08C2-E072-A7A3B39B6F44}" dt="2024-10-18T13:15:18.955" v="31" actId="20577"/>
        <pc:sldMkLst>
          <pc:docMk/>
          <pc:sldMk cId="2223331781" sldId="284"/>
        </pc:sldMkLst>
        <pc:spChg chg="mod">
          <ac:chgData name="P McKenzie-Cook" userId="S::pmckenzie-cook@ohacademy.co.uk::6605cc89-aaff-4d80-9ee6-20e4afa4ef0c" providerId="AD" clId="Web-{F6E9743E-D389-08C2-E072-A7A3B39B6F44}" dt="2024-10-18T13:15:18.955" v="31" actId="20577"/>
          <ac:spMkLst>
            <pc:docMk/>
            <pc:sldMk cId="2223331781" sldId="284"/>
            <ac:spMk id="9" creationId="{AB3FA290-78EA-A41D-403C-6A8C4D6EC1A7}"/>
          </ac:spMkLst>
        </pc:spChg>
      </pc:sldChg>
      <pc:sldChg chg="add">
        <pc:chgData name="P McKenzie-Cook" userId="S::pmckenzie-cook@ohacademy.co.uk::6605cc89-aaff-4d80-9ee6-20e4afa4ef0c" providerId="AD" clId="Web-{F6E9743E-D389-08C2-E072-A7A3B39B6F44}" dt="2024-10-18T13:14:52.439" v="7"/>
        <pc:sldMkLst>
          <pc:docMk/>
          <pc:sldMk cId="3105644207" sldId="287"/>
        </pc:sldMkLst>
      </pc:sldChg>
      <pc:sldChg chg="addSp modSp add">
        <pc:chgData name="P McKenzie-Cook" userId="S::pmckenzie-cook@ohacademy.co.uk::6605cc89-aaff-4d80-9ee6-20e4afa4ef0c" providerId="AD" clId="Web-{F6E9743E-D389-08C2-E072-A7A3B39B6F44}" dt="2024-10-18T13:40:09.149" v="438"/>
        <pc:sldMkLst>
          <pc:docMk/>
          <pc:sldMk cId="3687936987" sldId="288"/>
        </pc:sldMkLst>
        <pc:spChg chg="add mod">
          <ac:chgData name="P McKenzie-Cook" userId="S::pmckenzie-cook@ohacademy.co.uk::6605cc89-aaff-4d80-9ee6-20e4afa4ef0c" providerId="AD" clId="Web-{F6E9743E-D389-08C2-E072-A7A3B39B6F44}" dt="2024-10-18T13:39:28.383" v="417" actId="1076"/>
          <ac:spMkLst>
            <pc:docMk/>
            <pc:sldMk cId="3687936987" sldId="288"/>
            <ac:spMk id="5" creationId="{25906D67-9CE3-98E0-08E1-0A50C96C8D37}"/>
          </ac:spMkLst>
        </pc:spChg>
        <pc:spChg chg="add mod">
          <ac:chgData name="P McKenzie-Cook" userId="S::pmckenzie-cook@ohacademy.co.uk::6605cc89-aaff-4d80-9ee6-20e4afa4ef0c" providerId="AD" clId="Web-{F6E9743E-D389-08C2-E072-A7A3B39B6F44}" dt="2024-10-18T13:39:10.101" v="411" actId="1076"/>
          <ac:spMkLst>
            <pc:docMk/>
            <pc:sldMk cId="3687936987" sldId="288"/>
            <ac:spMk id="6" creationId="{223FDD9D-159F-6991-54F7-7DBC12642FD2}"/>
          </ac:spMkLst>
        </pc:spChg>
        <pc:spChg chg="add mod">
          <ac:chgData name="P McKenzie-Cook" userId="S::pmckenzie-cook@ohacademy.co.uk::6605cc89-aaff-4d80-9ee6-20e4afa4ef0c" providerId="AD" clId="Web-{F6E9743E-D389-08C2-E072-A7A3B39B6F44}" dt="2024-10-18T13:40:09.149" v="438"/>
          <ac:spMkLst>
            <pc:docMk/>
            <pc:sldMk cId="3687936987" sldId="288"/>
            <ac:spMk id="7" creationId="{6F907CF7-31F1-AF4C-997F-12FB34BBE84B}"/>
          </ac:spMkLst>
        </pc:spChg>
      </pc:sldChg>
      <pc:sldChg chg="add">
        <pc:chgData name="P McKenzie-Cook" userId="S::pmckenzie-cook@ohacademy.co.uk::6605cc89-aaff-4d80-9ee6-20e4afa4ef0c" providerId="AD" clId="Web-{F6E9743E-D389-08C2-E072-A7A3B39B6F44}" dt="2024-10-18T13:14:52.455" v="9"/>
        <pc:sldMkLst>
          <pc:docMk/>
          <pc:sldMk cId="3440873740" sldId="289"/>
        </pc:sldMkLst>
      </pc:sldChg>
      <pc:sldChg chg="add">
        <pc:chgData name="P McKenzie-Cook" userId="S::pmckenzie-cook@ohacademy.co.uk::6605cc89-aaff-4d80-9ee6-20e4afa4ef0c" providerId="AD" clId="Web-{F6E9743E-D389-08C2-E072-A7A3B39B6F44}" dt="2024-10-18T13:14:52.501" v="12"/>
        <pc:sldMkLst>
          <pc:docMk/>
          <pc:sldMk cId="931427132" sldId="291"/>
        </pc:sldMkLst>
      </pc:sldChg>
      <pc:sldChg chg="add">
        <pc:chgData name="P McKenzie-Cook" userId="S::pmckenzie-cook@ohacademy.co.uk::6605cc89-aaff-4d80-9ee6-20e4afa4ef0c" providerId="AD" clId="Web-{F6E9743E-D389-08C2-E072-A7A3B39B6F44}" dt="2024-10-18T13:14:52.423" v="6"/>
        <pc:sldMkLst>
          <pc:docMk/>
          <pc:sldMk cId="1904031126" sldId="298"/>
        </pc:sldMkLst>
      </pc:sldChg>
      <pc:sldChg chg="modSp add">
        <pc:chgData name="P McKenzie-Cook" userId="S::pmckenzie-cook@ohacademy.co.uk::6605cc89-aaff-4d80-9ee6-20e4afa4ef0c" providerId="AD" clId="Web-{F6E9743E-D389-08C2-E072-A7A3B39B6F44}" dt="2024-10-18T13:15:31.565" v="38" actId="20577"/>
        <pc:sldMkLst>
          <pc:docMk/>
          <pc:sldMk cId="3015961262" sldId="301"/>
        </pc:sldMkLst>
        <pc:spChg chg="mod">
          <ac:chgData name="P McKenzie-Cook" userId="S::pmckenzie-cook@ohacademy.co.uk::6605cc89-aaff-4d80-9ee6-20e4afa4ef0c" providerId="AD" clId="Web-{F6E9743E-D389-08C2-E072-A7A3B39B6F44}" dt="2024-10-18T13:15:31.565" v="38" actId="20577"/>
          <ac:spMkLst>
            <pc:docMk/>
            <pc:sldMk cId="3015961262" sldId="301"/>
            <ac:spMk id="5" creationId="{9F6BD421-C706-4A3D-3D53-F340E2F8618C}"/>
          </ac:spMkLst>
        </pc:spChg>
      </pc:sldChg>
      <pc:sldChg chg="addSp delSp modSp add">
        <pc:chgData name="P McKenzie-Cook" userId="S::pmckenzie-cook@ohacademy.co.uk::6605cc89-aaff-4d80-9ee6-20e4afa4ef0c" providerId="AD" clId="Web-{F6E9743E-D389-08C2-E072-A7A3B39B6F44}" dt="2024-10-18T13:37:17.458" v="342"/>
        <pc:sldMkLst>
          <pc:docMk/>
          <pc:sldMk cId="3194114823" sldId="305"/>
        </pc:sldMkLst>
        <pc:spChg chg="add del mod">
          <ac:chgData name="P McKenzie-Cook" userId="S::pmckenzie-cook@ohacademy.co.uk::6605cc89-aaff-4d80-9ee6-20e4afa4ef0c" providerId="AD" clId="Web-{F6E9743E-D389-08C2-E072-A7A3B39B6F44}" dt="2024-10-18T13:37:17.458" v="342"/>
          <ac:spMkLst>
            <pc:docMk/>
            <pc:sldMk cId="3194114823" sldId="305"/>
            <ac:spMk id="3" creationId="{25906D67-9CE3-98E0-08E1-0A50C96C8D37}"/>
          </ac:spMkLst>
        </pc:spChg>
        <pc:spChg chg="add del mod">
          <ac:chgData name="P McKenzie-Cook" userId="S::pmckenzie-cook@ohacademy.co.uk::6605cc89-aaff-4d80-9ee6-20e4afa4ef0c" providerId="AD" clId="Web-{F6E9743E-D389-08C2-E072-A7A3B39B6F44}" dt="2024-10-18T13:37:14.786" v="341"/>
          <ac:spMkLst>
            <pc:docMk/>
            <pc:sldMk cId="3194114823" sldId="305"/>
            <ac:spMk id="4" creationId="{38CC54FC-D5EF-815A-1722-11A37AD46BDE}"/>
          </ac:spMkLst>
        </pc:spChg>
      </pc:sldChg>
      <pc:sldChg chg="add">
        <pc:chgData name="P McKenzie-Cook" userId="S::pmckenzie-cook@ohacademy.co.uk::6605cc89-aaff-4d80-9ee6-20e4afa4ef0c" providerId="AD" clId="Web-{F6E9743E-D389-08C2-E072-A7A3B39B6F44}" dt="2024-10-18T13:14:52.470" v="10"/>
        <pc:sldMkLst>
          <pc:docMk/>
          <pc:sldMk cId="3547304223" sldId="307"/>
        </pc:sldMkLst>
      </pc:sldChg>
      <pc:sldChg chg="add">
        <pc:chgData name="P McKenzie-Cook" userId="S::pmckenzie-cook@ohacademy.co.uk::6605cc89-aaff-4d80-9ee6-20e4afa4ef0c" providerId="AD" clId="Web-{F6E9743E-D389-08C2-E072-A7A3B39B6F44}" dt="2024-10-18T13:14:52.517" v="13"/>
        <pc:sldMkLst>
          <pc:docMk/>
          <pc:sldMk cId="285058470" sldId="308"/>
        </pc:sldMkLst>
      </pc:sldChg>
      <pc:sldChg chg="add">
        <pc:chgData name="P McKenzie-Cook" userId="S::pmckenzie-cook@ohacademy.co.uk::6605cc89-aaff-4d80-9ee6-20e4afa4ef0c" providerId="AD" clId="Web-{F6E9743E-D389-08C2-E072-A7A3B39B6F44}" dt="2024-10-18T13:14:52.517" v="14"/>
        <pc:sldMkLst>
          <pc:docMk/>
          <pc:sldMk cId="1392270266" sldId="309"/>
        </pc:sldMkLst>
      </pc:sldChg>
      <pc:sldChg chg="add">
        <pc:chgData name="P McKenzie-Cook" userId="S::pmckenzie-cook@ohacademy.co.uk::6605cc89-aaff-4d80-9ee6-20e4afa4ef0c" providerId="AD" clId="Web-{F6E9743E-D389-08C2-E072-A7A3B39B6F44}" dt="2024-10-18T13:14:52.533" v="15"/>
        <pc:sldMkLst>
          <pc:docMk/>
          <pc:sldMk cId="837368016" sldId="310"/>
        </pc:sldMkLst>
      </pc:sldChg>
      <pc:sldChg chg="add">
        <pc:chgData name="P McKenzie-Cook" userId="S::pmckenzie-cook@ohacademy.co.uk::6605cc89-aaff-4d80-9ee6-20e4afa4ef0c" providerId="AD" clId="Web-{F6E9743E-D389-08C2-E072-A7A3B39B6F44}" dt="2024-10-18T13:14:52.548" v="16"/>
        <pc:sldMkLst>
          <pc:docMk/>
          <pc:sldMk cId="3620034514" sldId="311"/>
        </pc:sldMkLst>
      </pc:sldChg>
      <pc:sldChg chg="add">
        <pc:chgData name="P McKenzie-Cook" userId="S::pmckenzie-cook@ohacademy.co.uk::6605cc89-aaff-4d80-9ee6-20e4afa4ef0c" providerId="AD" clId="Web-{F6E9743E-D389-08C2-E072-A7A3B39B6F44}" dt="2024-10-18T13:14:52.564" v="17"/>
        <pc:sldMkLst>
          <pc:docMk/>
          <pc:sldMk cId="2816278377" sldId="312"/>
        </pc:sldMkLst>
      </pc:sldChg>
      <pc:sldChg chg="add">
        <pc:chgData name="P McKenzie-Cook" userId="S::pmckenzie-cook@ohacademy.co.uk::6605cc89-aaff-4d80-9ee6-20e4afa4ef0c" providerId="AD" clId="Web-{F6E9743E-D389-08C2-E072-A7A3B39B6F44}" dt="2024-10-18T13:14:52.580" v="18"/>
        <pc:sldMkLst>
          <pc:docMk/>
          <pc:sldMk cId="459824384" sldId="313"/>
        </pc:sldMkLst>
      </pc:sldChg>
      <pc:sldChg chg="add">
        <pc:chgData name="P McKenzie-Cook" userId="S::pmckenzie-cook@ohacademy.co.uk::6605cc89-aaff-4d80-9ee6-20e4afa4ef0c" providerId="AD" clId="Web-{F6E9743E-D389-08C2-E072-A7A3B39B6F44}" dt="2024-10-18T13:14:52.595" v="19"/>
        <pc:sldMkLst>
          <pc:docMk/>
          <pc:sldMk cId="3654935459" sldId="314"/>
        </pc:sldMkLst>
      </pc:sldChg>
      <pc:sldChg chg="add">
        <pc:chgData name="P McKenzie-Cook" userId="S::pmckenzie-cook@ohacademy.co.uk::6605cc89-aaff-4d80-9ee6-20e4afa4ef0c" providerId="AD" clId="Web-{F6E9743E-D389-08C2-E072-A7A3B39B6F44}" dt="2024-10-18T13:14:52.642" v="21"/>
        <pc:sldMkLst>
          <pc:docMk/>
          <pc:sldMk cId="3245445452" sldId="315"/>
        </pc:sldMkLst>
      </pc:sldChg>
      <pc:sldChg chg="addSp modSp">
        <pc:chgData name="P McKenzie-Cook" userId="S::pmckenzie-cook@ohacademy.co.uk::6605cc89-aaff-4d80-9ee6-20e4afa4ef0c" providerId="AD" clId="Web-{F6E9743E-D389-08C2-E072-A7A3B39B6F44}" dt="2024-10-18T13:42:48.560" v="453" actId="1076"/>
        <pc:sldMkLst>
          <pc:docMk/>
          <pc:sldMk cId="2694208302" sldId="407"/>
        </pc:sldMkLst>
        <pc:spChg chg="add mod">
          <ac:chgData name="P McKenzie-Cook" userId="S::pmckenzie-cook@ohacademy.co.uk::6605cc89-aaff-4d80-9ee6-20e4afa4ef0c" providerId="AD" clId="Web-{F6E9743E-D389-08C2-E072-A7A3B39B6F44}" dt="2024-10-18T13:42:48.560" v="453" actId="1076"/>
          <ac:spMkLst>
            <pc:docMk/>
            <pc:sldMk cId="2694208302" sldId="407"/>
            <ac:spMk id="11" creationId="{4802E870-5E0D-B319-719A-23E1C0DA426F}"/>
          </ac:spMkLst>
        </pc:spChg>
        <pc:spChg chg="mod">
          <ac:chgData name="P McKenzie-Cook" userId="S::pmckenzie-cook@ohacademy.co.uk::6605cc89-aaff-4d80-9ee6-20e4afa4ef0c" providerId="AD" clId="Web-{F6E9743E-D389-08C2-E072-A7A3B39B6F44}" dt="2024-10-18T13:31:15.511" v="218" actId="20577"/>
          <ac:spMkLst>
            <pc:docMk/>
            <pc:sldMk cId="2694208302" sldId="407"/>
            <ac:spMk id="21" creationId="{D3198CD1-C1CF-0ADE-D9E3-25F537225099}"/>
          </ac:spMkLst>
        </pc:spChg>
        <pc:picChg chg="add mod">
          <ac:chgData name="P McKenzie-Cook" userId="S::pmckenzie-cook@ohacademy.co.uk::6605cc89-aaff-4d80-9ee6-20e4afa4ef0c" providerId="AD" clId="Web-{F6E9743E-D389-08C2-E072-A7A3B39B6F44}" dt="2024-10-18T13:31:23.495" v="222" actId="1076"/>
          <ac:picMkLst>
            <pc:docMk/>
            <pc:sldMk cId="2694208302" sldId="407"/>
            <ac:picMk id="3" creationId="{E047D721-FFE1-DFD5-F9E7-65F7AAA5ACF3}"/>
          </ac:picMkLst>
        </pc:picChg>
        <pc:picChg chg="add mod">
          <ac:chgData name="P McKenzie-Cook" userId="S::pmckenzie-cook@ohacademy.co.uk::6605cc89-aaff-4d80-9ee6-20e4afa4ef0c" providerId="AD" clId="Web-{F6E9743E-D389-08C2-E072-A7A3B39B6F44}" dt="2024-10-18T13:34:45.094" v="309" actId="1076"/>
          <ac:picMkLst>
            <pc:docMk/>
            <pc:sldMk cId="2694208302" sldId="407"/>
            <ac:picMk id="12" creationId="{A632BE0C-A80B-AD8B-D7BE-C24053478E35}"/>
          </ac:picMkLst>
        </pc:picChg>
      </pc:sldChg>
      <pc:sldChg chg="modSp">
        <pc:chgData name="P McKenzie-Cook" userId="S::pmckenzie-cook@ohacademy.co.uk::6605cc89-aaff-4d80-9ee6-20e4afa4ef0c" providerId="AD" clId="Web-{F6E9743E-D389-08C2-E072-A7A3B39B6F44}" dt="2024-10-18T13:42:10.887" v="441" actId="20577"/>
        <pc:sldMkLst>
          <pc:docMk/>
          <pc:sldMk cId="4226682046" sldId="427"/>
        </pc:sldMkLst>
        <pc:spChg chg="mod">
          <ac:chgData name="P McKenzie-Cook" userId="S::pmckenzie-cook@ohacademy.co.uk::6605cc89-aaff-4d80-9ee6-20e4afa4ef0c" providerId="AD" clId="Web-{F6E9743E-D389-08C2-E072-A7A3B39B6F44}" dt="2024-10-18T13:42:10.887" v="441" actId="20577"/>
          <ac:spMkLst>
            <pc:docMk/>
            <pc:sldMk cId="4226682046" sldId="427"/>
            <ac:spMk id="2" creationId="{07ABAEE9-6D2B-EA2C-2B28-5D7E5DD7367C}"/>
          </ac:spMkLst>
        </pc:spChg>
      </pc:sldChg>
      <pc:sldChg chg="addSp delSp modSp add">
        <pc:chgData name="P McKenzie-Cook" userId="S::pmckenzie-cook@ohacademy.co.uk::6605cc89-aaff-4d80-9ee6-20e4afa4ef0c" providerId="AD" clId="Web-{F6E9743E-D389-08C2-E072-A7A3B39B6F44}" dt="2024-10-18T13:15:47.753" v="41"/>
        <pc:sldMkLst>
          <pc:docMk/>
          <pc:sldMk cId="2007762867" sldId="429"/>
        </pc:sldMkLst>
        <pc:spChg chg="add del mod">
          <ac:chgData name="P McKenzie-Cook" userId="S::pmckenzie-cook@ohacademy.co.uk::6605cc89-aaff-4d80-9ee6-20e4afa4ef0c" providerId="AD" clId="Web-{F6E9743E-D389-08C2-E072-A7A3B39B6F44}" dt="2024-10-18T13:15:47.753" v="41"/>
          <ac:spMkLst>
            <pc:docMk/>
            <pc:sldMk cId="2007762867" sldId="429"/>
            <ac:spMk id="5" creationId="{F1B5C173-1B51-3461-6C9C-A76DF8BCF20F}"/>
          </ac:spMkLst>
        </pc:spChg>
        <pc:spChg chg="del">
          <ac:chgData name="P McKenzie-Cook" userId="S::pmckenzie-cook@ohacademy.co.uk::6605cc89-aaff-4d80-9ee6-20e4afa4ef0c" providerId="AD" clId="Web-{F6E9743E-D389-08C2-E072-A7A3B39B6F44}" dt="2024-10-18T13:15:44.331" v="40"/>
          <ac:spMkLst>
            <pc:docMk/>
            <pc:sldMk cId="2007762867" sldId="429"/>
            <ac:spMk id="9" creationId="{AB3FA290-78EA-A41D-403C-6A8C4D6EC1A7}"/>
          </ac:spMkLst>
        </pc:spChg>
      </pc:sldChg>
      <pc:sldChg chg="addSp delSp modSp add">
        <pc:chgData name="P McKenzie-Cook" userId="S::pmckenzie-cook@ohacademy.co.uk::6605cc89-aaff-4d80-9ee6-20e4afa4ef0c" providerId="AD" clId="Web-{F6E9743E-D389-08C2-E072-A7A3B39B6F44}" dt="2024-10-18T13:15:40.065" v="39"/>
        <pc:sldMkLst>
          <pc:docMk/>
          <pc:sldMk cId="2573394856" sldId="430"/>
        </pc:sldMkLst>
        <pc:spChg chg="add mod">
          <ac:chgData name="P McKenzie-Cook" userId="S::pmckenzie-cook@ohacademy.co.uk::6605cc89-aaff-4d80-9ee6-20e4afa4ef0c" providerId="AD" clId="Web-{F6E9743E-D389-08C2-E072-A7A3B39B6F44}" dt="2024-10-18T13:15:40.065" v="39"/>
          <ac:spMkLst>
            <pc:docMk/>
            <pc:sldMk cId="2573394856" sldId="430"/>
            <ac:spMk id="4" creationId="{B2F6C4BC-88D1-C159-E44E-6814602B3051}"/>
          </ac:spMkLst>
        </pc:spChg>
        <pc:spChg chg="del">
          <ac:chgData name="P McKenzie-Cook" userId="S::pmckenzie-cook@ohacademy.co.uk::6605cc89-aaff-4d80-9ee6-20e4afa4ef0c" providerId="AD" clId="Web-{F6E9743E-D389-08C2-E072-A7A3B39B6F44}" dt="2024-10-18T13:15:40.065" v="39"/>
          <ac:spMkLst>
            <pc:docMk/>
            <pc:sldMk cId="2573394856" sldId="430"/>
            <ac:spMk id="5" creationId="{9F6BD421-C706-4A3D-3D53-F340E2F8618C}"/>
          </ac:spMkLst>
        </pc:spChg>
      </pc:sldChg>
      <pc:sldChg chg="add">
        <pc:chgData name="P McKenzie-Cook" userId="S::pmckenzie-cook@ohacademy.co.uk::6605cc89-aaff-4d80-9ee6-20e4afa4ef0c" providerId="AD" clId="Web-{F6E9743E-D389-08C2-E072-A7A3B39B6F44}" dt="2024-10-18T13:14:52.486" v="11"/>
        <pc:sldMkLst>
          <pc:docMk/>
          <pc:sldMk cId="2035252063" sldId="431"/>
        </pc:sldMkLst>
      </pc:sldChg>
      <pc:sldChg chg="add">
        <pc:chgData name="P McKenzie-Cook" userId="S::pmckenzie-cook@ohacademy.co.uk::6605cc89-aaff-4d80-9ee6-20e4afa4ef0c" providerId="AD" clId="Web-{F6E9743E-D389-08C2-E072-A7A3B39B6F44}" dt="2024-10-18T13:14:52.658" v="22"/>
        <pc:sldMkLst>
          <pc:docMk/>
          <pc:sldMk cId="2799326494" sldId="432"/>
        </pc:sldMkLst>
      </pc:sldChg>
      <pc:sldChg chg="modSp add">
        <pc:chgData name="P McKenzie-Cook" userId="S::pmckenzie-cook@ohacademy.co.uk::6605cc89-aaff-4d80-9ee6-20e4afa4ef0c" providerId="AD" clId="Web-{F6E9743E-D389-08C2-E072-A7A3B39B6F44}" dt="2024-10-18T13:15:05.705" v="25" actId="20577"/>
        <pc:sldMkLst>
          <pc:docMk/>
          <pc:sldMk cId="4163106860" sldId="446"/>
        </pc:sldMkLst>
        <pc:spChg chg="mod">
          <ac:chgData name="P McKenzie-Cook" userId="S::pmckenzie-cook@ohacademy.co.uk::6605cc89-aaff-4d80-9ee6-20e4afa4ef0c" providerId="AD" clId="Web-{F6E9743E-D389-08C2-E072-A7A3B39B6F44}" dt="2024-10-18T13:15:05.705" v="25" actId="20577"/>
          <ac:spMkLst>
            <pc:docMk/>
            <pc:sldMk cId="4163106860" sldId="446"/>
            <ac:spMk id="4" creationId="{F825DA47-308F-E21B-D1B0-28D429C5667C}"/>
          </ac:spMkLst>
        </pc:spChg>
      </pc:sldChg>
      <pc:sldChg chg="add">
        <pc:chgData name="P McKenzie-Cook" userId="S::pmckenzie-cook@ohacademy.co.uk::6605cc89-aaff-4d80-9ee6-20e4afa4ef0c" providerId="AD" clId="Web-{F6E9743E-D389-08C2-E072-A7A3B39B6F44}" dt="2024-10-18T13:14:52.626" v="20"/>
        <pc:sldMkLst>
          <pc:docMk/>
          <pc:sldMk cId="3730655960" sldId="447"/>
        </pc:sldMkLst>
      </pc:sldChg>
      <pc:sldChg chg="modSp new del">
        <pc:chgData name="P McKenzie-Cook" userId="S::pmckenzie-cook@ohacademy.co.uk::6605cc89-aaff-4d80-9ee6-20e4afa4ef0c" providerId="AD" clId="Web-{F6E9743E-D389-08C2-E072-A7A3B39B6F44}" dt="2024-10-18T13:19:17.946" v="171"/>
        <pc:sldMkLst>
          <pc:docMk/>
          <pc:sldMk cId="1199500729" sldId="448"/>
        </pc:sldMkLst>
        <pc:spChg chg="mod">
          <ac:chgData name="P McKenzie-Cook" userId="S::pmckenzie-cook@ohacademy.co.uk::6605cc89-aaff-4d80-9ee6-20e4afa4ef0c" providerId="AD" clId="Web-{F6E9743E-D389-08C2-E072-A7A3B39B6F44}" dt="2024-10-18T13:19:06.711" v="170" actId="20577"/>
          <ac:spMkLst>
            <pc:docMk/>
            <pc:sldMk cId="1199500729" sldId="448"/>
            <ac:spMk id="2" creationId="{A59A861F-17BA-F545-2FA4-57A4612CB1FB}"/>
          </ac:spMkLst>
        </pc:spChg>
      </pc:sldChg>
      <pc:sldMasterChg chg="add addSldLayout">
        <pc:chgData name="P McKenzie-Cook" userId="S::pmckenzie-cook@ohacademy.co.uk::6605cc89-aaff-4d80-9ee6-20e4afa4ef0c" providerId="AD" clId="Web-{F6E9743E-D389-08C2-E072-A7A3B39B6F44}" dt="2024-10-18T13:14:52.408" v="5"/>
        <pc:sldMasterMkLst>
          <pc:docMk/>
          <pc:sldMasterMk cId="2384099213" sldId="2147483648"/>
        </pc:sldMasterMkLst>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4286340214" sldId="2147483665"/>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795862944" sldId="2147483666"/>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833435621" sldId="2147483669"/>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3798328093" sldId="2147483670"/>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2365439697" sldId="2147483672"/>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1385355182" sldId="2147483673"/>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3347405128" sldId="2147483675"/>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1005226271" sldId="2147483677"/>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2358575463" sldId="2147483678"/>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3635895803" sldId="2147483683"/>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3872652880" sldId="2147483687"/>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4263264551" sldId="2147483688"/>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3103791078" sldId="2147483694"/>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1034372914" sldId="2147483695"/>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783711603" sldId="2147483696"/>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165812927" sldId="2147483697"/>
          </pc:sldLayoutMkLst>
        </pc:sldLayoutChg>
        <pc:sldLayoutChg chg="add">
          <pc:chgData name="P McKenzie-Cook" userId="S::pmckenzie-cook@ohacademy.co.uk::6605cc89-aaff-4d80-9ee6-20e4afa4ef0c" providerId="AD" clId="Web-{F6E9743E-D389-08C2-E072-A7A3B39B6F44}" dt="2024-10-18T13:14:52.408" v="5"/>
          <pc:sldLayoutMkLst>
            <pc:docMk/>
            <pc:sldMasterMk cId="2384099213" sldId="2147483648"/>
            <pc:sldLayoutMk cId="882704563" sldId="2147483699"/>
          </pc:sldLayoutMkLst>
        </pc:sldLayoutChg>
      </pc:sldMasterChg>
      <pc:sldMasterChg chg="add addSldLayout">
        <pc:chgData name="P McKenzie-Cook" userId="S::pmckenzie-cook@ohacademy.co.uk::6605cc89-aaff-4d80-9ee6-20e4afa4ef0c" providerId="AD" clId="Web-{F6E9743E-D389-08C2-E072-A7A3B39B6F44}" dt="2024-10-18T13:14:52.314" v="0"/>
        <pc:sldMasterMkLst>
          <pc:docMk/>
          <pc:sldMasterMk cId="3365012248" sldId="2147483685"/>
        </pc:sldMasterMkLst>
        <pc:sldLayoutChg chg="add">
          <pc:chgData name="P McKenzie-Cook" userId="S::pmckenzie-cook@ohacademy.co.uk::6605cc89-aaff-4d80-9ee6-20e4afa4ef0c" providerId="AD" clId="Web-{F6E9743E-D389-08C2-E072-A7A3B39B6F44}" dt="2024-10-18T13:14:52.314" v="0"/>
          <pc:sldLayoutMkLst>
            <pc:docMk/>
            <pc:sldMasterMk cId="3365012248" sldId="2147483685"/>
            <pc:sldLayoutMk cId="96181115" sldId="2147483660"/>
          </pc:sldLayoutMkLst>
        </pc:sldLayoutChg>
        <pc:sldLayoutChg chg="add">
          <pc:chgData name="P McKenzie-Cook" userId="S::pmckenzie-cook@ohacademy.co.uk::6605cc89-aaff-4d80-9ee6-20e4afa4ef0c" providerId="AD" clId="Web-{F6E9743E-D389-08C2-E072-A7A3B39B6F44}" dt="2024-10-18T13:14:52.314" v="0"/>
          <pc:sldLayoutMkLst>
            <pc:docMk/>
            <pc:sldMasterMk cId="3365012248" sldId="2147483685"/>
            <pc:sldLayoutMk cId="2658588826" sldId="2147483704"/>
          </pc:sldLayoutMkLst>
        </pc:sldLayoutChg>
      </pc:sldMasterChg>
      <pc:sldMasterChg chg="add addSldLayout">
        <pc:chgData name="P McKenzie-Cook" userId="S::pmckenzie-cook@ohacademy.co.uk::6605cc89-aaff-4d80-9ee6-20e4afa4ef0c" providerId="AD" clId="Web-{F6E9743E-D389-08C2-E072-A7A3B39B6F44}" dt="2024-10-18T13:14:52.626" v="20"/>
        <pc:sldMasterMkLst>
          <pc:docMk/>
          <pc:sldMasterMk cId="3828269861" sldId="2147483689"/>
        </pc:sldMasterMkLst>
        <pc:sldLayoutChg chg="add">
          <pc:chgData name="P McKenzie-Cook" userId="S::pmckenzie-cook@ohacademy.co.uk::6605cc89-aaff-4d80-9ee6-20e4afa4ef0c" providerId="AD" clId="Web-{F6E9743E-D389-08C2-E072-A7A3B39B6F44}" dt="2024-10-18T13:14:52.626" v="20"/>
          <pc:sldLayoutMkLst>
            <pc:docMk/>
            <pc:sldMasterMk cId="3828269861" sldId="2147483689"/>
            <pc:sldLayoutMk cId="1826358571" sldId="2147483682"/>
          </pc:sldLayoutMkLst>
        </pc:sldLayoutChg>
        <pc:sldLayoutChg chg="add">
          <pc:chgData name="P McKenzie-Cook" userId="S::pmckenzie-cook@ohacademy.co.uk::6605cc89-aaff-4d80-9ee6-20e4afa4ef0c" providerId="AD" clId="Web-{F6E9743E-D389-08C2-E072-A7A3B39B6F44}" dt="2024-10-18T13:14:52.626" v="20"/>
          <pc:sldLayoutMkLst>
            <pc:docMk/>
            <pc:sldMasterMk cId="3828269861" sldId="2147483689"/>
            <pc:sldLayoutMk cId="3410529177" sldId="2147483690"/>
          </pc:sldLayoutMkLst>
        </pc:sldLayoutChg>
        <pc:sldLayoutChg chg="add">
          <pc:chgData name="P McKenzie-Cook" userId="S::pmckenzie-cook@ohacademy.co.uk::6605cc89-aaff-4d80-9ee6-20e4afa4ef0c" providerId="AD" clId="Web-{F6E9743E-D389-08C2-E072-A7A3B39B6F44}" dt="2024-10-18T13:14:52.626" v="20"/>
          <pc:sldLayoutMkLst>
            <pc:docMk/>
            <pc:sldMasterMk cId="3828269861" sldId="2147483689"/>
            <pc:sldLayoutMk cId="2815124907" sldId="2147483691"/>
          </pc:sldLayoutMkLst>
        </pc:sldLayoutChg>
        <pc:sldLayoutChg chg="add">
          <pc:chgData name="P McKenzie-Cook" userId="S::pmckenzie-cook@ohacademy.co.uk::6605cc89-aaff-4d80-9ee6-20e4afa4ef0c" providerId="AD" clId="Web-{F6E9743E-D389-08C2-E072-A7A3B39B6F44}" dt="2024-10-18T13:14:52.626" v="20"/>
          <pc:sldLayoutMkLst>
            <pc:docMk/>
            <pc:sldMasterMk cId="3828269861" sldId="2147483689"/>
            <pc:sldLayoutMk cId="1180039604" sldId="2147483692"/>
          </pc:sldLayoutMkLst>
        </pc:sldLayoutChg>
        <pc:sldLayoutChg chg="add">
          <pc:chgData name="P McKenzie-Cook" userId="S::pmckenzie-cook@ohacademy.co.uk::6605cc89-aaff-4d80-9ee6-20e4afa4ef0c" providerId="AD" clId="Web-{F6E9743E-D389-08C2-E072-A7A3B39B6F44}" dt="2024-10-18T13:14:52.626" v="20"/>
          <pc:sldLayoutMkLst>
            <pc:docMk/>
            <pc:sldMasterMk cId="3828269861" sldId="2147483689"/>
            <pc:sldLayoutMk cId="4194566602" sldId="2147483693"/>
          </pc:sldLayoutMkLst>
        </pc:sldLayoutChg>
        <pc:sldLayoutChg chg="add">
          <pc:chgData name="P McKenzie-Cook" userId="S::pmckenzie-cook@ohacademy.co.uk::6605cc89-aaff-4d80-9ee6-20e4afa4ef0c" providerId="AD" clId="Web-{F6E9743E-D389-08C2-E072-A7A3B39B6F44}" dt="2024-10-18T13:14:52.626" v="20"/>
          <pc:sldLayoutMkLst>
            <pc:docMk/>
            <pc:sldMasterMk cId="3828269861" sldId="2147483689"/>
            <pc:sldLayoutMk cId="3078144666" sldId="2147483698"/>
          </pc:sldLayoutMkLst>
        </pc:sldLayoutChg>
      </pc:sldMasterChg>
      <pc:sldMasterChg chg="add addSldLayout">
        <pc:chgData name="P McKenzie-Cook" userId="S::pmckenzie-cook@ohacademy.co.uk::6605cc89-aaff-4d80-9ee6-20e4afa4ef0c" providerId="AD" clId="Web-{F6E9743E-D389-08C2-E072-A7A3B39B6F44}" dt="2024-10-18T13:14:52.330" v="1"/>
        <pc:sldMasterMkLst>
          <pc:docMk/>
          <pc:sldMasterMk cId="1097051787" sldId="2147483700"/>
        </pc:sldMasterMkLst>
        <pc:sldLayoutChg chg="add">
          <pc:chgData name="P McKenzie-Cook" userId="S::pmckenzie-cook@ohacademy.co.uk::6605cc89-aaff-4d80-9ee6-20e4afa4ef0c" providerId="AD" clId="Web-{F6E9743E-D389-08C2-E072-A7A3B39B6F44}" dt="2024-10-18T13:14:52.330" v="1"/>
          <pc:sldLayoutMkLst>
            <pc:docMk/>
            <pc:sldMasterMk cId="1097051787" sldId="2147483700"/>
            <pc:sldLayoutMk cId="3156584966" sldId="2147483671"/>
          </pc:sldLayoutMkLst>
        </pc:sldLayoutChg>
      </pc:sldMasterChg>
      <pc:sldMasterChg chg="replId modSldLayout">
        <pc:chgData name="P McKenzie-Cook" userId="S::pmckenzie-cook@ohacademy.co.uk::6605cc89-aaff-4d80-9ee6-20e4afa4ef0c" providerId="AD" clId="Web-{F6E9743E-D389-08C2-E072-A7A3B39B6F44}" dt="2024-10-18T13:14:52.408" v="5"/>
        <pc:sldMasterMkLst>
          <pc:docMk/>
          <pc:sldMasterMk cId="2460954070" sldId="2147483705"/>
        </pc:sldMasterMkLst>
        <pc:sldLayoutChg chg="replId">
          <pc:chgData name="P McKenzie-Cook" userId="S::pmckenzie-cook@ohacademy.co.uk::6605cc89-aaff-4d80-9ee6-20e4afa4ef0c" providerId="AD" clId="Web-{F6E9743E-D389-08C2-E072-A7A3B39B6F44}" dt="2024-10-18T13:14:52.330" v="1"/>
          <pc:sldLayoutMkLst>
            <pc:docMk/>
            <pc:sldMasterMk cId="2460954070" sldId="2147483705"/>
            <pc:sldLayoutMk cId="3479445657" sldId="2147483706"/>
          </pc:sldLayoutMkLst>
        </pc:sldLayoutChg>
        <pc:sldLayoutChg chg="replId">
          <pc:chgData name="P McKenzie-Cook" userId="S::pmckenzie-cook@ohacademy.co.uk::6605cc89-aaff-4d80-9ee6-20e4afa4ef0c" providerId="AD" clId="Web-{F6E9743E-D389-08C2-E072-A7A3B39B6F44}" dt="2024-10-18T13:14:52.408" v="5"/>
          <pc:sldLayoutMkLst>
            <pc:docMk/>
            <pc:sldMasterMk cId="2460954070" sldId="2147483705"/>
            <pc:sldLayoutMk cId="1929240942" sldId="2147483707"/>
          </pc:sldLayoutMkLst>
        </pc:sldLayoutChg>
        <pc:sldLayoutChg chg="replId">
          <pc:chgData name="P McKenzie-Cook" userId="S::pmckenzie-cook@ohacademy.co.uk::6605cc89-aaff-4d80-9ee6-20e4afa4ef0c" providerId="AD" clId="Web-{F6E9743E-D389-08C2-E072-A7A3B39B6F44}" dt="2024-10-18T13:14:52.408" v="5"/>
          <pc:sldLayoutMkLst>
            <pc:docMk/>
            <pc:sldMasterMk cId="2460954070" sldId="2147483705"/>
            <pc:sldLayoutMk cId="1718958274" sldId="2147483708"/>
          </pc:sldLayoutMkLst>
        </pc:sldLayoutChg>
        <pc:sldLayoutChg chg="replId">
          <pc:chgData name="P McKenzie-Cook" userId="S::pmckenzie-cook@ohacademy.co.uk::6605cc89-aaff-4d80-9ee6-20e4afa4ef0c" providerId="AD" clId="Web-{F6E9743E-D389-08C2-E072-A7A3B39B6F44}" dt="2024-10-18T13:14:52.408" v="5"/>
          <pc:sldLayoutMkLst>
            <pc:docMk/>
            <pc:sldMasterMk cId="2460954070" sldId="2147483705"/>
            <pc:sldLayoutMk cId="3733172339" sldId="2147483709"/>
          </pc:sldLayoutMkLst>
        </pc:sldLayoutChg>
        <pc:sldLayoutChg chg="replId">
          <pc:chgData name="P McKenzie-Cook" userId="S::pmckenzie-cook@ohacademy.co.uk::6605cc89-aaff-4d80-9ee6-20e4afa4ef0c" providerId="AD" clId="Web-{F6E9743E-D389-08C2-E072-A7A3B39B6F44}" dt="2024-10-18T13:14:52.408" v="5"/>
          <pc:sldLayoutMkLst>
            <pc:docMk/>
            <pc:sldMasterMk cId="2460954070" sldId="2147483705"/>
            <pc:sldLayoutMk cId="3210312558" sldId="2147483710"/>
          </pc:sldLayoutMkLst>
        </pc:sldLayoutChg>
        <pc:sldLayoutChg chg="replId">
          <pc:chgData name="P McKenzie-Cook" userId="S::pmckenzie-cook@ohacademy.co.uk::6605cc89-aaff-4d80-9ee6-20e4afa4ef0c" providerId="AD" clId="Web-{F6E9743E-D389-08C2-E072-A7A3B39B6F44}" dt="2024-10-18T13:14:52.408" v="5"/>
          <pc:sldLayoutMkLst>
            <pc:docMk/>
            <pc:sldMasterMk cId="2460954070" sldId="2147483705"/>
            <pc:sldLayoutMk cId="2202905451" sldId="2147483711"/>
          </pc:sldLayoutMkLst>
        </pc:sldLayoutChg>
      </pc:sldMasterChg>
    </pc:docChg>
  </pc:docChgLst>
  <pc:docChgLst>
    <pc:chgData name="A Freel" userId="S::afreel@ohacademy.co.uk::f6dead3d-cc44-4b49-aee1-60fe86f08dbd" providerId="AD" clId="Web-{E0E560ED-6690-3431-B229-984D1B173E47}"/>
    <pc:docChg chg="addSld delSld modSld">
      <pc:chgData name="A Freel" userId="S::afreel@ohacademy.co.uk::f6dead3d-cc44-4b49-aee1-60fe86f08dbd" providerId="AD" clId="Web-{E0E560ED-6690-3431-B229-984D1B173E47}" dt="2024-10-15T11:32:46.227" v="9"/>
      <pc:docMkLst>
        <pc:docMk/>
      </pc:docMkLst>
      <pc:sldChg chg="del">
        <pc:chgData name="A Freel" userId="S::afreel@ohacademy.co.uk::f6dead3d-cc44-4b49-aee1-60fe86f08dbd" providerId="AD" clId="Web-{E0E560ED-6690-3431-B229-984D1B173E47}" dt="2024-10-11T13:45:59.430" v="0"/>
        <pc:sldMkLst>
          <pc:docMk/>
          <pc:sldMk cId="2176996956" sldId="306"/>
        </pc:sldMkLst>
      </pc:sldChg>
      <pc:sldChg chg="del">
        <pc:chgData name="A Freel" userId="S::afreel@ohacademy.co.uk::f6dead3d-cc44-4b49-aee1-60fe86f08dbd" providerId="AD" clId="Web-{E0E560ED-6690-3431-B229-984D1B173E47}" dt="2024-10-15T11:32:46.227" v="9"/>
        <pc:sldMkLst>
          <pc:docMk/>
          <pc:sldMk cId="814667997" sldId="416"/>
        </pc:sldMkLst>
      </pc:sldChg>
      <pc:sldChg chg="modSp new">
        <pc:chgData name="A Freel" userId="S::afreel@ohacademy.co.uk::f6dead3d-cc44-4b49-aee1-60fe86f08dbd" providerId="AD" clId="Web-{E0E560ED-6690-3431-B229-984D1B173E47}" dt="2024-10-11T13:46:07.586" v="8" actId="20577"/>
        <pc:sldMkLst>
          <pc:docMk/>
          <pc:sldMk cId="131523608" sldId="417"/>
        </pc:sldMkLst>
        <pc:spChg chg="mod">
          <ac:chgData name="A Freel" userId="S::afreel@ohacademy.co.uk::f6dead3d-cc44-4b49-aee1-60fe86f08dbd" providerId="AD" clId="Web-{E0E560ED-6690-3431-B229-984D1B173E47}" dt="2024-10-11T13:46:07.586" v="8" actId="20577"/>
          <ac:spMkLst>
            <pc:docMk/>
            <pc:sldMk cId="131523608" sldId="417"/>
            <ac:spMk id="2" creationId="{F0E89A9B-6EC1-DB6F-59C6-C1708088687A}"/>
          </ac:spMkLst>
        </pc:spChg>
      </pc:sldChg>
    </pc:docChg>
  </pc:docChgLst>
  <pc:docChgLst>
    <pc:chgData clId="Web-{E65F9398-125F-4B63-9F36-B634E414AF98}"/>
    <pc:docChg chg="addSld">
      <pc:chgData name="" userId="" providerId="" clId="Web-{E65F9398-125F-4B63-9F36-B634E414AF98}" dt="2024-09-30T17:40:10.647" v="0"/>
      <pc:docMkLst>
        <pc:docMk/>
      </pc:docMkLst>
      <pc:sldChg chg="add">
        <pc:chgData name="" userId="" providerId="" clId="Web-{E65F9398-125F-4B63-9F36-B634E414AF98}" dt="2024-09-30T17:40:10.647" v="0"/>
        <pc:sldMkLst>
          <pc:docMk/>
          <pc:sldMk cId="845759520" sldId="257"/>
        </pc:sldMkLst>
      </pc:sldChg>
    </pc:docChg>
  </pc:docChgLst>
  <pc:docChgLst>
    <pc:chgData name="A Freel" userId="S::afreel@ohacademy.co.uk::f6dead3d-cc44-4b49-aee1-60fe86f08dbd" providerId="AD" clId="Web-{0D97AA24-30EA-A865-EC73-348066E25EE3}"/>
    <pc:docChg chg="addSld modSld">
      <pc:chgData name="A Freel" userId="S::afreel@ohacademy.co.uk::f6dead3d-cc44-4b49-aee1-60fe86f08dbd" providerId="AD" clId="Web-{0D97AA24-30EA-A865-EC73-348066E25EE3}" dt="2024-10-05T14:11:43.668" v="5"/>
      <pc:docMkLst>
        <pc:docMk/>
      </pc:docMkLst>
      <pc:sldChg chg="add">
        <pc:chgData name="A Freel" userId="S::afreel@ohacademy.co.uk::f6dead3d-cc44-4b49-aee1-60fe86f08dbd" providerId="AD" clId="Web-{0D97AA24-30EA-A865-EC73-348066E25EE3}" dt="2024-10-05T14:09:32.094" v="4"/>
        <pc:sldMkLst>
          <pc:docMk/>
          <pc:sldMk cId="48482879" sldId="259"/>
        </pc:sldMkLst>
      </pc:sldChg>
      <pc:sldChg chg="add">
        <pc:chgData name="A Freel" userId="S::afreel@ohacademy.co.uk::f6dead3d-cc44-4b49-aee1-60fe86f08dbd" providerId="AD" clId="Web-{0D97AA24-30EA-A865-EC73-348066E25EE3}" dt="2024-10-05T14:11:43.668" v="5"/>
        <pc:sldMkLst>
          <pc:docMk/>
          <pc:sldMk cId="690954641" sldId="280"/>
        </pc:sldMkLst>
      </pc:sldChg>
      <pc:sldChg chg="add">
        <pc:chgData name="A Freel" userId="S::afreel@ohacademy.co.uk::f6dead3d-cc44-4b49-aee1-60fe86f08dbd" providerId="AD" clId="Web-{0D97AA24-30EA-A865-EC73-348066E25EE3}" dt="2024-10-05T14:07:37.560" v="0"/>
        <pc:sldMkLst>
          <pc:docMk/>
          <pc:sldMk cId="2176996956" sldId="306"/>
        </pc:sldMkLst>
      </pc:sldChg>
      <pc:sldChg chg="delSp add">
        <pc:chgData name="A Freel" userId="S::afreel@ohacademy.co.uk::f6dead3d-cc44-4b49-aee1-60fe86f08dbd" providerId="AD" clId="Web-{0D97AA24-30EA-A865-EC73-348066E25EE3}" dt="2024-10-05T14:08:07.248" v="3"/>
        <pc:sldMkLst>
          <pc:docMk/>
          <pc:sldMk cId="2694208302" sldId="407"/>
        </pc:sldMkLst>
        <pc:spChg chg="del">
          <ac:chgData name="A Freel" userId="S::afreel@ohacademy.co.uk::f6dead3d-cc44-4b49-aee1-60fe86f08dbd" providerId="AD" clId="Web-{0D97AA24-30EA-A865-EC73-348066E25EE3}" dt="2024-10-05T14:08:05.779" v="2"/>
          <ac:spMkLst>
            <pc:docMk/>
            <pc:sldMk cId="2694208302" sldId="407"/>
            <ac:spMk id="14" creationId="{5AB7656B-A32C-60FD-2102-95573BB9D405}"/>
          </ac:spMkLst>
        </pc:spChg>
        <pc:picChg chg="del">
          <ac:chgData name="A Freel" userId="S::afreel@ohacademy.co.uk::f6dead3d-cc44-4b49-aee1-60fe86f08dbd" providerId="AD" clId="Web-{0D97AA24-30EA-A865-EC73-348066E25EE3}" dt="2024-10-05T14:08:07.248" v="3"/>
          <ac:picMkLst>
            <pc:docMk/>
            <pc:sldMk cId="2694208302" sldId="407"/>
            <ac:picMk id="20" creationId="{A8DF4BBB-6DDA-BF2A-3BD0-266FFECB5794}"/>
          </ac:picMkLst>
        </pc:picChg>
      </pc:sldChg>
      <pc:sldMasterChg chg="addSldLayout">
        <pc:chgData name="A Freel" userId="S::afreel@ohacademy.co.uk::f6dead3d-cc44-4b49-aee1-60fe86f08dbd" providerId="AD" clId="Web-{0D97AA24-30EA-A865-EC73-348066E25EE3}" dt="2024-10-05T14:09:32.094" v="4"/>
        <pc:sldMasterMkLst>
          <pc:docMk/>
          <pc:sldMasterMk cId="2460954070" sldId="2147483705"/>
        </pc:sldMasterMkLst>
        <pc:sldLayoutChg chg="add">
          <pc:chgData name="A Freel" userId="S::afreel@ohacademy.co.uk::f6dead3d-cc44-4b49-aee1-60fe86f08dbd" providerId="AD" clId="Web-{0D97AA24-30EA-A865-EC73-348066E25EE3}" dt="2024-10-05T14:09:32.094" v="4"/>
          <pc:sldLayoutMkLst>
            <pc:docMk/>
            <pc:sldMasterMk cId="2460954070" sldId="2147483705"/>
            <pc:sldLayoutMk cId="1929240942" sldId="2147483707"/>
          </pc:sldLayoutMkLst>
        </pc:sldLayoutChg>
      </pc:sldMasterChg>
    </pc:docChg>
  </pc:docChgLst>
  <pc:docChgLst>
    <pc:chgData name="A Freel" userId="S::afreel@ohacademy.co.uk::f6dead3d-cc44-4b49-aee1-60fe86f08dbd" providerId="AD" clId="Web-{178E0E90-12DC-1E37-C40D-722D2C27B2C7}"/>
    <pc:docChg chg="addSld modSld">
      <pc:chgData name="A Freel" userId="S::afreel@ohacademy.co.uk::f6dead3d-cc44-4b49-aee1-60fe86f08dbd" providerId="AD" clId="Web-{178E0E90-12DC-1E37-C40D-722D2C27B2C7}" dt="2024-10-05T15:43:55.951" v="102" actId="1076"/>
      <pc:docMkLst>
        <pc:docMk/>
      </pc:docMkLst>
      <pc:sldChg chg="modSp mod setBg">
        <pc:chgData name="A Freel" userId="S::afreel@ohacademy.co.uk::f6dead3d-cc44-4b49-aee1-60fe86f08dbd" providerId="AD" clId="Web-{178E0E90-12DC-1E37-C40D-722D2C27B2C7}" dt="2024-10-05T15:43:50.623" v="100" actId="1076"/>
        <pc:sldMkLst>
          <pc:docMk/>
          <pc:sldMk cId="2758451187" sldId="260"/>
        </pc:sldMkLst>
        <pc:spChg chg="mod">
          <ac:chgData name="A Freel" userId="S::afreel@ohacademy.co.uk::f6dead3d-cc44-4b49-aee1-60fe86f08dbd" providerId="AD" clId="Web-{178E0E90-12DC-1E37-C40D-722D2C27B2C7}" dt="2024-10-05T15:43:41.217" v="98" actId="14100"/>
          <ac:spMkLst>
            <pc:docMk/>
            <pc:sldMk cId="2758451187" sldId="260"/>
            <ac:spMk id="25" creationId="{00000000-0000-0000-0000-000000000000}"/>
          </ac:spMkLst>
        </pc:spChg>
        <pc:picChg chg="mod">
          <ac:chgData name="A Freel" userId="S::afreel@ohacademy.co.uk::f6dead3d-cc44-4b49-aee1-60fe86f08dbd" providerId="AD" clId="Web-{178E0E90-12DC-1E37-C40D-722D2C27B2C7}" dt="2024-10-05T15:43:50.623" v="100" actId="1076"/>
          <ac:picMkLst>
            <pc:docMk/>
            <pc:sldMk cId="2758451187" sldId="260"/>
            <ac:picMk id="4" creationId="{00000000-0000-0000-0000-000000000000}"/>
          </ac:picMkLst>
        </pc:picChg>
      </pc:sldChg>
      <pc:sldChg chg="modSp mod setBg">
        <pc:chgData name="A Freel" userId="S::afreel@ohacademy.co.uk::f6dead3d-cc44-4b49-aee1-60fe86f08dbd" providerId="AD" clId="Web-{178E0E90-12DC-1E37-C40D-722D2C27B2C7}" dt="2024-10-05T15:43:27.701" v="94" actId="20577"/>
        <pc:sldMkLst>
          <pc:docMk/>
          <pc:sldMk cId="1547023006" sldId="262"/>
        </pc:sldMkLst>
        <pc:spChg chg="mod">
          <ac:chgData name="A Freel" userId="S::afreel@ohacademy.co.uk::f6dead3d-cc44-4b49-aee1-60fe86f08dbd" providerId="AD" clId="Web-{178E0E90-12DC-1E37-C40D-722D2C27B2C7}" dt="2024-10-05T15:43:27.701" v="94" actId="20577"/>
          <ac:spMkLst>
            <pc:docMk/>
            <pc:sldMk cId="1547023006" sldId="262"/>
            <ac:spMk id="2" creationId="{00000000-0000-0000-0000-000000000000}"/>
          </ac:spMkLst>
        </pc:spChg>
        <pc:picChg chg="mod">
          <ac:chgData name="A Freel" userId="S::afreel@ohacademy.co.uk::f6dead3d-cc44-4b49-aee1-60fe86f08dbd" providerId="AD" clId="Web-{178E0E90-12DC-1E37-C40D-722D2C27B2C7}" dt="2024-10-05T15:43:17.779" v="85" actId="1076"/>
          <ac:picMkLst>
            <pc:docMk/>
            <pc:sldMk cId="1547023006" sldId="262"/>
            <ac:picMk id="4" creationId="{00000000-0000-0000-0000-000000000000}"/>
          </ac:picMkLst>
        </pc:picChg>
      </pc:sldChg>
      <pc:sldChg chg="modSp mod setBg">
        <pc:chgData name="A Freel" userId="S::afreel@ohacademy.co.uk::f6dead3d-cc44-4b49-aee1-60fe86f08dbd" providerId="AD" clId="Web-{178E0E90-12DC-1E37-C40D-722D2C27B2C7}" dt="2024-10-05T15:43:55.951" v="102" actId="1076"/>
        <pc:sldMkLst>
          <pc:docMk/>
          <pc:sldMk cId="218750307" sldId="264"/>
        </pc:sldMkLst>
        <pc:picChg chg="mod">
          <ac:chgData name="A Freel" userId="S::afreel@ohacademy.co.uk::f6dead3d-cc44-4b49-aee1-60fe86f08dbd" providerId="AD" clId="Web-{178E0E90-12DC-1E37-C40D-722D2C27B2C7}" dt="2024-10-05T15:43:55.951" v="102" actId="1076"/>
          <ac:picMkLst>
            <pc:docMk/>
            <pc:sldMk cId="218750307" sldId="264"/>
            <ac:picMk id="4" creationId="{00000000-0000-0000-0000-000000000000}"/>
          </ac:picMkLst>
        </pc:picChg>
      </pc:sldChg>
      <pc:sldChg chg="modSp mod setBg">
        <pc:chgData name="A Freel" userId="S::afreel@ohacademy.co.uk::f6dead3d-cc44-4b49-aee1-60fe86f08dbd" providerId="AD" clId="Web-{178E0E90-12DC-1E37-C40D-722D2C27B2C7}" dt="2024-10-05T15:43:52.733" v="101" actId="1076"/>
        <pc:sldMkLst>
          <pc:docMk/>
          <pc:sldMk cId="3333429675" sldId="265"/>
        </pc:sldMkLst>
        <pc:picChg chg="mod">
          <ac:chgData name="A Freel" userId="S::afreel@ohacademy.co.uk::f6dead3d-cc44-4b49-aee1-60fe86f08dbd" providerId="AD" clId="Web-{178E0E90-12DC-1E37-C40D-722D2C27B2C7}" dt="2024-10-05T15:43:52.733" v="101" actId="1076"/>
          <ac:picMkLst>
            <pc:docMk/>
            <pc:sldMk cId="3333429675" sldId="265"/>
            <ac:picMk id="4" creationId="{00000000-0000-0000-0000-000000000000}"/>
          </ac:picMkLst>
        </pc:picChg>
      </pc:sldChg>
      <pc:sldChg chg="modSp mod setBg">
        <pc:chgData name="A Freel" userId="S::afreel@ohacademy.co.uk::f6dead3d-cc44-4b49-aee1-60fe86f08dbd" providerId="AD" clId="Web-{178E0E90-12DC-1E37-C40D-722D2C27B2C7}" dt="2024-10-05T15:43:48.342" v="99" actId="1076"/>
        <pc:sldMkLst>
          <pc:docMk/>
          <pc:sldMk cId="3278465989" sldId="267"/>
        </pc:sldMkLst>
        <pc:spChg chg="mod">
          <ac:chgData name="A Freel" userId="S::afreel@ohacademy.co.uk::f6dead3d-cc44-4b49-aee1-60fe86f08dbd" providerId="AD" clId="Web-{178E0E90-12DC-1E37-C40D-722D2C27B2C7}" dt="2024-10-05T15:43:36.638" v="97" actId="14100"/>
          <ac:spMkLst>
            <pc:docMk/>
            <pc:sldMk cId="3278465989" sldId="267"/>
            <ac:spMk id="25" creationId="{00000000-0000-0000-0000-000000000000}"/>
          </ac:spMkLst>
        </pc:spChg>
        <pc:picChg chg="mod">
          <ac:chgData name="A Freel" userId="S::afreel@ohacademy.co.uk::f6dead3d-cc44-4b49-aee1-60fe86f08dbd" providerId="AD" clId="Web-{178E0E90-12DC-1E37-C40D-722D2C27B2C7}" dt="2024-10-05T15:43:48.342" v="99" actId="1076"/>
          <ac:picMkLst>
            <pc:docMk/>
            <pc:sldMk cId="3278465989" sldId="267"/>
            <ac:picMk id="4" creationId="{00000000-0000-0000-0000-000000000000}"/>
          </ac:picMkLst>
        </pc:picChg>
      </pc:sldChg>
      <pc:sldChg chg="modSp mod setBg">
        <pc:chgData name="A Freel" userId="S::afreel@ohacademy.co.uk::f6dead3d-cc44-4b49-aee1-60fe86f08dbd" providerId="AD" clId="Web-{178E0E90-12DC-1E37-C40D-722D2C27B2C7}" dt="2024-10-05T15:43:33.107" v="96" actId="14100"/>
        <pc:sldMkLst>
          <pc:docMk/>
          <pc:sldMk cId="2584563403" sldId="268"/>
        </pc:sldMkLst>
        <pc:spChg chg="mod">
          <ac:chgData name="A Freel" userId="S::afreel@ohacademy.co.uk::f6dead3d-cc44-4b49-aee1-60fe86f08dbd" providerId="AD" clId="Web-{178E0E90-12DC-1E37-C40D-722D2C27B2C7}" dt="2024-10-05T15:43:33.107" v="96" actId="14100"/>
          <ac:spMkLst>
            <pc:docMk/>
            <pc:sldMk cId="2584563403" sldId="268"/>
            <ac:spMk id="25" creationId="{00000000-0000-0000-0000-000000000000}"/>
          </ac:spMkLst>
        </pc:spChg>
        <pc:picChg chg="mod">
          <ac:chgData name="A Freel" userId="S::afreel@ohacademy.co.uk::f6dead3d-cc44-4b49-aee1-60fe86f08dbd" providerId="AD" clId="Web-{178E0E90-12DC-1E37-C40D-722D2C27B2C7}" dt="2024-10-05T15:43:30.060" v="95" actId="1076"/>
          <ac:picMkLst>
            <pc:docMk/>
            <pc:sldMk cId="2584563403" sldId="268"/>
            <ac:picMk id="4" creationId="{00000000-0000-0000-0000-000000000000}"/>
          </ac:picMkLst>
        </pc:picChg>
      </pc:sldChg>
      <pc:sldChg chg="modSp add">
        <pc:chgData name="A Freel" userId="S::afreel@ohacademy.co.uk::f6dead3d-cc44-4b49-aee1-60fe86f08dbd" providerId="AD" clId="Web-{178E0E90-12DC-1E37-C40D-722D2C27B2C7}" dt="2024-10-05T15:42:52.731" v="77" actId="20577"/>
        <pc:sldMkLst>
          <pc:docMk/>
          <pc:sldMk cId="2794223067" sldId="282"/>
        </pc:sldMkLst>
        <pc:spChg chg="mod">
          <ac:chgData name="A Freel" userId="S::afreel@ohacademy.co.uk::f6dead3d-cc44-4b49-aee1-60fe86f08dbd" providerId="AD" clId="Web-{178E0E90-12DC-1E37-C40D-722D2C27B2C7}" dt="2024-10-05T15:42:52.731" v="77" actId="20577"/>
          <ac:spMkLst>
            <pc:docMk/>
            <pc:sldMk cId="2794223067" sldId="282"/>
            <ac:spMk id="3" creationId="{178535BB-EB06-3D56-1542-8940D744AFF2}"/>
          </ac:spMkLst>
        </pc:spChg>
      </pc:sldChg>
      <pc:sldChg chg="mod setBg">
        <pc:chgData name="A Freel" userId="S::afreel@ohacademy.co.uk::f6dead3d-cc44-4b49-aee1-60fe86f08dbd" providerId="AD" clId="Web-{178E0E90-12DC-1E37-C40D-722D2C27B2C7}" dt="2024-10-05T15:43:15.107" v="78"/>
        <pc:sldMkLst>
          <pc:docMk/>
          <pc:sldMk cId="1817875368" sldId="408"/>
        </pc:sldMkLst>
      </pc:sldChg>
      <pc:sldChg chg="addSp delSp modSp new mod setBg">
        <pc:chgData name="A Freel" userId="S::afreel@ohacademy.co.uk::f6dead3d-cc44-4b49-aee1-60fe86f08dbd" providerId="AD" clId="Web-{178E0E90-12DC-1E37-C40D-722D2C27B2C7}" dt="2024-10-05T15:17:02.020" v="62" actId="20577"/>
        <pc:sldMkLst>
          <pc:docMk/>
          <pc:sldMk cId="414164932" sldId="409"/>
        </pc:sldMkLst>
        <pc:spChg chg="del">
          <ac:chgData name="A Freel" userId="S::afreel@ohacademy.co.uk::f6dead3d-cc44-4b49-aee1-60fe86f08dbd" providerId="AD" clId="Web-{178E0E90-12DC-1E37-C40D-722D2C27B2C7}" dt="2024-10-05T15:13:11.217" v="1"/>
          <ac:spMkLst>
            <pc:docMk/>
            <pc:sldMk cId="414164932" sldId="409"/>
            <ac:spMk id="2" creationId="{5C4049BD-4E96-D727-E9FE-BD8E082EB645}"/>
          </ac:spMkLst>
        </pc:spChg>
        <pc:spChg chg="del">
          <ac:chgData name="A Freel" userId="S::afreel@ohacademy.co.uk::f6dead3d-cc44-4b49-aee1-60fe86f08dbd" providerId="AD" clId="Web-{178E0E90-12DC-1E37-C40D-722D2C27B2C7}" dt="2024-10-05T15:13:12.983" v="2"/>
          <ac:spMkLst>
            <pc:docMk/>
            <pc:sldMk cId="414164932" sldId="409"/>
            <ac:spMk id="3" creationId="{57280FDD-A607-DBE5-3829-5F6B5E595D6A}"/>
          </ac:spMkLst>
        </pc:spChg>
        <pc:spChg chg="add mod">
          <ac:chgData name="A Freel" userId="S::afreel@ohacademy.co.uk::f6dead3d-cc44-4b49-aee1-60fe86f08dbd" providerId="AD" clId="Web-{178E0E90-12DC-1E37-C40D-722D2C27B2C7}" dt="2024-10-05T15:13:52.796" v="19" actId="20577"/>
          <ac:spMkLst>
            <pc:docMk/>
            <pc:sldMk cId="414164932" sldId="409"/>
            <ac:spMk id="4" creationId="{16F5A38D-C995-26AA-C580-073DEF546401}"/>
          </ac:spMkLst>
        </pc:spChg>
        <pc:spChg chg="add mod">
          <ac:chgData name="A Freel" userId="S::afreel@ohacademy.co.uk::f6dead3d-cc44-4b49-aee1-60fe86f08dbd" providerId="AD" clId="Web-{178E0E90-12DC-1E37-C40D-722D2C27B2C7}" dt="2024-10-05T15:14:22.219" v="36" actId="14100"/>
          <ac:spMkLst>
            <pc:docMk/>
            <pc:sldMk cId="414164932" sldId="409"/>
            <ac:spMk id="5" creationId="{188D9FF6-CA19-C7EF-FBA7-2F9E4B721982}"/>
          </ac:spMkLst>
        </pc:spChg>
        <pc:spChg chg="add del">
          <ac:chgData name="A Freel" userId="S::afreel@ohacademy.co.uk::f6dead3d-cc44-4b49-aee1-60fe86f08dbd" providerId="AD" clId="Web-{178E0E90-12DC-1E37-C40D-722D2C27B2C7}" dt="2024-10-05T15:16:31.331" v="47"/>
          <ac:spMkLst>
            <pc:docMk/>
            <pc:sldMk cId="414164932" sldId="409"/>
            <ac:spMk id="7" creationId="{4F171F00-6DB8-1BE3-F77D-429A793529B5}"/>
          </ac:spMkLst>
        </pc:spChg>
        <pc:spChg chg="add mod">
          <ac:chgData name="A Freel" userId="S::afreel@ohacademy.co.uk::f6dead3d-cc44-4b49-aee1-60fe86f08dbd" providerId="AD" clId="Web-{178E0E90-12DC-1E37-C40D-722D2C27B2C7}" dt="2024-10-05T15:17:02.020" v="62" actId="20577"/>
          <ac:spMkLst>
            <pc:docMk/>
            <pc:sldMk cId="414164932" sldId="409"/>
            <ac:spMk id="8" creationId="{C8808162-68DF-7D54-F069-77A12BCD0C0F}"/>
          </ac:spMkLst>
        </pc:spChg>
        <pc:picChg chg="add mod">
          <ac:chgData name="A Freel" userId="S::afreel@ohacademy.co.uk::f6dead3d-cc44-4b49-aee1-60fe86f08dbd" providerId="AD" clId="Web-{178E0E90-12DC-1E37-C40D-722D2C27B2C7}" dt="2024-10-05T15:16:36.128" v="49" actId="1076"/>
          <ac:picMkLst>
            <pc:docMk/>
            <pc:sldMk cId="414164932" sldId="409"/>
            <ac:picMk id="6" creationId="{40345779-E357-C6E3-1D06-2CD8AC80F3FF}"/>
          </ac:picMkLst>
        </pc:picChg>
      </pc:sldChg>
      <pc:sldChg chg="addSp modSp add replId">
        <pc:chgData name="A Freel" userId="S::afreel@ohacademy.co.uk::f6dead3d-cc44-4b49-aee1-60fe86f08dbd" providerId="AD" clId="Web-{178E0E90-12DC-1E37-C40D-722D2C27B2C7}" dt="2024-10-05T15:20:04.946" v="64" actId="1076"/>
        <pc:sldMkLst>
          <pc:docMk/>
          <pc:sldMk cId="2081513176" sldId="410"/>
        </pc:sldMkLst>
        <pc:picChg chg="add mod">
          <ac:chgData name="A Freel" userId="S::afreel@ohacademy.co.uk::f6dead3d-cc44-4b49-aee1-60fe86f08dbd" providerId="AD" clId="Web-{178E0E90-12DC-1E37-C40D-722D2C27B2C7}" dt="2024-10-05T15:20:04.946" v="64" actId="1076"/>
          <ac:picMkLst>
            <pc:docMk/>
            <pc:sldMk cId="2081513176" sldId="410"/>
            <ac:picMk id="2" creationId="{C14DBC01-4BE6-34A1-0399-3414A3D4FC56}"/>
          </ac:picMkLst>
        </pc:picChg>
      </pc:sldChg>
      <pc:sldChg chg="addSp modSp add replId">
        <pc:chgData name="A Freel" userId="S::afreel@ohacademy.co.uk::f6dead3d-cc44-4b49-aee1-60fe86f08dbd" providerId="AD" clId="Web-{178E0E90-12DC-1E37-C40D-722D2C27B2C7}" dt="2024-10-05T15:20:27.447" v="66" actId="1076"/>
        <pc:sldMkLst>
          <pc:docMk/>
          <pc:sldMk cId="2892601702" sldId="411"/>
        </pc:sldMkLst>
        <pc:picChg chg="add mod">
          <ac:chgData name="A Freel" userId="S::afreel@ohacademy.co.uk::f6dead3d-cc44-4b49-aee1-60fe86f08dbd" providerId="AD" clId="Web-{178E0E90-12DC-1E37-C40D-722D2C27B2C7}" dt="2024-10-05T15:20:27.447" v="66" actId="1076"/>
          <ac:picMkLst>
            <pc:docMk/>
            <pc:sldMk cId="2892601702" sldId="411"/>
            <ac:picMk id="2" creationId="{DA3D2445-354F-73BB-079A-7A64160B2CEF}"/>
          </ac:picMkLst>
        </pc:picChg>
      </pc:sldChg>
      <pc:sldChg chg="addSp modSp add replId">
        <pc:chgData name="A Freel" userId="S::afreel@ohacademy.co.uk::f6dead3d-cc44-4b49-aee1-60fe86f08dbd" providerId="AD" clId="Web-{178E0E90-12DC-1E37-C40D-722D2C27B2C7}" dt="2024-10-05T15:21:21.667" v="69" actId="14100"/>
        <pc:sldMkLst>
          <pc:docMk/>
          <pc:sldMk cId="1881047289" sldId="412"/>
        </pc:sldMkLst>
        <pc:picChg chg="add mod">
          <ac:chgData name="A Freel" userId="S::afreel@ohacademy.co.uk::f6dead3d-cc44-4b49-aee1-60fe86f08dbd" providerId="AD" clId="Web-{178E0E90-12DC-1E37-C40D-722D2C27B2C7}" dt="2024-10-05T15:21:21.667" v="69" actId="14100"/>
          <ac:picMkLst>
            <pc:docMk/>
            <pc:sldMk cId="1881047289" sldId="412"/>
            <ac:picMk id="2" creationId="{57D763E2-3E9B-EEA0-9B2C-FF7A01769033}"/>
          </ac:picMkLst>
        </pc:picChg>
      </pc:sldChg>
      <pc:sldChg chg="addSp modSp add replId">
        <pc:chgData name="A Freel" userId="S::afreel@ohacademy.co.uk::f6dead3d-cc44-4b49-aee1-60fe86f08dbd" providerId="AD" clId="Web-{178E0E90-12DC-1E37-C40D-722D2C27B2C7}" dt="2024-10-05T15:21:40.589" v="71" actId="1076"/>
        <pc:sldMkLst>
          <pc:docMk/>
          <pc:sldMk cId="2161822687" sldId="413"/>
        </pc:sldMkLst>
        <pc:picChg chg="add mod">
          <ac:chgData name="A Freel" userId="S::afreel@ohacademy.co.uk::f6dead3d-cc44-4b49-aee1-60fe86f08dbd" providerId="AD" clId="Web-{178E0E90-12DC-1E37-C40D-722D2C27B2C7}" dt="2024-10-05T15:21:40.589" v="71" actId="1076"/>
          <ac:picMkLst>
            <pc:docMk/>
            <pc:sldMk cId="2161822687" sldId="413"/>
            <ac:picMk id="2" creationId="{913AE9D9-4E2E-662E-9FDD-08F6994032AD}"/>
          </ac:picMkLst>
        </pc:picChg>
      </pc:sldChg>
      <pc:sldChg chg="addSp modSp add replId">
        <pc:chgData name="A Freel" userId="S::afreel@ohacademy.co.uk::f6dead3d-cc44-4b49-aee1-60fe86f08dbd" providerId="AD" clId="Web-{178E0E90-12DC-1E37-C40D-722D2C27B2C7}" dt="2024-10-05T15:21:59.699" v="73" actId="1076"/>
        <pc:sldMkLst>
          <pc:docMk/>
          <pc:sldMk cId="503259013" sldId="414"/>
        </pc:sldMkLst>
        <pc:picChg chg="add mod">
          <ac:chgData name="A Freel" userId="S::afreel@ohacademy.co.uk::f6dead3d-cc44-4b49-aee1-60fe86f08dbd" providerId="AD" clId="Web-{178E0E90-12DC-1E37-C40D-722D2C27B2C7}" dt="2024-10-05T15:21:59.699" v="73" actId="1076"/>
          <ac:picMkLst>
            <pc:docMk/>
            <pc:sldMk cId="503259013" sldId="414"/>
            <ac:picMk id="2" creationId="{576643CB-FC76-12A3-3D9C-CFEF29FEB296}"/>
          </ac:picMkLst>
        </pc:picChg>
      </pc:sldChg>
      <pc:sldChg chg="addSp modSp add replId">
        <pc:chgData name="A Freel" userId="S::afreel@ohacademy.co.uk::f6dead3d-cc44-4b49-aee1-60fe86f08dbd" providerId="AD" clId="Web-{178E0E90-12DC-1E37-C40D-722D2C27B2C7}" dt="2024-10-05T15:22:16.965" v="75" actId="1076"/>
        <pc:sldMkLst>
          <pc:docMk/>
          <pc:sldMk cId="899951163" sldId="415"/>
        </pc:sldMkLst>
        <pc:picChg chg="add mod">
          <ac:chgData name="A Freel" userId="S::afreel@ohacademy.co.uk::f6dead3d-cc44-4b49-aee1-60fe86f08dbd" providerId="AD" clId="Web-{178E0E90-12DC-1E37-C40D-722D2C27B2C7}" dt="2024-10-05T15:22:16.965" v="75" actId="1076"/>
          <ac:picMkLst>
            <pc:docMk/>
            <pc:sldMk cId="899951163" sldId="415"/>
            <ac:picMk id="2" creationId="{A47D4A10-29C4-74EF-8062-5954CBD89F26}"/>
          </ac:picMkLst>
        </pc:picChg>
      </pc:sldChg>
      <pc:sldChg chg="add replId">
        <pc:chgData name="A Freel" userId="S::afreel@ohacademy.co.uk::f6dead3d-cc44-4b49-aee1-60fe86f08dbd" providerId="AD" clId="Web-{178E0E90-12DC-1E37-C40D-722D2C27B2C7}" dt="2024-10-05T15:14:30.782" v="43"/>
        <pc:sldMkLst>
          <pc:docMk/>
          <pc:sldMk cId="814667997" sldId="416"/>
        </pc:sldMkLst>
      </pc:sldChg>
    </pc:docChg>
  </pc:docChgLst>
  <pc:docChgLst>
    <pc:chgData name="A Freel" userId="S::afreel@ohacademy.co.uk::f6dead3d-cc44-4b49-aee1-60fe86f08dbd" providerId="AD" clId="Web-{1C08298D-56EF-4198-9641-2119E2948876}"/>
    <pc:docChg chg="modSld">
      <pc:chgData name="A Freel" userId="S::afreel@ohacademy.co.uk::f6dead3d-cc44-4b49-aee1-60fe86f08dbd" providerId="AD" clId="Web-{1C08298D-56EF-4198-9641-2119E2948876}" dt="2024-08-10T13:01:11.312" v="8"/>
      <pc:docMkLst>
        <pc:docMk/>
      </pc:docMkLst>
      <pc:sldChg chg="modSp mod setBg">
        <pc:chgData name="A Freel" userId="S::afreel@ohacademy.co.uk::f6dead3d-cc44-4b49-aee1-60fe86f08dbd" providerId="AD" clId="Web-{1C08298D-56EF-4198-9641-2119E2948876}" dt="2024-08-10T13:01:11.312" v="8"/>
        <pc:sldMkLst>
          <pc:docMk/>
          <pc:sldMk cId="109857222" sldId="256"/>
        </pc:sldMkLst>
        <pc:spChg chg="mod">
          <ac:chgData name="A Freel" userId="S::afreel@ohacademy.co.uk::f6dead3d-cc44-4b49-aee1-60fe86f08dbd" providerId="AD" clId="Web-{1C08298D-56EF-4198-9641-2119E2948876}" dt="2024-08-10T13:00:59.187" v="3" actId="20577"/>
          <ac:spMkLst>
            <pc:docMk/>
            <pc:sldMk cId="109857222" sldId="256"/>
            <ac:spMk id="2" creationId="{00000000-0000-0000-0000-000000000000}"/>
          </ac:spMkLst>
        </pc:spChg>
        <pc:spChg chg="mod">
          <ac:chgData name="A Freel" userId="S::afreel@ohacademy.co.uk::f6dead3d-cc44-4b49-aee1-60fe86f08dbd" providerId="AD" clId="Web-{1C08298D-56EF-4198-9641-2119E2948876}" dt="2024-08-10T13:01:06.156" v="7" actId="20577"/>
          <ac:spMkLst>
            <pc:docMk/>
            <pc:sldMk cId="109857222" sldId="256"/>
            <ac:spMk id="3" creationId="{00000000-0000-0000-0000-000000000000}"/>
          </ac:spMkLst>
        </pc:spChg>
      </pc:sldChg>
    </pc:docChg>
  </pc:docChgLst>
  <pc:docChgLst>
    <pc:chgData name="A Freel" userId="S::afreel@ohacademy.co.uk::f6dead3d-cc44-4b49-aee1-60fe86f08dbd" providerId="AD" clId="Web-{CA4E5402-2EA0-E170-5F4B-B03B85B5595D}"/>
    <pc:docChg chg="addSld delSld modSld sldOrd">
      <pc:chgData name="A Freel" userId="S::afreel@ohacademy.co.uk::f6dead3d-cc44-4b49-aee1-60fe86f08dbd" providerId="AD" clId="Web-{CA4E5402-2EA0-E170-5F4B-B03B85B5595D}" dt="2024-10-21T07:09:50.372" v="1449"/>
      <pc:docMkLst>
        <pc:docMk/>
      </pc:docMkLst>
      <pc:sldChg chg="del">
        <pc:chgData name="A Freel" userId="S::afreel@ohacademy.co.uk::f6dead3d-cc44-4b49-aee1-60fe86f08dbd" providerId="AD" clId="Web-{CA4E5402-2EA0-E170-5F4B-B03B85B5595D}" dt="2024-10-20T10:11:46.653" v="924"/>
        <pc:sldMkLst>
          <pc:docMk/>
          <pc:sldMk cId="2758451187" sldId="260"/>
        </pc:sldMkLst>
      </pc:sldChg>
      <pc:sldChg chg="addSp modSp add mod setBg">
        <pc:chgData name="A Freel" userId="S::afreel@ohacademy.co.uk::f6dead3d-cc44-4b49-aee1-60fe86f08dbd" providerId="AD" clId="Web-{CA4E5402-2EA0-E170-5F4B-B03B85B5595D}" dt="2024-10-20T10:23:39.795" v="1028"/>
        <pc:sldMkLst>
          <pc:docMk/>
          <pc:sldMk cId="3235545699" sldId="261"/>
        </pc:sldMkLst>
        <pc:spChg chg="mod">
          <ac:chgData name="A Freel" userId="S::afreel@ohacademy.co.uk::f6dead3d-cc44-4b49-aee1-60fe86f08dbd" providerId="AD" clId="Web-{CA4E5402-2EA0-E170-5F4B-B03B85B5595D}" dt="2024-10-20T10:23:38.545" v="1027" actId="1076"/>
          <ac:spMkLst>
            <pc:docMk/>
            <pc:sldMk cId="3235545699" sldId="261"/>
            <ac:spMk id="2" creationId="{00000000-0000-0000-0000-000000000000}"/>
          </ac:spMkLst>
        </pc:spChg>
        <pc:spChg chg="add">
          <ac:chgData name="A Freel" userId="S::afreel@ohacademy.co.uk::f6dead3d-cc44-4b49-aee1-60fe86f08dbd" providerId="AD" clId="Web-{CA4E5402-2EA0-E170-5F4B-B03B85B5595D}" dt="2024-10-20T10:16:20.238" v="951"/>
          <ac:spMkLst>
            <pc:docMk/>
            <pc:sldMk cId="3235545699" sldId="261"/>
            <ac:spMk id="5" creationId="{E6C77FB4-6D7F-A8B6-13C0-47434B167EE9}"/>
          </ac:spMkLst>
        </pc:spChg>
        <pc:spChg chg="add">
          <ac:chgData name="A Freel" userId="S::afreel@ohacademy.co.uk::f6dead3d-cc44-4b49-aee1-60fe86f08dbd" providerId="AD" clId="Web-{CA4E5402-2EA0-E170-5F4B-B03B85B5595D}" dt="2024-10-20T10:23:39.795" v="1028"/>
          <ac:spMkLst>
            <pc:docMk/>
            <pc:sldMk cId="3235545699" sldId="261"/>
            <ac:spMk id="7" creationId="{92B312B5-666E-97BE-EDC2-D080DF6DCA99}"/>
          </ac:spMkLst>
        </pc:spChg>
        <pc:picChg chg="mod">
          <ac:chgData name="A Freel" userId="S::afreel@ohacademy.co.uk::f6dead3d-cc44-4b49-aee1-60fe86f08dbd" providerId="AD" clId="Web-{CA4E5402-2EA0-E170-5F4B-B03B85B5595D}" dt="2024-10-20T10:23:35.201" v="1026" actId="1076"/>
          <ac:picMkLst>
            <pc:docMk/>
            <pc:sldMk cId="3235545699" sldId="261"/>
            <ac:picMk id="4" creationId="{00000000-0000-0000-0000-000000000000}"/>
          </ac:picMkLst>
        </pc:picChg>
      </pc:sldChg>
      <pc:sldChg chg="addSp delSp modSp add del mod setBg">
        <pc:chgData name="A Freel" userId="S::afreel@ohacademy.co.uk::f6dead3d-cc44-4b49-aee1-60fe86f08dbd" providerId="AD" clId="Web-{CA4E5402-2EA0-E170-5F4B-B03B85B5595D}" dt="2024-10-20T10:28:19.177" v="1129" actId="1076"/>
        <pc:sldMkLst>
          <pc:docMk/>
          <pc:sldMk cId="1547023006" sldId="262"/>
        </pc:sldMkLst>
        <pc:spChg chg="mod">
          <ac:chgData name="A Freel" userId="S::afreel@ohacademy.co.uk::f6dead3d-cc44-4b49-aee1-60fe86f08dbd" providerId="AD" clId="Web-{CA4E5402-2EA0-E170-5F4B-B03B85B5595D}" dt="2024-10-20T10:24:44.578" v="1059" actId="1076"/>
          <ac:spMkLst>
            <pc:docMk/>
            <pc:sldMk cId="1547023006" sldId="262"/>
            <ac:spMk id="2" creationId="{00000000-0000-0000-0000-000000000000}"/>
          </ac:spMkLst>
        </pc:spChg>
        <pc:spChg chg="add">
          <ac:chgData name="A Freel" userId="S::afreel@ohacademy.co.uk::f6dead3d-cc44-4b49-aee1-60fe86f08dbd" providerId="AD" clId="Web-{CA4E5402-2EA0-E170-5F4B-B03B85B5595D}" dt="2024-10-20T10:16:31.129" v="955"/>
          <ac:spMkLst>
            <pc:docMk/>
            <pc:sldMk cId="1547023006" sldId="262"/>
            <ac:spMk id="5" creationId="{598CE388-5CB7-F9EF-F855-E1DD0407BBF2}"/>
          </ac:spMkLst>
        </pc:spChg>
        <pc:spChg chg="add">
          <ac:chgData name="A Freel" userId="S::afreel@ohacademy.co.uk::f6dead3d-cc44-4b49-aee1-60fe86f08dbd" providerId="AD" clId="Web-{CA4E5402-2EA0-E170-5F4B-B03B85B5595D}" dt="2024-10-20T10:24:36.406" v="1058"/>
          <ac:spMkLst>
            <pc:docMk/>
            <pc:sldMk cId="1547023006" sldId="262"/>
            <ac:spMk id="7" creationId="{AD120581-F170-239D-454A-3DB760FE2D0E}"/>
          </ac:spMkLst>
        </pc:spChg>
        <pc:spChg chg="mod">
          <ac:chgData name="A Freel" userId="S::afreel@ohacademy.co.uk::f6dead3d-cc44-4b49-aee1-60fe86f08dbd" providerId="AD" clId="Web-{CA4E5402-2EA0-E170-5F4B-B03B85B5595D}" dt="2024-10-20T10:25:17.626" v="1066" actId="1076"/>
          <ac:spMkLst>
            <pc:docMk/>
            <pc:sldMk cId="1547023006" sldId="262"/>
            <ac:spMk id="16" creationId="{00000000-0000-0000-0000-000000000000}"/>
          </ac:spMkLst>
        </pc:spChg>
        <pc:spChg chg="mod">
          <ac:chgData name="A Freel" userId="S::afreel@ohacademy.co.uk::f6dead3d-cc44-4b49-aee1-60fe86f08dbd" providerId="AD" clId="Web-{CA4E5402-2EA0-E170-5F4B-B03B85B5595D}" dt="2024-10-20T10:25:30.720" v="1069" actId="1076"/>
          <ac:spMkLst>
            <pc:docMk/>
            <pc:sldMk cId="1547023006" sldId="262"/>
            <ac:spMk id="19" creationId="{00000000-0000-0000-0000-000000000000}"/>
          </ac:spMkLst>
        </pc:spChg>
        <pc:spChg chg="del">
          <ac:chgData name="A Freel" userId="S::afreel@ohacademy.co.uk::f6dead3d-cc44-4b49-aee1-60fe86f08dbd" providerId="AD" clId="Web-{CA4E5402-2EA0-E170-5F4B-B03B85B5595D}" dt="2024-10-20T10:24:53.938" v="1061"/>
          <ac:spMkLst>
            <pc:docMk/>
            <pc:sldMk cId="1547023006" sldId="262"/>
            <ac:spMk id="21" creationId="{00000000-0000-0000-0000-000000000000}"/>
          </ac:spMkLst>
        </pc:spChg>
        <pc:spChg chg="mod">
          <ac:chgData name="A Freel" userId="S::afreel@ohacademy.co.uk::f6dead3d-cc44-4b49-aee1-60fe86f08dbd" providerId="AD" clId="Web-{CA4E5402-2EA0-E170-5F4B-B03B85B5595D}" dt="2024-10-20T10:25:36.814" v="1071" actId="1076"/>
          <ac:spMkLst>
            <pc:docMk/>
            <pc:sldMk cId="1547023006" sldId="262"/>
            <ac:spMk id="22" creationId="{00000000-0000-0000-0000-000000000000}"/>
          </ac:spMkLst>
        </pc:spChg>
        <pc:spChg chg="del">
          <ac:chgData name="A Freel" userId="S::afreel@ohacademy.co.uk::f6dead3d-cc44-4b49-aee1-60fe86f08dbd" providerId="AD" clId="Web-{CA4E5402-2EA0-E170-5F4B-B03B85B5595D}" dt="2024-10-20T10:24:56.625" v="1062"/>
          <ac:spMkLst>
            <pc:docMk/>
            <pc:sldMk cId="1547023006" sldId="262"/>
            <ac:spMk id="36" creationId="{00000000-0000-0000-0000-000000000000}"/>
          </ac:spMkLst>
        </pc:spChg>
        <pc:spChg chg="mod">
          <ac:chgData name="A Freel" userId="S::afreel@ohacademy.co.uk::f6dead3d-cc44-4b49-aee1-60fe86f08dbd" providerId="AD" clId="Web-{CA4E5402-2EA0-E170-5F4B-B03B85B5595D}" dt="2024-10-20T10:27:35.114" v="1109" actId="20577"/>
          <ac:spMkLst>
            <pc:docMk/>
            <pc:sldMk cId="1547023006" sldId="262"/>
            <ac:spMk id="39" creationId="{00000000-0000-0000-0000-000000000000}"/>
          </ac:spMkLst>
        </pc:spChg>
        <pc:spChg chg="del">
          <ac:chgData name="A Freel" userId="S::afreel@ohacademy.co.uk::f6dead3d-cc44-4b49-aee1-60fe86f08dbd" providerId="AD" clId="Web-{CA4E5402-2EA0-E170-5F4B-B03B85B5595D}" dt="2024-10-20T10:24:52.078" v="1060"/>
          <ac:spMkLst>
            <pc:docMk/>
            <pc:sldMk cId="1547023006" sldId="262"/>
            <ac:spMk id="42" creationId="{00000000-0000-0000-0000-000000000000}"/>
          </ac:spMkLst>
        </pc:spChg>
        <pc:spChg chg="mod">
          <ac:chgData name="A Freel" userId="S::afreel@ohacademy.co.uk::f6dead3d-cc44-4b49-aee1-60fe86f08dbd" providerId="AD" clId="Web-{CA4E5402-2EA0-E170-5F4B-B03B85B5595D}" dt="2024-10-20T10:25:22.532" v="1067" actId="1076"/>
          <ac:spMkLst>
            <pc:docMk/>
            <pc:sldMk cId="1547023006" sldId="262"/>
            <ac:spMk id="46" creationId="{00000000-0000-0000-0000-000000000000}"/>
          </ac:spMkLst>
        </pc:spChg>
        <pc:spChg chg="mod">
          <ac:chgData name="A Freel" userId="S::afreel@ohacademy.co.uk::f6dead3d-cc44-4b49-aee1-60fe86f08dbd" providerId="AD" clId="Web-{CA4E5402-2EA0-E170-5F4B-B03B85B5595D}" dt="2024-10-20T10:27:49.958" v="1116" actId="1076"/>
          <ac:spMkLst>
            <pc:docMk/>
            <pc:sldMk cId="1547023006" sldId="262"/>
            <ac:spMk id="47" creationId="{00000000-0000-0000-0000-000000000000}"/>
          </ac:spMkLst>
        </pc:spChg>
        <pc:spChg chg="mod">
          <ac:chgData name="A Freel" userId="S::afreel@ohacademy.co.uk::f6dead3d-cc44-4b49-aee1-60fe86f08dbd" providerId="AD" clId="Web-{CA4E5402-2EA0-E170-5F4B-B03B85B5595D}" dt="2024-10-20T10:25:00.266" v="1063" actId="1076"/>
          <ac:spMkLst>
            <pc:docMk/>
            <pc:sldMk cId="1547023006" sldId="262"/>
            <ac:spMk id="48" creationId="{00000000-0000-0000-0000-000000000000}"/>
          </ac:spMkLst>
        </pc:spChg>
        <pc:spChg chg="mod">
          <ac:chgData name="A Freel" userId="S::afreel@ohacademy.co.uk::f6dead3d-cc44-4b49-aee1-60fe86f08dbd" providerId="AD" clId="Web-{CA4E5402-2EA0-E170-5F4B-B03B85B5595D}" dt="2024-10-20T10:25:05.079" v="1064" actId="1076"/>
          <ac:spMkLst>
            <pc:docMk/>
            <pc:sldMk cId="1547023006" sldId="262"/>
            <ac:spMk id="49" creationId="{00000000-0000-0000-0000-000000000000}"/>
          </ac:spMkLst>
        </pc:spChg>
        <pc:spChg chg="mod">
          <ac:chgData name="A Freel" userId="S::afreel@ohacademy.co.uk::f6dead3d-cc44-4b49-aee1-60fe86f08dbd" providerId="AD" clId="Web-{CA4E5402-2EA0-E170-5F4B-B03B85B5595D}" dt="2024-10-20T10:28:19.177" v="1129" actId="1076"/>
          <ac:spMkLst>
            <pc:docMk/>
            <pc:sldMk cId="1547023006" sldId="262"/>
            <ac:spMk id="50" creationId="{00000000-0000-0000-0000-000000000000}"/>
          </ac:spMkLst>
        </pc:spChg>
        <pc:picChg chg="mod">
          <ac:chgData name="A Freel" userId="S::afreel@ohacademy.co.uk::f6dead3d-cc44-4b49-aee1-60fe86f08dbd" providerId="AD" clId="Web-{CA4E5402-2EA0-E170-5F4B-B03B85B5595D}" dt="2024-10-20T10:24:14.327" v="1038" actId="1076"/>
          <ac:picMkLst>
            <pc:docMk/>
            <pc:sldMk cId="1547023006" sldId="262"/>
            <ac:picMk id="4" creationId="{00000000-0000-0000-0000-000000000000}"/>
          </ac:picMkLst>
        </pc:picChg>
      </pc:sldChg>
      <pc:sldChg chg="addSp modSp add mod setBg">
        <pc:chgData name="A Freel" userId="S::afreel@ohacademy.co.uk::f6dead3d-cc44-4b49-aee1-60fe86f08dbd" providerId="AD" clId="Web-{CA4E5402-2EA0-E170-5F4B-B03B85B5595D}" dt="2024-10-20T10:29:16.288" v="1134" actId="1076"/>
        <pc:sldMkLst>
          <pc:docMk/>
          <pc:sldMk cId="2841645731" sldId="263"/>
        </pc:sldMkLst>
        <pc:spChg chg="mod">
          <ac:chgData name="A Freel" userId="S::afreel@ohacademy.co.uk::f6dead3d-cc44-4b49-aee1-60fe86f08dbd" providerId="AD" clId="Web-{CA4E5402-2EA0-E170-5F4B-B03B85B5595D}" dt="2024-10-20T10:23:46.639" v="1030" actId="1076"/>
          <ac:spMkLst>
            <pc:docMk/>
            <pc:sldMk cId="2841645731" sldId="263"/>
            <ac:spMk id="2" creationId="{00000000-0000-0000-0000-000000000000}"/>
          </ac:spMkLst>
        </pc:spChg>
        <pc:spChg chg="add">
          <ac:chgData name="A Freel" userId="S::afreel@ohacademy.co.uk::f6dead3d-cc44-4b49-aee1-60fe86f08dbd" providerId="AD" clId="Web-{CA4E5402-2EA0-E170-5F4B-B03B85B5595D}" dt="2024-10-20T10:16:22.988" v="952"/>
          <ac:spMkLst>
            <pc:docMk/>
            <pc:sldMk cId="2841645731" sldId="263"/>
            <ac:spMk id="5" creationId="{1E83B60E-2956-6849-A6E1-E27F14542A56}"/>
          </ac:spMkLst>
        </pc:spChg>
        <pc:spChg chg="add">
          <ac:chgData name="A Freel" userId="S::afreel@ohacademy.co.uk::f6dead3d-cc44-4b49-aee1-60fe86f08dbd" providerId="AD" clId="Web-{CA4E5402-2EA0-E170-5F4B-B03B85B5595D}" dt="2024-10-20T10:23:47.749" v="1031"/>
          <ac:spMkLst>
            <pc:docMk/>
            <pc:sldMk cId="2841645731" sldId="263"/>
            <ac:spMk id="7" creationId="{96927BA6-CBCC-A377-FDF3-FB63232BB35F}"/>
          </ac:spMkLst>
        </pc:spChg>
        <pc:spChg chg="mod">
          <ac:chgData name="A Freel" userId="S::afreel@ohacademy.co.uk::f6dead3d-cc44-4b49-aee1-60fe86f08dbd" providerId="AD" clId="Web-{CA4E5402-2EA0-E170-5F4B-B03B85B5595D}" dt="2024-10-20T10:29:16.288" v="1134" actId="1076"/>
          <ac:spMkLst>
            <pc:docMk/>
            <pc:sldMk cId="2841645731" sldId="263"/>
            <ac:spMk id="27" creationId="{00000000-0000-0000-0000-000000000000}"/>
          </ac:spMkLst>
        </pc:spChg>
        <pc:picChg chg="mod">
          <ac:chgData name="A Freel" userId="S::afreel@ohacademy.co.uk::f6dead3d-cc44-4b49-aee1-60fe86f08dbd" providerId="AD" clId="Web-{CA4E5402-2EA0-E170-5F4B-B03B85B5595D}" dt="2024-10-20T10:23:43.545" v="1029" actId="1076"/>
          <ac:picMkLst>
            <pc:docMk/>
            <pc:sldMk cId="2841645731" sldId="263"/>
            <ac:picMk id="4" creationId="{00000000-0000-0000-0000-000000000000}"/>
          </ac:picMkLst>
        </pc:picChg>
      </pc:sldChg>
      <pc:sldChg chg="del">
        <pc:chgData name="A Freel" userId="S::afreel@ohacademy.co.uk::f6dead3d-cc44-4b49-aee1-60fe86f08dbd" providerId="AD" clId="Web-{CA4E5402-2EA0-E170-5F4B-B03B85B5595D}" dt="2024-10-20T10:11:45.419" v="922"/>
        <pc:sldMkLst>
          <pc:docMk/>
          <pc:sldMk cId="218750307" sldId="264"/>
        </pc:sldMkLst>
      </pc:sldChg>
      <pc:sldChg chg="addSp modSp add mod setBg">
        <pc:chgData name="A Freel" userId="S::afreel@ohacademy.co.uk::f6dead3d-cc44-4b49-aee1-60fe86f08dbd" providerId="AD" clId="Web-{CA4E5402-2EA0-E170-5F4B-B03B85B5595D}" dt="2024-10-20T10:28:58.381" v="1132" actId="14100"/>
        <pc:sldMkLst>
          <pc:docMk/>
          <pc:sldMk cId="220359843" sldId="264"/>
        </pc:sldMkLst>
        <pc:spChg chg="mod">
          <ac:chgData name="A Freel" userId="S::afreel@ohacademy.co.uk::f6dead3d-cc44-4b49-aee1-60fe86f08dbd" providerId="AD" clId="Web-{CA4E5402-2EA0-E170-5F4B-B03B85B5595D}" dt="2024-10-20T10:23:56.109" v="1033" actId="1076"/>
          <ac:spMkLst>
            <pc:docMk/>
            <pc:sldMk cId="220359843" sldId="264"/>
            <ac:spMk id="2" creationId="{00000000-0000-0000-0000-000000000000}"/>
          </ac:spMkLst>
        </pc:spChg>
        <pc:spChg chg="add">
          <ac:chgData name="A Freel" userId="S::afreel@ohacademy.co.uk::f6dead3d-cc44-4b49-aee1-60fe86f08dbd" providerId="AD" clId="Web-{CA4E5402-2EA0-E170-5F4B-B03B85B5595D}" dt="2024-10-20T10:16:25.441" v="953"/>
          <ac:spMkLst>
            <pc:docMk/>
            <pc:sldMk cId="220359843" sldId="264"/>
            <ac:spMk id="5" creationId="{C2C22350-ACF4-72FE-132B-B846598A77E8}"/>
          </ac:spMkLst>
        </pc:spChg>
        <pc:spChg chg="add">
          <ac:chgData name="A Freel" userId="S::afreel@ohacademy.co.uk::f6dead3d-cc44-4b49-aee1-60fe86f08dbd" providerId="AD" clId="Web-{CA4E5402-2EA0-E170-5F4B-B03B85B5595D}" dt="2024-10-20T10:23:57.233" v="1034"/>
          <ac:spMkLst>
            <pc:docMk/>
            <pc:sldMk cId="220359843" sldId="264"/>
            <ac:spMk id="7" creationId="{2D9AE5C2-3318-961A-A246-DEEB09383C0F}"/>
          </ac:spMkLst>
        </pc:spChg>
        <pc:spChg chg="mod">
          <ac:chgData name="A Freel" userId="S::afreel@ohacademy.co.uk::f6dead3d-cc44-4b49-aee1-60fe86f08dbd" providerId="AD" clId="Web-{CA4E5402-2EA0-E170-5F4B-B03B85B5595D}" dt="2024-10-20T10:28:58.381" v="1132" actId="14100"/>
          <ac:spMkLst>
            <pc:docMk/>
            <pc:sldMk cId="220359843" sldId="264"/>
            <ac:spMk id="27" creationId="{00000000-0000-0000-0000-000000000000}"/>
          </ac:spMkLst>
        </pc:spChg>
        <pc:picChg chg="mod">
          <ac:chgData name="A Freel" userId="S::afreel@ohacademy.co.uk::f6dead3d-cc44-4b49-aee1-60fe86f08dbd" providerId="AD" clId="Web-{CA4E5402-2EA0-E170-5F4B-B03B85B5595D}" dt="2024-10-20T10:23:52.546" v="1032" actId="1076"/>
          <ac:picMkLst>
            <pc:docMk/>
            <pc:sldMk cId="220359843" sldId="264"/>
            <ac:picMk id="4" creationId="{00000000-0000-0000-0000-000000000000}"/>
          </ac:picMkLst>
        </pc:picChg>
      </pc:sldChg>
      <pc:sldChg chg="addSp modSp add mod setBg">
        <pc:chgData name="A Freel" userId="S::afreel@ohacademy.co.uk::f6dead3d-cc44-4b49-aee1-60fe86f08dbd" providerId="AD" clId="Web-{CA4E5402-2EA0-E170-5F4B-B03B85B5595D}" dt="2024-10-20T10:28:48.912" v="1131" actId="1076"/>
        <pc:sldMkLst>
          <pc:docMk/>
          <pc:sldMk cId="603697772" sldId="265"/>
        </pc:sldMkLst>
        <pc:spChg chg="mod">
          <ac:chgData name="A Freel" userId="S::afreel@ohacademy.co.uk::f6dead3d-cc44-4b49-aee1-60fe86f08dbd" providerId="AD" clId="Web-{CA4E5402-2EA0-E170-5F4B-B03B85B5595D}" dt="2024-10-20T10:24:08.827" v="1036" actId="1076"/>
          <ac:spMkLst>
            <pc:docMk/>
            <pc:sldMk cId="603697772" sldId="265"/>
            <ac:spMk id="2" creationId="{00000000-0000-0000-0000-000000000000}"/>
          </ac:spMkLst>
        </pc:spChg>
        <pc:spChg chg="add">
          <ac:chgData name="A Freel" userId="S::afreel@ohacademy.co.uk::f6dead3d-cc44-4b49-aee1-60fe86f08dbd" providerId="AD" clId="Web-{CA4E5402-2EA0-E170-5F4B-B03B85B5595D}" dt="2024-10-20T10:16:28.644" v="954"/>
          <ac:spMkLst>
            <pc:docMk/>
            <pc:sldMk cId="603697772" sldId="265"/>
            <ac:spMk id="5" creationId="{0B6AA2B5-2241-8359-24BD-11182FBD01E2}"/>
          </ac:spMkLst>
        </pc:spChg>
        <pc:spChg chg="add">
          <ac:chgData name="A Freel" userId="S::afreel@ohacademy.co.uk::f6dead3d-cc44-4b49-aee1-60fe86f08dbd" providerId="AD" clId="Web-{CA4E5402-2EA0-E170-5F4B-B03B85B5595D}" dt="2024-10-20T10:24:10.155" v="1037"/>
          <ac:spMkLst>
            <pc:docMk/>
            <pc:sldMk cId="603697772" sldId="265"/>
            <ac:spMk id="7" creationId="{9E0EED85-856C-9A56-AF30-CC0EC732480C}"/>
          </ac:spMkLst>
        </pc:spChg>
        <pc:spChg chg="mod">
          <ac:chgData name="A Freel" userId="S::afreel@ohacademy.co.uk::f6dead3d-cc44-4b49-aee1-60fe86f08dbd" providerId="AD" clId="Web-{CA4E5402-2EA0-E170-5F4B-B03B85B5595D}" dt="2024-10-20T10:28:48.912" v="1131" actId="1076"/>
          <ac:spMkLst>
            <pc:docMk/>
            <pc:sldMk cId="603697772" sldId="265"/>
            <ac:spMk id="18" creationId="{00000000-0000-0000-0000-000000000000}"/>
          </ac:spMkLst>
        </pc:spChg>
        <pc:picChg chg="mod">
          <ac:chgData name="A Freel" userId="S::afreel@ohacademy.co.uk::f6dead3d-cc44-4b49-aee1-60fe86f08dbd" providerId="AD" clId="Web-{CA4E5402-2EA0-E170-5F4B-B03B85B5595D}" dt="2024-10-20T10:24:02.687" v="1035" actId="1076"/>
          <ac:picMkLst>
            <pc:docMk/>
            <pc:sldMk cId="603697772" sldId="265"/>
            <ac:picMk id="4" creationId="{00000000-0000-0000-0000-000000000000}"/>
          </ac:picMkLst>
        </pc:picChg>
      </pc:sldChg>
      <pc:sldChg chg="del">
        <pc:chgData name="A Freel" userId="S::afreel@ohacademy.co.uk::f6dead3d-cc44-4b49-aee1-60fe86f08dbd" providerId="AD" clId="Web-{CA4E5402-2EA0-E170-5F4B-B03B85B5595D}" dt="2024-10-20T10:11:46.012" v="923"/>
        <pc:sldMkLst>
          <pc:docMk/>
          <pc:sldMk cId="3333429675" sldId="265"/>
        </pc:sldMkLst>
      </pc:sldChg>
      <pc:sldChg chg="addSp delSp modSp add mod setBg">
        <pc:chgData name="A Freel" userId="S::afreel@ohacademy.co.uk::f6dead3d-cc44-4b49-aee1-60fe86f08dbd" providerId="AD" clId="Web-{CA4E5402-2EA0-E170-5F4B-B03B85B5595D}" dt="2024-10-20T10:29:30.054" v="1136"/>
        <pc:sldMkLst>
          <pc:docMk/>
          <pc:sldMk cId="1163232069" sldId="267"/>
        </pc:sldMkLst>
        <pc:spChg chg="mod">
          <ac:chgData name="A Freel" userId="S::afreel@ohacademy.co.uk::f6dead3d-cc44-4b49-aee1-60fe86f08dbd" providerId="AD" clId="Web-{CA4E5402-2EA0-E170-5F4B-B03B85B5595D}" dt="2024-10-20T10:23:31.576" v="1025" actId="1076"/>
          <ac:spMkLst>
            <pc:docMk/>
            <pc:sldMk cId="1163232069" sldId="267"/>
            <ac:spMk id="2" creationId="{00000000-0000-0000-0000-000000000000}"/>
          </ac:spMkLst>
        </pc:spChg>
        <pc:spChg chg="add">
          <ac:chgData name="A Freel" userId="S::afreel@ohacademy.co.uk::f6dead3d-cc44-4b49-aee1-60fe86f08dbd" providerId="AD" clId="Web-{CA4E5402-2EA0-E170-5F4B-B03B85B5595D}" dt="2024-10-20T10:16:16.941" v="950"/>
          <ac:spMkLst>
            <pc:docMk/>
            <pc:sldMk cId="1163232069" sldId="267"/>
            <ac:spMk id="5" creationId="{D1DCEC52-318C-4045-5B2F-C6BC12BA5956}"/>
          </ac:spMkLst>
        </pc:spChg>
        <pc:spChg chg="add del mod">
          <ac:chgData name="A Freel" userId="S::afreel@ohacademy.co.uk::f6dead3d-cc44-4b49-aee1-60fe86f08dbd" providerId="AD" clId="Web-{CA4E5402-2EA0-E170-5F4B-B03B85B5595D}" dt="2024-10-20T10:23:10.951" v="1023"/>
          <ac:spMkLst>
            <pc:docMk/>
            <pc:sldMk cId="1163232069" sldId="267"/>
            <ac:spMk id="6" creationId="{20D5101D-C639-FBCF-D4D9-714523314FDB}"/>
          </ac:spMkLst>
        </pc:spChg>
        <pc:spChg chg="del">
          <ac:chgData name="A Freel" userId="S::afreel@ohacademy.co.uk::f6dead3d-cc44-4b49-aee1-60fe86f08dbd" providerId="AD" clId="Web-{CA4E5402-2EA0-E170-5F4B-B03B85B5595D}" dt="2024-10-20T10:29:30.054" v="1136"/>
          <ac:spMkLst>
            <pc:docMk/>
            <pc:sldMk cId="1163232069" sldId="267"/>
            <ac:spMk id="10" creationId="{00000000-0000-0000-0000-000000000000}"/>
          </ac:spMkLst>
        </pc:spChg>
        <pc:spChg chg="del">
          <ac:chgData name="A Freel" userId="S::afreel@ohacademy.co.uk::f6dead3d-cc44-4b49-aee1-60fe86f08dbd" providerId="AD" clId="Web-{CA4E5402-2EA0-E170-5F4B-B03B85B5595D}" dt="2024-10-20T10:29:28.788" v="1135"/>
          <ac:spMkLst>
            <pc:docMk/>
            <pc:sldMk cId="1163232069" sldId="267"/>
            <ac:spMk id="11" creationId="{00000000-0000-0000-0000-000000000000}"/>
          </ac:spMkLst>
        </pc:spChg>
        <pc:spChg chg="add">
          <ac:chgData name="A Freel" userId="S::afreel@ohacademy.co.uk::f6dead3d-cc44-4b49-aee1-60fe86f08dbd" providerId="AD" clId="Web-{CA4E5402-2EA0-E170-5F4B-B03B85B5595D}" dt="2024-10-20T10:23:27.576" v="1024"/>
          <ac:spMkLst>
            <pc:docMk/>
            <pc:sldMk cId="1163232069" sldId="267"/>
            <ac:spMk id="13" creationId="{2531FF52-CF60-4BDE-3F62-14CF8C03D385}"/>
          </ac:spMkLst>
        </pc:spChg>
        <pc:picChg chg="mod">
          <ac:chgData name="A Freel" userId="S::afreel@ohacademy.co.uk::f6dead3d-cc44-4b49-aee1-60fe86f08dbd" providerId="AD" clId="Web-{CA4E5402-2EA0-E170-5F4B-B03B85B5595D}" dt="2024-10-20T10:23:05.763" v="1020" actId="1076"/>
          <ac:picMkLst>
            <pc:docMk/>
            <pc:sldMk cId="1163232069" sldId="267"/>
            <ac:picMk id="4" creationId="{00000000-0000-0000-0000-000000000000}"/>
          </ac:picMkLst>
        </pc:picChg>
      </pc:sldChg>
      <pc:sldChg chg="del">
        <pc:chgData name="A Freel" userId="S::afreel@ohacademy.co.uk::f6dead3d-cc44-4b49-aee1-60fe86f08dbd" providerId="AD" clId="Web-{CA4E5402-2EA0-E170-5F4B-B03B85B5595D}" dt="2024-10-20T10:11:47.200" v="925"/>
        <pc:sldMkLst>
          <pc:docMk/>
          <pc:sldMk cId="3278465989" sldId="267"/>
        </pc:sldMkLst>
      </pc:sldChg>
      <pc:sldChg chg="del">
        <pc:chgData name="A Freel" userId="S::afreel@ohacademy.co.uk::f6dead3d-cc44-4b49-aee1-60fe86f08dbd" providerId="AD" clId="Web-{CA4E5402-2EA0-E170-5F4B-B03B85B5595D}" dt="2024-10-20T10:11:47.778" v="926"/>
        <pc:sldMkLst>
          <pc:docMk/>
          <pc:sldMk cId="2584563403" sldId="268"/>
        </pc:sldMkLst>
      </pc:sldChg>
      <pc:sldChg chg="addSp delSp modSp add mod setBg">
        <pc:chgData name="A Freel" userId="S::afreel@ohacademy.co.uk::f6dead3d-cc44-4b49-aee1-60fe86f08dbd" providerId="AD" clId="Web-{CA4E5402-2EA0-E170-5F4B-B03B85B5595D}" dt="2024-10-20T10:29:38.132" v="1138"/>
        <pc:sldMkLst>
          <pc:docMk/>
          <pc:sldMk cId="2229224201" sldId="272"/>
        </pc:sldMkLst>
        <pc:spChg chg="mod">
          <ac:chgData name="A Freel" userId="S::afreel@ohacademy.co.uk::f6dead3d-cc44-4b49-aee1-60fe86f08dbd" providerId="AD" clId="Web-{CA4E5402-2EA0-E170-5F4B-B03B85B5595D}" dt="2024-10-20T10:18:53.116" v="1018" actId="1076"/>
          <ac:spMkLst>
            <pc:docMk/>
            <pc:sldMk cId="2229224201" sldId="272"/>
            <ac:spMk id="2" creationId="{00000000-0000-0000-0000-000000000000}"/>
          </ac:spMkLst>
        </pc:spChg>
        <pc:spChg chg="add">
          <ac:chgData name="A Freel" userId="S::afreel@ohacademy.co.uk::f6dead3d-cc44-4b49-aee1-60fe86f08dbd" providerId="AD" clId="Web-{CA4E5402-2EA0-E170-5F4B-B03B85B5595D}" dt="2024-10-20T10:16:14.238" v="949"/>
          <ac:spMkLst>
            <pc:docMk/>
            <pc:sldMk cId="2229224201" sldId="272"/>
            <ac:spMk id="5" creationId="{08FB6A13-4B6D-EAE9-4342-1FCCAA9B09F4}"/>
          </ac:spMkLst>
        </pc:spChg>
        <pc:spChg chg="add mod">
          <ac:chgData name="A Freel" userId="S::afreel@ohacademy.co.uk::f6dead3d-cc44-4b49-aee1-60fe86f08dbd" providerId="AD" clId="Web-{CA4E5402-2EA0-E170-5F4B-B03B85B5595D}" dt="2024-10-20T10:18:57.038" v="1019" actId="1076"/>
          <ac:spMkLst>
            <pc:docMk/>
            <pc:sldMk cId="2229224201" sldId="272"/>
            <ac:spMk id="6" creationId="{228A73C1-A00F-7724-78D7-AD85D7329386}"/>
          </ac:spMkLst>
        </pc:spChg>
        <pc:spChg chg="del">
          <ac:chgData name="A Freel" userId="S::afreel@ohacademy.co.uk::f6dead3d-cc44-4b49-aee1-60fe86f08dbd" providerId="AD" clId="Web-{CA4E5402-2EA0-E170-5F4B-B03B85B5595D}" dt="2024-10-20T10:29:38.132" v="1138"/>
          <ac:spMkLst>
            <pc:docMk/>
            <pc:sldMk cId="2229224201" sldId="272"/>
            <ac:spMk id="17" creationId="{00000000-0000-0000-0000-000000000000}"/>
          </ac:spMkLst>
        </pc:spChg>
        <pc:spChg chg="del">
          <ac:chgData name="A Freel" userId="S::afreel@ohacademy.co.uk::f6dead3d-cc44-4b49-aee1-60fe86f08dbd" providerId="AD" clId="Web-{CA4E5402-2EA0-E170-5F4B-B03B85B5595D}" dt="2024-10-20T10:29:36.992" v="1137"/>
          <ac:spMkLst>
            <pc:docMk/>
            <pc:sldMk cId="2229224201" sldId="272"/>
            <ac:spMk id="18" creationId="{00000000-0000-0000-0000-000000000000}"/>
          </ac:spMkLst>
        </pc:spChg>
        <pc:picChg chg="mod">
          <ac:chgData name="A Freel" userId="S::afreel@ohacademy.co.uk::f6dead3d-cc44-4b49-aee1-60fe86f08dbd" providerId="AD" clId="Web-{CA4E5402-2EA0-E170-5F4B-B03B85B5595D}" dt="2024-10-20T10:18:41.663" v="1014" actId="1076"/>
          <ac:picMkLst>
            <pc:docMk/>
            <pc:sldMk cId="2229224201" sldId="272"/>
            <ac:picMk id="4" creationId="{00000000-0000-0000-0000-000000000000}"/>
          </ac:picMkLst>
        </pc:picChg>
      </pc:sldChg>
      <pc:sldChg chg="delSp">
        <pc:chgData name="A Freel" userId="S::afreel@ohacademy.co.uk::f6dead3d-cc44-4b49-aee1-60fe86f08dbd" providerId="AD" clId="Web-{CA4E5402-2EA0-E170-5F4B-B03B85B5595D}" dt="2024-10-20T10:15:20.799" v="945"/>
        <pc:sldMkLst>
          <pc:docMk/>
          <pc:sldMk cId="2794223067" sldId="282"/>
        </pc:sldMkLst>
        <pc:spChg chg="del">
          <ac:chgData name="A Freel" userId="S::afreel@ohacademy.co.uk::f6dead3d-cc44-4b49-aee1-60fe86f08dbd" providerId="AD" clId="Web-{CA4E5402-2EA0-E170-5F4B-B03B85B5595D}" dt="2024-10-20T10:15:20.799" v="945"/>
          <ac:spMkLst>
            <pc:docMk/>
            <pc:sldMk cId="2794223067" sldId="282"/>
            <ac:spMk id="8" creationId="{20C4E465-75E3-BF2E-5366-23AF2D058424}"/>
          </ac:spMkLst>
        </pc:spChg>
        <pc:spChg chg="del">
          <ac:chgData name="A Freel" userId="S::afreel@ohacademy.co.uk::f6dead3d-cc44-4b49-aee1-60fe86f08dbd" providerId="AD" clId="Web-{CA4E5402-2EA0-E170-5F4B-B03B85B5595D}" dt="2024-10-20T10:15:19.533" v="944"/>
          <ac:spMkLst>
            <pc:docMk/>
            <pc:sldMk cId="2794223067" sldId="282"/>
            <ac:spMk id="16" creationId="{20C4E465-75E3-BF2E-5366-23AF2D058424}"/>
          </ac:spMkLst>
        </pc:spChg>
      </pc:sldChg>
      <pc:sldChg chg="addSp modSp">
        <pc:chgData name="A Freel" userId="S::afreel@ohacademy.co.uk::f6dead3d-cc44-4b49-aee1-60fe86f08dbd" providerId="AD" clId="Web-{CA4E5402-2EA0-E170-5F4B-B03B85B5595D}" dt="2024-10-20T09:59:16.804" v="920" actId="20577"/>
        <pc:sldMkLst>
          <pc:docMk/>
          <pc:sldMk cId="2694208302" sldId="407"/>
        </pc:sldMkLst>
        <pc:spChg chg="mod">
          <ac:chgData name="A Freel" userId="S::afreel@ohacademy.co.uk::f6dead3d-cc44-4b49-aee1-60fe86f08dbd" providerId="AD" clId="Web-{CA4E5402-2EA0-E170-5F4B-B03B85B5595D}" dt="2024-10-20T08:51:18.768" v="600" actId="1076"/>
          <ac:spMkLst>
            <pc:docMk/>
            <pc:sldMk cId="2694208302" sldId="407"/>
            <ac:spMk id="8" creationId="{9FB5B764-0079-9A46-9058-29D012F525FC}"/>
          </ac:spMkLst>
        </pc:spChg>
        <pc:spChg chg="add mod">
          <ac:chgData name="A Freel" userId="S::afreel@ohacademy.co.uk::f6dead3d-cc44-4b49-aee1-60fe86f08dbd" providerId="AD" clId="Web-{CA4E5402-2EA0-E170-5F4B-B03B85B5595D}" dt="2024-10-20T09:59:16.804" v="920" actId="20577"/>
          <ac:spMkLst>
            <pc:docMk/>
            <pc:sldMk cId="2694208302" sldId="407"/>
            <ac:spMk id="13" creationId="{89B5A261-0546-9004-87E1-0B41A1EA68EA}"/>
          </ac:spMkLst>
        </pc:spChg>
        <pc:spChg chg="add mod">
          <ac:chgData name="A Freel" userId="S::afreel@ohacademy.co.uk::f6dead3d-cc44-4b49-aee1-60fe86f08dbd" providerId="AD" clId="Web-{CA4E5402-2EA0-E170-5F4B-B03B85B5595D}" dt="2024-10-20T09:21:26.210" v="728" actId="20577"/>
          <ac:spMkLst>
            <pc:docMk/>
            <pc:sldMk cId="2694208302" sldId="407"/>
            <ac:spMk id="16" creationId="{DC9184A3-B988-5717-1F94-9F3FA362D317}"/>
          </ac:spMkLst>
        </pc:spChg>
        <pc:picChg chg="add mod">
          <ac:chgData name="A Freel" userId="S::afreel@ohacademy.co.uk::f6dead3d-cc44-4b49-aee1-60fe86f08dbd" providerId="AD" clId="Web-{CA4E5402-2EA0-E170-5F4B-B03B85B5595D}" dt="2024-10-20T09:11:36.492" v="666" actId="1076"/>
          <ac:picMkLst>
            <pc:docMk/>
            <pc:sldMk cId="2694208302" sldId="407"/>
            <ac:picMk id="14" creationId="{29E34156-57A8-C501-E1F2-36F4739EA921}"/>
          </ac:picMkLst>
        </pc:picChg>
        <pc:picChg chg="add mod">
          <ac:chgData name="A Freel" userId="S::afreel@ohacademy.co.uk::f6dead3d-cc44-4b49-aee1-60fe86f08dbd" providerId="AD" clId="Web-{CA4E5402-2EA0-E170-5F4B-B03B85B5595D}" dt="2024-10-20T09:21:32.647" v="730" actId="14100"/>
          <ac:picMkLst>
            <pc:docMk/>
            <pc:sldMk cId="2694208302" sldId="407"/>
            <ac:picMk id="15" creationId="{902C3CC8-EB9B-8C34-D54C-EBD7BC915FCA}"/>
          </ac:picMkLst>
        </pc:picChg>
      </pc:sldChg>
      <pc:sldChg chg="del">
        <pc:chgData name="A Freel" userId="S::afreel@ohacademy.co.uk::f6dead3d-cc44-4b49-aee1-60fe86f08dbd" providerId="AD" clId="Web-{CA4E5402-2EA0-E170-5F4B-B03B85B5595D}" dt="2024-10-20T10:11:44.481" v="921"/>
        <pc:sldMkLst>
          <pc:docMk/>
          <pc:sldMk cId="1817875368" sldId="408"/>
        </pc:sldMkLst>
      </pc:sldChg>
      <pc:sldChg chg="del">
        <pc:chgData name="A Freel" userId="S::afreel@ohacademy.co.uk::f6dead3d-cc44-4b49-aee1-60fe86f08dbd" providerId="AD" clId="Web-{CA4E5402-2EA0-E170-5F4B-B03B85B5595D}" dt="2024-10-18T12:15:24.358" v="40"/>
        <pc:sldMkLst>
          <pc:docMk/>
          <pc:sldMk cId="131523608" sldId="417"/>
        </pc:sldMkLst>
      </pc:sldChg>
      <pc:sldChg chg="addSp delSp modSp new mod setBg">
        <pc:chgData name="A Freel" userId="S::afreel@ohacademy.co.uk::f6dead3d-cc44-4b49-aee1-60fe86f08dbd" providerId="AD" clId="Web-{CA4E5402-2EA0-E170-5F4B-B03B85B5595D}" dt="2024-10-20T09:58:54.772" v="919" actId="1076"/>
        <pc:sldMkLst>
          <pc:docMk/>
          <pc:sldMk cId="558002852" sldId="418"/>
        </pc:sldMkLst>
        <pc:spChg chg="del">
          <ac:chgData name="A Freel" userId="S::afreel@ohacademy.co.uk::f6dead3d-cc44-4b49-aee1-60fe86f08dbd" providerId="AD" clId="Web-{CA4E5402-2EA0-E170-5F4B-B03B85B5595D}" dt="2024-10-18T12:11:45.860" v="1"/>
          <ac:spMkLst>
            <pc:docMk/>
            <pc:sldMk cId="558002852" sldId="418"/>
            <ac:spMk id="2" creationId="{072922B8-C9EC-14CE-5B97-AF5445279A93}"/>
          </ac:spMkLst>
        </pc:spChg>
        <pc:spChg chg="add mod">
          <ac:chgData name="A Freel" userId="S::afreel@ohacademy.co.uk::f6dead3d-cc44-4b49-aee1-60fe86f08dbd" providerId="AD" clId="Web-{CA4E5402-2EA0-E170-5F4B-B03B85B5595D}" dt="2024-10-20T09:58:39.725" v="918" actId="20577"/>
          <ac:spMkLst>
            <pc:docMk/>
            <pc:sldMk cId="558002852" sldId="418"/>
            <ac:spMk id="2" creationId="{C54DF504-B227-0F18-A5EB-DF548C1253E5}"/>
          </ac:spMkLst>
        </pc:spChg>
        <pc:spChg chg="del">
          <ac:chgData name="A Freel" userId="S::afreel@ohacademy.co.uk::f6dead3d-cc44-4b49-aee1-60fe86f08dbd" providerId="AD" clId="Web-{CA4E5402-2EA0-E170-5F4B-B03B85B5595D}" dt="2024-10-18T12:11:48.141" v="2"/>
          <ac:spMkLst>
            <pc:docMk/>
            <pc:sldMk cId="558002852" sldId="418"/>
            <ac:spMk id="3" creationId="{1EFD7119-084D-4D47-CB71-3DDBDE4BDEFD}"/>
          </ac:spMkLst>
        </pc:spChg>
        <pc:spChg chg="add mod">
          <ac:chgData name="A Freel" userId="S::afreel@ohacademy.co.uk::f6dead3d-cc44-4b49-aee1-60fe86f08dbd" providerId="AD" clId="Web-{CA4E5402-2EA0-E170-5F4B-B03B85B5595D}" dt="2024-10-18T12:14:42.434" v="18" actId="20577"/>
          <ac:spMkLst>
            <pc:docMk/>
            <pc:sldMk cId="558002852" sldId="418"/>
            <ac:spMk id="5" creationId="{AC75A651-CA1D-23DE-5448-EAF4F2E852F8}"/>
          </ac:spMkLst>
        </pc:spChg>
        <pc:spChg chg="add mod">
          <ac:chgData name="A Freel" userId="S::afreel@ohacademy.co.uk::f6dead3d-cc44-4b49-aee1-60fe86f08dbd" providerId="AD" clId="Web-{CA4E5402-2EA0-E170-5F4B-B03B85B5595D}" dt="2024-10-18T12:15:12.530" v="36" actId="20577"/>
          <ac:spMkLst>
            <pc:docMk/>
            <pc:sldMk cId="558002852" sldId="418"/>
            <ac:spMk id="6" creationId="{BC6DB5FE-2622-D190-164B-E9A333DA309A}"/>
          </ac:spMkLst>
        </pc:spChg>
        <pc:picChg chg="add mod">
          <ac:chgData name="A Freel" userId="S::afreel@ohacademy.co.uk::f6dead3d-cc44-4b49-aee1-60fe86f08dbd" providerId="AD" clId="Web-{CA4E5402-2EA0-E170-5F4B-B03B85B5595D}" dt="2024-10-20T09:58:54.772" v="919" actId="1076"/>
          <ac:picMkLst>
            <pc:docMk/>
            <pc:sldMk cId="558002852" sldId="418"/>
            <ac:picMk id="4" creationId="{B914DFAC-980C-2AED-318C-F5F9441D6BE1}"/>
          </ac:picMkLst>
        </pc:picChg>
      </pc:sldChg>
      <pc:sldChg chg="addSp delSp modSp add ord replId">
        <pc:chgData name="A Freel" userId="S::afreel@ohacademy.co.uk::f6dead3d-cc44-4b49-aee1-60fe86f08dbd" providerId="AD" clId="Web-{CA4E5402-2EA0-E170-5F4B-B03B85B5595D}" dt="2024-10-20T10:41:07.653" v="1293" actId="20577"/>
        <pc:sldMkLst>
          <pc:docMk/>
          <pc:sldMk cId="2958181878" sldId="419"/>
        </pc:sldMkLst>
        <pc:spChg chg="add mod">
          <ac:chgData name="A Freel" userId="S::afreel@ohacademy.co.uk::f6dead3d-cc44-4b49-aee1-60fe86f08dbd" providerId="AD" clId="Web-{CA4E5402-2EA0-E170-5F4B-B03B85B5595D}" dt="2024-10-20T10:36:56.022" v="1175" actId="20577"/>
          <ac:spMkLst>
            <pc:docMk/>
            <pc:sldMk cId="2958181878" sldId="419"/>
            <ac:spMk id="2" creationId="{DD135D2C-5733-4B10-3455-7F3A9158EA80}"/>
          </ac:spMkLst>
        </pc:spChg>
        <pc:spChg chg="add mod">
          <ac:chgData name="A Freel" userId="S::afreel@ohacademy.co.uk::f6dead3d-cc44-4b49-aee1-60fe86f08dbd" providerId="AD" clId="Web-{CA4E5402-2EA0-E170-5F4B-B03B85B5595D}" dt="2024-10-20T10:37:45.961" v="1255" actId="20577"/>
          <ac:spMkLst>
            <pc:docMk/>
            <pc:sldMk cId="2958181878" sldId="419"/>
            <ac:spMk id="3" creationId="{3167F29F-BBC5-3B6E-C0D2-F6529E798AB0}"/>
          </ac:spMkLst>
        </pc:spChg>
        <pc:spChg chg="add mod">
          <ac:chgData name="A Freel" userId="S::afreel@ohacademy.co.uk::f6dead3d-cc44-4b49-aee1-60fe86f08dbd" providerId="AD" clId="Web-{CA4E5402-2EA0-E170-5F4B-B03B85B5595D}" dt="2024-10-20T10:39:25.713" v="1269" actId="20577"/>
          <ac:spMkLst>
            <pc:docMk/>
            <pc:sldMk cId="2958181878" sldId="419"/>
            <ac:spMk id="4" creationId="{20E3B581-AE3A-E37B-2C3A-2E7FEF83931D}"/>
          </ac:spMkLst>
        </pc:spChg>
        <pc:spChg chg="add mod">
          <ac:chgData name="A Freel" userId="S::afreel@ohacademy.co.uk::f6dead3d-cc44-4b49-aee1-60fe86f08dbd" providerId="AD" clId="Web-{CA4E5402-2EA0-E170-5F4B-B03B85B5595D}" dt="2024-10-20T10:40:29.511" v="1289" actId="1076"/>
          <ac:spMkLst>
            <pc:docMk/>
            <pc:sldMk cId="2958181878" sldId="419"/>
            <ac:spMk id="7" creationId="{2C776A00-3E37-29BA-5320-2F2B4E2C7388}"/>
          </ac:spMkLst>
        </pc:spChg>
        <pc:spChg chg="add mod">
          <ac:chgData name="A Freel" userId="S::afreel@ohacademy.co.uk::f6dead3d-cc44-4b49-aee1-60fe86f08dbd" providerId="AD" clId="Web-{CA4E5402-2EA0-E170-5F4B-B03B85B5595D}" dt="2024-10-20T10:39:42.932" v="1276" actId="20577"/>
          <ac:spMkLst>
            <pc:docMk/>
            <pc:sldMk cId="2958181878" sldId="419"/>
            <ac:spMk id="8" creationId="{8837469C-1698-D717-1E25-C73A4C7B9FCA}"/>
          </ac:spMkLst>
        </pc:spChg>
        <pc:spChg chg="add mod">
          <ac:chgData name="A Freel" userId="S::afreel@ohacademy.co.uk::f6dead3d-cc44-4b49-aee1-60fe86f08dbd" providerId="AD" clId="Web-{CA4E5402-2EA0-E170-5F4B-B03B85B5595D}" dt="2024-10-20T10:41:07.653" v="1293" actId="20577"/>
          <ac:spMkLst>
            <pc:docMk/>
            <pc:sldMk cId="2958181878" sldId="419"/>
            <ac:spMk id="9" creationId="{E574108B-4F94-276A-26C2-4619DF349D07}"/>
          </ac:spMkLst>
        </pc:spChg>
        <pc:spChg chg="add mod">
          <ac:chgData name="A Freel" userId="S::afreel@ohacademy.co.uk::f6dead3d-cc44-4b49-aee1-60fe86f08dbd" providerId="AD" clId="Web-{CA4E5402-2EA0-E170-5F4B-B03B85B5595D}" dt="2024-10-20T10:39:56.714" v="1282" actId="20577"/>
          <ac:spMkLst>
            <pc:docMk/>
            <pc:sldMk cId="2958181878" sldId="419"/>
            <ac:spMk id="10" creationId="{8CD3F28E-10E1-C38D-18BE-70BD0DD420C5}"/>
          </ac:spMkLst>
        </pc:spChg>
        <pc:spChg chg="add mod">
          <ac:chgData name="A Freel" userId="S::afreel@ohacademy.co.uk::f6dead3d-cc44-4b49-aee1-60fe86f08dbd" providerId="AD" clId="Web-{CA4E5402-2EA0-E170-5F4B-B03B85B5595D}" dt="2024-10-20T10:40:20.589" v="1286" actId="20577"/>
          <ac:spMkLst>
            <pc:docMk/>
            <pc:sldMk cId="2958181878" sldId="419"/>
            <ac:spMk id="11" creationId="{B7700AC6-6C32-1F0B-8A15-E840588D36A4}"/>
          </ac:spMkLst>
        </pc:spChg>
        <pc:picChg chg="del">
          <ac:chgData name="A Freel" userId="S::afreel@ohacademy.co.uk::f6dead3d-cc44-4b49-aee1-60fe86f08dbd" providerId="AD" clId="Web-{CA4E5402-2EA0-E170-5F4B-B03B85B5595D}" dt="2024-10-18T12:15:19.124" v="38"/>
          <ac:picMkLst>
            <pc:docMk/>
            <pc:sldMk cId="2958181878" sldId="419"/>
            <ac:picMk id="4" creationId="{B914DFAC-980C-2AED-318C-F5F9441D6BE1}"/>
          </ac:picMkLst>
        </pc:picChg>
      </pc:sldChg>
      <pc:sldChg chg="addSp modSp add replId">
        <pc:chgData name="A Freel" userId="S::afreel@ohacademy.co.uk::f6dead3d-cc44-4b49-aee1-60fe86f08dbd" providerId="AD" clId="Web-{CA4E5402-2EA0-E170-5F4B-B03B85B5595D}" dt="2024-10-20T10:48:35.195" v="1410" actId="20577"/>
        <pc:sldMkLst>
          <pc:docMk/>
          <pc:sldMk cId="2001734061" sldId="420"/>
        </pc:sldMkLst>
        <pc:spChg chg="mod">
          <ac:chgData name="A Freel" userId="S::afreel@ohacademy.co.uk::f6dead3d-cc44-4b49-aee1-60fe86f08dbd" providerId="AD" clId="Web-{CA4E5402-2EA0-E170-5F4B-B03B85B5595D}" dt="2024-10-18T12:16:50.395" v="61" actId="20577"/>
          <ac:spMkLst>
            <pc:docMk/>
            <pc:sldMk cId="2001734061" sldId="420"/>
            <ac:spMk id="2" creationId="{DD135D2C-5733-4B10-3455-7F3A9158EA80}"/>
          </ac:spMkLst>
        </pc:spChg>
        <pc:spChg chg="add mod">
          <ac:chgData name="A Freel" userId="S::afreel@ohacademy.co.uk::f6dead3d-cc44-4b49-aee1-60fe86f08dbd" providerId="AD" clId="Web-{CA4E5402-2EA0-E170-5F4B-B03B85B5595D}" dt="2024-10-20T10:44:57.612" v="1334" actId="1076"/>
          <ac:spMkLst>
            <pc:docMk/>
            <pc:sldMk cId="2001734061" sldId="420"/>
            <ac:spMk id="3" creationId="{9877AF2F-A712-4659-099F-738761FB6F93}"/>
          </ac:spMkLst>
        </pc:spChg>
        <pc:spChg chg="add mod">
          <ac:chgData name="A Freel" userId="S::afreel@ohacademy.co.uk::f6dead3d-cc44-4b49-aee1-60fe86f08dbd" providerId="AD" clId="Web-{CA4E5402-2EA0-E170-5F4B-B03B85B5595D}" dt="2024-10-20T10:47:12.974" v="1364" actId="1076"/>
          <ac:spMkLst>
            <pc:docMk/>
            <pc:sldMk cId="2001734061" sldId="420"/>
            <ac:spMk id="7" creationId="{54B80778-3F7C-93C5-B954-8CF4D6402895}"/>
          </ac:spMkLst>
        </pc:spChg>
        <pc:spChg chg="add mod">
          <ac:chgData name="A Freel" userId="S::afreel@ohacademy.co.uk::f6dead3d-cc44-4b49-aee1-60fe86f08dbd" providerId="AD" clId="Web-{CA4E5402-2EA0-E170-5F4B-B03B85B5595D}" dt="2024-10-20T10:47:15.787" v="1365" actId="1076"/>
          <ac:spMkLst>
            <pc:docMk/>
            <pc:sldMk cId="2001734061" sldId="420"/>
            <ac:spMk id="8" creationId="{98669CCD-AF75-4205-007F-E274D59964F5}"/>
          </ac:spMkLst>
        </pc:spChg>
        <pc:spChg chg="add mod">
          <ac:chgData name="A Freel" userId="S::afreel@ohacademy.co.uk::f6dead3d-cc44-4b49-aee1-60fe86f08dbd" providerId="AD" clId="Web-{CA4E5402-2EA0-E170-5F4B-B03B85B5595D}" dt="2024-10-20T10:48:35.195" v="1410" actId="20577"/>
          <ac:spMkLst>
            <pc:docMk/>
            <pc:sldMk cId="2001734061" sldId="420"/>
            <ac:spMk id="9" creationId="{E42C1558-F10C-57D3-9C71-8106ADC36693}"/>
          </ac:spMkLst>
        </pc:spChg>
        <pc:picChg chg="add mod">
          <ac:chgData name="A Freel" userId="S::afreel@ohacademy.co.uk::f6dead3d-cc44-4b49-aee1-60fe86f08dbd" providerId="AD" clId="Web-{CA4E5402-2EA0-E170-5F4B-B03B85B5595D}" dt="2024-10-20T10:44:51.815" v="1332" actId="1076"/>
          <ac:picMkLst>
            <pc:docMk/>
            <pc:sldMk cId="2001734061" sldId="420"/>
            <ac:picMk id="4" creationId="{7343C65F-A345-15CA-2CF9-9E680E7C05BB}"/>
          </ac:picMkLst>
        </pc:picChg>
      </pc:sldChg>
      <pc:sldChg chg="addSp delSp modSp add replId">
        <pc:chgData name="A Freel" userId="S::afreel@ohacademy.co.uk::f6dead3d-cc44-4b49-aee1-60fe86f08dbd" providerId="AD" clId="Web-{CA4E5402-2EA0-E170-5F4B-B03B85B5595D}" dt="2024-10-18T13:05:44.850" v="271" actId="20577"/>
        <pc:sldMkLst>
          <pc:docMk/>
          <pc:sldMk cId="3621505533" sldId="421"/>
        </pc:sldMkLst>
        <pc:spChg chg="add mod">
          <ac:chgData name="A Freel" userId="S::afreel@ohacademy.co.uk::f6dead3d-cc44-4b49-aee1-60fe86f08dbd" providerId="AD" clId="Web-{CA4E5402-2EA0-E170-5F4B-B03B85B5595D}" dt="2024-10-18T13:05:44.850" v="271" actId="20577"/>
          <ac:spMkLst>
            <pc:docMk/>
            <pc:sldMk cId="3621505533" sldId="421"/>
            <ac:spMk id="8" creationId="{96E58815-1696-4925-820B-6B46A295D082}"/>
          </ac:spMkLst>
        </pc:spChg>
        <pc:picChg chg="add del mod">
          <ac:chgData name="A Freel" userId="S::afreel@ohacademy.co.uk::f6dead3d-cc44-4b49-aee1-60fe86f08dbd" providerId="AD" clId="Web-{CA4E5402-2EA0-E170-5F4B-B03B85B5595D}" dt="2024-10-18T12:29:29.835" v="66"/>
          <ac:picMkLst>
            <pc:docMk/>
            <pc:sldMk cId="3621505533" sldId="421"/>
            <ac:picMk id="2" creationId="{A34D5A6F-7357-274B-851D-147F7E5DE903}"/>
          </ac:picMkLst>
        </pc:picChg>
        <pc:picChg chg="add mod">
          <ac:chgData name="A Freel" userId="S::afreel@ohacademy.co.uk::f6dead3d-cc44-4b49-aee1-60fe86f08dbd" providerId="AD" clId="Web-{CA4E5402-2EA0-E170-5F4B-B03B85B5595D}" dt="2024-10-18T12:31:33.499" v="68" actId="1076"/>
          <ac:picMkLst>
            <pc:docMk/>
            <pc:sldMk cId="3621505533" sldId="421"/>
            <ac:picMk id="3" creationId="{F85A35F2-A981-5236-4408-5DACEC7BA4FD}"/>
          </ac:picMkLst>
        </pc:picChg>
        <pc:picChg chg="del">
          <ac:chgData name="A Freel" userId="S::afreel@ohacademy.co.uk::f6dead3d-cc44-4b49-aee1-60fe86f08dbd" providerId="AD" clId="Web-{CA4E5402-2EA0-E170-5F4B-B03B85B5595D}" dt="2024-10-18T12:16:57.708" v="63"/>
          <ac:picMkLst>
            <pc:docMk/>
            <pc:sldMk cId="3621505533" sldId="421"/>
            <ac:picMk id="4" creationId="{B914DFAC-980C-2AED-318C-F5F9441D6BE1}"/>
          </ac:picMkLst>
        </pc:picChg>
        <pc:picChg chg="add mod">
          <ac:chgData name="A Freel" userId="S::afreel@ohacademy.co.uk::f6dead3d-cc44-4b49-aee1-60fe86f08dbd" providerId="AD" clId="Web-{CA4E5402-2EA0-E170-5F4B-B03B85B5595D}" dt="2024-10-18T12:31:57.626" v="72" actId="1076"/>
          <ac:picMkLst>
            <pc:docMk/>
            <pc:sldMk cId="3621505533" sldId="421"/>
            <ac:picMk id="7" creationId="{A08D3CF6-C08B-B6CD-D855-94955908853C}"/>
          </ac:picMkLst>
        </pc:picChg>
      </pc:sldChg>
      <pc:sldChg chg="addSp delSp modSp add replId">
        <pc:chgData name="A Freel" userId="S::afreel@ohacademy.co.uk::f6dead3d-cc44-4b49-aee1-60fe86f08dbd" providerId="AD" clId="Web-{CA4E5402-2EA0-E170-5F4B-B03B85B5595D}" dt="2024-10-20T09:32:11.069" v="763" actId="1076"/>
        <pc:sldMkLst>
          <pc:docMk/>
          <pc:sldMk cId="2182415477" sldId="422"/>
        </pc:sldMkLst>
        <pc:spChg chg="add mod">
          <ac:chgData name="A Freel" userId="S::afreel@ohacademy.co.uk::f6dead3d-cc44-4b49-aee1-60fe86f08dbd" providerId="AD" clId="Web-{CA4E5402-2EA0-E170-5F4B-B03B85B5595D}" dt="2024-10-20T09:30:38.755" v="761" actId="1076"/>
          <ac:spMkLst>
            <pc:docMk/>
            <pc:sldMk cId="2182415477" sldId="422"/>
            <ac:spMk id="2" creationId="{CCD706D4-DED1-533A-3F76-ED6ECA1B163A}"/>
          </ac:spMkLst>
        </pc:spChg>
        <pc:spChg chg="add mod">
          <ac:chgData name="A Freel" userId="S::afreel@ohacademy.co.uk::f6dead3d-cc44-4b49-aee1-60fe86f08dbd" providerId="AD" clId="Web-{CA4E5402-2EA0-E170-5F4B-B03B85B5595D}" dt="2024-10-18T13:03:17.669" v="210" actId="20577"/>
          <ac:spMkLst>
            <pc:docMk/>
            <pc:sldMk cId="2182415477" sldId="422"/>
            <ac:spMk id="9" creationId="{89CC0886-4499-0D15-FCE3-2A6AC1A8A66F}"/>
          </ac:spMkLst>
        </pc:spChg>
        <pc:picChg chg="add">
          <ac:chgData name="A Freel" userId="S::afreel@ohacademy.co.uk::f6dead3d-cc44-4b49-aee1-60fe86f08dbd" providerId="AD" clId="Web-{CA4E5402-2EA0-E170-5F4B-B03B85B5595D}" dt="2024-10-18T12:38:01.040" v="75"/>
          <ac:picMkLst>
            <pc:docMk/>
            <pc:sldMk cId="2182415477" sldId="422"/>
            <ac:picMk id="3" creationId="{FAE624B7-496A-3773-1811-3AE69A701248}"/>
          </ac:picMkLst>
        </pc:picChg>
        <pc:picChg chg="del">
          <ac:chgData name="A Freel" userId="S::afreel@ohacademy.co.uk::f6dead3d-cc44-4b49-aee1-60fe86f08dbd" providerId="AD" clId="Web-{CA4E5402-2EA0-E170-5F4B-B03B85B5595D}" dt="2024-10-18T12:37:55.102" v="74"/>
          <ac:picMkLst>
            <pc:docMk/>
            <pc:sldMk cId="2182415477" sldId="422"/>
            <ac:picMk id="4" creationId="{B914DFAC-980C-2AED-318C-F5F9441D6BE1}"/>
          </ac:picMkLst>
        </pc:picChg>
        <pc:picChg chg="add mod">
          <ac:chgData name="A Freel" userId="S::afreel@ohacademy.co.uk::f6dead3d-cc44-4b49-aee1-60fe86f08dbd" providerId="AD" clId="Web-{CA4E5402-2EA0-E170-5F4B-B03B85B5595D}" dt="2024-10-20T09:32:11.069" v="763" actId="1076"/>
          <ac:picMkLst>
            <pc:docMk/>
            <pc:sldMk cId="2182415477" sldId="422"/>
            <ac:picMk id="7" creationId="{D76B6CFE-5315-3481-F74F-E466994DCF6B}"/>
          </ac:picMkLst>
        </pc:picChg>
        <pc:picChg chg="add mod">
          <ac:chgData name="A Freel" userId="S::afreel@ohacademy.co.uk::f6dead3d-cc44-4b49-aee1-60fe86f08dbd" providerId="AD" clId="Web-{CA4E5402-2EA0-E170-5F4B-B03B85B5595D}" dt="2024-10-18T13:03:18.981" v="211" actId="1076"/>
          <ac:picMkLst>
            <pc:docMk/>
            <pc:sldMk cId="2182415477" sldId="422"/>
            <ac:picMk id="8" creationId="{23F2010E-E1F6-3FDC-0FE9-AFE59F6C4B01}"/>
          </ac:picMkLst>
        </pc:picChg>
      </pc:sldChg>
      <pc:sldChg chg="addSp delSp modSp new mod setBg">
        <pc:chgData name="A Freel" userId="S::afreel@ohacademy.co.uk::f6dead3d-cc44-4b49-aee1-60fe86f08dbd" providerId="AD" clId="Web-{CA4E5402-2EA0-E170-5F4B-B03B85B5595D}" dt="2024-10-20T10:33:06.454" v="1149" actId="1076"/>
        <pc:sldMkLst>
          <pc:docMk/>
          <pc:sldMk cId="3071328583" sldId="423"/>
        </pc:sldMkLst>
        <pc:spChg chg="mod">
          <ac:chgData name="A Freel" userId="S::afreel@ohacademy.co.uk::f6dead3d-cc44-4b49-aee1-60fe86f08dbd" providerId="AD" clId="Web-{CA4E5402-2EA0-E170-5F4B-B03B85B5595D}" dt="2024-10-18T12:44:58.879" v="106" actId="20577"/>
          <ac:spMkLst>
            <pc:docMk/>
            <pc:sldMk cId="3071328583" sldId="423"/>
            <ac:spMk id="2" creationId="{B3667994-2228-F374-6BEF-54DEBE0092D0}"/>
          </ac:spMkLst>
        </pc:spChg>
        <pc:spChg chg="del">
          <ac:chgData name="A Freel" userId="S::afreel@ohacademy.co.uk::f6dead3d-cc44-4b49-aee1-60fe86f08dbd" providerId="AD" clId="Web-{CA4E5402-2EA0-E170-5F4B-B03B85B5595D}" dt="2024-10-18T12:45:01.692" v="107"/>
          <ac:spMkLst>
            <pc:docMk/>
            <pc:sldMk cId="3071328583" sldId="423"/>
            <ac:spMk id="3" creationId="{CD5C9A64-28B9-9518-4F0A-A3AE0C79CC28}"/>
          </ac:spMkLst>
        </pc:spChg>
        <pc:spChg chg="add del mod">
          <ac:chgData name="A Freel" userId="S::afreel@ohacademy.co.uk::f6dead3d-cc44-4b49-aee1-60fe86f08dbd" providerId="AD" clId="Web-{CA4E5402-2EA0-E170-5F4B-B03B85B5595D}" dt="2024-10-20T10:32:55.469" v="1146"/>
          <ac:spMkLst>
            <pc:docMk/>
            <pc:sldMk cId="3071328583" sldId="423"/>
            <ac:spMk id="4" creationId="{9ADA71D3-0028-1627-7A0A-93A7D111DEEE}"/>
          </ac:spMkLst>
        </pc:spChg>
        <pc:spChg chg="add mod">
          <ac:chgData name="A Freel" userId="S::afreel@ohacademy.co.uk::f6dead3d-cc44-4b49-aee1-60fe86f08dbd" providerId="AD" clId="Web-{CA4E5402-2EA0-E170-5F4B-B03B85B5595D}" dt="2024-10-20T10:33:06.454" v="1149" actId="1076"/>
          <ac:spMkLst>
            <pc:docMk/>
            <pc:sldMk cId="3071328583" sldId="423"/>
            <ac:spMk id="5" creationId="{C1A188F4-CF65-7806-A5CF-B82AFD144C74}"/>
          </ac:spMkLst>
        </pc:spChg>
        <pc:picChg chg="add mod">
          <ac:chgData name="A Freel" userId="S::afreel@ohacademy.co.uk::f6dead3d-cc44-4b49-aee1-60fe86f08dbd" providerId="AD" clId="Web-{CA4E5402-2EA0-E170-5F4B-B03B85B5595D}" dt="2024-10-20T10:31:15.857" v="1140" actId="1076"/>
          <ac:picMkLst>
            <pc:docMk/>
            <pc:sldMk cId="3071328583" sldId="423"/>
            <ac:picMk id="3" creationId="{215F1FB2-48A8-C3C4-C104-9B026D72C023}"/>
          </ac:picMkLst>
        </pc:picChg>
      </pc:sldChg>
      <pc:sldChg chg="addSp delSp modSp add replId">
        <pc:chgData name="A Freel" userId="S::afreel@ohacademy.co.uk::f6dead3d-cc44-4b49-aee1-60fe86f08dbd" providerId="AD" clId="Web-{CA4E5402-2EA0-E170-5F4B-B03B85B5595D}" dt="2024-10-18T13:35:03.135" v="433" actId="1076"/>
        <pc:sldMkLst>
          <pc:docMk/>
          <pc:sldMk cId="3277662018" sldId="424"/>
        </pc:sldMkLst>
        <pc:spChg chg="add del">
          <ac:chgData name="A Freel" userId="S::afreel@ohacademy.co.uk::f6dead3d-cc44-4b49-aee1-60fe86f08dbd" providerId="AD" clId="Web-{CA4E5402-2EA0-E170-5F4B-B03B85B5595D}" dt="2024-10-18T13:08:52.269" v="273"/>
          <ac:spMkLst>
            <pc:docMk/>
            <pc:sldMk cId="3277662018" sldId="424"/>
            <ac:spMk id="2" creationId="{989EEF45-74D8-3934-74C9-08B3E9F1BA6A}"/>
          </ac:spMkLst>
        </pc:spChg>
        <pc:spChg chg="add del">
          <ac:chgData name="A Freel" userId="S::afreel@ohacademy.co.uk::f6dead3d-cc44-4b49-aee1-60fe86f08dbd" providerId="AD" clId="Web-{CA4E5402-2EA0-E170-5F4B-B03B85B5595D}" dt="2024-10-18T13:32:58.096" v="280"/>
          <ac:spMkLst>
            <pc:docMk/>
            <pc:sldMk cId="3277662018" sldId="424"/>
            <ac:spMk id="4" creationId="{8816496E-64EF-8731-92EA-E5094B4FBD75}"/>
          </ac:spMkLst>
        </pc:spChg>
        <pc:spChg chg="mod">
          <ac:chgData name="A Freel" userId="S::afreel@ohacademy.co.uk::f6dead3d-cc44-4b49-aee1-60fe86f08dbd" providerId="AD" clId="Web-{CA4E5402-2EA0-E170-5F4B-B03B85B5595D}" dt="2024-10-18T13:34:34.633" v="386" actId="20577"/>
          <ac:spMkLst>
            <pc:docMk/>
            <pc:sldMk cId="3277662018" sldId="424"/>
            <ac:spMk id="6" creationId="{BC6DB5FE-2622-D190-164B-E9A333DA309A}"/>
          </ac:spMkLst>
        </pc:spChg>
        <pc:spChg chg="del">
          <ac:chgData name="A Freel" userId="S::afreel@ohacademy.co.uk::f6dead3d-cc44-4b49-aee1-60fe86f08dbd" providerId="AD" clId="Web-{CA4E5402-2EA0-E170-5F4B-B03B85B5595D}" dt="2024-10-18T12:59:53.984" v="110"/>
          <ac:spMkLst>
            <pc:docMk/>
            <pc:sldMk cId="3277662018" sldId="424"/>
            <ac:spMk id="8" creationId="{96E58815-1696-4925-820B-6B46A295D082}"/>
          </ac:spMkLst>
        </pc:spChg>
        <pc:spChg chg="add mod">
          <ac:chgData name="A Freel" userId="S::afreel@ohacademy.co.uk::f6dead3d-cc44-4b49-aee1-60fe86f08dbd" providerId="AD" clId="Web-{CA4E5402-2EA0-E170-5F4B-B03B85B5595D}" dt="2024-10-18T13:35:01.682" v="432" actId="20577"/>
          <ac:spMkLst>
            <pc:docMk/>
            <pc:sldMk cId="3277662018" sldId="424"/>
            <ac:spMk id="9" creationId="{891D7455-0F05-CC01-42C0-B89C7C0F6ED6}"/>
          </ac:spMkLst>
        </pc:spChg>
        <pc:picChg chg="mod">
          <ac:chgData name="A Freel" userId="S::afreel@ohacademy.co.uk::f6dead3d-cc44-4b49-aee1-60fe86f08dbd" providerId="AD" clId="Web-{CA4E5402-2EA0-E170-5F4B-B03B85B5595D}" dt="2024-10-18T13:35:03.135" v="433" actId="1076"/>
          <ac:picMkLst>
            <pc:docMk/>
            <pc:sldMk cId="3277662018" sldId="424"/>
            <ac:picMk id="7" creationId="{A08D3CF6-C08B-B6CD-D855-94955908853C}"/>
          </ac:picMkLst>
        </pc:picChg>
      </pc:sldChg>
      <pc:sldChg chg="addSp modSp add replId">
        <pc:chgData name="A Freel" userId="S::afreel@ohacademy.co.uk::f6dead3d-cc44-4b49-aee1-60fe86f08dbd" providerId="AD" clId="Web-{CA4E5402-2EA0-E170-5F4B-B03B85B5595D}" dt="2024-10-18T13:42:52.213" v="497" actId="20577"/>
        <pc:sldMkLst>
          <pc:docMk/>
          <pc:sldMk cId="3000751179" sldId="425"/>
        </pc:sldMkLst>
        <pc:spChg chg="add mod">
          <ac:chgData name="A Freel" userId="S::afreel@ohacademy.co.uk::f6dead3d-cc44-4b49-aee1-60fe86f08dbd" providerId="AD" clId="Web-{CA4E5402-2EA0-E170-5F4B-B03B85B5595D}" dt="2024-10-18T13:42:52.213" v="497" actId="20577"/>
          <ac:spMkLst>
            <pc:docMk/>
            <pc:sldMk cId="3000751179" sldId="425"/>
            <ac:spMk id="2" creationId="{58197333-E242-015E-7646-269A4AE1A69D}"/>
          </ac:spMkLst>
        </pc:spChg>
      </pc:sldChg>
      <pc:sldChg chg="addSp modSp add replId">
        <pc:chgData name="A Freel" userId="S::afreel@ohacademy.co.uk::f6dead3d-cc44-4b49-aee1-60fe86f08dbd" providerId="AD" clId="Web-{CA4E5402-2EA0-E170-5F4B-B03B85B5595D}" dt="2024-10-18T13:44:56.111" v="599" actId="20577"/>
        <pc:sldMkLst>
          <pc:docMk/>
          <pc:sldMk cId="4070478574" sldId="426"/>
        </pc:sldMkLst>
        <pc:spChg chg="add mod">
          <ac:chgData name="A Freel" userId="S::afreel@ohacademy.co.uk::f6dead3d-cc44-4b49-aee1-60fe86f08dbd" providerId="AD" clId="Web-{CA4E5402-2EA0-E170-5F4B-B03B85B5595D}" dt="2024-10-18T13:44:56.111" v="599" actId="20577"/>
          <ac:spMkLst>
            <pc:docMk/>
            <pc:sldMk cId="4070478574" sldId="426"/>
            <ac:spMk id="2" creationId="{8477D9A5-7140-1B09-87D5-7CF20129F3F1}"/>
          </ac:spMkLst>
        </pc:spChg>
      </pc:sldChg>
      <pc:sldChg chg="addSp delSp modSp add replId">
        <pc:chgData name="A Freel" userId="S::afreel@ohacademy.co.uk::f6dead3d-cc44-4b49-aee1-60fe86f08dbd" providerId="AD" clId="Web-{CA4E5402-2EA0-E170-5F4B-B03B85B5595D}" dt="2024-10-18T13:33:55.568" v="348" actId="1076"/>
        <pc:sldMkLst>
          <pc:docMk/>
          <pc:sldMk cId="4226682046" sldId="427"/>
        </pc:sldMkLst>
        <pc:spChg chg="add mod">
          <ac:chgData name="A Freel" userId="S::afreel@ohacademy.co.uk::f6dead3d-cc44-4b49-aee1-60fe86f08dbd" providerId="AD" clId="Web-{CA4E5402-2EA0-E170-5F4B-B03B85B5595D}" dt="2024-10-18T13:32:57.236" v="279" actId="1076"/>
          <ac:spMkLst>
            <pc:docMk/>
            <pc:sldMk cId="4226682046" sldId="427"/>
            <ac:spMk id="2" creationId="{07ABAEE9-6D2B-EA2C-2B28-5D7E5DD7367C}"/>
          </ac:spMkLst>
        </pc:spChg>
        <pc:spChg chg="add mod">
          <ac:chgData name="A Freel" userId="S::afreel@ohacademy.co.uk::f6dead3d-cc44-4b49-aee1-60fe86f08dbd" providerId="AD" clId="Web-{CA4E5402-2EA0-E170-5F4B-B03B85B5595D}" dt="2024-10-18T13:33:14.581" v="306" actId="20577"/>
          <ac:spMkLst>
            <pc:docMk/>
            <pc:sldMk cId="4226682046" sldId="427"/>
            <ac:spMk id="4" creationId="{FF0EBD64-A525-D21E-9147-2E7D47B38FE5}"/>
          </ac:spMkLst>
        </pc:spChg>
        <pc:spChg chg="add mod">
          <ac:chgData name="A Freel" userId="S::afreel@ohacademy.co.uk::f6dead3d-cc44-4b49-aee1-60fe86f08dbd" providerId="AD" clId="Web-{CA4E5402-2EA0-E170-5F4B-B03B85B5595D}" dt="2024-10-18T13:33:55.568" v="348" actId="1076"/>
          <ac:spMkLst>
            <pc:docMk/>
            <pc:sldMk cId="4226682046" sldId="427"/>
            <ac:spMk id="8" creationId="{1EB85183-80D4-D4B0-505A-B1797423F7A3}"/>
          </ac:spMkLst>
        </pc:spChg>
        <pc:picChg chg="del">
          <ac:chgData name="A Freel" userId="S::afreel@ohacademy.co.uk::f6dead3d-cc44-4b49-aee1-60fe86f08dbd" providerId="AD" clId="Web-{CA4E5402-2EA0-E170-5F4B-B03B85B5595D}" dt="2024-10-18T13:00:03.563" v="114"/>
          <ac:picMkLst>
            <pc:docMk/>
            <pc:sldMk cId="4226682046" sldId="427"/>
            <ac:picMk id="3" creationId="{F85A35F2-A981-5236-4408-5DACEC7BA4FD}"/>
          </ac:picMkLst>
        </pc:picChg>
        <pc:picChg chg="del">
          <ac:chgData name="A Freel" userId="S::afreel@ohacademy.co.uk::f6dead3d-cc44-4b49-aee1-60fe86f08dbd" providerId="AD" clId="Web-{CA4E5402-2EA0-E170-5F4B-B03B85B5595D}" dt="2024-10-18T13:00:05.360" v="115"/>
          <ac:picMkLst>
            <pc:docMk/>
            <pc:sldMk cId="4226682046" sldId="427"/>
            <ac:picMk id="7" creationId="{A08D3CF6-C08B-B6CD-D855-94955908853C}"/>
          </ac:picMkLst>
        </pc:picChg>
      </pc:sldChg>
      <pc:sldChg chg="add replId">
        <pc:chgData name="A Freel" userId="S::afreel@ohacademy.co.uk::f6dead3d-cc44-4b49-aee1-60fe86f08dbd" providerId="AD" clId="Web-{CA4E5402-2EA0-E170-5F4B-B03B85B5595D}" dt="2024-10-20T09:21:39.257" v="731"/>
        <pc:sldMkLst>
          <pc:docMk/>
          <pc:sldMk cId="1955849671" sldId="448"/>
        </pc:sldMkLst>
      </pc:sldChg>
      <pc:sldChg chg="addSp modSp add mod setBg">
        <pc:chgData name="A Freel" userId="S::afreel@ohacademy.co.uk::f6dead3d-cc44-4b49-aee1-60fe86f08dbd" providerId="AD" clId="Web-{CA4E5402-2EA0-E170-5F4B-B03B85B5595D}" dt="2024-10-20T10:18:24.647" v="1003" actId="20577"/>
        <pc:sldMkLst>
          <pc:docMk/>
          <pc:sldMk cId="1817875368" sldId="449"/>
        </pc:sldMkLst>
        <pc:spChg chg="mod">
          <ac:chgData name="A Freel" userId="S::afreel@ohacademy.co.uk::f6dead3d-cc44-4b49-aee1-60fe86f08dbd" providerId="AD" clId="Web-{CA4E5402-2EA0-E170-5F4B-B03B85B5595D}" dt="2024-10-20T10:18:24.647" v="1003" actId="20577"/>
          <ac:spMkLst>
            <pc:docMk/>
            <pc:sldMk cId="1817875368" sldId="449"/>
            <ac:spMk id="2" creationId="{00000000-0000-0000-0000-000000000000}"/>
          </ac:spMkLst>
        </pc:spChg>
        <pc:spChg chg="add">
          <ac:chgData name="A Freel" userId="S::afreel@ohacademy.co.uk::f6dead3d-cc44-4b49-aee1-60fe86f08dbd" providerId="AD" clId="Web-{CA4E5402-2EA0-E170-5F4B-B03B85B5595D}" dt="2024-10-20T10:15:23.705" v="946"/>
          <ac:spMkLst>
            <pc:docMk/>
            <pc:sldMk cId="1817875368" sldId="449"/>
            <ac:spMk id="8" creationId="{2AE434BD-9F14-B766-730D-111CF458193F}"/>
          </ac:spMkLst>
        </pc:spChg>
        <pc:picChg chg="mod">
          <ac:chgData name="A Freel" userId="S::afreel@ohacademy.co.uk::f6dead3d-cc44-4b49-aee1-60fe86f08dbd" providerId="AD" clId="Web-{CA4E5402-2EA0-E170-5F4B-B03B85B5595D}" dt="2024-10-20T10:15:29.862" v="948" actId="1076"/>
          <ac:picMkLst>
            <pc:docMk/>
            <pc:sldMk cId="1817875368" sldId="449"/>
            <ac:picMk id="4" creationId="{21AC07CB-157E-439F-A855-293E28E5E0BE}"/>
          </ac:picMkLst>
        </pc:picChg>
        <pc:picChg chg="mod">
          <ac:chgData name="A Freel" userId="S::afreel@ohacademy.co.uk::f6dead3d-cc44-4b49-aee1-60fe86f08dbd" providerId="AD" clId="Web-{CA4E5402-2EA0-E170-5F4B-B03B85B5595D}" dt="2024-10-20T10:15:26.799" v="947" actId="1076"/>
          <ac:picMkLst>
            <pc:docMk/>
            <pc:sldMk cId="1817875368" sldId="449"/>
            <ac:picMk id="1026" creationId="{00000000-0000-0000-0000-000000000000}"/>
          </ac:picMkLst>
        </pc:picChg>
      </pc:sldChg>
      <pc:sldChg chg="addSp modSp new mod setBg">
        <pc:chgData name="A Freel" userId="S::afreel@ohacademy.co.uk::f6dead3d-cc44-4b49-aee1-60fe86f08dbd" providerId="AD" clId="Web-{CA4E5402-2EA0-E170-5F4B-B03B85B5595D}" dt="2024-10-21T07:09:50.372" v="1449"/>
        <pc:sldMkLst>
          <pc:docMk/>
          <pc:sldMk cId="1013324189" sldId="450"/>
        </pc:sldMkLst>
        <pc:spChg chg="mod">
          <ac:chgData name="A Freel" userId="S::afreel@ohacademy.co.uk::f6dead3d-cc44-4b49-aee1-60fe86f08dbd" providerId="AD" clId="Web-{CA4E5402-2EA0-E170-5F4B-B03B85B5595D}" dt="2024-10-21T07:09:34.074" v="1446" actId="20577"/>
          <ac:spMkLst>
            <pc:docMk/>
            <pc:sldMk cId="1013324189" sldId="450"/>
            <ac:spMk id="2" creationId="{F44AAC18-B307-C4E0-0E05-8E67825E802C}"/>
          </ac:spMkLst>
        </pc:spChg>
        <pc:spChg chg="mod">
          <ac:chgData name="A Freel" userId="S::afreel@ohacademy.co.uk::f6dead3d-cc44-4b49-aee1-60fe86f08dbd" providerId="AD" clId="Web-{CA4E5402-2EA0-E170-5F4B-B03B85B5595D}" dt="2024-10-21T07:09:29.745" v="1445" actId="20577"/>
          <ac:spMkLst>
            <pc:docMk/>
            <pc:sldMk cId="1013324189" sldId="450"/>
            <ac:spMk id="3" creationId="{9089DD30-9DE6-E266-8418-5E9FABD4312A}"/>
          </ac:spMkLst>
        </pc:spChg>
        <pc:spChg chg="add">
          <ac:chgData name="A Freel" userId="S::afreel@ohacademy.co.uk::f6dead3d-cc44-4b49-aee1-60fe86f08dbd" providerId="AD" clId="Web-{CA4E5402-2EA0-E170-5F4B-B03B85B5595D}" dt="2024-10-21T07:09:40.543" v="1447"/>
          <ac:spMkLst>
            <pc:docMk/>
            <pc:sldMk cId="1013324189" sldId="450"/>
            <ac:spMk id="5" creationId="{E7FC3599-D71A-2A42-0BE9-9E4A4575A150}"/>
          </ac:spMkLst>
        </pc:spChg>
        <pc:spChg chg="add">
          <ac:chgData name="A Freel" userId="S::afreel@ohacademy.co.uk::f6dead3d-cc44-4b49-aee1-60fe86f08dbd" providerId="AD" clId="Web-{CA4E5402-2EA0-E170-5F4B-B03B85B5595D}" dt="2024-10-21T07:09:45.653" v="1448"/>
          <ac:spMkLst>
            <pc:docMk/>
            <pc:sldMk cId="1013324189" sldId="450"/>
            <ac:spMk id="7" creationId="{B44E9582-9D84-F6C4-BC7A-70D2E4C5F8A5}"/>
          </ac:spMkLst>
        </pc:spChg>
      </pc:sldChg>
    </pc:docChg>
  </pc:docChgLst>
  <pc:docChgLst>
    <pc:chgData name="A Freel" userId="S::afreel@ohacademy.co.uk::f6dead3d-cc44-4b49-aee1-60fe86f08dbd" providerId="AD" clId="Web-{3886BAF4-7806-112E-D194-1E278656E17D}"/>
    <pc:docChg chg="addSld">
      <pc:chgData name="A Freel" userId="S::afreel@ohacademy.co.uk::f6dead3d-cc44-4b49-aee1-60fe86f08dbd" providerId="AD" clId="Web-{3886BAF4-7806-112E-D194-1E278656E17D}" dt="2024-10-05T14:40:37.188" v="6"/>
      <pc:docMkLst>
        <pc:docMk/>
      </pc:docMkLst>
      <pc:sldChg chg="add">
        <pc:chgData name="A Freel" userId="S::afreel@ohacademy.co.uk::f6dead3d-cc44-4b49-aee1-60fe86f08dbd" providerId="AD" clId="Web-{3886BAF4-7806-112E-D194-1E278656E17D}" dt="2024-10-05T14:40:13.984" v="3"/>
        <pc:sldMkLst>
          <pc:docMk/>
          <pc:sldMk cId="2758451187" sldId="260"/>
        </pc:sldMkLst>
      </pc:sldChg>
      <pc:sldChg chg="add">
        <pc:chgData name="A Freel" userId="S::afreel@ohacademy.co.uk::f6dead3d-cc44-4b49-aee1-60fe86f08dbd" providerId="AD" clId="Web-{3886BAF4-7806-112E-D194-1E278656E17D}" dt="2024-10-05T14:40:37.188" v="6"/>
        <pc:sldMkLst>
          <pc:docMk/>
          <pc:sldMk cId="1547023006" sldId="262"/>
        </pc:sldMkLst>
      </pc:sldChg>
      <pc:sldChg chg="add">
        <pc:chgData name="A Freel" userId="S::afreel@ohacademy.co.uk::f6dead3d-cc44-4b49-aee1-60fe86f08dbd" providerId="AD" clId="Web-{3886BAF4-7806-112E-D194-1E278656E17D}" dt="2024-10-05T14:39:58.421" v="1"/>
        <pc:sldMkLst>
          <pc:docMk/>
          <pc:sldMk cId="218750307" sldId="264"/>
        </pc:sldMkLst>
      </pc:sldChg>
      <pc:sldChg chg="add">
        <pc:chgData name="A Freel" userId="S::afreel@ohacademy.co.uk::f6dead3d-cc44-4b49-aee1-60fe86f08dbd" providerId="AD" clId="Web-{3886BAF4-7806-112E-D194-1E278656E17D}" dt="2024-10-05T14:40:06.140" v="2"/>
        <pc:sldMkLst>
          <pc:docMk/>
          <pc:sldMk cId="3333429675" sldId="265"/>
        </pc:sldMkLst>
      </pc:sldChg>
      <pc:sldChg chg="add">
        <pc:chgData name="A Freel" userId="S::afreel@ohacademy.co.uk::f6dead3d-cc44-4b49-aee1-60fe86f08dbd" providerId="AD" clId="Web-{3886BAF4-7806-112E-D194-1E278656E17D}" dt="2024-10-05T14:40:21.937" v="4"/>
        <pc:sldMkLst>
          <pc:docMk/>
          <pc:sldMk cId="3278465989" sldId="267"/>
        </pc:sldMkLst>
      </pc:sldChg>
      <pc:sldChg chg="add">
        <pc:chgData name="A Freel" userId="S::afreel@ohacademy.co.uk::f6dead3d-cc44-4b49-aee1-60fe86f08dbd" providerId="AD" clId="Web-{3886BAF4-7806-112E-D194-1E278656E17D}" dt="2024-10-05T14:40:28.735" v="5"/>
        <pc:sldMkLst>
          <pc:docMk/>
          <pc:sldMk cId="2584563403" sldId="268"/>
        </pc:sldMkLst>
      </pc:sldChg>
      <pc:sldChg chg="add">
        <pc:chgData name="A Freel" userId="S::afreel@ohacademy.co.uk::f6dead3d-cc44-4b49-aee1-60fe86f08dbd" providerId="AD" clId="Web-{3886BAF4-7806-112E-D194-1E278656E17D}" dt="2024-10-05T14:39:47.046" v="0"/>
        <pc:sldMkLst>
          <pc:docMk/>
          <pc:sldMk cId="1817875368" sldId="408"/>
        </pc:sldMkLst>
      </pc:sldChg>
    </pc:docChg>
  </pc:docChgLst>
  <pc:docChgLst>
    <pc:chgData name="A Freel" userId="S::afreel@ohacademy.co.uk::f6dead3d-cc44-4b49-aee1-60fe86f08dbd" providerId="AD" clId="Web-{E65F9398-125F-4B63-9F36-B634E414AF98}"/>
    <pc:docChg chg="modSld">
      <pc:chgData name="A Freel" userId="S::afreel@ohacademy.co.uk::f6dead3d-cc44-4b49-aee1-60fe86f08dbd" providerId="AD" clId="Web-{E65F9398-125F-4B63-9F36-B634E414AF98}" dt="2024-09-30T17:41:43.966" v="17" actId="14100"/>
      <pc:docMkLst>
        <pc:docMk/>
      </pc:docMkLst>
      <pc:sldChg chg="addSp delSp modSp">
        <pc:chgData name="A Freel" userId="S::afreel@ohacademy.co.uk::f6dead3d-cc44-4b49-aee1-60fe86f08dbd" providerId="AD" clId="Web-{E65F9398-125F-4B63-9F36-B634E414AF98}" dt="2024-09-30T17:41:43.966" v="17" actId="14100"/>
        <pc:sldMkLst>
          <pc:docMk/>
          <pc:sldMk cId="845759520" sldId="257"/>
        </pc:sldMkLst>
        <pc:picChg chg="del">
          <ac:chgData name="A Freel" userId="S::afreel@ohacademy.co.uk::f6dead3d-cc44-4b49-aee1-60fe86f08dbd" providerId="AD" clId="Web-{E65F9398-125F-4B63-9F36-B634E414AF98}" dt="2024-09-30T17:40:35.242" v="0"/>
          <ac:picMkLst>
            <pc:docMk/>
            <pc:sldMk cId="845759520" sldId="257"/>
            <ac:picMk id="3" creationId="{8D6A192F-C5A5-0074-71DD-2FB6EBD16F06}"/>
          </ac:picMkLst>
        </pc:picChg>
        <pc:picChg chg="mod">
          <ac:chgData name="A Freel" userId="S::afreel@ohacademy.co.uk::f6dead3d-cc44-4b49-aee1-60fe86f08dbd" providerId="AD" clId="Web-{E65F9398-125F-4B63-9F36-B634E414AF98}" dt="2024-09-30T17:40:39.023" v="2" actId="1076"/>
          <ac:picMkLst>
            <pc:docMk/>
            <pc:sldMk cId="845759520" sldId="257"/>
            <ac:picMk id="4" creationId="{D1A6BD3F-4A2E-D71E-03F1-243A86C2F718}"/>
          </ac:picMkLst>
        </pc:picChg>
        <pc:picChg chg="add mod">
          <ac:chgData name="A Freel" userId="S::afreel@ohacademy.co.uk::f6dead3d-cc44-4b49-aee1-60fe86f08dbd" providerId="AD" clId="Web-{E65F9398-125F-4B63-9F36-B634E414AF98}" dt="2024-09-30T17:40:42.523" v="4" actId="14100"/>
          <ac:picMkLst>
            <pc:docMk/>
            <pc:sldMk cId="845759520" sldId="257"/>
            <ac:picMk id="6" creationId="{C37C8FEC-77A8-656F-3AFD-5A67EF18825D}"/>
          </ac:picMkLst>
        </pc:picChg>
        <pc:picChg chg="add mod">
          <ac:chgData name="A Freel" userId="S::afreel@ohacademy.co.uk::f6dead3d-cc44-4b49-aee1-60fe86f08dbd" providerId="AD" clId="Web-{E65F9398-125F-4B63-9F36-B634E414AF98}" dt="2024-09-30T17:41:01.651" v="8" actId="14100"/>
          <ac:picMkLst>
            <pc:docMk/>
            <pc:sldMk cId="845759520" sldId="257"/>
            <ac:picMk id="7" creationId="{6F140B4D-DCF1-7FF0-E896-07BA195CF2F5}"/>
          </ac:picMkLst>
        </pc:picChg>
        <pc:picChg chg="add mod">
          <ac:chgData name="A Freel" userId="S::afreel@ohacademy.co.uk::f6dead3d-cc44-4b49-aee1-60fe86f08dbd" providerId="AD" clId="Web-{E65F9398-125F-4B63-9F36-B634E414AF98}" dt="2024-09-30T17:41:25.605" v="14" actId="14100"/>
          <ac:picMkLst>
            <pc:docMk/>
            <pc:sldMk cId="845759520" sldId="257"/>
            <ac:picMk id="8" creationId="{2BEDC5AA-95E8-C636-8CCF-95C1670F2B82}"/>
          </ac:picMkLst>
        </pc:picChg>
        <pc:picChg chg="add mod">
          <ac:chgData name="A Freel" userId="S::afreel@ohacademy.co.uk::f6dead3d-cc44-4b49-aee1-60fe86f08dbd" providerId="AD" clId="Web-{E65F9398-125F-4B63-9F36-B634E414AF98}" dt="2024-09-30T17:41:43.966" v="17" actId="14100"/>
          <ac:picMkLst>
            <pc:docMk/>
            <pc:sldMk cId="845759520" sldId="257"/>
            <ac:picMk id="9" creationId="{5142FBC1-45FC-D10D-3825-78A6956F19AE}"/>
          </ac:picMkLst>
        </pc:picChg>
        <pc:picChg chg="del">
          <ac:chgData name="A Freel" userId="S::afreel@ohacademy.co.uk::f6dead3d-cc44-4b49-aee1-60fe86f08dbd" providerId="AD" clId="Web-{E65F9398-125F-4B63-9F36-B634E414AF98}" dt="2024-09-30T17:40:43.524" v="5"/>
          <ac:picMkLst>
            <pc:docMk/>
            <pc:sldMk cId="845759520" sldId="257"/>
            <ac:picMk id="10" creationId="{32F89C09-4BE4-E034-49B9-93F7BEEF94BF}"/>
          </ac:picMkLst>
        </pc:picChg>
        <pc:picChg chg="del">
          <ac:chgData name="A Freel" userId="S::afreel@ohacademy.co.uk::f6dead3d-cc44-4b49-aee1-60fe86f08dbd" providerId="AD" clId="Web-{E65F9398-125F-4B63-9F36-B634E414AF98}" dt="2024-09-30T17:41:02.698" v="9"/>
          <ac:picMkLst>
            <pc:docMk/>
            <pc:sldMk cId="845759520" sldId="257"/>
            <ac:picMk id="11" creationId="{6BD25271-840D-702A-61E3-AE52382BFE32}"/>
          </ac:picMkLst>
        </pc:picChg>
        <pc:picChg chg="del">
          <ac:chgData name="A Freel" userId="S::afreel@ohacademy.co.uk::f6dead3d-cc44-4b49-aee1-60fe86f08dbd" providerId="AD" clId="Web-{E65F9398-125F-4B63-9F36-B634E414AF98}" dt="2024-09-30T17:41:04.276" v="10"/>
          <ac:picMkLst>
            <pc:docMk/>
            <pc:sldMk cId="845759520" sldId="257"/>
            <ac:picMk id="12" creationId="{B2ED63A4-78F7-AAF4-51DD-DD65AC13BD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C9873-ADB0-44AE-AA3A-4B3B3B10A9DB}" type="datetimeFigureOut">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997EA-9B26-4128-A692-B9B400906D77}" type="slidenum">
              <a:t>‹#›</a:t>
            </a:fld>
            <a:endParaRPr lang="en-US"/>
          </a:p>
        </p:txBody>
      </p:sp>
    </p:spTree>
    <p:extLst>
      <p:ext uri="{BB962C8B-B14F-4D97-AF65-F5344CB8AC3E}">
        <p14:creationId xmlns:p14="http://schemas.microsoft.com/office/powerpoint/2010/main" val="183275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1C4A3-4C8E-4F9A-95F2-DCDB16FDAE2E}" type="slidenum">
              <a:rPr lang="en-GB" smtClean="0"/>
              <a:t>7</a:t>
            </a:fld>
            <a:endParaRPr lang="en-GB"/>
          </a:p>
        </p:txBody>
      </p:sp>
    </p:spTree>
    <p:extLst>
      <p:ext uri="{BB962C8B-B14F-4D97-AF65-F5344CB8AC3E}">
        <p14:creationId xmlns:p14="http://schemas.microsoft.com/office/powerpoint/2010/main" val="334779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Clr>
                <a:srgbClr val="7030A0"/>
              </a:buClr>
              <a:buFont typeface="Symbol" panose="05050102010706020507" pitchFamily="18" charset="2"/>
              <a:buNone/>
            </a:pPr>
            <a:r>
              <a:rPr lang="en-GB" sz="1800" b="1">
                <a:effectLst/>
                <a:latin typeface="Calibri" panose="020F0502020204030204" pitchFamily="34" charset="0"/>
                <a:ea typeface="Calibri" panose="020F0502020204030204" pitchFamily="34" charset="0"/>
                <a:cs typeface="Calibri" panose="020F0502020204030204" pitchFamily="34" charset="0"/>
              </a:rPr>
              <a:t>Read: </a:t>
            </a:r>
            <a:r>
              <a:rPr lang="en-GB" sz="1800">
                <a:effectLst/>
                <a:latin typeface="Calibri" panose="020F0502020204030204" pitchFamily="34" charset="0"/>
                <a:ea typeface="Calibri" panose="020F0502020204030204" pitchFamily="34" charset="0"/>
                <a:cs typeface="Calibri" panose="020F0502020204030204" pitchFamily="34" charset="0"/>
              </a:rPr>
              <a:t>‘The history of boats’. As you read through the slides you may wish to use the printed images of boats from the Talk task ordered chronologically and displayed to support pupils. As you read through the slides, stop to ask pupils questions to discuss what they have learned. These could be questions such as: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What was the first canoe made from?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Why do people use canoes and sailing boats today?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What made sailing ships move?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Can you see the steam on the steam ship image?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What do container ships carry?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Which ships have shops and cinemas?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What do fishing boats do?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7030A0"/>
              </a:buClr>
              <a:buFont typeface="Courier New" panose="02070309020205020404" pitchFamily="49" charset="0"/>
              <a:buChar char="o"/>
              <a:tabLst>
                <a:tab pos="685800" algn="l"/>
              </a:tabLst>
            </a:pPr>
            <a:r>
              <a:rPr lang="en-GB" sz="1800">
                <a:effectLst/>
                <a:latin typeface="Calibri" panose="020F0502020204030204" pitchFamily="34" charset="0"/>
                <a:ea typeface="Calibri" panose="020F0502020204030204" pitchFamily="34" charset="0"/>
                <a:cs typeface="Calibri" panose="020F0502020204030204" pitchFamily="34" charset="0"/>
              </a:rPr>
              <a:t>What do solar-powered ships use to help them move?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rPr>
              <a:t>More images and videos of the different boats will help understanding and consolidation.</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37</a:t>
            </a:fld>
            <a:endParaRPr lang="en-GB"/>
          </a:p>
        </p:txBody>
      </p:sp>
    </p:spTree>
    <p:extLst>
      <p:ext uri="{BB962C8B-B14F-4D97-AF65-F5344CB8AC3E}">
        <p14:creationId xmlns:p14="http://schemas.microsoft.com/office/powerpoint/2010/main" val="194025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40</a:t>
            </a:fld>
            <a:endParaRPr lang="en-GB"/>
          </a:p>
        </p:txBody>
      </p:sp>
    </p:spTree>
    <p:extLst>
      <p:ext uri="{BB962C8B-B14F-4D97-AF65-F5344CB8AC3E}">
        <p14:creationId xmlns:p14="http://schemas.microsoft.com/office/powerpoint/2010/main" val="419008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Retrieval:</a:t>
            </a:r>
            <a:r>
              <a:rPr lang="en-GB" sz="1800">
                <a:effectLst/>
                <a:latin typeface="Calibri" panose="020F0502020204030204" pitchFamily="34" charset="0"/>
                <a:ea typeface="Calibri" panose="020F0502020204030204" pitchFamily="34" charset="0"/>
              </a:rPr>
              <a:t> Working either as a whole class or in smaller groups, provide each pupil with a set of the cards from Additional resource: Boat picture cards. Challenge pupils to organise the pictures into the Venn diagram in their pupil workbooks. Pupils should sort the boats into groups of ‘Past’, ‘Present’, or ‘Both’ (where the boat is still being used today). You may wish to model this task during circle time with pupils before sending them to complete the task in their pupil workbooks. Support pupils by pre-sticking an image in each group to show example answers. Challenge pupils by asking them if they can label each type of boat and describe the job of each boat to their partner. Answers are provided on the following slide.</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44</a:t>
            </a:fld>
            <a:endParaRPr lang="en-GB"/>
          </a:p>
        </p:txBody>
      </p:sp>
    </p:spTree>
    <p:extLst>
      <p:ext uri="{BB962C8B-B14F-4D97-AF65-F5344CB8AC3E}">
        <p14:creationId xmlns:p14="http://schemas.microsoft.com/office/powerpoint/2010/main" val="415416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070">
              <a:lnSpc>
                <a:spcPct val="107000"/>
              </a:lnSpc>
              <a:spcAft>
                <a:spcPts val="800"/>
              </a:spcAft>
            </a:pPr>
            <a:r>
              <a:rPr lang="en-GB" sz="1800" b="1">
                <a:effectLst/>
                <a:latin typeface="Calibri" panose="020F0502020204030204" pitchFamily="34" charset="0"/>
                <a:ea typeface="Times New Roman" panose="02020603050405020304" pitchFamily="18" charset="0"/>
              </a:rPr>
              <a:t>Learning review: </a:t>
            </a:r>
            <a:r>
              <a:rPr lang="en-GB" sz="1800">
                <a:effectLst/>
                <a:latin typeface="Calibri" panose="020F0502020204030204" pitchFamily="34" charset="0"/>
                <a:ea typeface="Times New Roman" panose="02020603050405020304" pitchFamily="18" charset="0"/>
              </a:rPr>
              <a:t>Using the teaching slides, talk partners tell each other a response to the questions. Add further review questions if you wish to.</a:t>
            </a:r>
          </a:p>
          <a:p>
            <a:pPr marL="52070">
              <a:lnSpc>
                <a:spcPct val="107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 </a:t>
            </a:r>
            <a:endParaRPr lang="en-GB" sz="1800" b="1">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46</a:t>
            </a:fld>
            <a:endParaRPr lang="en-GB"/>
          </a:p>
        </p:txBody>
      </p:sp>
    </p:spTree>
    <p:extLst>
      <p:ext uri="{BB962C8B-B14F-4D97-AF65-F5344CB8AC3E}">
        <p14:creationId xmlns:p14="http://schemas.microsoft.com/office/powerpoint/2010/main" val="2536427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0000"/>
                </a:solidFill>
                <a:effectLst/>
                <a:latin typeface="Calibri" panose="020F0502020204030204" pitchFamily="34" charset="0"/>
                <a:ea typeface="Calibri" panose="020F0502020204030204" pitchFamily="34" charset="0"/>
              </a:rPr>
              <a:t>Note: For the following lesson, you may wish to plan a trip to take pupils on a train journey, to experience trains first hand.</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47</a:t>
            </a:fld>
            <a:endParaRPr lang="en-GB"/>
          </a:p>
        </p:txBody>
      </p:sp>
    </p:spTree>
    <p:extLst>
      <p:ext uri="{BB962C8B-B14F-4D97-AF65-F5344CB8AC3E}">
        <p14:creationId xmlns:p14="http://schemas.microsoft.com/office/powerpoint/2010/main" val="169604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cabb001b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cabb001b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1C4A3-4C8E-4F9A-95F2-DCDB16FDAE2E}" type="slidenum">
              <a:rPr lang="en-GB" smtClean="0"/>
              <a:t>11</a:t>
            </a:fld>
            <a:endParaRPr lang="en-GB"/>
          </a:p>
        </p:txBody>
      </p:sp>
    </p:spTree>
    <p:extLst>
      <p:ext uri="{BB962C8B-B14F-4D97-AF65-F5344CB8AC3E}">
        <p14:creationId xmlns:p14="http://schemas.microsoft.com/office/powerpoint/2010/main" val="335046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179388" y="1076325"/>
            <a:ext cx="9567862" cy="53832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992664" y="6818989"/>
            <a:ext cx="7941310" cy="6460093"/>
          </a:xfrm>
          <a:prstGeom prst="rect">
            <a:avLst/>
          </a:prstGeom>
        </p:spPr>
        <p:txBody>
          <a:bodyPr spcFirstLastPara="1" wrap="square" lIns="138702" tIns="138702" rIns="138702" bIns="138702"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Knowledge quiz 2.2:</a:t>
            </a: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a:solidFill>
                  <a:srgbClr val="222222"/>
                </a:solidFill>
                <a:effectLst/>
                <a:latin typeface="Calibri" panose="020F0502020204030204" pitchFamily="34" charset="0"/>
                <a:ea typeface="Calibri" panose="020F0502020204030204" pitchFamily="34" charset="0"/>
                <a:cs typeface="Calibri" panose="020F0502020204030204" pitchFamily="34" charset="0"/>
              </a:rPr>
              <a:t>Pupils complete this in the Additional resource: Knowledge quizzes booklet to assess their knowledge retention from the previous lesson. They write their score in the chart also provided in the additional resource.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26</a:t>
            </a:fld>
            <a:endParaRPr lang="en-GB"/>
          </a:p>
        </p:txBody>
      </p:sp>
    </p:spTree>
    <p:extLst>
      <p:ext uri="{BB962C8B-B14F-4D97-AF65-F5344CB8AC3E}">
        <p14:creationId xmlns:p14="http://schemas.microsoft.com/office/powerpoint/2010/main" val="221564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Revisit the main enquiry question and the learning journey so far.</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30</a:t>
            </a:fld>
            <a:endParaRPr lang="en-GB"/>
          </a:p>
        </p:txBody>
      </p:sp>
    </p:spTree>
    <p:extLst>
      <p:ext uri="{BB962C8B-B14F-4D97-AF65-F5344CB8AC3E}">
        <p14:creationId xmlns:p14="http://schemas.microsoft.com/office/powerpoint/2010/main" val="268126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31</a:t>
            </a:fld>
            <a:endParaRPr lang="en-GB"/>
          </a:p>
        </p:txBody>
      </p:sp>
    </p:spTree>
    <p:extLst>
      <p:ext uri="{BB962C8B-B14F-4D97-AF65-F5344CB8AC3E}">
        <p14:creationId xmlns:p14="http://schemas.microsoft.com/office/powerpoint/2010/main" val="377411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Introduction:</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Share the lesson statement, and key term. Then share key knowledge and other key vocabulary with pupils—you may want to add images to the teaching slides to support exemplification and understanding of these words. (You may want to explain the meaning of ‘vehicle’ here as pupils have used ‘type of transport’ until now, but ‘vehicle’ is used throughout this lesson.)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32</a:t>
            </a:fld>
            <a:endParaRPr lang="en-GB"/>
          </a:p>
        </p:txBody>
      </p:sp>
    </p:spTree>
    <p:extLst>
      <p:ext uri="{BB962C8B-B14F-4D97-AF65-F5344CB8AC3E}">
        <p14:creationId xmlns:p14="http://schemas.microsoft.com/office/powerpoint/2010/main" val="251838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support understanding of the key term ‘engine’ you may wish to share images of engines with pupils or play them a short video. </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33</a:t>
            </a:fld>
            <a:endParaRPr lang="en-GB"/>
          </a:p>
        </p:txBody>
      </p:sp>
    </p:spTree>
    <p:extLst>
      <p:ext uri="{BB962C8B-B14F-4D97-AF65-F5344CB8AC3E}">
        <p14:creationId xmlns:p14="http://schemas.microsoft.com/office/powerpoint/2010/main" val="200093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Talk task: </a:t>
            </a:r>
            <a:r>
              <a:rPr lang="en-GB" sz="1800">
                <a:effectLst/>
                <a:latin typeface="Calibri" panose="020F0502020204030204" pitchFamily="34" charset="0"/>
                <a:ea typeface="Calibri" panose="020F0502020204030204" pitchFamily="34" charset="0"/>
              </a:rPr>
              <a:t>Ask pupils to discuss the questions ‘Which of these boats do you think are from the past and which do you think are from the present?’ and ‘Why?’. Pupils should look at the images on the two slides and discuss their ideas. Another way of completing this task would be to ask pupils to sit in a circle, enlarge and print off all the images from the slides to hand around and to group as a class.</a:t>
            </a:r>
            <a:r>
              <a:rPr lang="en-GB" sz="1800" i="1">
                <a:effectLst/>
                <a:latin typeface="Calibri" panose="020F0502020204030204" pitchFamily="34" charset="0"/>
                <a:ea typeface="Calibri" panose="020F0502020204030204" pitchFamily="34" charset="0"/>
              </a:rPr>
              <a:t> </a:t>
            </a:r>
            <a:r>
              <a:rPr lang="en-GB" sz="1800">
                <a:effectLst/>
                <a:latin typeface="Calibri" panose="020F0502020204030204" pitchFamily="34" charset="0"/>
                <a:ea typeface="Calibri" panose="020F0502020204030204" pitchFamily="34" charset="0"/>
              </a:rPr>
              <a:t>Once you’ve decided on the boats in the two groups, ask pupils the question: ‘</a:t>
            </a:r>
            <a:r>
              <a:rPr lang="en-GB"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Are any types of boats from the past still used today?’. Explore ideas with pupils but don’t correct misconceptions yet as the lesson will work through boats of the past, present, and boats used in both times. Pupils will get a chance to review their thoughts from this Talk task later in the lesson so you may wish to keep a record of current ideas. </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35</a:t>
            </a:fld>
            <a:endParaRPr lang="en-GB"/>
          </a:p>
        </p:txBody>
      </p:sp>
    </p:spTree>
    <p:extLst>
      <p:ext uri="{BB962C8B-B14F-4D97-AF65-F5344CB8AC3E}">
        <p14:creationId xmlns:p14="http://schemas.microsoft.com/office/powerpoint/2010/main" val="263787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9240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265858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3 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21B4EA0-AC94-2EEF-7488-A6D08B65E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999" y="1998363"/>
            <a:ext cx="1206500" cy="1511300"/>
          </a:xfrm>
          <a:prstGeom prst="rect">
            <a:avLst/>
          </a:prstGeom>
        </p:spPr>
      </p:pic>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spTree>
    <p:extLst>
      <p:ext uri="{BB962C8B-B14F-4D97-AF65-F5344CB8AC3E}">
        <p14:creationId xmlns:p14="http://schemas.microsoft.com/office/powerpoint/2010/main" val="9618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a:t>Insert quiz questions from workbook</a:t>
            </a:r>
            <a:endParaRPr lang="en-US"/>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a:t>Knowledge quiz X.X</a:t>
            </a:r>
            <a:endParaRPr lang="en-GB"/>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Knowledge quiz</a:t>
            </a:r>
            <a:endParaRPr lang="en-GB"/>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156584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S1_Existing knowled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2764" y="5950156"/>
            <a:ext cx="762738" cy="762738"/>
          </a:xfrm>
          <a:prstGeom prst="rect">
            <a:avLst/>
          </a:prstGeom>
        </p:spPr>
      </p:pic>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p:nvPr>
        </p:nvSpPr>
        <p:spPr>
          <a:xfrm>
            <a:off x="1037359" y="1672937"/>
            <a:ext cx="4573732" cy="2020888"/>
          </a:xfrm>
          <a:prstGeom prst="wedgeRoundRectCallout">
            <a:avLst>
              <a:gd name="adj1" fmla="val -35827"/>
              <a:gd name="adj2" fmla="val 6815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a:extLst>
              <a:ext uri="{FF2B5EF4-FFF2-40B4-BE49-F238E27FC236}">
                <a16:creationId xmlns:a16="http://schemas.microsoft.com/office/drawing/2014/main" id="{3963428A-62A0-7ADF-AFE9-A496E76911B5}"/>
              </a:ext>
            </a:extLst>
          </p:cNvPr>
          <p:cNvSpPr>
            <a:spLocks noGrp="1"/>
          </p:cNvSpPr>
          <p:nvPr>
            <p:ph type="body" sz="quarter" idx="11"/>
          </p:nvPr>
        </p:nvSpPr>
        <p:spPr>
          <a:xfrm>
            <a:off x="5869304" y="1672937"/>
            <a:ext cx="4573732" cy="2020888"/>
          </a:xfrm>
          <a:prstGeom prst="wedgeRoundRectCallout">
            <a:avLst>
              <a:gd name="adj1" fmla="val 34146"/>
              <a:gd name="adj2" fmla="val 72783"/>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89DABDB-FC8D-FC3E-E9B6-CAE726F94EA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Existing knowledge</a:t>
            </a:r>
            <a:endParaRPr lang="en-GB"/>
          </a:p>
        </p:txBody>
      </p:sp>
      <p:sp>
        <p:nvSpPr>
          <p:cNvPr id="4" name="Text Placeholder 3">
            <a:extLst>
              <a:ext uri="{FF2B5EF4-FFF2-40B4-BE49-F238E27FC236}">
                <a16:creationId xmlns:a16="http://schemas.microsoft.com/office/drawing/2014/main" id="{06DF3C69-0A85-3278-A8EF-E7FEDE1CFEBE}"/>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36543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S1_Enquiry Question_first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414323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 name="Content Placeholder 2">
            <a:extLst>
              <a:ext uri="{FF2B5EF4-FFF2-40B4-BE49-F238E27FC236}">
                <a16:creationId xmlns:a16="http://schemas.microsoft.com/office/drawing/2014/main" id="{4F98CEE3-4DED-EC81-55A1-ADC847160BB5}"/>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3635895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S1_Enquiry Question_final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414323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6" name="TextBox 5">
            <a:extLst>
              <a:ext uri="{FF2B5EF4-FFF2-40B4-BE49-F238E27FC236}">
                <a16:creationId xmlns:a16="http://schemas.microsoft.com/office/drawing/2014/main" id="{C038F5E4-7C8B-E5C7-BA4B-6EC72475216D}"/>
              </a:ext>
            </a:extLst>
          </p:cNvPr>
          <p:cNvSpPr txBox="1"/>
          <p:nvPr userDrawn="1"/>
        </p:nvSpPr>
        <p:spPr>
          <a:xfrm>
            <a:off x="473075" y="426602"/>
            <a:ext cx="10333470" cy="522000"/>
          </a:xfrm>
          <a:prstGeom prst="roundRect">
            <a:avLst/>
          </a:prstGeom>
          <a:solidFill>
            <a:srgbClr val="8E71A5"/>
          </a:solidFill>
          <a:ln>
            <a:noFill/>
          </a:ln>
        </p:spPr>
        <p:txBody>
          <a:bodyPr wrap="square" anchor="ctr">
            <a:spAutoFit/>
          </a:bodyPr>
          <a:lstStyle/>
          <a:p>
            <a:pPr marL="176400"/>
            <a:r>
              <a:rPr lang="en-GB" sz="2800" b="1">
                <a:solidFill>
                  <a:schemeClr val="bg1"/>
                </a:solidFill>
                <a:latin typeface="Century Gothic" panose="020B0502020202020204" pitchFamily="34" charset="0"/>
              </a:rPr>
              <a:t>Now you are ready to answer the enquiry question:</a:t>
            </a:r>
          </a:p>
        </p:txBody>
      </p:sp>
      <p:sp>
        <p:nvSpPr>
          <p:cNvPr id="2" name="Content Placeholder 2">
            <a:extLst>
              <a:ext uri="{FF2B5EF4-FFF2-40B4-BE49-F238E27FC236}">
                <a16:creationId xmlns:a16="http://schemas.microsoft.com/office/drawing/2014/main" id="{450830EE-1B8E-B753-BF2D-D34919798313}"/>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882704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S1_Learning journey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7" name="Rounded Rectangle 13">
            <a:extLst>
              <a:ext uri="{FF2B5EF4-FFF2-40B4-BE49-F238E27FC236}">
                <a16:creationId xmlns:a16="http://schemas.microsoft.com/office/drawing/2014/main" id="{664085B5-AB8B-E74C-D6F2-FB5A92D8B322}"/>
              </a:ext>
            </a:extLst>
          </p:cNvPr>
          <p:cNvSpPr/>
          <p:nvPr userDrawn="1"/>
        </p:nvSpPr>
        <p:spPr>
          <a:xfrm>
            <a:off x="464499"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1" name="Rounded Rectangle 13">
            <a:extLst>
              <a:ext uri="{FF2B5EF4-FFF2-40B4-BE49-F238E27FC236}">
                <a16:creationId xmlns:a16="http://schemas.microsoft.com/office/drawing/2014/main" id="{89086965-8523-14C0-84C3-9E0C1864B091}"/>
              </a:ext>
            </a:extLst>
          </p:cNvPr>
          <p:cNvSpPr/>
          <p:nvPr userDrawn="1"/>
        </p:nvSpPr>
        <p:spPr>
          <a:xfrm>
            <a:off x="464499" y="2519162"/>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3" name="Oval 12">
            <a:extLst>
              <a:ext uri="{FF2B5EF4-FFF2-40B4-BE49-F238E27FC236}">
                <a16:creationId xmlns:a16="http://schemas.microsoft.com/office/drawing/2014/main" id="{40A7BE72-AA08-F2E3-6C4D-59BF41EEAFFB}"/>
              </a:ext>
            </a:extLst>
          </p:cNvPr>
          <p:cNvSpPr/>
          <p:nvPr userDrawn="1"/>
        </p:nvSpPr>
        <p:spPr>
          <a:xfrm>
            <a:off x="494603"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D69EDCB-7946-4998-DF9E-B7E9444FA6D7}"/>
              </a:ext>
            </a:extLst>
          </p:cNvPr>
          <p:cNvSpPr/>
          <p:nvPr userDrawn="1"/>
        </p:nvSpPr>
        <p:spPr>
          <a:xfrm>
            <a:off x="464499"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5" name="Oval 14">
            <a:extLst>
              <a:ext uri="{FF2B5EF4-FFF2-40B4-BE49-F238E27FC236}">
                <a16:creationId xmlns:a16="http://schemas.microsoft.com/office/drawing/2014/main" id="{EE868736-A74F-535A-EEAC-EFAA61361727}"/>
              </a:ext>
            </a:extLst>
          </p:cNvPr>
          <p:cNvSpPr/>
          <p:nvPr userDrawn="1"/>
        </p:nvSpPr>
        <p:spPr>
          <a:xfrm>
            <a:off x="494603"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3">
            <a:extLst>
              <a:ext uri="{FF2B5EF4-FFF2-40B4-BE49-F238E27FC236}">
                <a16:creationId xmlns:a16="http://schemas.microsoft.com/office/drawing/2014/main" id="{A767BABF-70FE-32F9-7764-4273672E4BE5}"/>
              </a:ext>
            </a:extLst>
          </p:cNvPr>
          <p:cNvSpPr/>
          <p:nvPr userDrawn="1"/>
        </p:nvSpPr>
        <p:spPr>
          <a:xfrm>
            <a:off x="5701092"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7" name="Oval 16">
            <a:extLst>
              <a:ext uri="{FF2B5EF4-FFF2-40B4-BE49-F238E27FC236}">
                <a16:creationId xmlns:a16="http://schemas.microsoft.com/office/drawing/2014/main" id="{82CD6666-865A-8623-0A83-278E23B08EC4}"/>
              </a:ext>
            </a:extLst>
          </p:cNvPr>
          <p:cNvSpPr/>
          <p:nvPr userDrawn="1"/>
        </p:nvSpPr>
        <p:spPr>
          <a:xfrm>
            <a:off x="5731196" y="971188"/>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3">
            <a:extLst>
              <a:ext uri="{FF2B5EF4-FFF2-40B4-BE49-F238E27FC236}">
                <a16:creationId xmlns:a16="http://schemas.microsoft.com/office/drawing/2014/main" id="{433447E2-22F3-489A-60C3-4FF98A1FF029}"/>
              </a:ext>
            </a:extLst>
          </p:cNvPr>
          <p:cNvSpPr/>
          <p:nvPr userDrawn="1"/>
        </p:nvSpPr>
        <p:spPr>
          <a:xfrm>
            <a:off x="5701092" y="2519162"/>
            <a:ext cx="5033391" cy="1828606"/>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2" name="Oval 21">
            <a:extLst>
              <a:ext uri="{FF2B5EF4-FFF2-40B4-BE49-F238E27FC236}">
                <a16:creationId xmlns:a16="http://schemas.microsoft.com/office/drawing/2014/main" id="{717139F2-4240-E4A4-D5A7-BD819FDC7EFE}"/>
              </a:ext>
            </a:extLst>
          </p:cNvPr>
          <p:cNvSpPr/>
          <p:nvPr userDrawn="1"/>
        </p:nvSpPr>
        <p:spPr>
          <a:xfrm>
            <a:off x="497508" y="964781"/>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5B46DD-5180-2F61-43F7-F9C642750B83}"/>
              </a:ext>
            </a:extLst>
          </p:cNvPr>
          <p:cNvSpPr/>
          <p:nvPr userDrawn="1"/>
        </p:nvSpPr>
        <p:spPr>
          <a:xfrm>
            <a:off x="5731196"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
            <a:extLst>
              <a:ext uri="{FF2B5EF4-FFF2-40B4-BE49-F238E27FC236}">
                <a16:creationId xmlns:a16="http://schemas.microsoft.com/office/drawing/2014/main" id="{97FDE27B-59C4-CC07-D95F-2634534D3F98}"/>
              </a:ext>
            </a:extLst>
          </p:cNvPr>
          <p:cNvSpPr/>
          <p:nvPr userDrawn="1"/>
        </p:nvSpPr>
        <p:spPr>
          <a:xfrm>
            <a:off x="5701092"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1" name="Oval 20">
            <a:extLst>
              <a:ext uri="{FF2B5EF4-FFF2-40B4-BE49-F238E27FC236}">
                <a16:creationId xmlns:a16="http://schemas.microsoft.com/office/drawing/2014/main" id="{1A48D117-2F35-9AC6-8BE1-2215AF4AAEE5}"/>
              </a:ext>
            </a:extLst>
          </p:cNvPr>
          <p:cNvSpPr/>
          <p:nvPr userDrawn="1"/>
        </p:nvSpPr>
        <p:spPr>
          <a:xfrm>
            <a:off x="5731196"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F56FB98-D789-498F-B5E7-0B31FB79CEE6}"/>
              </a:ext>
            </a:extLst>
          </p:cNvPr>
          <p:cNvSpPr>
            <a:spLocks noGrp="1"/>
          </p:cNvSpPr>
          <p:nvPr>
            <p:ph type="body" sz="quarter" idx="15"/>
          </p:nvPr>
        </p:nvSpPr>
        <p:spPr>
          <a:xfrm>
            <a:off x="1302150"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9" name="Text Placeholder 4">
            <a:extLst>
              <a:ext uri="{FF2B5EF4-FFF2-40B4-BE49-F238E27FC236}">
                <a16:creationId xmlns:a16="http://schemas.microsoft.com/office/drawing/2014/main" id="{8690BEED-0CD4-ECF5-6F87-B1334FC3A4EB}"/>
              </a:ext>
            </a:extLst>
          </p:cNvPr>
          <p:cNvSpPr>
            <a:spLocks noGrp="1"/>
          </p:cNvSpPr>
          <p:nvPr>
            <p:ph type="body" sz="quarter" idx="16" hasCustomPrompt="1"/>
          </p:nvPr>
        </p:nvSpPr>
        <p:spPr>
          <a:xfrm>
            <a:off x="1302149" y="488969"/>
            <a:ext cx="3636000" cy="1656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24" name="Text Placeholder 4">
            <a:extLst>
              <a:ext uri="{FF2B5EF4-FFF2-40B4-BE49-F238E27FC236}">
                <a16:creationId xmlns:a16="http://schemas.microsoft.com/office/drawing/2014/main" id="{D8313C61-3CAF-BE63-EF1D-6D138BC0C90A}"/>
              </a:ext>
            </a:extLst>
          </p:cNvPr>
          <p:cNvSpPr>
            <a:spLocks noGrp="1"/>
          </p:cNvSpPr>
          <p:nvPr>
            <p:ph type="body" sz="quarter" idx="17"/>
          </p:nvPr>
        </p:nvSpPr>
        <p:spPr>
          <a:xfrm>
            <a:off x="1302149"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5" name="Text Placeholder 4">
            <a:extLst>
              <a:ext uri="{FF2B5EF4-FFF2-40B4-BE49-F238E27FC236}">
                <a16:creationId xmlns:a16="http://schemas.microsoft.com/office/drawing/2014/main" id="{7F9D0A9A-1BB4-7CF8-B259-6F69B04223C6}"/>
              </a:ext>
            </a:extLst>
          </p:cNvPr>
          <p:cNvSpPr>
            <a:spLocks noGrp="1"/>
          </p:cNvSpPr>
          <p:nvPr>
            <p:ph type="body" sz="quarter" idx="18"/>
          </p:nvPr>
        </p:nvSpPr>
        <p:spPr>
          <a:xfrm>
            <a:off x="6537836"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0" name="Text Placeholder 4">
            <a:extLst>
              <a:ext uri="{FF2B5EF4-FFF2-40B4-BE49-F238E27FC236}">
                <a16:creationId xmlns:a16="http://schemas.microsoft.com/office/drawing/2014/main" id="{1EFC887C-4A61-51D4-4584-8E3A0973C7EE}"/>
              </a:ext>
            </a:extLst>
          </p:cNvPr>
          <p:cNvSpPr>
            <a:spLocks noGrp="1"/>
          </p:cNvSpPr>
          <p:nvPr>
            <p:ph type="body" sz="quarter" idx="19"/>
          </p:nvPr>
        </p:nvSpPr>
        <p:spPr>
          <a:xfrm>
            <a:off x="6537836"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1" name="Text Placeholder 4">
            <a:extLst>
              <a:ext uri="{FF2B5EF4-FFF2-40B4-BE49-F238E27FC236}">
                <a16:creationId xmlns:a16="http://schemas.microsoft.com/office/drawing/2014/main" id="{D5C33EEF-A7D8-F53A-DBBA-00A4CE97CCB4}"/>
              </a:ext>
            </a:extLst>
          </p:cNvPr>
          <p:cNvSpPr>
            <a:spLocks noGrp="1"/>
          </p:cNvSpPr>
          <p:nvPr>
            <p:ph type="body" sz="quarter" idx="20"/>
          </p:nvPr>
        </p:nvSpPr>
        <p:spPr>
          <a:xfrm>
            <a:off x="6567939" y="482563"/>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DEBF302D-FC0F-3002-1804-7660B6DA41DE}"/>
              </a:ext>
            </a:extLst>
          </p:cNvPr>
          <p:cNvSpPr txBox="1"/>
          <p:nvPr userDrawn="1"/>
        </p:nvSpPr>
        <p:spPr>
          <a:xfrm>
            <a:off x="546354"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2</a:t>
            </a:r>
          </a:p>
        </p:txBody>
      </p:sp>
      <p:sp>
        <p:nvSpPr>
          <p:cNvPr id="26" name="TextBox 25">
            <a:extLst>
              <a:ext uri="{FF2B5EF4-FFF2-40B4-BE49-F238E27FC236}">
                <a16:creationId xmlns:a16="http://schemas.microsoft.com/office/drawing/2014/main" id="{23531AC6-5D2A-182B-D3F8-AFFD8F8D4789}"/>
              </a:ext>
            </a:extLst>
          </p:cNvPr>
          <p:cNvSpPr txBox="1"/>
          <p:nvPr userDrawn="1"/>
        </p:nvSpPr>
        <p:spPr>
          <a:xfrm>
            <a:off x="546354" y="1038883"/>
            <a:ext cx="583288" cy="523220"/>
          </a:xfrm>
          <a:prstGeom prst="rect">
            <a:avLst/>
          </a:prstGeom>
          <a:noFill/>
        </p:spPr>
        <p:txBody>
          <a:bodyPr wrap="square" rtlCol="0" anchor="ctr">
            <a:spAutoFit/>
          </a:bodyPr>
          <a:lstStyle/>
          <a:p>
            <a:pPr algn="ctr"/>
            <a:r>
              <a:rPr lang="en-GB" sz="2800" b="1">
                <a:solidFill>
                  <a:srgbClr val="000000"/>
                </a:solidFill>
                <a:latin typeface="Century Gothic" panose="020B0502020202020204" pitchFamily="34" charset="0"/>
              </a:rPr>
              <a:t>1</a:t>
            </a:r>
          </a:p>
        </p:txBody>
      </p:sp>
      <p:sp>
        <p:nvSpPr>
          <p:cNvPr id="27" name="TextBox 26">
            <a:extLst>
              <a:ext uri="{FF2B5EF4-FFF2-40B4-BE49-F238E27FC236}">
                <a16:creationId xmlns:a16="http://schemas.microsoft.com/office/drawing/2014/main" id="{B6DA936F-4AC7-E1E7-EA46-6F93DE800F72}"/>
              </a:ext>
            </a:extLst>
          </p:cNvPr>
          <p:cNvSpPr txBox="1"/>
          <p:nvPr userDrawn="1"/>
        </p:nvSpPr>
        <p:spPr>
          <a:xfrm>
            <a:off x="546354"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3</a:t>
            </a:r>
          </a:p>
        </p:txBody>
      </p:sp>
      <p:sp>
        <p:nvSpPr>
          <p:cNvPr id="28" name="TextBox 27">
            <a:extLst>
              <a:ext uri="{FF2B5EF4-FFF2-40B4-BE49-F238E27FC236}">
                <a16:creationId xmlns:a16="http://schemas.microsoft.com/office/drawing/2014/main" id="{E5E1C8C6-2E2C-5803-6429-150351E7A06B}"/>
              </a:ext>
            </a:extLst>
          </p:cNvPr>
          <p:cNvSpPr txBox="1"/>
          <p:nvPr userDrawn="1"/>
        </p:nvSpPr>
        <p:spPr>
          <a:xfrm>
            <a:off x="5775799"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5</a:t>
            </a:r>
          </a:p>
        </p:txBody>
      </p:sp>
      <p:sp>
        <p:nvSpPr>
          <p:cNvPr id="32" name="TextBox 31">
            <a:extLst>
              <a:ext uri="{FF2B5EF4-FFF2-40B4-BE49-F238E27FC236}">
                <a16:creationId xmlns:a16="http://schemas.microsoft.com/office/drawing/2014/main" id="{9A3B608D-6ACF-431A-7138-CDECD04373B0}"/>
              </a:ext>
            </a:extLst>
          </p:cNvPr>
          <p:cNvSpPr txBox="1"/>
          <p:nvPr userDrawn="1"/>
        </p:nvSpPr>
        <p:spPr>
          <a:xfrm>
            <a:off x="5775799"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6</a:t>
            </a:r>
          </a:p>
        </p:txBody>
      </p:sp>
      <p:sp>
        <p:nvSpPr>
          <p:cNvPr id="33" name="TextBox 32">
            <a:extLst>
              <a:ext uri="{FF2B5EF4-FFF2-40B4-BE49-F238E27FC236}">
                <a16:creationId xmlns:a16="http://schemas.microsoft.com/office/drawing/2014/main" id="{5FF66031-4FA6-14F9-C4D5-575FCFEED300}"/>
              </a:ext>
            </a:extLst>
          </p:cNvPr>
          <p:cNvSpPr txBox="1"/>
          <p:nvPr userDrawn="1"/>
        </p:nvSpPr>
        <p:spPr>
          <a:xfrm>
            <a:off x="5775799" y="103888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4</a:t>
            </a:r>
          </a:p>
        </p:txBody>
      </p:sp>
      <p:sp>
        <p:nvSpPr>
          <p:cNvPr id="4" name="Content Placeholder 2">
            <a:extLst>
              <a:ext uri="{FF2B5EF4-FFF2-40B4-BE49-F238E27FC236}">
                <a16:creationId xmlns:a16="http://schemas.microsoft.com/office/drawing/2014/main" id="{9C1697CE-226A-18DC-3742-BDF30545B02D}"/>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38535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S1_Learning journey_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50" name="Rounded Rectangle 13">
            <a:extLst>
              <a:ext uri="{FF2B5EF4-FFF2-40B4-BE49-F238E27FC236}">
                <a16:creationId xmlns:a16="http://schemas.microsoft.com/office/drawing/2014/main" id="{D6CEF416-1964-4311-766E-BECC66D5EE5C}"/>
              </a:ext>
            </a:extLst>
          </p:cNvPr>
          <p:cNvSpPr/>
          <p:nvPr userDrawn="1"/>
        </p:nvSpPr>
        <p:spPr>
          <a:xfrm>
            <a:off x="434397"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1" name="Rounded Rectangle 13">
            <a:extLst>
              <a:ext uri="{FF2B5EF4-FFF2-40B4-BE49-F238E27FC236}">
                <a16:creationId xmlns:a16="http://schemas.microsoft.com/office/drawing/2014/main" id="{345AA8BA-5147-088A-0F5F-B9DFF39D86E7}"/>
              </a:ext>
            </a:extLst>
          </p:cNvPr>
          <p:cNvSpPr/>
          <p:nvPr userDrawn="1"/>
        </p:nvSpPr>
        <p:spPr>
          <a:xfrm>
            <a:off x="434397" y="1656572"/>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2" name="Oval 51">
            <a:extLst>
              <a:ext uri="{FF2B5EF4-FFF2-40B4-BE49-F238E27FC236}">
                <a16:creationId xmlns:a16="http://schemas.microsoft.com/office/drawing/2014/main" id="{1D410F9F-8331-84DC-AE07-4D7D970B8617}"/>
              </a:ext>
            </a:extLst>
          </p:cNvPr>
          <p:cNvSpPr/>
          <p:nvPr userDrawn="1"/>
        </p:nvSpPr>
        <p:spPr>
          <a:xfrm>
            <a:off x="487650"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
            <a:extLst>
              <a:ext uri="{FF2B5EF4-FFF2-40B4-BE49-F238E27FC236}">
                <a16:creationId xmlns:a16="http://schemas.microsoft.com/office/drawing/2014/main" id="{CEA47730-6567-45DD-7906-FE30F3D30B88}"/>
              </a:ext>
            </a:extLst>
          </p:cNvPr>
          <p:cNvSpPr/>
          <p:nvPr userDrawn="1"/>
        </p:nvSpPr>
        <p:spPr>
          <a:xfrm>
            <a:off x="434397"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4" name="Oval 53">
            <a:extLst>
              <a:ext uri="{FF2B5EF4-FFF2-40B4-BE49-F238E27FC236}">
                <a16:creationId xmlns:a16="http://schemas.microsoft.com/office/drawing/2014/main" id="{1250B734-C9EF-E92D-4A85-74DDEB089F48}"/>
              </a:ext>
            </a:extLst>
          </p:cNvPr>
          <p:cNvSpPr/>
          <p:nvPr userDrawn="1"/>
        </p:nvSpPr>
        <p:spPr>
          <a:xfrm>
            <a:off x="487650"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3">
            <a:extLst>
              <a:ext uri="{FF2B5EF4-FFF2-40B4-BE49-F238E27FC236}">
                <a16:creationId xmlns:a16="http://schemas.microsoft.com/office/drawing/2014/main" id="{D29C6BAD-8D67-A49D-79D6-715574A5D919}"/>
              </a:ext>
            </a:extLst>
          </p:cNvPr>
          <p:cNvSpPr/>
          <p:nvPr userDrawn="1"/>
        </p:nvSpPr>
        <p:spPr>
          <a:xfrm>
            <a:off x="5705715"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6" name="Oval 55">
            <a:extLst>
              <a:ext uri="{FF2B5EF4-FFF2-40B4-BE49-F238E27FC236}">
                <a16:creationId xmlns:a16="http://schemas.microsoft.com/office/drawing/2014/main" id="{D6F0B822-07ED-C6BD-9FF6-62C6895B4764}"/>
              </a:ext>
            </a:extLst>
          </p:cNvPr>
          <p:cNvSpPr/>
          <p:nvPr userDrawn="1"/>
        </p:nvSpPr>
        <p:spPr>
          <a:xfrm>
            <a:off x="5754346"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3">
            <a:extLst>
              <a:ext uri="{FF2B5EF4-FFF2-40B4-BE49-F238E27FC236}">
                <a16:creationId xmlns:a16="http://schemas.microsoft.com/office/drawing/2014/main" id="{FB8BAD56-C603-60A8-9EBE-8426C52C85BD}"/>
              </a:ext>
            </a:extLst>
          </p:cNvPr>
          <p:cNvSpPr/>
          <p:nvPr userDrawn="1"/>
        </p:nvSpPr>
        <p:spPr>
          <a:xfrm>
            <a:off x="5705715" y="1656572"/>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8" name="Oval 57">
            <a:extLst>
              <a:ext uri="{FF2B5EF4-FFF2-40B4-BE49-F238E27FC236}">
                <a16:creationId xmlns:a16="http://schemas.microsoft.com/office/drawing/2014/main" id="{EAF6C310-E3E3-EC35-BB03-82BE1F2C88D4}"/>
              </a:ext>
            </a:extLst>
          </p:cNvPr>
          <p:cNvSpPr/>
          <p:nvPr userDrawn="1"/>
        </p:nvSpPr>
        <p:spPr>
          <a:xfrm>
            <a:off x="487650"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9C18671-434F-DBEF-4AC2-AC39641F488B}"/>
              </a:ext>
            </a:extLst>
          </p:cNvPr>
          <p:cNvSpPr/>
          <p:nvPr userDrawn="1"/>
        </p:nvSpPr>
        <p:spPr>
          <a:xfrm>
            <a:off x="5754346"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3">
            <a:extLst>
              <a:ext uri="{FF2B5EF4-FFF2-40B4-BE49-F238E27FC236}">
                <a16:creationId xmlns:a16="http://schemas.microsoft.com/office/drawing/2014/main" id="{7B0E65C2-BF17-EB31-0BFC-968D767B4551}"/>
              </a:ext>
            </a:extLst>
          </p:cNvPr>
          <p:cNvSpPr/>
          <p:nvPr userDrawn="1"/>
        </p:nvSpPr>
        <p:spPr>
          <a:xfrm>
            <a:off x="5705715"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61" name="Oval 60">
            <a:extLst>
              <a:ext uri="{FF2B5EF4-FFF2-40B4-BE49-F238E27FC236}">
                <a16:creationId xmlns:a16="http://schemas.microsoft.com/office/drawing/2014/main" id="{5AB0EC5A-09FF-D292-FDC2-C800026D8052}"/>
              </a:ext>
            </a:extLst>
          </p:cNvPr>
          <p:cNvSpPr/>
          <p:nvPr userDrawn="1"/>
        </p:nvSpPr>
        <p:spPr>
          <a:xfrm>
            <a:off x="5754346"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4">
            <a:extLst>
              <a:ext uri="{FF2B5EF4-FFF2-40B4-BE49-F238E27FC236}">
                <a16:creationId xmlns:a16="http://schemas.microsoft.com/office/drawing/2014/main" id="{C1B4B9C2-996A-A45A-5892-688B79EE6388}"/>
              </a:ext>
            </a:extLst>
          </p:cNvPr>
          <p:cNvSpPr>
            <a:spLocks noGrp="1"/>
          </p:cNvSpPr>
          <p:nvPr>
            <p:ph type="body" sz="quarter" idx="15"/>
          </p:nvPr>
        </p:nvSpPr>
        <p:spPr>
          <a:xfrm>
            <a:off x="1062878"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3" name="Text Placeholder 4">
            <a:extLst>
              <a:ext uri="{FF2B5EF4-FFF2-40B4-BE49-F238E27FC236}">
                <a16:creationId xmlns:a16="http://schemas.microsoft.com/office/drawing/2014/main" id="{B370BC4C-93CA-849B-9A8A-C5E7352BA48A}"/>
              </a:ext>
            </a:extLst>
          </p:cNvPr>
          <p:cNvSpPr>
            <a:spLocks noGrp="1"/>
          </p:cNvSpPr>
          <p:nvPr>
            <p:ph type="body" sz="quarter" idx="16" hasCustomPrompt="1"/>
          </p:nvPr>
        </p:nvSpPr>
        <p:spPr>
          <a:xfrm>
            <a:off x="1062878" y="457783"/>
            <a:ext cx="4112110" cy="1044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64" name="Text Placeholder 4">
            <a:extLst>
              <a:ext uri="{FF2B5EF4-FFF2-40B4-BE49-F238E27FC236}">
                <a16:creationId xmlns:a16="http://schemas.microsoft.com/office/drawing/2014/main" id="{45010298-97AB-1CA3-1A4A-3D9785B23B77}"/>
              </a:ext>
            </a:extLst>
          </p:cNvPr>
          <p:cNvSpPr>
            <a:spLocks noGrp="1"/>
          </p:cNvSpPr>
          <p:nvPr>
            <p:ph type="body" sz="quarter" idx="17"/>
          </p:nvPr>
        </p:nvSpPr>
        <p:spPr>
          <a:xfrm>
            <a:off x="1062878"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5" name="Text Placeholder 4">
            <a:extLst>
              <a:ext uri="{FF2B5EF4-FFF2-40B4-BE49-F238E27FC236}">
                <a16:creationId xmlns:a16="http://schemas.microsoft.com/office/drawing/2014/main" id="{F7AA0CCC-5DED-0C3E-019C-3C760D217174}"/>
              </a:ext>
            </a:extLst>
          </p:cNvPr>
          <p:cNvSpPr>
            <a:spLocks noGrp="1"/>
          </p:cNvSpPr>
          <p:nvPr>
            <p:ph type="body" sz="quarter" idx="18"/>
          </p:nvPr>
        </p:nvSpPr>
        <p:spPr>
          <a:xfrm>
            <a:off x="6320770"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6" name="Text Placeholder 4">
            <a:extLst>
              <a:ext uri="{FF2B5EF4-FFF2-40B4-BE49-F238E27FC236}">
                <a16:creationId xmlns:a16="http://schemas.microsoft.com/office/drawing/2014/main" id="{72D6629A-7D15-4711-4A1B-95B11E140435}"/>
              </a:ext>
            </a:extLst>
          </p:cNvPr>
          <p:cNvSpPr>
            <a:spLocks noGrp="1"/>
          </p:cNvSpPr>
          <p:nvPr>
            <p:ph type="body" sz="quarter" idx="19"/>
          </p:nvPr>
        </p:nvSpPr>
        <p:spPr>
          <a:xfrm>
            <a:off x="6320770"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7" name="Text Placeholder 4">
            <a:extLst>
              <a:ext uri="{FF2B5EF4-FFF2-40B4-BE49-F238E27FC236}">
                <a16:creationId xmlns:a16="http://schemas.microsoft.com/office/drawing/2014/main" id="{AB82D91B-5395-CF68-909E-8495CFA442FD}"/>
              </a:ext>
            </a:extLst>
          </p:cNvPr>
          <p:cNvSpPr>
            <a:spLocks noGrp="1"/>
          </p:cNvSpPr>
          <p:nvPr>
            <p:ph type="body" sz="quarter" idx="20"/>
          </p:nvPr>
        </p:nvSpPr>
        <p:spPr>
          <a:xfrm>
            <a:off x="6320770" y="457783"/>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8" name="Rounded Rectangle 13">
            <a:extLst>
              <a:ext uri="{FF2B5EF4-FFF2-40B4-BE49-F238E27FC236}">
                <a16:creationId xmlns:a16="http://schemas.microsoft.com/office/drawing/2014/main" id="{B6E2E80F-2A02-9EEA-B265-690F1DD23C84}"/>
              </a:ext>
            </a:extLst>
          </p:cNvPr>
          <p:cNvSpPr/>
          <p:nvPr userDrawn="1"/>
        </p:nvSpPr>
        <p:spPr>
          <a:xfrm>
            <a:off x="434397" y="541494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69" name="Oval 68">
            <a:extLst>
              <a:ext uri="{FF2B5EF4-FFF2-40B4-BE49-F238E27FC236}">
                <a16:creationId xmlns:a16="http://schemas.microsoft.com/office/drawing/2014/main" id="{54A250F7-B6C9-0475-718E-97288952CD19}"/>
              </a:ext>
            </a:extLst>
          </p:cNvPr>
          <p:cNvSpPr/>
          <p:nvPr userDrawn="1"/>
        </p:nvSpPr>
        <p:spPr>
          <a:xfrm>
            <a:off x="487650"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010643A-F428-168F-8ABB-F62DB5CC889C}"/>
              </a:ext>
            </a:extLst>
          </p:cNvPr>
          <p:cNvSpPr/>
          <p:nvPr userDrawn="1"/>
        </p:nvSpPr>
        <p:spPr>
          <a:xfrm>
            <a:off x="434397"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1" name="Oval 70">
            <a:extLst>
              <a:ext uri="{FF2B5EF4-FFF2-40B4-BE49-F238E27FC236}">
                <a16:creationId xmlns:a16="http://schemas.microsoft.com/office/drawing/2014/main" id="{61B8DFD7-C7E8-49B6-4F2F-48E7D00D7944}"/>
              </a:ext>
            </a:extLst>
          </p:cNvPr>
          <p:cNvSpPr/>
          <p:nvPr userDrawn="1"/>
        </p:nvSpPr>
        <p:spPr>
          <a:xfrm>
            <a:off x="487650"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3">
            <a:extLst>
              <a:ext uri="{FF2B5EF4-FFF2-40B4-BE49-F238E27FC236}">
                <a16:creationId xmlns:a16="http://schemas.microsoft.com/office/drawing/2014/main" id="{012D48C5-4AD3-7253-9375-DF76D21509D7}"/>
              </a:ext>
            </a:extLst>
          </p:cNvPr>
          <p:cNvSpPr/>
          <p:nvPr userDrawn="1"/>
        </p:nvSpPr>
        <p:spPr>
          <a:xfrm>
            <a:off x="5705715" y="5414940"/>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3" name="Oval 72">
            <a:extLst>
              <a:ext uri="{FF2B5EF4-FFF2-40B4-BE49-F238E27FC236}">
                <a16:creationId xmlns:a16="http://schemas.microsoft.com/office/drawing/2014/main" id="{D3CAF811-4C2E-20A3-7366-816A04945829}"/>
              </a:ext>
            </a:extLst>
          </p:cNvPr>
          <p:cNvSpPr/>
          <p:nvPr userDrawn="1"/>
        </p:nvSpPr>
        <p:spPr>
          <a:xfrm>
            <a:off x="5754346"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3">
            <a:extLst>
              <a:ext uri="{FF2B5EF4-FFF2-40B4-BE49-F238E27FC236}">
                <a16:creationId xmlns:a16="http://schemas.microsoft.com/office/drawing/2014/main" id="{641AFE5A-20CF-6A6E-D211-65F96490241E}"/>
              </a:ext>
            </a:extLst>
          </p:cNvPr>
          <p:cNvSpPr/>
          <p:nvPr userDrawn="1"/>
        </p:nvSpPr>
        <p:spPr>
          <a:xfrm>
            <a:off x="5705715"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5" name="Oval 74">
            <a:extLst>
              <a:ext uri="{FF2B5EF4-FFF2-40B4-BE49-F238E27FC236}">
                <a16:creationId xmlns:a16="http://schemas.microsoft.com/office/drawing/2014/main" id="{6B7F2E45-57D9-3BE2-E2E0-1446820E6FEF}"/>
              </a:ext>
            </a:extLst>
          </p:cNvPr>
          <p:cNvSpPr/>
          <p:nvPr userDrawn="1"/>
        </p:nvSpPr>
        <p:spPr>
          <a:xfrm>
            <a:off x="5754346"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4">
            <a:extLst>
              <a:ext uri="{FF2B5EF4-FFF2-40B4-BE49-F238E27FC236}">
                <a16:creationId xmlns:a16="http://schemas.microsoft.com/office/drawing/2014/main" id="{6C7D4B46-60CE-BFB8-D155-471E1F6BDC45}"/>
              </a:ext>
            </a:extLst>
          </p:cNvPr>
          <p:cNvSpPr>
            <a:spLocks noGrp="1"/>
          </p:cNvSpPr>
          <p:nvPr>
            <p:ph type="body" sz="quarter" idx="21"/>
          </p:nvPr>
        </p:nvSpPr>
        <p:spPr>
          <a:xfrm>
            <a:off x="1062878"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7" name="Text Placeholder 4">
            <a:extLst>
              <a:ext uri="{FF2B5EF4-FFF2-40B4-BE49-F238E27FC236}">
                <a16:creationId xmlns:a16="http://schemas.microsoft.com/office/drawing/2014/main" id="{3C0565D3-9FB3-A2DB-7038-95E356D44B18}"/>
              </a:ext>
            </a:extLst>
          </p:cNvPr>
          <p:cNvSpPr>
            <a:spLocks noGrp="1"/>
          </p:cNvSpPr>
          <p:nvPr>
            <p:ph type="body" sz="quarter" idx="22"/>
          </p:nvPr>
        </p:nvSpPr>
        <p:spPr>
          <a:xfrm>
            <a:off x="1062878"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8" name="Text Placeholder 4">
            <a:extLst>
              <a:ext uri="{FF2B5EF4-FFF2-40B4-BE49-F238E27FC236}">
                <a16:creationId xmlns:a16="http://schemas.microsoft.com/office/drawing/2014/main" id="{68512F5B-6B94-4CC0-F681-28FE6D7B2210}"/>
              </a:ext>
            </a:extLst>
          </p:cNvPr>
          <p:cNvSpPr>
            <a:spLocks noGrp="1"/>
          </p:cNvSpPr>
          <p:nvPr>
            <p:ph type="body" sz="quarter" idx="23"/>
          </p:nvPr>
        </p:nvSpPr>
        <p:spPr>
          <a:xfrm>
            <a:off x="6320770"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9" name="Text Placeholder 4">
            <a:extLst>
              <a:ext uri="{FF2B5EF4-FFF2-40B4-BE49-F238E27FC236}">
                <a16:creationId xmlns:a16="http://schemas.microsoft.com/office/drawing/2014/main" id="{01A31843-B7A0-71FB-2F5A-85F8985013D8}"/>
              </a:ext>
            </a:extLst>
          </p:cNvPr>
          <p:cNvSpPr>
            <a:spLocks noGrp="1"/>
          </p:cNvSpPr>
          <p:nvPr>
            <p:ph type="body" sz="quarter" idx="24"/>
          </p:nvPr>
        </p:nvSpPr>
        <p:spPr>
          <a:xfrm>
            <a:off x="6320770"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80" name="TextBox 79">
            <a:extLst>
              <a:ext uri="{FF2B5EF4-FFF2-40B4-BE49-F238E27FC236}">
                <a16:creationId xmlns:a16="http://schemas.microsoft.com/office/drawing/2014/main" id="{68A23C45-2625-6677-6FA0-9F7C53CC4BFB}"/>
              </a:ext>
            </a:extLst>
          </p:cNvPr>
          <p:cNvSpPr txBox="1"/>
          <p:nvPr userDrawn="1"/>
        </p:nvSpPr>
        <p:spPr>
          <a:xfrm>
            <a:off x="430959" y="1997457"/>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2</a:t>
            </a:r>
          </a:p>
        </p:txBody>
      </p:sp>
      <p:sp>
        <p:nvSpPr>
          <p:cNvPr id="81" name="TextBox 80">
            <a:extLst>
              <a:ext uri="{FF2B5EF4-FFF2-40B4-BE49-F238E27FC236}">
                <a16:creationId xmlns:a16="http://schemas.microsoft.com/office/drawing/2014/main" id="{20ED4172-5834-4263-E391-330DD74400B8}"/>
              </a:ext>
            </a:extLst>
          </p:cNvPr>
          <p:cNvSpPr txBox="1"/>
          <p:nvPr userDrawn="1"/>
        </p:nvSpPr>
        <p:spPr>
          <a:xfrm>
            <a:off x="430959" y="741183"/>
            <a:ext cx="583288" cy="461665"/>
          </a:xfrm>
          <a:prstGeom prst="rect">
            <a:avLst/>
          </a:prstGeom>
          <a:noFill/>
        </p:spPr>
        <p:txBody>
          <a:bodyPr wrap="square" rtlCol="0" anchor="ctr">
            <a:spAutoFit/>
          </a:bodyPr>
          <a:lstStyle/>
          <a:p>
            <a:pPr algn="ctr"/>
            <a:r>
              <a:rPr lang="en-GB" sz="2400" b="1">
                <a:solidFill>
                  <a:srgbClr val="000000"/>
                </a:solidFill>
                <a:latin typeface="Century Gothic" panose="020B0502020202020204" pitchFamily="34" charset="0"/>
              </a:rPr>
              <a:t>1</a:t>
            </a:r>
          </a:p>
        </p:txBody>
      </p:sp>
      <p:sp>
        <p:nvSpPr>
          <p:cNvPr id="82" name="TextBox 81">
            <a:extLst>
              <a:ext uri="{FF2B5EF4-FFF2-40B4-BE49-F238E27FC236}">
                <a16:creationId xmlns:a16="http://schemas.microsoft.com/office/drawing/2014/main" id="{E015512B-93ED-ED05-155A-E9371453E361}"/>
              </a:ext>
            </a:extLst>
          </p:cNvPr>
          <p:cNvSpPr txBox="1"/>
          <p:nvPr userDrawn="1"/>
        </p:nvSpPr>
        <p:spPr>
          <a:xfrm>
            <a:off x="430959" y="3261205"/>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3</a:t>
            </a:r>
          </a:p>
        </p:txBody>
      </p:sp>
      <p:sp>
        <p:nvSpPr>
          <p:cNvPr id="83" name="TextBox 82">
            <a:extLst>
              <a:ext uri="{FF2B5EF4-FFF2-40B4-BE49-F238E27FC236}">
                <a16:creationId xmlns:a16="http://schemas.microsoft.com/office/drawing/2014/main" id="{16A8D4F2-8380-CE7B-2B0A-BE6DB2967EC9}"/>
              </a:ext>
            </a:extLst>
          </p:cNvPr>
          <p:cNvSpPr txBox="1"/>
          <p:nvPr userDrawn="1"/>
        </p:nvSpPr>
        <p:spPr>
          <a:xfrm>
            <a:off x="430959" y="5766784"/>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5</a:t>
            </a:r>
          </a:p>
        </p:txBody>
      </p:sp>
      <p:sp>
        <p:nvSpPr>
          <p:cNvPr id="84" name="TextBox 83">
            <a:extLst>
              <a:ext uri="{FF2B5EF4-FFF2-40B4-BE49-F238E27FC236}">
                <a16:creationId xmlns:a16="http://schemas.microsoft.com/office/drawing/2014/main" id="{22223A3F-3DE5-CBF8-4AD9-9CB67C820EC8}"/>
              </a:ext>
            </a:extLst>
          </p:cNvPr>
          <p:cNvSpPr txBox="1"/>
          <p:nvPr userDrawn="1"/>
        </p:nvSpPr>
        <p:spPr>
          <a:xfrm>
            <a:off x="5700210" y="741182"/>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6</a:t>
            </a:r>
          </a:p>
        </p:txBody>
      </p:sp>
      <p:sp>
        <p:nvSpPr>
          <p:cNvPr id="85" name="TextBox 84">
            <a:extLst>
              <a:ext uri="{FF2B5EF4-FFF2-40B4-BE49-F238E27FC236}">
                <a16:creationId xmlns:a16="http://schemas.microsoft.com/office/drawing/2014/main" id="{D7B9553B-58B8-AC22-9DD2-8EBE72B9AEE6}"/>
              </a:ext>
            </a:extLst>
          </p:cNvPr>
          <p:cNvSpPr txBox="1"/>
          <p:nvPr userDrawn="1"/>
        </p:nvSpPr>
        <p:spPr>
          <a:xfrm>
            <a:off x="430959" y="4500642"/>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4</a:t>
            </a:r>
          </a:p>
        </p:txBody>
      </p:sp>
      <p:sp>
        <p:nvSpPr>
          <p:cNvPr id="86" name="TextBox 85">
            <a:extLst>
              <a:ext uri="{FF2B5EF4-FFF2-40B4-BE49-F238E27FC236}">
                <a16:creationId xmlns:a16="http://schemas.microsoft.com/office/drawing/2014/main" id="{DF5EE9F9-727A-9F16-7026-FE60ECA36D81}"/>
              </a:ext>
            </a:extLst>
          </p:cNvPr>
          <p:cNvSpPr txBox="1"/>
          <p:nvPr userDrawn="1"/>
        </p:nvSpPr>
        <p:spPr>
          <a:xfrm>
            <a:off x="5710023" y="3247048"/>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8</a:t>
            </a:r>
          </a:p>
        </p:txBody>
      </p:sp>
      <p:sp>
        <p:nvSpPr>
          <p:cNvPr id="87" name="TextBox 86">
            <a:extLst>
              <a:ext uri="{FF2B5EF4-FFF2-40B4-BE49-F238E27FC236}">
                <a16:creationId xmlns:a16="http://schemas.microsoft.com/office/drawing/2014/main" id="{1EE76938-05E5-A9B2-F3CC-459278E65F4B}"/>
              </a:ext>
            </a:extLst>
          </p:cNvPr>
          <p:cNvSpPr txBox="1"/>
          <p:nvPr userDrawn="1"/>
        </p:nvSpPr>
        <p:spPr>
          <a:xfrm>
            <a:off x="5710023" y="2001451"/>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7</a:t>
            </a:r>
          </a:p>
        </p:txBody>
      </p:sp>
      <p:sp>
        <p:nvSpPr>
          <p:cNvPr id="88" name="TextBox 87">
            <a:extLst>
              <a:ext uri="{FF2B5EF4-FFF2-40B4-BE49-F238E27FC236}">
                <a16:creationId xmlns:a16="http://schemas.microsoft.com/office/drawing/2014/main" id="{D8F6DB48-D41A-E78E-AF27-0ADB8F76DA53}"/>
              </a:ext>
            </a:extLst>
          </p:cNvPr>
          <p:cNvSpPr txBox="1"/>
          <p:nvPr userDrawn="1"/>
        </p:nvSpPr>
        <p:spPr>
          <a:xfrm>
            <a:off x="5700210" y="4507317"/>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9</a:t>
            </a:r>
          </a:p>
        </p:txBody>
      </p:sp>
      <p:sp>
        <p:nvSpPr>
          <p:cNvPr id="89" name="TextBox 88">
            <a:extLst>
              <a:ext uri="{FF2B5EF4-FFF2-40B4-BE49-F238E27FC236}">
                <a16:creationId xmlns:a16="http://schemas.microsoft.com/office/drawing/2014/main" id="{D2D91F0D-3F8B-E930-8A08-C65DFBC13CEC}"/>
              </a:ext>
            </a:extLst>
          </p:cNvPr>
          <p:cNvSpPr txBox="1"/>
          <p:nvPr userDrawn="1"/>
        </p:nvSpPr>
        <p:spPr>
          <a:xfrm>
            <a:off x="5700210" y="5766784"/>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10</a:t>
            </a:r>
          </a:p>
        </p:txBody>
      </p:sp>
      <p:sp>
        <p:nvSpPr>
          <p:cNvPr id="4" name="Content Placeholder 2">
            <a:extLst>
              <a:ext uri="{FF2B5EF4-FFF2-40B4-BE49-F238E27FC236}">
                <a16:creationId xmlns:a16="http://schemas.microsoft.com/office/drawing/2014/main" id="{809D2AB5-7C46-FDFA-2C58-BAFA205D34E1}"/>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034372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362559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 (remember to adapt for LKS2 or UKS2)</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872652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6927482" y="2462645"/>
            <a:ext cx="3625592" cy="4395355"/>
          </a:xfrm>
          <a:prstGeom prst="rect">
            <a:avLst/>
          </a:prstGeom>
        </p:spPr>
        <p:txBody>
          <a:bodyPr/>
          <a:lstStyle>
            <a:lvl1pPr marL="0" indent="0" algn="r">
              <a:lnSpc>
                <a:spcPct val="100000"/>
              </a:lnSpc>
              <a:buNone/>
              <a:defRPr>
                <a:latin typeface="Century Gothic" panose="020B0502020202020204" pitchFamily="34" charset="0"/>
              </a:defRPr>
            </a:lvl1pPr>
          </a:lstStyle>
          <a:p>
            <a:r>
              <a:rPr lang="en-GB"/>
              <a:t>Insert character artwork (remember to adapt for LKS2 or UKS2)</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263264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833435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S1_Key knowledge_2Lin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4" y="418462"/>
            <a:ext cx="10333470" cy="936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 with </a:t>
            </a:r>
            <a:br>
              <a:rPr lang="en-GB"/>
            </a:br>
            <a:r>
              <a:rPr lang="en-GB"/>
              <a:t>two lines</a:t>
            </a:r>
            <a:endParaRPr lang="en-US"/>
          </a:p>
        </p:txBody>
      </p:sp>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0" name="Rounded Rectangle 10">
            <a:extLst>
              <a:ext uri="{FF2B5EF4-FFF2-40B4-BE49-F238E27FC236}">
                <a16:creationId xmlns:a16="http://schemas.microsoft.com/office/drawing/2014/main" id="{367331BB-E13C-C07C-4C11-29AAAAB3EFB3}"/>
              </a:ext>
            </a:extLst>
          </p:cNvPr>
          <p:cNvSpPr/>
          <p:nvPr userDrawn="1"/>
        </p:nvSpPr>
        <p:spPr>
          <a:xfrm>
            <a:off x="7861386" y="1652156"/>
            <a:ext cx="2945158" cy="3821968"/>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11" name="Rounded Rectangle 12">
            <a:extLst>
              <a:ext uri="{FF2B5EF4-FFF2-40B4-BE49-F238E27FC236}">
                <a16:creationId xmlns:a16="http://schemas.microsoft.com/office/drawing/2014/main" id="{8E337131-8FD7-1AE3-4F6E-75C4E0E592EE}"/>
              </a:ext>
            </a:extLst>
          </p:cNvPr>
          <p:cNvSpPr/>
          <p:nvPr userDrawn="1"/>
        </p:nvSpPr>
        <p:spPr>
          <a:xfrm>
            <a:off x="473073" y="1652156"/>
            <a:ext cx="7191570" cy="4896926"/>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C10B28-F92B-0B3F-FE96-850E311EC665}"/>
              </a:ext>
            </a:extLst>
          </p:cNvPr>
          <p:cNvSpPr txBox="1"/>
          <p:nvPr userDrawn="1"/>
        </p:nvSpPr>
        <p:spPr>
          <a:xfrm>
            <a:off x="7999266" y="175750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7685D3A-015C-9F89-CE86-B50B3250993A}"/>
              </a:ext>
            </a:extLst>
          </p:cNvPr>
          <p:cNvSpPr txBox="1"/>
          <p:nvPr userDrawn="1"/>
        </p:nvSpPr>
        <p:spPr>
          <a:xfrm>
            <a:off x="588935" y="175750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DC1D6FD6-1DD2-5B5C-11EE-3663773103E1}"/>
              </a:ext>
            </a:extLst>
          </p:cNvPr>
          <p:cNvSpPr>
            <a:spLocks noGrp="1"/>
          </p:cNvSpPr>
          <p:nvPr>
            <p:ph type="body" sz="quarter" idx="10"/>
          </p:nvPr>
        </p:nvSpPr>
        <p:spPr>
          <a:xfrm>
            <a:off x="588935" y="2318680"/>
            <a:ext cx="6925853" cy="4137537"/>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15" name="Text Placeholder 4">
            <a:extLst>
              <a:ext uri="{FF2B5EF4-FFF2-40B4-BE49-F238E27FC236}">
                <a16:creationId xmlns:a16="http://schemas.microsoft.com/office/drawing/2014/main" id="{2599F75E-A07E-9E07-8D41-3584D0386014}"/>
              </a:ext>
            </a:extLst>
          </p:cNvPr>
          <p:cNvSpPr>
            <a:spLocks noGrp="1"/>
          </p:cNvSpPr>
          <p:nvPr>
            <p:ph type="body" sz="quarter" idx="11"/>
          </p:nvPr>
        </p:nvSpPr>
        <p:spPr>
          <a:xfrm>
            <a:off x="7995193" y="2318680"/>
            <a:ext cx="2698742" cy="3074202"/>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E6673A87-AF7E-02E4-45F6-35A8A21262CC}"/>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16" name="Text Placeholder 3">
            <a:extLst>
              <a:ext uri="{FF2B5EF4-FFF2-40B4-BE49-F238E27FC236}">
                <a16:creationId xmlns:a16="http://schemas.microsoft.com/office/drawing/2014/main" id="{8B1995D7-F3EF-E09E-5452-AB0DC9D0163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00522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Read</a:t>
            </a:r>
            <a:endParaRPr lang="en-GB"/>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286340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795862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S1_Retrieval">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43844" y="5946361"/>
            <a:ext cx="752107" cy="76777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8EF93FBD-DFF5-9A03-C515-E815EDA74073}"/>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Retrieval</a:t>
            </a:r>
            <a:endParaRPr lang="en-GB"/>
          </a:p>
        </p:txBody>
      </p:sp>
      <p:sp>
        <p:nvSpPr>
          <p:cNvPr id="4" name="Text Placeholder 3">
            <a:extLst>
              <a:ext uri="{FF2B5EF4-FFF2-40B4-BE49-F238E27FC236}">
                <a16:creationId xmlns:a16="http://schemas.microsoft.com/office/drawing/2014/main" id="{6E1B9997-E81B-814C-568F-28E8A62579FA}"/>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798328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S1_Group Tas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9DA9E740-B900-E6C1-9656-EB7B1AEBCC1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Group task</a:t>
            </a:r>
            <a:endParaRPr lang="en-GB"/>
          </a:p>
        </p:txBody>
      </p:sp>
      <p:sp>
        <p:nvSpPr>
          <p:cNvPr id="4" name="Text Placeholder 3">
            <a:extLst>
              <a:ext uri="{FF2B5EF4-FFF2-40B4-BE49-F238E27FC236}">
                <a16:creationId xmlns:a16="http://schemas.microsoft.com/office/drawing/2014/main" id="{067A2527-97B3-70E8-C0FB-FD8BFA54631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C2B51DF-D033-F447-4175-F5F5209E9B14}"/>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3103791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S1_Investigat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C4A6C86F-91C2-CF0E-E5A1-1D22E537A2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5102" y="5946361"/>
            <a:ext cx="770085" cy="770085"/>
          </a:xfrm>
          <a:prstGeom prst="rect">
            <a:avLst/>
          </a:prstGeom>
        </p:spPr>
      </p:pic>
      <p:sp>
        <p:nvSpPr>
          <p:cNvPr id="9" name="Title 1">
            <a:extLst>
              <a:ext uri="{FF2B5EF4-FFF2-40B4-BE49-F238E27FC236}">
                <a16:creationId xmlns:a16="http://schemas.microsoft.com/office/drawing/2014/main" id="{CC566DAD-D33A-BABB-1E98-6D6CBE204BA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D1E1E3B9-F731-FAE9-62DC-C72E9FB218EF}"/>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DFB3CC1D-4539-5932-389B-307E6F8EFAD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Investigate</a:t>
            </a:r>
            <a:endParaRPr lang="en-GB"/>
          </a:p>
        </p:txBody>
      </p:sp>
      <p:sp>
        <p:nvSpPr>
          <p:cNvPr id="4" name="Text Placeholder 3">
            <a:extLst>
              <a:ext uri="{FF2B5EF4-FFF2-40B4-BE49-F238E27FC236}">
                <a16:creationId xmlns:a16="http://schemas.microsoft.com/office/drawing/2014/main" id="{DBAFBE23-8BF3-AC88-021B-E8AD60A8E468}"/>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DD8EDC0B-78EA-F494-F67E-1F8BBAAD0C08}"/>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235857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347405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endParaRPr lang="en-US"/>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783711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S1_Learning review_2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936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br>
              <a:rPr lang="en-GB"/>
            </a:br>
            <a:r>
              <a:rPr lang="en-GB"/>
              <a:t>which might run to two lines</a:t>
            </a:r>
            <a:endParaRPr lang="en-US"/>
          </a:p>
        </p:txBody>
      </p:sp>
      <p:sp>
        <p:nvSpPr>
          <p:cNvPr id="3" name="Content Placeholder 2">
            <a:extLst>
              <a:ext uri="{FF2B5EF4-FFF2-40B4-BE49-F238E27FC236}">
                <a16:creationId xmlns:a16="http://schemas.microsoft.com/office/drawing/2014/main" id="{F048D999-5888-15FD-4B13-F10CD60C845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EDDA405F-7992-0FC8-9E0F-8B8486AC21E4}"/>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9B226B9D-2A0E-2BA4-FE59-FFAFBBE5AFF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165812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S1_Answers_Retrieva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29BFC-C64F-7EF2-CB23-BDB8785A61AB}"/>
              </a:ext>
            </a:extLst>
          </p:cNvPr>
          <p:cNvPicPr>
            <a:picLocks noChangeAspect="1"/>
          </p:cNvPicPr>
          <p:nvPr userDrawn="1"/>
        </p:nvPicPr>
        <p:blipFill>
          <a:blip r:embed="rId2"/>
          <a:srcRect/>
          <a:stretch/>
        </p:blipFill>
        <p:spPr>
          <a:xfrm>
            <a:off x="11226181" y="5942883"/>
            <a:ext cx="765281" cy="777625"/>
          </a:xfrm>
          <a:prstGeom prst="rect">
            <a:avLst/>
          </a:prstGeom>
        </p:spPr>
      </p:pic>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Text Placeholder 3">
            <a:extLst>
              <a:ext uri="{FF2B5EF4-FFF2-40B4-BE49-F238E27FC236}">
                <a16:creationId xmlns:a16="http://schemas.microsoft.com/office/drawing/2014/main" id="{A9CE37E9-C02F-61DD-712D-D3733E8B90D4}"/>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826358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S1_Answers_Wr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29BFC-C64F-7EF2-CB23-BDB8785A61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Text Placeholder 3">
            <a:extLst>
              <a:ext uri="{FF2B5EF4-FFF2-40B4-BE49-F238E27FC236}">
                <a16:creationId xmlns:a16="http://schemas.microsoft.com/office/drawing/2014/main" id="{8E13C8F1-D48E-C392-B392-C05ECBFC2CC9}"/>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410529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S1_Answers_Investiga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29BFC-C64F-7EF2-CB23-BDB8785A61AB}"/>
              </a:ext>
            </a:extLst>
          </p:cNvPr>
          <p:cNvPicPr>
            <a:picLocks noChangeAspect="1"/>
          </p:cNvPicPr>
          <p:nvPr userDrawn="1"/>
        </p:nvPicPr>
        <p:blipFill>
          <a:blip r:embed="rId2"/>
          <a:srcRect/>
          <a:stretch/>
        </p:blipFill>
        <p:spPr>
          <a:xfrm>
            <a:off x="11223070" y="5942883"/>
            <a:ext cx="771502" cy="777625"/>
          </a:xfrm>
          <a:prstGeom prst="rect">
            <a:avLst/>
          </a:prstGeom>
        </p:spPr>
      </p:pic>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Text Placeholder 3">
            <a:extLst>
              <a:ext uri="{FF2B5EF4-FFF2-40B4-BE49-F238E27FC236}">
                <a16:creationId xmlns:a16="http://schemas.microsoft.com/office/drawing/2014/main" id="{1B1D12C7-9A76-CE78-7D67-C5FA23BC3C3E}"/>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DC0D5A76-BE48-F5D7-3208-7BCBED6DAA6A}"/>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2815124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S1_Answers_Rea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29BFC-C64F-7EF2-CB23-BDB8785A61AB}"/>
              </a:ext>
            </a:extLst>
          </p:cNvPr>
          <p:cNvPicPr>
            <a:picLocks noChangeAspect="1"/>
          </p:cNvPicPr>
          <p:nvPr userDrawn="1"/>
        </p:nvPicPr>
        <p:blipFill>
          <a:blip r:embed="rId2"/>
          <a:srcRect/>
          <a:stretch/>
        </p:blipFill>
        <p:spPr>
          <a:xfrm>
            <a:off x="11220009" y="5946044"/>
            <a:ext cx="777625" cy="771302"/>
          </a:xfrm>
          <a:prstGeom prst="rect">
            <a:avLst/>
          </a:prstGeom>
        </p:spPr>
      </p:pic>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Text Placeholder 3">
            <a:extLst>
              <a:ext uri="{FF2B5EF4-FFF2-40B4-BE49-F238E27FC236}">
                <a16:creationId xmlns:a16="http://schemas.microsoft.com/office/drawing/2014/main" id="{D2E264C9-0B5D-D8E0-56CB-757D628830A4}"/>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180039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S1_Answers_TalkTas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29BFC-C64F-7EF2-CB23-BDB8785A61AB}"/>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Text Placeholder 3">
            <a:extLst>
              <a:ext uri="{FF2B5EF4-FFF2-40B4-BE49-F238E27FC236}">
                <a16:creationId xmlns:a16="http://schemas.microsoft.com/office/drawing/2014/main" id="{57A65D45-C57C-2B8E-6711-DF1247C21E77}"/>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6681D6B7-F4EA-DD5B-2F46-73F9BFC51163}"/>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4194566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S1_Answers_GroupTas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pic>
        <p:nvPicPr>
          <p:cNvPr id="7" name="Picture 2">
            <a:extLst>
              <a:ext uri="{FF2B5EF4-FFF2-40B4-BE49-F238E27FC236}">
                <a16:creationId xmlns:a16="http://schemas.microsoft.com/office/drawing/2014/main" id="{38F58CA2-37A3-5058-DF8F-D1C43DCF1168}"/>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71E2614-1C56-B316-64FA-E5CF00A12F96}"/>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571AF079-A4B7-FA6F-0768-AC322978B912}"/>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3078144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21/10/2024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9" r:id="rId5"/>
    <p:sldLayoutId id="2147483710" r:id="rId6"/>
    <p:sldLayoutId id="2147483667" r:id="rId7"/>
    <p:sldLayoutId id="2147483668" r:id="rId8"/>
    <p:sldLayoutId id="2147483708" r:id="rId9"/>
    <p:sldLayoutId id="2147483711"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8CAC16-EE2C-D996-0299-83865773F385}"/>
              </a:ext>
            </a:extLst>
          </p:cNvPr>
          <p:cNvSpPr/>
          <p:nvPr userDrawn="1"/>
        </p:nvSpPr>
        <p:spPr>
          <a:xfrm>
            <a:off x="0" y="1607175"/>
            <a:ext cx="12192000" cy="4692026"/>
          </a:xfrm>
          <a:prstGeom prst="rect">
            <a:avLst/>
          </a:prstGeom>
          <a:solidFill>
            <a:srgbClr val="C7ACC7">
              <a:alpha val="2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13A7A35-FAD2-9D62-3906-FF1D8E273A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597" t="3320" r="-1248" b="-704"/>
          <a:stretch/>
        </p:blipFill>
        <p:spPr>
          <a:xfrm>
            <a:off x="0" y="1607175"/>
            <a:ext cx="2296844" cy="4971424"/>
          </a:xfrm>
          <a:prstGeom prst="rect">
            <a:avLst/>
          </a:prstGeom>
        </p:spPr>
      </p:pic>
      <p:sp>
        <p:nvSpPr>
          <p:cNvPr id="5" name="Rectangle 4">
            <a:extLst>
              <a:ext uri="{FF2B5EF4-FFF2-40B4-BE49-F238E27FC236}">
                <a16:creationId xmlns:a16="http://schemas.microsoft.com/office/drawing/2014/main" id="{FC2C2F93-D826-2206-94F7-9A8B82E564F2}"/>
              </a:ext>
            </a:extLst>
          </p:cNvPr>
          <p:cNvSpPr/>
          <p:nvPr userDrawn="1"/>
        </p:nvSpPr>
        <p:spPr>
          <a:xfrm>
            <a:off x="0" y="6156560"/>
            <a:ext cx="12192000" cy="701439"/>
          </a:xfrm>
          <a:prstGeom prst="rect">
            <a:avLst/>
          </a:prstGeom>
          <a:solidFill>
            <a:srgbClr val="0E2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icture containing text, clipart&#10;&#10;Description automatically generated">
            <a:extLst>
              <a:ext uri="{FF2B5EF4-FFF2-40B4-BE49-F238E27FC236}">
                <a16:creationId xmlns:a16="http://schemas.microsoft.com/office/drawing/2014/main" id="{2C45F966-5418-FC2F-40AA-69B4B7FE105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4883" y="287165"/>
            <a:ext cx="3281741" cy="1048911"/>
          </a:xfrm>
          <a:prstGeom prst="rect">
            <a:avLst/>
          </a:prstGeom>
        </p:spPr>
      </p:pic>
      <p:sp>
        <p:nvSpPr>
          <p:cNvPr id="10" name="TextBox 9">
            <a:extLst>
              <a:ext uri="{FF2B5EF4-FFF2-40B4-BE49-F238E27FC236}">
                <a16:creationId xmlns:a16="http://schemas.microsoft.com/office/drawing/2014/main" id="{8D2F4D09-4242-C9B2-EFBC-B6E8B4B43A18}"/>
              </a:ext>
            </a:extLst>
          </p:cNvPr>
          <p:cNvSpPr txBox="1"/>
          <p:nvPr userDrawn="1"/>
        </p:nvSpPr>
        <p:spPr>
          <a:xfrm>
            <a:off x="0" y="6596390"/>
            <a:ext cx="1798655" cy="261610"/>
          </a:xfrm>
          <a:prstGeom prst="rect">
            <a:avLst/>
          </a:prstGeom>
          <a:noFill/>
        </p:spPr>
        <p:txBody>
          <a:bodyPr wrap="square" rtlCol="0">
            <a:spAutoFit/>
          </a:bodyPr>
          <a:lstStyle/>
          <a:p>
            <a:r>
              <a:rPr lang="en-GB" sz="1050">
                <a:solidFill>
                  <a:schemeClr val="bg1"/>
                </a:solidFill>
                <a:latin typeface="Century Gothic" panose="020B0502020202020204" pitchFamily="34" charset="0"/>
              </a:rPr>
              <a:t>© Ark Curriculum+ 2023</a:t>
            </a:r>
          </a:p>
        </p:txBody>
      </p:sp>
      <p:pic>
        <p:nvPicPr>
          <p:cNvPr id="2" name="Picture 1">
            <a:extLst>
              <a:ext uri="{FF2B5EF4-FFF2-40B4-BE49-F238E27FC236}">
                <a16:creationId xmlns:a16="http://schemas.microsoft.com/office/drawing/2014/main" id="{CA8591A1-550E-A5CE-C98A-9459DD75F95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37311" y="6175863"/>
            <a:ext cx="2130243" cy="660784"/>
          </a:xfrm>
          <a:prstGeom prst="rect">
            <a:avLst/>
          </a:prstGeom>
        </p:spPr>
      </p:pic>
    </p:spTree>
    <p:extLst>
      <p:ext uri="{BB962C8B-B14F-4D97-AF65-F5344CB8AC3E}">
        <p14:creationId xmlns:p14="http://schemas.microsoft.com/office/powerpoint/2010/main" val="3365012248"/>
      </p:ext>
    </p:extLst>
  </p:cSld>
  <p:clrMap bg1="lt1" tx1="dk1" bg2="lt2" tx2="dk2" accent1="accent1" accent2="accent2" accent3="accent3" accent4="accent4" accent5="accent5" accent6="accent6" hlink="hlink" folHlink="folHlink"/>
  <p:sldLayoutIdLst>
    <p:sldLayoutId id="2147483704"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1C829-D8B2-E347-5DD8-5C4AAFD896AB}"/>
              </a:ext>
            </a:extLst>
          </p:cNvPr>
          <p:cNvSpPr/>
          <p:nvPr userDrawn="1"/>
        </p:nvSpPr>
        <p:spPr>
          <a:xfrm>
            <a:off x="0" y="0"/>
            <a:ext cx="11040533" cy="6858000"/>
          </a:xfrm>
          <a:prstGeom prst="rect">
            <a:avLst/>
          </a:prstGeom>
          <a:solidFill>
            <a:srgbClr val="C7A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A5D54F-C440-6231-305C-054D2A9465BF}"/>
              </a:ext>
            </a:extLst>
          </p:cNvPr>
          <p:cNvSpPr/>
          <p:nvPr userDrawn="1"/>
        </p:nvSpPr>
        <p:spPr>
          <a:xfrm>
            <a:off x="11040533" y="0"/>
            <a:ext cx="1151467" cy="6858000"/>
          </a:xfrm>
          <a:prstGeom prst="rect">
            <a:avLst/>
          </a:prstGeom>
          <a:solidFill>
            <a:srgbClr val="8E7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6659D50F-005F-B452-DDFF-C2A32E0318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0009" y="5942883"/>
            <a:ext cx="777625" cy="777625"/>
          </a:xfrm>
          <a:prstGeom prst="rect">
            <a:avLst/>
          </a:prstGeom>
        </p:spPr>
      </p:pic>
      <p:sp>
        <p:nvSpPr>
          <p:cNvPr id="10" name="Rounded Rectangle 26">
            <a:extLst>
              <a:ext uri="{FF2B5EF4-FFF2-40B4-BE49-F238E27FC236}">
                <a16:creationId xmlns:a16="http://schemas.microsoft.com/office/drawing/2014/main" id="{3DA5882F-ED73-BC40-542A-B4EF297F8FE4}"/>
              </a:ext>
            </a:extLst>
          </p:cNvPr>
          <p:cNvSpPr/>
          <p:nvPr userDrawn="1"/>
        </p:nvSpPr>
        <p:spPr>
          <a:xfrm>
            <a:off x="509233" y="394439"/>
            <a:ext cx="10184702" cy="611026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713A5A-1EBE-E671-92BC-F6140914838C}"/>
              </a:ext>
            </a:extLst>
          </p:cNvPr>
          <p:cNvSpPr txBox="1"/>
          <p:nvPr userDrawn="1"/>
        </p:nvSpPr>
        <p:spPr>
          <a:xfrm>
            <a:off x="0" y="6596390"/>
            <a:ext cx="1798655" cy="261610"/>
          </a:xfrm>
          <a:prstGeom prst="rect">
            <a:avLst/>
          </a:prstGeom>
          <a:noFill/>
        </p:spPr>
        <p:txBody>
          <a:bodyPr wrap="square" rtlCol="0">
            <a:spAutoFit/>
          </a:bodyPr>
          <a:lstStyle/>
          <a:p>
            <a:r>
              <a:rPr lang="en-GB" sz="1050">
                <a:latin typeface="Century Gothic" panose="020B0502020202020204" pitchFamily="34" charset="0"/>
              </a:rPr>
              <a:t>© Ark Curriculum+ 2023</a:t>
            </a:r>
          </a:p>
        </p:txBody>
      </p:sp>
    </p:spTree>
    <p:extLst>
      <p:ext uri="{BB962C8B-B14F-4D97-AF65-F5344CB8AC3E}">
        <p14:creationId xmlns:p14="http://schemas.microsoft.com/office/powerpoint/2010/main" val="1097051787"/>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B365E-DD70-DD42-8647-3FC88C99CE94}"/>
              </a:ext>
            </a:extLst>
          </p:cNvPr>
          <p:cNvSpPr txBox="1"/>
          <p:nvPr userDrawn="1"/>
        </p:nvSpPr>
        <p:spPr>
          <a:xfrm>
            <a:off x="0" y="6596390"/>
            <a:ext cx="1798655" cy="261610"/>
          </a:xfrm>
          <a:prstGeom prst="rect">
            <a:avLst/>
          </a:prstGeom>
          <a:noFill/>
        </p:spPr>
        <p:txBody>
          <a:bodyPr wrap="square" rtlCol="0">
            <a:spAutoFit/>
          </a:bodyPr>
          <a:lstStyle/>
          <a:p>
            <a:r>
              <a:rPr lang="en-GB" sz="1050">
                <a:latin typeface="Century Gothic" panose="020B0502020202020204" pitchFamily="34" charset="0"/>
              </a:rPr>
              <a:t>© Ark Curriculum+ 2023</a:t>
            </a:r>
          </a:p>
        </p:txBody>
      </p:sp>
      <p:sp>
        <p:nvSpPr>
          <p:cNvPr id="3" name="Rectangle 2">
            <a:extLst>
              <a:ext uri="{FF2B5EF4-FFF2-40B4-BE49-F238E27FC236}">
                <a16:creationId xmlns:a16="http://schemas.microsoft.com/office/drawing/2014/main" id="{68A708D9-137A-820A-127C-5D54E7D13D29}"/>
              </a:ext>
            </a:extLst>
          </p:cNvPr>
          <p:cNvSpPr/>
          <p:nvPr userDrawn="1"/>
        </p:nvSpPr>
        <p:spPr>
          <a:xfrm>
            <a:off x="11040533" y="0"/>
            <a:ext cx="1151467" cy="6858000"/>
          </a:xfrm>
          <a:prstGeom prst="rect">
            <a:avLst/>
          </a:prstGeom>
          <a:solidFill>
            <a:srgbClr val="8E7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099213"/>
      </p:ext>
    </p:extLst>
  </p:cSld>
  <p:clrMap bg1="lt1" tx1="dk1" bg2="lt2" tx2="dk2" accent1="accent1" accent2="accent2" accent3="accent3" accent4="accent4" accent5="accent5" accent6="accent6" hlink="hlink" folHlink="folHlink"/>
  <p:sldLayoutIdLst>
    <p:sldLayoutId id="2147483672" r:id="rId1"/>
    <p:sldLayoutId id="2147483683" r:id="rId2"/>
    <p:sldLayoutId id="2147483699" r:id="rId3"/>
    <p:sldLayoutId id="2147483673" r:id="rId4"/>
    <p:sldLayoutId id="2147483695" r:id="rId5"/>
    <p:sldLayoutId id="2147483687" r:id="rId6"/>
    <p:sldLayoutId id="2147483688" r:id="rId7"/>
    <p:sldLayoutId id="2147483669" r:id="rId8"/>
    <p:sldLayoutId id="2147483677" r:id="rId9"/>
    <p:sldLayoutId id="2147483665" r:id="rId10"/>
    <p:sldLayoutId id="2147483666" r:id="rId11"/>
    <p:sldLayoutId id="2147483670" r:id="rId12"/>
    <p:sldLayoutId id="2147483694" r:id="rId13"/>
    <p:sldLayoutId id="2147483678" r:id="rId14"/>
    <p:sldLayoutId id="2147483675" r:id="rId15"/>
    <p:sldLayoutId id="2147483696" r:id="rId16"/>
    <p:sldLayoutId id="2147483697" r:id="rId17"/>
  </p:sldLayoutIdLst>
  <p:txStyles>
    <p:titleStyle>
      <a:lvl1pPr algn="l" defTabSz="914400" rtl="0" eaLnBrk="1" latinLnBrk="0" hangingPunct="1">
        <a:lnSpc>
          <a:spcPct val="90000"/>
        </a:lnSpc>
        <a:spcBef>
          <a:spcPct val="0"/>
        </a:spcBef>
        <a:buNone/>
        <a:defRPr sz="1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25A75-B36D-C376-F60B-2BB6BEE3E4CE}"/>
              </a:ext>
            </a:extLst>
          </p:cNvPr>
          <p:cNvSpPr txBox="1"/>
          <p:nvPr userDrawn="1"/>
        </p:nvSpPr>
        <p:spPr>
          <a:xfrm>
            <a:off x="0" y="6596390"/>
            <a:ext cx="1798655" cy="261610"/>
          </a:xfrm>
          <a:prstGeom prst="rect">
            <a:avLst/>
          </a:prstGeom>
          <a:noFill/>
        </p:spPr>
        <p:txBody>
          <a:bodyPr wrap="square" rtlCol="0">
            <a:spAutoFit/>
          </a:bodyPr>
          <a:lstStyle/>
          <a:p>
            <a:r>
              <a:rPr lang="en-GB" sz="1050">
                <a:latin typeface="Century Gothic" panose="020B0502020202020204" pitchFamily="34" charset="0"/>
              </a:rPr>
              <a:t>© Ark Curriculum+ 2023</a:t>
            </a:r>
          </a:p>
        </p:txBody>
      </p:sp>
      <p:sp>
        <p:nvSpPr>
          <p:cNvPr id="3" name="Rectangle 2">
            <a:extLst>
              <a:ext uri="{FF2B5EF4-FFF2-40B4-BE49-F238E27FC236}">
                <a16:creationId xmlns:a16="http://schemas.microsoft.com/office/drawing/2014/main" id="{BEC4921A-7E58-68A1-8477-E33D8FBF696B}"/>
              </a:ext>
            </a:extLst>
          </p:cNvPr>
          <p:cNvSpPr/>
          <p:nvPr userDrawn="1"/>
        </p:nvSpPr>
        <p:spPr>
          <a:xfrm>
            <a:off x="11040533" y="0"/>
            <a:ext cx="1151467" cy="6858000"/>
          </a:xfrm>
          <a:prstGeom prst="rect">
            <a:avLst/>
          </a:prstGeom>
          <a:solidFill>
            <a:srgbClr val="8E7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097049D-4DFB-8830-5A9F-2D5623DE0438}"/>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Answers</a:t>
            </a:r>
            <a:endParaRPr lang="en-GB"/>
          </a:p>
        </p:txBody>
      </p:sp>
    </p:spTree>
    <p:extLst>
      <p:ext uri="{BB962C8B-B14F-4D97-AF65-F5344CB8AC3E}">
        <p14:creationId xmlns:p14="http://schemas.microsoft.com/office/powerpoint/2010/main" val="3828269861"/>
      </p:ext>
    </p:extLst>
  </p:cSld>
  <p:clrMap bg1="lt1" tx1="dk1" bg2="lt2" tx2="dk2" accent1="accent1" accent2="accent2" accent3="accent3" accent4="accent4" accent5="accent5" accent6="accent6" hlink="hlink" folHlink="folHlink"/>
  <p:sldLayoutIdLst>
    <p:sldLayoutId id="2147483682" r:id="rId1"/>
    <p:sldLayoutId id="2147483690" r:id="rId2"/>
    <p:sldLayoutId id="2147483691" r:id="rId3"/>
    <p:sldLayoutId id="2147483692" r:id="rId4"/>
    <p:sldLayoutId id="2147483693"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t-HbauKzDw"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image" Target="../media/image60.jpeg"/><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91.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4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image" Target="../media/image96.jpeg"/><Relationship Id="rId1" Type="http://schemas.openxmlformats.org/officeDocument/2006/relationships/slideLayout" Target="../slideLayouts/slideLayout33.xml"/><Relationship Id="rId6" Type="http://schemas.openxmlformats.org/officeDocument/2006/relationships/image" Target="../media/image91.jpeg"/><Relationship Id="rId5" Type="http://schemas.openxmlformats.org/officeDocument/2006/relationships/image" Target="../media/image99.jpeg"/><Relationship Id="rId10" Type="http://schemas.openxmlformats.org/officeDocument/2006/relationships/image" Target="../media/image95.jpeg"/><Relationship Id="rId4" Type="http://schemas.openxmlformats.org/officeDocument/2006/relationships/image" Target="../media/image98.jpeg"/><Relationship Id="rId9"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Sassoon Primary"/>
              </a:rPr>
              <a:t>Monday 21st October 2024</a:t>
            </a:r>
            <a:endParaRPr lang="en-US"/>
          </a:p>
        </p:txBody>
      </p:sp>
      <p:sp>
        <p:nvSpPr>
          <p:cNvPr id="3" name="Subtitle 2"/>
          <p:cNvSpPr>
            <a:spLocks noGrp="1"/>
          </p:cNvSpPr>
          <p:nvPr>
            <p:ph type="subTitle" idx="1"/>
          </p:nvPr>
        </p:nvSpPr>
        <p:spPr/>
        <p:txBody>
          <a:bodyPr vert="horz" lIns="91440" tIns="45720" rIns="91440" bIns="45720" rtlCol="0" anchor="t">
            <a:normAutofit/>
          </a:bodyPr>
          <a:lstStyle/>
          <a:p>
            <a:r>
              <a:rPr lang="en-GB" sz="6000">
                <a:latin typeface="Sassoon Primary"/>
              </a:rPr>
              <a:t>21.10.24</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33725" y="368474"/>
            <a:ext cx="8229600" cy="1143000"/>
          </a:xfrm>
        </p:spPr>
        <p:txBody>
          <a:bodyPr>
            <a:normAutofit/>
          </a:bodyPr>
          <a:lstStyle/>
          <a:p>
            <a:r>
              <a:rPr lang="en-GB" sz="4000" b="1" dirty="0">
                <a:solidFill>
                  <a:schemeClr val="tx1">
                    <a:lumMod val="75000"/>
                    <a:lumOff val="25000"/>
                  </a:schemeClr>
                </a:solidFill>
              </a:rPr>
              <a:t>3) Rule 23: Practise</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1" t="27337" r="12668" b="11746"/>
          <a:stretch/>
        </p:blipFill>
        <p:spPr bwMode="auto">
          <a:xfrm>
            <a:off x="61020" y="5849215"/>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a:off x="1664957" y="2963161"/>
            <a:ext cx="8856984" cy="321430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p:cNvSpPr/>
          <p:nvPr/>
        </p:nvSpPr>
        <p:spPr>
          <a:xfrm>
            <a:off x="1049467" y="3674636"/>
            <a:ext cx="10009112" cy="2800767"/>
          </a:xfrm>
          <a:prstGeom prst="rect">
            <a:avLst/>
          </a:prstGeom>
        </p:spPr>
        <p:txBody>
          <a:bodyPr wrap="square">
            <a:spAutoFit/>
          </a:bodyPr>
          <a:lstStyle/>
          <a:p>
            <a:pPr algn="ctr"/>
            <a:r>
              <a:rPr lang="en-GB" sz="3600" dirty="0">
                <a:solidFill>
                  <a:schemeClr val="tx1">
                    <a:lumMod val="75000"/>
                    <a:lumOff val="25000"/>
                  </a:schemeClr>
                </a:solidFill>
              </a:rPr>
              <a:t>I came last in the race but I didn’t ______.</a:t>
            </a:r>
          </a:p>
          <a:p>
            <a:pPr algn="ctr"/>
            <a:endParaRPr lang="en-GB" sz="1600" dirty="0">
              <a:solidFill>
                <a:schemeClr val="tx1">
                  <a:lumMod val="75000"/>
                  <a:lumOff val="25000"/>
                </a:schemeClr>
              </a:solidFill>
            </a:endParaRPr>
          </a:p>
          <a:p>
            <a:pPr algn="ctr"/>
            <a:r>
              <a:rPr lang="en-GB" sz="3600" dirty="0">
                <a:solidFill>
                  <a:schemeClr val="tx1">
                    <a:lumMod val="75000"/>
                    <a:lumOff val="25000"/>
                  </a:schemeClr>
                </a:solidFill>
              </a:rPr>
              <a:t>I didn’t want to ______ my toys with anyone.</a:t>
            </a:r>
          </a:p>
          <a:p>
            <a:pPr algn="ctr"/>
            <a:endParaRPr lang="en-GB" sz="1600" dirty="0">
              <a:solidFill>
                <a:schemeClr val="tx1">
                  <a:lumMod val="75000"/>
                  <a:lumOff val="25000"/>
                </a:schemeClr>
              </a:solidFill>
            </a:endParaRPr>
          </a:p>
          <a:p>
            <a:pPr algn="ctr"/>
            <a:r>
              <a:rPr lang="en-GB" sz="3600" dirty="0">
                <a:solidFill>
                  <a:schemeClr val="tx1">
                    <a:lumMod val="75000"/>
                    <a:lumOff val="25000"/>
                  </a:schemeClr>
                </a:solidFill>
              </a:rPr>
              <a:t>I brushed my _____ and chose a top to _____.</a:t>
            </a:r>
          </a:p>
          <a:p>
            <a:pPr algn="ctr"/>
            <a:endParaRPr lang="en-GB" sz="3600" dirty="0">
              <a:solidFill>
                <a:schemeClr val="tx1">
                  <a:lumMod val="75000"/>
                  <a:lumOff val="25000"/>
                </a:schemeClr>
              </a:solidFill>
            </a:endParaRPr>
          </a:p>
        </p:txBody>
      </p:sp>
      <p:sp>
        <p:nvSpPr>
          <p:cNvPr id="18" name="Rectangle 17"/>
          <p:cNvSpPr/>
          <p:nvPr/>
        </p:nvSpPr>
        <p:spPr>
          <a:xfrm>
            <a:off x="4216707" y="3029837"/>
            <a:ext cx="3188860" cy="646331"/>
          </a:xfrm>
          <a:prstGeom prst="rect">
            <a:avLst/>
          </a:prstGeom>
        </p:spPr>
        <p:txBody>
          <a:bodyPr wrap="square">
            <a:spAutoFit/>
          </a:bodyPr>
          <a:lstStyle/>
          <a:p>
            <a:pPr algn="ctr"/>
            <a:r>
              <a:rPr lang="en-GB" sz="3600" b="1" u="sng" dirty="0">
                <a:solidFill>
                  <a:schemeClr val="tx1">
                    <a:lumMod val="75000"/>
                    <a:lumOff val="25000"/>
                  </a:schemeClr>
                </a:solidFill>
              </a:rPr>
              <a:t>Challenge 2</a:t>
            </a:r>
            <a:endParaRPr lang="en-GB" sz="3600" b="1" dirty="0">
              <a:solidFill>
                <a:schemeClr val="tx1">
                  <a:lumMod val="75000"/>
                  <a:lumOff val="25000"/>
                </a:schemeClr>
              </a:solidFill>
            </a:endParaRPr>
          </a:p>
        </p:txBody>
      </p:sp>
      <p:sp>
        <p:nvSpPr>
          <p:cNvPr id="19" name="Rounded Rectangle 18"/>
          <p:cNvSpPr/>
          <p:nvPr/>
        </p:nvSpPr>
        <p:spPr>
          <a:xfrm>
            <a:off x="2310063" y="1352927"/>
            <a:ext cx="7571874" cy="136815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Content Placeholder 2"/>
          <p:cNvSpPr txBox="1">
            <a:spLocks/>
          </p:cNvSpPr>
          <p:nvPr/>
        </p:nvSpPr>
        <p:spPr>
          <a:xfrm>
            <a:off x="2598096" y="1423585"/>
            <a:ext cx="6954289" cy="7292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400" dirty="0">
                <a:solidFill>
                  <a:schemeClr val="tx1">
                    <a:lumMod val="75000"/>
                    <a:lumOff val="25000"/>
                  </a:schemeClr>
                </a:solidFill>
              </a:rPr>
              <a:t>Complete each sentence with a word that contains the </a:t>
            </a:r>
            <a:r>
              <a:rPr lang="en-GB" sz="3400" b="1" dirty="0">
                <a:solidFill>
                  <a:schemeClr val="tx1">
                    <a:lumMod val="75000"/>
                    <a:lumOff val="25000"/>
                  </a:schemeClr>
                </a:solidFill>
              </a:rPr>
              <a:t>‘air’</a:t>
            </a:r>
            <a:r>
              <a:rPr lang="en-GB" sz="3400" dirty="0">
                <a:solidFill>
                  <a:schemeClr val="tx1">
                    <a:lumMod val="75000"/>
                    <a:lumOff val="25000"/>
                  </a:schemeClr>
                </a:solidFill>
              </a:rPr>
              <a:t> sound.</a:t>
            </a:r>
            <a:endParaRPr lang="en-GB" sz="3600" dirty="0">
              <a:solidFill>
                <a:schemeClr val="tx1">
                  <a:lumMod val="75000"/>
                  <a:lumOff val="25000"/>
                </a:schemeClr>
              </a:solidFill>
            </a:endParaRPr>
          </a:p>
        </p:txBody>
      </p:sp>
      <p:sp>
        <p:nvSpPr>
          <p:cNvPr id="5" name="TextBox 4">
            <a:extLst>
              <a:ext uri="{FF2B5EF4-FFF2-40B4-BE49-F238E27FC236}">
                <a16:creationId xmlns:a16="http://schemas.microsoft.com/office/drawing/2014/main" id="{0B6AA2B5-2241-8359-24BD-11182FBD01E2}"/>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
        <p:nvSpPr>
          <p:cNvPr id="7" name="TextBox 6">
            <a:extLst>
              <a:ext uri="{FF2B5EF4-FFF2-40B4-BE49-F238E27FC236}">
                <a16:creationId xmlns:a16="http://schemas.microsoft.com/office/drawing/2014/main" id="{9E0EED85-856C-9A56-AF30-CC0EC732480C}"/>
              </a:ext>
            </a:extLst>
          </p:cNvPr>
          <p:cNvSpPr txBox="1"/>
          <p:nvPr/>
        </p:nvSpPr>
        <p:spPr>
          <a:xfrm>
            <a:off x="0" y="13335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4040"/>
                </a:solidFill>
                <a:latin typeface="Sassoon Primary"/>
              </a:rPr>
              <a:t>TBAT: explore alternative spellings of the /air/ phoneme.</a:t>
            </a:r>
            <a:endParaRPr lang="en-US" sz="2000" dirty="0">
              <a:latin typeface="Sassoon Primary"/>
            </a:endParaRPr>
          </a:p>
        </p:txBody>
      </p:sp>
    </p:spTree>
    <p:extLst>
      <p:ext uri="{BB962C8B-B14F-4D97-AF65-F5344CB8AC3E}">
        <p14:creationId xmlns:p14="http://schemas.microsoft.com/office/powerpoint/2010/main" val="603697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6" name="Rounded Rectangle 15"/>
          <p:cNvSpPr/>
          <p:nvPr/>
        </p:nvSpPr>
        <p:spPr>
          <a:xfrm>
            <a:off x="5044461" y="1348320"/>
            <a:ext cx="1781383" cy="503300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846173" y="374137"/>
            <a:ext cx="8229600" cy="1143000"/>
          </a:xfrm>
        </p:spPr>
        <p:txBody>
          <a:bodyPr>
            <a:normAutofit fontScale="90000"/>
          </a:bodyPr>
          <a:lstStyle/>
          <a:p>
            <a:r>
              <a:rPr lang="en-GB" sz="4000" b="1" dirty="0">
                <a:solidFill>
                  <a:schemeClr val="tx1">
                    <a:lumMod val="75000"/>
                    <a:lumOff val="25000"/>
                  </a:schemeClr>
                </a:solidFill>
              </a:rPr>
              <a:t>Choose a word and put it in a sentence.</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61" t="27337" r="12668" b="11746"/>
          <a:stretch/>
        </p:blipFill>
        <p:spPr bwMode="auto">
          <a:xfrm>
            <a:off x="220629" y="5765550"/>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le 18"/>
          <p:cNvSpPr/>
          <p:nvPr/>
        </p:nvSpPr>
        <p:spPr>
          <a:xfrm>
            <a:off x="2743294" y="1367911"/>
            <a:ext cx="1771471" cy="502371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Rectangle 21"/>
          <p:cNvSpPr/>
          <p:nvPr/>
        </p:nvSpPr>
        <p:spPr>
          <a:xfrm>
            <a:off x="2660942" y="1521023"/>
            <a:ext cx="1853823" cy="707886"/>
          </a:xfrm>
          <a:prstGeom prst="rect">
            <a:avLst/>
          </a:prstGeom>
        </p:spPr>
        <p:txBody>
          <a:bodyPr wrap="square">
            <a:spAutoFit/>
          </a:bodyPr>
          <a:lstStyle/>
          <a:p>
            <a:pPr algn="ctr"/>
            <a:r>
              <a:rPr lang="en-GB" sz="2000" b="1" u="sng" dirty="0">
                <a:solidFill>
                  <a:schemeClr val="tx1">
                    <a:lumMod val="75000"/>
                    <a:lumOff val="25000"/>
                  </a:schemeClr>
                </a:solidFill>
              </a:rPr>
              <a:t>/air/ sound spelt ‘air’</a:t>
            </a:r>
          </a:p>
        </p:txBody>
      </p:sp>
      <p:sp>
        <p:nvSpPr>
          <p:cNvPr id="39" name="Rectangle 38"/>
          <p:cNvSpPr/>
          <p:nvPr/>
        </p:nvSpPr>
        <p:spPr>
          <a:xfrm>
            <a:off x="2744439" y="2238137"/>
            <a:ext cx="1628772" cy="3847207"/>
          </a:xfrm>
          <a:prstGeom prst="rect">
            <a:avLst/>
          </a:prstGeom>
        </p:spPr>
        <p:txBody>
          <a:bodyPr wrap="square" lIns="91440" tIns="45720" rIns="91440" bIns="45720" anchor="t">
            <a:spAutoFit/>
          </a:bodyPr>
          <a:lstStyle/>
          <a:p>
            <a:pPr algn="ctr"/>
            <a:endParaRPr lang="en-GB" sz="2400" dirty="0">
              <a:solidFill>
                <a:schemeClr val="tx1">
                  <a:lumMod val="75000"/>
                  <a:lumOff val="25000"/>
                </a:schemeClr>
              </a:solidFill>
              <a:latin typeface="Sassoon Primary"/>
            </a:endParaRPr>
          </a:p>
          <a:p>
            <a:pPr algn="ctr"/>
            <a:r>
              <a:rPr lang="en-GB" sz="4000" dirty="0">
                <a:solidFill>
                  <a:schemeClr val="tx1">
                    <a:lumMod val="75000"/>
                    <a:lumOff val="25000"/>
                  </a:schemeClr>
                </a:solidFill>
                <a:latin typeface="Sassoon Primary"/>
              </a:rPr>
              <a:t>fair</a:t>
            </a:r>
          </a:p>
          <a:p>
            <a:pPr algn="ctr"/>
            <a:r>
              <a:rPr lang="en-GB" sz="4000" dirty="0">
                <a:solidFill>
                  <a:schemeClr val="tx1">
                    <a:lumMod val="75000"/>
                    <a:lumOff val="25000"/>
                  </a:schemeClr>
                </a:solidFill>
                <a:latin typeface="Sassoon Primary"/>
              </a:rPr>
              <a:t>pair</a:t>
            </a:r>
          </a:p>
          <a:p>
            <a:pPr algn="ctr"/>
            <a:r>
              <a:rPr lang="en-GB" sz="4000" dirty="0">
                <a:solidFill>
                  <a:schemeClr val="tx1">
                    <a:lumMod val="75000"/>
                    <a:lumOff val="25000"/>
                  </a:schemeClr>
                </a:solidFill>
                <a:latin typeface="Sassoon Primary"/>
              </a:rPr>
              <a:t>chair</a:t>
            </a:r>
          </a:p>
          <a:p>
            <a:pPr algn="ctr"/>
            <a:r>
              <a:rPr lang="en-GB" sz="4000" dirty="0">
                <a:solidFill>
                  <a:schemeClr val="tx1">
                    <a:lumMod val="75000"/>
                    <a:lumOff val="25000"/>
                  </a:schemeClr>
                </a:solidFill>
                <a:latin typeface="Sassoon Primary"/>
              </a:rPr>
              <a:t>stair</a:t>
            </a:r>
          </a:p>
          <a:p>
            <a:pPr algn="ctr"/>
            <a:endParaRPr lang="en-GB" sz="2000" dirty="0">
              <a:solidFill>
                <a:schemeClr val="tx1">
                  <a:lumMod val="75000"/>
                  <a:lumOff val="25000"/>
                </a:schemeClr>
              </a:solidFill>
            </a:endParaRPr>
          </a:p>
          <a:p>
            <a:pPr algn="ctr"/>
            <a:endParaRPr lang="en-GB" sz="2000" dirty="0">
              <a:solidFill>
                <a:schemeClr val="tx1">
                  <a:lumMod val="75000"/>
                  <a:lumOff val="25000"/>
                </a:schemeClr>
              </a:solidFill>
            </a:endParaRPr>
          </a:p>
          <a:p>
            <a:pPr algn="ctr"/>
            <a:endParaRPr lang="en-GB" sz="2000" dirty="0">
              <a:solidFill>
                <a:schemeClr val="tx1">
                  <a:lumMod val="75000"/>
                  <a:lumOff val="25000"/>
                </a:schemeClr>
              </a:solidFill>
            </a:endParaRPr>
          </a:p>
        </p:txBody>
      </p:sp>
      <p:sp>
        <p:nvSpPr>
          <p:cNvPr id="46" name="Rectangle 45"/>
          <p:cNvSpPr/>
          <p:nvPr/>
        </p:nvSpPr>
        <p:spPr>
          <a:xfrm>
            <a:off x="5027247" y="1366564"/>
            <a:ext cx="1816062" cy="707886"/>
          </a:xfrm>
          <a:prstGeom prst="rect">
            <a:avLst/>
          </a:prstGeom>
        </p:spPr>
        <p:txBody>
          <a:bodyPr wrap="square">
            <a:spAutoFit/>
          </a:bodyPr>
          <a:lstStyle/>
          <a:p>
            <a:pPr algn="ctr"/>
            <a:r>
              <a:rPr lang="en-GB" sz="2000" b="1" u="sng" dirty="0">
                <a:solidFill>
                  <a:schemeClr val="tx1">
                    <a:lumMod val="75000"/>
                    <a:lumOff val="25000"/>
                  </a:schemeClr>
                </a:solidFill>
              </a:rPr>
              <a:t>/air/ sound spelt ‘are’</a:t>
            </a:r>
          </a:p>
        </p:txBody>
      </p:sp>
      <p:sp>
        <p:nvSpPr>
          <p:cNvPr id="47" name="Rectangle 46"/>
          <p:cNvSpPr/>
          <p:nvPr/>
        </p:nvSpPr>
        <p:spPr>
          <a:xfrm>
            <a:off x="5209977" y="2289623"/>
            <a:ext cx="1443421" cy="3477875"/>
          </a:xfrm>
          <a:prstGeom prst="rect">
            <a:avLst/>
          </a:prstGeom>
        </p:spPr>
        <p:txBody>
          <a:bodyPr wrap="square" lIns="91440" tIns="45720" rIns="91440" bIns="45720" anchor="t">
            <a:spAutoFit/>
          </a:bodyPr>
          <a:lstStyle/>
          <a:p>
            <a:pPr algn="ctr"/>
            <a:endParaRPr lang="en-GB" sz="3200" dirty="0">
              <a:solidFill>
                <a:schemeClr val="tx1">
                  <a:lumMod val="75000"/>
                  <a:lumOff val="25000"/>
                </a:schemeClr>
              </a:solidFill>
              <a:latin typeface="Sassoon Primary"/>
            </a:endParaRPr>
          </a:p>
          <a:p>
            <a:pPr algn="ctr"/>
            <a:r>
              <a:rPr lang="en-GB" sz="3200" dirty="0">
                <a:solidFill>
                  <a:schemeClr val="tx1">
                    <a:lumMod val="75000"/>
                    <a:lumOff val="25000"/>
                  </a:schemeClr>
                </a:solidFill>
                <a:latin typeface="Sassoon Primary"/>
              </a:rPr>
              <a:t>care</a:t>
            </a:r>
          </a:p>
          <a:p>
            <a:pPr algn="ctr"/>
            <a:r>
              <a:rPr lang="en-GB" sz="3200" dirty="0">
                <a:solidFill>
                  <a:schemeClr val="tx1">
                    <a:lumMod val="75000"/>
                    <a:lumOff val="25000"/>
                  </a:schemeClr>
                </a:solidFill>
                <a:latin typeface="Sassoon Primary"/>
              </a:rPr>
              <a:t>scare</a:t>
            </a:r>
          </a:p>
          <a:p>
            <a:pPr algn="ctr"/>
            <a:r>
              <a:rPr lang="en-GB" sz="3200" dirty="0">
                <a:solidFill>
                  <a:schemeClr val="tx1">
                    <a:lumMod val="75000"/>
                    <a:lumOff val="25000"/>
                  </a:schemeClr>
                </a:solidFill>
                <a:latin typeface="Sassoon Primary"/>
              </a:rPr>
              <a:t>share</a:t>
            </a:r>
          </a:p>
          <a:p>
            <a:pPr algn="ctr"/>
            <a:r>
              <a:rPr lang="en-GB" sz="3200" dirty="0">
                <a:solidFill>
                  <a:schemeClr val="tx1">
                    <a:lumMod val="75000"/>
                    <a:lumOff val="25000"/>
                  </a:schemeClr>
                </a:solidFill>
                <a:latin typeface="Sassoon Primary"/>
              </a:rPr>
              <a:t>square</a:t>
            </a:r>
          </a:p>
          <a:p>
            <a:pPr algn="ctr"/>
            <a:endParaRPr lang="en-GB" sz="2000" dirty="0">
              <a:solidFill>
                <a:schemeClr val="tx1">
                  <a:lumMod val="75000"/>
                  <a:lumOff val="25000"/>
                </a:schemeClr>
              </a:solidFill>
            </a:endParaRPr>
          </a:p>
          <a:p>
            <a:pPr algn="ctr"/>
            <a:endParaRPr lang="en-GB" sz="2000" dirty="0">
              <a:solidFill>
                <a:schemeClr val="tx1">
                  <a:lumMod val="75000"/>
                  <a:lumOff val="25000"/>
                </a:schemeClr>
              </a:solidFill>
            </a:endParaRPr>
          </a:p>
          <a:p>
            <a:pPr algn="ctr"/>
            <a:endParaRPr lang="en-GB" sz="2000" dirty="0">
              <a:solidFill>
                <a:schemeClr val="tx1">
                  <a:lumMod val="75000"/>
                  <a:lumOff val="25000"/>
                </a:schemeClr>
              </a:solidFill>
            </a:endParaRPr>
          </a:p>
        </p:txBody>
      </p:sp>
      <p:sp>
        <p:nvSpPr>
          <p:cNvPr id="48" name="Rounded Rectangle 47"/>
          <p:cNvSpPr/>
          <p:nvPr/>
        </p:nvSpPr>
        <p:spPr>
          <a:xfrm>
            <a:off x="7917219" y="1367911"/>
            <a:ext cx="1771471" cy="502371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9" name="Rectangle 48"/>
          <p:cNvSpPr/>
          <p:nvPr/>
        </p:nvSpPr>
        <p:spPr>
          <a:xfrm>
            <a:off x="7919534" y="1366564"/>
            <a:ext cx="1832742" cy="707886"/>
          </a:xfrm>
          <a:prstGeom prst="rect">
            <a:avLst/>
          </a:prstGeom>
        </p:spPr>
        <p:txBody>
          <a:bodyPr wrap="square">
            <a:spAutoFit/>
          </a:bodyPr>
          <a:lstStyle/>
          <a:p>
            <a:pPr algn="ctr"/>
            <a:r>
              <a:rPr lang="en-GB" sz="2000" b="1" u="sng" dirty="0">
                <a:solidFill>
                  <a:schemeClr val="tx1">
                    <a:lumMod val="75000"/>
                    <a:lumOff val="25000"/>
                  </a:schemeClr>
                </a:solidFill>
              </a:rPr>
              <a:t>/air/ sound spelt ‘ear’</a:t>
            </a:r>
          </a:p>
        </p:txBody>
      </p:sp>
      <p:sp>
        <p:nvSpPr>
          <p:cNvPr id="50" name="Rectangle 49"/>
          <p:cNvSpPr/>
          <p:nvPr/>
        </p:nvSpPr>
        <p:spPr>
          <a:xfrm>
            <a:off x="8083120" y="2753001"/>
            <a:ext cx="1433123" cy="2246769"/>
          </a:xfrm>
          <a:prstGeom prst="rect">
            <a:avLst/>
          </a:prstGeom>
        </p:spPr>
        <p:txBody>
          <a:bodyPr wrap="square" lIns="91440" tIns="45720" rIns="91440" bIns="45720" anchor="t">
            <a:spAutoFit/>
          </a:bodyPr>
          <a:lstStyle/>
          <a:p>
            <a:pPr algn="ctr"/>
            <a:r>
              <a:rPr lang="en-GB" sz="4000" dirty="0">
                <a:solidFill>
                  <a:schemeClr val="tx1">
                    <a:lumMod val="75000"/>
                    <a:lumOff val="25000"/>
                  </a:schemeClr>
                </a:solidFill>
                <a:latin typeface="Sassoon Primary"/>
              </a:rPr>
              <a:t>bear</a:t>
            </a:r>
          </a:p>
          <a:p>
            <a:pPr algn="ctr"/>
            <a:r>
              <a:rPr lang="en-GB" sz="4000" dirty="0">
                <a:solidFill>
                  <a:schemeClr val="tx1">
                    <a:lumMod val="75000"/>
                    <a:lumOff val="25000"/>
                  </a:schemeClr>
                </a:solidFill>
                <a:latin typeface="Sassoon Primary"/>
              </a:rPr>
              <a:t>pear</a:t>
            </a:r>
          </a:p>
          <a:p>
            <a:pPr algn="ctr"/>
            <a:r>
              <a:rPr lang="en-GB" sz="4000" dirty="0">
                <a:solidFill>
                  <a:schemeClr val="tx1">
                    <a:lumMod val="75000"/>
                    <a:lumOff val="25000"/>
                  </a:schemeClr>
                </a:solidFill>
                <a:latin typeface="Sassoon Primary"/>
              </a:rPr>
              <a:t>wear</a:t>
            </a:r>
          </a:p>
          <a:p>
            <a:pPr algn="ctr"/>
            <a:endParaRPr lang="en-GB" sz="2000" dirty="0">
              <a:solidFill>
                <a:schemeClr val="tx1">
                  <a:lumMod val="75000"/>
                  <a:lumOff val="25000"/>
                </a:schemeClr>
              </a:solidFill>
            </a:endParaRPr>
          </a:p>
        </p:txBody>
      </p:sp>
      <p:sp>
        <p:nvSpPr>
          <p:cNvPr id="5" name="TextBox 4">
            <a:extLst>
              <a:ext uri="{FF2B5EF4-FFF2-40B4-BE49-F238E27FC236}">
                <a16:creationId xmlns:a16="http://schemas.microsoft.com/office/drawing/2014/main" id="{598CE388-5CB7-F9EF-F855-E1DD0407BBF2}"/>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
        <p:nvSpPr>
          <p:cNvPr id="7" name="TextBox 6">
            <a:extLst>
              <a:ext uri="{FF2B5EF4-FFF2-40B4-BE49-F238E27FC236}">
                <a16:creationId xmlns:a16="http://schemas.microsoft.com/office/drawing/2014/main" id="{AD120581-F170-239D-454A-3DB760FE2D0E}"/>
              </a:ext>
            </a:extLst>
          </p:cNvPr>
          <p:cNvSpPr txBox="1"/>
          <p:nvPr/>
        </p:nvSpPr>
        <p:spPr>
          <a:xfrm>
            <a:off x="0" y="13335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4040"/>
                </a:solidFill>
                <a:latin typeface="Sassoon Primary"/>
              </a:rPr>
              <a:t>TBAT: explore alternative spellings of the /air/ phoneme.</a:t>
            </a:r>
            <a:endParaRPr lang="en-US" sz="2000" dirty="0">
              <a:latin typeface="Sassoon Primary"/>
            </a:endParaRPr>
          </a:p>
        </p:txBody>
      </p:sp>
    </p:spTree>
    <p:extLst>
      <p:ext uri="{BB962C8B-B14F-4D97-AF65-F5344CB8AC3E}">
        <p14:creationId xmlns:p14="http://schemas.microsoft.com/office/powerpoint/2010/main" val="154702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7994-2228-F374-6BEF-54DEBE0092D0}"/>
              </a:ext>
            </a:extLst>
          </p:cNvPr>
          <p:cNvSpPr>
            <a:spLocks noGrp="1"/>
          </p:cNvSpPr>
          <p:nvPr>
            <p:ph type="title"/>
          </p:nvPr>
        </p:nvSpPr>
        <p:spPr/>
        <p:txBody>
          <a:bodyPr>
            <a:normAutofit/>
          </a:bodyPr>
          <a:lstStyle/>
          <a:p>
            <a:r>
              <a:rPr lang="en-US" sz="4800">
                <a:latin typeface="Sassoon Primary"/>
              </a:rPr>
              <a:t>Movement break</a:t>
            </a:r>
          </a:p>
        </p:txBody>
      </p:sp>
      <p:pic>
        <p:nvPicPr>
          <p:cNvPr id="3" name="Picture 2" descr="Cartoon car with animals inside&#10;&#10;Description automatically generated">
            <a:extLst>
              <a:ext uri="{FF2B5EF4-FFF2-40B4-BE49-F238E27FC236}">
                <a16:creationId xmlns:a16="http://schemas.microsoft.com/office/drawing/2014/main" id="{215F1FB2-48A8-C3C4-C104-9B026D72C023}"/>
              </a:ext>
            </a:extLst>
          </p:cNvPr>
          <p:cNvPicPr>
            <a:picLocks noChangeAspect="1"/>
          </p:cNvPicPr>
          <p:nvPr/>
        </p:nvPicPr>
        <p:blipFill>
          <a:blip r:embed="rId2"/>
          <a:stretch>
            <a:fillRect/>
          </a:stretch>
        </p:blipFill>
        <p:spPr>
          <a:xfrm>
            <a:off x="838200" y="2290763"/>
            <a:ext cx="5829300" cy="3248025"/>
          </a:xfrm>
          <a:prstGeom prst="rect">
            <a:avLst/>
          </a:prstGeom>
        </p:spPr>
      </p:pic>
      <p:sp>
        <p:nvSpPr>
          <p:cNvPr id="5" name="TextBox 4">
            <a:extLst>
              <a:ext uri="{FF2B5EF4-FFF2-40B4-BE49-F238E27FC236}">
                <a16:creationId xmlns:a16="http://schemas.microsoft.com/office/drawing/2014/main" id="{C1A188F4-CF65-7806-A5CF-B82AFD144C74}"/>
              </a:ext>
            </a:extLst>
          </p:cNvPr>
          <p:cNvSpPr txBox="1"/>
          <p:nvPr/>
        </p:nvSpPr>
        <p:spPr>
          <a:xfrm>
            <a:off x="7191375" y="30480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Transportation Song | Transportation for kids | The Singing Walrus - YouTube</a:t>
            </a:r>
            <a:endParaRPr lang="en-US"/>
          </a:p>
        </p:txBody>
      </p:sp>
    </p:spTree>
    <p:extLst>
      <p:ext uri="{BB962C8B-B14F-4D97-AF65-F5344CB8AC3E}">
        <p14:creationId xmlns:p14="http://schemas.microsoft.com/office/powerpoint/2010/main" val="307132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sp>
        <p:nvSpPr>
          <p:cNvPr id="2" name="TextBox 1">
            <a:extLst>
              <a:ext uri="{FF2B5EF4-FFF2-40B4-BE49-F238E27FC236}">
                <a16:creationId xmlns:a16="http://schemas.microsoft.com/office/drawing/2014/main" id="{DD135D2C-5733-4B10-3455-7F3A9158EA80}"/>
              </a:ext>
            </a:extLst>
          </p:cNvPr>
          <p:cNvSpPr txBox="1"/>
          <p:nvPr/>
        </p:nvSpPr>
        <p:spPr>
          <a:xfrm>
            <a:off x="684626" y="885223"/>
            <a:ext cx="102931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u="sng" dirty="0">
                <a:latin typeface="Sassoon Primary"/>
              </a:rPr>
              <a:t>3 in 3 –</a:t>
            </a:r>
            <a:r>
              <a:rPr lang="en-US" sz="3200" dirty="0">
                <a:latin typeface="Sassoon Primary"/>
              </a:rPr>
              <a:t> Match the lowercase letter to its capital letter.</a:t>
            </a:r>
          </a:p>
        </p:txBody>
      </p:sp>
      <p:sp>
        <p:nvSpPr>
          <p:cNvPr id="3" name="TextBox 2">
            <a:extLst>
              <a:ext uri="{FF2B5EF4-FFF2-40B4-BE49-F238E27FC236}">
                <a16:creationId xmlns:a16="http://schemas.microsoft.com/office/drawing/2014/main" id="{3167F29F-BBC5-3B6E-C0D2-F6529E798AB0}"/>
              </a:ext>
            </a:extLst>
          </p:cNvPr>
          <p:cNvSpPr txBox="1"/>
          <p:nvPr/>
        </p:nvSpPr>
        <p:spPr>
          <a:xfrm>
            <a:off x="654844" y="5834062"/>
            <a:ext cx="112752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0000"/>
                </a:solidFill>
                <a:latin typeface="Sassoon Primary"/>
              </a:rPr>
              <a:t>Challenge: Choose a pair and think of words which would begin with the lower case and which would begin with a capital.</a:t>
            </a:r>
          </a:p>
        </p:txBody>
      </p:sp>
      <p:sp>
        <p:nvSpPr>
          <p:cNvPr id="4" name="TextBox 3">
            <a:extLst>
              <a:ext uri="{FF2B5EF4-FFF2-40B4-BE49-F238E27FC236}">
                <a16:creationId xmlns:a16="http://schemas.microsoft.com/office/drawing/2014/main" id="{20E3B581-AE3A-E37B-2C3A-2E7FEF83931D}"/>
              </a:ext>
            </a:extLst>
          </p:cNvPr>
          <p:cNvSpPr txBox="1"/>
          <p:nvPr/>
        </p:nvSpPr>
        <p:spPr>
          <a:xfrm>
            <a:off x="1928812" y="2131218"/>
            <a:ext cx="15359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Sassoon Primary"/>
              </a:rPr>
              <a:t>f</a:t>
            </a:r>
          </a:p>
        </p:txBody>
      </p:sp>
      <p:sp>
        <p:nvSpPr>
          <p:cNvPr id="7" name="TextBox 6">
            <a:extLst>
              <a:ext uri="{FF2B5EF4-FFF2-40B4-BE49-F238E27FC236}">
                <a16:creationId xmlns:a16="http://schemas.microsoft.com/office/drawing/2014/main" id="{2C776A00-3E37-29BA-5320-2F2B4E2C7388}"/>
              </a:ext>
            </a:extLst>
          </p:cNvPr>
          <p:cNvSpPr txBox="1"/>
          <p:nvPr/>
        </p:nvSpPr>
        <p:spPr>
          <a:xfrm>
            <a:off x="6624637" y="2045492"/>
            <a:ext cx="15359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Sassoon Primary"/>
              </a:rPr>
              <a:t>r</a:t>
            </a:r>
          </a:p>
        </p:txBody>
      </p:sp>
      <p:sp>
        <p:nvSpPr>
          <p:cNvPr id="8" name="TextBox 7">
            <a:extLst>
              <a:ext uri="{FF2B5EF4-FFF2-40B4-BE49-F238E27FC236}">
                <a16:creationId xmlns:a16="http://schemas.microsoft.com/office/drawing/2014/main" id="{8837469C-1698-D717-1E25-C73A4C7B9FCA}"/>
              </a:ext>
            </a:extLst>
          </p:cNvPr>
          <p:cNvSpPr txBox="1"/>
          <p:nvPr/>
        </p:nvSpPr>
        <p:spPr>
          <a:xfrm>
            <a:off x="1833562" y="4493417"/>
            <a:ext cx="15359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Sassoon Primary"/>
              </a:rPr>
              <a:t>s</a:t>
            </a:r>
          </a:p>
        </p:txBody>
      </p:sp>
      <p:sp>
        <p:nvSpPr>
          <p:cNvPr id="9" name="TextBox 8">
            <a:extLst>
              <a:ext uri="{FF2B5EF4-FFF2-40B4-BE49-F238E27FC236}">
                <a16:creationId xmlns:a16="http://schemas.microsoft.com/office/drawing/2014/main" id="{E574108B-4F94-276A-26C2-4619DF349D07}"/>
              </a:ext>
            </a:extLst>
          </p:cNvPr>
          <p:cNvSpPr txBox="1"/>
          <p:nvPr/>
        </p:nvSpPr>
        <p:spPr>
          <a:xfrm>
            <a:off x="1833562" y="3426617"/>
            <a:ext cx="15359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Sassoon Primary"/>
              </a:rPr>
              <a:t>R</a:t>
            </a:r>
          </a:p>
        </p:txBody>
      </p:sp>
      <p:sp>
        <p:nvSpPr>
          <p:cNvPr id="10" name="TextBox 9">
            <a:extLst>
              <a:ext uri="{FF2B5EF4-FFF2-40B4-BE49-F238E27FC236}">
                <a16:creationId xmlns:a16="http://schemas.microsoft.com/office/drawing/2014/main" id="{8CD3F28E-10E1-C38D-18BE-70BD0DD420C5}"/>
              </a:ext>
            </a:extLst>
          </p:cNvPr>
          <p:cNvSpPr txBox="1"/>
          <p:nvPr/>
        </p:nvSpPr>
        <p:spPr>
          <a:xfrm>
            <a:off x="6624637" y="3321842"/>
            <a:ext cx="15359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Sassoon Primary"/>
              </a:rPr>
              <a:t>S</a:t>
            </a:r>
          </a:p>
        </p:txBody>
      </p:sp>
      <p:sp>
        <p:nvSpPr>
          <p:cNvPr id="11" name="TextBox 10">
            <a:extLst>
              <a:ext uri="{FF2B5EF4-FFF2-40B4-BE49-F238E27FC236}">
                <a16:creationId xmlns:a16="http://schemas.microsoft.com/office/drawing/2014/main" id="{B7700AC6-6C32-1F0B-8A15-E840588D36A4}"/>
              </a:ext>
            </a:extLst>
          </p:cNvPr>
          <p:cNvSpPr txBox="1"/>
          <p:nvPr/>
        </p:nvSpPr>
        <p:spPr>
          <a:xfrm>
            <a:off x="6767512" y="4493417"/>
            <a:ext cx="15359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Sassoon Primary"/>
              </a:rPr>
              <a:t>F</a:t>
            </a:r>
          </a:p>
        </p:txBody>
      </p:sp>
    </p:spTree>
    <p:extLst>
      <p:ext uri="{BB962C8B-B14F-4D97-AF65-F5344CB8AC3E}">
        <p14:creationId xmlns:p14="http://schemas.microsoft.com/office/powerpoint/2010/main" val="2958181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sp>
        <p:nvSpPr>
          <p:cNvPr id="2" name="TextBox 1">
            <a:extLst>
              <a:ext uri="{FF2B5EF4-FFF2-40B4-BE49-F238E27FC236}">
                <a16:creationId xmlns:a16="http://schemas.microsoft.com/office/drawing/2014/main" id="{DD135D2C-5733-4B10-3455-7F3A9158EA80}"/>
              </a:ext>
            </a:extLst>
          </p:cNvPr>
          <p:cNvSpPr txBox="1"/>
          <p:nvPr/>
        </p:nvSpPr>
        <p:spPr>
          <a:xfrm>
            <a:off x="303626" y="828073"/>
            <a:ext cx="40161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70C0"/>
                </a:solidFill>
                <a:latin typeface="Sassoon Primary"/>
              </a:rPr>
              <a:t>Blue</a:t>
            </a:r>
            <a:r>
              <a:rPr lang="en-US" sz="3200" b="1">
                <a:latin typeface="Sassoon Primary"/>
              </a:rPr>
              <a:t>/</a:t>
            </a:r>
            <a:r>
              <a:rPr lang="en-US" sz="3200" b="1">
                <a:solidFill>
                  <a:schemeClr val="accent6"/>
                </a:solidFill>
                <a:latin typeface="Sassoon Primary"/>
              </a:rPr>
              <a:t> Green</a:t>
            </a:r>
          </a:p>
        </p:txBody>
      </p:sp>
      <p:sp>
        <p:nvSpPr>
          <p:cNvPr id="3" name="TextBox 2">
            <a:extLst>
              <a:ext uri="{FF2B5EF4-FFF2-40B4-BE49-F238E27FC236}">
                <a16:creationId xmlns:a16="http://schemas.microsoft.com/office/drawing/2014/main" id="{9877AF2F-A712-4659-099F-738761FB6F93}"/>
              </a:ext>
            </a:extLst>
          </p:cNvPr>
          <p:cNvSpPr txBox="1"/>
          <p:nvPr/>
        </p:nvSpPr>
        <p:spPr>
          <a:xfrm>
            <a:off x="83343" y="1714499"/>
            <a:ext cx="60102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Sassoon Primary"/>
              </a:rPr>
              <a:t>Emma Jane soared over the blazing lights of New York.</a:t>
            </a:r>
            <a:endParaRPr lang="en-US" sz="3200" dirty="0">
              <a:latin typeface="Sassoon Primary"/>
            </a:endParaRPr>
          </a:p>
        </p:txBody>
      </p:sp>
      <p:pic>
        <p:nvPicPr>
          <p:cNvPr id="4" name="Picture 3" descr="A book with a drawing of a city&#10;&#10;Description automatically generated">
            <a:extLst>
              <a:ext uri="{FF2B5EF4-FFF2-40B4-BE49-F238E27FC236}">
                <a16:creationId xmlns:a16="http://schemas.microsoft.com/office/drawing/2014/main" id="{7343C65F-A345-15CA-2CF9-9E680E7C05BB}"/>
              </a:ext>
            </a:extLst>
          </p:cNvPr>
          <p:cNvPicPr>
            <a:picLocks noChangeAspect="1"/>
          </p:cNvPicPr>
          <p:nvPr/>
        </p:nvPicPr>
        <p:blipFill>
          <a:blip r:embed="rId2"/>
          <a:stretch>
            <a:fillRect/>
          </a:stretch>
        </p:blipFill>
        <p:spPr>
          <a:xfrm>
            <a:off x="6381750" y="1119188"/>
            <a:ext cx="5381625" cy="2305050"/>
          </a:xfrm>
          <a:prstGeom prst="rect">
            <a:avLst/>
          </a:prstGeom>
        </p:spPr>
      </p:pic>
      <p:sp>
        <p:nvSpPr>
          <p:cNvPr id="7" name="Rectangle 6">
            <a:extLst>
              <a:ext uri="{FF2B5EF4-FFF2-40B4-BE49-F238E27FC236}">
                <a16:creationId xmlns:a16="http://schemas.microsoft.com/office/drawing/2014/main" id="{54B80778-3F7C-93C5-B954-8CF4D6402895}"/>
              </a:ext>
            </a:extLst>
          </p:cNvPr>
          <p:cNvSpPr/>
          <p:nvPr/>
        </p:nvSpPr>
        <p:spPr>
          <a:xfrm>
            <a:off x="302419" y="3631406"/>
            <a:ext cx="4226718" cy="26789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Sassoon Primary"/>
              </a:rPr>
              <a:t>Find a word that means </a:t>
            </a:r>
            <a:r>
              <a:rPr lang="en-US" sz="3600" i="1" u="sng" dirty="0">
                <a:latin typeface="Sassoon Primary"/>
              </a:rPr>
              <a:t>flew</a:t>
            </a:r>
            <a:r>
              <a:rPr lang="en-US" sz="3600" dirty="0">
                <a:latin typeface="Sassoon Primary"/>
              </a:rPr>
              <a:t>.</a:t>
            </a:r>
          </a:p>
        </p:txBody>
      </p:sp>
      <p:sp>
        <p:nvSpPr>
          <p:cNvPr id="8" name="Rectangle 7">
            <a:extLst>
              <a:ext uri="{FF2B5EF4-FFF2-40B4-BE49-F238E27FC236}">
                <a16:creationId xmlns:a16="http://schemas.microsoft.com/office/drawing/2014/main" id="{98669CCD-AF75-4205-007F-E274D59964F5}"/>
              </a:ext>
            </a:extLst>
          </p:cNvPr>
          <p:cNvSpPr/>
          <p:nvPr/>
        </p:nvSpPr>
        <p:spPr>
          <a:xfrm>
            <a:off x="5026819" y="3631405"/>
            <a:ext cx="4226718" cy="267890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Sassoon Primary"/>
              </a:rPr>
              <a:t>Find a word that means </a:t>
            </a:r>
            <a:r>
              <a:rPr lang="en-US" sz="3600" i="1" u="sng" dirty="0">
                <a:latin typeface="Sassoon Primary"/>
              </a:rPr>
              <a:t>bright</a:t>
            </a:r>
            <a:r>
              <a:rPr lang="en-US" sz="3600" dirty="0">
                <a:latin typeface="Sassoon Primary"/>
              </a:rPr>
              <a:t>.</a:t>
            </a:r>
          </a:p>
        </p:txBody>
      </p:sp>
      <p:sp>
        <p:nvSpPr>
          <p:cNvPr id="9" name="TextBox 8">
            <a:extLst>
              <a:ext uri="{FF2B5EF4-FFF2-40B4-BE49-F238E27FC236}">
                <a16:creationId xmlns:a16="http://schemas.microsoft.com/office/drawing/2014/main" id="{E42C1558-F10C-57D3-9C71-8106ADC36693}"/>
              </a:ext>
            </a:extLst>
          </p:cNvPr>
          <p:cNvSpPr txBox="1"/>
          <p:nvPr/>
        </p:nvSpPr>
        <p:spPr>
          <a:xfrm>
            <a:off x="9739819" y="3736811"/>
            <a:ext cx="212154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0000"/>
                </a:solidFill>
                <a:latin typeface="Sassoon Primary"/>
              </a:rPr>
              <a:t>Challenge: Can you think of any other words that mean </a:t>
            </a:r>
            <a:r>
              <a:rPr lang="en-US" sz="2400" i="1" u="sng" dirty="0">
                <a:solidFill>
                  <a:srgbClr val="FF0000"/>
                </a:solidFill>
                <a:latin typeface="Sassoon Primary"/>
              </a:rPr>
              <a:t>flew</a:t>
            </a:r>
            <a:r>
              <a:rPr lang="en-US" sz="2400" dirty="0">
                <a:solidFill>
                  <a:srgbClr val="FF0000"/>
                </a:solidFill>
                <a:latin typeface="Sassoon Primary"/>
              </a:rPr>
              <a:t> or </a:t>
            </a:r>
            <a:r>
              <a:rPr lang="en-US" sz="2400" i="1" u="sng" dirty="0">
                <a:solidFill>
                  <a:srgbClr val="FF0000"/>
                </a:solidFill>
                <a:latin typeface="Sassoon Primary"/>
              </a:rPr>
              <a:t>bright</a:t>
            </a:r>
            <a:r>
              <a:rPr lang="en-US" sz="2400" dirty="0">
                <a:solidFill>
                  <a:srgbClr val="FF0000"/>
                </a:solidFill>
                <a:latin typeface="Sassoon Primary"/>
              </a:rPr>
              <a:t>?</a:t>
            </a:r>
          </a:p>
        </p:txBody>
      </p:sp>
    </p:spTree>
    <p:extLst>
      <p:ext uri="{BB962C8B-B14F-4D97-AF65-F5344CB8AC3E}">
        <p14:creationId xmlns:p14="http://schemas.microsoft.com/office/powerpoint/2010/main" val="2001734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descr="A dog holding a tree branch&#10;&#10;Description automatically generated">
            <a:extLst>
              <a:ext uri="{FF2B5EF4-FFF2-40B4-BE49-F238E27FC236}">
                <a16:creationId xmlns:a16="http://schemas.microsoft.com/office/drawing/2014/main" id="{B914DFAC-980C-2AED-318C-F5F9441D6BE1}"/>
              </a:ext>
            </a:extLst>
          </p:cNvPr>
          <p:cNvPicPr>
            <a:picLocks noChangeAspect="1"/>
          </p:cNvPicPr>
          <p:nvPr/>
        </p:nvPicPr>
        <p:blipFill>
          <a:blip r:embed="rId2"/>
          <a:stretch>
            <a:fillRect/>
          </a:stretch>
        </p:blipFill>
        <p:spPr>
          <a:xfrm>
            <a:off x="514865" y="2815281"/>
            <a:ext cx="3195766" cy="3675105"/>
          </a:xfrm>
          <a:prstGeom prst="rect">
            <a:avLst/>
          </a:prstGeom>
        </p:spPr>
      </p:pic>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sp>
        <p:nvSpPr>
          <p:cNvPr id="2" name="TextBox 1">
            <a:extLst>
              <a:ext uri="{FF2B5EF4-FFF2-40B4-BE49-F238E27FC236}">
                <a16:creationId xmlns:a16="http://schemas.microsoft.com/office/drawing/2014/main" id="{C54DF504-B227-0F18-A5EB-DF548C1253E5}"/>
              </a:ext>
            </a:extLst>
          </p:cNvPr>
          <p:cNvSpPr txBox="1"/>
          <p:nvPr/>
        </p:nvSpPr>
        <p:spPr>
          <a:xfrm>
            <a:off x="4410075" y="1019174"/>
            <a:ext cx="669131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Sassoon Primary"/>
              </a:rPr>
              <a:t>Today we are going to </a:t>
            </a:r>
            <a:r>
              <a:rPr lang="en-US" sz="2800" b="1" i="1" dirty="0">
                <a:latin typeface="Sassoon Primary"/>
              </a:rPr>
              <a:t>retrieve</a:t>
            </a:r>
            <a:r>
              <a:rPr lang="en-US" sz="2800" dirty="0">
                <a:latin typeface="Sassoon Primary"/>
              </a:rPr>
              <a:t> information from a text. </a:t>
            </a:r>
          </a:p>
          <a:p>
            <a:endParaRPr lang="en-US" sz="2800" dirty="0">
              <a:latin typeface="Sassoon Primary"/>
            </a:endParaRPr>
          </a:p>
          <a:p>
            <a:r>
              <a:rPr lang="en-US" sz="2800" b="1" i="1" dirty="0">
                <a:latin typeface="Sassoon Primary"/>
              </a:rPr>
              <a:t>Retrieve</a:t>
            </a:r>
            <a:r>
              <a:rPr lang="en-US" sz="2800" i="1" dirty="0">
                <a:latin typeface="Sassoon Primary"/>
              </a:rPr>
              <a:t> </a:t>
            </a:r>
            <a:r>
              <a:rPr lang="en-US" sz="2800" dirty="0">
                <a:latin typeface="Sassoon Primary"/>
              </a:rPr>
              <a:t>means to </a:t>
            </a:r>
            <a:r>
              <a:rPr lang="en-US" sz="2800" u="sng" dirty="0">
                <a:solidFill>
                  <a:srgbClr val="0070C0"/>
                </a:solidFill>
                <a:latin typeface="Sassoon Primary"/>
              </a:rPr>
              <a:t>bring back</a:t>
            </a:r>
            <a:r>
              <a:rPr lang="en-US" sz="2800" dirty="0">
                <a:latin typeface="Sassoon Primary"/>
              </a:rPr>
              <a:t>.</a:t>
            </a:r>
          </a:p>
          <a:p>
            <a:endParaRPr lang="en-US" sz="2800" dirty="0">
              <a:latin typeface="Sassoon Primary"/>
            </a:endParaRPr>
          </a:p>
          <a:p>
            <a:r>
              <a:rPr lang="en-US" sz="2800" dirty="0">
                <a:latin typeface="Sassoon Primary"/>
              </a:rPr>
              <a:t>So, when we </a:t>
            </a:r>
            <a:r>
              <a:rPr lang="en-US" sz="2800" b="1" i="1" dirty="0">
                <a:latin typeface="Sassoon Primary"/>
              </a:rPr>
              <a:t>retrieve</a:t>
            </a:r>
            <a:r>
              <a:rPr lang="en-US" sz="2800" dirty="0">
                <a:latin typeface="Sassoon Primary"/>
              </a:rPr>
              <a:t> information we have to go to the text and </a:t>
            </a:r>
            <a:r>
              <a:rPr lang="en-US" sz="2800" u="sng" dirty="0">
                <a:solidFill>
                  <a:srgbClr val="0070C0"/>
                </a:solidFill>
                <a:latin typeface="Sassoon Primary"/>
              </a:rPr>
              <a:t>bring back</a:t>
            </a:r>
            <a:r>
              <a:rPr lang="en-US" sz="2800" dirty="0">
                <a:latin typeface="Sassoon Primary"/>
              </a:rPr>
              <a:t> the information. </a:t>
            </a:r>
          </a:p>
          <a:p>
            <a:endParaRPr lang="en-US" sz="2800" dirty="0">
              <a:latin typeface="Sassoon Primary"/>
            </a:endParaRPr>
          </a:p>
          <a:p>
            <a:r>
              <a:rPr lang="en-US" sz="2800" dirty="0">
                <a:latin typeface="Sassoon Primary"/>
              </a:rPr>
              <a:t>Think about a dog chasing after a stick to the text and </a:t>
            </a:r>
            <a:r>
              <a:rPr lang="en-US" sz="2800" u="sng" dirty="0">
                <a:solidFill>
                  <a:srgbClr val="0070C0"/>
                </a:solidFill>
                <a:latin typeface="Sassoon Primary"/>
              </a:rPr>
              <a:t>bringing back</a:t>
            </a:r>
            <a:r>
              <a:rPr lang="en-US" sz="2800" dirty="0">
                <a:latin typeface="Sassoon Primary"/>
              </a:rPr>
              <a:t> the information.</a:t>
            </a:r>
          </a:p>
        </p:txBody>
      </p:sp>
    </p:spTree>
    <p:extLst>
      <p:ext uri="{BB962C8B-B14F-4D97-AF65-F5344CB8AC3E}">
        <p14:creationId xmlns:p14="http://schemas.microsoft.com/office/powerpoint/2010/main" val="558002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pic>
        <p:nvPicPr>
          <p:cNvPr id="3" name="Picture 2" descr="A book cover of a book&#10;&#10;Description automatically generated">
            <a:extLst>
              <a:ext uri="{FF2B5EF4-FFF2-40B4-BE49-F238E27FC236}">
                <a16:creationId xmlns:a16="http://schemas.microsoft.com/office/drawing/2014/main" id="{FAE624B7-496A-3773-1811-3AE69A701248}"/>
              </a:ext>
            </a:extLst>
          </p:cNvPr>
          <p:cNvPicPr>
            <a:picLocks noChangeAspect="1"/>
          </p:cNvPicPr>
          <p:nvPr/>
        </p:nvPicPr>
        <p:blipFill>
          <a:blip r:embed="rId2"/>
          <a:stretch>
            <a:fillRect/>
          </a:stretch>
        </p:blipFill>
        <p:spPr>
          <a:xfrm>
            <a:off x="10368865" y="4605337"/>
            <a:ext cx="1638300" cy="2044271"/>
          </a:xfrm>
          <a:prstGeom prst="rect">
            <a:avLst/>
          </a:prstGeom>
        </p:spPr>
      </p:pic>
      <p:pic>
        <p:nvPicPr>
          <p:cNvPr id="7" name="Picture 6" descr="A close-up of a passport&#10;&#10;Description automatically generated">
            <a:extLst>
              <a:ext uri="{FF2B5EF4-FFF2-40B4-BE49-F238E27FC236}">
                <a16:creationId xmlns:a16="http://schemas.microsoft.com/office/drawing/2014/main" id="{D76B6CFE-5315-3481-F74F-E466994DCF6B}"/>
              </a:ext>
            </a:extLst>
          </p:cNvPr>
          <p:cNvPicPr>
            <a:picLocks noChangeAspect="1"/>
          </p:cNvPicPr>
          <p:nvPr/>
        </p:nvPicPr>
        <p:blipFill>
          <a:blip r:embed="rId3"/>
          <a:stretch>
            <a:fillRect/>
          </a:stretch>
        </p:blipFill>
        <p:spPr>
          <a:xfrm>
            <a:off x="574847" y="1020848"/>
            <a:ext cx="4637387" cy="3849902"/>
          </a:xfrm>
          <a:prstGeom prst="rect">
            <a:avLst/>
          </a:prstGeom>
        </p:spPr>
      </p:pic>
      <p:pic>
        <p:nvPicPr>
          <p:cNvPr id="8" name="Picture 7" descr="A black and white drawing of people with speech bubbles&#10;&#10;Description automatically generated">
            <a:extLst>
              <a:ext uri="{FF2B5EF4-FFF2-40B4-BE49-F238E27FC236}">
                <a16:creationId xmlns:a16="http://schemas.microsoft.com/office/drawing/2014/main" id="{23F2010E-E1F6-3FDC-0FE9-AFE59F6C4B01}"/>
              </a:ext>
            </a:extLst>
          </p:cNvPr>
          <p:cNvPicPr>
            <a:picLocks noChangeAspect="1"/>
          </p:cNvPicPr>
          <p:nvPr/>
        </p:nvPicPr>
        <p:blipFill>
          <a:blip r:embed="rId4"/>
          <a:stretch>
            <a:fillRect/>
          </a:stretch>
        </p:blipFill>
        <p:spPr>
          <a:xfrm>
            <a:off x="8068060" y="4920306"/>
            <a:ext cx="1781175" cy="1733550"/>
          </a:xfrm>
          <a:prstGeom prst="rect">
            <a:avLst/>
          </a:prstGeom>
        </p:spPr>
      </p:pic>
      <p:sp>
        <p:nvSpPr>
          <p:cNvPr id="9" name="TextBox 8">
            <a:extLst>
              <a:ext uri="{FF2B5EF4-FFF2-40B4-BE49-F238E27FC236}">
                <a16:creationId xmlns:a16="http://schemas.microsoft.com/office/drawing/2014/main" id="{89CC0886-4499-0D15-FCE3-2A6AC1A8A66F}"/>
              </a:ext>
            </a:extLst>
          </p:cNvPr>
          <p:cNvSpPr txBox="1"/>
          <p:nvPr/>
        </p:nvSpPr>
        <p:spPr>
          <a:xfrm>
            <a:off x="6127742" y="1021290"/>
            <a:ext cx="564469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Sassoon Primary"/>
              </a:rPr>
              <a:t>What is a passport? </a:t>
            </a:r>
          </a:p>
          <a:p>
            <a:endParaRPr lang="en-US" sz="3600">
              <a:latin typeface="Sassoon Primary"/>
            </a:endParaRPr>
          </a:p>
          <a:p>
            <a:r>
              <a:rPr lang="en-US" sz="3600">
                <a:latin typeface="Sassoon Primary"/>
              </a:rPr>
              <a:t>Have you ever seen one before?</a:t>
            </a:r>
          </a:p>
          <a:p>
            <a:endParaRPr lang="en-US" sz="3600">
              <a:latin typeface="Sassoon Primary"/>
            </a:endParaRPr>
          </a:p>
          <a:p>
            <a:r>
              <a:rPr lang="en-US" sz="3600">
                <a:latin typeface="Sassoon Primary"/>
              </a:rPr>
              <a:t>What sort of information will be on here?</a:t>
            </a:r>
          </a:p>
          <a:p>
            <a:endParaRPr lang="en-US"/>
          </a:p>
        </p:txBody>
      </p:sp>
      <p:sp>
        <p:nvSpPr>
          <p:cNvPr id="2" name="TextBox 1">
            <a:extLst>
              <a:ext uri="{FF2B5EF4-FFF2-40B4-BE49-F238E27FC236}">
                <a16:creationId xmlns:a16="http://schemas.microsoft.com/office/drawing/2014/main" id="{CCD706D4-DED1-533A-3F76-ED6ECA1B163A}"/>
              </a:ext>
            </a:extLst>
          </p:cNvPr>
          <p:cNvSpPr txBox="1"/>
          <p:nvPr/>
        </p:nvSpPr>
        <p:spPr>
          <a:xfrm>
            <a:off x="1014412" y="5517356"/>
            <a:ext cx="611981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Sassoon Primary"/>
              </a:rPr>
              <a:t>What does</a:t>
            </a:r>
            <a:r>
              <a:rPr lang="en-US" sz="3200" dirty="0">
                <a:solidFill>
                  <a:srgbClr val="FF0000"/>
                </a:solidFill>
                <a:latin typeface="Sassoon Primary"/>
              </a:rPr>
              <a:t> personal information</a:t>
            </a:r>
            <a:r>
              <a:rPr lang="en-US" sz="3200" dirty="0">
                <a:latin typeface="Sassoon Primary"/>
              </a:rPr>
              <a:t> mean?</a:t>
            </a:r>
            <a:endParaRPr lang="en-US" sz="3200"/>
          </a:p>
        </p:txBody>
      </p:sp>
    </p:spTree>
    <p:extLst>
      <p:ext uri="{BB962C8B-B14F-4D97-AF65-F5344CB8AC3E}">
        <p14:creationId xmlns:p14="http://schemas.microsoft.com/office/powerpoint/2010/main" val="2182415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pic>
        <p:nvPicPr>
          <p:cNvPr id="3" name="Picture 2" descr="A passport with a cartoon character&#10;&#10;Description automatically generated">
            <a:extLst>
              <a:ext uri="{FF2B5EF4-FFF2-40B4-BE49-F238E27FC236}">
                <a16:creationId xmlns:a16="http://schemas.microsoft.com/office/drawing/2014/main" id="{F85A35F2-A981-5236-4408-5DACEC7BA4FD}"/>
              </a:ext>
            </a:extLst>
          </p:cNvPr>
          <p:cNvPicPr>
            <a:picLocks noChangeAspect="1"/>
          </p:cNvPicPr>
          <p:nvPr/>
        </p:nvPicPr>
        <p:blipFill>
          <a:blip r:embed="rId2"/>
          <a:stretch>
            <a:fillRect/>
          </a:stretch>
        </p:blipFill>
        <p:spPr>
          <a:xfrm>
            <a:off x="299780" y="789159"/>
            <a:ext cx="8029575" cy="5876925"/>
          </a:xfrm>
          <a:prstGeom prst="rect">
            <a:avLst/>
          </a:prstGeom>
        </p:spPr>
      </p:pic>
      <p:pic>
        <p:nvPicPr>
          <p:cNvPr id="7" name="Picture 6" descr="A book cover of a book&#10;&#10;Description automatically generated">
            <a:extLst>
              <a:ext uri="{FF2B5EF4-FFF2-40B4-BE49-F238E27FC236}">
                <a16:creationId xmlns:a16="http://schemas.microsoft.com/office/drawing/2014/main" id="{A08D3CF6-C08B-B6CD-D855-94955908853C}"/>
              </a:ext>
            </a:extLst>
          </p:cNvPr>
          <p:cNvPicPr>
            <a:picLocks noChangeAspect="1"/>
          </p:cNvPicPr>
          <p:nvPr/>
        </p:nvPicPr>
        <p:blipFill>
          <a:blip r:embed="rId3"/>
          <a:stretch>
            <a:fillRect/>
          </a:stretch>
        </p:blipFill>
        <p:spPr>
          <a:xfrm>
            <a:off x="10368865" y="4605337"/>
            <a:ext cx="1638300" cy="2044271"/>
          </a:xfrm>
          <a:prstGeom prst="rect">
            <a:avLst/>
          </a:prstGeom>
        </p:spPr>
      </p:pic>
      <p:sp>
        <p:nvSpPr>
          <p:cNvPr id="8" name="TextBox 7">
            <a:extLst>
              <a:ext uri="{FF2B5EF4-FFF2-40B4-BE49-F238E27FC236}">
                <a16:creationId xmlns:a16="http://schemas.microsoft.com/office/drawing/2014/main" id="{96E58815-1696-4925-820B-6B46A295D082}"/>
              </a:ext>
            </a:extLst>
          </p:cNvPr>
          <p:cNvSpPr txBox="1"/>
          <p:nvPr/>
        </p:nvSpPr>
        <p:spPr>
          <a:xfrm>
            <a:off x="8435334" y="928543"/>
            <a:ext cx="358052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Sassoon Primary"/>
              </a:rPr>
              <a:t>Here is a copy of Emma Jane's passport. </a:t>
            </a:r>
          </a:p>
          <a:p>
            <a:endParaRPr lang="en-US" sz="3200">
              <a:latin typeface="Sassoon Primary"/>
            </a:endParaRPr>
          </a:p>
          <a:p>
            <a:r>
              <a:rPr lang="en-US" sz="3200">
                <a:latin typeface="Sassoon Primary"/>
              </a:rPr>
              <a:t>Let's find out more information about Emma Jane. </a:t>
            </a:r>
          </a:p>
        </p:txBody>
      </p:sp>
    </p:spTree>
    <p:extLst>
      <p:ext uri="{BB962C8B-B14F-4D97-AF65-F5344CB8AC3E}">
        <p14:creationId xmlns:p14="http://schemas.microsoft.com/office/powerpoint/2010/main" val="3621505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AC18-B307-C4E0-0E05-8E67825E802C}"/>
              </a:ext>
            </a:extLst>
          </p:cNvPr>
          <p:cNvSpPr>
            <a:spLocks noGrp="1"/>
          </p:cNvSpPr>
          <p:nvPr>
            <p:ph type="title"/>
          </p:nvPr>
        </p:nvSpPr>
        <p:spPr/>
        <p:txBody>
          <a:bodyPr/>
          <a:lstStyle/>
          <a:p>
            <a:r>
              <a:rPr lang="en-US" dirty="0">
                <a:latin typeface="Sassoon Primary"/>
              </a:rPr>
              <a:t>Multiple Choice question</a:t>
            </a:r>
          </a:p>
        </p:txBody>
      </p:sp>
      <p:sp>
        <p:nvSpPr>
          <p:cNvPr id="3" name="Content Placeholder 2">
            <a:extLst>
              <a:ext uri="{FF2B5EF4-FFF2-40B4-BE49-F238E27FC236}">
                <a16:creationId xmlns:a16="http://schemas.microsoft.com/office/drawing/2014/main" id="{9089DD30-9DE6-E266-8418-5E9FABD4312A}"/>
              </a:ext>
            </a:extLst>
          </p:cNvPr>
          <p:cNvSpPr>
            <a:spLocks noGrp="1"/>
          </p:cNvSpPr>
          <p:nvPr>
            <p:ph idx="1"/>
          </p:nvPr>
        </p:nvSpPr>
        <p:spPr/>
        <p:txBody>
          <a:bodyPr vert="horz" lIns="91440" tIns="45720" rIns="91440" bIns="45720" rtlCol="0" anchor="t">
            <a:normAutofit/>
          </a:bodyPr>
          <a:lstStyle/>
          <a:p>
            <a:pPr marL="0" indent="0">
              <a:buNone/>
            </a:pPr>
            <a:r>
              <a:rPr lang="en-US" sz="3600" dirty="0">
                <a:latin typeface="Sassoon Primary"/>
              </a:rPr>
              <a:t>What information is not on Emma Janes passport?</a:t>
            </a:r>
          </a:p>
          <a:p>
            <a:pPr marL="0" indent="0">
              <a:buNone/>
            </a:pPr>
            <a:endParaRPr lang="en-US" sz="3600" dirty="0">
              <a:latin typeface="Sassoon Primary"/>
            </a:endParaRPr>
          </a:p>
          <a:p>
            <a:pPr marL="514350" indent="-514350">
              <a:buAutoNum type="alphaLcParenR"/>
            </a:pPr>
            <a:r>
              <a:rPr lang="en-US" sz="3600" dirty="0">
                <a:latin typeface="Sassoon Primary"/>
              </a:rPr>
              <a:t>Height</a:t>
            </a:r>
          </a:p>
          <a:p>
            <a:pPr marL="514350" indent="-514350">
              <a:buAutoNum type="alphaLcParenR"/>
            </a:pPr>
            <a:r>
              <a:rPr lang="en-US" sz="3600" dirty="0">
                <a:latin typeface="Sassoon Primary"/>
              </a:rPr>
              <a:t>Address</a:t>
            </a:r>
          </a:p>
          <a:p>
            <a:pPr marL="514350" indent="-514350">
              <a:buAutoNum type="alphaLcParenR"/>
            </a:pPr>
            <a:r>
              <a:rPr lang="en-US" sz="3600" dirty="0">
                <a:latin typeface="Sassoon Primary"/>
              </a:rPr>
              <a:t>Hair </a:t>
            </a:r>
            <a:r>
              <a:rPr lang="en-US" sz="3600" err="1">
                <a:latin typeface="Sassoon Primary"/>
              </a:rPr>
              <a:t>colour</a:t>
            </a:r>
            <a:endParaRPr lang="en-US" sz="3200" dirty="0">
              <a:latin typeface="Sassoon Primary"/>
            </a:endParaRPr>
          </a:p>
        </p:txBody>
      </p:sp>
      <p:sp>
        <p:nvSpPr>
          <p:cNvPr id="5" name="TextBox 4">
            <a:extLst>
              <a:ext uri="{FF2B5EF4-FFF2-40B4-BE49-F238E27FC236}">
                <a16:creationId xmlns:a16="http://schemas.microsoft.com/office/drawing/2014/main" id="{E7FC3599-D71A-2A42-0BE9-9E4A4575A150}"/>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sp>
        <p:nvSpPr>
          <p:cNvPr id="7" name="TextBox 6">
            <a:extLst>
              <a:ext uri="{FF2B5EF4-FFF2-40B4-BE49-F238E27FC236}">
                <a16:creationId xmlns:a16="http://schemas.microsoft.com/office/drawing/2014/main" id="{B44E9582-9D84-F6C4-BC7A-70D2E4C5F8A5}"/>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Tree>
    <p:extLst>
      <p:ext uri="{BB962C8B-B14F-4D97-AF65-F5344CB8AC3E}">
        <p14:creationId xmlns:p14="http://schemas.microsoft.com/office/powerpoint/2010/main" val="1013324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pic>
        <p:nvPicPr>
          <p:cNvPr id="3" name="Picture 2" descr="A passport with a cartoon character&#10;&#10;Description automatically generated">
            <a:extLst>
              <a:ext uri="{FF2B5EF4-FFF2-40B4-BE49-F238E27FC236}">
                <a16:creationId xmlns:a16="http://schemas.microsoft.com/office/drawing/2014/main" id="{F85A35F2-A981-5236-4408-5DACEC7BA4FD}"/>
              </a:ext>
            </a:extLst>
          </p:cNvPr>
          <p:cNvPicPr>
            <a:picLocks noChangeAspect="1"/>
          </p:cNvPicPr>
          <p:nvPr/>
        </p:nvPicPr>
        <p:blipFill>
          <a:blip r:embed="rId2"/>
          <a:stretch>
            <a:fillRect/>
          </a:stretch>
        </p:blipFill>
        <p:spPr>
          <a:xfrm>
            <a:off x="299780" y="789159"/>
            <a:ext cx="8029575" cy="5876925"/>
          </a:xfrm>
          <a:prstGeom prst="rect">
            <a:avLst/>
          </a:prstGeom>
        </p:spPr>
      </p:pic>
      <p:pic>
        <p:nvPicPr>
          <p:cNvPr id="7" name="Picture 6" descr="A book cover of a book&#10;&#10;Description automatically generated">
            <a:extLst>
              <a:ext uri="{FF2B5EF4-FFF2-40B4-BE49-F238E27FC236}">
                <a16:creationId xmlns:a16="http://schemas.microsoft.com/office/drawing/2014/main" id="{A08D3CF6-C08B-B6CD-D855-94955908853C}"/>
              </a:ext>
            </a:extLst>
          </p:cNvPr>
          <p:cNvPicPr>
            <a:picLocks noChangeAspect="1"/>
          </p:cNvPicPr>
          <p:nvPr/>
        </p:nvPicPr>
        <p:blipFill>
          <a:blip r:embed="rId3"/>
          <a:stretch>
            <a:fillRect/>
          </a:stretch>
        </p:blipFill>
        <p:spPr>
          <a:xfrm>
            <a:off x="10327677" y="5037823"/>
            <a:ext cx="1710380" cy="1611785"/>
          </a:xfrm>
          <a:prstGeom prst="rect">
            <a:avLst/>
          </a:prstGeom>
        </p:spPr>
      </p:pic>
      <p:sp>
        <p:nvSpPr>
          <p:cNvPr id="9" name="TextBox 8">
            <a:extLst>
              <a:ext uri="{FF2B5EF4-FFF2-40B4-BE49-F238E27FC236}">
                <a16:creationId xmlns:a16="http://schemas.microsoft.com/office/drawing/2014/main" id="{891D7455-0F05-CC01-42C0-B89C7C0F6ED6}"/>
              </a:ext>
            </a:extLst>
          </p:cNvPr>
          <p:cNvSpPr txBox="1"/>
          <p:nvPr/>
        </p:nvSpPr>
        <p:spPr>
          <a:xfrm>
            <a:off x="8598161" y="1476730"/>
            <a:ext cx="3464106"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Sassoon Primary"/>
              </a:rPr>
              <a:t>What </a:t>
            </a:r>
            <a:r>
              <a:rPr lang="en-US" sz="4000" err="1">
                <a:latin typeface="Sassoon Primary"/>
              </a:rPr>
              <a:t>colour</a:t>
            </a:r>
            <a:r>
              <a:rPr lang="en-US" sz="4000">
                <a:latin typeface="Sassoon Primary"/>
              </a:rPr>
              <a:t> are Emma Janes eyes? </a:t>
            </a:r>
          </a:p>
          <a:p>
            <a:endParaRPr lang="en-US" sz="4000">
              <a:latin typeface="Sassoon Primary"/>
            </a:endParaRPr>
          </a:p>
          <a:p>
            <a:r>
              <a:rPr lang="en-US" sz="4000">
                <a:latin typeface="Sassoon Primary"/>
              </a:rPr>
              <a:t>Find the answer in the text</a:t>
            </a:r>
          </a:p>
          <a:p>
            <a:endParaRPr lang="en-US"/>
          </a:p>
        </p:txBody>
      </p:sp>
    </p:spTree>
    <p:extLst>
      <p:ext uri="{BB962C8B-B14F-4D97-AF65-F5344CB8AC3E}">
        <p14:creationId xmlns:p14="http://schemas.microsoft.com/office/powerpoint/2010/main" val="3277662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996-49C3-341C-9E60-08338473CDB3}"/>
              </a:ext>
            </a:extLst>
          </p:cNvPr>
          <p:cNvSpPr>
            <a:spLocks noGrp="1"/>
          </p:cNvSpPr>
          <p:nvPr>
            <p:ph type="title"/>
          </p:nvPr>
        </p:nvSpPr>
        <p:spPr/>
        <p:txBody>
          <a:bodyPr/>
          <a:lstStyle/>
          <a:p>
            <a:r>
              <a:rPr lang="en-US">
                <a:latin typeface="Sassoon Primary"/>
              </a:rPr>
              <a:t>Morning Challenges:</a:t>
            </a:r>
          </a:p>
        </p:txBody>
      </p:sp>
      <p:pic>
        <p:nvPicPr>
          <p:cNvPr id="4" name="Picture 3" descr="A line of blue and grey lines&#10;&#10;Description automatically generated">
            <a:extLst>
              <a:ext uri="{FF2B5EF4-FFF2-40B4-BE49-F238E27FC236}">
                <a16:creationId xmlns:a16="http://schemas.microsoft.com/office/drawing/2014/main" id="{D1A6BD3F-4A2E-D71E-03F1-243A86C2F718}"/>
              </a:ext>
            </a:extLst>
          </p:cNvPr>
          <p:cNvPicPr>
            <a:picLocks noChangeAspect="1"/>
          </p:cNvPicPr>
          <p:nvPr/>
        </p:nvPicPr>
        <p:blipFill>
          <a:blip r:embed="rId2"/>
          <a:stretch>
            <a:fillRect/>
          </a:stretch>
        </p:blipFill>
        <p:spPr>
          <a:xfrm>
            <a:off x="617755" y="1439047"/>
            <a:ext cx="7953375" cy="1714500"/>
          </a:xfrm>
          <a:prstGeom prst="rect">
            <a:avLst/>
          </a:prstGeom>
        </p:spPr>
      </p:pic>
      <p:sp>
        <p:nvSpPr>
          <p:cNvPr id="5" name="TextBox 7">
            <a:extLst>
              <a:ext uri="{FF2B5EF4-FFF2-40B4-BE49-F238E27FC236}">
                <a16:creationId xmlns:a16="http://schemas.microsoft.com/office/drawing/2014/main" id="{60F0FEAA-2BFF-4C53-0ADC-FB0FE3336592}"/>
              </a:ext>
            </a:extLst>
          </p:cNvPr>
          <p:cNvSpPr txBox="1"/>
          <p:nvPr/>
        </p:nvSpPr>
        <p:spPr>
          <a:xfrm>
            <a:off x="9107090" y="14379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6" name="Picture 5" descr="A blue and white cloud with lines&#10;&#10;Description automatically generated">
            <a:extLst>
              <a:ext uri="{FF2B5EF4-FFF2-40B4-BE49-F238E27FC236}">
                <a16:creationId xmlns:a16="http://schemas.microsoft.com/office/drawing/2014/main" id="{C37C8FEC-77A8-656F-3AFD-5A67EF18825D}"/>
              </a:ext>
            </a:extLst>
          </p:cNvPr>
          <p:cNvPicPr>
            <a:picLocks noChangeAspect="1"/>
          </p:cNvPicPr>
          <p:nvPr/>
        </p:nvPicPr>
        <p:blipFill>
          <a:blip r:embed="rId3"/>
          <a:stretch>
            <a:fillRect/>
          </a:stretch>
        </p:blipFill>
        <p:spPr>
          <a:xfrm>
            <a:off x="185738" y="3736181"/>
            <a:ext cx="3521868" cy="2350293"/>
          </a:xfrm>
          <a:prstGeom prst="rect">
            <a:avLst/>
          </a:prstGeom>
        </p:spPr>
      </p:pic>
      <p:pic>
        <p:nvPicPr>
          <p:cNvPr id="7" name="Picture 6" descr="A black rectangular object with a white background&#10;&#10;Description automatically generated">
            <a:extLst>
              <a:ext uri="{FF2B5EF4-FFF2-40B4-BE49-F238E27FC236}">
                <a16:creationId xmlns:a16="http://schemas.microsoft.com/office/drawing/2014/main" id="{6F140B4D-DCF1-7FF0-E896-07BA195CF2F5}"/>
              </a:ext>
            </a:extLst>
          </p:cNvPr>
          <p:cNvPicPr>
            <a:picLocks noChangeAspect="1"/>
          </p:cNvPicPr>
          <p:nvPr/>
        </p:nvPicPr>
        <p:blipFill>
          <a:blip r:embed="rId4"/>
          <a:stretch>
            <a:fillRect/>
          </a:stretch>
        </p:blipFill>
        <p:spPr>
          <a:xfrm>
            <a:off x="4598194" y="3733800"/>
            <a:ext cx="1007268" cy="2355056"/>
          </a:xfrm>
          <a:prstGeom prst="rect">
            <a:avLst/>
          </a:prstGeom>
        </p:spPr>
      </p:pic>
      <p:pic>
        <p:nvPicPr>
          <p:cNvPr id="8" name="Picture 7" descr="A black text with a white background&#10;&#10;Description automatically generated">
            <a:extLst>
              <a:ext uri="{FF2B5EF4-FFF2-40B4-BE49-F238E27FC236}">
                <a16:creationId xmlns:a16="http://schemas.microsoft.com/office/drawing/2014/main" id="{2BEDC5AA-95E8-C636-8CCF-95C1670F2B82}"/>
              </a:ext>
            </a:extLst>
          </p:cNvPr>
          <p:cNvPicPr>
            <a:picLocks noChangeAspect="1"/>
          </p:cNvPicPr>
          <p:nvPr/>
        </p:nvPicPr>
        <p:blipFill>
          <a:blip r:embed="rId5"/>
          <a:stretch>
            <a:fillRect/>
          </a:stretch>
        </p:blipFill>
        <p:spPr>
          <a:xfrm>
            <a:off x="7436644" y="3252788"/>
            <a:ext cx="4057649" cy="1721644"/>
          </a:xfrm>
          <a:prstGeom prst="rect">
            <a:avLst/>
          </a:prstGeom>
        </p:spPr>
      </p:pic>
      <p:pic>
        <p:nvPicPr>
          <p:cNvPr id="9" name="Picture 8" descr="A black text with a white background&#10;&#10;Description automatically generated">
            <a:extLst>
              <a:ext uri="{FF2B5EF4-FFF2-40B4-BE49-F238E27FC236}">
                <a16:creationId xmlns:a16="http://schemas.microsoft.com/office/drawing/2014/main" id="{5142FBC1-45FC-D10D-3825-78A6956F19AE}"/>
              </a:ext>
            </a:extLst>
          </p:cNvPr>
          <p:cNvPicPr>
            <a:picLocks noChangeAspect="1"/>
          </p:cNvPicPr>
          <p:nvPr/>
        </p:nvPicPr>
        <p:blipFill>
          <a:blip r:embed="rId6"/>
          <a:stretch>
            <a:fillRect/>
          </a:stretch>
        </p:blipFill>
        <p:spPr>
          <a:xfrm>
            <a:off x="7691437" y="5186363"/>
            <a:ext cx="3786187" cy="1676400"/>
          </a:xfrm>
          <a:prstGeom prst="rect">
            <a:avLst/>
          </a:prstGeom>
        </p:spPr>
      </p:pic>
    </p:spTree>
    <p:extLst>
      <p:ext uri="{BB962C8B-B14F-4D97-AF65-F5344CB8AC3E}">
        <p14:creationId xmlns:p14="http://schemas.microsoft.com/office/powerpoint/2010/main" val="84575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pic>
        <p:nvPicPr>
          <p:cNvPr id="3" name="Picture 2" descr="A passport with a cartoon character&#10;&#10;Description automatically generated">
            <a:extLst>
              <a:ext uri="{FF2B5EF4-FFF2-40B4-BE49-F238E27FC236}">
                <a16:creationId xmlns:a16="http://schemas.microsoft.com/office/drawing/2014/main" id="{F85A35F2-A981-5236-4408-5DACEC7BA4FD}"/>
              </a:ext>
            </a:extLst>
          </p:cNvPr>
          <p:cNvPicPr>
            <a:picLocks noChangeAspect="1"/>
          </p:cNvPicPr>
          <p:nvPr/>
        </p:nvPicPr>
        <p:blipFill>
          <a:blip r:embed="rId2"/>
          <a:stretch>
            <a:fillRect/>
          </a:stretch>
        </p:blipFill>
        <p:spPr>
          <a:xfrm>
            <a:off x="299780" y="789159"/>
            <a:ext cx="8029575" cy="5876925"/>
          </a:xfrm>
          <a:prstGeom prst="rect">
            <a:avLst/>
          </a:prstGeom>
        </p:spPr>
      </p:pic>
      <p:pic>
        <p:nvPicPr>
          <p:cNvPr id="7" name="Picture 6" descr="A book cover of a book&#10;&#10;Description automatically generated">
            <a:extLst>
              <a:ext uri="{FF2B5EF4-FFF2-40B4-BE49-F238E27FC236}">
                <a16:creationId xmlns:a16="http://schemas.microsoft.com/office/drawing/2014/main" id="{A08D3CF6-C08B-B6CD-D855-94955908853C}"/>
              </a:ext>
            </a:extLst>
          </p:cNvPr>
          <p:cNvPicPr>
            <a:picLocks noChangeAspect="1"/>
          </p:cNvPicPr>
          <p:nvPr/>
        </p:nvPicPr>
        <p:blipFill>
          <a:blip r:embed="rId3"/>
          <a:stretch>
            <a:fillRect/>
          </a:stretch>
        </p:blipFill>
        <p:spPr>
          <a:xfrm>
            <a:off x="10368865" y="4605337"/>
            <a:ext cx="1638300" cy="2044271"/>
          </a:xfrm>
          <a:prstGeom prst="rect">
            <a:avLst/>
          </a:prstGeom>
        </p:spPr>
      </p:pic>
      <p:sp>
        <p:nvSpPr>
          <p:cNvPr id="2" name="TextBox 1">
            <a:extLst>
              <a:ext uri="{FF2B5EF4-FFF2-40B4-BE49-F238E27FC236}">
                <a16:creationId xmlns:a16="http://schemas.microsoft.com/office/drawing/2014/main" id="{58197333-E242-015E-7646-269A4AE1A69D}"/>
              </a:ext>
            </a:extLst>
          </p:cNvPr>
          <p:cNvSpPr txBox="1"/>
          <p:nvPr/>
        </p:nvSpPr>
        <p:spPr>
          <a:xfrm>
            <a:off x="8570558" y="1186905"/>
            <a:ext cx="338129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Sassoon Primary"/>
              </a:rPr>
              <a:t>What year was Emma Jane born?</a:t>
            </a:r>
          </a:p>
          <a:p>
            <a:endParaRPr lang="en-US" sz="3600">
              <a:latin typeface="Sassoon Primary"/>
            </a:endParaRPr>
          </a:p>
          <a:p>
            <a:r>
              <a:rPr lang="en-US" sz="3600">
                <a:latin typeface="Sassoon Primary"/>
              </a:rPr>
              <a:t>Find it in the text. </a:t>
            </a:r>
          </a:p>
        </p:txBody>
      </p:sp>
    </p:spTree>
    <p:extLst>
      <p:ext uri="{BB962C8B-B14F-4D97-AF65-F5344CB8AC3E}">
        <p14:creationId xmlns:p14="http://schemas.microsoft.com/office/powerpoint/2010/main" val="300075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pic>
        <p:nvPicPr>
          <p:cNvPr id="3" name="Picture 2" descr="A passport with a cartoon character&#10;&#10;Description automatically generated">
            <a:extLst>
              <a:ext uri="{FF2B5EF4-FFF2-40B4-BE49-F238E27FC236}">
                <a16:creationId xmlns:a16="http://schemas.microsoft.com/office/drawing/2014/main" id="{F85A35F2-A981-5236-4408-5DACEC7BA4FD}"/>
              </a:ext>
            </a:extLst>
          </p:cNvPr>
          <p:cNvPicPr>
            <a:picLocks noChangeAspect="1"/>
          </p:cNvPicPr>
          <p:nvPr/>
        </p:nvPicPr>
        <p:blipFill>
          <a:blip r:embed="rId2"/>
          <a:stretch>
            <a:fillRect/>
          </a:stretch>
        </p:blipFill>
        <p:spPr>
          <a:xfrm>
            <a:off x="299780" y="789159"/>
            <a:ext cx="8029575" cy="5876925"/>
          </a:xfrm>
          <a:prstGeom prst="rect">
            <a:avLst/>
          </a:prstGeom>
        </p:spPr>
      </p:pic>
      <p:pic>
        <p:nvPicPr>
          <p:cNvPr id="7" name="Picture 6" descr="A book cover of a book&#10;&#10;Description automatically generated">
            <a:extLst>
              <a:ext uri="{FF2B5EF4-FFF2-40B4-BE49-F238E27FC236}">
                <a16:creationId xmlns:a16="http://schemas.microsoft.com/office/drawing/2014/main" id="{A08D3CF6-C08B-B6CD-D855-94955908853C}"/>
              </a:ext>
            </a:extLst>
          </p:cNvPr>
          <p:cNvPicPr>
            <a:picLocks noChangeAspect="1"/>
          </p:cNvPicPr>
          <p:nvPr/>
        </p:nvPicPr>
        <p:blipFill>
          <a:blip r:embed="rId3"/>
          <a:stretch>
            <a:fillRect/>
          </a:stretch>
        </p:blipFill>
        <p:spPr>
          <a:xfrm>
            <a:off x="10368865" y="4605337"/>
            <a:ext cx="1638300" cy="2044271"/>
          </a:xfrm>
          <a:prstGeom prst="rect">
            <a:avLst/>
          </a:prstGeom>
        </p:spPr>
      </p:pic>
      <p:sp>
        <p:nvSpPr>
          <p:cNvPr id="2" name="TextBox 1">
            <a:extLst>
              <a:ext uri="{FF2B5EF4-FFF2-40B4-BE49-F238E27FC236}">
                <a16:creationId xmlns:a16="http://schemas.microsoft.com/office/drawing/2014/main" id="{8477D9A5-7140-1B09-87D5-7CF20129F3F1}"/>
              </a:ext>
            </a:extLst>
          </p:cNvPr>
          <p:cNvSpPr txBox="1"/>
          <p:nvPr/>
        </p:nvSpPr>
        <p:spPr>
          <a:xfrm>
            <a:off x="8556757" y="1131700"/>
            <a:ext cx="347790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Sassoon Primary"/>
              </a:rPr>
              <a:t>What is Emma Jane's last name? </a:t>
            </a:r>
          </a:p>
          <a:p>
            <a:endParaRPr lang="en-US" sz="3200">
              <a:latin typeface="Sassoon Primary"/>
            </a:endParaRPr>
          </a:p>
          <a:p>
            <a:r>
              <a:rPr lang="en-US" sz="3200">
                <a:solidFill>
                  <a:srgbClr val="FF0000"/>
                </a:solidFill>
                <a:latin typeface="Sassoon Primary"/>
              </a:rPr>
              <a:t>What is another word for last name?</a:t>
            </a:r>
          </a:p>
        </p:txBody>
      </p:sp>
    </p:spTree>
    <p:extLst>
      <p:ext uri="{BB962C8B-B14F-4D97-AF65-F5344CB8AC3E}">
        <p14:creationId xmlns:p14="http://schemas.microsoft.com/office/powerpoint/2010/main" val="4070478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5A651-CA1D-23DE-5448-EAF4F2E852F8}"/>
              </a:ext>
            </a:extLst>
          </p:cNvPr>
          <p:cNvSpPr txBox="1"/>
          <p:nvPr/>
        </p:nvSpPr>
        <p:spPr>
          <a:xfrm>
            <a:off x="303626" y="262223"/>
            <a:ext cx="46096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TBAT: retrieve information from a text. </a:t>
            </a:r>
          </a:p>
        </p:txBody>
      </p:sp>
      <p:sp>
        <p:nvSpPr>
          <p:cNvPr id="6" name="TextBox 5">
            <a:extLst>
              <a:ext uri="{FF2B5EF4-FFF2-40B4-BE49-F238E27FC236}">
                <a16:creationId xmlns:a16="http://schemas.microsoft.com/office/drawing/2014/main" id="{BC6DB5FE-2622-D190-164B-E9A333DA309A}"/>
              </a:ext>
            </a:extLst>
          </p:cNvPr>
          <p:cNvSpPr txBox="1"/>
          <p:nvPr/>
        </p:nvSpPr>
        <p:spPr>
          <a:xfrm>
            <a:off x="7295491" y="262223"/>
            <a:ext cx="4609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21st October 2024</a:t>
            </a:r>
          </a:p>
        </p:txBody>
      </p:sp>
      <p:sp>
        <p:nvSpPr>
          <p:cNvPr id="2" name="TextBox 1">
            <a:extLst>
              <a:ext uri="{FF2B5EF4-FFF2-40B4-BE49-F238E27FC236}">
                <a16:creationId xmlns:a16="http://schemas.microsoft.com/office/drawing/2014/main" id="{07ABAEE9-6D2B-EA2C-2B28-5D7E5DD7367C}"/>
              </a:ext>
            </a:extLst>
          </p:cNvPr>
          <p:cNvSpPr txBox="1"/>
          <p:nvPr/>
        </p:nvSpPr>
        <p:spPr>
          <a:xfrm>
            <a:off x="409833" y="1902941"/>
            <a:ext cx="451433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 </a:t>
            </a:r>
            <a:r>
              <a:rPr lang="en-US" b="1">
                <a:latin typeface="Sassoon Primary"/>
              </a:rPr>
              <a:t>Find the answer and highlight the answer in the text. </a:t>
            </a:r>
          </a:p>
          <a:p>
            <a:pPr indent="-228600"/>
            <a:r>
              <a:rPr lang="en-US">
                <a:latin typeface="Sassoon Primary"/>
              </a:rPr>
              <a:t>1.</a:t>
            </a:r>
            <a:r>
              <a:rPr lang="en-US" sz="700">
                <a:latin typeface="Times New Roman"/>
                <a:cs typeface="Times New Roman"/>
              </a:rPr>
              <a:t>   </a:t>
            </a:r>
            <a:r>
              <a:rPr lang="en-US">
                <a:latin typeface="Sassoon Primary"/>
              </a:rPr>
              <a:t>How old is Emma Jane? </a:t>
            </a:r>
          </a:p>
          <a:p>
            <a:endParaRPr lang="en-US">
              <a:latin typeface="Sassoon Primary"/>
            </a:endParaRPr>
          </a:p>
          <a:p>
            <a:r>
              <a:rPr lang="en-US">
                <a:latin typeface="Sassoon Primary"/>
              </a:rPr>
              <a:t>………………………………………………………………………………………………</a:t>
            </a:r>
          </a:p>
          <a:p>
            <a:pPr indent="-228600"/>
            <a:r>
              <a:rPr lang="en-US">
                <a:latin typeface="Sassoon Primary"/>
              </a:rPr>
              <a:t>2.</a:t>
            </a:r>
            <a:r>
              <a:rPr lang="en-US" sz="700">
                <a:latin typeface="Times New Roman"/>
                <a:cs typeface="Times New Roman"/>
              </a:rPr>
              <a:t>   </a:t>
            </a:r>
            <a:r>
              <a:rPr lang="en-US">
                <a:latin typeface="Sassoon Primary"/>
              </a:rPr>
              <a:t>What is the </a:t>
            </a:r>
            <a:r>
              <a:rPr lang="en-US" err="1">
                <a:latin typeface="Sassoon Primary"/>
              </a:rPr>
              <a:t>colour</a:t>
            </a:r>
            <a:r>
              <a:rPr lang="en-US">
                <a:latin typeface="Sassoon Primary"/>
              </a:rPr>
              <a:t> of  Emma Jane's hair?</a:t>
            </a:r>
          </a:p>
          <a:p>
            <a:endParaRPr lang="en-US">
              <a:latin typeface="Sassoon Primary"/>
            </a:endParaRPr>
          </a:p>
          <a:p>
            <a:r>
              <a:rPr lang="en-US">
                <a:latin typeface="Sassoon Primary"/>
              </a:rPr>
              <a:t>……………………………………………………………………………………………..</a:t>
            </a:r>
          </a:p>
          <a:p>
            <a:endParaRPr lang="en-US">
              <a:latin typeface="Sassoon Primary"/>
            </a:endParaRPr>
          </a:p>
          <a:p>
            <a:pPr indent="-228600"/>
            <a:r>
              <a:rPr lang="en-US">
                <a:latin typeface="Sassoon Primary"/>
              </a:rPr>
              <a:t>3.</a:t>
            </a:r>
            <a:r>
              <a:rPr lang="en-US" sz="700">
                <a:latin typeface="Times New Roman"/>
                <a:cs typeface="Times New Roman"/>
              </a:rPr>
              <a:t>   </a:t>
            </a:r>
            <a:r>
              <a:rPr lang="en-US">
                <a:latin typeface="Sassoon Primary"/>
              </a:rPr>
              <a:t>What month was Emma Jane born in?</a:t>
            </a:r>
          </a:p>
          <a:p>
            <a:endParaRPr lang="en-US">
              <a:latin typeface="Sassoon Primary"/>
            </a:endParaRPr>
          </a:p>
          <a:p>
            <a:r>
              <a:rPr lang="en-US">
                <a:latin typeface="Sassoon Primary"/>
              </a:rPr>
              <a:t>………………………………………………………………………………………………</a:t>
            </a:r>
          </a:p>
        </p:txBody>
      </p:sp>
      <p:sp>
        <p:nvSpPr>
          <p:cNvPr id="4" name="TextBox 3">
            <a:extLst>
              <a:ext uri="{FF2B5EF4-FFF2-40B4-BE49-F238E27FC236}">
                <a16:creationId xmlns:a16="http://schemas.microsoft.com/office/drawing/2014/main" id="{FF0EBD64-A525-D21E-9147-2E7D47B38FE5}"/>
              </a:ext>
            </a:extLst>
          </p:cNvPr>
          <p:cNvSpPr txBox="1"/>
          <p:nvPr/>
        </p:nvSpPr>
        <p:spPr>
          <a:xfrm>
            <a:off x="524446" y="1021290"/>
            <a:ext cx="36573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Sassoon Primary"/>
              </a:rPr>
              <a:t>In your book:</a:t>
            </a:r>
          </a:p>
        </p:txBody>
      </p:sp>
      <p:sp>
        <p:nvSpPr>
          <p:cNvPr id="8" name="TextBox 7">
            <a:extLst>
              <a:ext uri="{FF2B5EF4-FFF2-40B4-BE49-F238E27FC236}">
                <a16:creationId xmlns:a16="http://schemas.microsoft.com/office/drawing/2014/main" id="{1EB85183-80D4-D4B0-505A-B1797423F7A3}"/>
              </a:ext>
            </a:extLst>
          </p:cNvPr>
          <p:cNvSpPr txBox="1"/>
          <p:nvPr/>
        </p:nvSpPr>
        <p:spPr>
          <a:xfrm>
            <a:off x="7001446" y="2318749"/>
            <a:ext cx="36573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FF0000"/>
                </a:solidFill>
                <a:latin typeface="Sassoon Primary"/>
              </a:rPr>
              <a:t>Challenge:</a:t>
            </a:r>
          </a:p>
          <a:p>
            <a:endParaRPr lang="en-US" sz="3600">
              <a:solidFill>
                <a:srgbClr val="FF0000"/>
              </a:solidFill>
              <a:latin typeface="Sassoon Primary"/>
            </a:endParaRPr>
          </a:p>
          <a:p>
            <a:r>
              <a:rPr lang="en-US" sz="3600">
                <a:solidFill>
                  <a:srgbClr val="FF0000"/>
                </a:solidFill>
                <a:latin typeface="Sassoon Primary"/>
              </a:rPr>
              <a:t>Where was Emma Jane born? </a:t>
            </a:r>
          </a:p>
          <a:p>
            <a:r>
              <a:rPr lang="en-US" sz="3600">
                <a:solidFill>
                  <a:srgbClr val="FF0000"/>
                </a:solidFill>
                <a:latin typeface="Sassoon Primary"/>
              </a:rPr>
              <a:t>Explain how you know.</a:t>
            </a:r>
          </a:p>
        </p:txBody>
      </p:sp>
    </p:spTree>
    <p:extLst>
      <p:ext uri="{BB962C8B-B14F-4D97-AF65-F5344CB8AC3E}">
        <p14:creationId xmlns:p14="http://schemas.microsoft.com/office/powerpoint/2010/main" val="4226682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7008017" y="4345780"/>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21" name="TextBox 20">
            <a:extLst>
              <a:ext uri="{FF2B5EF4-FFF2-40B4-BE49-F238E27FC236}">
                <a16:creationId xmlns:a16="http://schemas.microsoft.com/office/drawing/2014/main" id="{D3198CD1-C1CF-0ADE-D9E3-25F537225099}"/>
              </a:ext>
            </a:extLst>
          </p:cNvPr>
          <p:cNvSpPr txBox="1"/>
          <p:nvPr/>
        </p:nvSpPr>
        <p:spPr>
          <a:xfrm>
            <a:off x="5764696" y="4869000"/>
            <a:ext cx="3759476" cy="830997"/>
          </a:xfrm>
          <a:prstGeom prst="rect">
            <a:avLst/>
          </a:prstGeom>
          <a:noFill/>
        </p:spPr>
        <p:txBody>
          <a:bodyPr wrap="square" lIns="91440" tIns="45720" rIns="91440" bIns="45720" rtlCol="0" anchor="t">
            <a:spAutoFit/>
          </a:bodyPr>
          <a:lstStyle/>
          <a:p>
            <a:r>
              <a:rPr lang="en-GB" sz="2400">
                <a:latin typeface="Century Gothic"/>
              </a:rPr>
              <a:t>Make your paper plate into a boat!</a:t>
            </a:r>
            <a:endParaRPr lang="en-US"/>
          </a:p>
        </p:txBody>
      </p:sp>
      <p:pic>
        <p:nvPicPr>
          <p:cNvPr id="3" name="Picture 2" descr="A paper plate boat with a sailboat&#10;&#10;Description automatically generated">
            <a:extLst>
              <a:ext uri="{FF2B5EF4-FFF2-40B4-BE49-F238E27FC236}">
                <a16:creationId xmlns:a16="http://schemas.microsoft.com/office/drawing/2014/main" id="{E047D721-FFE1-DFD5-F9E7-65F7AAA5ACF3}"/>
              </a:ext>
            </a:extLst>
          </p:cNvPr>
          <p:cNvPicPr>
            <a:picLocks noChangeAspect="1"/>
          </p:cNvPicPr>
          <p:nvPr/>
        </p:nvPicPr>
        <p:blipFill>
          <a:blip r:embed="rId2"/>
          <a:stretch>
            <a:fillRect/>
          </a:stretch>
        </p:blipFill>
        <p:spPr>
          <a:xfrm>
            <a:off x="9522402" y="4483244"/>
            <a:ext cx="1930978" cy="2075585"/>
          </a:xfrm>
          <a:prstGeom prst="rect">
            <a:avLst/>
          </a:prstGeom>
        </p:spPr>
      </p:pic>
      <p:sp>
        <p:nvSpPr>
          <p:cNvPr id="11" name="TextBox 10">
            <a:extLst>
              <a:ext uri="{FF2B5EF4-FFF2-40B4-BE49-F238E27FC236}">
                <a16:creationId xmlns:a16="http://schemas.microsoft.com/office/drawing/2014/main" id="{4802E870-5E0D-B319-719A-23E1C0DA426F}"/>
              </a:ext>
            </a:extLst>
          </p:cNvPr>
          <p:cNvSpPr txBox="1"/>
          <p:nvPr/>
        </p:nvSpPr>
        <p:spPr>
          <a:xfrm>
            <a:off x="5569265" y="2023808"/>
            <a:ext cx="375249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Century Gothic"/>
              </a:rPr>
              <a:t>Can you direct your friend from where they are standing to the door? Use quarter turns and forwards, backwards, left and right.</a:t>
            </a:r>
          </a:p>
        </p:txBody>
      </p:sp>
      <p:pic>
        <p:nvPicPr>
          <p:cNvPr id="12" name="Picture 11" descr="A person and person pointing at something&#10;&#10;Description automatically generated">
            <a:extLst>
              <a:ext uri="{FF2B5EF4-FFF2-40B4-BE49-F238E27FC236}">
                <a16:creationId xmlns:a16="http://schemas.microsoft.com/office/drawing/2014/main" id="{A632BE0C-A80B-AD8B-D7BE-C24053478E35}"/>
              </a:ext>
            </a:extLst>
          </p:cNvPr>
          <p:cNvPicPr>
            <a:picLocks noChangeAspect="1"/>
          </p:cNvPicPr>
          <p:nvPr/>
        </p:nvPicPr>
        <p:blipFill>
          <a:blip r:embed="rId3"/>
          <a:stretch>
            <a:fillRect/>
          </a:stretch>
        </p:blipFill>
        <p:spPr>
          <a:xfrm>
            <a:off x="9304128" y="2245474"/>
            <a:ext cx="2152650" cy="1590675"/>
          </a:xfrm>
          <a:prstGeom prst="rect">
            <a:avLst/>
          </a:prstGeom>
        </p:spPr>
      </p:pic>
      <p:sp>
        <p:nvSpPr>
          <p:cNvPr id="13" name="TextBox 12">
            <a:extLst>
              <a:ext uri="{FF2B5EF4-FFF2-40B4-BE49-F238E27FC236}">
                <a16:creationId xmlns:a16="http://schemas.microsoft.com/office/drawing/2014/main" id="{89B5A261-0546-9004-87E1-0B41A1EA68EA}"/>
              </a:ext>
            </a:extLst>
          </p:cNvPr>
          <p:cNvSpPr txBox="1"/>
          <p:nvPr/>
        </p:nvSpPr>
        <p:spPr>
          <a:xfrm>
            <a:off x="598530" y="2021165"/>
            <a:ext cx="268823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assoon Primary"/>
              </a:rPr>
              <a:t>Emma Jane is off on her aeroplane, and she needs to know what to pack.</a:t>
            </a:r>
          </a:p>
          <a:p>
            <a:endParaRPr lang="en-US" dirty="0">
              <a:latin typeface="Sassoon Primary"/>
            </a:endParaRPr>
          </a:p>
          <a:p>
            <a:r>
              <a:rPr lang="en-US" dirty="0">
                <a:latin typeface="Sassoon Primary"/>
              </a:rPr>
              <a:t>Write a list of what she would need to pack for her journey.</a:t>
            </a:r>
          </a:p>
        </p:txBody>
      </p:sp>
      <p:pic>
        <p:nvPicPr>
          <p:cNvPr id="14" name="Picture 13" descr="A luggage with a tag on it&#10;&#10;Description automatically generated">
            <a:extLst>
              <a:ext uri="{FF2B5EF4-FFF2-40B4-BE49-F238E27FC236}">
                <a16:creationId xmlns:a16="http://schemas.microsoft.com/office/drawing/2014/main" id="{29E34156-57A8-C501-E1F2-36F4739EA921}"/>
              </a:ext>
            </a:extLst>
          </p:cNvPr>
          <p:cNvPicPr>
            <a:picLocks noChangeAspect="1"/>
          </p:cNvPicPr>
          <p:nvPr/>
        </p:nvPicPr>
        <p:blipFill>
          <a:blip r:embed="rId4"/>
          <a:stretch>
            <a:fillRect/>
          </a:stretch>
        </p:blipFill>
        <p:spPr>
          <a:xfrm>
            <a:off x="3455246" y="2028567"/>
            <a:ext cx="1831915" cy="2141838"/>
          </a:xfrm>
          <a:prstGeom prst="rect">
            <a:avLst/>
          </a:prstGeom>
        </p:spPr>
      </p:pic>
      <p:pic>
        <p:nvPicPr>
          <p:cNvPr id="15" name="Picture 14">
            <a:extLst>
              <a:ext uri="{FF2B5EF4-FFF2-40B4-BE49-F238E27FC236}">
                <a16:creationId xmlns:a16="http://schemas.microsoft.com/office/drawing/2014/main" id="{902C3CC8-EB9B-8C34-D54C-EBD7BC915FCA}"/>
              </a:ext>
            </a:extLst>
          </p:cNvPr>
          <p:cNvPicPr>
            <a:picLocks noChangeAspect="1"/>
          </p:cNvPicPr>
          <p:nvPr/>
        </p:nvPicPr>
        <p:blipFill>
          <a:blip r:embed="rId5"/>
          <a:stretch>
            <a:fillRect/>
          </a:stretch>
        </p:blipFill>
        <p:spPr>
          <a:xfrm rot="5400000">
            <a:off x="3349980" y="4309419"/>
            <a:ext cx="1609959" cy="2615513"/>
          </a:xfrm>
          <a:prstGeom prst="rect">
            <a:avLst/>
          </a:prstGeom>
        </p:spPr>
      </p:pic>
      <p:sp>
        <p:nvSpPr>
          <p:cNvPr id="16" name="TextBox 15">
            <a:extLst>
              <a:ext uri="{FF2B5EF4-FFF2-40B4-BE49-F238E27FC236}">
                <a16:creationId xmlns:a16="http://schemas.microsoft.com/office/drawing/2014/main" id="{DC9184A3-B988-5717-1F94-9F3FA362D317}"/>
              </a:ext>
            </a:extLst>
          </p:cNvPr>
          <p:cNvSpPr txBox="1"/>
          <p:nvPr/>
        </p:nvSpPr>
        <p:spPr>
          <a:xfrm>
            <a:off x="738187" y="4774405"/>
            <a:ext cx="214312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Sassoon Primary"/>
              </a:rPr>
              <a:t>Explore the materials to decide which would be the best to build a boat.</a:t>
            </a:r>
            <a:r>
              <a:rPr lang="en-US" dirty="0"/>
              <a:t> </a:t>
            </a:r>
          </a:p>
        </p:txBody>
      </p:sp>
    </p:spTree>
    <p:extLst>
      <p:ext uri="{BB962C8B-B14F-4D97-AF65-F5344CB8AC3E}">
        <p14:creationId xmlns:p14="http://schemas.microsoft.com/office/powerpoint/2010/main" val="2694208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48482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8078-5A4C-954A-9B27-F20D07B722D0}"/>
              </a:ext>
            </a:extLst>
          </p:cNvPr>
          <p:cNvSpPr>
            <a:spLocks noGrp="1"/>
          </p:cNvSpPr>
          <p:nvPr>
            <p:ph type="title"/>
          </p:nvPr>
        </p:nvSpPr>
        <p:spPr/>
        <p:txBody>
          <a:bodyPr/>
          <a:lstStyle/>
          <a:p>
            <a:r>
              <a:rPr lang="en-US"/>
              <a:t>Unit 2: Transport and Travel</a:t>
            </a:r>
            <a:endParaRPr lang="en-GB"/>
          </a:p>
        </p:txBody>
      </p:sp>
      <p:sp>
        <p:nvSpPr>
          <p:cNvPr id="4" name="Text Placeholder 3">
            <a:extLst>
              <a:ext uri="{FF2B5EF4-FFF2-40B4-BE49-F238E27FC236}">
                <a16:creationId xmlns:a16="http://schemas.microsoft.com/office/drawing/2014/main" id="{F825DA47-308F-E21B-D1B0-28D429C5667C}"/>
              </a:ext>
            </a:extLst>
          </p:cNvPr>
          <p:cNvSpPr>
            <a:spLocks noGrp="1"/>
          </p:cNvSpPr>
          <p:nvPr>
            <p:ph type="body" sz="quarter" idx="10"/>
          </p:nvPr>
        </p:nvSpPr>
        <p:spPr/>
        <p:txBody>
          <a:bodyPr lIns="0" tIns="45720" rIns="0" bIns="45720" anchor="t" anchorCtr="0">
            <a:noAutofit/>
          </a:bodyPr>
          <a:lstStyle/>
          <a:p>
            <a:r>
              <a:rPr lang="en-US"/>
              <a:t>KQ: How have boats changed over time?</a:t>
            </a:r>
          </a:p>
          <a:p>
            <a:endParaRPr lang="en-GB"/>
          </a:p>
        </p:txBody>
      </p:sp>
      <p:pic>
        <p:nvPicPr>
          <p:cNvPr id="6" name="Picture Placeholder 5">
            <a:extLst>
              <a:ext uri="{FF2B5EF4-FFF2-40B4-BE49-F238E27FC236}">
                <a16:creationId xmlns:a16="http://schemas.microsoft.com/office/drawing/2014/main" id="{1E3A8410-5FA2-9DAF-9BD3-BB93DC6F5F3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tretch>
            <a:fillRect/>
          </a:stretch>
        </p:blipFill>
        <p:spPr>
          <a:xfrm>
            <a:off x="6588000" y="1944000"/>
            <a:ext cx="5416550" cy="3612849"/>
          </a:xfrm>
          <a:prstGeom prst="rect">
            <a:avLst/>
          </a:prstGeom>
        </p:spPr>
      </p:pic>
      <p:pic>
        <p:nvPicPr>
          <p:cNvPr id="3" name="Picture 2" descr="A cartoon of a child and a child&#10;&#10;Description automatically generated with medium confidence">
            <a:extLst>
              <a:ext uri="{FF2B5EF4-FFF2-40B4-BE49-F238E27FC236}">
                <a16:creationId xmlns:a16="http://schemas.microsoft.com/office/drawing/2014/main" id="{B870FB41-1BC2-3D67-FDFC-C8A3FC0DD8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3245" y="4559783"/>
            <a:ext cx="2991984" cy="2520000"/>
          </a:xfrm>
          <a:prstGeom prst="rect">
            <a:avLst/>
          </a:prstGeom>
        </p:spPr>
      </p:pic>
    </p:spTree>
    <p:extLst>
      <p:ext uri="{BB962C8B-B14F-4D97-AF65-F5344CB8AC3E}">
        <p14:creationId xmlns:p14="http://schemas.microsoft.com/office/powerpoint/2010/main" val="4163106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87E94F-D619-7FD4-9E11-960A8A4D34AA}"/>
              </a:ext>
            </a:extLst>
          </p:cNvPr>
          <p:cNvSpPr>
            <a:spLocks noGrp="1"/>
          </p:cNvSpPr>
          <p:nvPr>
            <p:ph idx="1"/>
          </p:nvPr>
        </p:nvSpPr>
        <p:spPr>
          <a:xfrm>
            <a:off x="734954" y="1420366"/>
            <a:ext cx="9842992" cy="4616325"/>
          </a:xfrm>
        </p:spPr>
        <p:txBody>
          <a:bodyPr/>
          <a:lstStyle/>
          <a:p>
            <a:pPr marL="514350" lvl="0" indent="-514350" algn="l" rtl="0">
              <a:lnSpc>
                <a:spcPct val="100000"/>
              </a:lnSpc>
              <a:spcBef>
                <a:spcPts val="0"/>
              </a:spcBef>
              <a:spcAft>
                <a:spcPts val="0"/>
              </a:spcAft>
              <a:buClr>
                <a:schemeClr val="dk1"/>
              </a:buClr>
              <a:buSzPct val="100000"/>
              <a:buFont typeface="+mj-lt"/>
              <a:buAutoNum type="arabicPeriod"/>
            </a:pPr>
            <a:r>
              <a:rPr lang="en-US" sz="2800">
                <a:latin typeface="Century Gothic"/>
                <a:ea typeface="Century Gothic"/>
                <a:cs typeface="Century Gothic"/>
                <a:sym typeface="Century Gothic"/>
              </a:rPr>
              <a:t>Modern means ____________.</a:t>
            </a:r>
            <a:endParaRPr lang="en-US"/>
          </a:p>
          <a:p>
            <a:pPr marL="504000" lvl="0" algn="l" rtl="0">
              <a:lnSpc>
                <a:spcPct val="100000"/>
              </a:lnSpc>
              <a:spcBef>
                <a:spcPts val="2400"/>
              </a:spcBef>
              <a:spcAft>
                <a:spcPts val="1200"/>
              </a:spcAft>
              <a:buClr>
                <a:schemeClr val="dk1"/>
              </a:buClr>
              <a:buSzPct val="100000"/>
            </a:pPr>
            <a:r>
              <a:rPr lang="en-US" b="1">
                <a:solidFill>
                  <a:srgbClr val="8E71A5"/>
                </a:solidFill>
              </a:rPr>
              <a:t>f</a:t>
            </a:r>
            <a:r>
              <a:rPr lang="en-US" sz="2800" b="1">
                <a:solidFill>
                  <a:srgbClr val="8E71A5"/>
                </a:solidFill>
                <a:latin typeface="Century Gothic"/>
                <a:ea typeface="Century Gothic"/>
                <a:cs typeface="Century Gothic"/>
                <a:sym typeface="Century Gothic"/>
              </a:rPr>
              <a:t>rom the present		from the past	</a:t>
            </a:r>
            <a:endParaRPr lang="en-US"/>
          </a:p>
          <a:p>
            <a:pPr marL="514350" lvl="0" indent="-514350" algn="l" rtl="0">
              <a:lnSpc>
                <a:spcPct val="100000"/>
              </a:lnSpc>
              <a:spcBef>
                <a:spcPts val="1200"/>
              </a:spcBef>
              <a:spcAft>
                <a:spcPts val="0"/>
              </a:spcAft>
              <a:buClr>
                <a:schemeClr val="dk1"/>
              </a:buClr>
              <a:buSzPct val="100000"/>
              <a:buFont typeface="+mj-lt"/>
              <a:buAutoNum type="arabicPeriod" startAt="2"/>
            </a:pPr>
            <a:r>
              <a:rPr lang="en-US" sz="2800">
                <a:latin typeface="Century Gothic"/>
                <a:ea typeface="Century Gothic"/>
                <a:cs typeface="Century Gothic"/>
                <a:sym typeface="Century Gothic"/>
              </a:rPr>
              <a:t>The very first type of transport was the ___________. 	</a:t>
            </a:r>
          </a:p>
          <a:p>
            <a:pPr marL="504000" lvl="0" algn="l" rtl="0">
              <a:lnSpc>
                <a:spcPct val="100000"/>
              </a:lnSpc>
              <a:spcBef>
                <a:spcPts val="600"/>
              </a:spcBef>
              <a:spcAft>
                <a:spcPts val="0"/>
              </a:spcAft>
              <a:buClr>
                <a:schemeClr val="dk1"/>
              </a:buClr>
              <a:buSzPct val="100000"/>
            </a:pPr>
            <a:r>
              <a:rPr lang="en-US" sz="2800" b="1">
                <a:solidFill>
                  <a:srgbClr val="8E71A5"/>
                </a:solidFill>
                <a:latin typeface="Century Gothic"/>
                <a:ea typeface="Century Gothic"/>
                <a:cs typeface="Century Gothic"/>
                <a:sym typeface="Century Gothic"/>
              </a:rPr>
              <a:t>car</a:t>
            </a:r>
            <a:r>
              <a:rPr lang="en-US" b="1">
                <a:solidFill>
                  <a:srgbClr val="8E71A5"/>
                </a:solidFill>
                <a:ea typeface="Century Gothic"/>
                <a:sym typeface="Century Gothic"/>
              </a:rPr>
              <a:t>	</a:t>
            </a:r>
            <a:r>
              <a:rPr lang="en-US" sz="2800" b="1">
                <a:solidFill>
                  <a:srgbClr val="8E71A5"/>
                </a:solidFill>
                <a:latin typeface="Century Gothic"/>
                <a:ea typeface="Century Gothic"/>
                <a:cs typeface="Century Gothic"/>
                <a:sym typeface="Century Gothic"/>
              </a:rPr>
              <a:t>	plane 		boat	</a:t>
            </a:r>
          </a:p>
        </p:txBody>
      </p:sp>
      <p:sp>
        <p:nvSpPr>
          <p:cNvPr id="3" name="Text Placeholder 2">
            <a:extLst>
              <a:ext uri="{FF2B5EF4-FFF2-40B4-BE49-F238E27FC236}">
                <a16:creationId xmlns:a16="http://schemas.microsoft.com/office/drawing/2014/main" id="{168387AE-C5F6-CBAF-4341-6B563A893080}"/>
              </a:ext>
            </a:extLst>
          </p:cNvPr>
          <p:cNvSpPr>
            <a:spLocks noGrp="1"/>
          </p:cNvSpPr>
          <p:nvPr>
            <p:ph type="body" sz="quarter" idx="12"/>
          </p:nvPr>
        </p:nvSpPr>
        <p:spPr/>
        <p:txBody>
          <a:bodyPr/>
          <a:lstStyle/>
          <a:p>
            <a:pPr marL="0" indent="0"/>
            <a:r>
              <a:rPr lang="en-GB"/>
              <a:t>Lesson 3:</a:t>
            </a:r>
          </a:p>
        </p:txBody>
      </p:sp>
      <p:sp>
        <p:nvSpPr>
          <p:cNvPr id="9" name="Text Placeholder 8">
            <a:extLst>
              <a:ext uri="{FF2B5EF4-FFF2-40B4-BE49-F238E27FC236}">
                <a16:creationId xmlns:a16="http://schemas.microsoft.com/office/drawing/2014/main" id="{AB3FA290-78EA-A41D-403C-6A8C4D6EC1A7}"/>
              </a:ext>
            </a:extLst>
          </p:cNvPr>
          <p:cNvSpPr>
            <a:spLocks noGrp="1"/>
          </p:cNvSpPr>
          <p:nvPr>
            <p:ph type="body" sz="quarter" idx="10"/>
          </p:nvPr>
        </p:nvSpPr>
        <p:spPr/>
        <p:txBody>
          <a:bodyPr lIns="91440" tIns="45720" rIns="91440" bIns="45720" anchor="ctr"/>
          <a:lstStyle/>
          <a:p>
            <a:r>
              <a:rPr lang="en-US">
                <a:latin typeface="Century Gothic"/>
              </a:rPr>
              <a:t>4 in 4 </a:t>
            </a:r>
            <a:endParaRPr lang="en-US"/>
          </a:p>
        </p:txBody>
      </p:sp>
    </p:spTree>
    <p:extLst>
      <p:ext uri="{BB962C8B-B14F-4D97-AF65-F5344CB8AC3E}">
        <p14:creationId xmlns:p14="http://schemas.microsoft.com/office/powerpoint/2010/main" val="2223331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87E94F-D619-7FD4-9E11-960A8A4D34AA}"/>
              </a:ext>
            </a:extLst>
          </p:cNvPr>
          <p:cNvSpPr>
            <a:spLocks noGrp="1"/>
          </p:cNvSpPr>
          <p:nvPr>
            <p:ph idx="1"/>
          </p:nvPr>
        </p:nvSpPr>
        <p:spPr/>
        <p:txBody>
          <a:bodyPr/>
          <a:lstStyle/>
          <a:p>
            <a:pPr marL="514350" lvl="0" indent="-514350" algn="l" rtl="0">
              <a:lnSpc>
                <a:spcPct val="100000"/>
              </a:lnSpc>
              <a:spcBef>
                <a:spcPts val="1200"/>
              </a:spcBef>
              <a:spcAft>
                <a:spcPts val="0"/>
              </a:spcAft>
              <a:buClr>
                <a:schemeClr val="dk1"/>
              </a:buClr>
              <a:buSzPct val="100000"/>
              <a:buFont typeface="+mj-lt"/>
              <a:buAutoNum type="arabicPeriod" startAt="3"/>
            </a:pPr>
            <a:r>
              <a:rPr lang="en-US"/>
              <a:t>Circle </a:t>
            </a:r>
            <a:r>
              <a:rPr lang="en-US" sz="2800">
                <a:latin typeface="Century Gothic"/>
                <a:ea typeface="Century Gothic"/>
                <a:cs typeface="Century Gothic"/>
                <a:sym typeface="Century Gothic"/>
              </a:rPr>
              <a:t>the modern type of transport.</a:t>
            </a:r>
          </a:p>
          <a:p>
            <a:pPr marL="514350" lvl="0" indent="-514350" algn="l" rtl="0">
              <a:lnSpc>
                <a:spcPct val="100000"/>
              </a:lnSpc>
              <a:spcBef>
                <a:spcPts val="1200"/>
              </a:spcBef>
              <a:spcAft>
                <a:spcPts val="0"/>
              </a:spcAft>
              <a:buClr>
                <a:schemeClr val="dk1"/>
              </a:buClr>
              <a:buSzPct val="100000"/>
              <a:buFont typeface="+mj-lt"/>
              <a:buAutoNum type="arabicPeriod" startAt="3"/>
            </a:pPr>
            <a:endParaRPr lang="en-US">
              <a:sym typeface="Century Gothic"/>
            </a:endParaRPr>
          </a:p>
          <a:p>
            <a:pPr marL="514350" lvl="0" indent="-514350" algn="l" rtl="0">
              <a:lnSpc>
                <a:spcPct val="100000"/>
              </a:lnSpc>
              <a:spcBef>
                <a:spcPts val="1200"/>
              </a:spcBef>
              <a:spcAft>
                <a:spcPts val="0"/>
              </a:spcAft>
              <a:buClr>
                <a:schemeClr val="dk1"/>
              </a:buClr>
              <a:buSzPct val="100000"/>
              <a:buFont typeface="+mj-lt"/>
              <a:buAutoNum type="arabicPeriod" startAt="3"/>
            </a:pPr>
            <a:endParaRPr lang="en-US">
              <a:sym typeface="Century Gothic"/>
            </a:endParaRPr>
          </a:p>
          <a:p>
            <a:pPr lvl="0" algn="l" rtl="0">
              <a:lnSpc>
                <a:spcPct val="100000"/>
              </a:lnSpc>
              <a:spcBef>
                <a:spcPts val="1200"/>
              </a:spcBef>
              <a:spcAft>
                <a:spcPts val="0"/>
              </a:spcAft>
              <a:buClr>
                <a:schemeClr val="dk1"/>
              </a:buClr>
              <a:buSzPts val="2200"/>
            </a:pPr>
            <a:endParaRPr lang="en-US"/>
          </a:p>
          <a:p>
            <a:pPr lvl="0" algn="l" rtl="0">
              <a:lnSpc>
                <a:spcPct val="100000"/>
              </a:lnSpc>
              <a:spcBef>
                <a:spcPts val="1200"/>
              </a:spcBef>
              <a:spcAft>
                <a:spcPts val="0"/>
              </a:spcAft>
              <a:buClr>
                <a:schemeClr val="dk1"/>
              </a:buClr>
              <a:buSzPts val="2200"/>
            </a:pPr>
            <a:endParaRPr lang="en-US"/>
          </a:p>
          <a:p>
            <a:pPr marL="514350" lvl="0" indent="-514350" algn="l" rtl="0">
              <a:lnSpc>
                <a:spcPct val="100000"/>
              </a:lnSpc>
              <a:spcBef>
                <a:spcPts val="1200"/>
              </a:spcBef>
              <a:spcAft>
                <a:spcPts val="0"/>
              </a:spcAft>
              <a:buClr>
                <a:schemeClr val="dk1"/>
              </a:buClr>
              <a:buSzPct val="100000"/>
              <a:buFont typeface="+mj-lt"/>
              <a:buAutoNum type="arabicPeriod" startAt="4"/>
            </a:pPr>
            <a:r>
              <a:rPr lang="en-US"/>
              <a:t>Circle the type of transport that is from the past.</a:t>
            </a:r>
          </a:p>
        </p:txBody>
      </p:sp>
      <p:sp>
        <p:nvSpPr>
          <p:cNvPr id="5" name="Text Placeholder 4">
            <a:extLst>
              <a:ext uri="{FF2B5EF4-FFF2-40B4-BE49-F238E27FC236}">
                <a16:creationId xmlns:a16="http://schemas.microsoft.com/office/drawing/2014/main" id="{9F6BD421-C706-4A3D-3D53-F340E2F8618C}"/>
              </a:ext>
            </a:extLst>
          </p:cNvPr>
          <p:cNvSpPr>
            <a:spLocks noGrp="1"/>
          </p:cNvSpPr>
          <p:nvPr>
            <p:ph type="body" sz="quarter" idx="10"/>
          </p:nvPr>
        </p:nvSpPr>
        <p:spPr>
          <a:xfrm>
            <a:off x="734954" y="535061"/>
            <a:ext cx="3991050" cy="522000"/>
          </a:xfrm>
        </p:spPr>
        <p:txBody>
          <a:bodyPr lIns="91440" tIns="45720" rIns="91440" bIns="45720" anchor="ctr"/>
          <a:lstStyle/>
          <a:p>
            <a:r>
              <a:rPr lang="en-US">
                <a:latin typeface="Century Gothic"/>
              </a:rPr>
              <a:t>4 in 4</a:t>
            </a:r>
            <a:endParaRPr lang="en-GB"/>
          </a:p>
        </p:txBody>
      </p:sp>
      <p:pic>
        <p:nvPicPr>
          <p:cNvPr id="8" name="Picture 7">
            <a:extLst>
              <a:ext uri="{FF2B5EF4-FFF2-40B4-BE49-F238E27FC236}">
                <a16:creationId xmlns:a16="http://schemas.microsoft.com/office/drawing/2014/main" id="{D1C8CEB5-7916-ACB9-E492-D89223310F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56122" y="4668754"/>
            <a:ext cx="2569370" cy="1651737"/>
          </a:xfrm>
          <a:prstGeom prst="rect">
            <a:avLst/>
          </a:prstGeom>
          <a:noFill/>
          <a:ln>
            <a:noFill/>
          </a:ln>
        </p:spPr>
      </p:pic>
      <p:pic>
        <p:nvPicPr>
          <p:cNvPr id="10" name="Picture 9">
            <a:extLst>
              <a:ext uri="{FF2B5EF4-FFF2-40B4-BE49-F238E27FC236}">
                <a16:creationId xmlns:a16="http://schemas.microsoft.com/office/drawing/2014/main" id="{E0D1BBEF-D9E4-B10F-14B6-028244D4F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220186" y="4667227"/>
            <a:ext cx="2569370" cy="1710818"/>
          </a:xfrm>
          <a:prstGeom prst="rect">
            <a:avLst/>
          </a:prstGeom>
          <a:noFill/>
          <a:ln>
            <a:noFill/>
          </a:ln>
        </p:spPr>
      </p:pic>
      <p:sp>
        <p:nvSpPr>
          <p:cNvPr id="7" name="Text Placeholder 6">
            <a:extLst>
              <a:ext uri="{FF2B5EF4-FFF2-40B4-BE49-F238E27FC236}">
                <a16:creationId xmlns:a16="http://schemas.microsoft.com/office/drawing/2014/main" id="{263F1EFB-34A4-A0B9-15B2-0A2CD21E6C3D}"/>
              </a:ext>
            </a:extLst>
          </p:cNvPr>
          <p:cNvSpPr>
            <a:spLocks noGrp="1"/>
          </p:cNvSpPr>
          <p:nvPr>
            <p:ph type="body" sz="quarter" idx="12"/>
          </p:nvPr>
        </p:nvSpPr>
        <p:spPr/>
        <p:txBody>
          <a:bodyPr/>
          <a:lstStyle/>
          <a:p>
            <a:r>
              <a:rPr lang="en-GB"/>
              <a:t>Lesson 3:</a:t>
            </a:r>
          </a:p>
        </p:txBody>
      </p:sp>
      <p:pic>
        <p:nvPicPr>
          <p:cNvPr id="2" name="Picture 1">
            <a:extLst>
              <a:ext uri="{FF2B5EF4-FFF2-40B4-BE49-F238E27FC236}">
                <a16:creationId xmlns:a16="http://schemas.microsoft.com/office/drawing/2014/main" id="{27AC0EE6-17E6-A1D0-A26C-366B2B9FF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012951" y="1977250"/>
            <a:ext cx="2055713" cy="1561709"/>
          </a:xfrm>
          <a:prstGeom prst="rect">
            <a:avLst/>
          </a:prstGeom>
          <a:noFill/>
          <a:ln>
            <a:noFill/>
          </a:ln>
        </p:spPr>
      </p:pic>
      <p:pic>
        <p:nvPicPr>
          <p:cNvPr id="3" name="Picture 2">
            <a:extLst>
              <a:ext uri="{FF2B5EF4-FFF2-40B4-BE49-F238E27FC236}">
                <a16:creationId xmlns:a16="http://schemas.microsoft.com/office/drawing/2014/main" id="{C45B4B3C-8668-FB4B-4D59-B3D5E2C5FF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7467038" y="1645070"/>
            <a:ext cx="2804143" cy="1869428"/>
          </a:xfrm>
          <a:prstGeom prst="rect">
            <a:avLst/>
          </a:prstGeom>
          <a:noFill/>
          <a:ln>
            <a:noFill/>
          </a:ln>
        </p:spPr>
      </p:pic>
      <p:pic>
        <p:nvPicPr>
          <p:cNvPr id="6" name="Picture 5">
            <a:extLst>
              <a:ext uri="{FF2B5EF4-FFF2-40B4-BE49-F238E27FC236}">
                <a16:creationId xmlns:a16="http://schemas.microsoft.com/office/drawing/2014/main" id="{A0745F7C-0344-9F9F-8E1D-5E42733FED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4102036" y="1790850"/>
            <a:ext cx="2603749" cy="1729355"/>
          </a:xfrm>
          <a:prstGeom prst="rect">
            <a:avLst/>
          </a:prstGeom>
          <a:noFill/>
          <a:ln>
            <a:noFill/>
          </a:ln>
        </p:spPr>
      </p:pic>
      <p:pic>
        <p:nvPicPr>
          <p:cNvPr id="11" name="Picture 10">
            <a:extLst>
              <a:ext uri="{FF2B5EF4-FFF2-40B4-BE49-F238E27FC236}">
                <a16:creationId xmlns:a16="http://schemas.microsoft.com/office/drawing/2014/main" id="{E481CF30-F65D-A2A2-664C-BE0DC9EC41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4172584" y="4794504"/>
            <a:ext cx="2259213" cy="1506142"/>
          </a:xfrm>
          <a:prstGeom prst="rect">
            <a:avLst/>
          </a:prstGeom>
          <a:noFill/>
          <a:ln>
            <a:noFill/>
          </a:ln>
        </p:spPr>
      </p:pic>
    </p:spTree>
    <p:extLst>
      <p:ext uri="{BB962C8B-B14F-4D97-AF65-F5344CB8AC3E}">
        <p14:creationId xmlns:p14="http://schemas.microsoft.com/office/powerpoint/2010/main" val="3015961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E646B74C-F589-3612-9E2D-FA8444C0A5FA}"/>
              </a:ext>
            </a:extLst>
          </p:cNvPr>
          <p:cNvSpPr>
            <a:spLocks noGrp="1"/>
          </p:cNvSpPr>
          <p:nvPr>
            <p:ph idx="1"/>
          </p:nvPr>
        </p:nvSpPr>
        <p:spPr>
          <a:xfrm>
            <a:off x="734954" y="1420366"/>
            <a:ext cx="9842992" cy="4616325"/>
          </a:xfrm>
        </p:spPr>
        <p:txBody>
          <a:bodyPr/>
          <a:lstStyle/>
          <a:p>
            <a:pPr marL="514350" lvl="0" indent="-514350" algn="l" rtl="0">
              <a:lnSpc>
                <a:spcPct val="100000"/>
              </a:lnSpc>
              <a:spcBef>
                <a:spcPts val="0"/>
              </a:spcBef>
              <a:spcAft>
                <a:spcPts val="0"/>
              </a:spcAft>
              <a:buClr>
                <a:schemeClr val="dk1"/>
              </a:buClr>
              <a:buSzPct val="100000"/>
              <a:buFont typeface="+mj-lt"/>
              <a:buAutoNum type="arabicPeriod"/>
            </a:pPr>
            <a:r>
              <a:rPr lang="en-US" sz="2800">
                <a:latin typeface="Century Gothic"/>
                <a:ea typeface="Century Gothic"/>
                <a:cs typeface="Century Gothic"/>
                <a:sym typeface="Century Gothic"/>
              </a:rPr>
              <a:t>Modern means ____________.</a:t>
            </a:r>
            <a:endParaRPr lang="en-US"/>
          </a:p>
          <a:p>
            <a:pPr marL="504000" lvl="0" algn="l" rtl="0">
              <a:lnSpc>
                <a:spcPct val="100000"/>
              </a:lnSpc>
              <a:spcBef>
                <a:spcPts val="2400"/>
              </a:spcBef>
              <a:spcAft>
                <a:spcPts val="1200"/>
              </a:spcAft>
              <a:buClr>
                <a:schemeClr val="dk1"/>
              </a:buClr>
              <a:buSzPct val="100000"/>
            </a:pPr>
            <a:r>
              <a:rPr lang="en-US" b="1">
                <a:solidFill>
                  <a:srgbClr val="8E71A5"/>
                </a:solidFill>
              </a:rPr>
              <a:t>f</a:t>
            </a:r>
            <a:r>
              <a:rPr lang="en-US" sz="2800" b="1">
                <a:solidFill>
                  <a:srgbClr val="8E71A5"/>
                </a:solidFill>
                <a:latin typeface="Century Gothic"/>
                <a:ea typeface="Century Gothic"/>
                <a:cs typeface="Century Gothic"/>
                <a:sym typeface="Century Gothic"/>
              </a:rPr>
              <a:t>rom the present		from the past	</a:t>
            </a:r>
            <a:endParaRPr lang="en-US"/>
          </a:p>
          <a:p>
            <a:pPr marL="514350" lvl="0" indent="-514350" algn="l" rtl="0">
              <a:lnSpc>
                <a:spcPct val="100000"/>
              </a:lnSpc>
              <a:spcBef>
                <a:spcPts val="1200"/>
              </a:spcBef>
              <a:spcAft>
                <a:spcPts val="0"/>
              </a:spcAft>
              <a:buClr>
                <a:schemeClr val="dk1"/>
              </a:buClr>
              <a:buSzPct val="100000"/>
              <a:buFont typeface="+mj-lt"/>
              <a:buAutoNum type="arabicPeriod" startAt="2"/>
            </a:pPr>
            <a:r>
              <a:rPr lang="en-US" sz="2800">
                <a:latin typeface="Century Gothic"/>
                <a:ea typeface="Century Gothic"/>
                <a:cs typeface="Century Gothic"/>
                <a:sym typeface="Century Gothic"/>
              </a:rPr>
              <a:t>The very first type of transport was the ___________. 	</a:t>
            </a:r>
          </a:p>
          <a:p>
            <a:pPr marL="504000" lvl="0" algn="l" rtl="0">
              <a:lnSpc>
                <a:spcPct val="100000"/>
              </a:lnSpc>
              <a:spcBef>
                <a:spcPts val="600"/>
              </a:spcBef>
              <a:spcAft>
                <a:spcPts val="0"/>
              </a:spcAft>
              <a:buClr>
                <a:schemeClr val="dk1"/>
              </a:buClr>
              <a:buSzPct val="100000"/>
            </a:pPr>
            <a:r>
              <a:rPr lang="en-US" sz="2800" b="1">
                <a:solidFill>
                  <a:srgbClr val="8E71A5"/>
                </a:solidFill>
                <a:latin typeface="Century Gothic"/>
                <a:ea typeface="Century Gothic"/>
                <a:cs typeface="Century Gothic"/>
                <a:sym typeface="Century Gothic"/>
              </a:rPr>
              <a:t>car		plane	 	boat	</a:t>
            </a:r>
          </a:p>
        </p:txBody>
      </p:sp>
      <p:sp>
        <p:nvSpPr>
          <p:cNvPr id="3" name="Text Placeholder 2">
            <a:extLst>
              <a:ext uri="{FF2B5EF4-FFF2-40B4-BE49-F238E27FC236}">
                <a16:creationId xmlns:a16="http://schemas.microsoft.com/office/drawing/2014/main" id="{168387AE-C5F6-CBAF-4341-6B563A893080}"/>
              </a:ext>
            </a:extLst>
          </p:cNvPr>
          <p:cNvSpPr>
            <a:spLocks noGrp="1"/>
          </p:cNvSpPr>
          <p:nvPr>
            <p:ph type="body" sz="quarter" idx="12"/>
          </p:nvPr>
        </p:nvSpPr>
        <p:spPr/>
        <p:txBody>
          <a:bodyPr/>
          <a:lstStyle/>
          <a:p>
            <a:pPr marL="0" indent="0"/>
            <a:r>
              <a:rPr lang="en-GB"/>
              <a:t>Lesson 3:</a:t>
            </a:r>
          </a:p>
        </p:txBody>
      </p:sp>
      <p:sp>
        <p:nvSpPr>
          <p:cNvPr id="2" name="Google Shape;318;p4">
            <a:extLst>
              <a:ext uri="{FF2B5EF4-FFF2-40B4-BE49-F238E27FC236}">
                <a16:creationId xmlns:a16="http://schemas.microsoft.com/office/drawing/2014/main" id="{2D5E49F7-FB8F-E260-8F01-8D23B5EDEF2B}"/>
              </a:ext>
            </a:extLst>
          </p:cNvPr>
          <p:cNvSpPr/>
          <p:nvPr/>
        </p:nvSpPr>
        <p:spPr>
          <a:xfrm>
            <a:off x="919566" y="2016807"/>
            <a:ext cx="3385553" cy="723827"/>
          </a:xfrm>
          <a:prstGeom prst="ellipse">
            <a:avLst/>
          </a:prstGeom>
          <a:noFill/>
          <a:ln w="571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18;p4">
            <a:extLst>
              <a:ext uri="{FF2B5EF4-FFF2-40B4-BE49-F238E27FC236}">
                <a16:creationId xmlns:a16="http://schemas.microsoft.com/office/drawing/2014/main" id="{01937922-84AA-27AD-2A80-5E2D3506B7D8}"/>
              </a:ext>
            </a:extLst>
          </p:cNvPr>
          <p:cNvSpPr/>
          <p:nvPr/>
        </p:nvSpPr>
        <p:spPr>
          <a:xfrm>
            <a:off x="5849718" y="3755870"/>
            <a:ext cx="1575614" cy="570328"/>
          </a:xfrm>
          <a:prstGeom prst="ellipse">
            <a:avLst/>
          </a:prstGeom>
          <a:noFill/>
          <a:ln w="571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07762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2386C0D-EC21-5F87-A94A-4375D59D8F3B}"/>
              </a:ext>
            </a:extLst>
          </p:cNvPr>
          <p:cNvSpPr>
            <a:spLocks noGrp="1"/>
          </p:cNvSpPr>
          <p:nvPr>
            <p:ph idx="1"/>
          </p:nvPr>
        </p:nvSpPr>
        <p:spPr>
          <a:xfrm>
            <a:off x="734953" y="1265382"/>
            <a:ext cx="9842992" cy="5079999"/>
          </a:xfrm>
        </p:spPr>
        <p:txBody>
          <a:bodyPr/>
          <a:lstStyle/>
          <a:p>
            <a:pPr marL="514350" lvl="0" indent="-514350" algn="l" rtl="0">
              <a:lnSpc>
                <a:spcPct val="100000"/>
              </a:lnSpc>
              <a:spcBef>
                <a:spcPts val="1200"/>
              </a:spcBef>
              <a:spcAft>
                <a:spcPts val="0"/>
              </a:spcAft>
              <a:buClr>
                <a:schemeClr val="dk1"/>
              </a:buClr>
              <a:buSzPct val="100000"/>
              <a:buFont typeface="+mj-lt"/>
              <a:buAutoNum type="arabicPeriod" startAt="3"/>
            </a:pPr>
            <a:r>
              <a:rPr lang="en-US"/>
              <a:t>Circle </a:t>
            </a:r>
            <a:r>
              <a:rPr lang="en-US" sz="2800">
                <a:latin typeface="Century Gothic"/>
                <a:ea typeface="Century Gothic"/>
                <a:cs typeface="Century Gothic"/>
                <a:sym typeface="Century Gothic"/>
              </a:rPr>
              <a:t>the modern type of transport.</a:t>
            </a:r>
          </a:p>
          <a:p>
            <a:pPr marL="514350" lvl="0" indent="-514350" algn="l" rtl="0">
              <a:lnSpc>
                <a:spcPct val="100000"/>
              </a:lnSpc>
              <a:spcBef>
                <a:spcPts val="1200"/>
              </a:spcBef>
              <a:spcAft>
                <a:spcPts val="0"/>
              </a:spcAft>
              <a:buClr>
                <a:schemeClr val="dk1"/>
              </a:buClr>
              <a:buSzPct val="100000"/>
              <a:buFont typeface="+mj-lt"/>
              <a:buAutoNum type="arabicPeriod" startAt="3"/>
            </a:pPr>
            <a:endParaRPr lang="en-US">
              <a:sym typeface="Century Gothic"/>
            </a:endParaRPr>
          </a:p>
          <a:p>
            <a:pPr marL="514350" lvl="0" indent="-514350" algn="l" rtl="0">
              <a:lnSpc>
                <a:spcPct val="100000"/>
              </a:lnSpc>
              <a:spcBef>
                <a:spcPts val="1200"/>
              </a:spcBef>
              <a:spcAft>
                <a:spcPts val="0"/>
              </a:spcAft>
              <a:buClr>
                <a:schemeClr val="dk1"/>
              </a:buClr>
              <a:buSzPct val="100000"/>
              <a:buFont typeface="+mj-lt"/>
              <a:buAutoNum type="arabicPeriod" startAt="3"/>
            </a:pPr>
            <a:endParaRPr lang="en-US">
              <a:sym typeface="Century Gothic"/>
            </a:endParaRPr>
          </a:p>
          <a:p>
            <a:pPr lvl="0" algn="l" rtl="0">
              <a:lnSpc>
                <a:spcPct val="100000"/>
              </a:lnSpc>
              <a:spcBef>
                <a:spcPts val="1200"/>
              </a:spcBef>
              <a:spcAft>
                <a:spcPts val="0"/>
              </a:spcAft>
              <a:buClr>
                <a:schemeClr val="dk1"/>
              </a:buClr>
              <a:buSzPts val="2200"/>
            </a:pPr>
            <a:endParaRPr lang="en-US"/>
          </a:p>
          <a:p>
            <a:pPr lvl="0" algn="l" rtl="0">
              <a:lnSpc>
                <a:spcPct val="100000"/>
              </a:lnSpc>
              <a:spcBef>
                <a:spcPts val="1200"/>
              </a:spcBef>
              <a:spcAft>
                <a:spcPts val="0"/>
              </a:spcAft>
              <a:buClr>
                <a:schemeClr val="dk1"/>
              </a:buClr>
              <a:buSzPts val="2200"/>
            </a:pPr>
            <a:endParaRPr lang="en-US"/>
          </a:p>
          <a:p>
            <a:pPr marL="514350" lvl="0" indent="-514350" algn="l" rtl="0">
              <a:lnSpc>
                <a:spcPct val="100000"/>
              </a:lnSpc>
              <a:spcBef>
                <a:spcPts val="1200"/>
              </a:spcBef>
              <a:spcAft>
                <a:spcPts val="0"/>
              </a:spcAft>
              <a:buClr>
                <a:schemeClr val="dk1"/>
              </a:buClr>
              <a:buSzPct val="100000"/>
              <a:buFont typeface="+mj-lt"/>
              <a:buAutoNum type="arabicPeriod" startAt="4"/>
            </a:pPr>
            <a:r>
              <a:rPr lang="en-US"/>
              <a:t>Circle the type of transport that is from the past.</a:t>
            </a:r>
          </a:p>
        </p:txBody>
      </p:sp>
      <p:sp>
        <p:nvSpPr>
          <p:cNvPr id="7" name="Text Placeholder 6">
            <a:extLst>
              <a:ext uri="{FF2B5EF4-FFF2-40B4-BE49-F238E27FC236}">
                <a16:creationId xmlns:a16="http://schemas.microsoft.com/office/drawing/2014/main" id="{263F1EFB-34A4-A0B9-15B2-0A2CD21E6C3D}"/>
              </a:ext>
            </a:extLst>
          </p:cNvPr>
          <p:cNvSpPr>
            <a:spLocks noGrp="1"/>
          </p:cNvSpPr>
          <p:nvPr>
            <p:ph type="body" sz="quarter" idx="12"/>
          </p:nvPr>
        </p:nvSpPr>
        <p:spPr/>
        <p:txBody>
          <a:bodyPr/>
          <a:lstStyle/>
          <a:p>
            <a:r>
              <a:rPr lang="en-GB"/>
              <a:t>Lesson 3:</a:t>
            </a:r>
          </a:p>
        </p:txBody>
      </p:sp>
      <p:pic>
        <p:nvPicPr>
          <p:cNvPr id="19" name="Picture 18">
            <a:extLst>
              <a:ext uri="{FF2B5EF4-FFF2-40B4-BE49-F238E27FC236}">
                <a16:creationId xmlns:a16="http://schemas.microsoft.com/office/drawing/2014/main" id="{27AC0EE6-17E6-A1D0-A26C-366B2B9FF1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1012951" y="1977250"/>
            <a:ext cx="2055713" cy="1561709"/>
          </a:xfrm>
          <a:prstGeom prst="rect">
            <a:avLst/>
          </a:prstGeom>
          <a:noFill/>
          <a:ln>
            <a:noFill/>
          </a:ln>
        </p:spPr>
      </p:pic>
      <p:pic>
        <p:nvPicPr>
          <p:cNvPr id="20" name="Picture 19">
            <a:extLst>
              <a:ext uri="{FF2B5EF4-FFF2-40B4-BE49-F238E27FC236}">
                <a16:creationId xmlns:a16="http://schemas.microsoft.com/office/drawing/2014/main" id="{C45B4B3C-8668-FB4B-4D59-B3D5E2C5FF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467038" y="1645070"/>
            <a:ext cx="2804143" cy="1869428"/>
          </a:xfrm>
          <a:prstGeom prst="rect">
            <a:avLst/>
          </a:prstGeom>
          <a:noFill/>
          <a:ln>
            <a:noFill/>
          </a:ln>
        </p:spPr>
      </p:pic>
      <p:pic>
        <p:nvPicPr>
          <p:cNvPr id="21" name="Picture 20">
            <a:extLst>
              <a:ext uri="{FF2B5EF4-FFF2-40B4-BE49-F238E27FC236}">
                <a16:creationId xmlns:a16="http://schemas.microsoft.com/office/drawing/2014/main" id="{A0745F7C-0344-9F9F-8E1D-5E42733FED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102036" y="1790850"/>
            <a:ext cx="2603749" cy="1729355"/>
          </a:xfrm>
          <a:prstGeom prst="rect">
            <a:avLst/>
          </a:prstGeom>
          <a:noFill/>
          <a:ln>
            <a:noFill/>
          </a:ln>
        </p:spPr>
      </p:pic>
      <p:sp>
        <p:nvSpPr>
          <p:cNvPr id="18" name="Google Shape;318;p4">
            <a:extLst>
              <a:ext uri="{FF2B5EF4-FFF2-40B4-BE49-F238E27FC236}">
                <a16:creationId xmlns:a16="http://schemas.microsoft.com/office/drawing/2014/main" id="{76710221-8FE4-E0BE-469F-9D8920315E88}"/>
              </a:ext>
            </a:extLst>
          </p:cNvPr>
          <p:cNvSpPr/>
          <p:nvPr/>
        </p:nvSpPr>
        <p:spPr>
          <a:xfrm>
            <a:off x="734953" y="1722002"/>
            <a:ext cx="2569370" cy="2083379"/>
          </a:xfrm>
          <a:prstGeom prst="ellipse">
            <a:avLst/>
          </a:prstGeom>
          <a:noFill/>
          <a:ln w="571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 name="Picture 21">
            <a:extLst>
              <a:ext uri="{FF2B5EF4-FFF2-40B4-BE49-F238E27FC236}">
                <a16:creationId xmlns:a16="http://schemas.microsoft.com/office/drawing/2014/main" id="{D1C8CEB5-7916-ACB9-E492-D89223310F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756122" y="4668754"/>
            <a:ext cx="2569370" cy="1651737"/>
          </a:xfrm>
          <a:prstGeom prst="rect">
            <a:avLst/>
          </a:prstGeom>
          <a:noFill/>
          <a:ln>
            <a:noFill/>
          </a:ln>
        </p:spPr>
      </p:pic>
      <p:pic>
        <p:nvPicPr>
          <p:cNvPr id="23" name="Picture 22">
            <a:extLst>
              <a:ext uri="{FF2B5EF4-FFF2-40B4-BE49-F238E27FC236}">
                <a16:creationId xmlns:a16="http://schemas.microsoft.com/office/drawing/2014/main" id="{E0D1BBEF-D9E4-B10F-14B6-028244D4F3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7220186" y="4667227"/>
            <a:ext cx="2569370" cy="1710818"/>
          </a:xfrm>
          <a:prstGeom prst="rect">
            <a:avLst/>
          </a:prstGeom>
          <a:noFill/>
          <a:ln>
            <a:noFill/>
          </a:ln>
        </p:spPr>
      </p:pic>
      <p:pic>
        <p:nvPicPr>
          <p:cNvPr id="24" name="Picture 23">
            <a:extLst>
              <a:ext uri="{FF2B5EF4-FFF2-40B4-BE49-F238E27FC236}">
                <a16:creationId xmlns:a16="http://schemas.microsoft.com/office/drawing/2014/main" id="{E481CF30-F65D-A2A2-664C-BE0DC9EC41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4172584" y="4794504"/>
            <a:ext cx="2259213" cy="1506142"/>
          </a:xfrm>
          <a:prstGeom prst="rect">
            <a:avLst/>
          </a:prstGeom>
          <a:noFill/>
          <a:ln>
            <a:noFill/>
          </a:ln>
        </p:spPr>
      </p:pic>
      <p:sp>
        <p:nvSpPr>
          <p:cNvPr id="2" name="Google Shape;318;p4">
            <a:extLst>
              <a:ext uri="{FF2B5EF4-FFF2-40B4-BE49-F238E27FC236}">
                <a16:creationId xmlns:a16="http://schemas.microsoft.com/office/drawing/2014/main" id="{6C1188DA-71B9-31AF-930B-C6860D70D53C}"/>
              </a:ext>
            </a:extLst>
          </p:cNvPr>
          <p:cNvSpPr/>
          <p:nvPr/>
        </p:nvSpPr>
        <p:spPr>
          <a:xfrm>
            <a:off x="3988154" y="4589603"/>
            <a:ext cx="2569370" cy="2083379"/>
          </a:xfrm>
          <a:prstGeom prst="ellipse">
            <a:avLst/>
          </a:prstGeom>
          <a:noFill/>
          <a:ln w="571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B2F6C4BC-88D1-C159-E44E-6814602B305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7339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descr="A purple and white card with black letters&#10;&#10;Description automatically generated">
            <a:extLst>
              <a:ext uri="{FF2B5EF4-FFF2-40B4-BE49-F238E27FC236}">
                <a16:creationId xmlns:a16="http://schemas.microsoft.com/office/drawing/2014/main" id="{84DFF211-6671-F20D-4AE5-6DCCF1404B1D}"/>
              </a:ext>
            </a:extLst>
          </p:cNvPr>
          <p:cNvPicPr>
            <a:picLocks noChangeAspect="1"/>
          </p:cNvPicPr>
          <p:nvPr/>
        </p:nvPicPr>
        <p:blipFill>
          <a:blip r:embed="rId2"/>
          <a:stretch>
            <a:fillRect/>
          </a:stretch>
        </p:blipFill>
        <p:spPr>
          <a:xfrm>
            <a:off x="497102" y="900369"/>
            <a:ext cx="1847850" cy="2524125"/>
          </a:xfrm>
          <a:prstGeom prst="rect">
            <a:avLst/>
          </a:prstGeom>
        </p:spPr>
      </p:pic>
      <p:pic>
        <p:nvPicPr>
          <p:cNvPr id="5" name="Picture 4" descr="A purple border with black letters&#10;&#10;Description automatically generated">
            <a:extLst>
              <a:ext uri="{FF2B5EF4-FFF2-40B4-BE49-F238E27FC236}">
                <a16:creationId xmlns:a16="http://schemas.microsoft.com/office/drawing/2014/main" id="{FEACAEAB-1B2A-7309-F34A-8E7C5EA65C9F}"/>
              </a:ext>
            </a:extLst>
          </p:cNvPr>
          <p:cNvPicPr>
            <a:picLocks noChangeAspect="1"/>
          </p:cNvPicPr>
          <p:nvPr/>
        </p:nvPicPr>
        <p:blipFill>
          <a:blip r:embed="rId3"/>
          <a:stretch>
            <a:fillRect/>
          </a:stretch>
        </p:blipFill>
        <p:spPr>
          <a:xfrm>
            <a:off x="2577928" y="905132"/>
            <a:ext cx="1866900" cy="2514600"/>
          </a:xfrm>
          <a:prstGeom prst="rect">
            <a:avLst/>
          </a:prstGeom>
        </p:spPr>
      </p:pic>
      <p:pic>
        <p:nvPicPr>
          <p:cNvPr id="6" name="Picture 5" descr="A close-up of a card&#10;&#10;Description automatically generated">
            <a:extLst>
              <a:ext uri="{FF2B5EF4-FFF2-40B4-BE49-F238E27FC236}">
                <a16:creationId xmlns:a16="http://schemas.microsoft.com/office/drawing/2014/main" id="{7BDBE35D-E870-0766-24FA-C64519FB2C11}"/>
              </a:ext>
            </a:extLst>
          </p:cNvPr>
          <p:cNvPicPr>
            <a:picLocks noChangeAspect="1"/>
          </p:cNvPicPr>
          <p:nvPr/>
        </p:nvPicPr>
        <p:blipFill>
          <a:blip r:embed="rId4"/>
          <a:stretch>
            <a:fillRect/>
          </a:stretch>
        </p:blipFill>
        <p:spPr>
          <a:xfrm>
            <a:off x="4611902" y="904875"/>
            <a:ext cx="1704975" cy="2505075"/>
          </a:xfrm>
          <a:prstGeom prst="rect">
            <a:avLst/>
          </a:prstGeom>
        </p:spPr>
      </p:pic>
      <p:pic>
        <p:nvPicPr>
          <p:cNvPr id="7" name="Picture 6" descr="A purple and white card with black letters&#10;&#10;Description automatically generated">
            <a:extLst>
              <a:ext uri="{FF2B5EF4-FFF2-40B4-BE49-F238E27FC236}">
                <a16:creationId xmlns:a16="http://schemas.microsoft.com/office/drawing/2014/main" id="{77BEDA73-33E1-39A2-0B64-B505B14C9B8B}"/>
              </a:ext>
            </a:extLst>
          </p:cNvPr>
          <p:cNvPicPr>
            <a:picLocks noChangeAspect="1"/>
          </p:cNvPicPr>
          <p:nvPr/>
        </p:nvPicPr>
        <p:blipFill>
          <a:blip r:embed="rId5"/>
          <a:stretch>
            <a:fillRect/>
          </a:stretch>
        </p:blipFill>
        <p:spPr>
          <a:xfrm>
            <a:off x="6484722" y="882993"/>
            <a:ext cx="1695450" cy="2524125"/>
          </a:xfrm>
          <a:prstGeom prst="rect">
            <a:avLst/>
          </a:prstGeom>
        </p:spPr>
      </p:pic>
      <p:pic>
        <p:nvPicPr>
          <p:cNvPr id="9" name="Picture 8" descr="A purple and white card with black letters&#10;&#10;Description automatically generated">
            <a:extLst>
              <a:ext uri="{FF2B5EF4-FFF2-40B4-BE49-F238E27FC236}">
                <a16:creationId xmlns:a16="http://schemas.microsoft.com/office/drawing/2014/main" id="{A7DB0467-B986-A168-2DE1-F07BD7285681}"/>
              </a:ext>
            </a:extLst>
          </p:cNvPr>
          <p:cNvPicPr>
            <a:picLocks noChangeAspect="1"/>
          </p:cNvPicPr>
          <p:nvPr/>
        </p:nvPicPr>
        <p:blipFill>
          <a:blip r:embed="rId6"/>
          <a:stretch>
            <a:fillRect/>
          </a:stretch>
        </p:blipFill>
        <p:spPr>
          <a:xfrm>
            <a:off x="8306830" y="903587"/>
            <a:ext cx="1715531" cy="2517691"/>
          </a:xfrm>
          <a:prstGeom prst="rect">
            <a:avLst/>
          </a:prstGeom>
        </p:spPr>
      </p:pic>
      <p:pic>
        <p:nvPicPr>
          <p:cNvPr id="10" name="Picture 9" descr="A close-up of a card&#10;&#10;Description automatically generated">
            <a:extLst>
              <a:ext uri="{FF2B5EF4-FFF2-40B4-BE49-F238E27FC236}">
                <a16:creationId xmlns:a16="http://schemas.microsoft.com/office/drawing/2014/main" id="{43514EAC-B46A-DA34-70F9-50F94B4D0EA6}"/>
              </a:ext>
            </a:extLst>
          </p:cNvPr>
          <p:cNvPicPr>
            <a:picLocks noChangeAspect="1"/>
          </p:cNvPicPr>
          <p:nvPr/>
        </p:nvPicPr>
        <p:blipFill>
          <a:blip r:embed="rId7"/>
          <a:stretch>
            <a:fillRect/>
          </a:stretch>
        </p:blipFill>
        <p:spPr>
          <a:xfrm>
            <a:off x="492983" y="3788119"/>
            <a:ext cx="1704975" cy="2514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5AD90139-4E74-39F0-E4A7-E760A0EFC615}"/>
              </a:ext>
            </a:extLst>
          </p:cNvPr>
          <p:cNvPicPr>
            <a:picLocks noChangeAspect="1"/>
          </p:cNvPicPr>
          <p:nvPr/>
        </p:nvPicPr>
        <p:blipFill>
          <a:blip r:embed="rId8"/>
          <a:stretch>
            <a:fillRect/>
          </a:stretch>
        </p:blipFill>
        <p:spPr>
          <a:xfrm>
            <a:off x="2582047" y="3786832"/>
            <a:ext cx="1695450" cy="2505075"/>
          </a:xfrm>
          <a:prstGeom prst="rect">
            <a:avLst/>
          </a:prstGeom>
        </p:spPr>
      </p:pic>
      <p:pic>
        <p:nvPicPr>
          <p:cNvPr id="12" name="Picture 11" descr="A close up of a card&#10;&#10;Description automatically generated">
            <a:extLst>
              <a:ext uri="{FF2B5EF4-FFF2-40B4-BE49-F238E27FC236}">
                <a16:creationId xmlns:a16="http://schemas.microsoft.com/office/drawing/2014/main" id="{7F5BBBA6-CFC6-FFFE-DD41-8B1436EB71F3}"/>
              </a:ext>
            </a:extLst>
          </p:cNvPr>
          <p:cNvPicPr>
            <a:picLocks noChangeAspect="1"/>
          </p:cNvPicPr>
          <p:nvPr/>
        </p:nvPicPr>
        <p:blipFill>
          <a:blip r:embed="rId9"/>
          <a:stretch>
            <a:fillRect/>
          </a:stretch>
        </p:blipFill>
        <p:spPr>
          <a:xfrm>
            <a:off x="4601605" y="3685145"/>
            <a:ext cx="1714500" cy="2514600"/>
          </a:xfrm>
          <a:prstGeom prst="rect">
            <a:avLst/>
          </a:prstGeom>
        </p:spPr>
      </p:pic>
      <p:pic>
        <p:nvPicPr>
          <p:cNvPr id="13" name="Picture 12" descr="A purple and white card with black letters&#10;&#10;Description automatically generated">
            <a:extLst>
              <a:ext uri="{FF2B5EF4-FFF2-40B4-BE49-F238E27FC236}">
                <a16:creationId xmlns:a16="http://schemas.microsoft.com/office/drawing/2014/main" id="{247DA98B-7B82-9B1C-B6DB-EB8B14E138CE}"/>
              </a:ext>
            </a:extLst>
          </p:cNvPr>
          <p:cNvPicPr>
            <a:picLocks noChangeAspect="1"/>
          </p:cNvPicPr>
          <p:nvPr/>
        </p:nvPicPr>
        <p:blipFill>
          <a:blip r:embed="rId10"/>
          <a:stretch>
            <a:fillRect/>
          </a:stretch>
        </p:blipFill>
        <p:spPr>
          <a:xfrm>
            <a:off x="6484723" y="3683858"/>
            <a:ext cx="1685925" cy="2505075"/>
          </a:xfrm>
          <a:prstGeom prst="rect">
            <a:avLst/>
          </a:prstGeom>
        </p:spPr>
      </p:pic>
      <p:pic>
        <p:nvPicPr>
          <p:cNvPr id="14" name="Picture 13" descr="A purple and white card with black letters&#10;&#10;Description automatically generated">
            <a:extLst>
              <a:ext uri="{FF2B5EF4-FFF2-40B4-BE49-F238E27FC236}">
                <a16:creationId xmlns:a16="http://schemas.microsoft.com/office/drawing/2014/main" id="{34D0906A-2AAB-638F-F293-4E1BEEC25ABB}"/>
              </a:ext>
            </a:extLst>
          </p:cNvPr>
          <p:cNvPicPr>
            <a:picLocks noChangeAspect="1"/>
          </p:cNvPicPr>
          <p:nvPr/>
        </p:nvPicPr>
        <p:blipFill>
          <a:blip r:embed="rId11"/>
          <a:stretch>
            <a:fillRect/>
          </a:stretch>
        </p:blipFill>
        <p:spPr>
          <a:xfrm>
            <a:off x="8506725" y="3674847"/>
            <a:ext cx="1686440" cy="2504819"/>
          </a:xfrm>
          <a:prstGeom prst="rect">
            <a:avLst/>
          </a:prstGeom>
        </p:spPr>
      </p:pic>
      <p:pic>
        <p:nvPicPr>
          <p:cNvPr id="15" name="Picture 14" descr="A purple and white card with black letters&#10;&#10;Description automatically generated">
            <a:extLst>
              <a:ext uri="{FF2B5EF4-FFF2-40B4-BE49-F238E27FC236}">
                <a16:creationId xmlns:a16="http://schemas.microsoft.com/office/drawing/2014/main" id="{953915CC-11A7-FE40-BDE3-6D63278A53E1}"/>
              </a:ext>
            </a:extLst>
          </p:cNvPr>
          <p:cNvPicPr>
            <a:picLocks noChangeAspect="1"/>
          </p:cNvPicPr>
          <p:nvPr/>
        </p:nvPicPr>
        <p:blipFill>
          <a:blip r:embed="rId12"/>
          <a:stretch>
            <a:fillRect/>
          </a:stretch>
        </p:blipFill>
        <p:spPr>
          <a:xfrm>
            <a:off x="10369506" y="3670471"/>
            <a:ext cx="1719392" cy="2482679"/>
          </a:xfrm>
          <a:prstGeom prst="rect">
            <a:avLst/>
          </a:prstGeom>
        </p:spPr>
      </p:pic>
      <p:pic>
        <p:nvPicPr>
          <p:cNvPr id="2" name="Picture 1" descr="A purple and white card with black letters&#10;&#10;Description automatically generated">
            <a:extLst>
              <a:ext uri="{FF2B5EF4-FFF2-40B4-BE49-F238E27FC236}">
                <a16:creationId xmlns:a16="http://schemas.microsoft.com/office/drawing/2014/main" id="{07070C99-6332-1246-C4C2-8F1B5D4A3C9C}"/>
              </a:ext>
            </a:extLst>
          </p:cNvPr>
          <p:cNvPicPr>
            <a:picLocks noChangeAspect="1"/>
          </p:cNvPicPr>
          <p:nvPr/>
        </p:nvPicPr>
        <p:blipFill>
          <a:blip r:embed="rId13"/>
          <a:stretch>
            <a:fillRect/>
          </a:stretch>
        </p:blipFill>
        <p:spPr>
          <a:xfrm>
            <a:off x="10368218" y="905133"/>
            <a:ext cx="1721967" cy="2494005"/>
          </a:xfrm>
          <a:prstGeom prst="rect">
            <a:avLst/>
          </a:prstGeom>
        </p:spPr>
      </p:pic>
      <p:sp>
        <p:nvSpPr>
          <p:cNvPr id="3" name="TextBox 2">
            <a:extLst>
              <a:ext uri="{FF2B5EF4-FFF2-40B4-BE49-F238E27FC236}">
                <a16:creationId xmlns:a16="http://schemas.microsoft.com/office/drawing/2014/main" id="{178535BB-EB06-3D56-1542-8940D744AFF2}"/>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Tree>
    <p:extLst>
      <p:ext uri="{BB962C8B-B14F-4D97-AF65-F5344CB8AC3E}">
        <p14:creationId xmlns:p14="http://schemas.microsoft.com/office/powerpoint/2010/main" val="2794223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E77CF1-FF0B-6956-B34B-88DD17E0F1BD}"/>
              </a:ext>
            </a:extLst>
          </p:cNvPr>
          <p:cNvSpPr>
            <a:spLocks noGrp="1"/>
          </p:cNvSpPr>
          <p:nvPr>
            <p:ph type="body" sz="quarter" idx="10"/>
          </p:nvPr>
        </p:nvSpPr>
        <p:spPr>
          <a:xfrm>
            <a:off x="4855822" y="1710025"/>
            <a:ext cx="5667527" cy="2677248"/>
          </a:xfrm>
          <a:prstGeom prst="wedgeRoundRectCallout">
            <a:avLst>
              <a:gd name="adj1" fmla="val -72687"/>
              <a:gd name="adj2" fmla="val 15634"/>
              <a:gd name="adj3" fmla="val 16667"/>
            </a:avLst>
          </a:prstGeom>
        </p:spPr>
        <p:txBody>
          <a:bodyPr/>
          <a:lstStyle/>
          <a:p>
            <a:pPr marL="0" indent="0"/>
            <a:r>
              <a:rPr lang="en-US"/>
              <a:t>How has transport changed over time? </a:t>
            </a:r>
            <a:endParaRPr lang="en-GB"/>
          </a:p>
        </p:txBody>
      </p:sp>
      <p:pic>
        <p:nvPicPr>
          <p:cNvPr id="6" name="Picture 5" descr="A cartoon of a child reading a book&#10;&#10;Description automatically generated">
            <a:extLst>
              <a:ext uri="{FF2B5EF4-FFF2-40B4-BE49-F238E27FC236}">
                <a16:creationId xmlns:a16="http://schemas.microsoft.com/office/drawing/2014/main" id="{52506DC2-FDE8-70E0-0DF8-41C46B3BD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241" y="1420294"/>
            <a:ext cx="2769513" cy="4320000"/>
          </a:xfrm>
          <a:prstGeom prst="rect">
            <a:avLst/>
          </a:prstGeom>
        </p:spPr>
      </p:pic>
    </p:spTree>
    <p:extLst>
      <p:ext uri="{BB962C8B-B14F-4D97-AF65-F5344CB8AC3E}">
        <p14:creationId xmlns:p14="http://schemas.microsoft.com/office/powerpoint/2010/main" val="3194114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814E31-F8AE-03F1-A979-2D732AC7ADD5}"/>
              </a:ext>
            </a:extLst>
          </p:cNvPr>
          <p:cNvSpPr>
            <a:spLocks noGrp="1"/>
          </p:cNvSpPr>
          <p:nvPr>
            <p:ph type="body" sz="quarter" idx="15"/>
          </p:nvPr>
        </p:nvSpPr>
        <p:spPr/>
        <p:txBody>
          <a:bodyPr/>
          <a:lstStyle/>
          <a:p>
            <a:pPr marL="0" indent="0"/>
            <a:r>
              <a:rPr lang="en-US" sz="2200"/>
              <a:t>What transport did people use in the past?</a:t>
            </a:r>
            <a:endParaRPr lang="en-GB" sz="2200"/>
          </a:p>
        </p:txBody>
      </p:sp>
      <p:sp>
        <p:nvSpPr>
          <p:cNvPr id="3" name="Text Placeholder 2">
            <a:extLst>
              <a:ext uri="{FF2B5EF4-FFF2-40B4-BE49-F238E27FC236}">
                <a16:creationId xmlns:a16="http://schemas.microsoft.com/office/drawing/2014/main" id="{0900CFD3-12B3-C05D-EA83-7A59D37C7A28}"/>
              </a:ext>
            </a:extLst>
          </p:cNvPr>
          <p:cNvSpPr>
            <a:spLocks noGrp="1"/>
          </p:cNvSpPr>
          <p:nvPr>
            <p:ph type="body" sz="quarter" idx="16"/>
          </p:nvPr>
        </p:nvSpPr>
        <p:spPr/>
        <p:txBody>
          <a:bodyPr/>
          <a:lstStyle/>
          <a:p>
            <a:pPr marL="0" indent="0"/>
            <a:r>
              <a:rPr lang="en-US" sz="2200"/>
              <a:t>How do we travel around today?</a:t>
            </a:r>
            <a:endParaRPr lang="en-GB" sz="2200"/>
          </a:p>
        </p:txBody>
      </p:sp>
      <p:sp>
        <p:nvSpPr>
          <p:cNvPr id="4" name="Text Placeholder 3">
            <a:extLst>
              <a:ext uri="{FF2B5EF4-FFF2-40B4-BE49-F238E27FC236}">
                <a16:creationId xmlns:a16="http://schemas.microsoft.com/office/drawing/2014/main" id="{348BD882-4FBD-3A93-9295-F239098160F2}"/>
              </a:ext>
            </a:extLst>
          </p:cNvPr>
          <p:cNvSpPr>
            <a:spLocks noGrp="1"/>
          </p:cNvSpPr>
          <p:nvPr>
            <p:ph type="body" sz="quarter" idx="17"/>
          </p:nvPr>
        </p:nvSpPr>
        <p:spPr/>
        <p:txBody>
          <a:bodyPr/>
          <a:lstStyle/>
          <a:p>
            <a:pPr marL="0" indent="0"/>
            <a:r>
              <a:rPr lang="en-US" sz="2200"/>
              <a:t>How were the first trains different from trains today?</a:t>
            </a:r>
            <a:endParaRPr lang="en-GB" sz="2200"/>
          </a:p>
        </p:txBody>
      </p:sp>
      <p:sp>
        <p:nvSpPr>
          <p:cNvPr id="5" name="Text Placeholder 4">
            <a:extLst>
              <a:ext uri="{FF2B5EF4-FFF2-40B4-BE49-F238E27FC236}">
                <a16:creationId xmlns:a16="http://schemas.microsoft.com/office/drawing/2014/main" id="{C9EF64A7-3EF9-CFFA-D4A5-19101D6A79E5}"/>
              </a:ext>
            </a:extLst>
          </p:cNvPr>
          <p:cNvSpPr>
            <a:spLocks noGrp="1"/>
          </p:cNvSpPr>
          <p:nvPr>
            <p:ph type="body" sz="quarter" idx="18"/>
          </p:nvPr>
        </p:nvSpPr>
        <p:spPr/>
        <p:txBody>
          <a:bodyPr/>
          <a:lstStyle/>
          <a:p>
            <a:pPr marL="0" indent="0"/>
            <a:r>
              <a:rPr lang="en-US" sz="2200"/>
              <a:t>How have bicycles changed since they were first invented?</a:t>
            </a:r>
            <a:endParaRPr lang="en-GB" sz="2200"/>
          </a:p>
        </p:txBody>
      </p:sp>
      <p:sp>
        <p:nvSpPr>
          <p:cNvPr id="6" name="Text Placeholder 5">
            <a:extLst>
              <a:ext uri="{FF2B5EF4-FFF2-40B4-BE49-F238E27FC236}">
                <a16:creationId xmlns:a16="http://schemas.microsoft.com/office/drawing/2014/main" id="{B1835AE4-583F-722B-BDCE-6CD345390B63}"/>
              </a:ext>
            </a:extLst>
          </p:cNvPr>
          <p:cNvSpPr>
            <a:spLocks noGrp="1"/>
          </p:cNvSpPr>
          <p:nvPr>
            <p:ph type="body" sz="quarter" idx="19"/>
          </p:nvPr>
        </p:nvSpPr>
        <p:spPr/>
        <p:txBody>
          <a:bodyPr/>
          <a:lstStyle/>
          <a:p>
            <a:pPr marL="0" indent="0"/>
            <a:r>
              <a:rPr lang="en-US" sz="2200"/>
              <a:t>Why can we only find some types of transport in certain areas?</a:t>
            </a:r>
            <a:endParaRPr lang="en-GB" sz="2200"/>
          </a:p>
        </p:txBody>
      </p:sp>
      <p:sp>
        <p:nvSpPr>
          <p:cNvPr id="7" name="Text Placeholder 6">
            <a:extLst>
              <a:ext uri="{FF2B5EF4-FFF2-40B4-BE49-F238E27FC236}">
                <a16:creationId xmlns:a16="http://schemas.microsoft.com/office/drawing/2014/main" id="{A2DD6592-6569-0D91-8CD1-C1BD2C4CB8FF}"/>
              </a:ext>
            </a:extLst>
          </p:cNvPr>
          <p:cNvSpPr>
            <a:spLocks noGrp="1"/>
          </p:cNvSpPr>
          <p:nvPr>
            <p:ph type="body" sz="quarter" idx="20"/>
          </p:nvPr>
        </p:nvSpPr>
        <p:spPr/>
        <p:txBody>
          <a:bodyPr/>
          <a:lstStyle/>
          <a:p>
            <a:pPr marL="0" indent="0"/>
            <a:r>
              <a:rPr lang="en-US" sz="2200"/>
              <a:t>How has road transport changed?</a:t>
            </a:r>
            <a:endParaRPr lang="en-GB" sz="2200"/>
          </a:p>
        </p:txBody>
      </p:sp>
      <p:sp>
        <p:nvSpPr>
          <p:cNvPr id="8" name="Text Placeholder 7">
            <a:extLst>
              <a:ext uri="{FF2B5EF4-FFF2-40B4-BE49-F238E27FC236}">
                <a16:creationId xmlns:a16="http://schemas.microsoft.com/office/drawing/2014/main" id="{6831F97E-81DD-CC3F-8C7A-4754FAEB09A7}"/>
              </a:ext>
            </a:extLst>
          </p:cNvPr>
          <p:cNvSpPr>
            <a:spLocks noGrp="1"/>
          </p:cNvSpPr>
          <p:nvPr>
            <p:ph type="body" sz="quarter" idx="21"/>
          </p:nvPr>
        </p:nvSpPr>
        <p:spPr/>
        <p:txBody>
          <a:bodyPr/>
          <a:lstStyle/>
          <a:p>
            <a:pPr marL="0" indent="0"/>
            <a:r>
              <a:rPr lang="en-US" sz="2200"/>
              <a:t>How did trains change people's lives?</a:t>
            </a:r>
            <a:endParaRPr lang="en-GB" sz="2200"/>
          </a:p>
        </p:txBody>
      </p:sp>
      <p:sp>
        <p:nvSpPr>
          <p:cNvPr id="9" name="Text Placeholder 8">
            <a:extLst>
              <a:ext uri="{FF2B5EF4-FFF2-40B4-BE49-F238E27FC236}">
                <a16:creationId xmlns:a16="http://schemas.microsoft.com/office/drawing/2014/main" id="{E6C90EC7-3A09-BCF6-5EDE-C5B71823DD3C}"/>
              </a:ext>
            </a:extLst>
          </p:cNvPr>
          <p:cNvSpPr>
            <a:spLocks noGrp="1"/>
          </p:cNvSpPr>
          <p:nvPr>
            <p:ph type="body" sz="quarter" idx="22"/>
          </p:nvPr>
        </p:nvSpPr>
        <p:spPr/>
        <p:txBody>
          <a:bodyPr/>
          <a:lstStyle/>
          <a:p>
            <a:pPr marL="0" indent="0"/>
            <a:r>
              <a:rPr lang="en-US" sz="2200" b="1"/>
              <a:t>How have boats changed over time?</a:t>
            </a:r>
            <a:endParaRPr lang="en-GB" sz="2200" b="1"/>
          </a:p>
        </p:txBody>
      </p:sp>
      <p:sp>
        <p:nvSpPr>
          <p:cNvPr id="10" name="Text Placeholder 9">
            <a:extLst>
              <a:ext uri="{FF2B5EF4-FFF2-40B4-BE49-F238E27FC236}">
                <a16:creationId xmlns:a16="http://schemas.microsoft.com/office/drawing/2014/main" id="{101E3477-1A13-4243-ABF7-F7B7318A1F9F}"/>
              </a:ext>
            </a:extLst>
          </p:cNvPr>
          <p:cNvSpPr>
            <a:spLocks noGrp="1"/>
          </p:cNvSpPr>
          <p:nvPr>
            <p:ph type="body" sz="quarter" idx="23"/>
          </p:nvPr>
        </p:nvSpPr>
        <p:spPr/>
        <p:txBody>
          <a:bodyPr/>
          <a:lstStyle/>
          <a:p>
            <a:pPr marL="0" indent="0"/>
            <a:r>
              <a:rPr lang="en-US" sz="2200"/>
              <a:t>How have humans travelled in space?</a:t>
            </a:r>
            <a:endParaRPr lang="en-GB" sz="2200"/>
          </a:p>
        </p:txBody>
      </p:sp>
      <p:sp>
        <p:nvSpPr>
          <p:cNvPr id="11" name="Text Placeholder 10">
            <a:extLst>
              <a:ext uri="{FF2B5EF4-FFF2-40B4-BE49-F238E27FC236}">
                <a16:creationId xmlns:a16="http://schemas.microsoft.com/office/drawing/2014/main" id="{A1CEF981-8E44-B377-D008-7A089B0C59E9}"/>
              </a:ext>
            </a:extLst>
          </p:cNvPr>
          <p:cNvSpPr>
            <a:spLocks noGrp="1"/>
          </p:cNvSpPr>
          <p:nvPr>
            <p:ph type="body" sz="quarter" idx="24"/>
          </p:nvPr>
        </p:nvSpPr>
        <p:spPr/>
        <p:txBody>
          <a:bodyPr/>
          <a:lstStyle/>
          <a:p>
            <a:pPr marL="0" indent="0"/>
            <a:r>
              <a:rPr lang="en-US" sz="2200"/>
              <a:t>How has air travel changed over time?</a:t>
            </a:r>
            <a:endParaRPr lang="en-GB" sz="2200"/>
          </a:p>
        </p:txBody>
      </p:sp>
      <p:sp>
        <p:nvSpPr>
          <p:cNvPr id="12" name="Google Shape;376;p9">
            <a:extLst>
              <a:ext uri="{FF2B5EF4-FFF2-40B4-BE49-F238E27FC236}">
                <a16:creationId xmlns:a16="http://schemas.microsoft.com/office/drawing/2014/main" id="{6B70C28F-5250-DD65-FB34-BF2E8390645B}"/>
              </a:ext>
            </a:extLst>
          </p:cNvPr>
          <p:cNvSpPr/>
          <p:nvPr/>
        </p:nvSpPr>
        <p:spPr>
          <a:xfrm>
            <a:off x="497951" y="740810"/>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b="1">
                <a:solidFill>
                  <a:schemeClr val="lt1"/>
                </a:solidFill>
                <a:latin typeface="Century Gothic"/>
                <a:sym typeface="Century Gothic"/>
              </a:rPr>
              <a:t>1</a:t>
            </a:r>
            <a:endParaRPr sz="2400" b="1">
              <a:solidFill>
                <a:schemeClr val="lt1"/>
              </a:solidFill>
              <a:latin typeface="Century Gothic"/>
            </a:endParaRPr>
          </a:p>
        </p:txBody>
      </p:sp>
      <p:sp>
        <p:nvSpPr>
          <p:cNvPr id="13" name="Google Shape;376;p9">
            <a:extLst>
              <a:ext uri="{FF2B5EF4-FFF2-40B4-BE49-F238E27FC236}">
                <a16:creationId xmlns:a16="http://schemas.microsoft.com/office/drawing/2014/main" id="{4A13D5C6-4EBF-4757-F11F-3EF7DEE77BBF}"/>
              </a:ext>
            </a:extLst>
          </p:cNvPr>
          <p:cNvSpPr/>
          <p:nvPr/>
        </p:nvSpPr>
        <p:spPr>
          <a:xfrm>
            <a:off x="497951" y="1993599"/>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a:solidFill>
                  <a:schemeClr val="lt1"/>
                </a:solidFill>
                <a:latin typeface="Century Gothic"/>
                <a:sym typeface="Century Gothic"/>
              </a:rPr>
              <a:t>2</a:t>
            </a:r>
            <a:endParaRPr sz="2400" b="1">
              <a:solidFill>
                <a:schemeClr val="lt1"/>
              </a:solidFill>
              <a:latin typeface="Century Gothic"/>
            </a:endParaRPr>
          </a:p>
        </p:txBody>
      </p:sp>
      <p:sp>
        <p:nvSpPr>
          <p:cNvPr id="14" name="Google Shape;376;p9">
            <a:extLst>
              <a:ext uri="{FF2B5EF4-FFF2-40B4-BE49-F238E27FC236}">
                <a16:creationId xmlns:a16="http://schemas.microsoft.com/office/drawing/2014/main" id="{AD7D3F4E-3470-00A7-B09C-0FD55F8DBC2F}"/>
              </a:ext>
            </a:extLst>
          </p:cNvPr>
          <p:cNvSpPr/>
          <p:nvPr/>
        </p:nvSpPr>
        <p:spPr>
          <a:xfrm>
            <a:off x="488524" y="3246388"/>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a:solidFill>
                  <a:schemeClr val="lt1"/>
                </a:solidFill>
                <a:latin typeface="Century Gothic"/>
                <a:sym typeface="Century Gothic"/>
              </a:rPr>
              <a:t>3</a:t>
            </a:r>
            <a:endParaRPr sz="2400" b="1">
              <a:solidFill>
                <a:schemeClr val="lt1"/>
              </a:solidFill>
              <a:latin typeface="Century Gothic"/>
            </a:endParaRPr>
          </a:p>
        </p:txBody>
      </p:sp>
    </p:spTree>
    <p:extLst>
      <p:ext uri="{BB962C8B-B14F-4D97-AF65-F5344CB8AC3E}">
        <p14:creationId xmlns:p14="http://schemas.microsoft.com/office/powerpoint/2010/main" val="1904031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7E4A8-C59F-1CAE-FE1B-3EBC75405B41}"/>
              </a:ext>
            </a:extLst>
          </p:cNvPr>
          <p:cNvSpPr>
            <a:spLocks noGrp="1"/>
          </p:cNvSpPr>
          <p:nvPr>
            <p:ph type="body" sz="quarter" idx="10"/>
          </p:nvPr>
        </p:nvSpPr>
        <p:spPr/>
        <p:txBody>
          <a:bodyPr/>
          <a:lstStyle/>
          <a:p>
            <a:pPr marL="0" indent="0"/>
            <a:r>
              <a:rPr lang="en-GB"/>
              <a:t>In this lesson, we are learning that boats changed to become faster and safer to travel in.</a:t>
            </a:r>
          </a:p>
        </p:txBody>
      </p:sp>
      <p:sp>
        <p:nvSpPr>
          <p:cNvPr id="3" name="Text Placeholder 4">
            <a:extLst>
              <a:ext uri="{FF2B5EF4-FFF2-40B4-BE49-F238E27FC236}">
                <a16:creationId xmlns:a16="http://schemas.microsoft.com/office/drawing/2014/main" id="{EA34EE59-53D9-62E5-1790-31B511C5A08D}"/>
              </a:ext>
            </a:extLst>
          </p:cNvPr>
          <p:cNvSpPr>
            <a:spLocks noGrp="1"/>
          </p:cNvSpPr>
          <p:nvPr>
            <p:ph type="body" sz="quarter" idx="12"/>
          </p:nvPr>
        </p:nvSpPr>
        <p:spPr/>
        <p:txBody>
          <a:bodyPr/>
          <a:lstStyle/>
          <a:p>
            <a:pPr marL="0" indent="0"/>
            <a:r>
              <a:rPr lang="en-US"/>
              <a:t>Lesson 3:</a:t>
            </a:r>
            <a:endParaRPr lang="en-GB"/>
          </a:p>
        </p:txBody>
      </p:sp>
      <p:pic>
        <p:nvPicPr>
          <p:cNvPr id="4" name="Picture 3" descr="A cartoon of a child with a walker&#10;&#10;Description automatically generated with low confidence">
            <a:extLst>
              <a:ext uri="{FF2B5EF4-FFF2-40B4-BE49-F238E27FC236}">
                <a16:creationId xmlns:a16="http://schemas.microsoft.com/office/drawing/2014/main" id="{37D8AB02-1C61-2B86-8C11-8FFED46CDF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018" y="1280875"/>
            <a:ext cx="2769511" cy="4320000"/>
          </a:xfrm>
          <a:prstGeom prst="rect">
            <a:avLst/>
          </a:prstGeom>
        </p:spPr>
      </p:pic>
    </p:spTree>
    <p:extLst>
      <p:ext uri="{BB962C8B-B14F-4D97-AF65-F5344CB8AC3E}">
        <p14:creationId xmlns:p14="http://schemas.microsoft.com/office/powerpoint/2010/main" val="3105644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8E89A8-D261-42F5-8CD1-45261D667A00}"/>
              </a:ext>
            </a:extLst>
          </p:cNvPr>
          <p:cNvSpPr>
            <a:spLocks noGrp="1"/>
          </p:cNvSpPr>
          <p:nvPr>
            <p:ph type="body" sz="quarter" idx="10"/>
          </p:nvPr>
        </p:nvSpPr>
        <p:spPr>
          <a:xfrm>
            <a:off x="341192" y="1690107"/>
            <a:ext cx="6090605" cy="2677248"/>
          </a:xfrm>
        </p:spPr>
        <p:txBody>
          <a:bodyPr/>
          <a:lstStyle/>
          <a:p>
            <a:pPr marL="0" indent="0"/>
            <a:r>
              <a:rPr lang="en-US"/>
              <a:t>The key term for this lesson is </a:t>
            </a:r>
          </a:p>
          <a:p>
            <a:pPr marL="0" indent="0"/>
            <a:r>
              <a:rPr lang="en-US" sz="4000" b="1"/>
              <a:t>engine</a:t>
            </a:r>
            <a:r>
              <a:rPr lang="en-US"/>
              <a:t>. </a:t>
            </a:r>
          </a:p>
          <a:p>
            <a:pPr marL="0" indent="0"/>
            <a:r>
              <a:rPr lang="en-US"/>
              <a:t>An engine is the part of a vehicle that produces power to make it move.</a:t>
            </a:r>
            <a:endParaRPr lang="en-GB"/>
          </a:p>
        </p:txBody>
      </p:sp>
      <p:sp>
        <p:nvSpPr>
          <p:cNvPr id="3" name="Text Placeholder 4">
            <a:extLst>
              <a:ext uri="{FF2B5EF4-FFF2-40B4-BE49-F238E27FC236}">
                <a16:creationId xmlns:a16="http://schemas.microsoft.com/office/drawing/2014/main" id="{63C5C9E3-2D11-C564-EF9A-A44E14DBE16B}"/>
              </a:ext>
            </a:extLst>
          </p:cNvPr>
          <p:cNvSpPr>
            <a:spLocks noGrp="1"/>
          </p:cNvSpPr>
          <p:nvPr>
            <p:ph type="body" sz="quarter" idx="12"/>
          </p:nvPr>
        </p:nvSpPr>
        <p:spPr/>
        <p:txBody>
          <a:bodyPr/>
          <a:lstStyle/>
          <a:p>
            <a:pPr marL="0" indent="0"/>
            <a:r>
              <a:rPr lang="en-US"/>
              <a:t>Lesson 3:</a:t>
            </a:r>
            <a:endParaRPr lang="en-GB"/>
          </a:p>
        </p:txBody>
      </p:sp>
      <p:pic>
        <p:nvPicPr>
          <p:cNvPr id="4" name="Picture 3" descr="A cartoon of a person raising his hand&#10;&#10;Description automatically generated with medium confidence">
            <a:extLst>
              <a:ext uri="{FF2B5EF4-FFF2-40B4-BE49-F238E27FC236}">
                <a16:creationId xmlns:a16="http://schemas.microsoft.com/office/drawing/2014/main" id="{530D7CEE-0B75-2E64-2B7A-55F1C57E3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8020" y="972321"/>
            <a:ext cx="2769511" cy="4320000"/>
          </a:xfrm>
          <a:prstGeom prst="rect">
            <a:avLst/>
          </a:prstGeom>
        </p:spPr>
      </p:pic>
      <p:sp>
        <p:nvSpPr>
          <p:cNvPr id="5" name="TextBox 2">
            <a:extLst>
              <a:ext uri="{FF2B5EF4-FFF2-40B4-BE49-F238E27FC236}">
                <a16:creationId xmlns:a16="http://schemas.microsoft.com/office/drawing/2014/main" id="{25906D67-9CE3-98E0-08E1-0A50C96C8D37}"/>
              </a:ext>
            </a:extLst>
          </p:cNvPr>
          <p:cNvSpPr txBox="1"/>
          <p:nvPr/>
        </p:nvSpPr>
        <p:spPr>
          <a:xfrm>
            <a:off x="6096002" y="5361710"/>
            <a:ext cx="6082145" cy="954107"/>
          </a:xfrm>
          <a:prstGeom prst="rect">
            <a:avLst/>
          </a:prstGeom>
          <a:noFill/>
          <a:ln>
            <a:solidFill>
              <a:srgbClr val="00B05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rgbClr val="00B050"/>
                </a:solidFill>
                <a:cs typeface="Arial"/>
              </a:rPr>
              <a:t>Can you think of any modes of transport that have an engine?</a:t>
            </a:r>
            <a:endParaRPr lang="en-US" sz="2800">
              <a:cs typeface="Arial"/>
            </a:endParaRPr>
          </a:p>
        </p:txBody>
      </p:sp>
      <p:sp>
        <p:nvSpPr>
          <p:cNvPr id="6" name="TextBox 5">
            <a:extLst>
              <a:ext uri="{FF2B5EF4-FFF2-40B4-BE49-F238E27FC236}">
                <a16:creationId xmlns:a16="http://schemas.microsoft.com/office/drawing/2014/main" id="{223FDD9D-159F-6991-54F7-7DBC12642FD2}"/>
              </a:ext>
            </a:extLst>
          </p:cNvPr>
          <p:cNvSpPr txBox="1"/>
          <p:nvPr/>
        </p:nvSpPr>
        <p:spPr>
          <a:xfrm>
            <a:off x="1066800" y="45304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Blue/</a:t>
            </a:r>
            <a:r>
              <a:rPr lang="en-US">
                <a:solidFill>
                  <a:srgbClr val="00B050"/>
                </a:solidFill>
              </a:rPr>
              <a:t>green</a:t>
            </a:r>
            <a:endParaRPr lang="en-US"/>
          </a:p>
        </p:txBody>
      </p:sp>
      <p:sp>
        <p:nvSpPr>
          <p:cNvPr id="7" name="TextBox 2">
            <a:extLst>
              <a:ext uri="{FF2B5EF4-FFF2-40B4-BE49-F238E27FC236}">
                <a16:creationId xmlns:a16="http://schemas.microsoft.com/office/drawing/2014/main" id="{6F907CF7-31F1-AF4C-997F-12FB34BBE84B}"/>
              </a:ext>
            </a:extLst>
          </p:cNvPr>
          <p:cNvSpPr txBox="1"/>
          <p:nvPr/>
        </p:nvSpPr>
        <p:spPr>
          <a:xfrm>
            <a:off x="609601" y="5153891"/>
            <a:ext cx="5084618" cy="1384995"/>
          </a:xfrm>
          <a:prstGeom prst="rect">
            <a:avLst/>
          </a:prstGeom>
          <a:noFill/>
          <a:ln>
            <a:solidFill>
              <a:srgbClr val="0070C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rgbClr val="0070C0"/>
                </a:solidFill>
                <a:cs typeface="Arial"/>
              </a:rPr>
              <a:t>Can you think of any modes of transport that do not have an engine?</a:t>
            </a:r>
          </a:p>
        </p:txBody>
      </p:sp>
    </p:spTree>
    <p:extLst>
      <p:ext uri="{BB962C8B-B14F-4D97-AF65-F5344CB8AC3E}">
        <p14:creationId xmlns:p14="http://schemas.microsoft.com/office/powerpoint/2010/main" val="3687936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254170-2776-65DE-9F17-438B6D843A5E}"/>
              </a:ext>
            </a:extLst>
          </p:cNvPr>
          <p:cNvSpPr>
            <a:spLocks noGrp="1"/>
          </p:cNvSpPr>
          <p:nvPr>
            <p:ph type="body" sz="quarter" idx="11"/>
          </p:nvPr>
        </p:nvSpPr>
        <p:spPr/>
        <p:txBody>
          <a:bodyPr/>
          <a:lstStyle/>
          <a:p>
            <a:r>
              <a:rPr lang="en-US"/>
              <a:t>boat</a:t>
            </a:r>
          </a:p>
          <a:p>
            <a:r>
              <a:rPr lang="en-US" b="1"/>
              <a:t>engine</a:t>
            </a:r>
          </a:p>
          <a:p>
            <a:r>
              <a:rPr lang="en-US"/>
              <a:t>power </a:t>
            </a:r>
          </a:p>
          <a:p>
            <a:r>
              <a:rPr lang="en-US"/>
              <a:t>ship</a:t>
            </a:r>
          </a:p>
          <a:p>
            <a:r>
              <a:rPr lang="en-US"/>
              <a:t>solar</a:t>
            </a:r>
          </a:p>
        </p:txBody>
      </p:sp>
      <p:sp>
        <p:nvSpPr>
          <p:cNvPr id="3" name="Title 2">
            <a:extLst>
              <a:ext uri="{FF2B5EF4-FFF2-40B4-BE49-F238E27FC236}">
                <a16:creationId xmlns:a16="http://schemas.microsoft.com/office/drawing/2014/main" id="{58CAE458-6032-2288-2C4A-49B2988A4D57}"/>
              </a:ext>
            </a:extLst>
          </p:cNvPr>
          <p:cNvSpPr>
            <a:spLocks noGrp="1"/>
          </p:cNvSpPr>
          <p:nvPr>
            <p:ph type="title"/>
          </p:nvPr>
        </p:nvSpPr>
        <p:spPr/>
        <p:txBody>
          <a:bodyPr/>
          <a:lstStyle/>
          <a:p>
            <a:r>
              <a:rPr lang="en-US"/>
              <a:t>How have boats changed over time?</a:t>
            </a:r>
            <a:endParaRPr lang="en-GB"/>
          </a:p>
        </p:txBody>
      </p:sp>
      <p:sp>
        <p:nvSpPr>
          <p:cNvPr id="2" name="Text Placeholder 1">
            <a:extLst>
              <a:ext uri="{FF2B5EF4-FFF2-40B4-BE49-F238E27FC236}">
                <a16:creationId xmlns:a16="http://schemas.microsoft.com/office/drawing/2014/main" id="{02B1975F-C252-F46D-54E4-A0E61FB06F04}"/>
              </a:ext>
            </a:extLst>
          </p:cNvPr>
          <p:cNvSpPr>
            <a:spLocks noGrp="1"/>
          </p:cNvSpPr>
          <p:nvPr>
            <p:ph type="body" sz="quarter" idx="10"/>
          </p:nvPr>
        </p:nvSpPr>
        <p:spPr/>
        <p:txBody>
          <a:bodyPr/>
          <a:lstStyle/>
          <a:p>
            <a:r>
              <a:rPr lang="en-US"/>
              <a:t>The boat was the first type of transport.</a:t>
            </a:r>
          </a:p>
          <a:p>
            <a:r>
              <a:rPr lang="en-US"/>
              <a:t>Boats can be powered by people, engines, wind, or the Sun.</a:t>
            </a:r>
          </a:p>
          <a:p>
            <a:r>
              <a:rPr lang="en-US"/>
              <a:t>Over time, new inventions have made boat journeys faster and safer.</a:t>
            </a:r>
          </a:p>
          <a:p>
            <a:endParaRPr lang="en-GB"/>
          </a:p>
        </p:txBody>
      </p:sp>
      <p:sp>
        <p:nvSpPr>
          <p:cNvPr id="5" name="Text Placeholder 4">
            <a:extLst>
              <a:ext uri="{FF2B5EF4-FFF2-40B4-BE49-F238E27FC236}">
                <a16:creationId xmlns:a16="http://schemas.microsoft.com/office/drawing/2014/main" id="{F145AD40-A5EB-B652-7F9A-264E78C8DAA1}"/>
              </a:ext>
            </a:extLst>
          </p:cNvPr>
          <p:cNvSpPr>
            <a:spLocks noGrp="1"/>
          </p:cNvSpPr>
          <p:nvPr>
            <p:ph type="body" sz="quarter" idx="12"/>
          </p:nvPr>
        </p:nvSpPr>
        <p:spPr/>
        <p:txBody>
          <a:bodyPr/>
          <a:lstStyle/>
          <a:p>
            <a:pPr marL="0" indent="0"/>
            <a:r>
              <a:rPr lang="en-US"/>
              <a:t>Lesson 3:</a:t>
            </a:r>
            <a:endParaRPr lang="en-GB"/>
          </a:p>
        </p:txBody>
      </p:sp>
      <p:pic>
        <p:nvPicPr>
          <p:cNvPr id="7" name="Picture 6" descr="A cartoon of a child with a backpack&#10;&#10;Description automatically generated with medium confidence">
            <a:extLst>
              <a:ext uri="{FF2B5EF4-FFF2-40B4-BE49-F238E27FC236}">
                <a16:creationId xmlns:a16="http://schemas.microsoft.com/office/drawing/2014/main" id="{F276FD76-43E6-7C02-1401-FCAC5C710E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9035" y="2763976"/>
            <a:ext cx="2769511" cy="4320000"/>
          </a:xfrm>
          <a:prstGeom prst="rect">
            <a:avLst/>
          </a:prstGeom>
        </p:spPr>
      </p:pic>
    </p:spTree>
    <p:extLst>
      <p:ext uri="{BB962C8B-B14F-4D97-AF65-F5344CB8AC3E}">
        <p14:creationId xmlns:p14="http://schemas.microsoft.com/office/powerpoint/2010/main" val="3440873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69283-37CF-B4BC-645A-9024FA49915E}"/>
              </a:ext>
            </a:extLst>
          </p:cNvPr>
          <p:cNvSpPr>
            <a:spLocks noGrp="1"/>
          </p:cNvSpPr>
          <p:nvPr>
            <p:ph type="body" sz="quarter" idx="10"/>
          </p:nvPr>
        </p:nvSpPr>
        <p:spPr>
          <a:xfrm>
            <a:off x="590549" y="493971"/>
            <a:ext cx="5294999" cy="1935633"/>
          </a:xfrm>
          <a:prstGeom prst="wedgeRoundRectCallout">
            <a:avLst>
              <a:gd name="adj1" fmla="val -33497"/>
              <a:gd name="adj2" fmla="val 80871"/>
              <a:gd name="adj3" fmla="val 16667"/>
            </a:avLst>
          </a:prstGeom>
        </p:spPr>
        <p:txBody>
          <a:bodyPr/>
          <a:lstStyle/>
          <a:p>
            <a:pPr marL="0" indent="0"/>
            <a:r>
              <a:rPr lang="en-US"/>
              <a:t>Which of these boats do you think are from the past and which do you think are from the present? Why?</a:t>
            </a:r>
            <a:endParaRPr lang="en-GB"/>
          </a:p>
        </p:txBody>
      </p:sp>
      <p:sp>
        <p:nvSpPr>
          <p:cNvPr id="3" name="Text Placeholder 2">
            <a:extLst>
              <a:ext uri="{FF2B5EF4-FFF2-40B4-BE49-F238E27FC236}">
                <a16:creationId xmlns:a16="http://schemas.microsoft.com/office/drawing/2014/main" id="{04E6D979-9AC0-68A9-55C0-CA35A4037489}"/>
              </a:ext>
            </a:extLst>
          </p:cNvPr>
          <p:cNvSpPr>
            <a:spLocks noGrp="1"/>
          </p:cNvSpPr>
          <p:nvPr>
            <p:ph type="body" sz="quarter" idx="11"/>
          </p:nvPr>
        </p:nvSpPr>
        <p:spPr>
          <a:xfrm>
            <a:off x="6096000" y="496978"/>
            <a:ext cx="4511386" cy="1579285"/>
          </a:xfrm>
          <a:prstGeom prst="wedgeRoundRectCallout">
            <a:avLst>
              <a:gd name="adj1" fmla="val 37946"/>
              <a:gd name="adj2" fmla="val 104960"/>
              <a:gd name="adj3" fmla="val 16667"/>
            </a:avLst>
          </a:prstGeom>
        </p:spPr>
        <p:txBody>
          <a:bodyPr/>
          <a:lstStyle/>
          <a:p>
            <a:pPr marL="0" indent="0"/>
            <a:r>
              <a:rPr lang="en-US"/>
              <a:t>Are any types of boats from the past still used today?</a:t>
            </a:r>
            <a:endParaRPr lang="en-GB"/>
          </a:p>
        </p:txBody>
      </p:sp>
      <p:sp>
        <p:nvSpPr>
          <p:cNvPr id="4" name="Text Placeholder 4">
            <a:extLst>
              <a:ext uri="{FF2B5EF4-FFF2-40B4-BE49-F238E27FC236}">
                <a16:creationId xmlns:a16="http://schemas.microsoft.com/office/drawing/2014/main" id="{AD3DB1D6-3A63-53C8-37DB-B24E6C72CB7D}"/>
              </a:ext>
            </a:extLst>
          </p:cNvPr>
          <p:cNvSpPr>
            <a:spLocks noGrp="1"/>
          </p:cNvSpPr>
          <p:nvPr>
            <p:ph type="body" sz="quarter" idx="12"/>
          </p:nvPr>
        </p:nvSpPr>
        <p:spPr/>
        <p:txBody>
          <a:bodyPr/>
          <a:lstStyle/>
          <a:p>
            <a:pPr marL="0" indent="0"/>
            <a:r>
              <a:rPr lang="en-US"/>
              <a:t>Lesson 3:</a:t>
            </a:r>
            <a:endParaRPr lang="en-GB"/>
          </a:p>
        </p:txBody>
      </p:sp>
      <p:pic>
        <p:nvPicPr>
          <p:cNvPr id="5" name="Picture 4">
            <a:extLst>
              <a:ext uri="{FF2B5EF4-FFF2-40B4-BE49-F238E27FC236}">
                <a16:creationId xmlns:a16="http://schemas.microsoft.com/office/drawing/2014/main" id="{62C8618B-851A-E534-AC02-57D774E90F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54"/>
          <a:stretch/>
        </p:blipFill>
        <p:spPr bwMode="auto">
          <a:xfrm>
            <a:off x="2037459" y="4507622"/>
            <a:ext cx="3909701" cy="2013272"/>
          </a:xfrm>
          <a:prstGeom prst="rect">
            <a:avLst/>
          </a:prstGeom>
          <a:noFill/>
          <a:ln>
            <a:noFill/>
          </a:ln>
        </p:spPr>
      </p:pic>
      <p:pic>
        <p:nvPicPr>
          <p:cNvPr id="10" name="Picture 9">
            <a:extLst>
              <a:ext uri="{FF2B5EF4-FFF2-40B4-BE49-F238E27FC236}">
                <a16:creationId xmlns:a16="http://schemas.microsoft.com/office/drawing/2014/main" id="{8B6B2B09-0D4F-E335-A602-0DC889980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280741" y="2649515"/>
            <a:ext cx="2886799" cy="1924532"/>
          </a:xfrm>
          <a:prstGeom prst="rect">
            <a:avLst/>
          </a:prstGeom>
          <a:noFill/>
          <a:ln>
            <a:noFill/>
          </a:ln>
        </p:spPr>
      </p:pic>
      <p:pic>
        <p:nvPicPr>
          <p:cNvPr id="11" name="Picture 10">
            <a:extLst>
              <a:ext uri="{FF2B5EF4-FFF2-40B4-BE49-F238E27FC236}">
                <a16:creationId xmlns:a16="http://schemas.microsoft.com/office/drawing/2014/main" id="{3BE6B64D-C921-C06A-02E8-60B844148D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5885549" y="4944246"/>
            <a:ext cx="3568417" cy="1611285"/>
          </a:xfrm>
          <a:prstGeom prst="rect">
            <a:avLst/>
          </a:prstGeom>
          <a:noFill/>
          <a:ln>
            <a:noFill/>
          </a:ln>
        </p:spPr>
      </p:pic>
      <p:pic>
        <p:nvPicPr>
          <p:cNvPr id="13" name="Picture 12">
            <a:extLst>
              <a:ext uri="{FF2B5EF4-FFF2-40B4-BE49-F238E27FC236}">
                <a16:creationId xmlns:a16="http://schemas.microsoft.com/office/drawing/2014/main" id="{12294C4D-9C43-09DB-04D4-5197EC9D53C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330"/>
          <a:stretch/>
        </p:blipFill>
        <p:spPr bwMode="auto">
          <a:xfrm>
            <a:off x="2279342" y="2586093"/>
            <a:ext cx="3606206" cy="2022637"/>
          </a:xfrm>
          <a:prstGeom prst="rect">
            <a:avLst/>
          </a:prstGeom>
          <a:noFill/>
          <a:ln>
            <a:noFill/>
          </a:ln>
        </p:spPr>
      </p:pic>
      <p:pic>
        <p:nvPicPr>
          <p:cNvPr id="8" name="Picture 7" descr="A cartoon of a person holding a book&#10;&#10;Description automatically generated">
            <a:extLst>
              <a:ext uri="{FF2B5EF4-FFF2-40B4-BE49-F238E27FC236}">
                <a16:creationId xmlns:a16="http://schemas.microsoft.com/office/drawing/2014/main" id="{2EF670DB-B8D4-577B-96D2-B4ACC934D4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9812" y="2347622"/>
            <a:ext cx="2769511" cy="4320000"/>
          </a:xfrm>
          <a:prstGeom prst="rect">
            <a:avLst/>
          </a:prstGeom>
        </p:spPr>
      </p:pic>
      <p:pic>
        <p:nvPicPr>
          <p:cNvPr id="9" name="Picture 8" descr="A cartoon of a child holding a pen&#10;&#10;Description automatically generated with medium confidence">
            <a:extLst>
              <a:ext uri="{FF2B5EF4-FFF2-40B4-BE49-F238E27FC236}">
                <a16:creationId xmlns:a16="http://schemas.microsoft.com/office/drawing/2014/main" id="{B4F9B5FD-D174-673F-5430-3E18F9298F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50115" y="2497373"/>
            <a:ext cx="2769513" cy="4320000"/>
          </a:xfrm>
          <a:prstGeom prst="rect">
            <a:avLst/>
          </a:prstGeom>
        </p:spPr>
      </p:pic>
    </p:spTree>
    <p:extLst>
      <p:ext uri="{BB962C8B-B14F-4D97-AF65-F5344CB8AC3E}">
        <p14:creationId xmlns:p14="http://schemas.microsoft.com/office/powerpoint/2010/main" val="3547304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D3DB1D6-3A63-53C8-37DB-B24E6C72CB7D}"/>
              </a:ext>
            </a:extLst>
          </p:cNvPr>
          <p:cNvSpPr>
            <a:spLocks noGrp="1"/>
          </p:cNvSpPr>
          <p:nvPr>
            <p:ph type="body" sz="quarter" idx="12"/>
          </p:nvPr>
        </p:nvSpPr>
        <p:spPr/>
        <p:txBody>
          <a:bodyPr/>
          <a:lstStyle/>
          <a:p>
            <a:pPr marL="0" indent="0"/>
            <a:r>
              <a:rPr lang="en-US"/>
              <a:t>Lesson 3:</a:t>
            </a:r>
            <a:endParaRPr lang="en-GB"/>
          </a:p>
        </p:txBody>
      </p:sp>
      <p:pic>
        <p:nvPicPr>
          <p:cNvPr id="8" name="Picture 7">
            <a:extLst>
              <a:ext uri="{FF2B5EF4-FFF2-40B4-BE49-F238E27FC236}">
                <a16:creationId xmlns:a16="http://schemas.microsoft.com/office/drawing/2014/main" id="{DD0AD690-ECAF-966E-2681-9A7923B467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798379" y="4482731"/>
            <a:ext cx="3164614" cy="2123303"/>
          </a:xfrm>
          <a:prstGeom prst="rect">
            <a:avLst/>
          </a:prstGeom>
          <a:noFill/>
          <a:ln>
            <a:noFill/>
          </a:ln>
        </p:spPr>
      </p:pic>
      <p:pic>
        <p:nvPicPr>
          <p:cNvPr id="9" name="Picture 8">
            <a:extLst>
              <a:ext uri="{FF2B5EF4-FFF2-40B4-BE49-F238E27FC236}">
                <a16:creationId xmlns:a16="http://schemas.microsoft.com/office/drawing/2014/main" id="{446DA72A-B440-AFFA-E399-C863069C0C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451518" y="3351636"/>
            <a:ext cx="3072111" cy="2048074"/>
          </a:xfrm>
          <a:prstGeom prst="rect">
            <a:avLst/>
          </a:prstGeom>
          <a:noFill/>
          <a:ln>
            <a:noFill/>
          </a:ln>
        </p:spPr>
      </p:pic>
      <p:pic>
        <p:nvPicPr>
          <p:cNvPr id="12" name="Picture 11">
            <a:extLst>
              <a:ext uri="{FF2B5EF4-FFF2-40B4-BE49-F238E27FC236}">
                <a16:creationId xmlns:a16="http://schemas.microsoft.com/office/drawing/2014/main" id="{9B743C49-FDB8-C224-7C34-D52B6A089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796346" y="1876248"/>
            <a:ext cx="3166647" cy="2255923"/>
          </a:xfrm>
          <a:prstGeom prst="rect">
            <a:avLst/>
          </a:prstGeom>
          <a:noFill/>
          <a:ln>
            <a:noFill/>
          </a:ln>
        </p:spPr>
      </p:pic>
      <p:sp>
        <p:nvSpPr>
          <p:cNvPr id="3" name="Text Placeholder 2">
            <a:extLst>
              <a:ext uri="{FF2B5EF4-FFF2-40B4-BE49-F238E27FC236}">
                <a16:creationId xmlns:a16="http://schemas.microsoft.com/office/drawing/2014/main" id="{04E6D979-9AC0-68A9-55C0-CA35A4037489}"/>
              </a:ext>
            </a:extLst>
          </p:cNvPr>
          <p:cNvSpPr>
            <a:spLocks noGrp="1"/>
          </p:cNvSpPr>
          <p:nvPr>
            <p:ph type="body" sz="quarter" idx="11"/>
          </p:nvPr>
        </p:nvSpPr>
        <p:spPr>
          <a:xfrm>
            <a:off x="6096000" y="375002"/>
            <a:ext cx="4511386" cy="1579285"/>
          </a:xfrm>
          <a:prstGeom prst="wedgeRoundRectCallout">
            <a:avLst>
              <a:gd name="adj1" fmla="val 37946"/>
              <a:gd name="adj2" fmla="val 104960"/>
              <a:gd name="adj3" fmla="val 16667"/>
            </a:avLst>
          </a:prstGeom>
        </p:spPr>
        <p:txBody>
          <a:bodyPr/>
          <a:lstStyle/>
          <a:p>
            <a:pPr marL="0" indent="0"/>
            <a:r>
              <a:rPr lang="en-US"/>
              <a:t>Are any types of boats from the past still used today?</a:t>
            </a:r>
            <a:endParaRPr lang="en-GB"/>
          </a:p>
        </p:txBody>
      </p:sp>
      <p:sp>
        <p:nvSpPr>
          <p:cNvPr id="2" name="Text Placeholder 1">
            <a:extLst>
              <a:ext uri="{FF2B5EF4-FFF2-40B4-BE49-F238E27FC236}">
                <a16:creationId xmlns:a16="http://schemas.microsoft.com/office/drawing/2014/main" id="{0D569283-37CF-B4BC-645A-9024FA49915E}"/>
              </a:ext>
            </a:extLst>
          </p:cNvPr>
          <p:cNvSpPr>
            <a:spLocks noGrp="1"/>
          </p:cNvSpPr>
          <p:nvPr>
            <p:ph type="body" sz="quarter" idx="10"/>
          </p:nvPr>
        </p:nvSpPr>
        <p:spPr>
          <a:xfrm>
            <a:off x="590549" y="291025"/>
            <a:ext cx="5294999" cy="1935633"/>
          </a:xfrm>
          <a:prstGeom prst="wedgeRoundRectCallout">
            <a:avLst>
              <a:gd name="adj1" fmla="val -33497"/>
              <a:gd name="adj2" fmla="val 80871"/>
              <a:gd name="adj3" fmla="val 16667"/>
            </a:avLst>
          </a:prstGeom>
        </p:spPr>
        <p:txBody>
          <a:bodyPr/>
          <a:lstStyle/>
          <a:p>
            <a:pPr marL="0" indent="0"/>
            <a:r>
              <a:rPr lang="en-US"/>
              <a:t>Which of these boats do you think are from the past and which do you think are from the present? Why?</a:t>
            </a:r>
            <a:endParaRPr lang="en-GB"/>
          </a:p>
        </p:txBody>
      </p:sp>
      <p:pic>
        <p:nvPicPr>
          <p:cNvPr id="5" name="Picture 4" descr="A cartoon of a person holding a book&#10;&#10;Description automatically generated">
            <a:extLst>
              <a:ext uri="{FF2B5EF4-FFF2-40B4-BE49-F238E27FC236}">
                <a16:creationId xmlns:a16="http://schemas.microsoft.com/office/drawing/2014/main" id="{F5ACF0D0-0897-2B4A-C0A5-F73ED68E71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993" y="2393092"/>
            <a:ext cx="2769511" cy="4320000"/>
          </a:xfrm>
          <a:prstGeom prst="rect">
            <a:avLst/>
          </a:prstGeom>
        </p:spPr>
      </p:pic>
      <p:pic>
        <p:nvPicPr>
          <p:cNvPr id="10" name="Picture 9" descr="A cartoon of a child holding a pen&#10;&#10;Description automatically generated with medium confidence">
            <a:extLst>
              <a:ext uri="{FF2B5EF4-FFF2-40B4-BE49-F238E27FC236}">
                <a16:creationId xmlns:a16="http://schemas.microsoft.com/office/drawing/2014/main" id="{A8F6F537-B29C-7620-AA1F-3090D08C12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2965" y="2482327"/>
            <a:ext cx="2769513" cy="4320000"/>
          </a:xfrm>
          <a:prstGeom prst="rect">
            <a:avLst/>
          </a:prstGeom>
        </p:spPr>
      </p:pic>
    </p:spTree>
    <p:extLst>
      <p:ext uri="{BB962C8B-B14F-4D97-AF65-F5344CB8AC3E}">
        <p14:creationId xmlns:p14="http://schemas.microsoft.com/office/powerpoint/2010/main" val="2035252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F977765-B671-1A77-791C-9511F1D10FDF}"/>
              </a:ext>
            </a:extLst>
          </p:cNvPr>
          <p:cNvSpPr>
            <a:spLocks noGrp="1"/>
          </p:cNvSpPr>
          <p:nvPr>
            <p:ph idx="1"/>
          </p:nvPr>
        </p:nvSpPr>
        <p:spPr/>
        <p:txBody>
          <a:bodyPr/>
          <a:lstStyle/>
          <a:p>
            <a:pPr marL="0" indent="0"/>
            <a:r>
              <a:rPr lang="en-US"/>
              <a:t>For many, many years people have used boats to move goods and people across water. </a:t>
            </a:r>
          </a:p>
          <a:p>
            <a:pPr marL="0" indent="0"/>
            <a:r>
              <a:rPr lang="en-US"/>
              <a:t>Today the word </a:t>
            </a:r>
            <a:r>
              <a:rPr lang="en-US" b="1"/>
              <a:t>boat</a:t>
            </a:r>
            <a:r>
              <a:rPr lang="en-US"/>
              <a:t> means a small craft used for fun or for carrying small loads.</a:t>
            </a:r>
          </a:p>
          <a:p>
            <a:endParaRPr lang="en-GB"/>
          </a:p>
        </p:txBody>
      </p:sp>
      <p:sp>
        <p:nvSpPr>
          <p:cNvPr id="3" name="Title 2">
            <a:extLst>
              <a:ext uri="{FF2B5EF4-FFF2-40B4-BE49-F238E27FC236}">
                <a16:creationId xmlns:a16="http://schemas.microsoft.com/office/drawing/2014/main" id="{25686BD1-EA43-96E9-A7DE-32595A8DD7F3}"/>
              </a:ext>
            </a:extLst>
          </p:cNvPr>
          <p:cNvSpPr>
            <a:spLocks noGrp="1"/>
          </p:cNvSpPr>
          <p:nvPr>
            <p:ph type="title"/>
          </p:nvPr>
        </p:nvSpPr>
        <p:spPr/>
        <p:txBody>
          <a:bodyPr/>
          <a:lstStyle/>
          <a:p>
            <a:r>
              <a:rPr lang="en-US"/>
              <a:t>The history of boats</a:t>
            </a:r>
            <a:endParaRPr lang="en-GB"/>
          </a:p>
        </p:txBody>
      </p:sp>
      <p:sp>
        <p:nvSpPr>
          <p:cNvPr id="2" name="Text Placeholder 1">
            <a:extLst>
              <a:ext uri="{FF2B5EF4-FFF2-40B4-BE49-F238E27FC236}">
                <a16:creationId xmlns:a16="http://schemas.microsoft.com/office/drawing/2014/main" id="{7B1195DC-FC05-259C-2A08-BCD6DE5C88F7}"/>
              </a:ext>
            </a:extLst>
          </p:cNvPr>
          <p:cNvSpPr>
            <a:spLocks noGrp="1"/>
          </p:cNvSpPr>
          <p:nvPr>
            <p:ph type="body" sz="quarter" idx="10"/>
          </p:nvPr>
        </p:nvSpPr>
        <p:spPr/>
        <p:txBody>
          <a:bodyPr/>
          <a:lstStyle/>
          <a:p>
            <a:pPr marL="0" indent="0"/>
            <a:r>
              <a:rPr lang="en-US"/>
              <a:t>Lesson 3:</a:t>
            </a:r>
          </a:p>
        </p:txBody>
      </p:sp>
      <p:pic>
        <p:nvPicPr>
          <p:cNvPr id="5" name="Picture 4">
            <a:extLst>
              <a:ext uri="{FF2B5EF4-FFF2-40B4-BE49-F238E27FC236}">
                <a16:creationId xmlns:a16="http://schemas.microsoft.com/office/drawing/2014/main" id="{5CD51EF0-E373-B34B-CDC2-A8F035F904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19684" y="3386318"/>
            <a:ext cx="7040252" cy="2816100"/>
          </a:xfrm>
          <a:prstGeom prst="rect">
            <a:avLst/>
          </a:prstGeom>
          <a:noFill/>
          <a:ln>
            <a:noFill/>
          </a:ln>
        </p:spPr>
      </p:pic>
    </p:spTree>
    <p:extLst>
      <p:ext uri="{BB962C8B-B14F-4D97-AF65-F5344CB8AC3E}">
        <p14:creationId xmlns:p14="http://schemas.microsoft.com/office/powerpoint/2010/main" val="931427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2599A1-D347-98D4-A976-F868F715D489}"/>
              </a:ext>
            </a:extLst>
          </p:cNvPr>
          <p:cNvSpPr>
            <a:spLocks noGrp="1"/>
          </p:cNvSpPr>
          <p:nvPr>
            <p:ph idx="1"/>
          </p:nvPr>
        </p:nvSpPr>
        <p:spPr>
          <a:xfrm>
            <a:off x="473075" y="1139725"/>
            <a:ext cx="10333470" cy="2440383"/>
          </a:xfrm>
        </p:spPr>
        <p:txBody>
          <a:bodyPr/>
          <a:lstStyle/>
          <a:p>
            <a:r>
              <a:rPr lang="en-US"/>
              <a:t>The first boats were simple rafts made from logs tied together and wooden canoes which were carved out of logs. </a:t>
            </a:r>
            <a:r>
              <a:rPr lang="en-GB"/>
              <a:t>People used oars or paddles to move the boats. </a:t>
            </a:r>
          </a:p>
          <a:p>
            <a:r>
              <a:rPr lang="en-GB"/>
              <a:t>Today people still use canoes but mostly for fun.</a:t>
            </a:r>
            <a:endParaRPr lang="en-US"/>
          </a:p>
        </p:txBody>
      </p:sp>
      <p:sp>
        <p:nvSpPr>
          <p:cNvPr id="3" name="Title 2">
            <a:extLst>
              <a:ext uri="{FF2B5EF4-FFF2-40B4-BE49-F238E27FC236}">
                <a16:creationId xmlns:a16="http://schemas.microsoft.com/office/drawing/2014/main" id="{25686BD1-EA43-96E9-A7DE-32595A8DD7F3}"/>
              </a:ext>
            </a:extLst>
          </p:cNvPr>
          <p:cNvSpPr>
            <a:spLocks noGrp="1"/>
          </p:cNvSpPr>
          <p:nvPr>
            <p:ph type="title"/>
          </p:nvPr>
        </p:nvSpPr>
        <p:spPr/>
        <p:txBody>
          <a:bodyPr/>
          <a:lstStyle/>
          <a:p>
            <a:r>
              <a:rPr lang="en-US"/>
              <a:t>The history of boats</a:t>
            </a:r>
            <a:endParaRPr lang="en-GB"/>
          </a:p>
        </p:txBody>
      </p:sp>
      <p:sp>
        <p:nvSpPr>
          <p:cNvPr id="2" name="Text Placeholder 1">
            <a:extLst>
              <a:ext uri="{FF2B5EF4-FFF2-40B4-BE49-F238E27FC236}">
                <a16:creationId xmlns:a16="http://schemas.microsoft.com/office/drawing/2014/main" id="{7B1195DC-FC05-259C-2A08-BCD6DE5C88F7}"/>
              </a:ext>
            </a:extLst>
          </p:cNvPr>
          <p:cNvSpPr>
            <a:spLocks noGrp="1"/>
          </p:cNvSpPr>
          <p:nvPr>
            <p:ph type="body" sz="quarter" idx="10"/>
          </p:nvPr>
        </p:nvSpPr>
        <p:spPr/>
        <p:txBody>
          <a:bodyPr/>
          <a:lstStyle/>
          <a:p>
            <a:pPr marL="0" indent="0"/>
            <a:r>
              <a:rPr lang="en-US"/>
              <a:t>Lesson 3:</a:t>
            </a:r>
          </a:p>
        </p:txBody>
      </p:sp>
      <p:pic>
        <p:nvPicPr>
          <p:cNvPr id="6" name="Picture 5">
            <a:extLst>
              <a:ext uri="{FF2B5EF4-FFF2-40B4-BE49-F238E27FC236}">
                <a16:creationId xmlns:a16="http://schemas.microsoft.com/office/drawing/2014/main" id="{ECD162F9-BBAF-8272-2BB0-7E51E8EB3B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61303" y="3430513"/>
            <a:ext cx="5027207" cy="3010179"/>
          </a:xfrm>
          <a:prstGeom prst="rect">
            <a:avLst/>
          </a:prstGeom>
          <a:noFill/>
          <a:ln>
            <a:noFill/>
          </a:ln>
        </p:spPr>
      </p:pic>
      <p:pic>
        <p:nvPicPr>
          <p:cNvPr id="7" name="Picture 6">
            <a:extLst>
              <a:ext uri="{FF2B5EF4-FFF2-40B4-BE49-F238E27FC236}">
                <a16:creationId xmlns:a16="http://schemas.microsoft.com/office/drawing/2014/main" id="{45105DD0-DAD6-48C7-6743-A40187FE9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285" y="3257742"/>
            <a:ext cx="4542576" cy="3028384"/>
          </a:xfrm>
          <a:prstGeom prst="rect">
            <a:avLst/>
          </a:prstGeom>
        </p:spPr>
      </p:pic>
    </p:spTree>
    <p:extLst>
      <p:ext uri="{BB962C8B-B14F-4D97-AF65-F5344CB8AC3E}">
        <p14:creationId xmlns:p14="http://schemas.microsoft.com/office/powerpoint/2010/main" val="285058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98C09B-D84E-A8F3-B333-6AE543F2AB13}"/>
              </a:ext>
            </a:extLst>
          </p:cNvPr>
          <p:cNvSpPr>
            <a:spLocks noGrp="1"/>
          </p:cNvSpPr>
          <p:nvPr>
            <p:ph idx="1"/>
          </p:nvPr>
        </p:nvSpPr>
        <p:spPr/>
        <p:txBody>
          <a:bodyPr/>
          <a:lstStyle/>
          <a:p>
            <a:r>
              <a:rPr lang="en-US"/>
              <a:t>Later, people built larger boats called </a:t>
            </a:r>
            <a:r>
              <a:rPr lang="en-US" b="1"/>
              <a:t>ships</a:t>
            </a:r>
            <a:r>
              <a:rPr lang="en-US"/>
              <a:t> which could travel longer distances. Sailing ships relied on the wind to move them across the sea.</a:t>
            </a:r>
          </a:p>
          <a:p>
            <a:r>
              <a:rPr lang="en-GB"/>
              <a:t>Sailing boats are still used today but mostly for fun.</a:t>
            </a:r>
            <a:endParaRPr lang="en-US"/>
          </a:p>
          <a:p>
            <a:endParaRPr lang="en-GB"/>
          </a:p>
        </p:txBody>
      </p:sp>
      <p:sp>
        <p:nvSpPr>
          <p:cNvPr id="3" name="Title 2">
            <a:extLst>
              <a:ext uri="{FF2B5EF4-FFF2-40B4-BE49-F238E27FC236}">
                <a16:creationId xmlns:a16="http://schemas.microsoft.com/office/drawing/2014/main" id="{25686BD1-EA43-96E9-A7DE-32595A8DD7F3}"/>
              </a:ext>
            </a:extLst>
          </p:cNvPr>
          <p:cNvSpPr>
            <a:spLocks noGrp="1"/>
          </p:cNvSpPr>
          <p:nvPr>
            <p:ph type="title"/>
          </p:nvPr>
        </p:nvSpPr>
        <p:spPr/>
        <p:txBody>
          <a:bodyPr/>
          <a:lstStyle/>
          <a:p>
            <a:r>
              <a:rPr lang="en-US"/>
              <a:t>The history of boats</a:t>
            </a:r>
            <a:endParaRPr lang="en-GB"/>
          </a:p>
        </p:txBody>
      </p:sp>
      <p:sp>
        <p:nvSpPr>
          <p:cNvPr id="2" name="Text Placeholder 1">
            <a:extLst>
              <a:ext uri="{FF2B5EF4-FFF2-40B4-BE49-F238E27FC236}">
                <a16:creationId xmlns:a16="http://schemas.microsoft.com/office/drawing/2014/main" id="{7B1195DC-FC05-259C-2A08-BCD6DE5C88F7}"/>
              </a:ext>
            </a:extLst>
          </p:cNvPr>
          <p:cNvSpPr>
            <a:spLocks noGrp="1"/>
          </p:cNvSpPr>
          <p:nvPr>
            <p:ph type="body" sz="quarter" idx="10"/>
          </p:nvPr>
        </p:nvSpPr>
        <p:spPr/>
        <p:txBody>
          <a:bodyPr/>
          <a:lstStyle/>
          <a:p>
            <a:pPr marL="0" indent="0"/>
            <a:r>
              <a:rPr lang="en-US"/>
              <a:t>Lesson 3:</a:t>
            </a:r>
          </a:p>
        </p:txBody>
      </p:sp>
      <p:pic>
        <p:nvPicPr>
          <p:cNvPr id="5" name="Picture 4">
            <a:extLst>
              <a:ext uri="{FF2B5EF4-FFF2-40B4-BE49-F238E27FC236}">
                <a16:creationId xmlns:a16="http://schemas.microsoft.com/office/drawing/2014/main" id="{51B55491-1B26-712C-D1C9-A72F3D98EC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473075" y="3182626"/>
            <a:ext cx="4547998" cy="3240000"/>
          </a:xfrm>
          <a:prstGeom prst="rect">
            <a:avLst/>
          </a:prstGeom>
          <a:noFill/>
          <a:ln>
            <a:noFill/>
          </a:ln>
        </p:spPr>
      </p:pic>
      <p:pic>
        <p:nvPicPr>
          <p:cNvPr id="8" name="Picture 7">
            <a:extLst>
              <a:ext uri="{FF2B5EF4-FFF2-40B4-BE49-F238E27FC236}">
                <a16:creationId xmlns:a16="http://schemas.microsoft.com/office/drawing/2014/main" id="{4B800186-BEB8-4C89-D812-762C2FFDE5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822" t="24717"/>
          <a:stretch/>
        </p:blipFill>
        <p:spPr>
          <a:xfrm>
            <a:off x="6858001" y="3182626"/>
            <a:ext cx="2927577" cy="3240000"/>
          </a:xfrm>
          <a:prstGeom prst="rect">
            <a:avLst/>
          </a:prstGeom>
        </p:spPr>
      </p:pic>
    </p:spTree>
    <p:extLst>
      <p:ext uri="{BB962C8B-B14F-4D97-AF65-F5344CB8AC3E}">
        <p14:creationId xmlns:p14="http://schemas.microsoft.com/office/powerpoint/2010/main" val="139227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728" y="2515394"/>
            <a:ext cx="7560840" cy="1296144"/>
          </a:xfrm>
        </p:spPr>
        <p:txBody>
          <a:bodyPr>
            <a:noAutofit/>
          </a:bodyPr>
          <a:lstStyle/>
          <a:p>
            <a:r>
              <a:rPr lang="en-GB" sz="4000" b="1" dirty="0">
                <a:solidFill>
                  <a:schemeClr val="tx1">
                    <a:lumMod val="75000"/>
                    <a:lumOff val="25000"/>
                  </a:schemeClr>
                </a:solidFill>
              </a:rPr>
              <a:t>KS1 Spelling</a:t>
            </a:r>
            <a:br>
              <a:rPr lang="en-GB" sz="4000" b="1" dirty="0">
                <a:solidFill>
                  <a:schemeClr val="tx1">
                    <a:lumMod val="75000"/>
                    <a:lumOff val="25000"/>
                  </a:schemeClr>
                </a:solidFill>
              </a:rPr>
            </a:br>
            <a:br>
              <a:rPr lang="en-GB" sz="4000" b="1" dirty="0">
                <a:solidFill>
                  <a:schemeClr val="tx1">
                    <a:lumMod val="75000"/>
                    <a:lumOff val="25000"/>
                  </a:schemeClr>
                </a:solidFill>
              </a:rPr>
            </a:br>
            <a:r>
              <a:rPr lang="en-GB" sz="4000" b="1" dirty="0">
                <a:solidFill>
                  <a:schemeClr val="tx1">
                    <a:lumMod val="75000"/>
                    <a:lumOff val="25000"/>
                  </a:schemeClr>
                </a:solidFill>
              </a:rPr>
              <a:t>Rule 23: ‘air’, ‘are’, ‘ear’</a:t>
            </a:r>
            <a:br>
              <a:rPr lang="en-GB" sz="4000" b="1" dirty="0">
                <a:solidFill>
                  <a:schemeClr val="tx1">
                    <a:lumMod val="75000"/>
                    <a:lumOff val="25000"/>
                  </a:schemeClr>
                </a:solidFill>
              </a:rPr>
            </a:br>
            <a:br>
              <a:rPr lang="en-GB" sz="4000" b="1" dirty="0"/>
            </a:br>
            <a:r>
              <a:rPr lang="en-GB" sz="4000" b="1" dirty="0">
                <a:solidFill>
                  <a:schemeClr val="tx1">
                    <a:lumMod val="75000"/>
                    <a:lumOff val="25000"/>
                  </a:schemeClr>
                </a:solidFill>
              </a:rPr>
              <a:t>TBAT: explore alternative spellings of the /air/ phoneme.</a:t>
            </a:r>
            <a:endParaRPr lang="en-GB" sz="4000" dirty="0">
              <a:solidFill>
                <a:schemeClr val="tx1">
                  <a:lumMod val="75000"/>
                  <a:lumOff val="25000"/>
                </a:scheme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1" t="27337" r="12668" b="11746"/>
          <a:stretch/>
        </p:blipFill>
        <p:spPr bwMode="auto">
          <a:xfrm>
            <a:off x="403920" y="372340"/>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1AC07CB-157E-439F-A855-293E28E5E0B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31777" y="270557"/>
            <a:ext cx="1003935" cy="1442720"/>
          </a:xfrm>
          <a:prstGeom prst="rect">
            <a:avLst/>
          </a:prstGeom>
        </p:spPr>
      </p:pic>
      <p:sp>
        <p:nvSpPr>
          <p:cNvPr id="5" name="Rectangle 4">
            <a:extLst>
              <a:ext uri="{FF2B5EF4-FFF2-40B4-BE49-F238E27FC236}">
                <a16:creationId xmlns:a16="http://schemas.microsoft.com/office/drawing/2014/main" id="{C1EC9A0B-2911-45E3-B81A-5BCEB91B008A}"/>
              </a:ext>
            </a:extLst>
          </p:cNvPr>
          <p:cNvSpPr>
            <a:spLocks noChangeArrowheads="1"/>
          </p:cNvSpPr>
          <p:nvPr/>
        </p:nvSpPr>
        <p:spPr bwMode="auto">
          <a:xfrm>
            <a:off x="4365050" y="4250911"/>
            <a:ext cx="346190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Commissioned by The PiXL Club Ltd.</a:t>
            </a:r>
            <a:endParaRPr kumimoji="0" lang="en-GB"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December 2017</a:t>
            </a:r>
            <a:endParaRPr kumimoji="0" lang="en-GB"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4">
            <a:extLst>
              <a:ext uri="{FF2B5EF4-FFF2-40B4-BE49-F238E27FC236}">
                <a16:creationId xmlns:a16="http://schemas.microsoft.com/office/drawing/2014/main" id="{A51058BD-C8F4-4C4F-A1B5-9C0E7394C0CE}"/>
              </a:ext>
            </a:extLst>
          </p:cNvPr>
          <p:cNvSpPr txBox="1">
            <a:spLocks noChangeArrowheads="1"/>
          </p:cNvSpPr>
          <p:nvPr/>
        </p:nvSpPr>
        <p:spPr bwMode="auto">
          <a:xfrm>
            <a:off x="3155776" y="5009956"/>
            <a:ext cx="6324600" cy="1000125"/>
          </a:xfrm>
          <a:prstGeom prst="rect">
            <a:avLst/>
          </a:prstGeom>
          <a:solidFill>
            <a:srgbClr val="FFFFFF"/>
          </a:solidFill>
          <a:ln w="38100" cmpd="dbl">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0EC963EF-EB0F-44FB-BC6B-A1C55495639D}"/>
              </a:ext>
            </a:extLst>
          </p:cNvPr>
          <p:cNvSpPr>
            <a:spLocks noChangeArrowheads="1"/>
          </p:cNvSpPr>
          <p:nvPr/>
        </p:nvSpPr>
        <p:spPr bwMode="auto">
          <a:xfrm>
            <a:off x="4511824" y="6010080"/>
            <a:ext cx="374441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Copyright The PiXL Club Limited, 2017</a:t>
            </a:r>
            <a:endParaRPr kumimoji="0" lang="en-GB"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2AE434BD-9F14-B766-730D-111CF458193F}"/>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Tree>
    <p:extLst>
      <p:ext uri="{BB962C8B-B14F-4D97-AF65-F5344CB8AC3E}">
        <p14:creationId xmlns:p14="http://schemas.microsoft.com/office/powerpoint/2010/main" val="1817875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04A3E4-43F2-48FC-A755-D594BFB7429D}"/>
              </a:ext>
            </a:extLst>
          </p:cNvPr>
          <p:cNvSpPr>
            <a:spLocks noGrp="1"/>
          </p:cNvSpPr>
          <p:nvPr>
            <p:ph idx="1"/>
          </p:nvPr>
        </p:nvSpPr>
        <p:spPr/>
        <p:txBody>
          <a:bodyPr/>
          <a:lstStyle/>
          <a:p>
            <a:r>
              <a:rPr lang="en-US"/>
              <a:t>Steamships were </a:t>
            </a:r>
            <a:r>
              <a:rPr lang="en-US" b="1"/>
              <a:t>powered</a:t>
            </a:r>
            <a:r>
              <a:rPr lang="en-US"/>
              <a:t> by steam </a:t>
            </a:r>
            <a:r>
              <a:rPr lang="en-US" b="1"/>
              <a:t>engines</a:t>
            </a:r>
            <a:r>
              <a:rPr lang="en-US"/>
              <a:t>. Steam was made from burning coal. The steam powered the ship’s engine which moved it through the water.</a:t>
            </a:r>
          </a:p>
        </p:txBody>
      </p:sp>
      <p:sp>
        <p:nvSpPr>
          <p:cNvPr id="3" name="Title 2">
            <a:extLst>
              <a:ext uri="{FF2B5EF4-FFF2-40B4-BE49-F238E27FC236}">
                <a16:creationId xmlns:a16="http://schemas.microsoft.com/office/drawing/2014/main" id="{25686BD1-EA43-96E9-A7DE-32595A8DD7F3}"/>
              </a:ext>
            </a:extLst>
          </p:cNvPr>
          <p:cNvSpPr>
            <a:spLocks noGrp="1"/>
          </p:cNvSpPr>
          <p:nvPr>
            <p:ph type="title"/>
          </p:nvPr>
        </p:nvSpPr>
        <p:spPr/>
        <p:txBody>
          <a:bodyPr/>
          <a:lstStyle/>
          <a:p>
            <a:r>
              <a:rPr lang="en-US"/>
              <a:t>The history of boats</a:t>
            </a:r>
            <a:endParaRPr lang="en-GB"/>
          </a:p>
        </p:txBody>
      </p:sp>
      <p:sp>
        <p:nvSpPr>
          <p:cNvPr id="2" name="Text Placeholder 1">
            <a:extLst>
              <a:ext uri="{FF2B5EF4-FFF2-40B4-BE49-F238E27FC236}">
                <a16:creationId xmlns:a16="http://schemas.microsoft.com/office/drawing/2014/main" id="{7B1195DC-FC05-259C-2A08-BCD6DE5C88F7}"/>
              </a:ext>
            </a:extLst>
          </p:cNvPr>
          <p:cNvSpPr>
            <a:spLocks noGrp="1"/>
          </p:cNvSpPr>
          <p:nvPr>
            <p:ph type="body" sz="quarter" idx="10"/>
          </p:nvPr>
        </p:nvSpPr>
        <p:spPr/>
        <p:txBody>
          <a:bodyPr/>
          <a:lstStyle/>
          <a:p>
            <a:pPr marL="0" indent="0"/>
            <a:r>
              <a:rPr lang="en-US"/>
              <a:t>Lesson 3:</a:t>
            </a:r>
          </a:p>
        </p:txBody>
      </p:sp>
      <p:pic>
        <p:nvPicPr>
          <p:cNvPr id="6" name="Picture 5">
            <a:extLst>
              <a:ext uri="{FF2B5EF4-FFF2-40B4-BE49-F238E27FC236}">
                <a16:creationId xmlns:a16="http://schemas.microsoft.com/office/drawing/2014/main" id="{34318A68-9FCA-8BCF-7470-C1D924D3E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73075" y="3115028"/>
            <a:ext cx="5774834" cy="2607571"/>
          </a:xfrm>
          <a:prstGeom prst="rect">
            <a:avLst/>
          </a:prstGeom>
          <a:noFill/>
          <a:ln>
            <a:noFill/>
          </a:ln>
        </p:spPr>
      </p:pic>
      <p:pic>
        <p:nvPicPr>
          <p:cNvPr id="7" name="Picture 6">
            <a:extLst>
              <a:ext uri="{FF2B5EF4-FFF2-40B4-BE49-F238E27FC236}">
                <a16:creationId xmlns:a16="http://schemas.microsoft.com/office/drawing/2014/main" id="{6EFA2A7E-A28E-5188-F8AF-E0BFAFCC02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569053" y="3006317"/>
            <a:ext cx="4237492" cy="2824994"/>
          </a:xfrm>
          <a:prstGeom prst="rect">
            <a:avLst/>
          </a:prstGeom>
          <a:noFill/>
          <a:ln>
            <a:noFill/>
          </a:ln>
        </p:spPr>
      </p:pic>
    </p:spTree>
    <p:extLst>
      <p:ext uri="{BB962C8B-B14F-4D97-AF65-F5344CB8AC3E}">
        <p14:creationId xmlns:p14="http://schemas.microsoft.com/office/powerpoint/2010/main" val="83736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00A78E-F16D-D0B9-E108-CAF47AC723EC}"/>
              </a:ext>
            </a:extLst>
          </p:cNvPr>
          <p:cNvSpPr>
            <a:spLocks noGrp="1"/>
          </p:cNvSpPr>
          <p:nvPr>
            <p:ph idx="1"/>
          </p:nvPr>
        </p:nvSpPr>
        <p:spPr/>
        <p:txBody>
          <a:bodyPr/>
          <a:lstStyle/>
          <a:p>
            <a:r>
              <a:rPr lang="en-US"/>
              <a:t>Today, most ships are powered by diesel engines. Container ships travel long distances carrying goods in huge, metal boxes which are stacked on the deck.</a:t>
            </a:r>
          </a:p>
        </p:txBody>
      </p:sp>
      <p:sp>
        <p:nvSpPr>
          <p:cNvPr id="3" name="Title 2">
            <a:extLst>
              <a:ext uri="{FF2B5EF4-FFF2-40B4-BE49-F238E27FC236}">
                <a16:creationId xmlns:a16="http://schemas.microsoft.com/office/drawing/2014/main" id="{25686BD1-EA43-96E9-A7DE-32595A8DD7F3}"/>
              </a:ext>
            </a:extLst>
          </p:cNvPr>
          <p:cNvSpPr>
            <a:spLocks noGrp="1"/>
          </p:cNvSpPr>
          <p:nvPr>
            <p:ph type="title"/>
          </p:nvPr>
        </p:nvSpPr>
        <p:spPr/>
        <p:txBody>
          <a:bodyPr/>
          <a:lstStyle/>
          <a:p>
            <a:r>
              <a:rPr lang="en-US"/>
              <a:t>The history of boats</a:t>
            </a:r>
            <a:endParaRPr lang="en-GB"/>
          </a:p>
        </p:txBody>
      </p:sp>
      <p:sp>
        <p:nvSpPr>
          <p:cNvPr id="2" name="Text Placeholder 1">
            <a:extLst>
              <a:ext uri="{FF2B5EF4-FFF2-40B4-BE49-F238E27FC236}">
                <a16:creationId xmlns:a16="http://schemas.microsoft.com/office/drawing/2014/main" id="{7B1195DC-FC05-259C-2A08-BCD6DE5C88F7}"/>
              </a:ext>
            </a:extLst>
          </p:cNvPr>
          <p:cNvSpPr>
            <a:spLocks noGrp="1"/>
          </p:cNvSpPr>
          <p:nvPr>
            <p:ph type="body" sz="quarter" idx="10"/>
          </p:nvPr>
        </p:nvSpPr>
        <p:spPr/>
        <p:txBody>
          <a:bodyPr/>
          <a:lstStyle/>
          <a:p>
            <a:pPr marL="0" indent="0"/>
            <a:r>
              <a:rPr lang="en-US"/>
              <a:t>Lesson 3:</a:t>
            </a:r>
          </a:p>
        </p:txBody>
      </p:sp>
      <p:pic>
        <p:nvPicPr>
          <p:cNvPr id="5" name="Picture 4">
            <a:extLst>
              <a:ext uri="{FF2B5EF4-FFF2-40B4-BE49-F238E27FC236}">
                <a16:creationId xmlns:a16="http://schemas.microsoft.com/office/drawing/2014/main" id="{643F5973-7B1F-3869-3011-25ACCC2254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843" b="19759"/>
          <a:stretch/>
        </p:blipFill>
        <p:spPr bwMode="auto">
          <a:xfrm>
            <a:off x="2765530" y="2886604"/>
            <a:ext cx="5748560" cy="2642328"/>
          </a:xfrm>
          <a:prstGeom prst="rect">
            <a:avLst/>
          </a:prstGeom>
          <a:noFill/>
          <a:ln>
            <a:noFill/>
          </a:ln>
        </p:spPr>
      </p:pic>
      <p:cxnSp>
        <p:nvCxnSpPr>
          <p:cNvPr id="8" name="Google Shape;471;p19">
            <a:extLst>
              <a:ext uri="{FF2B5EF4-FFF2-40B4-BE49-F238E27FC236}">
                <a16:creationId xmlns:a16="http://schemas.microsoft.com/office/drawing/2014/main" id="{07EBF8EF-930C-1A06-C264-2C60EA9C2056}"/>
              </a:ext>
            </a:extLst>
          </p:cNvPr>
          <p:cNvCxnSpPr>
            <a:cxnSpLocks/>
            <a:stCxn id="9" idx="3"/>
          </p:cNvCxnSpPr>
          <p:nvPr/>
        </p:nvCxnSpPr>
        <p:spPr>
          <a:xfrm>
            <a:off x="2051329" y="3361585"/>
            <a:ext cx="2671500" cy="710794"/>
          </a:xfrm>
          <a:prstGeom prst="straightConnector1">
            <a:avLst/>
          </a:prstGeom>
          <a:noFill/>
          <a:ln w="28575" cap="flat" cmpd="sng">
            <a:solidFill>
              <a:schemeClr val="accent1"/>
            </a:solidFill>
            <a:prstDash val="solid"/>
            <a:miter lim="800000"/>
            <a:headEnd type="none" w="sm" len="sm"/>
            <a:tailEnd type="stealth" w="med" len="med"/>
          </a:ln>
        </p:spPr>
      </p:cxnSp>
      <p:sp>
        <p:nvSpPr>
          <p:cNvPr id="9" name="Google Shape;472;p19">
            <a:extLst>
              <a:ext uri="{FF2B5EF4-FFF2-40B4-BE49-F238E27FC236}">
                <a16:creationId xmlns:a16="http://schemas.microsoft.com/office/drawing/2014/main" id="{414BAE12-62B2-1560-FEC8-6CF8D6726BBC}"/>
              </a:ext>
            </a:extLst>
          </p:cNvPr>
          <p:cNvSpPr/>
          <p:nvPr/>
        </p:nvSpPr>
        <p:spPr>
          <a:xfrm>
            <a:off x="719581" y="3056724"/>
            <a:ext cx="1331748" cy="609721"/>
          </a:xfrm>
          <a:prstGeom prst="roundRect">
            <a:avLst>
              <a:gd name="adj" fmla="val 16667"/>
            </a:avLst>
          </a:prstGeom>
          <a:solidFill>
            <a:schemeClr val="lt1"/>
          </a:solidFill>
          <a:ln w="28575"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entury Gothic"/>
              <a:buNone/>
            </a:pPr>
            <a:r>
              <a:rPr lang="en-GB" sz="2800">
                <a:solidFill>
                  <a:schemeClr val="dk1"/>
                </a:solidFill>
                <a:latin typeface="Century Gothic"/>
                <a:ea typeface="Century Gothic"/>
                <a:cs typeface="Century Gothic"/>
                <a:sym typeface="Century Gothic"/>
              </a:rPr>
              <a:t>goods</a:t>
            </a:r>
            <a:endParaRPr/>
          </a:p>
        </p:txBody>
      </p:sp>
    </p:spTree>
    <p:extLst>
      <p:ext uri="{BB962C8B-B14F-4D97-AF65-F5344CB8AC3E}">
        <p14:creationId xmlns:p14="http://schemas.microsoft.com/office/powerpoint/2010/main" val="3620034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331F4A-0930-B64A-70F7-7CF3F43DF209}"/>
              </a:ext>
            </a:extLst>
          </p:cNvPr>
          <p:cNvSpPr>
            <a:spLocks noGrp="1"/>
          </p:cNvSpPr>
          <p:nvPr>
            <p:ph idx="1"/>
          </p:nvPr>
        </p:nvSpPr>
        <p:spPr>
          <a:xfrm>
            <a:off x="473075" y="1139725"/>
            <a:ext cx="6261227" cy="5299813"/>
          </a:xfrm>
        </p:spPr>
        <p:txBody>
          <a:bodyPr/>
          <a:lstStyle/>
          <a:p>
            <a:pPr marL="0" indent="0"/>
            <a:r>
              <a:rPr lang="en-US"/>
              <a:t>Cruise ships are modern ships that carry many hundreds of people on floating holidays. The ship has restaurants, shops, and even cinemas!</a:t>
            </a:r>
          </a:p>
          <a:p>
            <a:pPr marL="0" indent="0"/>
            <a:endParaRPr lang="en-US"/>
          </a:p>
          <a:p>
            <a:pPr marL="0" indent="0"/>
            <a:r>
              <a:rPr lang="en-US"/>
              <a:t>Smaller, modern fishing boats are also powered by engines.</a:t>
            </a:r>
          </a:p>
          <a:p>
            <a:endParaRPr lang="en-GB"/>
          </a:p>
        </p:txBody>
      </p:sp>
      <p:sp>
        <p:nvSpPr>
          <p:cNvPr id="3" name="Title 2">
            <a:extLst>
              <a:ext uri="{FF2B5EF4-FFF2-40B4-BE49-F238E27FC236}">
                <a16:creationId xmlns:a16="http://schemas.microsoft.com/office/drawing/2014/main" id="{25686BD1-EA43-96E9-A7DE-32595A8DD7F3}"/>
              </a:ext>
            </a:extLst>
          </p:cNvPr>
          <p:cNvSpPr>
            <a:spLocks noGrp="1"/>
          </p:cNvSpPr>
          <p:nvPr>
            <p:ph type="title"/>
          </p:nvPr>
        </p:nvSpPr>
        <p:spPr/>
        <p:txBody>
          <a:bodyPr/>
          <a:lstStyle/>
          <a:p>
            <a:r>
              <a:rPr lang="en-US"/>
              <a:t>The history of boats</a:t>
            </a:r>
            <a:endParaRPr lang="en-GB"/>
          </a:p>
        </p:txBody>
      </p:sp>
      <p:sp>
        <p:nvSpPr>
          <p:cNvPr id="2" name="Text Placeholder 1">
            <a:extLst>
              <a:ext uri="{FF2B5EF4-FFF2-40B4-BE49-F238E27FC236}">
                <a16:creationId xmlns:a16="http://schemas.microsoft.com/office/drawing/2014/main" id="{7B1195DC-FC05-259C-2A08-BCD6DE5C88F7}"/>
              </a:ext>
            </a:extLst>
          </p:cNvPr>
          <p:cNvSpPr>
            <a:spLocks noGrp="1"/>
          </p:cNvSpPr>
          <p:nvPr>
            <p:ph type="body" sz="quarter" idx="10"/>
          </p:nvPr>
        </p:nvSpPr>
        <p:spPr/>
        <p:txBody>
          <a:bodyPr/>
          <a:lstStyle/>
          <a:p>
            <a:pPr marL="0" indent="0"/>
            <a:r>
              <a:rPr lang="en-US"/>
              <a:t>Lesson 3:</a:t>
            </a:r>
          </a:p>
        </p:txBody>
      </p:sp>
      <p:pic>
        <p:nvPicPr>
          <p:cNvPr id="6" name="Picture 5">
            <a:extLst>
              <a:ext uri="{FF2B5EF4-FFF2-40B4-BE49-F238E27FC236}">
                <a16:creationId xmlns:a16="http://schemas.microsoft.com/office/drawing/2014/main" id="{30F053F7-ECDC-B5A4-3808-74D699F9E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734302" y="1258740"/>
            <a:ext cx="3518052" cy="2360443"/>
          </a:xfrm>
          <a:prstGeom prst="rect">
            <a:avLst/>
          </a:prstGeom>
          <a:noFill/>
          <a:ln>
            <a:noFill/>
          </a:ln>
        </p:spPr>
      </p:pic>
      <p:pic>
        <p:nvPicPr>
          <p:cNvPr id="7" name="Picture 6">
            <a:extLst>
              <a:ext uri="{FF2B5EF4-FFF2-40B4-BE49-F238E27FC236}">
                <a16:creationId xmlns:a16="http://schemas.microsoft.com/office/drawing/2014/main" id="{1FFFF183-A18A-C028-D56E-332103FAD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734302" y="4057835"/>
            <a:ext cx="3518052" cy="2345368"/>
          </a:xfrm>
          <a:prstGeom prst="rect">
            <a:avLst/>
          </a:prstGeom>
          <a:noFill/>
          <a:ln>
            <a:noFill/>
          </a:ln>
        </p:spPr>
      </p:pic>
    </p:spTree>
    <p:extLst>
      <p:ext uri="{BB962C8B-B14F-4D97-AF65-F5344CB8AC3E}">
        <p14:creationId xmlns:p14="http://schemas.microsoft.com/office/powerpoint/2010/main" val="2816278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716D227-8B5A-0780-1962-FEF3C8EDF589}"/>
              </a:ext>
            </a:extLst>
          </p:cNvPr>
          <p:cNvSpPr>
            <a:spLocks noGrp="1"/>
          </p:cNvSpPr>
          <p:nvPr>
            <p:ph idx="1"/>
          </p:nvPr>
        </p:nvSpPr>
        <p:spPr>
          <a:xfrm>
            <a:off x="473075" y="1139725"/>
            <a:ext cx="5622925" cy="5299813"/>
          </a:xfrm>
        </p:spPr>
        <p:txBody>
          <a:bodyPr/>
          <a:lstStyle/>
          <a:p>
            <a:pPr marL="0" indent="0"/>
            <a:r>
              <a:rPr lang="en-US"/>
              <a:t>Recently, people have invented </a:t>
            </a:r>
            <a:r>
              <a:rPr lang="en-US" b="1"/>
              <a:t>solar</a:t>
            </a:r>
            <a:r>
              <a:rPr lang="en-US"/>
              <a:t>-powered ships. These ships use energy from the Sun to move them through the water. </a:t>
            </a:r>
          </a:p>
          <a:p>
            <a:pPr marL="0" indent="0"/>
            <a:endParaRPr lang="en-US"/>
          </a:p>
          <a:p>
            <a:pPr marL="0" indent="0"/>
            <a:r>
              <a:rPr lang="en-US"/>
              <a:t>Over time, boat journeys have become faster and safer.</a:t>
            </a:r>
          </a:p>
          <a:p>
            <a:pPr marL="0" indent="0"/>
            <a:endParaRPr lang="en-US"/>
          </a:p>
          <a:p>
            <a:endParaRPr lang="en-GB"/>
          </a:p>
        </p:txBody>
      </p:sp>
      <p:sp>
        <p:nvSpPr>
          <p:cNvPr id="3" name="Title 2">
            <a:extLst>
              <a:ext uri="{FF2B5EF4-FFF2-40B4-BE49-F238E27FC236}">
                <a16:creationId xmlns:a16="http://schemas.microsoft.com/office/drawing/2014/main" id="{25686BD1-EA43-96E9-A7DE-32595A8DD7F3}"/>
              </a:ext>
            </a:extLst>
          </p:cNvPr>
          <p:cNvSpPr>
            <a:spLocks noGrp="1"/>
          </p:cNvSpPr>
          <p:nvPr>
            <p:ph type="title"/>
          </p:nvPr>
        </p:nvSpPr>
        <p:spPr/>
        <p:txBody>
          <a:bodyPr/>
          <a:lstStyle/>
          <a:p>
            <a:r>
              <a:rPr lang="en-US"/>
              <a:t>The history of boats</a:t>
            </a:r>
            <a:endParaRPr lang="en-GB"/>
          </a:p>
        </p:txBody>
      </p:sp>
      <p:sp>
        <p:nvSpPr>
          <p:cNvPr id="2" name="Text Placeholder 1">
            <a:extLst>
              <a:ext uri="{FF2B5EF4-FFF2-40B4-BE49-F238E27FC236}">
                <a16:creationId xmlns:a16="http://schemas.microsoft.com/office/drawing/2014/main" id="{7B1195DC-FC05-259C-2A08-BCD6DE5C88F7}"/>
              </a:ext>
            </a:extLst>
          </p:cNvPr>
          <p:cNvSpPr>
            <a:spLocks noGrp="1"/>
          </p:cNvSpPr>
          <p:nvPr>
            <p:ph type="body" sz="quarter" idx="10"/>
          </p:nvPr>
        </p:nvSpPr>
        <p:spPr/>
        <p:txBody>
          <a:bodyPr/>
          <a:lstStyle/>
          <a:p>
            <a:pPr marL="0" indent="0"/>
            <a:r>
              <a:rPr lang="en-US"/>
              <a:t>Lesson 3:</a:t>
            </a:r>
          </a:p>
        </p:txBody>
      </p:sp>
      <p:pic>
        <p:nvPicPr>
          <p:cNvPr id="5" name="Picture 4">
            <a:extLst>
              <a:ext uri="{FF2B5EF4-FFF2-40B4-BE49-F238E27FC236}">
                <a16:creationId xmlns:a16="http://schemas.microsoft.com/office/drawing/2014/main" id="{3D8D2DF7-3F02-7502-630C-7A6751E351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234545" y="2265631"/>
            <a:ext cx="4572000" cy="3048000"/>
          </a:xfrm>
          <a:prstGeom prst="rect">
            <a:avLst/>
          </a:prstGeom>
          <a:noFill/>
          <a:ln>
            <a:noFill/>
          </a:ln>
        </p:spPr>
      </p:pic>
    </p:spTree>
    <p:extLst>
      <p:ext uri="{BB962C8B-B14F-4D97-AF65-F5344CB8AC3E}">
        <p14:creationId xmlns:p14="http://schemas.microsoft.com/office/powerpoint/2010/main" val="459824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20D561-7957-003E-ABF5-5813027D24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000" t="8056" r="5998" b="12878"/>
          <a:stretch/>
        </p:blipFill>
        <p:spPr bwMode="auto">
          <a:xfrm>
            <a:off x="249787" y="3466210"/>
            <a:ext cx="1777601" cy="1095154"/>
          </a:xfrm>
          <a:prstGeom prst="rect">
            <a:avLst/>
          </a:prstGeom>
          <a:noFill/>
          <a:ln>
            <a:noFill/>
          </a:ln>
          <a:extLst>
            <a:ext uri="{53640926-AAD7-44D8-BBD7-CCE9431645EC}">
              <a14:shadowObscured xmlns:a14="http://schemas.microsoft.com/office/drawing/2010/main"/>
            </a:ext>
          </a:extLst>
        </p:spPr>
      </p:pic>
      <p:pic>
        <p:nvPicPr>
          <p:cNvPr id="8" name="Picture 7" descr="A picture containing circle, diagram, text, screenshot&#10;&#10;Description automatically generated">
            <a:extLst>
              <a:ext uri="{FF2B5EF4-FFF2-40B4-BE49-F238E27FC236}">
                <a16:creationId xmlns:a16="http://schemas.microsoft.com/office/drawing/2014/main" id="{46A17C81-E7DD-0D67-A814-D1D0A0DFB2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7388" y="1944119"/>
            <a:ext cx="7193144" cy="3677087"/>
          </a:xfrm>
          <a:prstGeom prst="rect">
            <a:avLst/>
          </a:prstGeom>
        </p:spPr>
      </p:pic>
      <p:sp>
        <p:nvSpPr>
          <p:cNvPr id="2" name="Title 1">
            <a:extLst>
              <a:ext uri="{FF2B5EF4-FFF2-40B4-BE49-F238E27FC236}">
                <a16:creationId xmlns:a16="http://schemas.microsoft.com/office/drawing/2014/main" id="{74C4C04F-6DB4-0166-9ADD-AF54187BBB87}"/>
              </a:ext>
            </a:extLst>
          </p:cNvPr>
          <p:cNvSpPr>
            <a:spLocks noGrp="1"/>
          </p:cNvSpPr>
          <p:nvPr>
            <p:ph type="title"/>
          </p:nvPr>
        </p:nvSpPr>
        <p:spPr/>
        <p:txBody>
          <a:bodyPr/>
          <a:lstStyle/>
          <a:p>
            <a:r>
              <a:rPr lang="en-US"/>
              <a:t>Sort the boats into the diagram.</a:t>
            </a:r>
            <a:endParaRPr lang="en-GB"/>
          </a:p>
        </p:txBody>
      </p:sp>
      <p:sp>
        <p:nvSpPr>
          <p:cNvPr id="13" name="Text Placeholder 12">
            <a:extLst>
              <a:ext uri="{FF2B5EF4-FFF2-40B4-BE49-F238E27FC236}">
                <a16:creationId xmlns:a16="http://schemas.microsoft.com/office/drawing/2014/main" id="{48EAC011-0117-EC97-27CD-EF1F2432291C}"/>
              </a:ext>
            </a:extLst>
          </p:cNvPr>
          <p:cNvSpPr>
            <a:spLocks noGrp="1"/>
          </p:cNvSpPr>
          <p:nvPr>
            <p:ph type="body" sz="quarter" idx="10"/>
          </p:nvPr>
        </p:nvSpPr>
        <p:spPr/>
        <p:txBody>
          <a:bodyPr/>
          <a:lstStyle/>
          <a:p>
            <a:r>
              <a:rPr lang="en-GB"/>
              <a:t>Lesson 3:</a:t>
            </a:r>
          </a:p>
        </p:txBody>
      </p:sp>
      <p:pic>
        <p:nvPicPr>
          <p:cNvPr id="4" name="Picture 3">
            <a:extLst>
              <a:ext uri="{FF2B5EF4-FFF2-40B4-BE49-F238E27FC236}">
                <a16:creationId xmlns:a16="http://schemas.microsoft.com/office/drawing/2014/main" id="{2074A185-E4AA-7557-3BA5-1F9BFD094A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311772" y="5757799"/>
            <a:ext cx="2302510" cy="921004"/>
          </a:xfrm>
          <a:prstGeom prst="rect">
            <a:avLst/>
          </a:prstGeom>
          <a:noFill/>
          <a:ln>
            <a:noFill/>
          </a:ln>
        </p:spPr>
      </p:pic>
      <p:pic>
        <p:nvPicPr>
          <p:cNvPr id="7" name="Picture 6">
            <a:extLst>
              <a:ext uri="{FF2B5EF4-FFF2-40B4-BE49-F238E27FC236}">
                <a16:creationId xmlns:a16="http://schemas.microsoft.com/office/drawing/2014/main" id="{70112801-ABC7-B63D-9329-7E5FCE224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414322" y="5343330"/>
            <a:ext cx="2256790" cy="1019031"/>
          </a:xfrm>
          <a:prstGeom prst="rect">
            <a:avLst/>
          </a:prstGeom>
          <a:noFill/>
          <a:ln>
            <a:noFill/>
          </a:ln>
        </p:spPr>
      </p:pic>
      <p:pic>
        <p:nvPicPr>
          <p:cNvPr id="11" name="Picture 10">
            <a:extLst>
              <a:ext uri="{FF2B5EF4-FFF2-40B4-BE49-F238E27FC236}">
                <a16:creationId xmlns:a16="http://schemas.microsoft.com/office/drawing/2014/main" id="{852A576E-8300-26DF-29E0-66459EA53D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974349" y="1222648"/>
            <a:ext cx="1728874" cy="1152582"/>
          </a:xfrm>
          <a:prstGeom prst="rect">
            <a:avLst/>
          </a:prstGeom>
          <a:noFill/>
          <a:ln>
            <a:noFill/>
          </a:ln>
        </p:spPr>
      </p:pic>
      <p:pic>
        <p:nvPicPr>
          <p:cNvPr id="12" name="Picture 11">
            <a:extLst>
              <a:ext uri="{FF2B5EF4-FFF2-40B4-BE49-F238E27FC236}">
                <a16:creationId xmlns:a16="http://schemas.microsoft.com/office/drawing/2014/main" id="{370A1797-830C-EDF6-831E-4C3DDA22F7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958311" y="5129695"/>
            <a:ext cx="1690972" cy="1127314"/>
          </a:xfrm>
          <a:prstGeom prst="rect">
            <a:avLst/>
          </a:prstGeom>
          <a:noFill/>
          <a:ln>
            <a:noFill/>
          </a:ln>
        </p:spPr>
      </p:pic>
      <p:pic>
        <p:nvPicPr>
          <p:cNvPr id="14" name="Picture 13">
            <a:extLst>
              <a:ext uri="{FF2B5EF4-FFF2-40B4-BE49-F238E27FC236}">
                <a16:creationId xmlns:a16="http://schemas.microsoft.com/office/drawing/2014/main" id="{31DCE25C-C051-E997-FAFA-B3ED012E52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473075" y="1221675"/>
            <a:ext cx="1720733" cy="1154529"/>
          </a:xfrm>
          <a:prstGeom prst="rect">
            <a:avLst/>
          </a:prstGeom>
          <a:noFill/>
          <a:ln>
            <a:noFill/>
          </a:ln>
        </p:spPr>
      </p:pic>
      <p:pic>
        <p:nvPicPr>
          <p:cNvPr id="15" name="Picture 14">
            <a:extLst>
              <a:ext uri="{FF2B5EF4-FFF2-40B4-BE49-F238E27FC236}">
                <a16:creationId xmlns:a16="http://schemas.microsoft.com/office/drawing/2014/main" id="{4B800186-BEB8-4C89-D812-762C2FFDE55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4822" t="24717"/>
          <a:stretch/>
        </p:blipFill>
        <p:spPr>
          <a:xfrm>
            <a:off x="9342690" y="2945219"/>
            <a:ext cx="1306592" cy="1446028"/>
          </a:xfrm>
          <a:prstGeom prst="rect">
            <a:avLst/>
          </a:prstGeom>
        </p:spPr>
      </p:pic>
    </p:spTree>
    <p:extLst>
      <p:ext uri="{BB962C8B-B14F-4D97-AF65-F5344CB8AC3E}">
        <p14:creationId xmlns:p14="http://schemas.microsoft.com/office/powerpoint/2010/main" val="3654935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5DBE1-572F-DCE4-387F-0C31FAACC38C}"/>
              </a:ext>
            </a:extLst>
          </p:cNvPr>
          <p:cNvSpPr>
            <a:spLocks noGrp="1"/>
          </p:cNvSpPr>
          <p:nvPr>
            <p:ph type="title"/>
          </p:nvPr>
        </p:nvSpPr>
        <p:spPr/>
        <p:txBody>
          <a:bodyPr/>
          <a:lstStyle/>
          <a:p>
            <a:r>
              <a:rPr lang="en-US"/>
              <a:t>Sort the boats into the diagram.</a:t>
            </a:r>
            <a:endParaRPr lang="en-GB"/>
          </a:p>
        </p:txBody>
      </p:sp>
      <p:sp>
        <p:nvSpPr>
          <p:cNvPr id="7" name="Text Placeholder 6">
            <a:extLst>
              <a:ext uri="{FF2B5EF4-FFF2-40B4-BE49-F238E27FC236}">
                <a16:creationId xmlns:a16="http://schemas.microsoft.com/office/drawing/2014/main" id="{FA432535-1C6E-FDF8-0E47-56DBAF051764}"/>
              </a:ext>
            </a:extLst>
          </p:cNvPr>
          <p:cNvSpPr>
            <a:spLocks noGrp="1"/>
          </p:cNvSpPr>
          <p:nvPr>
            <p:ph type="body" sz="quarter" idx="10"/>
          </p:nvPr>
        </p:nvSpPr>
        <p:spPr/>
        <p:txBody>
          <a:bodyPr/>
          <a:lstStyle/>
          <a:p>
            <a:r>
              <a:rPr lang="en-GB"/>
              <a:t>Lesson 3:</a:t>
            </a:r>
          </a:p>
        </p:txBody>
      </p:sp>
      <p:pic>
        <p:nvPicPr>
          <p:cNvPr id="4" name="Picture 3" descr="A diagram of different types of boats&#10;&#10;Description automatically generated with medium confidence">
            <a:extLst>
              <a:ext uri="{FF2B5EF4-FFF2-40B4-BE49-F238E27FC236}">
                <a16:creationId xmlns:a16="http://schemas.microsoft.com/office/drawing/2014/main" id="{0BC6E414-3B52-16B9-3F2A-68F5DFD71E7B}"/>
              </a:ext>
            </a:extLst>
          </p:cNvPr>
          <p:cNvPicPr>
            <a:picLocks noChangeAspect="1"/>
          </p:cNvPicPr>
          <p:nvPr/>
        </p:nvPicPr>
        <p:blipFill rotWithShape="1">
          <a:blip r:embed="rId2"/>
          <a:srcRect b="87589"/>
          <a:stretch/>
        </p:blipFill>
        <p:spPr>
          <a:xfrm>
            <a:off x="1031014" y="1227668"/>
            <a:ext cx="9538830" cy="646852"/>
          </a:xfrm>
          <a:prstGeom prst="rect">
            <a:avLst/>
          </a:prstGeom>
        </p:spPr>
      </p:pic>
      <p:pic>
        <p:nvPicPr>
          <p:cNvPr id="2" name="Picture 1" descr="A picture containing circle, diagram, text, screenshot&#10;&#10;Description automatically generated">
            <a:extLst>
              <a:ext uri="{FF2B5EF4-FFF2-40B4-BE49-F238E27FC236}">
                <a16:creationId xmlns:a16="http://schemas.microsoft.com/office/drawing/2014/main" id="{15DC0BD8-EDAD-301C-5CE7-A0F33234F6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85"/>
          <a:stretch/>
        </p:blipFill>
        <p:spPr>
          <a:xfrm>
            <a:off x="911499" y="1954530"/>
            <a:ext cx="9658345" cy="4498603"/>
          </a:xfrm>
          <a:prstGeom prst="rect">
            <a:avLst/>
          </a:prstGeom>
        </p:spPr>
      </p:pic>
      <p:pic>
        <p:nvPicPr>
          <p:cNvPr id="3" name="Picture 2">
            <a:extLst>
              <a:ext uri="{FF2B5EF4-FFF2-40B4-BE49-F238E27FC236}">
                <a16:creationId xmlns:a16="http://schemas.microsoft.com/office/drawing/2014/main" id="{02F76081-EB58-AA41-862D-5F2B8CB59E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000" t="8056" r="5998" b="12878"/>
          <a:stretch/>
        </p:blipFill>
        <p:spPr bwMode="auto">
          <a:xfrm>
            <a:off x="6997565" y="2250465"/>
            <a:ext cx="1575476" cy="970628"/>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8106B1D-67F4-01EB-284E-254CFADFBB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726070" y="3076040"/>
            <a:ext cx="2085704" cy="834282"/>
          </a:xfrm>
          <a:prstGeom prst="rect">
            <a:avLst/>
          </a:prstGeom>
          <a:noFill/>
          <a:ln>
            <a:noFill/>
          </a:ln>
        </p:spPr>
      </p:pic>
      <p:pic>
        <p:nvPicPr>
          <p:cNvPr id="8" name="Picture 7">
            <a:extLst>
              <a:ext uri="{FF2B5EF4-FFF2-40B4-BE49-F238E27FC236}">
                <a16:creationId xmlns:a16="http://schemas.microsoft.com/office/drawing/2014/main" id="{E940603A-7243-8496-9D58-AFC1C8D948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1622156" y="3694315"/>
            <a:ext cx="2256790" cy="1019031"/>
          </a:xfrm>
          <a:prstGeom prst="rect">
            <a:avLst/>
          </a:prstGeom>
          <a:noFill/>
          <a:ln>
            <a:noFill/>
          </a:ln>
        </p:spPr>
      </p:pic>
      <p:pic>
        <p:nvPicPr>
          <p:cNvPr id="9" name="Picture 8">
            <a:extLst>
              <a:ext uri="{FF2B5EF4-FFF2-40B4-BE49-F238E27FC236}">
                <a16:creationId xmlns:a16="http://schemas.microsoft.com/office/drawing/2014/main" id="{9DD5BBC4-9709-8458-5E1A-5D2D6FAC80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32777" y="4423095"/>
            <a:ext cx="1376902" cy="917934"/>
          </a:xfrm>
          <a:prstGeom prst="rect">
            <a:avLst/>
          </a:prstGeom>
          <a:noFill/>
          <a:ln>
            <a:noFill/>
          </a:ln>
        </p:spPr>
      </p:pic>
      <p:pic>
        <p:nvPicPr>
          <p:cNvPr id="10" name="Picture 9">
            <a:extLst>
              <a:ext uri="{FF2B5EF4-FFF2-40B4-BE49-F238E27FC236}">
                <a16:creationId xmlns:a16="http://schemas.microsoft.com/office/drawing/2014/main" id="{D4A5F266-026B-3B31-8959-CDB3124BF7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681323" y="3221093"/>
            <a:ext cx="1376902" cy="917934"/>
          </a:xfrm>
          <a:prstGeom prst="rect">
            <a:avLst/>
          </a:prstGeom>
          <a:noFill/>
          <a:ln>
            <a:noFill/>
          </a:ln>
        </p:spPr>
      </p:pic>
      <p:pic>
        <p:nvPicPr>
          <p:cNvPr id="11" name="Picture 10">
            <a:extLst>
              <a:ext uri="{FF2B5EF4-FFF2-40B4-BE49-F238E27FC236}">
                <a16:creationId xmlns:a16="http://schemas.microsoft.com/office/drawing/2014/main" id="{7B2F07BA-8909-840F-A21F-51F6CC5D79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7101248" y="5171364"/>
            <a:ext cx="1368109" cy="917935"/>
          </a:xfrm>
          <a:prstGeom prst="rect">
            <a:avLst/>
          </a:prstGeom>
          <a:noFill/>
          <a:ln>
            <a:noFill/>
          </a:ln>
        </p:spPr>
      </p:pic>
      <p:pic>
        <p:nvPicPr>
          <p:cNvPr id="12" name="Picture 11">
            <a:extLst>
              <a:ext uri="{FF2B5EF4-FFF2-40B4-BE49-F238E27FC236}">
                <a16:creationId xmlns:a16="http://schemas.microsoft.com/office/drawing/2014/main" id="{7901ED76-DE2F-D36A-0401-0692AE1E32B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4822" t="24717"/>
          <a:stretch/>
        </p:blipFill>
        <p:spPr>
          <a:xfrm>
            <a:off x="5181428" y="4184304"/>
            <a:ext cx="1306592" cy="1446028"/>
          </a:xfrm>
          <a:prstGeom prst="rect">
            <a:avLst/>
          </a:prstGeom>
        </p:spPr>
      </p:pic>
    </p:spTree>
    <p:extLst>
      <p:ext uri="{BB962C8B-B14F-4D97-AF65-F5344CB8AC3E}">
        <p14:creationId xmlns:p14="http://schemas.microsoft.com/office/powerpoint/2010/main" val="3730655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1CD1-93E4-567B-9190-52EFA2DDC50F}"/>
              </a:ext>
            </a:extLst>
          </p:cNvPr>
          <p:cNvSpPr>
            <a:spLocks noGrp="1"/>
          </p:cNvSpPr>
          <p:nvPr>
            <p:ph type="title"/>
          </p:nvPr>
        </p:nvSpPr>
        <p:spPr/>
        <p:txBody>
          <a:bodyPr/>
          <a:lstStyle/>
          <a:p>
            <a:r>
              <a:rPr lang="en-US"/>
              <a:t>How have boats changed over time?</a:t>
            </a:r>
            <a:endParaRPr lang="en-GB"/>
          </a:p>
        </p:txBody>
      </p:sp>
      <p:sp>
        <p:nvSpPr>
          <p:cNvPr id="3" name="Text Placeholder 2">
            <a:extLst>
              <a:ext uri="{FF2B5EF4-FFF2-40B4-BE49-F238E27FC236}">
                <a16:creationId xmlns:a16="http://schemas.microsoft.com/office/drawing/2014/main" id="{72C4792E-821F-6CCD-E4BC-EEE55B4C2166}"/>
              </a:ext>
            </a:extLst>
          </p:cNvPr>
          <p:cNvSpPr>
            <a:spLocks noGrp="1"/>
          </p:cNvSpPr>
          <p:nvPr>
            <p:ph type="body" sz="quarter" idx="10"/>
          </p:nvPr>
        </p:nvSpPr>
        <p:spPr/>
        <p:txBody>
          <a:bodyPr/>
          <a:lstStyle/>
          <a:p>
            <a:r>
              <a:rPr lang="en-GB"/>
              <a:t>Lesson 3:</a:t>
            </a:r>
          </a:p>
        </p:txBody>
      </p:sp>
      <p:sp>
        <p:nvSpPr>
          <p:cNvPr id="5" name="Text Placeholder 4">
            <a:extLst>
              <a:ext uri="{FF2B5EF4-FFF2-40B4-BE49-F238E27FC236}">
                <a16:creationId xmlns:a16="http://schemas.microsoft.com/office/drawing/2014/main" id="{EF175F48-D7D2-4FAD-BB89-8289FA5DC179}"/>
              </a:ext>
            </a:extLst>
          </p:cNvPr>
          <p:cNvSpPr>
            <a:spLocks noGrp="1"/>
          </p:cNvSpPr>
          <p:nvPr>
            <p:ph type="body" sz="quarter" idx="11"/>
          </p:nvPr>
        </p:nvSpPr>
        <p:spPr>
          <a:xfrm>
            <a:off x="808355" y="1311253"/>
            <a:ext cx="4511386" cy="2045111"/>
          </a:xfrm>
          <a:prstGeom prst="wedgeRoundRectCallout">
            <a:avLst>
              <a:gd name="adj1" fmla="val 37821"/>
              <a:gd name="adj2" fmla="val 71073"/>
              <a:gd name="adj3" fmla="val 16667"/>
            </a:avLst>
          </a:prstGeom>
        </p:spPr>
        <p:txBody>
          <a:bodyPr/>
          <a:lstStyle/>
          <a:p>
            <a:r>
              <a:rPr lang="en-GB"/>
              <a:t>Can you name a boat from the past? </a:t>
            </a:r>
          </a:p>
          <a:p>
            <a:r>
              <a:rPr lang="en-GB"/>
              <a:t>Can you name a boat that is used today?</a:t>
            </a:r>
          </a:p>
        </p:txBody>
      </p:sp>
      <p:sp>
        <p:nvSpPr>
          <p:cNvPr id="6" name="Text Placeholder 4">
            <a:extLst>
              <a:ext uri="{FF2B5EF4-FFF2-40B4-BE49-F238E27FC236}">
                <a16:creationId xmlns:a16="http://schemas.microsoft.com/office/drawing/2014/main" id="{07480A22-BDD4-F222-825E-55BA3EEA50E7}"/>
              </a:ext>
            </a:extLst>
          </p:cNvPr>
          <p:cNvSpPr txBox="1">
            <a:spLocks/>
          </p:cNvSpPr>
          <p:nvPr/>
        </p:nvSpPr>
        <p:spPr>
          <a:xfrm>
            <a:off x="6295159" y="1311253"/>
            <a:ext cx="4511386" cy="1759823"/>
          </a:xfrm>
          <a:prstGeom prst="wedgeRoundRectCallout">
            <a:avLst>
              <a:gd name="adj1" fmla="val -35146"/>
              <a:gd name="adj2" fmla="val 84822"/>
              <a:gd name="adj3" fmla="val 16667"/>
            </a:avLst>
          </a:prstGeom>
          <a:solidFill>
            <a:srgbClr val="EFE5F1"/>
          </a:solidFill>
          <a:ln>
            <a:noFill/>
          </a:ln>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Can you name a boat that is powered by the wind?</a:t>
            </a:r>
          </a:p>
        </p:txBody>
      </p:sp>
      <p:pic>
        <p:nvPicPr>
          <p:cNvPr id="4" name="Picture 3" descr="A cartoon of a person holding a book&#10;&#10;Description automatically generated">
            <a:extLst>
              <a:ext uri="{FF2B5EF4-FFF2-40B4-BE49-F238E27FC236}">
                <a16:creationId xmlns:a16="http://schemas.microsoft.com/office/drawing/2014/main" id="{14616494-BC83-F387-8BB5-B5E6A69178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4470" y="2538000"/>
            <a:ext cx="2769512" cy="4320000"/>
          </a:xfrm>
          <a:prstGeom prst="rect">
            <a:avLst/>
          </a:prstGeom>
        </p:spPr>
      </p:pic>
    </p:spTree>
    <p:extLst>
      <p:ext uri="{BB962C8B-B14F-4D97-AF65-F5344CB8AC3E}">
        <p14:creationId xmlns:p14="http://schemas.microsoft.com/office/powerpoint/2010/main" val="3245445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254170-2776-65DE-9F17-438B6D843A5E}"/>
              </a:ext>
            </a:extLst>
          </p:cNvPr>
          <p:cNvSpPr>
            <a:spLocks noGrp="1"/>
          </p:cNvSpPr>
          <p:nvPr>
            <p:ph type="body" sz="quarter" idx="11"/>
          </p:nvPr>
        </p:nvSpPr>
        <p:spPr/>
        <p:txBody>
          <a:bodyPr/>
          <a:lstStyle/>
          <a:p>
            <a:r>
              <a:rPr lang="en-US"/>
              <a:t>boat</a:t>
            </a:r>
          </a:p>
          <a:p>
            <a:r>
              <a:rPr lang="en-US" b="1"/>
              <a:t>engine</a:t>
            </a:r>
          </a:p>
          <a:p>
            <a:r>
              <a:rPr lang="en-US"/>
              <a:t>power </a:t>
            </a:r>
          </a:p>
          <a:p>
            <a:r>
              <a:rPr lang="en-US"/>
              <a:t>ship</a:t>
            </a:r>
          </a:p>
          <a:p>
            <a:r>
              <a:rPr lang="en-US"/>
              <a:t>solar</a:t>
            </a:r>
          </a:p>
        </p:txBody>
      </p:sp>
      <p:sp>
        <p:nvSpPr>
          <p:cNvPr id="3" name="Title 2">
            <a:extLst>
              <a:ext uri="{FF2B5EF4-FFF2-40B4-BE49-F238E27FC236}">
                <a16:creationId xmlns:a16="http://schemas.microsoft.com/office/drawing/2014/main" id="{58CAE458-6032-2288-2C4A-49B2988A4D57}"/>
              </a:ext>
            </a:extLst>
          </p:cNvPr>
          <p:cNvSpPr>
            <a:spLocks noGrp="1"/>
          </p:cNvSpPr>
          <p:nvPr>
            <p:ph type="title"/>
          </p:nvPr>
        </p:nvSpPr>
        <p:spPr/>
        <p:txBody>
          <a:bodyPr/>
          <a:lstStyle/>
          <a:p>
            <a:r>
              <a:rPr lang="en-US"/>
              <a:t>How have boats changed over time?</a:t>
            </a:r>
            <a:endParaRPr lang="en-GB"/>
          </a:p>
        </p:txBody>
      </p:sp>
      <p:sp>
        <p:nvSpPr>
          <p:cNvPr id="2" name="Text Placeholder 1">
            <a:extLst>
              <a:ext uri="{FF2B5EF4-FFF2-40B4-BE49-F238E27FC236}">
                <a16:creationId xmlns:a16="http://schemas.microsoft.com/office/drawing/2014/main" id="{02B1975F-C252-F46D-54E4-A0E61FB06F04}"/>
              </a:ext>
            </a:extLst>
          </p:cNvPr>
          <p:cNvSpPr>
            <a:spLocks noGrp="1"/>
          </p:cNvSpPr>
          <p:nvPr>
            <p:ph type="body" sz="quarter" idx="10"/>
          </p:nvPr>
        </p:nvSpPr>
        <p:spPr/>
        <p:txBody>
          <a:bodyPr/>
          <a:lstStyle/>
          <a:p>
            <a:r>
              <a:rPr lang="en-US"/>
              <a:t>The boat was the first type of transport.</a:t>
            </a:r>
          </a:p>
          <a:p>
            <a:r>
              <a:rPr lang="en-US"/>
              <a:t>Boats can be powered by people, engines, wind, or the sun.</a:t>
            </a:r>
          </a:p>
          <a:p>
            <a:r>
              <a:rPr lang="en-US"/>
              <a:t>Over time, new inventions have made boat travel faster and safer.</a:t>
            </a:r>
          </a:p>
          <a:p>
            <a:endParaRPr lang="en-GB"/>
          </a:p>
        </p:txBody>
      </p:sp>
      <p:sp>
        <p:nvSpPr>
          <p:cNvPr id="5" name="Text Placeholder 4">
            <a:extLst>
              <a:ext uri="{FF2B5EF4-FFF2-40B4-BE49-F238E27FC236}">
                <a16:creationId xmlns:a16="http://schemas.microsoft.com/office/drawing/2014/main" id="{F145AD40-A5EB-B652-7F9A-264E78C8DAA1}"/>
              </a:ext>
            </a:extLst>
          </p:cNvPr>
          <p:cNvSpPr>
            <a:spLocks noGrp="1"/>
          </p:cNvSpPr>
          <p:nvPr>
            <p:ph type="body" sz="quarter" idx="12"/>
          </p:nvPr>
        </p:nvSpPr>
        <p:spPr/>
        <p:txBody>
          <a:bodyPr/>
          <a:lstStyle/>
          <a:p>
            <a:pPr marL="0" indent="0"/>
            <a:r>
              <a:rPr lang="en-US"/>
              <a:t>Lesson 3:</a:t>
            </a:r>
            <a:endParaRPr lang="en-GB"/>
          </a:p>
        </p:txBody>
      </p:sp>
      <p:pic>
        <p:nvPicPr>
          <p:cNvPr id="7" name="Picture 6" descr="A cartoon of a child with a backpack&#10;&#10;Description automatically generated with medium confidence">
            <a:extLst>
              <a:ext uri="{FF2B5EF4-FFF2-40B4-BE49-F238E27FC236}">
                <a16:creationId xmlns:a16="http://schemas.microsoft.com/office/drawing/2014/main" id="{3F4E9E33-2CDD-6B36-10F8-E4108F25BD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9035" y="2743879"/>
            <a:ext cx="2769511" cy="4320000"/>
          </a:xfrm>
          <a:prstGeom prst="rect">
            <a:avLst/>
          </a:prstGeom>
        </p:spPr>
      </p:pic>
    </p:spTree>
    <p:extLst>
      <p:ext uri="{BB962C8B-B14F-4D97-AF65-F5344CB8AC3E}">
        <p14:creationId xmlns:p14="http://schemas.microsoft.com/office/powerpoint/2010/main" val="2799326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5A38D-C995-26AA-C580-073DEF546401}"/>
              </a:ext>
            </a:extLst>
          </p:cNvPr>
          <p:cNvSpPr txBox="1"/>
          <p:nvPr/>
        </p:nvSpPr>
        <p:spPr>
          <a:xfrm>
            <a:off x="262223" y="276024"/>
            <a:ext cx="45406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Key Question: What makes me and others around me special?</a:t>
            </a:r>
          </a:p>
        </p:txBody>
      </p:sp>
      <p:sp>
        <p:nvSpPr>
          <p:cNvPr id="5" name="TextBox 4">
            <a:extLst>
              <a:ext uri="{FF2B5EF4-FFF2-40B4-BE49-F238E27FC236}">
                <a16:creationId xmlns:a16="http://schemas.microsoft.com/office/drawing/2014/main" id="{188D9FF6-CA19-C7EF-FBA7-2F9E4B721982}"/>
              </a:ext>
            </a:extLst>
          </p:cNvPr>
          <p:cNvSpPr txBox="1"/>
          <p:nvPr/>
        </p:nvSpPr>
        <p:spPr>
          <a:xfrm>
            <a:off x="6403193" y="286537"/>
            <a:ext cx="5562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Monday 21st October 2024</a:t>
            </a:r>
          </a:p>
        </p:txBody>
      </p:sp>
      <p:pic>
        <p:nvPicPr>
          <p:cNvPr id="6" name="Picture 5" descr="A cartoon character holding a slice of pizza&#10;&#10;Description automatically generated">
            <a:extLst>
              <a:ext uri="{FF2B5EF4-FFF2-40B4-BE49-F238E27FC236}">
                <a16:creationId xmlns:a16="http://schemas.microsoft.com/office/drawing/2014/main" id="{40345779-E357-C6E3-1D06-2CD8AC80F3FF}"/>
              </a:ext>
            </a:extLst>
          </p:cNvPr>
          <p:cNvPicPr>
            <a:picLocks noChangeAspect="1"/>
          </p:cNvPicPr>
          <p:nvPr/>
        </p:nvPicPr>
        <p:blipFill>
          <a:blip r:embed="rId2"/>
          <a:stretch>
            <a:fillRect/>
          </a:stretch>
        </p:blipFill>
        <p:spPr>
          <a:xfrm>
            <a:off x="4320875" y="1070662"/>
            <a:ext cx="7648575" cy="5581650"/>
          </a:xfrm>
          <a:prstGeom prst="rect">
            <a:avLst/>
          </a:prstGeom>
        </p:spPr>
      </p:pic>
      <p:sp>
        <p:nvSpPr>
          <p:cNvPr id="8" name="TextBox 7">
            <a:extLst>
              <a:ext uri="{FF2B5EF4-FFF2-40B4-BE49-F238E27FC236}">
                <a16:creationId xmlns:a16="http://schemas.microsoft.com/office/drawing/2014/main" id="{C8808162-68DF-7D54-F069-77A12BCD0C0F}"/>
              </a:ext>
            </a:extLst>
          </p:cNvPr>
          <p:cNvSpPr txBox="1"/>
          <p:nvPr/>
        </p:nvSpPr>
        <p:spPr>
          <a:xfrm>
            <a:off x="552048" y="1987376"/>
            <a:ext cx="316047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solidFill>
                  <a:schemeClr val="accent4"/>
                </a:solidFill>
                <a:latin typeface="Sassoon Primary"/>
              </a:rPr>
              <a:t>Blue</a:t>
            </a:r>
            <a:r>
              <a:rPr lang="en-US" sz="5400">
                <a:latin typeface="Sassoon Primary"/>
              </a:rPr>
              <a:t>/</a:t>
            </a:r>
          </a:p>
          <a:p>
            <a:pPr algn="l"/>
            <a:r>
              <a:rPr lang="en-US" sz="5400">
                <a:solidFill>
                  <a:srgbClr val="00B050"/>
                </a:solidFill>
                <a:latin typeface="Sassoon Primary"/>
              </a:rPr>
              <a:t>Green</a:t>
            </a:r>
          </a:p>
        </p:txBody>
      </p:sp>
    </p:spTree>
    <p:extLst>
      <p:ext uri="{BB962C8B-B14F-4D97-AF65-F5344CB8AC3E}">
        <p14:creationId xmlns:p14="http://schemas.microsoft.com/office/powerpoint/2010/main" val="414164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5A38D-C995-26AA-C580-073DEF546401}"/>
              </a:ext>
            </a:extLst>
          </p:cNvPr>
          <p:cNvSpPr txBox="1"/>
          <p:nvPr/>
        </p:nvSpPr>
        <p:spPr>
          <a:xfrm>
            <a:off x="262223" y="276024"/>
            <a:ext cx="45406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Key Question: What makes me and others around me special?</a:t>
            </a:r>
          </a:p>
        </p:txBody>
      </p:sp>
      <p:sp>
        <p:nvSpPr>
          <p:cNvPr id="5" name="TextBox 4">
            <a:extLst>
              <a:ext uri="{FF2B5EF4-FFF2-40B4-BE49-F238E27FC236}">
                <a16:creationId xmlns:a16="http://schemas.microsoft.com/office/drawing/2014/main" id="{188D9FF6-CA19-C7EF-FBA7-2F9E4B721982}"/>
              </a:ext>
            </a:extLst>
          </p:cNvPr>
          <p:cNvSpPr txBox="1"/>
          <p:nvPr/>
        </p:nvSpPr>
        <p:spPr>
          <a:xfrm>
            <a:off x="6403193" y="286537"/>
            <a:ext cx="5562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Monday 21st October 2024</a:t>
            </a:r>
          </a:p>
        </p:txBody>
      </p:sp>
      <p:pic>
        <p:nvPicPr>
          <p:cNvPr id="2" name="Picture 1" descr="A group of children playing video games&#10;&#10;Description automatically generated">
            <a:extLst>
              <a:ext uri="{FF2B5EF4-FFF2-40B4-BE49-F238E27FC236}">
                <a16:creationId xmlns:a16="http://schemas.microsoft.com/office/drawing/2014/main" id="{C14DBC01-4BE6-34A1-0399-3414A3D4FC56}"/>
              </a:ext>
            </a:extLst>
          </p:cNvPr>
          <p:cNvPicPr>
            <a:picLocks noChangeAspect="1"/>
          </p:cNvPicPr>
          <p:nvPr/>
        </p:nvPicPr>
        <p:blipFill>
          <a:blip r:embed="rId2"/>
          <a:stretch>
            <a:fillRect/>
          </a:stretch>
        </p:blipFill>
        <p:spPr>
          <a:xfrm>
            <a:off x="1818760" y="954173"/>
            <a:ext cx="7524750" cy="5629275"/>
          </a:xfrm>
          <a:prstGeom prst="rect">
            <a:avLst/>
          </a:prstGeom>
        </p:spPr>
      </p:pic>
    </p:spTree>
    <p:extLst>
      <p:ext uri="{BB962C8B-B14F-4D97-AF65-F5344CB8AC3E}">
        <p14:creationId xmlns:p14="http://schemas.microsoft.com/office/powerpoint/2010/main" val="2081513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631333" y="1340769"/>
            <a:ext cx="6840760" cy="136815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048000" y="368077"/>
            <a:ext cx="8229600" cy="1143000"/>
          </a:xfrm>
        </p:spPr>
        <p:txBody>
          <a:bodyPr>
            <a:normAutofit/>
          </a:bodyPr>
          <a:lstStyle/>
          <a:p>
            <a:r>
              <a:rPr lang="en-GB" sz="4000" b="1" dirty="0">
                <a:solidFill>
                  <a:schemeClr val="tx1">
                    <a:lumMod val="75000"/>
                    <a:lumOff val="25000"/>
                  </a:schemeClr>
                </a:solidFill>
              </a:rPr>
              <a:t>1) Rule 23: Explanation</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1" t="27337" r="12668" b="11746"/>
          <a:stretch/>
        </p:blipFill>
        <p:spPr bwMode="auto">
          <a:xfrm>
            <a:off x="118170" y="5753965"/>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a:xfrm>
            <a:off x="3226836" y="1412777"/>
            <a:ext cx="5605468" cy="8369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500" dirty="0">
                <a:solidFill>
                  <a:schemeClr val="tx1">
                    <a:lumMod val="75000"/>
                    <a:lumOff val="25000"/>
                  </a:schemeClr>
                </a:solidFill>
              </a:rPr>
              <a:t>The </a:t>
            </a:r>
            <a:r>
              <a:rPr lang="en-GB" sz="3500" b="1" dirty="0">
                <a:solidFill>
                  <a:schemeClr val="tx1">
                    <a:lumMod val="75000"/>
                    <a:lumOff val="25000"/>
                  </a:schemeClr>
                </a:solidFill>
              </a:rPr>
              <a:t>‘air’</a:t>
            </a:r>
            <a:r>
              <a:rPr lang="en-GB" sz="3500" dirty="0">
                <a:solidFill>
                  <a:schemeClr val="tx1">
                    <a:lumMod val="75000"/>
                    <a:lumOff val="25000"/>
                  </a:schemeClr>
                </a:solidFill>
              </a:rPr>
              <a:t> sound is usually spelt </a:t>
            </a:r>
            <a:r>
              <a:rPr lang="en-GB" sz="3500" b="1" dirty="0">
                <a:solidFill>
                  <a:schemeClr val="tx1">
                    <a:lumMod val="75000"/>
                    <a:lumOff val="25000"/>
                  </a:schemeClr>
                </a:solidFill>
              </a:rPr>
              <a:t>‘air’</a:t>
            </a:r>
            <a:r>
              <a:rPr lang="en-GB" sz="3500" dirty="0">
                <a:solidFill>
                  <a:schemeClr val="tx1">
                    <a:lumMod val="75000"/>
                    <a:lumOff val="25000"/>
                  </a:schemeClr>
                </a:solidFill>
              </a:rPr>
              <a:t> or </a:t>
            </a:r>
            <a:r>
              <a:rPr lang="en-GB" sz="3500" b="1" dirty="0">
                <a:solidFill>
                  <a:schemeClr val="tx1">
                    <a:lumMod val="75000"/>
                    <a:lumOff val="25000"/>
                  </a:schemeClr>
                </a:solidFill>
              </a:rPr>
              <a:t>‘are’</a:t>
            </a:r>
            <a:r>
              <a:rPr lang="en-GB" sz="3500" dirty="0">
                <a:solidFill>
                  <a:schemeClr val="tx1">
                    <a:lumMod val="75000"/>
                    <a:lumOff val="25000"/>
                  </a:schemeClr>
                </a:solidFill>
              </a:rPr>
              <a:t>.</a:t>
            </a:r>
          </a:p>
        </p:txBody>
      </p:sp>
      <p:sp>
        <p:nvSpPr>
          <p:cNvPr id="13" name="Rounded Rectangle 12"/>
          <p:cNvSpPr/>
          <p:nvPr/>
        </p:nvSpPr>
        <p:spPr>
          <a:xfrm>
            <a:off x="2046986" y="3068961"/>
            <a:ext cx="8009454" cy="176437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Content Placeholder 2"/>
          <p:cNvSpPr txBox="1">
            <a:spLocks/>
          </p:cNvSpPr>
          <p:nvPr/>
        </p:nvSpPr>
        <p:spPr>
          <a:xfrm>
            <a:off x="1703513" y="3964042"/>
            <a:ext cx="8784975"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800" dirty="0">
                <a:solidFill>
                  <a:schemeClr val="tx1">
                    <a:lumMod val="75000"/>
                    <a:lumOff val="25000"/>
                  </a:schemeClr>
                </a:solidFill>
              </a:rPr>
              <a:t>h</a:t>
            </a:r>
            <a:r>
              <a:rPr lang="en-GB" sz="3800" b="1" u="sng" dirty="0">
                <a:solidFill>
                  <a:schemeClr val="tx1">
                    <a:lumMod val="75000"/>
                    <a:lumOff val="25000"/>
                  </a:schemeClr>
                </a:solidFill>
              </a:rPr>
              <a:t>are</a:t>
            </a:r>
            <a:r>
              <a:rPr lang="en-GB" sz="3800" dirty="0">
                <a:solidFill>
                  <a:schemeClr val="tx1">
                    <a:lumMod val="75000"/>
                    <a:lumOff val="25000"/>
                  </a:schemeClr>
                </a:solidFill>
              </a:rPr>
              <a:t>               st</a:t>
            </a:r>
            <a:r>
              <a:rPr lang="en-GB" sz="3800" b="1" u="sng" dirty="0">
                <a:solidFill>
                  <a:schemeClr val="tx1">
                    <a:lumMod val="75000"/>
                    <a:lumOff val="25000"/>
                  </a:schemeClr>
                </a:solidFill>
              </a:rPr>
              <a:t>are</a:t>
            </a:r>
            <a:r>
              <a:rPr lang="en-GB" sz="3800" dirty="0">
                <a:solidFill>
                  <a:schemeClr val="tx1">
                    <a:lumMod val="75000"/>
                    <a:lumOff val="25000"/>
                  </a:schemeClr>
                </a:solidFill>
              </a:rPr>
              <a:t>             c</a:t>
            </a:r>
            <a:r>
              <a:rPr lang="en-GB" sz="3800" b="1" u="sng" dirty="0">
                <a:solidFill>
                  <a:schemeClr val="tx1">
                    <a:lumMod val="75000"/>
                    <a:lumOff val="25000"/>
                  </a:schemeClr>
                </a:solidFill>
              </a:rPr>
              <a:t>are</a:t>
            </a:r>
            <a:endParaRPr lang="en-GB" sz="3800" b="1" dirty="0">
              <a:solidFill>
                <a:srgbClr val="FF0000"/>
              </a:solidFill>
            </a:endParaRPr>
          </a:p>
        </p:txBody>
      </p:sp>
      <p:sp>
        <p:nvSpPr>
          <p:cNvPr id="19" name="Content Placeholder 2"/>
          <p:cNvSpPr txBox="1">
            <a:spLocks/>
          </p:cNvSpPr>
          <p:nvPr/>
        </p:nvSpPr>
        <p:spPr>
          <a:xfrm>
            <a:off x="1686948" y="3140968"/>
            <a:ext cx="8784975"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800" dirty="0">
                <a:solidFill>
                  <a:schemeClr val="tx1">
                    <a:lumMod val="75000"/>
                    <a:lumOff val="25000"/>
                  </a:schemeClr>
                </a:solidFill>
              </a:rPr>
              <a:t>st</a:t>
            </a:r>
            <a:r>
              <a:rPr lang="en-GB" sz="3800" b="1" u="sng" dirty="0">
                <a:solidFill>
                  <a:schemeClr val="tx1">
                    <a:lumMod val="75000"/>
                    <a:lumOff val="25000"/>
                  </a:schemeClr>
                </a:solidFill>
              </a:rPr>
              <a:t>air</a:t>
            </a:r>
            <a:r>
              <a:rPr lang="en-GB" sz="3800" dirty="0">
                <a:solidFill>
                  <a:schemeClr val="tx1">
                    <a:lumMod val="75000"/>
                    <a:lumOff val="25000"/>
                  </a:schemeClr>
                </a:solidFill>
              </a:rPr>
              <a:t>               ch</a:t>
            </a:r>
            <a:r>
              <a:rPr lang="en-GB" sz="3800" b="1" u="sng" dirty="0">
                <a:solidFill>
                  <a:schemeClr val="tx1">
                    <a:lumMod val="75000"/>
                    <a:lumOff val="25000"/>
                  </a:schemeClr>
                </a:solidFill>
              </a:rPr>
              <a:t>air</a:t>
            </a:r>
            <a:r>
              <a:rPr lang="en-GB" sz="3800" dirty="0">
                <a:solidFill>
                  <a:schemeClr val="tx1">
                    <a:lumMod val="75000"/>
                    <a:lumOff val="25000"/>
                  </a:schemeClr>
                </a:solidFill>
              </a:rPr>
              <a:t>             h</a:t>
            </a:r>
            <a:r>
              <a:rPr lang="en-GB" sz="3800" b="1" u="sng" dirty="0">
                <a:solidFill>
                  <a:schemeClr val="tx1">
                    <a:lumMod val="75000"/>
                    <a:lumOff val="25000"/>
                  </a:schemeClr>
                </a:solidFill>
              </a:rPr>
              <a:t>air</a:t>
            </a:r>
            <a:endParaRPr lang="en-GB" sz="3800" b="1" dirty="0">
              <a:solidFill>
                <a:srgbClr val="FF0000"/>
              </a:solidFill>
            </a:endParaRPr>
          </a:p>
        </p:txBody>
      </p:sp>
      <p:sp>
        <p:nvSpPr>
          <p:cNvPr id="5" name="TextBox 4">
            <a:extLst>
              <a:ext uri="{FF2B5EF4-FFF2-40B4-BE49-F238E27FC236}">
                <a16:creationId xmlns:a16="http://schemas.microsoft.com/office/drawing/2014/main" id="{08FB6A13-4B6D-EAE9-4342-1FCCAA9B09F4}"/>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
        <p:nvSpPr>
          <p:cNvPr id="6" name="TextBox 5">
            <a:extLst>
              <a:ext uri="{FF2B5EF4-FFF2-40B4-BE49-F238E27FC236}">
                <a16:creationId xmlns:a16="http://schemas.microsoft.com/office/drawing/2014/main" id="{228A73C1-A00F-7724-78D7-AD85D7329386}"/>
              </a:ext>
            </a:extLst>
          </p:cNvPr>
          <p:cNvSpPr txBox="1"/>
          <p:nvPr/>
        </p:nvSpPr>
        <p:spPr>
          <a:xfrm>
            <a:off x="0" y="13335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4040"/>
                </a:solidFill>
                <a:latin typeface="Sassoon Primary"/>
              </a:rPr>
              <a:t>TBAT: explore alternative spellings of the /air/ phoneme.</a:t>
            </a:r>
            <a:endParaRPr lang="en-US" sz="2000" dirty="0">
              <a:latin typeface="Sassoon Primary"/>
            </a:endParaRPr>
          </a:p>
        </p:txBody>
      </p:sp>
    </p:spTree>
    <p:extLst>
      <p:ext uri="{BB962C8B-B14F-4D97-AF65-F5344CB8AC3E}">
        <p14:creationId xmlns:p14="http://schemas.microsoft.com/office/powerpoint/2010/main" val="2229224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5A38D-C995-26AA-C580-073DEF546401}"/>
              </a:ext>
            </a:extLst>
          </p:cNvPr>
          <p:cNvSpPr txBox="1"/>
          <p:nvPr/>
        </p:nvSpPr>
        <p:spPr>
          <a:xfrm>
            <a:off x="262223" y="276024"/>
            <a:ext cx="45406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Key Question: What makes me and others around me special?</a:t>
            </a:r>
          </a:p>
        </p:txBody>
      </p:sp>
      <p:sp>
        <p:nvSpPr>
          <p:cNvPr id="5" name="TextBox 4">
            <a:extLst>
              <a:ext uri="{FF2B5EF4-FFF2-40B4-BE49-F238E27FC236}">
                <a16:creationId xmlns:a16="http://schemas.microsoft.com/office/drawing/2014/main" id="{188D9FF6-CA19-C7EF-FBA7-2F9E4B721982}"/>
              </a:ext>
            </a:extLst>
          </p:cNvPr>
          <p:cNvSpPr txBox="1"/>
          <p:nvPr/>
        </p:nvSpPr>
        <p:spPr>
          <a:xfrm>
            <a:off x="6403193" y="286537"/>
            <a:ext cx="5562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Monday 21st October 2024</a:t>
            </a:r>
          </a:p>
        </p:txBody>
      </p:sp>
      <p:pic>
        <p:nvPicPr>
          <p:cNvPr id="2" name="Picture 1" descr="A group of people holding a sign&#10;&#10;Description automatically generated">
            <a:extLst>
              <a:ext uri="{FF2B5EF4-FFF2-40B4-BE49-F238E27FC236}">
                <a16:creationId xmlns:a16="http://schemas.microsoft.com/office/drawing/2014/main" id="{DA3D2445-354F-73BB-079A-7A64160B2CEF}"/>
              </a:ext>
            </a:extLst>
          </p:cNvPr>
          <p:cNvPicPr>
            <a:picLocks noChangeAspect="1"/>
          </p:cNvPicPr>
          <p:nvPr/>
        </p:nvPicPr>
        <p:blipFill>
          <a:blip r:embed="rId2"/>
          <a:stretch>
            <a:fillRect/>
          </a:stretch>
        </p:blipFill>
        <p:spPr>
          <a:xfrm>
            <a:off x="1836910" y="1146861"/>
            <a:ext cx="7591425" cy="5429250"/>
          </a:xfrm>
          <a:prstGeom prst="rect">
            <a:avLst/>
          </a:prstGeom>
        </p:spPr>
      </p:pic>
    </p:spTree>
    <p:extLst>
      <p:ext uri="{BB962C8B-B14F-4D97-AF65-F5344CB8AC3E}">
        <p14:creationId xmlns:p14="http://schemas.microsoft.com/office/powerpoint/2010/main" val="2892601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5A38D-C995-26AA-C580-073DEF546401}"/>
              </a:ext>
            </a:extLst>
          </p:cNvPr>
          <p:cNvSpPr txBox="1"/>
          <p:nvPr/>
        </p:nvSpPr>
        <p:spPr>
          <a:xfrm>
            <a:off x="262223" y="276024"/>
            <a:ext cx="45406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Key Question: What makes me and others around me special?</a:t>
            </a:r>
          </a:p>
        </p:txBody>
      </p:sp>
      <p:sp>
        <p:nvSpPr>
          <p:cNvPr id="5" name="TextBox 4">
            <a:extLst>
              <a:ext uri="{FF2B5EF4-FFF2-40B4-BE49-F238E27FC236}">
                <a16:creationId xmlns:a16="http://schemas.microsoft.com/office/drawing/2014/main" id="{188D9FF6-CA19-C7EF-FBA7-2F9E4B721982}"/>
              </a:ext>
            </a:extLst>
          </p:cNvPr>
          <p:cNvSpPr txBox="1"/>
          <p:nvPr/>
        </p:nvSpPr>
        <p:spPr>
          <a:xfrm>
            <a:off x="6403193" y="286537"/>
            <a:ext cx="5562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Monday 21st October 2024</a:t>
            </a:r>
          </a:p>
        </p:txBody>
      </p:sp>
      <p:pic>
        <p:nvPicPr>
          <p:cNvPr id="2" name="Picture 1" descr="A screenshot of a question&#10;&#10;Description automatically generated">
            <a:extLst>
              <a:ext uri="{FF2B5EF4-FFF2-40B4-BE49-F238E27FC236}">
                <a16:creationId xmlns:a16="http://schemas.microsoft.com/office/drawing/2014/main" id="{57D763E2-3E9B-EEA0-9B2C-FF7A01769033}"/>
              </a:ext>
            </a:extLst>
          </p:cNvPr>
          <p:cNvPicPr>
            <a:picLocks noChangeAspect="1"/>
          </p:cNvPicPr>
          <p:nvPr/>
        </p:nvPicPr>
        <p:blipFill>
          <a:blip r:embed="rId2"/>
          <a:stretch>
            <a:fillRect/>
          </a:stretch>
        </p:blipFill>
        <p:spPr>
          <a:xfrm>
            <a:off x="917103" y="1128326"/>
            <a:ext cx="9173604" cy="4972049"/>
          </a:xfrm>
          <a:prstGeom prst="rect">
            <a:avLst/>
          </a:prstGeom>
        </p:spPr>
      </p:pic>
    </p:spTree>
    <p:extLst>
      <p:ext uri="{BB962C8B-B14F-4D97-AF65-F5344CB8AC3E}">
        <p14:creationId xmlns:p14="http://schemas.microsoft.com/office/powerpoint/2010/main" val="1881047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5A38D-C995-26AA-C580-073DEF546401}"/>
              </a:ext>
            </a:extLst>
          </p:cNvPr>
          <p:cNvSpPr txBox="1"/>
          <p:nvPr/>
        </p:nvSpPr>
        <p:spPr>
          <a:xfrm>
            <a:off x="262223" y="276024"/>
            <a:ext cx="45406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Key Question: What makes me and others around me special?</a:t>
            </a:r>
          </a:p>
        </p:txBody>
      </p:sp>
      <p:sp>
        <p:nvSpPr>
          <p:cNvPr id="5" name="TextBox 4">
            <a:extLst>
              <a:ext uri="{FF2B5EF4-FFF2-40B4-BE49-F238E27FC236}">
                <a16:creationId xmlns:a16="http://schemas.microsoft.com/office/drawing/2014/main" id="{188D9FF6-CA19-C7EF-FBA7-2F9E4B721982}"/>
              </a:ext>
            </a:extLst>
          </p:cNvPr>
          <p:cNvSpPr txBox="1"/>
          <p:nvPr/>
        </p:nvSpPr>
        <p:spPr>
          <a:xfrm>
            <a:off x="6403193" y="286537"/>
            <a:ext cx="5562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Monday 21st October 2024</a:t>
            </a:r>
          </a:p>
        </p:txBody>
      </p:sp>
      <p:pic>
        <p:nvPicPr>
          <p:cNvPr id="2" name="Picture 1" descr="A group of people standing together&#10;&#10;Description automatically generated">
            <a:extLst>
              <a:ext uri="{FF2B5EF4-FFF2-40B4-BE49-F238E27FC236}">
                <a16:creationId xmlns:a16="http://schemas.microsoft.com/office/drawing/2014/main" id="{913AE9D9-4E2E-662E-9FDD-08F6994032AD}"/>
              </a:ext>
            </a:extLst>
          </p:cNvPr>
          <p:cNvPicPr>
            <a:picLocks noChangeAspect="1"/>
          </p:cNvPicPr>
          <p:nvPr/>
        </p:nvPicPr>
        <p:blipFill>
          <a:blip r:embed="rId2"/>
          <a:stretch>
            <a:fillRect/>
          </a:stretch>
        </p:blipFill>
        <p:spPr>
          <a:xfrm>
            <a:off x="1969101" y="921736"/>
            <a:ext cx="7677150" cy="5591175"/>
          </a:xfrm>
          <a:prstGeom prst="rect">
            <a:avLst/>
          </a:prstGeom>
        </p:spPr>
      </p:pic>
    </p:spTree>
    <p:extLst>
      <p:ext uri="{BB962C8B-B14F-4D97-AF65-F5344CB8AC3E}">
        <p14:creationId xmlns:p14="http://schemas.microsoft.com/office/powerpoint/2010/main" val="2161822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5A38D-C995-26AA-C580-073DEF546401}"/>
              </a:ext>
            </a:extLst>
          </p:cNvPr>
          <p:cNvSpPr txBox="1"/>
          <p:nvPr/>
        </p:nvSpPr>
        <p:spPr>
          <a:xfrm>
            <a:off x="262223" y="276024"/>
            <a:ext cx="45406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Key Question: What makes me and others around me special?</a:t>
            </a:r>
          </a:p>
        </p:txBody>
      </p:sp>
      <p:sp>
        <p:nvSpPr>
          <p:cNvPr id="5" name="TextBox 4">
            <a:extLst>
              <a:ext uri="{FF2B5EF4-FFF2-40B4-BE49-F238E27FC236}">
                <a16:creationId xmlns:a16="http://schemas.microsoft.com/office/drawing/2014/main" id="{188D9FF6-CA19-C7EF-FBA7-2F9E4B721982}"/>
              </a:ext>
            </a:extLst>
          </p:cNvPr>
          <p:cNvSpPr txBox="1"/>
          <p:nvPr/>
        </p:nvSpPr>
        <p:spPr>
          <a:xfrm>
            <a:off x="6403193" y="286537"/>
            <a:ext cx="5562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Monday 21st October 2024</a:t>
            </a:r>
          </a:p>
        </p:txBody>
      </p:sp>
      <p:pic>
        <p:nvPicPr>
          <p:cNvPr id="2" name="Picture 1" descr="A group of children sitting on a circle&#10;&#10;Description automatically generated">
            <a:extLst>
              <a:ext uri="{FF2B5EF4-FFF2-40B4-BE49-F238E27FC236}">
                <a16:creationId xmlns:a16="http://schemas.microsoft.com/office/drawing/2014/main" id="{576643CB-FC76-12A3-3D9C-CFEF29FEB296}"/>
              </a:ext>
            </a:extLst>
          </p:cNvPr>
          <p:cNvPicPr>
            <a:picLocks noChangeAspect="1"/>
          </p:cNvPicPr>
          <p:nvPr/>
        </p:nvPicPr>
        <p:blipFill>
          <a:blip r:embed="rId2"/>
          <a:stretch>
            <a:fillRect/>
          </a:stretch>
        </p:blipFill>
        <p:spPr>
          <a:xfrm>
            <a:off x="1877970" y="1084434"/>
            <a:ext cx="7715250" cy="5286375"/>
          </a:xfrm>
          <a:prstGeom prst="rect">
            <a:avLst/>
          </a:prstGeom>
        </p:spPr>
      </p:pic>
    </p:spTree>
    <p:extLst>
      <p:ext uri="{BB962C8B-B14F-4D97-AF65-F5344CB8AC3E}">
        <p14:creationId xmlns:p14="http://schemas.microsoft.com/office/powerpoint/2010/main" val="503259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5A38D-C995-26AA-C580-073DEF546401}"/>
              </a:ext>
            </a:extLst>
          </p:cNvPr>
          <p:cNvSpPr txBox="1"/>
          <p:nvPr/>
        </p:nvSpPr>
        <p:spPr>
          <a:xfrm>
            <a:off x="262223" y="276024"/>
            <a:ext cx="45406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Key Question: What makes me and others around me special?</a:t>
            </a:r>
          </a:p>
        </p:txBody>
      </p:sp>
      <p:sp>
        <p:nvSpPr>
          <p:cNvPr id="5" name="TextBox 4">
            <a:extLst>
              <a:ext uri="{FF2B5EF4-FFF2-40B4-BE49-F238E27FC236}">
                <a16:creationId xmlns:a16="http://schemas.microsoft.com/office/drawing/2014/main" id="{188D9FF6-CA19-C7EF-FBA7-2F9E4B721982}"/>
              </a:ext>
            </a:extLst>
          </p:cNvPr>
          <p:cNvSpPr txBox="1"/>
          <p:nvPr/>
        </p:nvSpPr>
        <p:spPr>
          <a:xfrm>
            <a:off x="6403193" y="286537"/>
            <a:ext cx="5562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Monday 21st October 2024</a:t>
            </a:r>
          </a:p>
        </p:txBody>
      </p:sp>
      <p:pic>
        <p:nvPicPr>
          <p:cNvPr id="2" name="Picture 1" descr="A thank you card with text and stars&#10;&#10;Description automatically generated">
            <a:extLst>
              <a:ext uri="{FF2B5EF4-FFF2-40B4-BE49-F238E27FC236}">
                <a16:creationId xmlns:a16="http://schemas.microsoft.com/office/drawing/2014/main" id="{A47D4A10-29C4-74EF-8062-5954CBD89F26}"/>
              </a:ext>
            </a:extLst>
          </p:cNvPr>
          <p:cNvPicPr>
            <a:picLocks noChangeAspect="1"/>
          </p:cNvPicPr>
          <p:nvPr/>
        </p:nvPicPr>
        <p:blipFill>
          <a:blip r:embed="rId2"/>
          <a:stretch>
            <a:fillRect/>
          </a:stretch>
        </p:blipFill>
        <p:spPr>
          <a:xfrm>
            <a:off x="2045301" y="928687"/>
            <a:ext cx="7524750" cy="5762625"/>
          </a:xfrm>
          <a:prstGeom prst="rect">
            <a:avLst/>
          </a:prstGeom>
        </p:spPr>
      </p:pic>
    </p:spTree>
    <p:extLst>
      <p:ext uri="{BB962C8B-B14F-4D97-AF65-F5344CB8AC3E}">
        <p14:creationId xmlns:p14="http://schemas.microsoft.com/office/powerpoint/2010/main" val="899951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7008017" y="4345780"/>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21" name="TextBox 20">
            <a:extLst>
              <a:ext uri="{FF2B5EF4-FFF2-40B4-BE49-F238E27FC236}">
                <a16:creationId xmlns:a16="http://schemas.microsoft.com/office/drawing/2014/main" id="{D3198CD1-C1CF-0ADE-D9E3-25F537225099}"/>
              </a:ext>
            </a:extLst>
          </p:cNvPr>
          <p:cNvSpPr txBox="1"/>
          <p:nvPr/>
        </p:nvSpPr>
        <p:spPr>
          <a:xfrm>
            <a:off x="5764696" y="4869000"/>
            <a:ext cx="3759476" cy="830997"/>
          </a:xfrm>
          <a:prstGeom prst="rect">
            <a:avLst/>
          </a:prstGeom>
          <a:noFill/>
        </p:spPr>
        <p:txBody>
          <a:bodyPr wrap="square" lIns="91440" tIns="45720" rIns="91440" bIns="45720" rtlCol="0" anchor="t">
            <a:spAutoFit/>
          </a:bodyPr>
          <a:lstStyle/>
          <a:p>
            <a:r>
              <a:rPr lang="en-GB" sz="2400">
                <a:latin typeface="Century Gothic"/>
              </a:rPr>
              <a:t>Make your paper plate into a boat!</a:t>
            </a:r>
            <a:endParaRPr lang="en-US"/>
          </a:p>
        </p:txBody>
      </p:sp>
      <p:pic>
        <p:nvPicPr>
          <p:cNvPr id="3" name="Picture 2" descr="A paper plate boat with a sailboat&#10;&#10;Description automatically generated">
            <a:extLst>
              <a:ext uri="{FF2B5EF4-FFF2-40B4-BE49-F238E27FC236}">
                <a16:creationId xmlns:a16="http://schemas.microsoft.com/office/drawing/2014/main" id="{E047D721-FFE1-DFD5-F9E7-65F7AAA5ACF3}"/>
              </a:ext>
            </a:extLst>
          </p:cNvPr>
          <p:cNvPicPr>
            <a:picLocks noChangeAspect="1"/>
          </p:cNvPicPr>
          <p:nvPr/>
        </p:nvPicPr>
        <p:blipFill>
          <a:blip r:embed="rId2"/>
          <a:stretch>
            <a:fillRect/>
          </a:stretch>
        </p:blipFill>
        <p:spPr>
          <a:xfrm>
            <a:off x="9522402" y="4483244"/>
            <a:ext cx="1930978" cy="2075585"/>
          </a:xfrm>
          <a:prstGeom prst="rect">
            <a:avLst/>
          </a:prstGeom>
        </p:spPr>
      </p:pic>
      <p:sp>
        <p:nvSpPr>
          <p:cNvPr id="11" name="TextBox 10">
            <a:extLst>
              <a:ext uri="{FF2B5EF4-FFF2-40B4-BE49-F238E27FC236}">
                <a16:creationId xmlns:a16="http://schemas.microsoft.com/office/drawing/2014/main" id="{4802E870-5E0D-B319-719A-23E1C0DA426F}"/>
              </a:ext>
            </a:extLst>
          </p:cNvPr>
          <p:cNvSpPr txBox="1"/>
          <p:nvPr/>
        </p:nvSpPr>
        <p:spPr>
          <a:xfrm>
            <a:off x="5569265" y="2023808"/>
            <a:ext cx="375249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Century Gothic"/>
              </a:rPr>
              <a:t>Can you direct your friend from where they are standing to the door? Use quarter turns and forwards, backwards, left and right.</a:t>
            </a:r>
          </a:p>
        </p:txBody>
      </p:sp>
      <p:pic>
        <p:nvPicPr>
          <p:cNvPr id="12" name="Picture 11" descr="A person and person pointing at something&#10;&#10;Description automatically generated">
            <a:extLst>
              <a:ext uri="{FF2B5EF4-FFF2-40B4-BE49-F238E27FC236}">
                <a16:creationId xmlns:a16="http://schemas.microsoft.com/office/drawing/2014/main" id="{A632BE0C-A80B-AD8B-D7BE-C24053478E35}"/>
              </a:ext>
            </a:extLst>
          </p:cNvPr>
          <p:cNvPicPr>
            <a:picLocks noChangeAspect="1"/>
          </p:cNvPicPr>
          <p:nvPr/>
        </p:nvPicPr>
        <p:blipFill>
          <a:blip r:embed="rId3"/>
          <a:stretch>
            <a:fillRect/>
          </a:stretch>
        </p:blipFill>
        <p:spPr>
          <a:xfrm>
            <a:off x="9304128" y="2245474"/>
            <a:ext cx="2152650" cy="1590675"/>
          </a:xfrm>
          <a:prstGeom prst="rect">
            <a:avLst/>
          </a:prstGeom>
        </p:spPr>
      </p:pic>
      <p:sp>
        <p:nvSpPr>
          <p:cNvPr id="13" name="TextBox 12">
            <a:extLst>
              <a:ext uri="{FF2B5EF4-FFF2-40B4-BE49-F238E27FC236}">
                <a16:creationId xmlns:a16="http://schemas.microsoft.com/office/drawing/2014/main" id="{89B5A261-0546-9004-87E1-0B41A1EA68EA}"/>
              </a:ext>
            </a:extLst>
          </p:cNvPr>
          <p:cNvSpPr txBox="1"/>
          <p:nvPr/>
        </p:nvSpPr>
        <p:spPr>
          <a:xfrm>
            <a:off x="598530" y="2021165"/>
            <a:ext cx="268823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assoon Primary"/>
              </a:rPr>
              <a:t>Emma Jane is off on her </a:t>
            </a:r>
            <a:r>
              <a:rPr lang="en-US" err="1">
                <a:latin typeface="Sassoon Primary"/>
              </a:rPr>
              <a:t>aeroplane</a:t>
            </a:r>
            <a:r>
              <a:rPr lang="en-US" dirty="0">
                <a:latin typeface="Sassoon Primary"/>
              </a:rPr>
              <a:t>, and she needs to know what to pack.</a:t>
            </a:r>
          </a:p>
          <a:p>
            <a:endParaRPr lang="en-US" dirty="0">
              <a:latin typeface="Sassoon Primary"/>
            </a:endParaRPr>
          </a:p>
          <a:p>
            <a:r>
              <a:rPr lang="en-US" dirty="0">
                <a:latin typeface="Sassoon Primary"/>
              </a:rPr>
              <a:t>Write a list of what she would need to pack for her journey.</a:t>
            </a:r>
          </a:p>
        </p:txBody>
      </p:sp>
      <p:pic>
        <p:nvPicPr>
          <p:cNvPr id="14" name="Picture 13" descr="A luggage with a tag on it&#10;&#10;Description automatically generated">
            <a:extLst>
              <a:ext uri="{FF2B5EF4-FFF2-40B4-BE49-F238E27FC236}">
                <a16:creationId xmlns:a16="http://schemas.microsoft.com/office/drawing/2014/main" id="{29E34156-57A8-C501-E1F2-36F4739EA921}"/>
              </a:ext>
            </a:extLst>
          </p:cNvPr>
          <p:cNvPicPr>
            <a:picLocks noChangeAspect="1"/>
          </p:cNvPicPr>
          <p:nvPr/>
        </p:nvPicPr>
        <p:blipFill>
          <a:blip r:embed="rId4"/>
          <a:stretch>
            <a:fillRect/>
          </a:stretch>
        </p:blipFill>
        <p:spPr>
          <a:xfrm>
            <a:off x="3455246" y="2028567"/>
            <a:ext cx="1831915" cy="2141838"/>
          </a:xfrm>
          <a:prstGeom prst="rect">
            <a:avLst/>
          </a:prstGeom>
        </p:spPr>
      </p:pic>
      <p:pic>
        <p:nvPicPr>
          <p:cNvPr id="15" name="Picture 14">
            <a:extLst>
              <a:ext uri="{FF2B5EF4-FFF2-40B4-BE49-F238E27FC236}">
                <a16:creationId xmlns:a16="http://schemas.microsoft.com/office/drawing/2014/main" id="{902C3CC8-EB9B-8C34-D54C-EBD7BC915FCA}"/>
              </a:ext>
            </a:extLst>
          </p:cNvPr>
          <p:cNvPicPr>
            <a:picLocks noChangeAspect="1"/>
          </p:cNvPicPr>
          <p:nvPr/>
        </p:nvPicPr>
        <p:blipFill>
          <a:blip r:embed="rId5"/>
          <a:stretch>
            <a:fillRect/>
          </a:stretch>
        </p:blipFill>
        <p:spPr>
          <a:xfrm rot="5400000">
            <a:off x="3349980" y="4309419"/>
            <a:ext cx="1609959" cy="2615513"/>
          </a:xfrm>
          <a:prstGeom prst="rect">
            <a:avLst/>
          </a:prstGeom>
        </p:spPr>
      </p:pic>
      <p:sp>
        <p:nvSpPr>
          <p:cNvPr id="16" name="TextBox 15">
            <a:extLst>
              <a:ext uri="{FF2B5EF4-FFF2-40B4-BE49-F238E27FC236}">
                <a16:creationId xmlns:a16="http://schemas.microsoft.com/office/drawing/2014/main" id="{DC9184A3-B988-5717-1F94-9F3FA362D317}"/>
              </a:ext>
            </a:extLst>
          </p:cNvPr>
          <p:cNvSpPr txBox="1"/>
          <p:nvPr/>
        </p:nvSpPr>
        <p:spPr>
          <a:xfrm>
            <a:off x="738187" y="4774405"/>
            <a:ext cx="214312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Sassoon Primary"/>
              </a:rPr>
              <a:t>Explore the materials to decide which would be the best to build a boat.</a:t>
            </a:r>
            <a:r>
              <a:rPr lang="en-US" dirty="0"/>
              <a:t> </a:t>
            </a:r>
          </a:p>
        </p:txBody>
      </p:sp>
    </p:spTree>
    <p:extLst>
      <p:ext uri="{BB962C8B-B14F-4D97-AF65-F5344CB8AC3E}">
        <p14:creationId xmlns:p14="http://schemas.microsoft.com/office/powerpoint/2010/main" val="1955849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4589400" y="237100"/>
            <a:ext cx="3013200" cy="763600"/>
          </a:xfrm>
          <a:prstGeom prst="rect">
            <a:avLst/>
          </a:prstGeom>
        </p:spPr>
        <p:txBody>
          <a:bodyPr spcFirstLastPara="1" vert="horz" wrap="square" lIns="121900" tIns="121900" rIns="121900" bIns="121900" rtlCol="0" anchor="t" anchorCtr="0">
            <a:noAutofit/>
          </a:bodyPr>
          <a:lstStyle/>
          <a:p>
            <a:pPr>
              <a:buSzPts val="990"/>
            </a:pPr>
            <a:r>
              <a:rPr lang="en" sz="3750" b="1">
                <a:latin typeface="Sassoon Primary"/>
                <a:ea typeface="Comic Sans MS"/>
                <a:cs typeface="Comic Sans MS"/>
                <a:sym typeface="Comic Sans MS"/>
              </a:rPr>
              <a:t>Home time</a:t>
            </a:r>
            <a:r>
              <a:rPr lang="en" sz="3750" b="1">
                <a:latin typeface="Comic Sans MS"/>
                <a:ea typeface="Comic Sans MS"/>
                <a:cs typeface="Comic Sans MS"/>
                <a:sym typeface="Comic Sans MS"/>
              </a:rPr>
              <a:t> </a:t>
            </a:r>
            <a:endParaRPr sz="3760" b="1">
              <a:latin typeface="Comic Sans MS"/>
              <a:ea typeface="Comic Sans MS"/>
              <a:cs typeface="Comic Sans MS"/>
              <a:sym typeface="Comic Sans MS"/>
            </a:endParaRPr>
          </a:p>
        </p:txBody>
      </p:sp>
      <p:sp>
        <p:nvSpPr>
          <p:cNvPr id="267" name="Google Shape;267;p40"/>
          <p:cNvSpPr txBox="1">
            <a:spLocks noGrp="1"/>
          </p:cNvSpPr>
          <p:nvPr>
            <p:ph type="body" idx="1"/>
          </p:nvPr>
        </p:nvSpPr>
        <p:spPr>
          <a:xfrm>
            <a:off x="1125333" y="2071033"/>
            <a:ext cx="7992400" cy="4555200"/>
          </a:xfrm>
          <a:prstGeom prst="rect">
            <a:avLst/>
          </a:prstGeom>
        </p:spPr>
        <p:txBody>
          <a:bodyPr spcFirstLastPara="1" vert="horz" wrap="square" lIns="121900" tIns="121900" rIns="121900" bIns="121900" rtlCol="0" anchor="t" anchorCtr="0">
            <a:normAutofit/>
          </a:bodyPr>
          <a:lstStyle/>
          <a:p>
            <a:pPr marL="608965" indent="0">
              <a:buNone/>
            </a:pPr>
            <a:endParaRPr lang="en-US" b="1">
              <a:solidFill>
                <a:schemeClr val="dk1"/>
              </a:solidFill>
              <a:latin typeface="Comic Sans MS"/>
              <a:ea typeface="Comic Sans MS"/>
              <a:cs typeface="Comic Sans MS"/>
            </a:endParaRPr>
          </a:p>
          <a:p>
            <a:pPr marL="608965" indent="-481965">
              <a:spcBef>
                <a:spcPts val="1600"/>
              </a:spcBef>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Wash hands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Collect bags , lunch boxes and water bottles.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jumpers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any letters/ reading books from the teachers.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Line up at the door.</a:t>
            </a:r>
            <a:r>
              <a:rPr lang="en" b="1">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endParaRPr>
          </a:p>
        </p:txBody>
      </p:sp>
      <p:pic>
        <p:nvPicPr>
          <p:cNvPr id="268" name="Google Shape;268;p40"/>
          <p:cNvPicPr preferRelativeResize="0"/>
          <p:nvPr/>
        </p:nvPicPr>
        <p:blipFill>
          <a:blip r:embed="rId3">
            <a:alphaModFix/>
          </a:blip>
          <a:stretch>
            <a:fillRect/>
          </a:stretch>
        </p:blipFill>
        <p:spPr>
          <a:xfrm>
            <a:off x="133600" y="0"/>
            <a:ext cx="2805533" cy="2747667"/>
          </a:xfrm>
          <a:prstGeom prst="rect">
            <a:avLst/>
          </a:prstGeom>
          <a:noFill/>
          <a:ln>
            <a:noFill/>
          </a:ln>
        </p:spPr>
      </p:pic>
      <p:pic>
        <p:nvPicPr>
          <p:cNvPr id="269" name="Google Shape;269;p40"/>
          <p:cNvPicPr preferRelativeResize="0"/>
          <p:nvPr/>
        </p:nvPicPr>
        <p:blipFill>
          <a:blip r:embed="rId4">
            <a:alphaModFix/>
          </a:blip>
          <a:stretch>
            <a:fillRect/>
          </a:stretch>
        </p:blipFill>
        <p:spPr>
          <a:xfrm>
            <a:off x="10311234" y="518667"/>
            <a:ext cx="1668033" cy="1710333"/>
          </a:xfrm>
          <a:prstGeom prst="rect">
            <a:avLst/>
          </a:prstGeom>
          <a:noFill/>
          <a:ln>
            <a:noFill/>
          </a:ln>
        </p:spPr>
      </p:pic>
      <p:pic>
        <p:nvPicPr>
          <p:cNvPr id="270" name="Google Shape;270;p40"/>
          <p:cNvPicPr preferRelativeResize="0"/>
          <p:nvPr/>
        </p:nvPicPr>
        <p:blipFill>
          <a:blip r:embed="rId5">
            <a:alphaModFix/>
          </a:blip>
          <a:stretch>
            <a:fillRect/>
          </a:stretch>
        </p:blipFill>
        <p:spPr>
          <a:xfrm>
            <a:off x="10446262" y="2229016"/>
            <a:ext cx="1397965" cy="1035368"/>
          </a:xfrm>
          <a:prstGeom prst="rect">
            <a:avLst/>
          </a:prstGeom>
          <a:noFill/>
          <a:ln>
            <a:noFill/>
          </a:ln>
        </p:spPr>
      </p:pic>
      <p:pic>
        <p:nvPicPr>
          <p:cNvPr id="271" name="Google Shape;271;p40"/>
          <p:cNvPicPr preferRelativeResize="0"/>
          <p:nvPr/>
        </p:nvPicPr>
        <p:blipFill>
          <a:blip r:embed="rId6">
            <a:alphaModFix/>
          </a:blip>
          <a:stretch>
            <a:fillRect/>
          </a:stretch>
        </p:blipFill>
        <p:spPr>
          <a:xfrm>
            <a:off x="10311234" y="3429007"/>
            <a:ext cx="1668033" cy="1554597"/>
          </a:xfrm>
          <a:prstGeom prst="rect">
            <a:avLst/>
          </a:prstGeom>
          <a:noFill/>
          <a:ln>
            <a:noFill/>
          </a:ln>
        </p:spPr>
      </p:pic>
      <p:pic>
        <p:nvPicPr>
          <p:cNvPr id="272" name="Google Shape;272;p40"/>
          <p:cNvPicPr preferRelativeResize="0"/>
          <p:nvPr/>
        </p:nvPicPr>
        <p:blipFill>
          <a:blip r:embed="rId7">
            <a:alphaModFix/>
          </a:blip>
          <a:stretch>
            <a:fillRect/>
          </a:stretch>
        </p:blipFill>
        <p:spPr>
          <a:xfrm>
            <a:off x="10357086" y="5030234"/>
            <a:ext cx="1700081" cy="1710333"/>
          </a:xfrm>
          <a:prstGeom prst="rect">
            <a:avLst/>
          </a:prstGeom>
          <a:noFill/>
          <a:ln>
            <a:noFill/>
          </a:ln>
        </p:spPr>
      </p:pic>
      <p:sp>
        <p:nvSpPr>
          <p:cNvPr id="273" name="Google Shape;273;p40"/>
          <p:cNvSpPr txBox="1"/>
          <p:nvPr/>
        </p:nvSpPr>
        <p:spPr>
          <a:xfrm>
            <a:off x="9385233" y="690267"/>
            <a:ext cx="972000" cy="6524823"/>
          </a:xfrm>
          <a:prstGeom prst="rect">
            <a:avLst/>
          </a:prstGeom>
          <a:noFill/>
          <a:ln>
            <a:noFill/>
          </a:ln>
        </p:spPr>
        <p:txBody>
          <a:bodyPr spcFirstLastPara="1" wrap="square" lIns="121900" tIns="121900" rIns="121900" bIns="121900" anchor="t" anchorCtr="0">
            <a:spAutoFit/>
          </a:bodyPr>
          <a:lstStyle/>
          <a:p>
            <a:r>
              <a:rPr lang="en" sz="2400">
                <a:latin typeface="Comic Sans MS"/>
                <a:ea typeface="Comic Sans MS"/>
                <a:cs typeface="Comic Sans MS"/>
                <a:sym typeface="Comic Sans MS"/>
              </a:rPr>
              <a:t>1.</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2.</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3.</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spTree>
    <p:extLst>
      <p:ext uri="{BB962C8B-B14F-4D97-AF65-F5344CB8AC3E}">
        <p14:creationId xmlns:p14="http://schemas.microsoft.com/office/powerpoint/2010/main" val="690954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2046986" y="3597692"/>
            <a:ext cx="8009454" cy="83237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052119" y="486238"/>
            <a:ext cx="8229600" cy="1143000"/>
          </a:xfrm>
        </p:spPr>
        <p:txBody>
          <a:bodyPr>
            <a:normAutofit/>
          </a:bodyPr>
          <a:lstStyle/>
          <a:p>
            <a:r>
              <a:rPr lang="en-GB" sz="4000" b="1" dirty="0">
                <a:solidFill>
                  <a:schemeClr val="tx1">
                    <a:lumMod val="75000"/>
                    <a:lumOff val="25000"/>
                  </a:schemeClr>
                </a:solidFill>
              </a:rPr>
              <a:t>1) Rule 23: Explanation</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1" t="27337" r="12668" b="11746"/>
          <a:stretch/>
        </p:blipFill>
        <p:spPr bwMode="auto">
          <a:xfrm>
            <a:off x="230925" y="6012685"/>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txBox="1">
            <a:spLocks/>
          </p:cNvSpPr>
          <p:nvPr/>
        </p:nvSpPr>
        <p:spPr>
          <a:xfrm>
            <a:off x="1686948" y="3645024"/>
            <a:ext cx="8784975"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800" dirty="0">
                <a:solidFill>
                  <a:schemeClr val="tx1">
                    <a:lumMod val="75000"/>
                    <a:lumOff val="25000"/>
                  </a:schemeClr>
                </a:solidFill>
              </a:rPr>
              <a:t>b</a:t>
            </a:r>
            <a:r>
              <a:rPr lang="en-GB" sz="3800" b="1" u="sng" dirty="0">
                <a:solidFill>
                  <a:schemeClr val="tx1">
                    <a:lumMod val="75000"/>
                    <a:lumOff val="25000"/>
                  </a:schemeClr>
                </a:solidFill>
              </a:rPr>
              <a:t>ear</a:t>
            </a:r>
            <a:r>
              <a:rPr lang="en-GB" sz="3800" dirty="0">
                <a:solidFill>
                  <a:schemeClr val="tx1">
                    <a:lumMod val="75000"/>
                    <a:lumOff val="25000"/>
                  </a:schemeClr>
                </a:solidFill>
              </a:rPr>
              <a:t>              sw</a:t>
            </a:r>
            <a:r>
              <a:rPr lang="en-GB" sz="3800" b="1" u="sng" dirty="0">
                <a:solidFill>
                  <a:schemeClr val="tx1">
                    <a:lumMod val="75000"/>
                    <a:lumOff val="25000"/>
                  </a:schemeClr>
                </a:solidFill>
              </a:rPr>
              <a:t>ear</a:t>
            </a:r>
            <a:r>
              <a:rPr lang="en-GB" sz="3800" dirty="0">
                <a:solidFill>
                  <a:schemeClr val="tx1">
                    <a:lumMod val="75000"/>
                    <a:lumOff val="25000"/>
                  </a:schemeClr>
                </a:solidFill>
              </a:rPr>
              <a:t>            p</a:t>
            </a:r>
            <a:r>
              <a:rPr lang="en-GB" sz="3800" b="1" u="sng" dirty="0">
                <a:solidFill>
                  <a:schemeClr val="tx1">
                    <a:lumMod val="75000"/>
                    <a:lumOff val="25000"/>
                  </a:schemeClr>
                </a:solidFill>
              </a:rPr>
              <a:t>ear</a:t>
            </a:r>
            <a:endParaRPr lang="en-GB" sz="3800" b="1" u="sng" dirty="0">
              <a:solidFill>
                <a:srgbClr val="FF0000"/>
              </a:solidFill>
            </a:endParaRPr>
          </a:p>
        </p:txBody>
      </p:sp>
      <p:sp>
        <p:nvSpPr>
          <p:cNvPr id="8" name="Rounded Rectangle 7"/>
          <p:cNvSpPr/>
          <p:nvPr/>
        </p:nvSpPr>
        <p:spPr>
          <a:xfrm>
            <a:off x="2351585" y="1628802"/>
            <a:ext cx="7366881" cy="144015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Content Placeholder 2"/>
          <p:cNvSpPr txBox="1">
            <a:spLocks/>
          </p:cNvSpPr>
          <p:nvPr/>
        </p:nvSpPr>
        <p:spPr>
          <a:xfrm>
            <a:off x="3143672" y="1695004"/>
            <a:ext cx="5904656" cy="8369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500" dirty="0">
                <a:solidFill>
                  <a:schemeClr val="tx1">
                    <a:lumMod val="75000"/>
                    <a:lumOff val="25000"/>
                  </a:schemeClr>
                </a:solidFill>
              </a:rPr>
              <a:t>The </a:t>
            </a:r>
            <a:r>
              <a:rPr lang="en-GB" sz="3500" b="1" dirty="0">
                <a:solidFill>
                  <a:schemeClr val="tx1">
                    <a:lumMod val="75000"/>
                    <a:lumOff val="25000"/>
                  </a:schemeClr>
                </a:solidFill>
              </a:rPr>
              <a:t>‘air’</a:t>
            </a:r>
            <a:r>
              <a:rPr lang="en-GB" sz="3500" dirty="0">
                <a:solidFill>
                  <a:schemeClr val="tx1">
                    <a:lumMod val="75000"/>
                    <a:lumOff val="25000"/>
                  </a:schemeClr>
                </a:solidFill>
              </a:rPr>
              <a:t> sound is sometimes spelt </a:t>
            </a:r>
            <a:r>
              <a:rPr lang="en-GB" sz="3500" b="1" dirty="0">
                <a:solidFill>
                  <a:schemeClr val="tx1">
                    <a:lumMod val="75000"/>
                    <a:lumOff val="25000"/>
                  </a:schemeClr>
                </a:solidFill>
              </a:rPr>
              <a:t>‘ear’</a:t>
            </a:r>
            <a:r>
              <a:rPr lang="en-GB" sz="3500" dirty="0">
                <a:solidFill>
                  <a:schemeClr val="tx1">
                    <a:lumMod val="75000"/>
                    <a:lumOff val="25000"/>
                  </a:schemeClr>
                </a:solidFill>
              </a:rPr>
              <a:t>.</a:t>
            </a:r>
          </a:p>
        </p:txBody>
      </p:sp>
      <p:sp>
        <p:nvSpPr>
          <p:cNvPr id="5" name="TextBox 4">
            <a:extLst>
              <a:ext uri="{FF2B5EF4-FFF2-40B4-BE49-F238E27FC236}">
                <a16:creationId xmlns:a16="http://schemas.microsoft.com/office/drawing/2014/main" id="{D1DCEC52-318C-4045-5B2F-C6BC12BA5956}"/>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
        <p:nvSpPr>
          <p:cNvPr id="13" name="TextBox 12">
            <a:extLst>
              <a:ext uri="{FF2B5EF4-FFF2-40B4-BE49-F238E27FC236}">
                <a16:creationId xmlns:a16="http://schemas.microsoft.com/office/drawing/2014/main" id="{2531FF52-CF60-4BDE-3F62-14CF8C03D385}"/>
              </a:ext>
            </a:extLst>
          </p:cNvPr>
          <p:cNvSpPr txBox="1"/>
          <p:nvPr/>
        </p:nvSpPr>
        <p:spPr>
          <a:xfrm>
            <a:off x="0" y="13335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4040"/>
                </a:solidFill>
                <a:latin typeface="Sassoon Primary"/>
              </a:rPr>
              <a:t>TBAT: explore alternative spellings of the /air/ phoneme.</a:t>
            </a:r>
            <a:endParaRPr lang="en-US" sz="2000" dirty="0">
              <a:latin typeface="Sassoon Primary"/>
            </a:endParaRPr>
          </a:p>
        </p:txBody>
      </p:sp>
    </p:spTree>
    <p:extLst>
      <p:ext uri="{BB962C8B-B14F-4D97-AF65-F5344CB8AC3E}">
        <p14:creationId xmlns:p14="http://schemas.microsoft.com/office/powerpoint/2010/main" val="116323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444674"/>
            <a:ext cx="8229600" cy="1143000"/>
          </a:xfrm>
        </p:spPr>
        <p:txBody>
          <a:bodyPr>
            <a:normAutofit/>
          </a:bodyPr>
          <a:lstStyle/>
          <a:p>
            <a:r>
              <a:rPr lang="en-GB" sz="4000" b="1" dirty="0">
                <a:solidFill>
                  <a:schemeClr val="tx1">
                    <a:lumMod val="75000"/>
                    <a:lumOff val="25000"/>
                  </a:schemeClr>
                </a:solidFill>
              </a:rPr>
              <a:t>2) Rule 23: Examples</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61" t="27337" r="12668" b="11746"/>
          <a:stretch/>
        </p:blipFill>
        <p:spPr bwMode="auto">
          <a:xfrm>
            <a:off x="156270" y="5763490"/>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8185185" y="2464874"/>
            <a:ext cx="2044729" cy="34123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endParaRPr lang="en-GB" sz="3500" dirty="0">
              <a:solidFill>
                <a:schemeClr val="tx1">
                  <a:lumMod val="75000"/>
                  <a:lumOff val="25000"/>
                </a:schemeClr>
              </a:solidFill>
            </a:endParaRPr>
          </a:p>
        </p:txBody>
      </p:sp>
      <p:sp>
        <p:nvSpPr>
          <p:cNvPr id="14" name="Rounded Rectangle 13"/>
          <p:cNvSpPr/>
          <p:nvPr/>
        </p:nvSpPr>
        <p:spPr>
          <a:xfrm>
            <a:off x="2639617" y="3277651"/>
            <a:ext cx="6941051" cy="230066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ounded Rectangle 14"/>
          <p:cNvSpPr/>
          <p:nvPr/>
        </p:nvSpPr>
        <p:spPr>
          <a:xfrm>
            <a:off x="2283710" y="1570256"/>
            <a:ext cx="7556707" cy="121067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Content Placeholder 2"/>
          <p:cNvSpPr txBox="1">
            <a:spLocks/>
          </p:cNvSpPr>
          <p:nvPr/>
        </p:nvSpPr>
        <p:spPr>
          <a:xfrm>
            <a:off x="2622321" y="3277649"/>
            <a:ext cx="2044729" cy="27436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GB" sz="3500" dirty="0">
                <a:solidFill>
                  <a:schemeClr val="tx1">
                    <a:lumMod val="75000"/>
                    <a:lumOff val="25000"/>
                  </a:schemeClr>
                </a:solidFill>
              </a:rPr>
              <a:t>fair</a:t>
            </a:r>
            <a:endParaRPr lang="en-GB" sz="3500" dirty="0">
              <a:solidFill>
                <a:srgbClr val="FF0000"/>
              </a:solidFill>
            </a:endParaRPr>
          </a:p>
          <a:p>
            <a:pPr marL="0" indent="0" algn="ctr">
              <a:lnSpc>
                <a:spcPct val="150000"/>
              </a:lnSpc>
              <a:buNone/>
            </a:pPr>
            <a:endParaRPr lang="en-GB" sz="1100" dirty="0">
              <a:solidFill>
                <a:schemeClr val="tx1">
                  <a:lumMod val="75000"/>
                  <a:lumOff val="25000"/>
                </a:schemeClr>
              </a:solidFill>
            </a:endParaRPr>
          </a:p>
          <a:p>
            <a:pPr marL="0" indent="0" algn="ctr">
              <a:lnSpc>
                <a:spcPct val="150000"/>
              </a:lnSpc>
              <a:buNone/>
            </a:pPr>
            <a:r>
              <a:rPr lang="en-GB" sz="3500" dirty="0">
                <a:solidFill>
                  <a:schemeClr val="tx1">
                    <a:lumMod val="75000"/>
                    <a:lumOff val="25000"/>
                  </a:schemeClr>
                </a:solidFill>
              </a:rPr>
              <a:t>dare</a:t>
            </a:r>
            <a:endParaRPr lang="en-GB" sz="3500" dirty="0">
              <a:solidFill>
                <a:srgbClr val="FF0000"/>
              </a:solidFill>
            </a:endParaRPr>
          </a:p>
        </p:txBody>
      </p:sp>
      <p:sp>
        <p:nvSpPr>
          <p:cNvPr id="20" name="Content Placeholder 2"/>
          <p:cNvSpPr txBox="1">
            <a:spLocks/>
          </p:cNvSpPr>
          <p:nvPr/>
        </p:nvSpPr>
        <p:spPr>
          <a:xfrm>
            <a:off x="5099098" y="3277649"/>
            <a:ext cx="2044729" cy="27436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GB" sz="3500" dirty="0">
                <a:solidFill>
                  <a:schemeClr val="tx1">
                    <a:lumMod val="75000"/>
                    <a:lumOff val="25000"/>
                  </a:schemeClr>
                </a:solidFill>
              </a:rPr>
              <a:t>wear</a:t>
            </a:r>
          </a:p>
          <a:p>
            <a:pPr marL="0" indent="0" algn="ctr">
              <a:lnSpc>
                <a:spcPct val="150000"/>
              </a:lnSpc>
              <a:buNone/>
            </a:pPr>
            <a:endParaRPr lang="en-GB" sz="1200" dirty="0">
              <a:solidFill>
                <a:schemeClr val="tx1">
                  <a:lumMod val="75000"/>
                  <a:lumOff val="25000"/>
                </a:schemeClr>
              </a:solidFill>
            </a:endParaRPr>
          </a:p>
          <a:p>
            <a:pPr marL="0" indent="0" algn="ctr">
              <a:lnSpc>
                <a:spcPct val="150000"/>
              </a:lnSpc>
              <a:buNone/>
            </a:pPr>
            <a:r>
              <a:rPr lang="en-GB" sz="3500" dirty="0">
                <a:solidFill>
                  <a:schemeClr val="tx1">
                    <a:lumMod val="75000"/>
                    <a:lumOff val="25000"/>
                  </a:schemeClr>
                </a:solidFill>
              </a:rPr>
              <a:t>air</a:t>
            </a:r>
            <a:endParaRPr lang="en-GB" sz="3500" dirty="0">
              <a:solidFill>
                <a:srgbClr val="FF0000"/>
              </a:solidFill>
            </a:endParaRPr>
          </a:p>
        </p:txBody>
      </p:sp>
      <p:sp>
        <p:nvSpPr>
          <p:cNvPr id="22" name="Content Placeholder 2"/>
          <p:cNvSpPr txBox="1">
            <a:spLocks/>
          </p:cNvSpPr>
          <p:nvPr/>
        </p:nvSpPr>
        <p:spPr>
          <a:xfrm>
            <a:off x="7475362" y="3277649"/>
            <a:ext cx="2044729" cy="27436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GB" sz="3500" dirty="0">
                <a:solidFill>
                  <a:schemeClr val="tx1">
                    <a:lumMod val="75000"/>
                    <a:lumOff val="25000"/>
                  </a:schemeClr>
                </a:solidFill>
              </a:rPr>
              <a:t>rare</a:t>
            </a:r>
            <a:endParaRPr lang="en-GB" sz="3500" dirty="0">
              <a:solidFill>
                <a:srgbClr val="FF0000"/>
              </a:solidFill>
            </a:endParaRPr>
          </a:p>
          <a:p>
            <a:pPr marL="0" indent="0" algn="ctr">
              <a:lnSpc>
                <a:spcPct val="150000"/>
              </a:lnSpc>
              <a:buNone/>
            </a:pPr>
            <a:r>
              <a:rPr lang="en-GB" sz="1200" dirty="0">
                <a:solidFill>
                  <a:srgbClr val="FF0000"/>
                </a:solidFill>
              </a:rPr>
              <a:t> </a:t>
            </a:r>
          </a:p>
          <a:p>
            <a:pPr marL="0" indent="0" algn="ctr">
              <a:lnSpc>
                <a:spcPct val="150000"/>
              </a:lnSpc>
              <a:buNone/>
            </a:pPr>
            <a:r>
              <a:rPr lang="en-GB" sz="3500" dirty="0">
                <a:solidFill>
                  <a:schemeClr val="tx1">
                    <a:lumMod val="75000"/>
                    <a:lumOff val="25000"/>
                  </a:schemeClr>
                </a:solidFill>
              </a:rPr>
              <a:t>spare</a:t>
            </a:r>
          </a:p>
        </p:txBody>
      </p:sp>
      <p:sp>
        <p:nvSpPr>
          <p:cNvPr id="23" name="Content Placeholder 2"/>
          <p:cNvSpPr txBox="1">
            <a:spLocks/>
          </p:cNvSpPr>
          <p:nvPr/>
        </p:nvSpPr>
        <p:spPr>
          <a:xfrm>
            <a:off x="2927649" y="1591651"/>
            <a:ext cx="6419745" cy="7292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600" b="1" u="sng" dirty="0">
                <a:solidFill>
                  <a:schemeClr val="tx1">
                    <a:lumMod val="75000"/>
                    <a:lumOff val="25000"/>
                  </a:schemeClr>
                </a:solidFill>
              </a:rPr>
              <a:t>Think</a:t>
            </a:r>
            <a:r>
              <a:rPr lang="en-GB" sz="3600" b="1" dirty="0">
                <a:solidFill>
                  <a:schemeClr val="tx1">
                    <a:lumMod val="75000"/>
                    <a:lumOff val="25000"/>
                  </a:schemeClr>
                </a:solidFill>
              </a:rPr>
              <a:t>:</a:t>
            </a:r>
            <a:r>
              <a:rPr lang="en-GB" sz="3600" dirty="0">
                <a:solidFill>
                  <a:schemeClr val="tx1">
                    <a:lumMod val="75000"/>
                    <a:lumOff val="25000"/>
                  </a:schemeClr>
                </a:solidFill>
              </a:rPr>
              <a:t> how is the </a:t>
            </a:r>
            <a:r>
              <a:rPr lang="en-GB" sz="3600" b="1" dirty="0">
                <a:solidFill>
                  <a:schemeClr val="tx1">
                    <a:lumMod val="75000"/>
                    <a:lumOff val="25000"/>
                  </a:schemeClr>
                </a:solidFill>
              </a:rPr>
              <a:t>‘air’ </a:t>
            </a:r>
            <a:r>
              <a:rPr lang="en-GB" sz="3600" dirty="0">
                <a:solidFill>
                  <a:schemeClr val="tx1">
                    <a:lumMod val="75000"/>
                    <a:lumOff val="25000"/>
                  </a:schemeClr>
                </a:solidFill>
              </a:rPr>
              <a:t>sound spelt in these words?</a:t>
            </a:r>
          </a:p>
        </p:txBody>
      </p:sp>
      <p:sp>
        <p:nvSpPr>
          <p:cNvPr id="5" name="TextBox 4">
            <a:extLst>
              <a:ext uri="{FF2B5EF4-FFF2-40B4-BE49-F238E27FC236}">
                <a16:creationId xmlns:a16="http://schemas.microsoft.com/office/drawing/2014/main" id="{E6C77FB4-6D7F-A8B6-13C0-47434B167EE9}"/>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
        <p:nvSpPr>
          <p:cNvPr id="7" name="TextBox 6">
            <a:extLst>
              <a:ext uri="{FF2B5EF4-FFF2-40B4-BE49-F238E27FC236}">
                <a16:creationId xmlns:a16="http://schemas.microsoft.com/office/drawing/2014/main" id="{92B312B5-666E-97BE-EDC2-D080DF6DCA99}"/>
              </a:ext>
            </a:extLst>
          </p:cNvPr>
          <p:cNvSpPr txBox="1"/>
          <p:nvPr/>
        </p:nvSpPr>
        <p:spPr>
          <a:xfrm>
            <a:off x="0" y="13335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4040"/>
                </a:solidFill>
                <a:latin typeface="Sassoon Primary"/>
              </a:rPr>
              <a:t>TBAT: explore alternative spellings of the /air/ phoneme.</a:t>
            </a:r>
            <a:endParaRPr lang="en-US" sz="2000" dirty="0">
              <a:latin typeface="Sassoon Primary"/>
            </a:endParaRPr>
          </a:p>
        </p:txBody>
      </p:sp>
    </p:spTree>
    <p:extLst>
      <p:ext uri="{BB962C8B-B14F-4D97-AF65-F5344CB8AC3E}">
        <p14:creationId xmlns:p14="http://schemas.microsoft.com/office/powerpoint/2010/main" val="3235545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83634" y="1268760"/>
            <a:ext cx="6552727" cy="136815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286125" y="368474"/>
            <a:ext cx="8229600" cy="1143000"/>
          </a:xfrm>
        </p:spPr>
        <p:txBody>
          <a:bodyPr>
            <a:normAutofit/>
          </a:bodyPr>
          <a:lstStyle/>
          <a:p>
            <a:r>
              <a:rPr lang="en-GB" sz="4000" b="1" dirty="0">
                <a:solidFill>
                  <a:schemeClr val="tx1">
                    <a:lumMod val="75000"/>
                    <a:lumOff val="25000"/>
                  </a:schemeClr>
                </a:solidFill>
              </a:rPr>
              <a:t>3) Rule 23: Practise</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1" t="27337" r="12668" b="11746"/>
          <a:stretch/>
        </p:blipFill>
        <p:spPr bwMode="auto">
          <a:xfrm>
            <a:off x="165795" y="5877790"/>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2310063" y="1324534"/>
            <a:ext cx="7571874" cy="7292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400" dirty="0">
                <a:solidFill>
                  <a:schemeClr val="tx1">
                    <a:lumMod val="75000"/>
                    <a:lumOff val="25000"/>
                  </a:schemeClr>
                </a:solidFill>
              </a:rPr>
              <a:t>Add the </a:t>
            </a:r>
            <a:r>
              <a:rPr lang="en-GB" sz="3400" b="1" dirty="0">
                <a:solidFill>
                  <a:schemeClr val="tx1">
                    <a:lumMod val="75000"/>
                    <a:lumOff val="25000"/>
                  </a:schemeClr>
                </a:solidFill>
              </a:rPr>
              <a:t>‘air’ </a:t>
            </a:r>
            <a:r>
              <a:rPr lang="en-GB" sz="3400" dirty="0">
                <a:solidFill>
                  <a:schemeClr val="tx1">
                    <a:lumMod val="75000"/>
                    <a:lumOff val="25000"/>
                  </a:schemeClr>
                </a:solidFill>
              </a:rPr>
              <a:t>sound to these words.</a:t>
            </a:r>
          </a:p>
          <a:p>
            <a:pPr marL="0" indent="0" algn="ctr">
              <a:buNone/>
            </a:pPr>
            <a:r>
              <a:rPr lang="en-GB" sz="3600" b="1" u="sng" dirty="0">
                <a:solidFill>
                  <a:schemeClr val="tx1">
                    <a:lumMod val="75000"/>
                    <a:lumOff val="25000"/>
                  </a:schemeClr>
                </a:solidFill>
              </a:rPr>
              <a:t>Think</a:t>
            </a:r>
            <a:r>
              <a:rPr lang="en-GB" sz="3600" b="1" dirty="0">
                <a:solidFill>
                  <a:schemeClr val="tx1">
                    <a:lumMod val="75000"/>
                    <a:lumOff val="25000"/>
                  </a:schemeClr>
                </a:solidFill>
              </a:rPr>
              <a:t>:</a:t>
            </a:r>
            <a:r>
              <a:rPr lang="en-GB" sz="3600" dirty="0">
                <a:solidFill>
                  <a:schemeClr val="tx1">
                    <a:lumMod val="75000"/>
                    <a:lumOff val="25000"/>
                  </a:schemeClr>
                </a:solidFill>
              </a:rPr>
              <a:t> does it look right?</a:t>
            </a:r>
          </a:p>
        </p:txBody>
      </p:sp>
      <p:sp>
        <p:nvSpPr>
          <p:cNvPr id="23" name="Rounded Rectangle 22"/>
          <p:cNvSpPr/>
          <p:nvPr/>
        </p:nvSpPr>
        <p:spPr>
          <a:xfrm>
            <a:off x="4511824" y="2878994"/>
            <a:ext cx="3096344" cy="364635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24"/>
          <p:cNvSpPr/>
          <p:nvPr/>
        </p:nvSpPr>
        <p:spPr>
          <a:xfrm>
            <a:off x="4770302" y="3478942"/>
            <a:ext cx="2549834" cy="2816156"/>
          </a:xfrm>
          <a:prstGeom prst="rect">
            <a:avLst/>
          </a:prstGeom>
        </p:spPr>
        <p:txBody>
          <a:bodyPr wrap="square">
            <a:spAutoFit/>
          </a:bodyPr>
          <a:lstStyle/>
          <a:p>
            <a:pPr algn="ctr"/>
            <a:r>
              <a:rPr lang="en-GB" sz="3600" dirty="0" err="1">
                <a:solidFill>
                  <a:schemeClr val="tx1">
                    <a:lumMod val="75000"/>
                    <a:lumOff val="25000"/>
                  </a:schemeClr>
                </a:solidFill>
              </a:rPr>
              <a:t>ch</a:t>
            </a:r>
            <a:r>
              <a:rPr lang="en-GB" sz="3600" dirty="0">
                <a:solidFill>
                  <a:schemeClr val="tx1">
                    <a:lumMod val="75000"/>
                    <a:lumOff val="25000"/>
                  </a:schemeClr>
                </a:solidFill>
              </a:rPr>
              <a:t> ___</a:t>
            </a:r>
            <a:endParaRPr lang="en-GB" sz="3600" b="1" i="1" dirty="0">
              <a:solidFill>
                <a:schemeClr val="tx1">
                  <a:lumMod val="75000"/>
                  <a:lumOff val="25000"/>
                </a:schemeClr>
              </a:solidFill>
            </a:endParaRPr>
          </a:p>
          <a:p>
            <a:pPr algn="ctr"/>
            <a:endParaRPr lang="en-GB" sz="1100" dirty="0">
              <a:solidFill>
                <a:schemeClr val="tx1">
                  <a:lumMod val="75000"/>
                  <a:lumOff val="25000"/>
                </a:schemeClr>
              </a:solidFill>
            </a:endParaRPr>
          </a:p>
          <a:p>
            <a:pPr algn="ctr"/>
            <a:r>
              <a:rPr lang="en-GB" sz="3600" dirty="0">
                <a:solidFill>
                  <a:schemeClr val="tx1">
                    <a:lumMod val="75000"/>
                    <a:lumOff val="25000"/>
                  </a:schemeClr>
                </a:solidFill>
              </a:rPr>
              <a:t>d ___</a:t>
            </a:r>
            <a:endParaRPr lang="en-GB" sz="3600" b="1" i="1" dirty="0">
              <a:solidFill>
                <a:schemeClr val="tx1">
                  <a:lumMod val="75000"/>
                  <a:lumOff val="25000"/>
                </a:schemeClr>
              </a:solidFill>
            </a:endParaRPr>
          </a:p>
          <a:p>
            <a:pPr algn="ctr"/>
            <a:endParaRPr lang="en-GB" sz="1100" dirty="0">
              <a:solidFill>
                <a:schemeClr val="tx1">
                  <a:lumMod val="75000"/>
                  <a:lumOff val="25000"/>
                </a:schemeClr>
              </a:solidFill>
            </a:endParaRPr>
          </a:p>
          <a:p>
            <a:pPr algn="ctr"/>
            <a:r>
              <a:rPr lang="en-GB" sz="3600" dirty="0">
                <a:solidFill>
                  <a:schemeClr val="tx1">
                    <a:lumMod val="75000"/>
                    <a:lumOff val="25000"/>
                  </a:schemeClr>
                </a:solidFill>
              </a:rPr>
              <a:t>t ___</a:t>
            </a:r>
            <a:endParaRPr lang="en-GB" sz="3600" b="1" i="1" dirty="0">
              <a:solidFill>
                <a:schemeClr val="tx1">
                  <a:lumMod val="75000"/>
                  <a:lumOff val="25000"/>
                </a:schemeClr>
              </a:solidFill>
            </a:endParaRPr>
          </a:p>
          <a:p>
            <a:pPr algn="ctr"/>
            <a:endParaRPr lang="en-GB" sz="1100" dirty="0">
              <a:solidFill>
                <a:schemeClr val="tx1">
                  <a:lumMod val="75000"/>
                  <a:lumOff val="25000"/>
                </a:schemeClr>
              </a:solidFill>
            </a:endParaRPr>
          </a:p>
          <a:p>
            <a:pPr algn="ctr"/>
            <a:r>
              <a:rPr lang="en-GB" sz="3600" dirty="0" err="1">
                <a:solidFill>
                  <a:schemeClr val="tx1">
                    <a:lumMod val="75000"/>
                    <a:lumOff val="25000"/>
                  </a:schemeClr>
                </a:solidFill>
              </a:rPr>
              <a:t>sc</a:t>
            </a:r>
            <a:r>
              <a:rPr lang="en-GB" sz="3600" dirty="0">
                <a:solidFill>
                  <a:schemeClr val="tx1">
                    <a:lumMod val="75000"/>
                    <a:lumOff val="25000"/>
                  </a:schemeClr>
                </a:solidFill>
              </a:rPr>
              <a:t> ___</a:t>
            </a:r>
            <a:endParaRPr lang="en-GB" sz="3600" b="1" i="1" dirty="0">
              <a:solidFill>
                <a:schemeClr val="tx1">
                  <a:lumMod val="75000"/>
                  <a:lumOff val="25000"/>
                </a:schemeClr>
              </a:solidFill>
            </a:endParaRPr>
          </a:p>
        </p:txBody>
      </p:sp>
      <p:sp>
        <p:nvSpPr>
          <p:cNvPr id="27" name="Rectangle 26"/>
          <p:cNvSpPr/>
          <p:nvPr/>
        </p:nvSpPr>
        <p:spPr>
          <a:xfrm>
            <a:off x="5094363" y="2878995"/>
            <a:ext cx="2014569" cy="646331"/>
          </a:xfrm>
          <a:prstGeom prst="rect">
            <a:avLst/>
          </a:prstGeom>
        </p:spPr>
        <p:txBody>
          <a:bodyPr wrap="square">
            <a:spAutoFit/>
          </a:bodyPr>
          <a:lstStyle/>
          <a:p>
            <a:pPr algn="ctr"/>
            <a:r>
              <a:rPr lang="en-GB" sz="3600" b="1" u="sng" dirty="0">
                <a:solidFill>
                  <a:schemeClr val="tx1">
                    <a:lumMod val="75000"/>
                    <a:lumOff val="25000"/>
                  </a:schemeClr>
                </a:solidFill>
              </a:rPr>
              <a:t>Starter</a:t>
            </a:r>
            <a:endParaRPr lang="en-GB" sz="3600" b="1" dirty="0">
              <a:solidFill>
                <a:schemeClr val="tx1">
                  <a:lumMod val="75000"/>
                  <a:lumOff val="25000"/>
                </a:schemeClr>
              </a:solidFill>
            </a:endParaRPr>
          </a:p>
        </p:txBody>
      </p:sp>
      <p:sp>
        <p:nvSpPr>
          <p:cNvPr id="5" name="TextBox 4">
            <a:extLst>
              <a:ext uri="{FF2B5EF4-FFF2-40B4-BE49-F238E27FC236}">
                <a16:creationId xmlns:a16="http://schemas.microsoft.com/office/drawing/2014/main" id="{1E83B60E-2956-6849-A6E1-E27F14542A56}"/>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
        <p:nvSpPr>
          <p:cNvPr id="7" name="TextBox 6">
            <a:extLst>
              <a:ext uri="{FF2B5EF4-FFF2-40B4-BE49-F238E27FC236}">
                <a16:creationId xmlns:a16="http://schemas.microsoft.com/office/drawing/2014/main" id="{96927BA6-CBCC-A377-FDF3-FB63232BB35F}"/>
              </a:ext>
            </a:extLst>
          </p:cNvPr>
          <p:cNvSpPr txBox="1"/>
          <p:nvPr/>
        </p:nvSpPr>
        <p:spPr>
          <a:xfrm>
            <a:off x="0" y="13335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4040"/>
                </a:solidFill>
                <a:latin typeface="Sassoon Primary"/>
              </a:rPr>
              <a:t>TBAT: explore alternative spellings of the /air/ phoneme.</a:t>
            </a:r>
            <a:endParaRPr lang="en-US" sz="2000" dirty="0">
              <a:latin typeface="Sassoon Primary"/>
            </a:endParaRPr>
          </a:p>
        </p:txBody>
      </p:sp>
    </p:spTree>
    <p:extLst>
      <p:ext uri="{BB962C8B-B14F-4D97-AF65-F5344CB8AC3E}">
        <p14:creationId xmlns:p14="http://schemas.microsoft.com/office/powerpoint/2010/main" val="284164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07957" y="374137"/>
            <a:ext cx="8229600" cy="1143000"/>
          </a:xfrm>
        </p:spPr>
        <p:txBody>
          <a:bodyPr>
            <a:normAutofit/>
          </a:bodyPr>
          <a:lstStyle/>
          <a:p>
            <a:r>
              <a:rPr lang="en-GB" sz="4000" b="1" dirty="0">
                <a:solidFill>
                  <a:schemeClr val="tx1">
                    <a:lumMod val="75000"/>
                    <a:lumOff val="25000"/>
                  </a:schemeClr>
                </a:solidFill>
              </a:rPr>
              <a:t>3) Rule 23: Practise</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1" t="27337" r="12668" b="11746"/>
          <a:stretch/>
        </p:blipFill>
        <p:spPr bwMode="auto">
          <a:xfrm>
            <a:off x="272115" y="5755252"/>
            <a:ext cx="986046" cy="84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a:off x="4511824" y="2951002"/>
            <a:ext cx="3096344" cy="364635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24"/>
          <p:cNvSpPr/>
          <p:nvPr/>
        </p:nvSpPr>
        <p:spPr>
          <a:xfrm>
            <a:off x="4770302" y="3550950"/>
            <a:ext cx="2549834" cy="2816156"/>
          </a:xfrm>
          <a:prstGeom prst="rect">
            <a:avLst/>
          </a:prstGeom>
        </p:spPr>
        <p:txBody>
          <a:bodyPr wrap="square">
            <a:spAutoFit/>
          </a:bodyPr>
          <a:lstStyle/>
          <a:p>
            <a:pPr algn="ctr"/>
            <a:r>
              <a:rPr lang="en-GB" sz="3600" dirty="0" err="1">
                <a:solidFill>
                  <a:schemeClr val="tx1">
                    <a:lumMod val="75000"/>
                    <a:lumOff val="25000"/>
                  </a:schemeClr>
                </a:solidFill>
              </a:rPr>
              <a:t>st</a:t>
            </a:r>
            <a:r>
              <a:rPr lang="en-GB" sz="3600" dirty="0">
                <a:solidFill>
                  <a:schemeClr val="tx1">
                    <a:lumMod val="75000"/>
                    <a:lumOff val="25000"/>
                  </a:schemeClr>
                </a:solidFill>
              </a:rPr>
              <a:t> ___</a:t>
            </a:r>
            <a:endParaRPr lang="en-GB" sz="3600" b="1" i="1" dirty="0">
              <a:solidFill>
                <a:schemeClr val="tx1">
                  <a:lumMod val="75000"/>
                  <a:lumOff val="25000"/>
                </a:schemeClr>
              </a:solidFill>
            </a:endParaRPr>
          </a:p>
          <a:p>
            <a:pPr algn="ctr"/>
            <a:endParaRPr lang="en-GB" sz="1100" dirty="0">
              <a:solidFill>
                <a:schemeClr val="tx1">
                  <a:lumMod val="75000"/>
                  <a:lumOff val="25000"/>
                </a:schemeClr>
              </a:solidFill>
            </a:endParaRPr>
          </a:p>
          <a:p>
            <a:pPr algn="ctr"/>
            <a:r>
              <a:rPr lang="en-GB" sz="3600" dirty="0" err="1">
                <a:solidFill>
                  <a:schemeClr val="tx1">
                    <a:lumMod val="75000"/>
                    <a:lumOff val="25000"/>
                  </a:schemeClr>
                </a:solidFill>
              </a:rPr>
              <a:t>gl</a:t>
            </a:r>
            <a:r>
              <a:rPr lang="en-GB" sz="3600" dirty="0">
                <a:solidFill>
                  <a:schemeClr val="tx1">
                    <a:lumMod val="75000"/>
                    <a:lumOff val="25000"/>
                  </a:schemeClr>
                </a:solidFill>
              </a:rPr>
              <a:t> ___</a:t>
            </a:r>
            <a:endParaRPr lang="en-GB" sz="3600" b="1" i="1" dirty="0">
              <a:solidFill>
                <a:schemeClr val="tx1">
                  <a:lumMod val="75000"/>
                  <a:lumOff val="25000"/>
                </a:schemeClr>
              </a:solidFill>
            </a:endParaRPr>
          </a:p>
          <a:p>
            <a:pPr algn="ctr"/>
            <a:endParaRPr lang="en-GB" sz="1100" dirty="0">
              <a:solidFill>
                <a:schemeClr val="tx1">
                  <a:lumMod val="75000"/>
                  <a:lumOff val="25000"/>
                </a:schemeClr>
              </a:solidFill>
            </a:endParaRPr>
          </a:p>
          <a:p>
            <a:pPr algn="ctr"/>
            <a:r>
              <a:rPr lang="en-GB" sz="3600" dirty="0">
                <a:solidFill>
                  <a:schemeClr val="tx1">
                    <a:lumMod val="75000"/>
                    <a:lumOff val="25000"/>
                  </a:schemeClr>
                </a:solidFill>
              </a:rPr>
              <a:t>b ___</a:t>
            </a:r>
            <a:endParaRPr lang="en-GB" sz="3600" b="1" i="1" dirty="0">
              <a:solidFill>
                <a:schemeClr val="tx1">
                  <a:lumMod val="75000"/>
                  <a:lumOff val="25000"/>
                </a:schemeClr>
              </a:solidFill>
            </a:endParaRPr>
          </a:p>
          <a:p>
            <a:pPr algn="ctr"/>
            <a:endParaRPr lang="en-GB" sz="1100" dirty="0">
              <a:solidFill>
                <a:schemeClr val="tx1">
                  <a:lumMod val="75000"/>
                  <a:lumOff val="25000"/>
                </a:schemeClr>
              </a:solidFill>
            </a:endParaRPr>
          </a:p>
          <a:p>
            <a:pPr algn="ctr"/>
            <a:r>
              <a:rPr lang="en-GB" sz="3600" dirty="0">
                <a:solidFill>
                  <a:schemeClr val="tx1">
                    <a:lumMod val="75000"/>
                    <a:lumOff val="25000"/>
                  </a:schemeClr>
                </a:solidFill>
              </a:rPr>
              <a:t>rep ___</a:t>
            </a:r>
            <a:endParaRPr lang="en-GB" sz="3600" b="1" i="1" dirty="0">
              <a:solidFill>
                <a:schemeClr val="tx1">
                  <a:lumMod val="75000"/>
                  <a:lumOff val="25000"/>
                </a:schemeClr>
              </a:solidFill>
            </a:endParaRPr>
          </a:p>
        </p:txBody>
      </p:sp>
      <p:sp>
        <p:nvSpPr>
          <p:cNvPr id="27" name="Rectangle 26"/>
          <p:cNvSpPr/>
          <p:nvPr/>
        </p:nvSpPr>
        <p:spPr>
          <a:xfrm>
            <a:off x="4854882" y="2951003"/>
            <a:ext cx="2758690" cy="646331"/>
          </a:xfrm>
          <a:prstGeom prst="rect">
            <a:avLst/>
          </a:prstGeom>
        </p:spPr>
        <p:txBody>
          <a:bodyPr wrap="square">
            <a:spAutoFit/>
          </a:bodyPr>
          <a:lstStyle/>
          <a:p>
            <a:pPr algn="ctr"/>
            <a:r>
              <a:rPr lang="en-GB" sz="3600" b="1" u="sng" dirty="0">
                <a:solidFill>
                  <a:schemeClr val="tx1">
                    <a:lumMod val="75000"/>
                    <a:lumOff val="25000"/>
                  </a:schemeClr>
                </a:solidFill>
              </a:rPr>
              <a:t>Challenge 1</a:t>
            </a:r>
            <a:endParaRPr lang="en-GB" sz="3600" b="1" dirty="0">
              <a:solidFill>
                <a:schemeClr val="tx1">
                  <a:lumMod val="75000"/>
                  <a:lumOff val="25000"/>
                </a:schemeClr>
              </a:solidFill>
            </a:endParaRPr>
          </a:p>
        </p:txBody>
      </p:sp>
      <p:sp>
        <p:nvSpPr>
          <p:cNvPr id="9" name="Rounded Rectangle 8"/>
          <p:cNvSpPr/>
          <p:nvPr/>
        </p:nvSpPr>
        <p:spPr>
          <a:xfrm>
            <a:off x="2135561" y="1412776"/>
            <a:ext cx="7920879" cy="136815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Content Placeholder 2"/>
          <p:cNvSpPr txBox="1">
            <a:spLocks/>
          </p:cNvSpPr>
          <p:nvPr/>
        </p:nvSpPr>
        <p:spPr>
          <a:xfrm>
            <a:off x="1919537" y="1468550"/>
            <a:ext cx="8357937" cy="7292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400" dirty="0">
                <a:solidFill>
                  <a:schemeClr val="tx1">
                    <a:lumMod val="75000"/>
                    <a:lumOff val="25000"/>
                  </a:schemeClr>
                </a:solidFill>
              </a:rPr>
              <a:t>Add the </a:t>
            </a:r>
            <a:r>
              <a:rPr lang="en-GB" sz="3400" b="1" dirty="0">
                <a:solidFill>
                  <a:schemeClr val="tx1">
                    <a:lumMod val="75000"/>
                    <a:lumOff val="25000"/>
                  </a:schemeClr>
                </a:solidFill>
              </a:rPr>
              <a:t>‘air’ </a:t>
            </a:r>
            <a:r>
              <a:rPr lang="en-GB" sz="3400" dirty="0">
                <a:solidFill>
                  <a:schemeClr val="tx1">
                    <a:lumMod val="75000"/>
                    <a:lumOff val="25000"/>
                  </a:schemeClr>
                </a:solidFill>
              </a:rPr>
              <a:t>sound to these words.</a:t>
            </a:r>
          </a:p>
          <a:p>
            <a:pPr marL="0" indent="0" algn="ctr">
              <a:buNone/>
            </a:pPr>
            <a:r>
              <a:rPr lang="en-GB" sz="3400" dirty="0">
                <a:solidFill>
                  <a:schemeClr val="tx1">
                    <a:lumMod val="75000"/>
                    <a:lumOff val="25000"/>
                  </a:schemeClr>
                </a:solidFill>
              </a:rPr>
              <a:t>Which can be spelt in more than one way?</a:t>
            </a:r>
          </a:p>
        </p:txBody>
      </p:sp>
      <p:sp>
        <p:nvSpPr>
          <p:cNvPr id="5" name="TextBox 4">
            <a:extLst>
              <a:ext uri="{FF2B5EF4-FFF2-40B4-BE49-F238E27FC236}">
                <a16:creationId xmlns:a16="http://schemas.microsoft.com/office/drawing/2014/main" id="{C2C22350-ACF4-72FE-132B-B846598A77E8}"/>
              </a:ext>
            </a:extLst>
          </p:cNvPr>
          <p:cNvSpPr txBox="1"/>
          <p:nvPr/>
        </p:nvSpPr>
        <p:spPr>
          <a:xfrm>
            <a:off x="7397454" y="138012"/>
            <a:ext cx="437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Sassoon Primary"/>
              </a:rPr>
              <a:t>Monday 21st October 2024</a:t>
            </a:r>
          </a:p>
        </p:txBody>
      </p:sp>
      <p:sp>
        <p:nvSpPr>
          <p:cNvPr id="7" name="TextBox 6">
            <a:extLst>
              <a:ext uri="{FF2B5EF4-FFF2-40B4-BE49-F238E27FC236}">
                <a16:creationId xmlns:a16="http://schemas.microsoft.com/office/drawing/2014/main" id="{2D9AE5C2-3318-961A-A246-DEEB09383C0F}"/>
              </a:ext>
            </a:extLst>
          </p:cNvPr>
          <p:cNvSpPr txBox="1"/>
          <p:nvPr/>
        </p:nvSpPr>
        <p:spPr>
          <a:xfrm>
            <a:off x="0" y="13335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4040"/>
                </a:solidFill>
                <a:latin typeface="Sassoon Primary"/>
              </a:rPr>
              <a:t>TBAT: explore alternative spellings of the /air/ phoneme.</a:t>
            </a:r>
            <a:endParaRPr lang="en-US" sz="2000" dirty="0">
              <a:latin typeface="Sassoon Primary"/>
            </a:endParaRPr>
          </a:p>
        </p:txBody>
      </p:sp>
    </p:spTree>
    <p:extLst>
      <p:ext uri="{BB962C8B-B14F-4D97-AF65-F5344CB8AC3E}">
        <p14:creationId xmlns:p14="http://schemas.microsoft.com/office/powerpoint/2010/main" val="220359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S2_Titles">
  <a:themeElements>
    <a:clrScheme name="History">
      <a:dk1>
        <a:sysClr val="windowText" lastClr="000000"/>
      </a:dk1>
      <a:lt1>
        <a:sysClr val="window" lastClr="FFFFFF"/>
      </a:lt1>
      <a:dk2>
        <a:srgbClr val="44546A"/>
      </a:dk2>
      <a:lt2>
        <a:srgbClr val="E7E6E6"/>
      </a:lt2>
      <a:accent1>
        <a:srgbClr val="A27BB5"/>
      </a:accent1>
      <a:accent2>
        <a:srgbClr val="EFE5F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S1_Knowledge Quiz">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S1_Body Slides">
  <a:themeElements>
    <a:clrScheme name="Custom 1">
      <a:dk1>
        <a:sysClr val="windowText" lastClr="000000"/>
      </a:dk1>
      <a:lt1>
        <a:sysClr val="window" lastClr="FFFFFF"/>
      </a:lt1>
      <a:dk2>
        <a:srgbClr val="44546A"/>
      </a:dk2>
      <a:lt2>
        <a:srgbClr val="E7E6E6"/>
      </a:lt2>
      <a:accent1>
        <a:srgbClr val="A27BB5"/>
      </a:accent1>
      <a:accent2>
        <a:srgbClr val="EFE5F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28575">
          <a:solidFill>
            <a:schemeClr val="accent1"/>
          </a:solidFill>
        </a:ln>
      </a:spPr>
      <a:bodyPr rtlCol="0" anchor="ctr"/>
      <a:lstStyle>
        <a:defPPr marL="0" indent="0" algn="l">
          <a:lnSpc>
            <a:spcPct val="100000"/>
          </a:lnSpc>
          <a:buNone/>
          <a:defRPr sz="2400" dirty="0">
            <a:solidFill>
              <a:schemeClr val="tx1"/>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S1_Answer Slides">
  <a:themeElements>
    <a:clrScheme name="Custom 1">
      <a:dk1>
        <a:sysClr val="windowText" lastClr="000000"/>
      </a:dk1>
      <a:lt1>
        <a:sysClr val="window" lastClr="FFFFFF"/>
      </a:lt1>
      <a:dk2>
        <a:srgbClr val="44546A"/>
      </a:dk2>
      <a:lt2>
        <a:srgbClr val="E7E6E6"/>
      </a:lt2>
      <a:accent1>
        <a:srgbClr val="A27BB5"/>
      </a:accent1>
      <a:accent2>
        <a:srgbClr val="EFE5F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3F5A246B-977D-4773-A90B-B9E5AE36EF4F}"/>
</file>

<file path=customXml/itemProps2.xml><?xml version="1.0" encoding="utf-8"?>
<ds:datastoreItem xmlns:ds="http://schemas.openxmlformats.org/officeDocument/2006/customXml" ds:itemID="{89680676-0D4E-4BE9-80D6-C9D7268E6ED5}">
  <ds:schemaRefs>
    <ds:schemaRef ds:uri="http://schemas.microsoft.com/sharepoint/v3/contenttype/forms"/>
  </ds:schemaRefs>
</ds:datastoreItem>
</file>

<file path=customXml/itemProps3.xml><?xml version="1.0" encoding="utf-8"?>
<ds:datastoreItem xmlns:ds="http://schemas.openxmlformats.org/officeDocument/2006/customXml" ds:itemID="{6AC1589D-502A-40CB-A644-5F372F60B299}"/>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56</Slides>
  <Notes>15</Notes>
  <HiddenSlides>0</HiddenSlides>
  <ScaleCrop>false</ScaleCrop>
  <HeadingPairs>
    <vt:vector size="4" baseType="variant">
      <vt:variant>
        <vt:lpstr>Theme</vt:lpstr>
      </vt:variant>
      <vt:variant>
        <vt:i4>5</vt:i4>
      </vt:variant>
      <vt:variant>
        <vt:lpstr>Slide Titles</vt:lpstr>
      </vt:variant>
      <vt:variant>
        <vt:i4>56</vt:i4>
      </vt:variant>
    </vt:vector>
  </HeadingPairs>
  <TitlesOfParts>
    <vt:vector size="61" baseType="lpstr">
      <vt:lpstr>office theme</vt:lpstr>
      <vt:lpstr>KS2_Titles</vt:lpstr>
      <vt:lpstr>KS1_Knowledge Quiz</vt:lpstr>
      <vt:lpstr>KS1_Body Slides</vt:lpstr>
      <vt:lpstr>KS1_Answer Slides</vt:lpstr>
      <vt:lpstr>Monday 21st October 2024</vt:lpstr>
      <vt:lpstr>Morning Challenges:</vt:lpstr>
      <vt:lpstr>PowerPoint Presentation</vt:lpstr>
      <vt:lpstr>KS1 Spelling  Rule 23: ‘air’, ‘are’, ‘ear’  TBAT: explore alternative spellings of the /air/ phoneme.</vt:lpstr>
      <vt:lpstr>1) Rule 23: Explanation</vt:lpstr>
      <vt:lpstr>1) Rule 23: Explanation</vt:lpstr>
      <vt:lpstr>2) Rule 23: Examples</vt:lpstr>
      <vt:lpstr>3) Rule 23: Practise</vt:lpstr>
      <vt:lpstr>3) Rule 23: Practise</vt:lpstr>
      <vt:lpstr>3) Rule 23: Practise</vt:lpstr>
      <vt:lpstr>Choose a word and put it in a sentence.</vt:lpstr>
      <vt:lpstr>Movement break</vt:lpstr>
      <vt:lpstr>PowerPoint Presentation</vt:lpstr>
      <vt:lpstr>PowerPoint Presentation</vt:lpstr>
      <vt:lpstr>PowerPoint Presentation</vt:lpstr>
      <vt:lpstr>PowerPoint Presentation</vt:lpstr>
      <vt:lpstr>PowerPoint Presentation</vt:lpstr>
      <vt:lpstr>Multiple Choice question</vt:lpstr>
      <vt:lpstr>PowerPoint Presentation</vt:lpstr>
      <vt:lpstr>PowerPoint Presentation</vt:lpstr>
      <vt:lpstr>PowerPoint Presentation</vt:lpstr>
      <vt:lpstr>PowerPoint Presentation</vt:lpstr>
      <vt:lpstr>Independent Challenges:</vt:lpstr>
      <vt:lpstr>Lunch</vt:lpstr>
      <vt:lpstr>Unit 2: Transport and Travel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have boats changed over time?</vt:lpstr>
      <vt:lpstr>PowerPoint Presentation</vt:lpstr>
      <vt:lpstr>PowerPoint Presentation</vt:lpstr>
      <vt:lpstr>The history of boats</vt:lpstr>
      <vt:lpstr>The history of boats</vt:lpstr>
      <vt:lpstr>The history of boats</vt:lpstr>
      <vt:lpstr>The history of boats</vt:lpstr>
      <vt:lpstr>The history of boats</vt:lpstr>
      <vt:lpstr>The history of boats</vt:lpstr>
      <vt:lpstr>The history of boats</vt:lpstr>
      <vt:lpstr>Sort the boats into the diagram.</vt:lpstr>
      <vt:lpstr>Sort the boats into the diagram.</vt:lpstr>
      <vt:lpstr>How have boats changed over time?</vt:lpstr>
      <vt:lpstr>How have boats changed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Independent Challenges:</vt:lpstr>
      <vt:lpstr>Home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215</cp:revision>
  <dcterms:created xsi:type="dcterms:W3CDTF">2024-08-10T13:00:51Z</dcterms:created>
  <dcterms:modified xsi:type="dcterms:W3CDTF">2024-10-21T07:09:53Z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Order">
    <vt:r8>243200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