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5" r:id="rId5"/>
    <p:sldMasterId id="2147483853" r:id="rId6"/>
    <p:sldMasterId id="2147483681" r:id="rId7"/>
    <p:sldMasterId id="2147483747" r:id="rId8"/>
  </p:sldMasterIdLst>
  <p:notesMasterIdLst>
    <p:notesMasterId r:id="rId62"/>
  </p:notesMasterIdLst>
  <p:sldIdLst>
    <p:sldId id="264" r:id="rId9"/>
    <p:sldId id="263" r:id="rId10"/>
    <p:sldId id="286" r:id="rId11"/>
    <p:sldId id="537" r:id="rId12"/>
    <p:sldId id="431" r:id="rId13"/>
    <p:sldId id="539" r:id="rId14"/>
    <p:sldId id="540" r:id="rId15"/>
    <p:sldId id="553" r:id="rId16"/>
    <p:sldId id="554" r:id="rId17"/>
    <p:sldId id="556" r:id="rId18"/>
    <p:sldId id="555" r:id="rId19"/>
    <p:sldId id="557" r:id="rId20"/>
    <p:sldId id="565" r:id="rId21"/>
    <p:sldId id="262" r:id="rId22"/>
    <p:sldId id="265" r:id="rId23"/>
    <p:sldId id="561" r:id="rId24"/>
    <p:sldId id="562" r:id="rId25"/>
    <p:sldId id="563" r:id="rId26"/>
    <p:sldId id="564" r:id="rId27"/>
    <p:sldId id="260" r:id="rId28"/>
    <p:sldId id="259" r:id="rId29"/>
    <p:sldId id="258" r:id="rId30"/>
    <p:sldId id="331" r:id="rId31"/>
    <p:sldId id="332" r:id="rId32"/>
    <p:sldId id="333" r:id="rId33"/>
    <p:sldId id="261" r:id="rId34"/>
    <p:sldId id="456" r:id="rId35"/>
    <p:sldId id="430" r:id="rId36"/>
    <p:sldId id="558" r:id="rId37"/>
    <p:sldId id="434" r:id="rId38"/>
    <p:sldId id="436" r:id="rId39"/>
    <p:sldId id="437" r:id="rId40"/>
    <p:sldId id="438" r:id="rId41"/>
    <p:sldId id="439" r:id="rId42"/>
    <p:sldId id="442" r:id="rId43"/>
    <p:sldId id="443" r:id="rId44"/>
    <p:sldId id="444" r:id="rId45"/>
    <p:sldId id="445" r:id="rId46"/>
    <p:sldId id="461" r:id="rId47"/>
    <p:sldId id="450" r:id="rId48"/>
    <p:sldId id="451" r:id="rId49"/>
    <p:sldId id="452" r:id="rId50"/>
    <p:sldId id="560" r:id="rId51"/>
    <p:sldId id="453" r:id="rId52"/>
    <p:sldId id="336" r:id="rId53"/>
    <p:sldId id="337" r:id="rId54"/>
    <p:sldId id="338" r:id="rId55"/>
    <p:sldId id="339" r:id="rId56"/>
    <p:sldId id="340" r:id="rId57"/>
    <p:sldId id="287" r:id="rId58"/>
    <p:sldId id="538" r:id="rId59"/>
    <p:sldId id="285" r:id="rId60"/>
    <p:sldId id="25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314EF4-8CE9-C64A-93D6-BEC4543EE88F}" v="961" dt="2024-05-06T16:18:32.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5145F04A-D1FB-4761-B063-D5D5FFF7CE82}"/>
    <pc:docChg chg="delSld modSld">
      <pc:chgData name="A Freel" userId="S::afreel@ohacademy.co.uk::f6dead3d-cc44-4b49-aee1-60fe86f08dbd" providerId="AD" clId="Web-{5145F04A-D1FB-4761-B063-D5D5FFF7CE82}" dt="2024-04-08T11:10:50.292" v="37"/>
      <pc:docMkLst>
        <pc:docMk/>
      </pc:docMkLst>
      <pc:sldChg chg="delSp modSp">
        <pc:chgData name="A Freel" userId="S::afreel@ohacademy.co.uk::f6dead3d-cc44-4b49-aee1-60fe86f08dbd" providerId="AD" clId="Web-{5145F04A-D1FB-4761-B063-D5D5FFF7CE82}" dt="2024-04-08T11:10:15.885" v="3" actId="20577"/>
        <pc:sldMkLst>
          <pc:docMk/>
          <pc:sldMk cId="3323102155" sldId="263"/>
        </pc:sldMkLst>
        <pc:spChg chg="mod">
          <ac:chgData name="A Freel" userId="S::afreel@ohacademy.co.uk::f6dead3d-cc44-4b49-aee1-60fe86f08dbd" providerId="AD" clId="Web-{5145F04A-D1FB-4761-B063-D5D5FFF7CE82}" dt="2024-04-08T11:10:15.885" v="3" actId="20577"/>
          <ac:spMkLst>
            <pc:docMk/>
            <pc:sldMk cId="3323102155" sldId="263"/>
            <ac:spMk id="3" creationId="{DCD2A9AE-8C14-09DB-518E-15242DC61215}"/>
          </ac:spMkLst>
        </pc:spChg>
        <pc:picChg chg="del">
          <ac:chgData name="A Freel" userId="S::afreel@ohacademy.co.uk::f6dead3d-cc44-4b49-aee1-60fe86f08dbd" providerId="AD" clId="Web-{5145F04A-D1FB-4761-B063-D5D5FFF7CE82}" dt="2024-04-08T11:10:07.948" v="0"/>
          <ac:picMkLst>
            <pc:docMk/>
            <pc:sldMk cId="3323102155" sldId="263"/>
            <ac:picMk id="5" creationId="{6021BDB0-206E-D2BB-8459-3158FD02B9BC}"/>
          </ac:picMkLst>
        </pc:picChg>
      </pc:sldChg>
      <pc:sldChg chg="del">
        <pc:chgData name="A Freel" userId="S::afreel@ohacademy.co.uk::f6dead3d-cc44-4b49-aee1-60fe86f08dbd" providerId="AD" clId="Web-{5145F04A-D1FB-4761-B063-D5D5FFF7CE82}" dt="2024-04-08T11:10:39.980" v="27"/>
        <pc:sldMkLst>
          <pc:docMk/>
          <pc:sldMk cId="2193162910" sldId="294"/>
        </pc:sldMkLst>
      </pc:sldChg>
      <pc:sldChg chg="del">
        <pc:chgData name="A Freel" userId="S::afreel@ohacademy.co.uk::f6dead3d-cc44-4b49-aee1-60fe86f08dbd" providerId="AD" clId="Web-{5145F04A-D1FB-4761-B063-D5D5FFF7CE82}" dt="2024-04-08T11:10:47.652" v="36"/>
        <pc:sldMkLst>
          <pc:docMk/>
          <pc:sldMk cId="793505712" sldId="300"/>
        </pc:sldMkLst>
      </pc:sldChg>
      <pc:sldChg chg="del">
        <pc:chgData name="A Freel" userId="S::afreel@ohacademy.co.uk::f6dead3d-cc44-4b49-aee1-60fe86f08dbd" providerId="AD" clId="Web-{5145F04A-D1FB-4761-B063-D5D5FFF7CE82}" dt="2024-04-08T11:10:36.026" v="24"/>
        <pc:sldMkLst>
          <pc:docMk/>
          <pc:sldMk cId="4211796601" sldId="304"/>
        </pc:sldMkLst>
      </pc:sldChg>
      <pc:sldChg chg="del">
        <pc:chgData name="A Freel" userId="S::afreel@ohacademy.co.uk::f6dead3d-cc44-4b49-aee1-60fe86f08dbd" providerId="AD" clId="Web-{5145F04A-D1FB-4761-B063-D5D5FFF7CE82}" dt="2024-04-08T11:10:32.730" v="21"/>
        <pc:sldMkLst>
          <pc:docMk/>
          <pc:sldMk cId="1243724277" sldId="305"/>
        </pc:sldMkLst>
      </pc:sldChg>
      <pc:sldChg chg="del">
        <pc:chgData name="A Freel" userId="S::afreel@ohacademy.co.uk::f6dead3d-cc44-4b49-aee1-60fe86f08dbd" providerId="AD" clId="Web-{5145F04A-D1FB-4761-B063-D5D5FFF7CE82}" dt="2024-04-08T11:10:31.401" v="20"/>
        <pc:sldMkLst>
          <pc:docMk/>
          <pc:sldMk cId="745771362" sldId="306"/>
        </pc:sldMkLst>
      </pc:sldChg>
      <pc:sldChg chg="del">
        <pc:chgData name="A Freel" userId="S::afreel@ohacademy.co.uk::f6dead3d-cc44-4b49-aee1-60fe86f08dbd" providerId="AD" clId="Web-{5145F04A-D1FB-4761-B063-D5D5FFF7CE82}" dt="2024-04-08T11:10:30.683" v="19"/>
        <pc:sldMkLst>
          <pc:docMk/>
          <pc:sldMk cId="3676938736" sldId="307"/>
        </pc:sldMkLst>
      </pc:sldChg>
      <pc:sldChg chg="del">
        <pc:chgData name="A Freel" userId="S::afreel@ohacademy.co.uk::f6dead3d-cc44-4b49-aee1-60fe86f08dbd" providerId="AD" clId="Web-{5145F04A-D1FB-4761-B063-D5D5FFF7CE82}" dt="2024-04-08T11:10:29.120" v="18"/>
        <pc:sldMkLst>
          <pc:docMk/>
          <pc:sldMk cId="565818148" sldId="308"/>
        </pc:sldMkLst>
      </pc:sldChg>
      <pc:sldChg chg="del">
        <pc:chgData name="A Freel" userId="S::afreel@ohacademy.co.uk::f6dead3d-cc44-4b49-aee1-60fe86f08dbd" providerId="AD" clId="Web-{5145F04A-D1FB-4761-B063-D5D5FFF7CE82}" dt="2024-04-08T11:10:28.573" v="17"/>
        <pc:sldMkLst>
          <pc:docMk/>
          <pc:sldMk cId="2414446804" sldId="309"/>
        </pc:sldMkLst>
      </pc:sldChg>
      <pc:sldChg chg="del">
        <pc:chgData name="A Freel" userId="S::afreel@ohacademy.co.uk::f6dead3d-cc44-4b49-aee1-60fe86f08dbd" providerId="AD" clId="Web-{5145F04A-D1FB-4761-B063-D5D5FFF7CE82}" dt="2024-04-08T11:10:17.510" v="5"/>
        <pc:sldMkLst>
          <pc:docMk/>
          <pc:sldMk cId="1813205631" sldId="363"/>
        </pc:sldMkLst>
      </pc:sldChg>
      <pc:sldChg chg="del">
        <pc:chgData name="A Freel" userId="S::afreel@ohacademy.co.uk::f6dead3d-cc44-4b49-aee1-60fe86f08dbd" providerId="AD" clId="Web-{5145F04A-D1FB-4761-B063-D5D5FFF7CE82}" dt="2024-04-08T11:10:16.792" v="4"/>
        <pc:sldMkLst>
          <pc:docMk/>
          <pc:sldMk cId="3436611376" sldId="364"/>
        </pc:sldMkLst>
      </pc:sldChg>
      <pc:sldChg chg="del">
        <pc:chgData name="A Freel" userId="S::afreel@ohacademy.co.uk::f6dead3d-cc44-4b49-aee1-60fe86f08dbd" providerId="AD" clId="Web-{5145F04A-D1FB-4761-B063-D5D5FFF7CE82}" dt="2024-04-08T11:10:18.182" v="6"/>
        <pc:sldMkLst>
          <pc:docMk/>
          <pc:sldMk cId="2690423192" sldId="365"/>
        </pc:sldMkLst>
      </pc:sldChg>
      <pc:sldChg chg="del">
        <pc:chgData name="A Freel" userId="S::afreel@ohacademy.co.uk::f6dead3d-cc44-4b49-aee1-60fe86f08dbd" providerId="AD" clId="Web-{5145F04A-D1FB-4761-B063-D5D5FFF7CE82}" dt="2024-04-08T11:10:18.823" v="7"/>
        <pc:sldMkLst>
          <pc:docMk/>
          <pc:sldMk cId="2911978172" sldId="366"/>
        </pc:sldMkLst>
      </pc:sldChg>
      <pc:sldChg chg="del">
        <pc:chgData name="A Freel" userId="S::afreel@ohacademy.co.uk::f6dead3d-cc44-4b49-aee1-60fe86f08dbd" providerId="AD" clId="Web-{5145F04A-D1FB-4761-B063-D5D5FFF7CE82}" dt="2024-04-08T11:10:19.214" v="8"/>
        <pc:sldMkLst>
          <pc:docMk/>
          <pc:sldMk cId="2150711411" sldId="367"/>
        </pc:sldMkLst>
      </pc:sldChg>
      <pc:sldChg chg="del">
        <pc:chgData name="A Freel" userId="S::afreel@ohacademy.co.uk::f6dead3d-cc44-4b49-aee1-60fe86f08dbd" providerId="AD" clId="Web-{5145F04A-D1FB-4761-B063-D5D5FFF7CE82}" dt="2024-04-08T11:10:19.667" v="9"/>
        <pc:sldMkLst>
          <pc:docMk/>
          <pc:sldMk cId="2911804244" sldId="369"/>
        </pc:sldMkLst>
      </pc:sldChg>
      <pc:sldChg chg="del">
        <pc:chgData name="A Freel" userId="S::afreel@ohacademy.co.uk::f6dead3d-cc44-4b49-aee1-60fe86f08dbd" providerId="AD" clId="Web-{5145F04A-D1FB-4761-B063-D5D5FFF7CE82}" dt="2024-04-08T11:10:20.104" v="10"/>
        <pc:sldMkLst>
          <pc:docMk/>
          <pc:sldMk cId="3963212583" sldId="370"/>
        </pc:sldMkLst>
      </pc:sldChg>
      <pc:sldChg chg="del">
        <pc:chgData name="A Freel" userId="S::afreel@ohacademy.co.uk::f6dead3d-cc44-4b49-aee1-60fe86f08dbd" providerId="AD" clId="Web-{5145F04A-D1FB-4761-B063-D5D5FFF7CE82}" dt="2024-04-08T11:10:21.386" v="11"/>
        <pc:sldMkLst>
          <pc:docMk/>
          <pc:sldMk cId="2975818926" sldId="371"/>
        </pc:sldMkLst>
      </pc:sldChg>
      <pc:sldChg chg="del">
        <pc:chgData name="A Freel" userId="S::afreel@ohacademy.co.uk::f6dead3d-cc44-4b49-aee1-60fe86f08dbd" providerId="AD" clId="Web-{5145F04A-D1FB-4761-B063-D5D5FFF7CE82}" dt="2024-04-08T11:10:22.120" v="12"/>
        <pc:sldMkLst>
          <pc:docMk/>
          <pc:sldMk cId="4055447183" sldId="372"/>
        </pc:sldMkLst>
      </pc:sldChg>
      <pc:sldChg chg="del">
        <pc:chgData name="A Freel" userId="S::afreel@ohacademy.co.uk::f6dead3d-cc44-4b49-aee1-60fe86f08dbd" providerId="AD" clId="Web-{5145F04A-D1FB-4761-B063-D5D5FFF7CE82}" dt="2024-04-08T11:10:23.948" v="13"/>
        <pc:sldMkLst>
          <pc:docMk/>
          <pc:sldMk cId="263963303" sldId="373"/>
        </pc:sldMkLst>
      </pc:sldChg>
      <pc:sldChg chg="del">
        <pc:chgData name="A Freel" userId="S::afreel@ohacademy.co.uk::f6dead3d-cc44-4b49-aee1-60fe86f08dbd" providerId="AD" clId="Web-{5145F04A-D1FB-4761-B063-D5D5FFF7CE82}" dt="2024-04-08T11:10:24.495" v="14"/>
        <pc:sldMkLst>
          <pc:docMk/>
          <pc:sldMk cId="2781742394" sldId="374"/>
        </pc:sldMkLst>
      </pc:sldChg>
      <pc:sldChg chg="del">
        <pc:chgData name="A Freel" userId="S::afreel@ohacademy.co.uk::f6dead3d-cc44-4b49-aee1-60fe86f08dbd" providerId="AD" clId="Web-{5145F04A-D1FB-4761-B063-D5D5FFF7CE82}" dt="2024-04-08T11:10:50.292" v="37"/>
        <pc:sldMkLst>
          <pc:docMk/>
          <pc:sldMk cId="3594516489" sldId="375"/>
        </pc:sldMkLst>
      </pc:sldChg>
      <pc:sldChg chg="del">
        <pc:chgData name="A Freel" userId="S::afreel@ohacademy.co.uk::f6dead3d-cc44-4b49-aee1-60fe86f08dbd" providerId="AD" clId="Web-{5145F04A-D1FB-4761-B063-D5D5FFF7CE82}" dt="2024-04-08T11:10:38.527" v="25"/>
        <pc:sldMkLst>
          <pc:docMk/>
          <pc:sldMk cId="1657434812" sldId="496"/>
        </pc:sldMkLst>
      </pc:sldChg>
      <pc:sldChg chg="del">
        <pc:chgData name="A Freel" userId="S::afreel@ohacademy.co.uk::f6dead3d-cc44-4b49-aee1-60fe86f08dbd" providerId="AD" clId="Web-{5145F04A-D1FB-4761-B063-D5D5FFF7CE82}" dt="2024-04-08T11:10:40.980" v="28"/>
        <pc:sldMkLst>
          <pc:docMk/>
          <pc:sldMk cId="2653400945" sldId="497"/>
        </pc:sldMkLst>
      </pc:sldChg>
      <pc:sldChg chg="del">
        <pc:chgData name="A Freel" userId="S::afreel@ohacademy.co.uk::f6dead3d-cc44-4b49-aee1-60fe86f08dbd" providerId="AD" clId="Web-{5145F04A-D1FB-4761-B063-D5D5FFF7CE82}" dt="2024-04-08T11:10:41.464" v="29"/>
        <pc:sldMkLst>
          <pc:docMk/>
          <pc:sldMk cId="857621583" sldId="498"/>
        </pc:sldMkLst>
      </pc:sldChg>
      <pc:sldChg chg="del">
        <pc:chgData name="A Freel" userId="S::afreel@ohacademy.co.uk::f6dead3d-cc44-4b49-aee1-60fe86f08dbd" providerId="AD" clId="Web-{5145F04A-D1FB-4761-B063-D5D5FFF7CE82}" dt="2024-04-08T11:10:42.620" v="30"/>
        <pc:sldMkLst>
          <pc:docMk/>
          <pc:sldMk cId="1333287823" sldId="499"/>
        </pc:sldMkLst>
      </pc:sldChg>
      <pc:sldChg chg="del">
        <pc:chgData name="A Freel" userId="S::afreel@ohacademy.co.uk::f6dead3d-cc44-4b49-aee1-60fe86f08dbd" providerId="AD" clId="Web-{5145F04A-D1FB-4761-B063-D5D5FFF7CE82}" dt="2024-04-08T11:10:43.261" v="31"/>
        <pc:sldMkLst>
          <pc:docMk/>
          <pc:sldMk cId="1338126161" sldId="500"/>
        </pc:sldMkLst>
      </pc:sldChg>
      <pc:sldChg chg="del">
        <pc:chgData name="A Freel" userId="S::afreel@ohacademy.co.uk::f6dead3d-cc44-4b49-aee1-60fe86f08dbd" providerId="AD" clId="Web-{5145F04A-D1FB-4761-B063-D5D5FFF7CE82}" dt="2024-04-08T11:10:44.527" v="32"/>
        <pc:sldMkLst>
          <pc:docMk/>
          <pc:sldMk cId="741480051" sldId="501"/>
        </pc:sldMkLst>
      </pc:sldChg>
      <pc:sldChg chg="del">
        <pc:chgData name="A Freel" userId="S::afreel@ohacademy.co.uk::f6dead3d-cc44-4b49-aee1-60fe86f08dbd" providerId="AD" clId="Web-{5145F04A-D1FB-4761-B063-D5D5FFF7CE82}" dt="2024-04-08T11:10:46.636" v="35"/>
        <pc:sldMkLst>
          <pc:docMk/>
          <pc:sldMk cId="1807750613" sldId="503"/>
        </pc:sldMkLst>
      </pc:sldChg>
      <pc:sldChg chg="del">
        <pc:chgData name="A Freel" userId="S::afreel@ohacademy.co.uk::f6dead3d-cc44-4b49-aee1-60fe86f08dbd" providerId="AD" clId="Web-{5145F04A-D1FB-4761-B063-D5D5FFF7CE82}" dt="2024-04-08T11:10:39.245" v="26"/>
        <pc:sldMkLst>
          <pc:docMk/>
          <pc:sldMk cId="2387934292" sldId="506"/>
        </pc:sldMkLst>
      </pc:sldChg>
      <pc:sldChg chg="del">
        <pc:chgData name="A Freel" userId="S::afreel@ohacademy.co.uk::f6dead3d-cc44-4b49-aee1-60fe86f08dbd" providerId="AD" clId="Web-{5145F04A-D1FB-4761-B063-D5D5FFF7CE82}" dt="2024-04-08T11:10:45.870" v="34"/>
        <pc:sldMkLst>
          <pc:docMk/>
          <pc:sldMk cId="3292045053" sldId="507"/>
        </pc:sldMkLst>
      </pc:sldChg>
      <pc:sldChg chg="del">
        <pc:chgData name="A Freel" userId="S::afreel@ohacademy.co.uk::f6dead3d-cc44-4b49-aee1-60fe86f08dbd" providerId="AD" clId="Web-{5145F04A-D1FB-4761-B063-D5D5FFF7CE82}" dt="2024-04-08T11:10:45.261" v="33"/>
        <pc:sldMkLst>
          <pc:docMk/>
          <pc:sldMk cId="4139091149" sldId="508"/>
        </pc:sldMkLst>
      </pc:sldChg>
      <pc:sldChg chg="del">
        <pc:chgData name="A Freel" userId="S::afreel@ohacademy.co.uk::f6dead3d-cc44-4b49-aee1-60fe86f08dbd" providerId="AD" clId="Web-{5145F04A-D1FB-4761-B063-D5D5FFF7CE82}" dt="2024-04-08T11:10:35.401" v="23"/>
        <pc:sldMkLst>
          <pc:docMk/>
          <pc:sldMk cId="275596543" sldId="509"/>
        </pc:sldMkLst>
      </pc:sldChg>
      <pc:sldChg chg="del">
        <pc:chgData name="A Freel" userId="S::afreel@ohacademy.co.uk::f6dead3d-cc44-4b49-aee1-60fe86f08dbd" providerId="AD" clId="Web-{5145F04A-D1FB-4761-B063-D5D5FFF7CE82}" dt="2024-04-08T11:10:34.573" v="22"/>
        <pc:sldMkLst>
          <pc:docMk/>
          <pc:sldMk cId="2899651121" sldId="510"/>
        </pc:sldMkLst>
      </pc:sldChg>
      <pc:sldChg chg="del">
        <pc:chgData name="A Freel" userId="S::afreel@ohacademy.co.uk::f6dead3d-cc44-4b49-aee1-60fe86f08dbd" providerId="AD" clId="Web-{5145F04A-D1FB-4761-B063-D5D5FFF7CE82}" dt="2024-04-08T11:10:27.776" v="16"/>
        <pc:sldMkLst>
          <pc:docMk/>
          <pc:sldMk cId="651487368" sldId="511"/>
        </pc:sldMkLst>
      </pc:sldChg>
      <pc:sldChg chg="del">
        <pc:chgData name="A Freel" userId="S::afreel@ohacademy.co.uk::f6dead3d-cc44-4b49-aee1-60fe86f08dbd" providerId="AD" clId="Web-{5145F04A-D1FB-4761-B063-D5D5FFF7CE82}" dt="2024-04-08T11:10:27.167" v="15"/>
        <pc:sldMkLst>
          <pc:docMk/>
          <pc:sldMk cId="2273939618" sldId="512"/>
        </pc:sldMkLst>
      </pc:sldChg>
    </pc:docChg>
  </pc:docChgLst>
  <pc:docChgLst>
    <pc:chgData name="L Roberts" userId="S::lroberts@ohacademy.co.uk::bd6b7227-230d-44c8-b4fe-a13c6c7d9260" providerId="AD" clId="Web-{8A8A05A4-D061-444B-9261-9FA14FE41EFD}"/>
    <pc:docChg chg="addSld modSld">
      <pc:chgData name="L Roberts" userId="S::lroberts@ohacademy.co.uk::bd6b7227-230d-44c8-b4fe-a13c6c7d9260" providerId="AD" clId="Web-{8A8A05A4-D061-444B-9261-9FA14FE41EFD}" dt="2023-10-20T16:29:58.299" v="110" actId="20577"/>
      <pc:docMkLst>
        <pc:docMk/>
      </pc:docMkLst>
      <pc:sldChg chg="modSp add">
        <pc:chgData name="L Roberts" userId="S::lroberts@ohacademy.co.uk::bd6b7227-230d-44c8-b4fe-a13c6c7d9260" providerId="AD" clId="Web-{8A8A05A4-D061-444B-9261-9FA14FE41EFD}" dt="2023-10-20T16:29:58.299" v="110" actId="20577"/>
        <pc:sldMkLst>
          <pc:docMk/>
          <pc:sldMk cId="1257227200" sldId="304"/>
        </pc:sldMkLst>
        <pc:spChg chg="mod">
          <ac:chgData name="L Roberts" userId="S::lroberts@ohacademy.co.uk::bd6b7227-230d-44c8-b4fe-a13c6c7d9260" providerId="AD" clId="Web-{8A8A05A4-D061-444B-9261-9FA14FE41EFD}" dt="2023-10-20T16:29:58.299" v="110" actId="20577"/>
          <ac:spMkLst>
            <pc:docMk/>
            <pc:sldMk cId="1257227200" sldId="304"/>
            <ac:spMk id="5" creationId="{462C1174-EA70-C596-2684-1A3F7869DDD7}"/>
          </ac:spMkLst>
        </pc:spChg>
      </pc:sldChg>
      <pc:sldChg chg="addSp delSp modSp add">
        <pc:chgData name="L Roberts" userId="S::lroberts@ohacademy.co.uk::bd6b7227-230d-44c8-b4fe-a13c6c7d9260" providerId="AD" clId="Web-{8A8A05A4-D061-444B-9261-9FA14FE41EFD}" dt="2023-10-20T16:28:55.876" v="93" actId="1076"/>
        <pc:sldMkLst>
          <pc:docMk/>
          <pc:sldMk cId="2779356364" sldId="305"/>
        </pc:sldMkLst>
        <pc:picChg chg="add mod">
          <ac:chgData name="L Roberts" userId="S::lroberts@ohacademy.co.uk::bd6b7227-230d-44c8-b4fe-a13c6c7d9260" providerId="AD" clId="Web-{8A8A05A4-D061-444B-9261-9FA14FE41EFD}" dt="2023-10-20T16:28:55.876" v="93" actId="1076"/>
          <ac:picMkLst>
            <pc:docMk/>
            <pc:sldMk cId="2779356364" sldId="305"/>
            <ac:picMk id="3" creationId="{EC0D0437-56BE-7B21-A048-37246D947C87}"/>
          </ac:picMkLst>
        </pc:picChg>
        <pc:picChg chg="del">
          <ac:chgData name="L Roberts" userId="S::lroberts@ohacademy.co.uk::bd6b7227-230d-44c8-b4fe-a13c6c7d9260" providerId="AD" clId="Web-{8A8A05A4-D061-444B-9261-9FA14FE41EFD}" dt="2023-10-20T16:28:00.781" v="88"/>
          <ac:picMkLst>
            <pc:docMk/>
            <pc:sldMk cId="2779356364" sldId="305"/>
            <ac:picMk id="4" creationId="{E38EE560-A143-2DD8-43F1-1AA1D8F346BA}"/>
          </ac:picMkLst>
        </pc:picChg>
      </pc:sldChg>
      <pc:sldChg chg="modSp add">
        <pc:chgData name="L Roberts" userId="S::lroberts@ohacademy.co.uk::bd6b7227-230d-44c8-b4fe-a13c6c7d9260" providerId="AD" clId="Web-{8A8A05A4-D061-444B-9261-9FA14FE41EFD}" dt="2023-10-20T16:27:59.249" v="87" actId="20577"/>
        <pc:sldMkLst>
          <pc:docMk/>
          <pc:sldMk cId="4231739530" sldId="306"/>
        </pc:sldMkLst>
        <pc:spChg chg="mod">
          <ac:chgData name="L Roberts" userId="S::lroberts@ohacademy.co.uk::bd6b7227-230d-44c8-b4fe-a13c6c7d9260" providerId="AD" clId="Web-{8A8A05A4-D061-444B-9261-9FA14FE41EFD}" dt="2023-10-20T16:27:59.249" v="87" actId="20577"/>
          <ac:spMkLst>
            <pc:docMk/>
            <pc:sldMk cId="4231739530" sldId="306"/>
            <ac:spMk id="7" creationId="{FAC01E74-2C7B-BDB2-A0A7-940AA74B1685}"/>
          </ac:spMkLst>
        </pc:spChg>
      </pc:sldChg>
      <pc:sldChg chg="modSp add">
        <pc:chgData name="L Roberts" userId="S::lroberts@ohacademy.co.uk::bd6b7227-230d-44c8-b4fe-a13c6c7d9260" providerId="AD" clId="Web-{8A8A05A4-D061-444B-9261-9FA14FE41EFD}" dt="2023-10-20T16:27:43.749" v="78" actId="20577"/>
        <pc:sldMkLst>
          <pc:docMk/>
          <pc:sldMk cId="386185308" sldId="307"/>
        </pc:sldMkLst>
        <pc:spChg chg="mod">
          <ac:chgData name="L Roberts" userId="S::lroberts@ohacademy.co.uk::bd6b7227-230d-44c8-b4fe-a13c6c7d9260" providerId="AD" clId="Web-{8A8A05A4-D061-444B-9261-9FA14FE41EFD}" dt="2023-10-20T16:27:43.749" v="78" actId="20577"/>
          <ac:spMkLst>
            <pc:docMk/>
            <pc:sldMk cId="386185308" sldId="307"/>
            <ac:spMk id="7" creationId="{FAC01E74-2C7B-BDB2-A0A7-940AA74B1685}"/>
          </ac:spMkLst>
        </pc:spChg>
      </pc:sldChg>
      <pc:sldChg chg="addSp modSp add">
        <pc:chgData name="L Roberts" userId="S::lroberts@ohacademy.co.uk::bd6b7227-230d-44c8-b4fe-a13c6c7d9260" providerId="AD" clId="Web-{8A8A05A4-D061-444B-9261-9FA14FE41EFD}" dt="2023-10-20T16:26:46.888" v="50" actId="20577"/>
        <pc:sldMkLst>
          <pc:docMk/>
          <pc:sldMk cId="518189439" sldId="308"/>
        </pc:sldMkLst>
        <pc:spChg chg="add mod">
          <ac:chgData name="L Roberts" userId="S::lroberts@ohacademy.co.uk::bd6b7227-230d-44c8-b4fe-a13c6c7d9260" providerId="AD" clId="Web-{8A8A05A4-D061-444B-9261-9FA14FE41EFD}" dt="2023-10-20T16:26:35.091" v="45" actId="14100"/>
          <ac:spMkLst>
            <pc:docMk/>
            <pc:sldMk cId="518189439" sldId="308"/>
            <ac:spMk id="14" creationId="{807CE7F6-3A7A-FC1B-9F79-D5450D9F367E}"/>
          </ac:spMkLst>
        </pc:spChg>
        <pc:spChg chg="add mod">
          <ac:chgData name="L Roberts" userId="S::lroberts@ohacademy.co.uk::bd6b7227-230d-44c8-b4fe-a13c6c7d9260" providerId="AD" clId="Web-{8A8A05A4-D061-444B-9261-9FA14FE41EFD}" dt="2023-10-20T16:26:46.888" v="50" actId="20577"/>
          <ac:spMkLst>
            <pc:docMk/>
            <pc:sldMk cId="518189439" sldId="308"/>
            <ac:spMk id="15" creationId="{72D8AD80-69E9-7BFF-709B-886026850504}"/>
          </ac:spMkLst>
        </pc:spChg>
      </pc:sldChg>
      <pc:sldChg chg="modSp add">
        <pc:chgData name="L Roberts" userId="S::lroberts@ohacademy.co.uk::bd6b7227-230d-44c8-b4fe-a13c6c7d9260" providerId="AD" clId="Web-{8A8A05A4-D061-444B-9261-9FA14FE41EFD}" dt="2023-10-20T16:26:17.919" v="40" actId="20577"/>
        <pc:sldMkLst>
          <pc:docMk/>
          <pc:sldMk cId="2844565104" sldId="309"/>
        </pc:sldMkLst>
        <pc:spChg chg="mod">
          <ac:chgData name="L Roberts" userId="S::lroberts@ohacademy.co.uk::bd6b7227-230d-44c8-b4fe-a13c6c7d9260" providerId="AD" clId="Web-{8A8A05A4-D061-444B-9261-9FA14FE41EFD}" dt="2023-10-20T16:26:17.919" v="40" actId="20577"/>
          <ac:spMkLst>
            <pc:docMk/>
            <pc:sldMk cId="2844565104" sldId="309"/>
            <ac:spMk id="9" creationId="{D922F654-5828-B20E-4BD4-FC2B2E35F93D}"/>
          </ac:spMkLst>
        </pc:spChg>
      </pc:sldChg>
      <pc:sldChg chg="modSp add">
        <pc:chgData name="L Roberts" userId="S::lroberts@ohacademy.co.uk::bd6b7227-230d-44c8-b4fe-a13c6c7d9260" providerId="AD" clId="Web-{8A8A05A4-D061-444B-9261-9FA14FE41EFD}" dt="2023-10-20T16:23:46.712" v="22" actId="20577"/>
        <pc:sldMkLst>
          <pc:docMk/>
          <pc:sldMk cId="3352421561" sldId="310"/>
        </pc:sldMkLst>
        <pc:spChg chg="mod">
          <ac:chgData name="L Roberts" userId="S::lroberts@ohacademy.co.uk::bd6b7227-230d-44c8-b4fe-a13c6c7d9260" providerId="AD" clId="Web-{8A8A05A4-D061-444B-9261-9FA14FE41EFD}" dt="2023-10-20T16:23:46.712" v="22" actId="20577"/>
          <ac:spMkLst>
            <pc:docMk/>
            <pc:sldMk cId="3352421561" sldId="310"/>
            <ac:spMk id="6" creationId="{F3866C31-0780-0D73-241E-EE05A61E3BEA}"/>
          </ac:spMkLst>
        </pc:spChg>
        <pc:spChg chg="mod">
          <ac:chgData name="L Roberts" userId="S::lroberts@ohacademy.co.uk::bd6b7227-230d-44c8-b4fe-a13c6c7d9260" providerId="AD" clId="Web-{8A8A05A4-D061-444B-9261-9FA14FE41EFD}" dt="2023-10-20T16:23:26.696" v="11" actId="20577"/>
          <ac:spMkLst>
            <pc:docMk/>
            <pc:sldMk cId="3352421561" sldId="310"/>
            <ac:spMk id="7" creationId="{FAC01E74-2C7B-BDB2-A0A7-940AA74B1685}"/>
          </ac:spMkLst>
        </pc:spChg>
      </pc:sldChg>
    </pc:docChg>
  </pc:docChgLst>
  <pc:docChgLst>
    <pc:chgData name="L Roberts" userId="S::lroberts@ohacademy.co.uk::bd6b7227-230d-44c8-b4fe-a13c6c7d9260" providerId="AD" clId="Web-{93FA1E05-AF0F-4615-A173-76602B882744}"/>
    <pc:docChg chg="modSld">
      <pc:chgData name="L Roberts" userId="S::lroberts@ohacademy.co.uk::bd6b7227-230d-44c8-b4fe-a13c6c7d9260" providerId="AD" clId="Web-{93FA1E05-AF0F-4615-A173-76602B882744}" dt="2024-02-10T07:49:30.068" v="28"/>
      <pc:docMkLst>
        <pc:docMk/>
      </pc:docMkLst>
      <pc:sldChg chg="modSp">
        <pc:chgData name="L Roberts" userId="S::lroberts@ohacademy.co.uk::bd6b7227-230d-44c8-b4fe-a13c6c7d9260" providerId="AD" clId="Web-{93FA1E05-AF0F-4615-A173-76602B882744}" dt="2024-02-10T07:48:50.832" v="15" actId="20577"/>
        <pc:sldMkLst>
          <pc:docMk/>
          <pc:sldMk cId="1309459136" sldId="264"/>
        </pc:sldMkLst>
        <pc:spChg chg="mod">
          <ac:chgData name="L Roberts" userId="S::lroberts@ohacademy.co.uk::bd6b7227-230d-44c8-b4fe-a13c6c7d9260" providerId="AD" clId="Web-{93FA1E05-AF0F-4615-A173-76602B882744}" dt="2024-02-10T07:48:31.191" v="9" actId="20577"/>
          <ac:spMkLst>
            <pc:docMk/>
            <pc:sldMk cId="1309459136" sldId="264"/>
            <ac:spMk id="2" creationId="{AE73367C-222C-7065-C605-96620B86273D}"/>
          </ac:spMkLst>
        </pc:spChg>
        <pc:spChg chg="mod">
          <ac:chgData name="L Roberts" userId="S::lroberts@ohacademy.co.uk::bd6b7227-230d-44c8-b4fe-a13c6c7d9260" providerId="AD" clId="Web-{93FA1E05-AF0F-4615-A173-76602B882744}" dt="2024-02-10T07:48:50.832" v="15" actId="20577"/>
          <ac:spMkLst>
            <pc:docMk/>
            <pc:sldMk cId="1309459136" sldId="264"/>
            <ac:spMk id="3" creationId="{160551F9-7AC3-B37B-BF87-17E3EFF320C3}"/>
          </ac:spMkLst>
        </pc:spChg>
      </pc:sldChg>
      <pc:sldChg chg="modSp">
        <pc:chgData name="L Roberts" userId="S::lroberts@ohacademy.co.uk::bd6b7227-230d-44c8-b4fe-a13c6c7d9260" providerId="AD" clId="Web-{93FA1E05-AF0F-4615-A173-76602B882744}" dt="2024-02-10T07:49:25.787" v="27" actId="20577"/>
        <pc:sldMkLst>
          <pc:docMk/>
          <pc:sldMk cId="3352421561" sldId="310"/>
        </pc:sldMkLst>
        <pc:spChg chg="mod">
          <ac:chgData name="L Roberts" userId="S::lroberts@ohacademy.co.uk::bd6b7227-230d-44c8-b4fe-a13c6c7d9260" providerId="AD" clId="Web-{93FA1E05-AF0F-4615-A173-76602B882744}" dt="2024-02-10T07:49:25.787" v="27" actId="20577"/>
          <ac:spMkLst>
            <pc:docMk/>
            <pc:sldMk cId="3352421561" sldId="310"/>
            <ac:spMk id="6" creationId="{F3866C31-0780-0D73-241E-EE05A61E3BEA}"/>
          </ac:spMkLst>
        </pc:spChg>
      </pc:sldChg>
      <pc:sldChg chg="delSp">
        <pc:chgData name="L Roberts" userId="S::lroberts@ohacademy.co.uk::bd6b7227-230d-44c8-b4fe-a13c6c7d9260" providerId="AD" clId="Web-{93FA1E05-AF0F-4615-A173-76602B882744}" dt="2024-02-10T07:49:30.068" v="28"/>
        <pc:sldMkLst>
          <pc:docMk/>
          <pc:sldMk cId="1991475758" sldId="317"/>
        </pc:sldMkLst>
        <pc:spChg chg="del">
          <ac:chgData name="L Roberts" userId="S::lroberts@ohacademy.co.uk::bd6b7227-230d-44c8-b4fe-a13c6c7d9260" providerId="AD" clId="Web-{93FA1E05-AF0F-4615-A173-76602B882744}" dt="2024-02-10T07:49:30.068" v="28"/>
          <ac:spMkLst>
            <pc:docMk/>
            <pc:sldMk cId="1991475758" sldId="317"/>
            <ac:spMk id="11" creationId="{17CA917A-2AE8-949D-2CF1-28F7D0D54C43}"/>
          </ac:spMkLst>
        </pc:spChg>
      </pc:sldChg>
    </pc:docChg>
  </pc:docChgLst>
  <pc:docChgLst>
    <pc:chgData name="N Karasava" userId="S::nkarasava@ohacademy.co.uk::12f65518-b181-4aab-80be-597559a4f458" providerId="AD" clId="Web-{514F084E-25F9-4B33-A8B4-2FBDA5B12E19}"/>
    <pc:docChg chg="modSld">
      <pc:chgData name="N Karasava" userId="S::nkarasava@ohacademy.co.uk::12f65518-b181-4aab-80be-597559a4f458" providerId="AD" clId="Web-{514F084E-25F9-4B33-A8B4-2FBDA5B12E19}" dt="2023-11-01T08:03:00.622" v="30" actId="20577"/>
      <pc:docMkLst>
        <pc:docMk/>
      </pc:docMkLst>
      <pc:sldChg chg="addSp modSp">
        <pc:chgData name="N Karasava" userId="S::nkarasava@ohacademy.co.uk::12f65518-b181-4aab-80be-597559a4f458" providerId="AD" clId="Web-{514F084E-25F9-4B33-A8B4-2FBDA5B12E19}" dt="2023-11-01T08:03:00.622" v="30" actId="20577"/>
        <pc:sldMkLst>
          <pc:docMk/>
          <pc:sldMk cId="3323102155" sldId="263"/>
        </pc:sldMkLst>
        <pc:spChg chg="mod">
          <ac:chgData name="N Karasava" userId="S::nkarasava@ohacademy.co.uk::12f65518-b181-4aab-80be-597559a4f458" providerId="AD" clId="Web-{514F084E-25F9-4B33-A8B4-2FBDA5B12E19}" dt="2023-11-01T08:03:00.622" v="30" actId="20577"/>
          <ac:spMkLst>
            <pc:docMk/>
            <pc:sldMk cId="3323102155" sldId="263"/>
            <ac:spMk id="3" creationId="{DCD2A9AE-8C14-09DB-518E-15242DC61215}"/>
          </ac:spMkLst>
        </pc:spChg>
        <pc:picChg chg="add mod">
          <ac:chgData name="N Karasava" userId="S::nkarasava@ohacademy.co.uk::12f65518-b181-4aab-80be-597559a4f458" providerId="AD" clId="Web-{514F084E-25F9-4B33-A8B4-2FBDA5B12E19}" dt="2023-11-01T08:02:27.481" v="2" actId="1076"/>
          <ac:picMkLst>
            <pc:docMk/>
            <pc:sldMk cId="3323102155" sldId="263"/>
            <ac:picMk id="4" creationId="{DA798097-1121-3A13-3A8B-A5BC27C175D6}"/>
          </ac:picMkLst>
        </pc:picChg>
      </pc:sldChg>
    </pc:docChg>
  </pc:docChgLst>
  <pc:docChgLst>
    <pc:chgData name="A Freel" userId="S::afreel@ohacademy.co.uk::f6dead3d-cc44-4b49-aee1-60fe86f08dbd" providerId="AD" clId="Web-{81F0C19C-7C01-15A6-1657-5A357FE6ADB3}"/>
    <pc:docChg chg="addSld">
      <pc:chgData name="A Freel" userId="S::afreel@ohacademy.co.uk::f6dead3d-cc44-4b49-aee1-60fe86f08dbd" providerId="AD" clId="Web-{81F0C19C-7C01-15A6-1657-5A357FE6ADB3}" dt="2023-12-12T13:52:33.454" v="5"/>
      <pc:docMkLst>
        <pc:docMk/>
      </pc:docMkLst>
      <pc:sldChg chg="add">
        <pc:chgData name="A Freel" userId="S::afreel@ohacademy.co.uk::f6dead3d-cc44-4b49-aee1-60fe86f08dbd" providerId="AD" clId="Web-{81F0C19C-7C01-15A6-1657-5A357FE6ADB3}" dt="2023-12-12T13:52:33.189" v="3"/>
        <pc:sldMkLst>
          <pc:docMk/>
          <pc:sldMk cId="770889618" sldId="483"/>
        </pc:sldMkLst>
      </pc:sldChg>
      <pc:sldChg chg="add">
        <pc:chgData name="A Freel" userId="S::afreel@ohacademy.co.uk::f6dead3d-cc44-4b49-aee1-60fe86f08dbd" providerId="AD" clId="Web-{81F0C19C-7C01-15A6-1657-5A357FE6ADB3}" dt="2023-12-12T13:52:33.142" v="2"/>
        <pc:sldMkLst>
          <pc:docMk/>
          <pc:sldMk cId="1189194367" sldId="491"/>
        </pc:sldMkLst>
      </pc:sldChg>
      <pc:sldChg chg="add">
        <pc:chgData name="A Freel" userId="S::afreel@ohacademy.co.uk::f6dead3d-cc44-4b49-aee1-60fe86f08dbd" providerId="AD" clId="Web-{81F0C19C-7C01-15A6-1657-5A357FE6ADB3}" dt="2023-12-12T13:52:33.001" v="1"/>
        <pc:sldMkLst>
          <pc:docMk/>
          <pc:sldMk cId="3905236700" sldId="492"/>
        </pc:sldMkLst>
      </pc:sldChg>
      <pc:sldChg chg="add">
        <pc:chgData name="A Freel" userId="S::afreel@ohacademy.co.uk::f6dead3d-cc44-4b49-aee1-60fe86f08dbd" providerId="AD" clId="Web-{81F0C19C-7C01-15A6-1657-5A357FE6ADB3}" dt="2023-12-12T13:52:32.923" v="0"/>
        <pc:sldMkLst>
          <pc:docMk/>
          <pc:sldMk cId="1468973533" sldId="493"/>
        </pc:sldMkLst>
      </pc:sldChg>
      <pc:sldChg chg="add">
        <pc:chgData name="A Freel" userId="S::afreel@ohacademy.co.uk::f6dead3d-cc44-4b49-aee1-60fe86f08dbd" providerId="AD" clId="Web-{81F0C19C-7C01-15A6-1657-5A357FE6ADB3}" dt="2023-12-12T13:52:33.454" v="5"/>
        <pc:sldMkLst>
          <pc:docMk/>
          <pc:sldMk cId="4196801192" sldId="494"/>
        </pc:sldMkLst>
      </pc:sldChg>
      <pc:sldChg chg="add">
        <pc:chgData name="A Freel" userId="S::afreel@ohacademy.co.uk::f6dead3d-cc44-4b49-aee1-60fe86f08dbd" providerId="AD" clId="Web-{81F0C19C-7C01-15A6-1657-5A357FE6ADB3}" dt="2023-12-12T13:52:33.236" v="4"/>
        <pc:sldMkLst>
          <pc:docMk/>
          <pc:sldMk cId="288144136" sldId="495"/>
        </pc:sldMkLst>
      </pc:sldChg>
    </pc:docChg>
  </pc:docChgLst>
  <pc:docChgLst>
    <pc:chgData name="L Roberts" userId="S::lroberts@ohacademy.co.uk::bd6b7227-230d-44c8-b4fe-a13c6c7d9260" providerId="AD" clId="Web-{334DAF6A-ECED-E098-0A22-5208FD666BCD}"/>
    <pc:docChg chg="addSld delSld modSld">
      <pc:chgData name="L Roberts" userId="S::lroberts@ohacademy.co.uk::bd6b7227-230d-44c8-b4fe-a13c6c7d9260" providerId="AD" clId="Web-{334DAF6A-ECED-E098-0A22-5208FD666BCD}" dt="2024-02-10T12:35:28.554" v="70" actId="20577"/>
      <pc:docMkLst>
        <pc:docMk/>
      </pc:docMkLst>
      <pc:sldChg chg="modSp add">
        <pc:chgData name="L Roberts" userId="S::lroberts@ohacademy.co.uk::bd6b7227-230d-44c8-b4fe-a13c6c7d9260" providerId="AD" clId="Web-{334DAF6A-ECED-E098-0A22-5208FD666BCD}" dt="2024-02-10T12:35:28.554" v="70" actId="20577"/>
        <pc:sldMkLst>
          <pc:docMk/>
          <pc:sldMk cId="2740508882" sldId="293"/>
        </pc:sldMkLst>
        <pc:spChg chg="mod">
          <ac:chgData name="L Roberts" userId="S::lroberts@ohacademy.co.uk::bd6b7227-230d-44c8-b4fe-a13c6c7d9260" providerId="AD" clId="Web-{334DAF6A-ECED-E098-0A22-5208FD666BCD}" dt="2024-02-10T12:35:28.554" v="70" actId="20577"/>
          <ac:spMkLst>
            <pc:docMk/>
            <pc:sldMk cId="2740508882" sldId="293"/>
            <ac:spMk id="9" creationId="{D922F654-5828-B20E-4BD4-FC2B2E35F93D}"/>
          </ac:spMkLst>
        </pc:spChg>
        <pc:spChg chg="mod">
          <ac:chgData name="L Roberts" userId="S::lroberts@ohacademy.co.uk::bd6b7227-230d-44c8-b4fe-a13c6c7d9260" providerId="AD" clId="Web-{334DAF6A-ECED-E098-0A22-5208FD666BCD}" dt="2024-02-10T12:33:41.113" v="31" actId="20577"/>
          <ac:spMkLst>
            <pc:docMk/>
            <pc:sldMk cId="2740508882" sldId="293"/>
            <ac:spMk id="11" creationId="{E96545E3-BD51-C01F-C2D2-26C00C5BC2E0}"/>
          </ac:spMkLst>
        </pc:spChg>
      </pc:sldChg>
      <pc:sldChg chg="delSp modSp del">
        <pc:chgData name="L Roberts" userId="S::lroberts@ohacademy.co.uk::bd6b7227-230d-44c8-b4fe-a13c6c7d9260" providerId="AD" clId="Web-{334DAF6A-ECED-E098-0A22-5208FD666BCD}" dt="2024-02-10T12:33:10.112" v="23"/>
        <pc:sldMkLst>
          <pc:docMk/>
          <pc:sldMk cId="1073136846" sldId="318"/>
        </pc:sldMkLst>
        <pc:spChg chg="mod">
          <ac:chgData name="L Roberts" userId="S::lroberts@ohacademy.co.uk::bd6b7227-230d-44c8-b4fe-a13c6c7d9260" providerId="AD" clId="Web-{334DAF6A-ECED-E098-0A22-5208FD666BCD}" dt="2024-02-10T12:31:55.235" v="21" actId="20577"/>
          <ac:spMkLst>
            <pc:docMk/>
            <pc:sldMk cId="1073136846" sldId="318"/>
            <ac:spMk id="5" creationId="{94CC17B4-D9BE-5376-7F87-C2AA79B715F5}"/>
          </ac:spMkLst>
        </pc:spChg>
        <pc:spChg chg="del">
          <ac:chgData name="L Roberts" userId="S::lroberts@ohacademy.co.uk::bd6b7227-230d-44c8-b4fe-a13c6c7d9260" providerId="AD" clId="Web-{334DAF6A-ECED-E098-0A22-5208FD666BCD}" dt="2024-02-10T12:31:40.422" v="11"/>
          <ac:spMkLst>
            <pc:docMk/>
            <pc:sldMk cId="1073136846" sldId="318"/>
            <ac:spMk id="6" creationId="{CE7A49EF-D969-662D-5D0F-CA80BC05CFB5}"/>
          </ac:spMkLst>
        </pc:spChg>
        <pc:spChg chg="mod">
          <ac:chgData name="L Roberts" userId="S::lroberts@ohacademy.co.uk::bd6b7227-230d-44c8-b4fe-a13c6c7d9260" providerId="AD" clId="Web-{334DAF6A-ECED-E098-0A22-5208FD666BCD}" dt="2024-02-10T12:31:50.345" v="19" actId="20577"/>
          <ac:spMkLst>
            <pc:docMk/>
            <pc:sldMk cId="1073136846" sldId="318"/>
            <ac:spMk id="9" creationId="{D922F654-5828-B20E-4BD4-FC2B2E35F93D}"/>
          </ac:spMkLst>
        </pc:spChg>
      </pc:sldChg>
      <pc:sldChg chg="add replId">
        <pc:chgData name="L Roberts" userId="S::lroberts@ohacademy.co.uk::bd6b7227-230d-44c8-b4fe-a13c6c7d9260" providerId="AD" clId="Web-{334DAF6A-ECED-E098-0A22-5208FD666BCD}" dt="2024-02-10T12:31:29.516" v="0"/>
        <pc:sldMkLst>
          <pc:docMk/>
          <pc:sldMk cId="2868535338" sldId="320"/>
        </pc:sldMkLst>
      </pc:sldChg>
    </pc:docChg>
  </pc:docChgLst>
  <pc:docChgLst>
    <pc:chgData name="N Karasava" userId="S::nkarasava@ohacademy.co.uk::12f65518-b181-4aab-80be-597559a4f458" providerId="AD" clId="Web-{32532493-9B93-4376-9F8D-7EDA08A48B22}"/>
    <pc:docChg chg="addSld modSld">
      <pc:chgData name="N Karasava" userId="S::nkarasava@ohacademy.co.uk::12f65518-b181-4aab-80be-597559a4f458" providerId="AD" clId="Web-{32532493-9B93-4376-9F8D-7EDA08A48B22}" dt="2023-10-20T13:03:01.831" v="299" actId="1076"/>
      <pc:docMkLst>
        <pc:docMk/>
      </pc:docMkLst>
      <pc:sldChg chg="addSp delSp modSp add replId">
        <pc:chgData name="N Karasava" userId="S::nkarasava@ohacademy.co.uk::12f65518-b181-4aab-80be-597559a4f458" providerId="AD" clId="Web-{32532493-9B93-4376-9F8D-7EDA08A48B22}" dt="2023-10-20T12:36:46.500" v="169" actId="1076"/>
        <pc:sldMkLst>
          <pc:docMk/>
          <pc:sldMk cId="880038310" sldId="276"/>
        </pc:sldMkLst>
        <pc:spChg chg="del">
          <ac:chgData name="N Karasava" userId="S::nkarasava@ohacademy.co.uk::12f65518-b181-4aab-80be-597559a4f458" providerId="AD" clId="Web-{32532493-9B93-4376-9F8D-7EDA08A48B22}" dt="2023-10-20T12:23:33.225" v="1"/>
          <ac:spMkLst>
            <pc:docMk/>
            <pc:sldMk cId="880038310" sldId="276"/>
            <ac:spMk id="2" creationId="{98A5187A-7D3D-19D2-9202-2B1F43357ECF}"/>
          </ac:spMkLst>
        </pc:spChg>
        <pc:spChg chg="mod">
          <ac:chgData name="N Karasava" userId="S::nkarasava@ohacademy.co.uk::12f65518-b181-4aab-80be-597559a4f458" providerId="AD" clId="Web-{32532493-9B93-4376-9F8D-7EDA08A48B22}" dt="2023-10-20T12:25:58.167" v="95" actId="20577"/>
          <ac:spMkLst>
            <pc:docMk/>
            <pc:sldMk cId="880038310" sldId="276"/>
            <ac:spMk id="3" creationId="{DCD2A9AE-8C14-09DB-518E-15242DC61215}"/>
          </ac:spMkLst>
        </pc:spChg>
        <pc:spChg chg="add mod">
          <ac:chgData name="N Karasava" userId="S::nkarasava@ohacademy.co.uk::12f65518-b181-4aab-80be-597559a4f458" providerId="AD" clId="Web-{32532493-9B93-4376-9F8D-7EDA08A48B22}" dt="2023-10-20T12:25:54.198" v="93" actId="20577"/>
          <ac:spMkLst>
            <pc:docMk/>
            <pc:sldMk cId="880038310" sldId="276"/>
            <ac:spMk id="5" creationId="{4CF312A7-F6B3-5367-E9CC-BBE3E036AE83}"/>
          </ac:spMkLst>
        </pc:spChg>
        <pc:spChg chg="add mod">
          <ac:chgData name="N Karasava" userId="S::nkarasava@ohacademy.co.uk::12f65518-b181-4aab-80be-597559a4f458" providerId="AD" clId="Web-{32532493-9B93-4376-9F8D-7EDA08A48B22}" dt="2023-10-20T12:25:45.870" v="90" actId="20577"/>
          <ac:spMkLst>
            <pc:docMk/>
            <pc:sldMk cId="880038310" sldId="276"/>
            <ac:spMk id="6" creationId="{BB58F2F3-BB05-BFAF-19A5-D4A20BE99019}"/>
          </ac:spMkLst>
        </pc:spChg>
        <pc:spChg chg="add mod">
          <ac:chgData name="N Karasava" userId="S::nkarasava@ohacademy.co.uk::12f65518-b181-4aab-80be-597559a4f458" providerId="AD" clId="Web-{32532493-9B93-4376-9F8D-7EDA08A48B22}" dt="2023-10-20T12:36:46.500" v="169" actId="1076"/>
          <ac:spMkLst>
            <pc:docMk/>
            <pc:sldMk cId="880038310" sldId="276"/>
            <ac:spMk id="8" creationId="{485D3F2F-87BD-47F4-241E-BA9D4F0EC179}"/>
          </ac:spMkLst>
        </pc:spChg>
        <pc:picChg chg="add mod">
          <ac:chgData name="N Karasava" userId="S::nkarasava@ohacademy.co.uk::12f65518-b181-4aab-80be-597559a4f458" providerId="AD" clId="Web-{32532493-9B93-4376-9F8D-7EDA08A48B22}" dt="2023-10-20T12:36:07.092" v="143" actId="1076"/>
          <ac:picMkLst>
            <pc:docMk/>
            <pc:sldMk cId="880038310" sldId="276"/>
            <ac:picMk id="7" creationId="{C6B9856D-B8F8-6B46-A33E-EC6D3DEF754F}"/>
          </ac:picMkLst>
        </pc:picChg>
      </pc:sldChg>
      <pc:sldChg chg="addSp modSp add replId">
        <pc:chgData name="N Karasava" userId="S::nkarasava@ohacademy.co.uk::12f65518-b181-4aab-80be-597559a4f458" providerId="AD" clId="Web-{32532493-9B93-4376-9F8D-7EDA08A48B22}" dt="2023-10-20T12:33:58.338" v="132"/>
        <pc:sldMkLst>
          <pc:docMk/>
          <pc:sldMk cId="2889492971" sldId="277"/>
        </pc:sldMkLst>
        <pc:spChg chg="mod">
          <ac:chgData name="N Karasava" userId="S::nkarasava@ohacademy.co.uk::12f65518-b181-4aab-80be-597559a4f458" providerId="AD" clId="Web-{32532493-9B93-4376-9F8D-7EDA08A48B22}" dt="2023-10-20T12:33:01.196" v="124" actId="1076"/>
          <ac:spMkLst>
            <pc:docMk/>
            <pc:sldMk cId="2889492971" sldId="277"/>
            <ac:spMk id="2" creationId="{98A5187A-7D3D-19D2-9202-2B1F43357ECF}"/>
          </ac:spMkLst>
        </pc:spChg>
        <pc:spChg chg="mod">
          <ac:chgData name="N Karasava" userId="S::nkarasava@ohacademy.co.uk::12f65518-b181-4aab-80be-597559a4f458" providerId="AD" clId="Web-{32532493-9B93-4376-9F8D-7EDA08A48B22}" dt="2023-10-20T12:26:41.653" v="106" actId="20577"/>
          <ac:spMkLst>
            <pc:docMk/>
            <pc:sldMk cId="2889492971" sldId="277"/>
            <ac:spMk id="3" creationId="{DCD2A9AE-8C14-09DB-518E-15242DC61215}"/>
          </ac:spMkLst>
        </pc:spChg>
        <pc:spChg chg="add">
          <ac:chgData name="N Karasava" userId="S::nkarasava@ohacademy.co.uk::12f65518-b181-4aab-80be-597559a4f458" providerId="AD" clId="Web-{32532493-9B93-4376-9F8D-7EDA08A48B22}" dt="2023-10-20T12:33:25.134" v="129"/>
          <ac:spMkLst>
            <pc:docMk/>
            <pc:sldMk cId="2889492971" sldId="277"/>
            <ac:spMk id="5" creationId="{DB32079A-7D0E-1935-27FA-B1326D88A688}"/>
          </ac:spMkLst>
        </pc:spChg>
        <pc:spChg chg="add mod">
          <ac:chgData name="N Karasava" userId="S::nkarasava@ohacademy.co.uk::12f65518-b181-4aab-80be-597559a4f458" providerId="AD" clId="Web-{32532493-9B93-4376-9F8D-7EDA08A48B22}" dt="2023-10-20T12:33:58.338" v="132"/>
          <ac:spMkLst>
            <pc:docMk/>
            <pc:sldMk cId="2889492971" sldId="277"/>
            <ac:spMk id="6" creationId="{39283808-14F6-35DD-200C-93E438A87A2D}"/>
          </ac:spMkLst>
        </pc:spChg>
        <pc:picChg chg="add mod">
          <ac:chgData name="N Karasava" userId="S::nkarasava@ohacademy.co.uk::12f65518-b181-4aab-80be-597559a4f458" providerId="AD" clId="Web-{32532493-9B93-4376-9F8D-7EDA08A48B22}" dt="2023-10-20T12:33:10.962" v="128" actId="1076"/>
          <ac:picMkLst>
            <pc:docMk/>
            <pc:sldMk cId="2889492971" sldId="277"/>
            <ac:picMk id="4" creationId="{91345F06-D6ED-2F3C-9D16-4A2F5FA8DEE0}"/>
          </ac:picMkLst>
        </pc:picChg>
      </pc:sldChg>
      <pc:sldChg chg="addSp delSp modSp add replId">
        <pc:chgData name="N Karasava" userId="S::nkarasava@ohacademy.co.uk::12f65518-b181-4aab-80be-597559a4f458" providerId="AD" clId="Web-{32532493-9B93-4376-9F8D-7EDA08A48B22}" dt="2023-10-20T12:27:37.498" v="116" actId="1076"/>
        <pc:sldMkLst>
          <pc:docMk/>
          <pc:sldMk cId="1183800459" sldId="278"/>
        </pc:sldMkLst>
        <pc:spChg chg="del mod">
          <ac:chgData name="N Karasava" userId="S::nkarasava@ohacademy.co.uk::12f65518-b181-4aab-80be-597559a4f458" providerId="AD" clId="Web-{32532493-9B93-4376-9F8D-7EDA08A48B22}" dt="2023-10-20T12:27:27.498" v="113"/>
          <ac:spMkLst>
            <pc:docMk/>
            <pc:sldMk cId="1183800459" sldId="278"/>
            <ac:spMk id="2" creationId="{98A5187A-7D3D-19D2-9202-2B1F43357ECF}"/>
          </ac:spMkLst>
        </pc:spChg>
        <pc:spChg chg="mod">
          <ac:chgData name="N Karasava" userId="S::nkarasava@ohacademy.co.uk::12f65518-b181-4aab-80be-597559a4f458" providerId="AD" clId="Web-{32532493-9B93-4376-9F8D-7EDA08A48B22}" dt="2023-10-20T12:27:01.325" v="111" actId="20577"/>
          <ac:spMkLst>
            <pc:docMk/>
            <pc:sldMk cId="1183800459" sldId="278"/>
            <ac:spMk id="3" creationId="{DCD2A9AE-8C14-09DB-518E-15242DC61215}"/>
          </ac:spMkLst>
        </pc:spChg>
        <pc:picChg chg="add mod">
          <ac:chgData name="N Karasava" userId="S::nkarasava@ohacademy.co.uk::12f65518-b181-4aab-80be-597559a4f458" providerId="AD" clId="Web-{32532493-9B93-4376-9F8D-7EDA08A48B22}" dt="2023-10-20T12:27:37.498" v="116" actId="1076"/>
          <ac:picMkLst>
            <pc:docMk/>
            <pc:sldMk cId="1183800459" sldId="278"/>
            <ac:picMk id="4" creationId="{19038CEF-ED4E-B481-2D51-574824141051}"/>
          </ac:picMkLst>
        </pc:picChg>
      </pc:sldChg>
      <pc:sldChg chg="addSp delSp modSp add replId">
        <pc:chgData name="N Karasava" userId="S::nkarasava@ohacademy.co.uk::12f65518-b181-4aab-80be-597559a4f458" providerId="AD" clId="Web-{32532493-9B93-4376-9F8D-7EDA08A48B22}" dt="2023-10-20T12:31:56.788" v="121" actId="14100"/>
        <pc:sldMkLst>
          <pc:docMk/>
          <pc:sldMk cId="85478612" sldId="291"/>
        </pc:sldMkLst>
        <pc:picChg chg="add mod">
          <ac:chgData name="N Karasava" userId="S::nkarasava@ohacademy.co.uk::12f65518-b181-4aab-80be-597559a4f458" providerId="AD" clId="Web-{32532493-9B93-4376-9F8D-7EDA08A48B22}" dt="2023-10-20T12:31:56.788" v="121" actId="14100"/>
          <ac:picMkLst>
            <pc:docMk/>
            <pc:sldMk cId="85478612" sldId="291"/>
            <ac:picMk id="2" creationId="{F435F577-7A34-1D42-9EDA-DBE664612831}"/>
          </ac:picMkLst>
        </pc:picChg>
        <pc:picChg chg="del">
          <ac:chgData name="N Karasava" userId="S::nkarasava@ohacademy.co.uk::12f65518-b181-4aab-80be-597559a4f458" providerId="AD" clId="Web-{32532493-9B93-4376-9F8D-7EDA08A48B22}" dt="2023-10-20T12:27:48.420" v="118"/>
          <ac:picMkLst>
            <pc:docMk/>
            <pc:sldMk cId="85478612" sldId="291"/>
            <ac:picMk id="4" creationId="{19038CEF-ED4E-B481-2D51-574824141051}"/>
          </ac:picMkLst>
        </pc:picChg>
      </pc:sldChg>
      <pc:sldChg chg="addSp delSp modSp add replId">
        <pc:chgData name="N Karasava" userId="S::nkarasava@ohacademy.co.uk::12f65518-b181-4aab-80be-597559a4f458" providerId="AD" clId="Web-{32532493-9B93-4376-9F8D-7EDA08A48B22}" dt="2023-10-20T12:35:14.450" v="135" actId="14100"/>
        <pc:sldMkLst>
          <pc:docMk/>
          <pc:sldMk cId="1829440368" sldId="292"/>
        </pc:sldMkLst>
        <pc:picChg chg="del">
          <ac:chgData name="N Karasava" userId="S::nkarasava@ohacademy.co.uk::12f65518-b181-4aab-80be-597559a4f458" providerId="AD" clId="Web-{32532493-9B93-4376-9F8D-7EDA08A48B22}" dt="2023-10-20T12:32:14.960" v="123"/>
          <ac:picMkLst>
            <pc:docMk/>
            <pc:sldMk cId="1829440368" sldId="292"/>
            <ac:picMk id="2" creationId="{F435F577-7A34-1D42-9EDA-DBE664612831}"/>
          </ac:picMkLst>
        </pc:picChg>
        <pc:picChg chg="add mod">
          <ac:chgData name="N Karasava" userId="S::nkarasava@ohacademy.co.uk::12f65518-b181-4aab-80be-597559a4f458" providerId="AD" clId="Web-{32532493-9B93-4376-9F8D-7EDA08A48B22}" dt="2023-10-20T12:35:14.450" v="135" actId="14100"/>
          <ac:picMkLst>
            <pc:docMk/>
            <pc:sldMk cId="1829440368" sldId="292"/>
            <ac:picMk id="4" creationId="{FF0FF879-02CB-3C04-BD52-BE3A3DEC64E1}"/>
          </ac:picMkLst>
        </pc:picChg>
      </pc:sldChg>
      <pc:sldChg chg="addSp delSp modSp add replId">
        <pc:chgData name="N Karasava" userId="S::nkarasava@ohacademy.co.uk::12f65518-b181-4aab-80be-597559a4f458" providerId="AD" clId="Web-{32532493-9B93-4376-9F8D-7EDA08A48B22}" dt="2023-10-20T12:38:33.534" v="174" actId="1076"/>
        <pc:sldMkLst>
          <pc:docMk/>
          <pc:sldMk cId="1472296430" sldId="293"/>
        </pc:sldMkLst>
        <pc:picChg chg="add mod">
          <ac:chgData name="N Karasava" userId="S::nkarasava@ohacademy.co.uk::12f65518-b181-4aab-80be-597559a4f458" providerId="AD" clId="Web-{32532493-9B93-4376-9F8D-7EDA08A48B22}" dt="2023-10-20T12:38:33.534" v="174" actId="1076"/>
          <ac:picMkLst>
            <pc:docMk/>
            <pc:sldMk cId="1472296430" sldId="293"/>
            <ac:picMk id="2" creationId="{811736F5-6DB3-B51B-4FB1-C51E68CA401F}"/>
          </ac:picMkLst>
        </pc:picChg>
        <pc:picChg chg="del">
          <ac:chgData name="N Karasava" userId="S::nkarasava@ohacademy.co.uk::12f65518-b181-4aab-80be-597559a4f458" providerId="AD" clId="Web-{32532493-9B93-4376-9F8D-7EDA08A48B22}" dt="2023-10-20T12:35:18.919" v="137"/>
          <ac:picMkLst>
            <pc:docMk/>
            <pc:sldMk cId="1472296430" sldId="293"/>
            <ac:picMk id="4" creationId="{FF0FF879-02CB-3C04-BD52-BE3A3DEC64E1}"/>
          </ac:picMkLst>
        </pc:picChg>
      </pc:sldChg>
      <pc:sldChg chg="addSp delSp modSp add replId">
        <pc:chgData name="N Karasava" userId="S::nkarasava@ohacademy.co.uk::12f65518-b181-4aab-80be-597559a4f458" providerId="AD" clId="Web-{32532493-9B93-4376-9F8D-7EDA08A48B22}" dt="2023-10-20T12:39:19.505" v="179" actId="14100"/>
        <pc:sldMkLst>
          <pc:docMk/>
          <pc:sldMk cId="4018679570" sldId="294"/>
        </pc:sldMkLst>
        <pc:picChg chg="del">
          <ac:chgData name="N Karasava" userId="S::nkarasava@ohacademy.co.uk::12f65518-b181-4aab-80be-597559a4f458" providerId="AD" clId="Web-{32532493-9B93-4376-9F8D-7EDA08A48B22}" dt="2023-10-20T12:38:52.676" v="176"/>
          <ac:picMkLst>
            <pc:docMk/>
            <pc:sldMk cId="4018679570" sldId="294"/>
            <ac:picMk id="2" creationId="{811736F5-6DB3-B51B-4FB1-C51E68CA401F}"/>
          </ac:picMkLst>
        </pc:picChg>
        <pc:picChg chg="add mod">
          <ac:chgData name="N Karasava" userId="S::nkarasava@ohacademy.co.uk::12f65518-b181-4aab-80be-597559a4f458" providerId="AD" clId="Web-{32532493-9B93-4376-9F8D-7EDA08A48B22}" dt="2023-10-20T12:39:19.505" v="179" actId="14100"/>
          <ac:picMkLst>
            <pc:docMk/>
            <pc:sldMk cId="4018679570" sldId="294"/>
            <ac:picMk id="4" creationId="{6E8823EF-726F-FED6-07EE-552EFEB8F91E}"/>
          </ac:picMkLst>
        </pc:picChg>
      </pc:sldChg>
      <pc:sldChg chg="addSp delSp modSp add replId">
        <pc:chgData name="N Karasava" userId="S::nkarasava@ohacademy.co.uk::12f65518-b181-4aab-80be-597559a4f458" providerId="AD" clId="Web-{32532493-9B93-4376-9F8D-7EDA08A48B22}" dt="2023-10-20T12:40:43.882" v="184" actId="14100"/>
        <pc:sldMkLst>
          <pc:docMk/>
          <pc:sldMk cId="2050116358" sldId="295"/>
        </pc:sldMkLst>
        <pc:picChg chg="add mod">
          <ac:chgData name="N Karasava" userId="S::nkarasava@ohacademy.co.uk::12f65518-b181-4aab-80be-597559a4f458" providerId="AD" clId="Web-{32532493-9B93-4376-9F8D-7EDA08A48B22}" dt="2023-10-20T12:40:43.882" v="184" actId="14100"/>
          <ac:picMkLst>
            <pc:docMk/>
            <pc:sldMk cId="2050116358" sldId="295"/>
            <ac:picMk id="2" creationId="{6847E6A1-B074-2C4B-8C25-920276CAACCB}"/>
          </ac:picMkLst>
        </pc:picChg>
        <pc:picChg chg="del">
          <ac:chgData name="N Karasava" userId="S::nkarasava@ohacademy.co.uk::12f65518-b181-4aab-80be-597559a4f458" providerId="AD" clId="Web-{32532493-9B93-4376-9F8D-7EDA08A48B22}" dt="2023-10-20T12:39:24.724" v="181"/>
          <ac:picMkLst>
            <pc:docMk/>
            <pc:sldMk cId="2050116358" sldId="295"/>
            <ac:picMk id="4" creationId="{6E8823EF-726F-FED6-07EE-552EFEB8F91E}"/>
          </ac:picMkLst>
        </pc:picChg>
      </pc:sldChg>
      <pc:sldChg chg="addSp delSp modSp add replId">
        <pc:chgData name="N Karasava" userId="S::nkarasava@ohacademy.co.uk::12f65518-b181-4aab-80be-597559a4f458" providerId="AD" clId="Web-{32532493-9B93-4376-9F8D-7EDA08A48B22}" dt="2023-10-20T12:50:49.105" v="212" actId="1076"/>
        <pc:sldMkLst>
          <pc:docMk/>
          <pc:sldMk cId="3534788529" sldId="296"/>
        </pc:sldMkLst>
        <pc:spChg chg="add mod">
          <ac:chgData name="N Karasava" userId="S::nkarasava@ohacademy.co.uk::12f65518-b181-4aab-80be-597559a4f458" providerId="AD" clId="Web-{32532493-9B93-4376-9F8D-7EDA08A48B22}" dt="2023-10-20T12:50:38.636" v="204" actId="1076"/>
          <ac:spMkLst>
            <pc:docMk/>
            <pc:sldMk cId="3534788529" sldId="296"/>
            <ac:spMk id="6" creationId="{8A4590CF-8C2A-38E2-BFBD-3717FC9FDEB8}"/>
          </ac:spMkLst>
        </pc:spChg>
        <pc:spChg chg="add mod">
          <ac:chgData name="N Karasava" userId="S::nkarasava@ohacademy.co.uk::12f65518-b181-4aab-80be-597559a4f458" providerId="AD" clId="Web-{32532493-9B93-4376-9F8D-7EDA08A48B22}" dt="2023-10-20T12:50:49.105" v="212" actId="1076"/>
          <ac:spMkLst>
            <pc:docMk/>
            <pc:sldMk cId="3534788529" sldId="296"/>
            <ac:spMk id="7" creationId="{318FEEA0-CC7D-6519-B186-2B2CD4C9817C}"/>
          </ac:spMkLst>
        </pc:spChg>
        <pc:picChg chg="del">
          <ac:chgData name="N Karasava" userId="S::nkarasava@ohacademy.co.uk::12f65518-b181-4aab-80be-597559a4f458" providerId="AD" clId="Web-{32532493-9B93-4376-9F8D-7EDA08A48B22}" dt="2023-10-20T12:40:47.523" v="186"/>
          <ac:picMkLst>
            <pc:docMk/>
            <pc:sldMk cId="3534788529" sldId="296"/>
            <ac:picMk id="2" creationId="{6847E6A1-B074-2C4B-8C25-920276CAACCB}"/>
          </ac:picMkLst>
        </pc:picChg>
        <pc:picChg chg="add mod">
          <ac:chgData name="N Karasava" userId="S::nkarasava@ohacademy.co.uk::12f65518-b181-4aab-80be-597559a4f458" providerId="AD" clId="Web-{32532493-9B93-4376-9F8D-7EDA08A48B22}" dt="2023-10-20T12:50:01.088" v="191" actId="1076"/>
          <ac:picMkLst>
            <pc:docMk/>
            <pc:sldMk cId="3534788529" sldId="296"/>
            <ac:picMk id="4" creationId="{A9B98639-6413-64A3-D4B9-1614222E3903}"/>
          </ac:picMkLst>
        </pc:picChg>
        <pc:picChg chg="add mod">
          <ac:chgData name="N Karasava" userId="S::nkarasava@ohacademy.co.uk::12f65518-b181-4aab-80be-597559a4f458" providerId="AD" clId="Web-{32532493-9B93-4376-9F8D-7EDA08A48B22}" dt="2023-10-20T12:50:27.088" v="195" actId="1076"/>
          <ac:picMkLst>
            <pc:docMk/>
            <pc:sldMk cId="3534788529" sldId="296"/>
            <ac:picMk id="5" creationId="{B2584F32-D688-99F3-A769-B50EB27DA39A}"/>
          </ac:picMkLst>
        </pc:picChg>
      </pc:sldChg>
      <pc:sldChg chg="addSp delSp modSp add replId">
        <pc:chgData name="N Karasava" userId="S::nkarasava@ohacademy.co.uk::12f65518-b181-4aab-80be-597559a4f458" providerId="AD" clId="Web-{32532493-9B93-4376-9F8D-7EDA08A48B22}" dt="2023-10-20T13:03:01.831" v="299" actId="1076"/>
        <pc:sldMkLst>
          <pc:docMk/>
          <pc:sldMk cId="1279763699" sldId="297"/>
        </pc:sldMkLst>
        <pc:spChg chg="add mod">
          <ac:chgData name="N Karasava" userId="S::nkarasava@ohacademy.co.uk::12f65518-b181-4aab-80be-597559a4f458" providerId="AD" clId="Web-{32532493-9B93-4376-9F8D-7EDA08A48B22}" dt="2023-10-20T13:02:34.018" v="298" actId="1076"/>
          <ac:spMkLst>
            <pc:docMk/>
            <pc:sldMk cId="1279763699" sldId="297"/>
            <ac:spMk id="2" creationId="{9F8749B2-FF1A-1E68-870B-6A94082ABBB3}"/>
          </ac:spMkLst>
        </pc:spChg>
        <pc:spChg chg="mod">
          <ac:chgData name="N Karasava" userId="S::nkarasava@ohacademy.co.uk::12f65518-b181-4aab-80be-597559a4f458" providerId="AD" clId="Web-{32532493-9B93-4376-9F8D-7EDA08A48B22}" dt="2023-10-20T12:52:03.873" v="216" actId="1076"/>
          <ac:spMkLst>
            <pc:docMk/>
            <pc:sldMk cId="1279763699" sldId="297"/>
            <ac:spMk id="239" creationId="{00000000-0000-0000-0000-000000000000}"/>
          </ac:spMkLst>
        </pc:spChg>
        <pc:picChg chg="add mod">
          <ac:chgData name="N Karasava" userId="S::nkarasava@ohacademy.co.uk::12f65518-b181-4aab-80be-597559a4f458" providerId="AD" clId="Web-{32532493-9B93-4376-9F8D-7EDA08A48B22}" dt="2023-10-20T13:03:01.831" v="299" actId="1076"/>
          <ac:picMkLst>
            <pc:docMk/>
            <pc:sldMk cId="1279763699" sldId="297"/>
            <ac:picMk id="3" creationId="{A6773A77-6590-8480-5976-8329CEB25CFE}"/>
          </ac:picMkLst>
        </pc:picChg>
        <pc:picChg chg="del">
          <ac:chgData name="N Karasava" userId="S::nkarasava@ohacademy.co.uk::12f65518-b181-4aab-80be-597559a4f458" providerId="AD" clId="Web-{32532493-9B93-4376-9F8D-7EDA08A48B22}" dt="2023-10-20T12:51:55.435" v="214"/>
          <ac:picMkLst>
            <pc:docMk/>
            <pc:sldMk cId="1279763699" sldId="297"/>
            <ac:picMk id="241" creationId="{00000000-0000-0000-0000-000000000000}"/>
          </ac:picMkLst>
        </pc:picChg>
      </pc:sldChg>
      <pc:sldChg chg="addSp delSp modSp add replId">
        <pc:chgData name="N Karasava" userId="S::nkarasava@ohacademy.co.uk::12f65518-b181-4aab-80be-597559a4f458" providerId="AD" clId="Web-{32532493-9B93-4376-9F8D-7EDA08A48B22}" dt="2023-10-20T12:55:42.020" v="237" actId="1076"/>
        <pc:sldMkLst>
          <pc:docMk/>
          <pc:sldMk cId="2595752407" sldId="298"/>
        </pc:sldMkLst>
        <pc:spChg chg="mod">
          <ac:chgData name="N Karasava" userId="S::nkarasava@ohacademy.co.uk::12f65518-b181-4aab-80be-597559a4f458" providerId="AD" clId="Web-{32532493-9B93-4376-9F8D-7EDA08A48B22}" dt="2023-10-20T12:55:14.332" v="233" actId="20577"/>
          <ac:spMkLst>
            <pc:docMk/>
            <pc:sldMk cId="2595752407" sldId="298"/>
            <ac:spMk id="2" creationId="{9F8749B2-FF1A-1E68-870B-6A94082ABBB3}"/>
          </ac:spMkLst>
        </pc:spChg>
        <pc:spChg chg="mod">
          <ac:chgData name="N Karasava" userId="S::nkarasava@ohacademy.co.uk::12f65518-b181-4aab-80be-597559a4f458" providerId="AD" clId="Web-{32532493-9B93-4376-9F8D-7EDA08A48B22}" dt="2023-10-20T12:55:06.379" v="232" actId="20577"/>
          <ac:spMkLst>
            <pc:docMk/>
            <pc:sldMk cId="2595752407" sldId="298"/>
            <ac:spMk id="239" creationId="{00000000-0000-0000-0000-000000000000}"/>
          </ac:spMkLst>
        </pc:spChg>
        <pc:picChg chg="del">
          <ac:chgData name="N Karasava" userId="S::nkarasava@ohacademy.co.uk::12f65518-b181-4aab-80be-597559a4f458" providerId="AD" clId="Web-{32532493-9B93-4376-9F8D-7EDA08A48B22}" dt="2023-10-20T12:55:02.644" v="231"/>
          <ac:picMkLst>
            <pc:docMk/>
            <pc:sldMk cId="2595752407" sldId="298"/>
            <ac:picMk id="3" creationId="{A6773A77-6590-8480-5976-8329CEB25CFE}"/>
          </ac:picMkLst>
        </pc:picChg>
        <pc:picChg chg="add mod">
          <ac:chgData name="N Karasava" userId="S::nkarasava@ohacademy.co.uk::12f65518-b181-4aab-80be-597559a4f458" providerId="AD" clId="Web-{32532493-9B93-4376-9F8D-7EDA08A48B22}" dt="2023-10-20T12:55:42.020" v="237" actId="1076"/>
          <ac:picMkLst>
            <pc:docMk/>
            <pc:sldMk cId="2595752407" sldId="298"/>
            <ac:picMk id="4" creationId="{E658A96A-2CE8-B5A0-8511-D378518C6B8D}"/>
          </ac:picMkLst>
        </pc:picChg>
      </pc:sldChg>
      <pc:sldChg chg="addSp delSp modSp add replId">
        <pc:chgData name="N Karasava" userId="S::nkarasava@ohacademy.co.uk::12f65518-b181-4aab-80be-597559a4f458" providerId="AD" clId="Web-{32532493-9B93-4376-9F8D-7EDA08A48B22}" dt="2023-10-20T12:56:30.537" v="244" actId="1076"/>
        <pc:sldMkLst>
          <pc:docMk/>
          <pc:sldMk cId="33378111" sldId="299"/>
        </pc:sldMkLst>
        <pc:spChg chg="del">
          <ac:chgData name="N Karasava" userId="S::nkarasava@ohacademy.co.uk::12f65518-b181-4aab-80be-597559a4f458" providerId="AD" clId="Web-{32532493-9B93-4376-9F8D-7EDA08A48B22}" dt="2023-10-20T12:56:14.662" v="240"/>
          <ac:spMkLst>
            <pc:docMk/>
            <pc:sldMk cId="33378111" sldId="299"/>
            <ac:spMk id="239" creationId="{00000000-0000-0000-0000-000000000000}"/>
          </ac:spMkLst>
        </pc:spChg>
        <pc:picChg chg="add mod">
          <ac:chgData name="N Karasava" userId="S::nkarasava@ohacademy.co.uk::12f65518-b181-4aab-80be-597559a4f458" providerId="AD" clId="Web-{32532493-9B93-4376-9F8D-7EDA08A48B22}" dt="2023-10-20T12:56:30.537" v="244" actId="1076"/>
          <ac:picMkLst>
            <pc:docMk/>
            <pc:sldMk cId="33378111" sldId="299"/>
            <ac:picMk id="3" creationId="{5FC41057-8672-9864-8790-304D68208AF7}"/>
          </ac:picMkLst>
        </pc:picChg>
        <pc:picChg chg="del">
          <ac:chgData name="N Karasava" userId="S::nkarasava@ohacademy.co.uk::12f65518-b181-4aab-80be-597559a4f458" providerId="AD" clId="Web-{32532493-9B93-4376-9F8D-7EDA08A48B22}" dt="2023-10-20T12:55:47.755" v="239"/>
          <ac:picMkLst>
            <pc:docMk/>
            <pc:sldMk cId="33378111" sldId="299"/>
            <ac:picMk id="4" creationId="{E658A96A-2CE8-B5A0-8511-D378518C6B8D}"/>
          </ac:picMkLst>
        </pc:picChg>
      </pc:sldChg>
      <pc:sldChg chg="addSp delSp modSp add replId">
        <pc:chgData name="N Karasava" userId="S::nkarasava@ohacademy.co.uk::12f65518-b181-4aab-80be-597559a4f458" providerId="AD" clId="Web-{32532493-9B93-4376-9F8D-7EDA08A48B22}" dt="2023-10-20T12:57:09.820" v="250" actId="1076"/>
        <pc:sldMkLst>
          <pc:docMk/>
          <pc:sldMk cId="793058005" sldId="300"/>
        </pc:sldMkLst>
        <pc:picChg chg="del">
          <ac:chgData name="N Karasava" userId="S::nkarasava@ohacademy.co.uk::12f65518-b181-4aab-80be-597559a4f458" providerId="AD" clId="Web-{32532493-9B93-4376-9F8D-7EDA08A48B22}" dt="2023-10-20T12:56:36.866" v="246"/>
          <ac:picMkLst>
            <pc:docMk/>
            <pc:sldMk cId="793058005" sldId="300"/>
            <ac:picMk id="3" creationId="{5FC41057-8672-9864-8790-304D68208AF7}"/>
          </ac:picMkLst>
        </pc:picChg>
        <pc:picChg chg="add mod">
          <ac:chgData name="N Karasava" userId="S::nkarasava@ohacademy.co.uk::12f65518-b181-4aab-80be-597559a4f458" providerId="AD" clId="Web-{32532493-9B93-4376-9F8D-7EDA08A48B22}" dt="2023-10-20T12:57:09.820" v="250" actId="1076"/>
          <ac:picMkLst>
            <pc:docMk/>
            <pc:sldMk cId="793058005" sldId="300"/>
            <ac:picMk id="4" creationId="{47C7124F-E07B-DC0A-D14E-141FDD0C61A3}"/>
          </ac:picMkLst>
        </pc:picChg>
      </pc:sldChg>
      <pc:sldChg chg="addSp delSp modSp add replId">
        <pc:chgData name="N Karasava" userId="S::nkarasava@ohacademy.co.uk::12f65518-b181-4aab-80be-597559a4f458" providerId="AD" clId="Web-{32532493-9B93-4376-9F8D-7EDA08A48B22}" dt="2023-10-20T12:57:39.696" v="256" actId="1076"/>
        <pc:sldMkLst>
          <pc:docMk/>
          <pc:sldMk cId="3808445860" sldId="301"/>
        </pc:sldMkLst>
        <pc:picChg chg="add mod">
          <ac:chgData name="N Karasava" userId="S::nkarasava@ohacademy.co.uk::12f65518-b181-4aab-80be-597559a4f458" providerId="AD" clId="Web-{32532493-9B93-4376-9F8D-7EDA08A48B22}" dt="2023-10-20T12:57:39.696" v="256" actId="1076"/>
          <ac:picMkLst>
            <pc:docMk/>
            <pc:sldMk cId="3808445860" sldId="301"/>
            <ac:picMk id="3" creationId="{2497B63F-D8BA-62C9-989F-0D6FA2935D58}"/>
          </ac:picMkLst>
        </pc:picChg>
        <pc:picChg chg="del">
          <ac:chgData name="N Karasava" userId="S::nkarasava@ohacademy.co.uk::12f65518-b181-4aab-80be-597559a4f458" providerId="AD" clId="Web-{32532493-9B93-4376-9F8D-7EDA08A48B22}" dt="2023-10-20T12:57:14.226" v="252"/>
          <ac:picMkLst>
            <pc:docMk/>
            <pc:sldMk cId="3808445860" sldId="301"/>
            <ac:picMk id="4" creationId="{47C7124F-E07B-DC0A-D14E-141FDD0C61A3}"/>
          </ac:picMkLst>
        </pc:picChg>
      </pc:sldChg>
      <pc:sldChg chg="addSp delSp modSp add replId">
        <pc:chgData name="N Karasava" userId="S::nkarasava@ohacademy.co.uk::12f65518-b181-4aab-80be-597559a4f458" providerId="AD" clId="Web-{32532493-9B93-4376-9F8D-7EDA08A48B22}" dt="2023-10-20T12:58:09.119" v="262" actId="1076"/>
        <pc:sldMkLst>
          <pc:docMk/>
          <pc:sldMk cId="2723241268" sldId="302"/>
        </pc:sldMkLst>
        <pc:picChg chg="del">
          <ac:chgData name="N Karasava" userId="S::nkarasava@ohacademy.co.uk::12f65518-b181-4aab-80be-597559a4f458" providerId="AD" clId="Web-{32532493-9B93-4376-9F8D-7EDA08A48B22}" dt="2023-10-20T12:57:43.446" v="258"/>
          <ac:picMkLst>
            <pc:docMk/>
            <pc:sldMk cId="2723241268" sldId="302"/>
            <ac:picMk id="3" creationId="{2497B63F-D8BA-62C9-989F-0D6FA2935D58}"/>
          </ac:picMkLst>
        </pc:picChg>
        <pc:picChg chg="add mod">
          <ac:chgData name="N Karasava" userId="S::nkarasava@ohacademy.co.uk::12f65518-b181-4aab-80be-597559a4f458" providerId="AD" clId="Web-{32532493-9B93-4376-9F8D-7EDA08A48B22}" dt="2023-10-20T12:58:09.119" v="262" actId="1076"/>
          <ac:picMkLst>
            <pc:docMk/>
            <pc:sldMk cId="2723241268" sldId="302"/>
            <ac:picMk id="4" creationId="{102B9998-3049-F3DD-3459-C368D8BD8F55}"/>
          </ac:picMkLst>
        </pc:picChg>
      </pc:sldChg>
      <pc:sldChg chg="addSp delSp modSp add replId">
        <pc:chgData name="N Karasava" userId="S::nkarasava@ohacademy.co.uk::12f65518-b181-4aab-80be-597559a4f458" providerId="AD" clId="Web-{32532493-9B93-4376-9F8D-7EDA08A48B22}" dt="2023-10-20T13:01:59.095" v="285" actId="1076"/>
        <pc:sldMkLst>
          <pc:docMk/>
          <pc:sldMk cId="3587520258" sldId="303"/>
        </pc:sldMkLst>
        <pc:picChg chg="add mod">
          <ac:chgData name="N Karasava" userId="S::nkarasava@ohacademy.co.uk::12f65518-b181-4aab-80be-597559a4f458" providerId="AD" clId="Web-{32532493-9B93-4376-9F8D-7EDA08A48B22}" dt="2023-10-20T13:01:59.095" v="285" actId="1076"/>
          <ac:picMkLst>
            <pc:docMk/>
            <pc:sldMk cId="3587520258" sldId="303"/>
            <ac:picMk id="3" creationId="{25CB2549-0CFB-3D6E-D0E9-4AA32ACCDD3F}"/>
          </ac:picMkLst>
        </pc:picChg>
        <pc:picChg chg="del">
          <ac:chgData name="N Karasava" userId="S::nkarasava@ohacademy.co.uk::12f65518-b181-4aab-80be-597559a4f458" providerId="AD" clId="Web-{32532493-9B93-4376-9F8D-7EDA08A48B22}" dt="2023-10-20T12:58:15.978" v="264"/>
          <ac:picMkLst>
            <pc:docMk/>
            <pc:sldMk cId="3587520258" sldId="303"/>
            <ac:picMk id="4" creationId="{102B9998-3049-F3DD-3459-C368D8BD8F55}"/>
          </ac:picMkLst>
        </pc:picChg>
        <pc:picChg chg="add mod">
          <ac:chgData name="N Karasava" userId="S::nkarasava@ohacademy.co.uk::12f65518-b181-4aab-80be-597559a4f458" providerId="AD" clId="Web-{32532493-9B93-4376-9F8D-7EDA08A48B22}" dt="2023-10-20T13:01:43.938" v="279" actId="1076"/>
          <ac:picMkLst>
            <pc:docMk/>
            <pc:sldMk cId="3587520258" sldId="303"/>
            <ac:picMk id="5" creationId="{0F5705C0-E60F-9C05-4110-5F1F1C776121}"/>
          </ac:picMkLst>
        </pc:picChg>
        <pc:picChg chg="add mod">
          <ac:chgData name="N Karasava" userId="S::nkarasava@ohacademy.co.uk::12f65518-b181-4aab-80be-597559a4f458" providerId="AD" clId="Web-{32532493-9B93-4376-9F8D-7EDA08A48B22}" dt="2023-10-20T13:01:48.063" v="281" actId="1076"/>
          <ac:picMkLst>
            <pc:docMk/>
            <pc:sldMk cId="3587520258" sldId="303"/>
            <ac:picMk id="6" creationId="{1CA92818-E05F-3ADE-7277-DFAB9979466B}"/>
          </ac:picMkLst>
        </pc:picChg>
        <pc:picChg chg="add mod">
          <ac:chgData name="N Karasava" userId="S::nkarasava@ohacademy.co.uk::12f65518-b181-4aab-80be-597559a4f458" providerId="AD" clId="Web-{32532493-9B93-4376-9F8D-7EDA08A48B22}" dt="2023-10-20T13:01:53.641" v="284" actId="1076"/>
          <ac:picMkLst>
            <pc:docMk/>
            <pc:sldMk cId="3587520258" sldId="303"/>
            <ac:picMk id="7" creationId="{4B69D280-BFBC-2A40-3665-A37E53E46B1A}"/>
          </ac:picMkLst>
        </pc:picChg>
        <pc:picChg chg="add mod">
          <ac:chgData name="N Karasava" userId="S::nkarasava@ohacademy.co.uk::12f65518-b181-4aab-80be-597559a4f458" providerId="AD" clId="Web-{32532493-9B93-4376-9F8D-7EDA08A48B22}" dt="2023-10-20T13:01:36.547" v="274" actId="14100"/>
          <ac:picMkLst>
            <pc:docMk/>
            <pc:sldMk cId="3587520258" sldId="303"/>
            <ac:picMk id="8" creationId="{723CE260-40DD-2EC1-2DDE-B8199A4E8E3A}"/>
          </ac:picMkLst>
        </pc:picChg>
      </pc:sldChg>
    </pc:docChg>
  </pc:docChgLst>
  <pc:docChgLst>
    <pc:chgData name="N Karasava" userId="S::nkarasava@ohacademy.co.uk::12f65518-b181-4aab-80be-597559a4f458" providerId="AD" clId="Web-{078F07A3-542A-F07D-0188-55AC03EAC617}"/>
    <pc:docChg chg="addSld delSld modSld">
      <pc:chgData name="N Karasava" userId="S::nkarasava@ohacademy.co.uk::12f65518-b181-4aab-80be-597559a4f458" providerId="AD" clId="Web-{078F07A3-542A-F07D-0188-55AC03EAC617}" dt="2024-05-02T14:48:52.250" v="202"/>
      <pc:docMkLst>
        <pc:docMk/>
      </pc:docMkLst>
      <pc:sldChg chg="addSp modSp add">
        <pc:chgData name="N Karasava" userId="S::nkarasava@ohacademy.co.uk::12f65518-b181-4aab-80be-597559a4f458" providerId="AD" clId="Web-{078F07A3-542A-F07D-0188-55AC03EAC617}" dt="2024-05-02T14:26:52.039" v="59" actId="1076"/>
        <pc:sldMkLst>
          <pc:docMk/>
          <pc:sldMk cId="3513388254" sldId="430"/>
        </pc:sldMkLst>
        <pc:spChg chg="mod">
          <ac:chgData name="N Karasava" userId="S::nkarasava@ohacademy.co.uk::12f65518-b181-4aab-80be-597559a4f458" providerId="AD" clId="Web-{078F07A3-542A-F07D-0188-55AC03EAC617}" dt="2024-05-02T14:26:13.146" v="53" actId="20577"/>
          <ac:spMkLst>
            <pc:docMk/>
            <pc:sldMk cId="3513388254" sldId="430"/>
            <ac:spMk id="3" creationId="{393A0CA8-093D-239E-D108-4A5D58A84278}"/>
          </ac:spMkLst>
        </pc:spChg>
        <pc:spChg chg="mod">
          <ac:chgData name="N Karasava" userId="S::nkarasava@ohacademy.co.uk::12f65518-b181-4aab-80be-597559a4f458" providerId="AD" clId="Web-{078F07A3-542A-F07D-0188-55AC03EAC617}" dt="2024-05-02T14:25:36.690" v="41" actId="20577"/>
          <ac:spMkLst>
            <pc:docMk/>
            <pc:sldMk cId="3513388254" sldId="430"/>
            <ac:spMk id="4" creationId="{00000000-0000-0000-0000-000000000000}"/>
          </ac:spMkLst>
        </pc:spChg>
        <pc:picChg chg="mod">
          <ac:chgData name="N Karasava" userId="S::nkarasava@ohacademy.co.uk::12f65518-b181-4aab-80be-597559a4f458" providerId="AD" clId="Web-{078F07A3-542A-F07D-0188-55AC03EAC617}" dt="2024-05-02T14:26:17.162" v="55" actId="1076"/>
          <ac:picMkLst>
            <pc:docMk/>
            <pc:sldMk cId="3513388254" sldId="430"/>
            <ac:picMk id="6" creationId="{ED931743-DAA2-C75D-C559-1E50863CC080}"/>
          </ac:picMkLst>
        </pc:picChg>
        <pc:picChg chg="add mod">
          <ac:chgData name="N Karasava" userId="S::nkarasava@ohacademy.co.uk::12f65518-b181-4aab-80be-597559a4f458" providerId="AD" clId="Web-{078F07A3-542A-F07D-0188-55AC03EAC617}" dt="2024-05-02T14:26:40.507" v="57" actId="1076"/>
          <ac:picMkLst>
            <pc:docMk/>
            <pc:sldMk cId="3513388254" sldId="430"/>
            <ac:picMk id="7" creationId="{6AE060C0-F798-088B-8394-7AE476FCBCFA}"/>
          </ac:picMkLst>
        </pc:picChg>
        <pc:picChg chg="add mod">
          <ac:chgData name="N Karasava" userId="S::nkarasava@ohacademy.co.uk::12f65518-b181-4aab-80be-597559a4f458" providerId="AD" clId="Web-{078F07A3-542A-F07D-0188-55AC03EAC617}" dt="2024-05-02T14:26:52.039" v="59" actId="1076"/>
          <ac:picMkLst>
            <pc:docMk/>
            <pc:sldMk cId="3513388254" sldId="430"/>
            <ac:picMk id="9" creationId="{77C58785-4B59-6A54-CEF5-D03B93271613}"/>
          </ac:picMkLst>
        </pc:picChg>
      </pc:sldChg>
      <pc:sldChg chg="add del">
        <pc:chgData name="N Karasava" userId="S::nkarasava@ohacademy.co.uk::12f65518-b181-4aab-80be-597559a4f458" providerId="AD" clId="Web-{078F07A3-542A-F07D-0188-55AC03EAC617}" dt="2024-05-02T14:28:34.311" v="135"/>
        <pc:sldMkLst>
          <pc:docMk/>
          <pc:sldMk cId="4146370592" sldId="432"/>
        </pc:sldMkLst>
      </pc:sldChg>
      <pc:sldChg chg="add del">
        <pc:chgData name="N Karasava" userId="S::nkarasava@ohacademy.co.uk::12f65518-b181-4aab-80be-597559a4f458" providerId="AD" clId="Web-{078F07A3-542A-F07D-0188-55AC03EAC617}" dt="2024-05-02T14:28:35.467" v="136"/>
        <pc:sldMkLst>
          <pc:docMk/>
          <pc:sldMk cId="2012769438" sldId="433"/>
        </pc:sldMkLst>
      </pc:sldChg>
      <pc:sldChg chg="modSp add">
        <pc:chgData name="N Karasava" userId="S::nkarasava@ohacademy.co.uk::12f65518-b181-4aab-80be-597559a4f458" providerId="AD" clId="Web-{078F07A3-542A-F07D-0188-55AC03EAC617}" dt="2024-05-02T14:28:52.797" v="138" actId="20577"/>
        <pc:sldMkLst>
          <pc:docMk/>
          <pc:sldMk cId="3946797245" sldId="434"/>
        </pc:sldMkLst>
        <pc:spChg chg="mod">
          <ac:chgData name="N Karasava" userId="S::nkarasava@ohacademy.co.uk::12f65518-b181-4aab-80be-597559a4f458" providerId="AD" clId="Web-{078F07A3-542A-F07D-0188-55AC03EAC617}" dt="2024-05-02T14:28:52.797" v="138" actId="20577"/>
          <ac:spMkLst>
            <pc:docMk/>
            <pc:sldMk cId="3946797245" sldId="434"/>
            <ac:spMk id="4" creationId="{3EF6E567-71B3-DCCA-16B9-1EEF56C9066B}"/>
          </ac:spMkLst>
        </pc:spChg>
      </pc:sldChg>
      <pc:sldChg chg="add del">
        <pc:chgData name="N Karasava" userId="S::nkarasava@ohacademy.co.uk::12f65518-b181-4aab-80be-597559a4f458" providerId="AD" clId="Web-{078F07A3-542A-F07D-0188-55AC03EAC617}" dt="2024-05-02T14:29:05.844" v="139"/>
        <pc:sldMkLst>
          <pc:docMk/>
          <pc:sldMk cId="1286152657" sldId="435"/>
        </pc:sldMkLst>
      </pc:sldChg>
      <pc:sldChg chg="add">
        <pc:chgData name="N Karasava" userId="S::nkarasava@ohacademy.co.uk::12f65518-b181-4aab-80be-597559a4f458" providerId="AD" clId="Web-{078F07A3-542A-F07D-0188-55AC03EAC617}" dt="2024-05-02T14:24:41.734" v="7"/>
        <pc:sldMkLst>
          <pc:docMk/>
          <pc:sldMk cId="4165897782" sldId="436"/>
        </pc:sldMkLst>
      </pc:sldChg>
      <pc:sldChg chg="add">
        <pc:chgData name="N Karasava" userId="S::nkarasava@ohacademy.co.uk::12f65518-b181-4aab-80be-597559a4f458" providerId="AD" clId="Web-{078F07A3-542A-F07D-0188-55AC03EAC617}" dt="2024-05-02T14:24:41.749" v="8"/>
        <pc:sldMkLst>
          <pc:docMk/>
          <pc:sldMk cId="3752639929" sldId="437"/>
        </pc:sldMkLst>
      </pc:sldChg>
      <pc:sldChg chg="add">
        <pc:chgData name="N Karasava" userId="S::nkarasava@ohacademy.co.uk::12f65518-b181-4aab-80be-597559a4f458" providerId="AD" clId="Web-{078F07A3-542A-F07D-0188-55AC03EAC617}" dt="2024-05-02T14:24:41.780" v="9"/>
        <pc:sldMkLst>
          <pc:docMk/>
          <pc:sldMk cId="81419181" sldId="438"/>
        </pc:sldMkLst>
      </pc:sldChg>
      <pc:sldChg chg="modSp add">
        <pc:chgData name="N Karasava" userId="S::nkarasava@ohacademy.co.uk::12f65518-b181-4aab-80be-597559a4f458" providerId="AD" clId="Web-{078F07A3-542A-F07D-0188-55AC03EAC617}" dt="2024-05-02T14:30:56.289" v="144" actId="20577"/>
        <pc:sldMkLst>
          <pc:docMk/>
          <pc:sldMk cId="3594303770" sldId="439"/>
        </pc:sldMkLst>
        <pc:spChg chg="mod">
          <ac:chgData name="N Karasava" userId="S::nkarasava@ohacademy.co.uk::12f65518-b181-4aab-80be-597559a4f458" providerId="AD" clId="Web-{078F07A3-542A-F07D-0188-55AC03EAC617}" dt="2024-05-02T14:30:56.289" v="144" actId="20577"/>
          <ac:spMkLst>
            <pc:docMk/>
            <pc:sldMk cId="3594303770" sldId="439"/>
            <ac:spMk id="3" creationId="{ADE5C8E7-6261-BC77-799C-C27D169706F8}"/>
          </ac:spMkLst>
        </pc:spChg>
      </pc:sldChg>
      <pc:sldChg chg="add">
        <pc:chgData name="N Karasava" userId="S::nkarasava@ohacademy.co.uk::12f65518-b181-4aab-80be-597559a4f458" providerId="AD" clId="Web-{078F07A3-542A-F07D-0188-55AC03EAC617}" dt="2024-05-02T14:24:41.827" v="11"/>
        <pc:sldMkLst>
          <pc:docMk/>
          <pc:sldMk cId="706395327" sldId="442"/>
        </pc:sldMkLst>
      </pc:sldChg>
      <pc:sldChg chg="add">
        <pc:chgData name="N Karasava" userId="S::nkarasava@ohacademy.co.uk::12f65518-b181-4aab-80be-597559a4f458" providerId="AD" clId="Web-{078F07A3-542A-F07D-0188-55AC03EAC617}" dt="2024-05-02T14:24:41.843" v="12"/>
        <pc:sldMkLst>
          <pc:docMk/>
          <pc:sldMk cId="1225385762" sldId="443"/>
        </pc:sldMkLst>
      </pc:sldChg>
      <pc:sldChg chg="add">
        <pc:chgData name="N Karasava" userId="S::nkarasava@ohacademy.co.uk::12f65518-b181-4aab-80be-597559a4f458" providerId="AD" clId="Web-{078F07A3-542A-F07D-0188-55AC03EAC617}" dt="2024-05-02T14:24:41.874" v="13"/>
        <pc:sldMkLst>
          <pc:docMk/>
          <pc:sldMk cId="3348856966" sldId="444"/>
        </pc:sldMkLst>
      </pc:sldChg>
      <pc:sldChg chg="add">
        <pc:chgData name="N Karasava" userId="S::nkarasava@ohacademy.co.uk::12f65518-b181-4aab-80be-597559a4f458" providerId="AD" clId="Web-{078F07A3-542A-F07D-0188-55AC03EAC617}" dt="2024-05-02T14:24:41.890" v="14"/>
        <pc:sldMkLst>
          <pc:docMk/>
          <pc:sldMk cId="1808921923" sldId="445"/>
        </pc:sldMkLst>
      </pc:sldChg>
      <pc:sldChg chg="add">
        <pc:chgData name="N Karasava" userId="S::nkarasava@ohacademy.co.uk::12f65518-b181-4aab-80be-597559a4f458" providerId="AD" clId="Web-{078F07A3-542A-F07D-0188-55AC03EAC617}" dt="2024-05-02T14:24:42.015" v="20"/>
        <pc:sldMkLst>
          <pc:docMk/>
          <pc:sldMk cId="723617142" sldId="450"/>
        </pc:sldMkLst>
      </pc:sldChg>
      <pc:sldChg chg="add">
        <pc:chgData name="N Karasava" userId="S::nkarasava@ohacademy.co.uk::12f65518-b181-4aab-80be-597559a4f458" providerId="AD" clId="Web-{078F07A3-542A-F07D-0188-55AC03EAC617}" dt="2024-05-02T14:24:42.046" v="21"/>
        <pc:sldMkLst>
          <pc:docMk/>
          <pc:sldMk cId="1433768243" sldId="451"/>
        </pc:sldMkLst>
      </pc:sldChg>
      <pc:sldChg chg="add">
        <pc:chgData name="N Karasava" userId="S::nkarasava@ohacademy.co.uk::12f65518-b181-4aab-80be-597559a4f458" providerId="AD" clId="Web-{078F07A3-542A-F07D-0188-55AC03EAC617}" dt="2024-05-02T14:24:42.062" v="22"/>
        <pc:sldMkLst>
          <pc:docMk/>
          <pc:sldMk cId="1822343841" sldId="452"/>
        </pc:sldMkLst>
      </pc:sldChg>
      <pc:sldChg chg="modSp add">
        <pc:chgData name="N Karasava" userId="S::nkarasava@ohacademy.co.uk::12f65518-b181-4aab-80be-597559a4f458" providerId="AD" clId="Web-{078F07A3-542A-F07D-0188-55AC03EAC617}" dt="2024-05-02T14:43:53.371" v="176" actId="1076"/>
        <pc:sldMkLst>
          <pc:docMk/>
          <pc:sldMk cId="2428011203" sldId="453"/>
        </pc:sldMkLst>
        <pc:spChg chg="mod">
          <ac:chgData name="N Karasava" userId="S::nkarasava@ohacademy.co.uk::12f65518-b181-4aab-80be-597559a4f458" providerId="AD" clId="Web-{078F07A3-542A-F07D-0188-55AC03EAC617}" dt="2024-05-02T14:43:48.605" v="172" actId="20577"/>
          <ac:spMkLst>
            <pc:docMk/>
            <pc:sldMk cId="2428011203" sldId="453"/>
            <ac:spMk id="4" creationId="{C7F899CD-1352-A25D-091E-6F41D2F5627F}"/>
          </ac:spMkLst>
        </pc:spChg>
        <pc:spChg chg="mod">
          <ac:chgData name="N Karasava" userId="S::nkarasava@ohacademy.co.uk::12f65518-b181-4aab-80be-597559a4f458" providerId="AD" clId="Web-{078F07A3-542A-F07D-0188-55AC03EAC617}" dt="2024-05-02T14:43:52.340" v="175" actId="20577"/>
          <ac:spMkLst>
            <pc:docMk/>
            <pc:sldMk cId="2428011203" sldId="453"/>
            <ac:spMk id="10" creationId="{056BB745-CDB3-9813-774D-4166CA275CDB}"/>
          </ac:spMkLst>
        </pc:spChg>
        <pc:picChg chg="mod">
          <ac:chgData name="N Karasava" userId="S::nkarasava@ohacademy.co.uk::12f65518-b181-4aab-80be-597559a4f458" providerId="AD" clId="Web-{078F07A3-542A-F07D-0188-55AC03EAC617}" dt="2024-05-02T14:43:53.371" v="176" actId="1076"/>
          <ac:picMkLst>
            <pc:docMk/>
            <pc:sldMk cId="2428011203" sldId="453"/>
            <ac:picMk id="6" creationId="{B2ADC0F9-F5F7-500F-DFE1-021DFDFC5B5B}"/>
          </ac:picMkLst>
        </pc:picChg>
      </pc:sldChg>
      <pc:sldChg chg="add del">
        <pc:chgData name="N Karasava" userId="S::nkarasava@ohacademy.co.uk::12f65518-b181-4aab-80be-597559a4f458" providerId="AD" clId="Web-{078F07A3-542A-F07D-0188-55AC03EAC617}" dt="2024-05-02T14:48:52.250" v="202"/>
        <pc:sldMkLst>
          <pc:docMk/>
          <pc:sldMk cId="2598739458" sldId="454"/>
        </pc:sldMkLst>
      </pc:sldChg>
      <pc:sldChg chg="modSp add">
        <pc:chgData name="N Karasava" userId="S::nkarasava@ohacademy.co.uk::12f65518-b181-4aab-80be-597559a4f458" providerId="AD" clId="Web-{078F07A3-542A-F07D-0188-55AC03EAC617}" dt="2024-05-02T14:25:19.095" v="30" actId="20577"/>
        <pc:sldMkLst>
          <pc:docMk/>
          <pc:sldMk cId="72388876" sldId="456"/>
        </pc:sldMkLst>
        <pc:spChg chg="mod">
          <ac:chgData name="N Karasava" userId="S::nkarasava@ohacademy.co.uk::12f65518-b181-4aab-80be-597559a4f458" providerId="AD" clId="Web-{078F07A3-542A-F07D-0188-55AC03EAC617}" dt="2024-05-02T14:25:19.095" v="30" actId="20577"/>
          <ac:spMkLst>
            <pc:docMk/>
            <pc:sldMk cId="72388876" sldId="456"/>
            <ac:spMk id="4" creationId="{E9CA3445-7EAD-6164-9B30-2B9FFEA93ABD}"/>
          </ac:spMkLst>
        </pc:spChg>
      </pc:sldChg>
      <pc:sldChg chg="add del">
        <pc:chgData name="N Karasava" userId="S::nkarasava@ohacademy.co.uk::12f65518-b181-4aab-80be-597559a4f458" providerId="AD" clId="Web-{078F07A3-542A-F07D-0188-55AC03EAC617}" dt="2024-05-02T14:31:09.227" v="145"/>
        <pc:sldMkLst>
          <pc:docMk/>
          <pc:sldMk cId="855134807" sldId="457"/>
        </pc:sldMkLst>
      </pc:sldChg>
      <pc:sldChg chg="add del">
        <pc:chgData name="N Karasava" userId="S::nkarasava@ohacademy.co.uk::12f65518-b181-4aab-80be-597559a4f458" providerId="AD" clId="Web-{078F07A3-542A-F07D-0188-55AC03EAC617}" dt="2024-05-02T14:31:14.384" v="146"/>
        <pc:sldMkLst>
          <pc:docMk/>
          <pc:sldMk cId="1929368270" sldId="458"/>
        </pc:sldMkLst>
      </pc:sldChg>
      <pc:sldChg chg="add del">
        <pc:chgData name="N Karasava" userId="S::nkarasava@ohacademy.co.uk::12f65518-b181-4aab-80be-597559a4f458" providerId="AD" clId="Web-{078F07A3-542A-F07D-0188-55AC03EAC617}" dt="2024-05-02T14:31:17.853" v="147"/>
        <pc:sldMkLst>
          <pc:docMk/>
          <pc:sldMk cId="2741853811" sldId="459"/>
        </pc:sldMkLst>
      </pc:sldChg>
      <pc:sldChg chg="add del">
        <pc:chgData name="N Karasava" userId="S::nkarasava@ohacademy.co.uk::12f65518-b181-4aab-80be-597559a4f458" providerId="AD" clId="Web-{078F07A3-542A-F07D-0188-55AC03EAC617}" dt="2024-05-02T14:31:21.650" v="148"/>
        <pc:sldMkLst>
          <pc:docMk/>
          <pc:sldMk cId="2397979233" sldId="460"/>
        </pc:sldMkLst>
      </pc:sldChg>
      <pc:sldChg chg="modSp add">
        <pc:chgData name="N Karasava" userId="S::nkarasava@ohacademy.co.uk::12f65518-b181-4aab-80be-597559a4f458" providerId="AD" clId="Web-{078F07A3-542A-F07D-0188-55AC03EAC617}" dt="2024-05-02T14:35:57.715" v="149"/>
        <pc:sldMkLst>
          <pc:docMk/>
          <pc:sldMk cId="707680877" sldId="461"/>
        </pc:sldMkLst>
        <pc:spChg chg="mod">
          <ac:chgData name="N Karasava" userId="S::nkarasava@ohacademy.co.uk::12f65518-b181-4aab-80be-597559a4f458" providerId="AD" clId="Web-{078F07A3-542A-F07D-0188-55AC03EAC617}" dt="2024-05-02T14:35:57.715" v="149"/>
          <ac:spMkLst>
            <pc:docMk/>
            <pc:sldMk cId="707680877" sldId="461"/>
            <ac:spMk id="22" creationId="{24030D19-CB04-C6AA-E304-1DCADF1B45BD}"/>
          </ac:spMkLst>
        </pc:spChg>
      </pc:sldChg>
      <pc:sldChg chg="delSp modSp add">
        <pc:chgData name="N Karasava" userId="S::nkarasava@ohacademy.co.uk::12f65518-b181-4aab-80be-597559a4f458" providerId="AD" clId="Web-{078F07A3-542A-F07D-0188-55AC03EAC617}" dt="2024-05-02T14:28:33.545" v="134" actId="20577"/>
        <pc:sldMkLst>
          <pc:docMk/>
          <pc:sldMk cId="1101523287" sldId="558"/>
        </pc:sldMkLst>
        <pc:spChg chg="mod">
          <ac:chgData name="N Karasava" userId="S::nkarasava@ohacademy.co.uk::12f65518-b181-4aab-80be-597559a4f458" providerId="AD" clId="Web-{078F07A3-542A-F07D-0188-55AC03EAC617}" dt="2024-05-02T14:28:33.545" v="134" actId="20577"/>
          <ac:spMkLst>
            <pc:docMk/>
            <pc:sldMk cId="1101523287" sldId="558"/>
            <ac:spMk id="3" creationId="{393A0CA8-093D-239E-D108-4A5D58A84278}"/>
          </ac:spMkLst>
        </pc:spChg>
        <pc:spChg chg="mod">
          <ac:chgData name="N Karasava" userId="S::nkarasava@ohacademy.co.uk::12f65518-b181-4aab-80be-597559a4f458" providerId="AD" clId="Web-{078F07A3-542A-F07D-0188-55AC03EAC617}" dt="2024-05-02T14:27:27.854" v="78" actId="20577"/>
          <ac:spMkLst>
            <pc:docMk/>
            <pc:sldMk cId="1101523287" sldId="558"/>
            <ac:spMk id="4" creationId="{00000000-0000-0000-0000-000000000000}"/>
          </ac:spMkLst>
        </pc:spChg>
        <pc:picChg chg="del">
          <ac:chgData name="N Karasava" userId="S::nkarasava@ohacademy.co.uk::12f65518-b181-4aab-80be-597559a4f458" providerId="AD" clId="Web-{078F07A3-542A-F07D-0188-55AC03EAC617}" dt="2024-05-02T14:26:56.320" v="61"/>
          <ac:picMkLst>
            <pc:docMk/>
            <pc:sldMk cId="1101523287" sldId="558"/>
            <ac:picMk id="6" creationId="{E37C5C28-310D-F1DD-C905-E37F8E5FFD54}"/>
          </ac:picMkLst>
        </pc:picChg>
        <pc:picChg chg="del">
          <ac:chgData name="N Karasava" userId="S::nkarasava@ohacademy.co.uk::12f65518-b181-4aab-80be-597559a4f458" providerId="AD" clId="Web-{078F07A3-542A-F07D-0188-55AC03EAC617}" dt="2024-05-02T14:26:54.773" v="60"/>
          <ac:picMkLst>
            <pc:docMk/>
            <pc:sldMk cId="1101523287" sldId="558"/>
            <ac:picMk id="9" creationId="{31F2422E-247D-22F1-5B43-D8A244BC40C9}"/>
          </ac:picMkLst>
        </pc:picChg>
        <pc:picChg chg="del">
          <ac:chgData name="N Karasava" userId="S::nkarasava@ohacademy.co.uk::12f65518-b181-4aab-80be-597559a4f458" providerId="AD" clId="Web-{078F07A3-542A-F07D-0188-55AC03EAC617}" dt="2024-05-02T14:28:03.637" v="124"/>
          <ac:picMkLst>
            <pc:docMk/>
            <pc:sldMk cId="1101523287" sldId="558"/>
            <ac:picMk id="11" creationId="{41A142FC-1A39-849E-8CC4-90D2633A3DCE}"/>
          </ac:picMkLst>
        </pc:picChg>
        <pc:picChg chg="del">
          <ac:chgData name="N Karasava" userId="S::nkarasava@ohacademy.co.uk::12f65518-b181-4aab-80be-597559a4f458" providerId="AD" clId="Web-{078F07A3-542A-F07D-0188-55AC03EAC617}" dt="2024-05-02T14:28:05.622" v="125"/>
          <ac:picMkLst>
            <pc:docMk/>
            <pc:sldMk cId="1101523287" sldId="558"/>
            <ac:picMk id="12" creationId="{97A08938-676A-972E-0A52-0188604F5666}"/>
          </ac:picMkLst>
        </pc:picChg>
      </pc:sldChg>
      <pc:sldChg chg="addSp modSp new del">
        <pc:chgData name="N Karasava" userId="S::nkarasava@ohacademy.co.uk::12f65518-b181-4aab-80be-597559a4f458" providerId="AD" clId="Web-{078F07A3-542A-F07D-0188-55AC03EAC617}" dt="2024-05-02T14:48:44.859" v="201"/>
        <pc:sldMkLst>
          <pc:docMk/>
          <pc:sldMk cId="3135495683" sldId="559"/>
        </pc:sldMkLst>
        <pc:spChg chg="mod">
          <ac:chgData name="N Karasava" userId="S::nkarasava@ohacademy.co.uk::12f65518-b181-4aab-80be-597559a4f458" providerId="AD" clId="Web-{078F07A3-542A-F07D-0188-55AC03EAC617}" dt="2024-05-02T14:47:03.055" v="181" actId="1076"/>
          <ac:spMkLst>
            <pc:docMk/>
            <pc:sldMk cId="3135495683" sldId="559"/>
            <ac:spMk id="2" creationId="{FE9AC2AF-B075-4D40-856F-C40781C4D5F6}"/>
          </ac:spMkLst>
        </pc:spChg>
        <pc:spChg chg="mod">
          <ac:chgData name="N Karasava" userId="S::nkarasava@ohacademy.co.uk::12f65518-b181-4aab-80be-597559a4f458" providerId="AD" clId="Web-{078F07A3-542A-F07D-0188-55AC03EAC617}" dt="2024-05-02T14:48:09.950" v="195" actId="1076"/>
          <ac:spMkLst>
            <pc:docMk/>
            <pc:sldMk cId="3135495683" sldId="559"/>
            <ac:spMk id="3" creationId="{687E2966-52C1-D85E-617B-40F37BFB896C}"/>
          </ac:spMkLst>
        </pc:spChg>
        <pc:picChg chg="add mod">
          <ac:chgData name="N Karasava" userId="S::nkarasava@ohacademy.co.uk::12f65518-b181-4aab-80be-597559a4f458" providerId="AD" clId="Web-{078F07A3-542A-F07D-0188-55AC03EAC617}" dt="2024-05-02T14:47:08.587" v="183" actId="14100"/>
          <ac:picMkLst>
            <pc:docMk/>
            <pc:sldMk cId="3135495683" sldId="559"/>
            <ac:picMk id="5" creationId="{E1665251-9F72-B3B2-FFFA-D7CAA24151B0}"/>
          </ac:picMkLst>
        </pc:picChg>
        <pc:picChg chg="add mod">
          <ac:chgData name="N Karasava" userId="S::nkarasava@ohacademy.co.uk::12f65518-b181-4aab-80be-597559a4f458" providerId="AD" clId="Web-{078F07A3-542A-F07D-0188-55AC03EAC617}" dt="2024-05-02T14:48:25.748" v="199" actId="14100"/>
          <ac:picMkLst>
            <pc:docMk/>
            <pc:sldMk cId="3135495683" sldId="559"/>
            <ac:picMk id="6" creationId="{CDB681E4-870D-CBC1-9DDA-9AFA9C0C7218}"/>
          </ac:picMkLst>
        </pc:picChg>
        <pc:picChg chg="add mod">
          <ac:chgData name="N Karasava" userId="S::nkarasava@ohacademy.co.uk::12f65518-b181-4aab-80be-597559a4f458" providerId="AD" clId="Web-{078F07A3-542A-F07D-0188-55AC03EAC617}" dt="2024-05-02T14:48:17.951" v="198" actId="1076"/>
          <ac:picMkLst>
            <pc:docMk/>
            <pc:sldMk cId="3135495683" sldId="559"/>
            <ac:picMk id="7" creationId="{2F643050-3EE2-F7B9-8F7F-62F23B4D8533}"/>
          </ac:picMkLst>
        </pc:picChg>
      </pc:sldChg>
      <pc:sldChg chg="add replId">
        <pc:chgData name="N Karasava" userId="S::nkarasava@ohacademy.co.uk::12f65518-b181-4aab-80be-597559a4f458" providerId="AD" clId="Web-{078F07A3-542A-F07D-0188-55AC03EAC617}" dt="2024-05-02T14:48:40.952" v="200"/>
        <pc:sldMkLst>
          <pc:docMk/>
          <pc:sldMk cId="1528696292" sldId="560"/>
        </pc:sldMkLst>
      </pc:sldChg>
      <pc:sldMasterChg chg="addSldLayout">
        <pc:chgData name="N Karasava" userId="S::nkarasava@ohacademy.co.uk::12f65518-b181-4aab-80be-597559a4f458" providerId="AD" clId="Web-{078F07A3-542A-F07D-0188-55AC03EAC617}" dt="2024-05-02T14:24:42.093" v="23"/>
        <pc:sldMasterMkLst>
          <pc:docMk/>
          <pc:sldMasterMk cId="2460954070" sldId="2147483695"/>
        </pc:sldMasterMkLst>
        <pc:sldLayoutChg chg="add replId">
          <pc:chgData name="N Karasava" userId="S::nkarasava@ohacademy.co.uk::12f65518-b181-4aab-80be-597559a4f458" providerId="AD" clId="Web-{078F07A3-542A-F07D-0188-55AC03EAC617}" dt="2024-05-02T14:24:41.562" v="0"/>
          <pc:sldLayoutMkLst>
            <pc:docMk/>
            <pc:sldMasterMk cId="2460954070" sldId="2147483695"/>
            <pc:sldLayoutMk cId="1444240595" sldId="2147483879"/>
          </pc:sldLayoutMkLst>
        </pc:sldLayoutChg>
        <pc:sldLayoutChg chg="add">
          <pc:chgData name="N Karasava" userId="S::nkarasava@ohacademy.co.uk::12f65518-b181-4aab-80be-597559a4f458" providerId="AD" clId="Web-{078F07A3-542A-F07D-0188-55AC03EAC617}" dt="2024-05-02T14:24:41.562" v="1"/>
          <pc:sldLayoutMkLst>
            <pc:docMk/>
            <pc:sldMasterMk cId="2460954070" sldId="2147483695"/>
            <pc:sldLayoutMk cId="3996289709" sldId="2147483880"/>
          </pc:sldLayoutMkLst>
        </pc:sldLayoutChg>
        <pc:sldLayoutChg chg="add">
          <pc:chgData name="N Karasava" userId="S::nkarasava@ohacademy.co.uk::12f65518-b181-4aab-80be-597559a4f458" providerId="AD" clId="Web-{078F07A3-542A-F07D-0188-55AC03EAC617}" dt="2024-05-02T14:24:41.702" v="5"/>
          <pc:sldLayoutMkLst>
            <pc:docMk/>
            <pc:sldMasterMk cId="2460954070" sldId="2147483695"/>
            <pc:sldLayoutMk cId="2440090324" sldId="2147483881"/>
          </pc:sldLayoutMkLst>
        </pc:sldLayoutChg>
        <pc:sldLayoutChg chg="add">
          <pc:chgData name="N Karasava" userId="S::nkarasava@ohacademy.co.uk::12f65518-b181-4aab-80be-597559a4f458" providerId="AD" clId="Web-{078F07A3-542A-F07D-0188-55AC03EAC617}" dt="2024-05-02T14:24:41.718" v="6"/>
          <pc:sldLayoutMkLst>
            <pc:docMk/>
            <pc:sldMasterMk cId="2460954070" sldId="2147483695"/>
            <pc:sldLayoutMk cId="1845280580" sldId="2147483882"/>
          </pc:sldLayoutMkLst>
        </pc:sldLayoutChg>
        <pc:sldLayoutChg chg="add">
          <pc:chgData name="N Karasava" userId="S::nkarasava@ohacademy.co.uk::12f65518-b181-4aab-80be-597559a4f458" providerId="AD" clId="Web-{078F07A3-542A-F07D-0188-55AC03EAC617}" dt="2024-05-02T14:24:41.734" v="7"/>
          <pc:sldLayoutMkLst>
            <pc:docMk/>
            <pc:sldMasterMk cId="2460954070" sldId="2147483695"/>
            <pc:sldLayoutMk cId="2284492708" sldId="2147483883"/>
          </pc:sldLayoutMkLst>
        </pc:sldLayoutChg>
        <pc:sldLayoutChg chg="add">
          <pc:chgData name="N Karasava" userId="S::nkarasava@ohacademy.co.uk::12f65518-b181-4aab-80be-597559a4f458" providerId="AD" clId="Web-{078F07A3-542A-F07D-0188-55AC03EAC617}" dt="2024-05-02T14:24:41.749" v="8"/>
          <pc:sldLayoutMkLst>
            <pc:docMk/>
            <pc:sldMasterMk cId="2460954070" sldId="2147483695"/>
            <pc:sldLayoutMk cId="2520655520" sldId="2147483884"/>
          </pc:sldLayoutMkLst>
        </pc:sldLayoutChg>
        <pc:sldLayoutChg chg="add">
          <pc:chgData name="N Karasava" userId="S::nkarasava@ohacademy.co.uk::12f65518-b181-4aab-80be-597559a4f458" providerId="AD" clId="Web-{078F07A3-542A-F07D-0188-55AC03EAC617}" dt="2024-05-02T14:24:41.780" v="9"/>
          <pc:sldLayoutMkLst>
            <pc:docMk/>
            <pc:sldMasterMk cId="2460954070" sldId="2147483695"/>
            <pc:sldLayoutMk cId="141729048" sldId="2147483885"/>
          </pc:sldLayoutMkLst>
        </pc:sldLayoutChg>
        <pc:sldLayoutChg chg="add">
          <pc:chgData name="N Karasava" userId="S::nkarasava@ohacademy.co.uk::12f65518-b181-4aab-80be-597559a4f458" providerId="AD" clId="Web-{078F07A3-542A-F07D-0188-55AC03EAC617}" dt="2024-05-02T14:24:41.796" v="10"/>
          <pc:sldLayoutMkLst>
            <pc:docMk/>
            <pc:sldMasterMk cId="2460954070" sldId="2147483695"/>
            <pc:sldLayoutMk cId="3512486146" sldId="2147483886"/>
          </pc:sldLayoutMkLst>
        </pc:sldLayoutChg>
        <pc:sldLayoutChg chg="add">
          <pc:chgData name="N Karasava" userId="S::nkarasava@ohacademy.co.uk::12f65518-b181-4aab-80be-597559a4f458" providerId="AD" clId="Web-{078F07A3-542A-F07D-0188-55AC03EAC617}" dt="2024-05-02T14:24:41.827" v="11"/>
          <pc:sldLayoutMkLst>
            <pc:docMk/>
            <pc:sldMasterMk cId="2460954070" sldId="2147483695"/>
            <pc:sldLayoutMk cId="1609209528" sldId="2147483887"/>
          </pc:sldLayoutMkLst>
        </pc:sldLayoutChg>
        <pc:sldLayoutChg chg="add">
          <pc:chgData name="N Karasava" userId="S::nkarasava@ohacademy.co.uk::12f65518-b181-4aab-80be-597559a4f458" providerId="AD" clId="Web-{078F07A3-542A-F07D-0188-55AC03EAC617}" dt="2024-05-02T14:24:41.905" v="15"/>
          <pc:sldLayoutMkLst>
            <pc:docMk/>
            <pc:sldMasterMk cId="2460954070" sldId="2147483695"/>
            <pc:sldLayoutMk cId="125760327" sldId="2147483888"/>
          </pc:sldLayoutMkLst>
        </pc:sldLayoutChg>
        <pc:sldLayoutChg chg="add">
          <pc:chgData name="N Karasava" userId="S::nkarasava@ohacademy.co.uk::12f65518-b181-4aab-80be-597559a4f458" providerId="AD" clId="Web-{078F07A3-542A-F07D-0188-55AC03EAC617}" dt="2024-05-02T14:24:42.015" v="20"/>
          <pc:sldLayoutMkLst>
            <pc:docMk/>
            <pc:sldMasterMk cId="2460954070" sldId="2147483695"/>
            <pc:sldLayoutMk cId="471751805" sldId="2147483889"/>
          </pc:sldLayoutMkLst>
        </pc:sldLayoutChg>
        <pc:sldLayoutChg chg="add">
          <pc:chgData name="N Karasava" userId="S::nkarasava@ohacademy.co.uk::12f65518-b181-4aab-80be-597559a4f458" providerId="AD" clId="Web-{078F07A3-542A-F07D-0188-55AC03EAC617}" dt="2024-05-02T14:24:42.046" v="21"/>
          <pc:sldLayoutMkLst>
            <pc:docMk/>
            <pc:sldMasterMk cId="2460954070" sldId="2147483695"/>
            <pc:sldLayoutMk cId="2239639360" sldId="2147483890"/>
          </pc:sldLayoutMkLst>
        </pc:sldLayoutChg>
        <pc:sldLayoutChg chg="add">
          <pc:chgData name="N Karasava" userId="S::nkarasava@ohacademy.co.uk::12f65518-b181-4aab-80be-597559a4f458" providerId="AD" clId="Web-{078F07A3-542A-F07D-0188-55AC03EAC617}" dt="2024-05-02T14:24:42.093" v="23"/>
          <pc:sldLayoutMkLst>
            <pc:docMk/>
            <pc:sldMasterMk cId="2460954070" sldId="2147483695"/>
            <pc:sldLayoutMk cId="480372336" sldId="2147483891"/>
          </pc:sldLayoutMkLst>
        </pc:sldLayoutChg>
      </pc:sldMasterChg>
    </pc:docChg>
  </pc:docChgLst>
  <pc:docChgLst>
    <pc:chgData name="N Karasava" userId="S::nkarasava@ohacademy.co.uk::12f65518-b181-4aab-80be-597559a4f458" providerId="AD" clId="Web-{80A8A40A-FC29-0916-72EA-1EAD4469906B}"/>
    <pc:docChg chg="addSld delSld modSld">
      <pc:chgData name="N Karasava" userId="S::nkarasava@ohacademy.co.uk::12f65518-b181-4aab-80be-597559a4f458" providerId="AD" clId="Web-{80A8A40A-FC29-0916-72EA-1EAD4469906B}" dt="2024-03-15T14:31:00.659" v="51" actId="1076"/>
      <pc:docMkLst>
        <pc:docMk/>
      </pc:docMkLst>
      <pc:sldChg chg="add">
        <pc:chgData name="N Karasava" userId="S::nkarasava@ohacademy.co.uk::12f65518-b181-4aab-80be-597559a4f458" providerId="AD" clId="Web-{80A8A40A-FC29-0916-72EA-1EAD4469906B}" dt="2024-03-15T14:18:32.445" v="18"/>
        <pc:sldMkLst>
          <pc:docMk/>
          <pc:sldMk cId="4211796601" sldId="304"/>
        </pc:sldMkLst>
      </pc:sldChg>
      <pc:sldChg chg="modSp add">
        <pc:chgData name="N Karasava" userId="S::nkarasava@ohacademy.co.uk::12f65518-b181-4aab-80be-597559a4f458" providerId="AD" clId="Web-{80A8A40A-FC29-0916-72EA-1EAD4469906B}" dt="2024-03-15T14:19:20.353" v="31" actId="1076"/>
        <pc:sldMkLst>
          <pc:docMk/>
          <pc:sldMk cId="1243724277" sldId="305"/>
        </pc:sldMkLst>
        <pc:spChg chg="mod">
          <ac:chgData name="N Karasava" userId="S::nkarasava@ohacademy.co.uk::12f65518-b181-4aab-80be-597559a4f458" providerId="AD" clId="Web-{80A8A40A-FC29-0916-72EA-1EAD4469906B}" dt="2024-03-15T14:19:20.353" v="31" actId="1076"/>
          <ac:spMkLst>
            <pc:docMk/>
            <pc:sldMk cId="1243724277" sldId="305"/>
            <ac:spMk id="4" creationId="{00000000-0000-0000-0000-000000000000}"/>
          </ac:spMkLst>
        </pc:spChg>
      </pc:sldChg>
      <pc:sldChg chg="add">
        <pc:chgData name="N Karasava" userId="S::nkarasava@ohacademy.co.uk::12f65518-b181-4aab-80be-597559a4f458" providerId="AD" clId="Web-{80A8A40A-FC29-0916-72EA-1EAD4469906B}" dt="2024-03-15T14:18:32.914" v="22"/>
        <pc:sldMkLst>
          <pc:docMk/>
          <pc:sldMk cId="745771362" sldId="306"/>
        </pc:sldMkLst>
      </pc:sldChg>
      <pc:sldChg chg="add">
        <pc:chgData name="N Karasava" userId="S::nkarasava@ohacademy.co.uk::12f65518-b181-4aab-80be-597559a4f458" providerId="AD" clId="Web-{80A8A40A-FC29-0916-72EA-1EAD4469906B}" dt="2024-03-15T14:18:33.070" v="23"/>
        <pc:sldMkLst>
          <pc:docMk/>
          <pc:sldMk cId="3676938736" sldId="307"/>
        </pc:sldMkLst>
      </pc:sldChg>
      <pc:sldChg chg="add">
        <pc:chgData name="N Karasava" userId="S::nkarasava@ohacademy.co.uk::12f65518-b181-4aab-80be-597559a4f458" providerId="AD" clId="Web-{80A8A40A-FC29-0916-72EA-1EAD4469906B}" dt="2024-03-15T14:18:33.148" v="24"/>
        <pc:sldMkLst>
          <pc:docMk/>
          <pc:sldMk cId="565818148" sldId="308"/>
        </pc:sldMkLst>
      </pc:sldChg>
      <pc:sldChg chg="modSp add">
        <pc:chgData name="N Karasava" userId="S::nkarasava@ohacademy.co.uk::12f65518-b181-4aab-80be-597559a4f458" providerId="AD" clId="Web-{80A8A40A-FC29-0916-72EA-1EAD4469906B}" dt="2024-03-15T14:18:58.211" v="30" actId="14100"/>
        <pc:sldMkLst>
          <pc:docMk/>
          <pc:sldMk cId="2414446804" sldId="309"/>
        </pc:sldMkLst>
        <pc:spChg chg="mod">
          <ac:chgData name="N Karasava" userId="S::nkarasava@ohacademy.co.uk::12f65518-b181-4aab-80be-597559a4f458" providerId="AD" clId="Web-{80A8A40A-FC29-0916-72EA-1EAD4469906B}" dt="2024-03-15T14:18:58.211" v="30" actId="14100"/>
          <ac:spMkLst>
            <pc:docMk/>
            <pc:sldMk cId="2414446804" sldId="309"/>
            <ac:spMk id="2" creationId="{00000000-0000-0000-0000-000000000000}"/>
          </ac:spMkLst>
        </pc:spChg>
      </pc:sldChg>
      <pc:sldChg chg="add del">
        <pc:chgData name="N Karasava" userId="S::nkarasava@ohacademy.co.uk::12f65518-b181-4aab-80be-597559a4f458" providerId="AD" clId="Web-{80A8A40A-FC29-0916-72EA-1EAD4469906B}" dt="2024-03-15T14:18:12.428" v="12"/>
        <pc:sldMkLst>
          <pc:docMk/>
          <pc:sldMk cId="4245500125" sldId="335"/>
        </pc:sldMkLst>
      </pc:sldChg>
      <pc:sldChg chg="add del">
        <pc:chgData name="N Karasava" userId="S::nkarasava@ohacademy.co.uk::12f65518-b181-4aab-80be-597559a4f458" providerId="AD" clId="Web-{80A8A40A-FC29-0916-72EA-1EAD4469906B}" dt="2024-03-15T14:18:12.428" v="14"/>
        <pc:sldMkLst>
          <pc:docMk/>
          <pc:sldMk cId="3116359816" sldId="336"/>
        </pc:sldMkLst>
      </pc:sldChg>
      <pc:sldChg chg="modSp add del">
        <pc:chgData name="N Karasava" userId="S::nkarasava@ohacademy.co.uk::12f65518-b181-4aab-80be-597559a4f458" providerId="AD" clId="Web-{80A8A40A-FC29-0916-72EA-1EAD4469906B}" dt="2024-03-15T14:18:12.444" v="16"/>
        <pc:sldMkLst>
          <pc:docMk/>
          <pc:sldMk cId="2857062262" sldId="339"/>
        </pc:sldMkLst>
        <pc:spChg chg="mod">
          <ac:chgData name="N Karasava" userId="S::nkarasava@ohacademy.co.uk::12f65518-b181-4aab-80be-597559a4f458" providerId="AD" clId="Web-{80A8A40A-FC29-0916-72EA-1EAD4469906B}" dt="2024-03-15T14:18:10.053" v="9" actId="1076"/>
          <ac:spMkLst>
            <pc:docMk/>
            <pc:sldMk cId="2857062262" sldId="339"/>
            <ac:spMk id="25" creationId="{AAFD1ED0-332A-4A83-9F30-3AE973BC69DC}"/>
          </ac:spMkLst>
        </pc:spChg>
      </pc:sldChg>
      <pc:sldChg chg="add del">
        <pc:chgData name="N Karasava" userId="S::nkarasava@ohacademy.co.uk::12f65518-b181-4aab-80be-597559a4f458" providerId="AD" clId="Web-{80A8A40A-FC29-0916-72EA-1EAD4469906B}" dt="2024-03-15T14:18:12.444" v="17"/>
        <pc:sldMkLst>
          <pc:docMk/>
          <pc:sldMk cId="2217398363" sldId="340"/>
        </pc:sldMkLst>
      </pc:sldChg>
      <pc:sldChg chg="add del">
        <pc:chgData name="N Karasava" userId="S::nkarasava@ohacademy.co.uk::12f65518-b181-4aab-80be-597559a4f458" providerId="AD" clId="Web-{80A8A40A-FC29-0916-72EA-1EAD4469906B}" dt="2024-03-15T14:18:12.428" v="10"/>
        <pc:sldMkLst>
          <pc:docMk/>
          <pc:sldMk cId="3599088570" sldId="377"/>
        </pc:sldMkLst>
      </pc:sldChg>
      <pc:sldChg chg="add del">
        <pc:chgData name="N Karasava" userId="S::nkarasava@ohacademy.co.uk::12f65518-b181-4aab-80be-597559a4f458" providerId="AD" clId="Web-{80A8A40A-FC29-0916-72EA-1EAD4469906B}" dt="2024-03-15T14:18:12.444" v="15"/>
        <pc:sldMkLst>
          <pc:docMk/>
          <pc:sldMk cId="1406130810" sldId="379"/>
        </pc:sldMkLst>
      </pc:sldChg>
      <pc:sldChg chg="add del">
        <pc:chgData name="N Karasava" userId="S::nkarasava@ohacademy.co.uk::12f65518-b181-4aab-80be-597559a4f458" providerId="AD" clId="Web-{80A8A40A-FC29-0916-72EA-1EAD4469906B}" dt="2024-03-15T14:18:12.428" v="11"/>
        <pc:sldMkLst>
          <pc:docMk/>
          <pc:sldMk cId="671160115" sldId="402"/>
        </pc:sldMkLst>
      </pc:sldChg>
      <pc:sldChg chg="addSp delSp modSp add">
        <pc:chgData name="N Karasava" userId="S::nkarasava@ohacademy.co.uk::12f65518-b181-4aab-80be-597559a4f458" providerId="AD" clId="Web-{80A8A40A-FC29-0916-72EA-1EAD4469906B}" dt="2024-03-15T14:31:00.659" v="51" actId="1076"/>
        <pc:sldMkLst>
          <pc:docMk/>
          <pc:sldMk cId="275596543" sldId="509"/>
        </pc:sldMkLst>
        <pc:spChg chg="mod">
          <ac:chgData name="N Karasava" userId="S::nkarasava@ohacademy.co.uk::12f65518-b181-4aab-80be-597559a4f458" providerId="AD" clId="Web-{80A8A40A-FC29-0916-72EA-1EAD4469906B}" dt="2024-03-15T14:31:00.659" v="51" actId="1076"/>
          <ac:spMkLst>
            <pc:docMk/>
            <pc:sldMk cId="275596543" sldId="509"/>
            <ac:spMk id="2" creationId="{52F53B70-68E6-5BDF-63EC-7E31EECD64DF}"/>
          </ac:spMkLst>
        </pc:spChg>
        <pc:picChg chg="del">
          <ac:chgData name="N Karasava" userId="S::nkarasava@ohacademy.co.uk::12f65518-b181-4aab-80be-597559a4f458" providerId="AD" clId="Web-{80A8A40A-FC29-0916-72EA-1EAD4469906B}" dt="2024-03-15T14:30:52.987" v="48"/>
          <ac:picMkLst>
            <pc:docMk/>
            <pc:sldMk cId="275596543" sldId="509"/>
            <ac:picMk id="3" creationId="{76D00184-DCE3-EB15-57EA-C727C83D3AE7}"/>
          </ac:picMkLst>
        </pc:picChg>
        <pc:picChg chg="add mod">
          <ac:chgData name="N Karasava" userId="S::nkarasava@ohacademy.co.uk::12f65518-b181-4aab-80be-597559a4f458" providerId="AD" clId="Web-{80A8A40A-FC29-0916-72EA-1EAD4469906B}" dt="2024-03-15T14:30:56.284" v="50" actId="1076"/>
          <ac:picMkLst>
            <pc:docMk/>
            <pc:sldMk cId="275596543" sldId="509"/>
            <ac:picMk id="5" creationId="{4164DE70-40DB-6E8E-113B-4B55F50AD3DC}"/>
          </ac:picMkLst>
        </pc:picChg>
      </pc:sldChg>
      <pc:sldChg chg="add del">
        <pc:chgData name="N Karasava" userId="S::nkarasava@ohacademy.co.uk::12f65518-b181-4aab-80be-597559a4f458" providerId="AD" clId="Web-{80A8A40A-FC29-0916-72EA-1EAD4469906B}" dt="2024-03-15T14:18:12.428" v="13"/>
        <pc:sldMkLst>
          <pc:docMk/>
          <pc:sldMk cId="1744563805" sldId="509"/>
        </pc:sldMkLst>
      </pc:sldChg>
      <pc:sldChg chg="addSp delSp modSp add">
        <pc:chgData name="N Karasava" userId="S::nkarasava@ohacademy.co.uk::12f65518-b181-4aab-80be-597559a4f458" providerId="AD" clId="Web-{80A8A40A-FC29-0916-72EA-1EAD4469906B}" dt="2024-03-15T14:29:38.015" v="47" actId="1076"/>
        <pc:sldMkLst>
          <pc:docMk/>
          <pc:sldMk cId="2899651121" sldId="510"/>
        </pc:sldMkLst>
        <pc:spChg chg="mod">
          <ac:chgData name="N Karasava" userId="S::nkarasava@ohacademy.co.uk::12f65518-b181-4aab-80be-597559a4f458" providerId="AD" clId="Web-{80A8A40A-FC29-0916-72EA-1EAD4469906B}" dt="2024-03-15T14:20:20.714" v="32" actId="1076"/>
          <ac:spMkLst>
            <pc:docMk/>
            <pc:sldMk cId="2899651121" sldId="510"/>
            <ac:spMk id="2" creationId="{52F53B70-68E6-5BDF-63EC-7E31EECD64DF}"/>
          </ac:spMkLst>
        </pc:spChg>
        <pc:spChg chg="add mod">
          <ac:chgData name="N Karasava" userId="S::nkarasava@ohacademy.co.uk::12f65518-b181-4aab-80be-597559a4f458" providerId="AD" clId="Web-{80A8A40A-FC29-0916-72EA-1EAD4469906B}" dt="2024-03-15T14:22:53.407" v="41" actId="1076"/>
          <ac:spMkLst>
            <pc:docMk/>
            <pc:sldMk cId="2899651121" sldId="510"/>
            <ac:spMk id="8" creationId="{D56B4A5F-6400-A92C-CF4B-64066D3CEE30}"/>
          </ac:spMkLst>
        </pc:spChg>
        <pc:picChg chg="mod">
          <ac:chgData name="N Karasava" userId="S::nkarasava@ohacademy.co.uk::12f65518-b181-4aab-80be-597559a4f458" providerId="AD" clId="Web-{80A8A40A-FC29-0916-72EA-1EAD4469906B}" dt="2024-03-15T14:22:32.891" v="33" actId="1076"/>
          <ac:picMkLst>
            <pc:docMk/>
            <pc:sldMk cId="2899651121" sldId="510"/>
            <ac:picMk id="3" creationId="{81137769-12CA-CADE-0226-38C8C23C5C4F}"/>
          </ac:picMkLst>
        </pc:picChg>
        <pc:picChg chg="del">
          <ac:chgData name="N Karasava" userId="S::nkarasava@ohacademy.co.uk::12f65518-b181-4aab-80be-597559a4f458" providerId="AD" clId="Web-{80A8A40A-FC29-0916-72EA-1EAD4469906B}" dt="2024-03-15T14:29:30.062" v="43"/>
          <ac:picMkLst>
            <pc:docMk/>
            <pc:sldMk cId="2899651121" sldId="510"/>
            <ac:picMk id="5" creationId="{86DBA92C-2FF4-7BC6-A6E2-4A95388A004E}"/>
          </ac:picMkLst>
        </pc:picChg>
        <pc:picChg chg="del">
          <ac:chgData name="N Karasava" userId="S::nkarasava@ohacademy.co.uk::12f65518-b181-4aab-80be-597559a4f458" providerId="AD" clId="Web-{80A8A40A-FC29-0916-72EA-1EAD4469906B}" dt="2024-03-15T14:29:28.765" v="42"/>
          <ac:picMkLst>
            <pc:docMk/>
            <pc:sldMk cId="2899651121" sldId="510"/>
            <ac:picMk id="6" creationId="{A51B6CDD-79DC-0D7C-AB48-30BCB3A4D501}"/>
          </ac:picMkLst>
        </pc:picChg>
        <pc:picChg chg="add mod">
          <ac:chgData name="N Karasava" userId="S::nkarasava@ohacademy.co.uk::12f65518-b181-4aab-80be-597559a4f458" providerId="AD" clId="Web-{80A8A40A-FC29-0916-72EA-1EAD4469906B}" dt="2024-03-15T14:22:44.657" v="37" actId="14100"/>
          <ac:picMkLst>
            <pc:docMk/>
            <pc:sldMk cId="2899651121" sldId="510"/>
            <ac:picMk id="7" creationId="{E9C0B761-BBE0-C6B5-CBFA-C54C82803D32}"/>
          </ac:picMkLst>
        </pc:picChg>
        <pc:picChg chg="add mod">
          <ac:chgData name="N Karasava" userId="S::nkarasava@ohacademy.co.uk::12f65518-b181-4aab-80be-597559a4f458" providerId="AD" clId="Web-{80A8A40A-FC29-0916-72EA-1EAD4469906B}" dt="2024-03-15T14:29:38.015" v="47" actId="1076"/>
          <ac:picMkLst>
            <pc:docMk/>
            <pc:sldMk cId="2899651121" sldId="510"/>
            <ac:picMk id="9" creationId="{823396C9-D64C-647E-107A-9373E20FCADD}"/>
          </ac:picMkLst>
        </pc:picChg>
      </pc:sldChg>
      <pc:sldChg chg="add">
        <pc:chgData name="N Karasava" userId="S::nkarasava@ohacademy.co.uk::12f65518-b181-4aab-80be-597559a4f458" providerId="AD" clId="Web-{80A8A40A-FC29-0916-72EA-1EAD4469906B}" dt="2024-03-15T14:18:33.414" v="26"/>
        <pc:sldMkLst>
          <pc:docMk/>
          <pc:sldMk cId="651487368" sldId="511"/>
        </pc:sldMkLst>
      </pc:sldChg>
      <pc:sldChg chg="modSp add">
        <pc:chgData name="N Karasava" userId="S::nkarasava@ohacademy.co.uk::12f65518-b181-4aab-80be-597559a4f458" providerId="AD" clId="Web-{80A8A40A-FC29-0916-72EA-1EAD4469906B}" dt="2024-03-15T14:18:49.930" v="28" actId="1076"/>
        <pc:sldMkLst>
          <pc:docMk/>
          <pc:sldMk cId="2273939618" sldId="512"/>
        </pc:sldMkLst>
        <pc:spChg chg="mod">
          <ac:chgData name="N Karasava" userId="S::nkarasava@ohacademy.co.uk::12f65518-b181-4aab-80be-597559a4f458" providerId="AD" clId="Web-{80A8A40A-FC29-0916-72EA-1EAD4469906B}" dt="2024-03-15T14:18:49.930" v="28" actId="1076"/>
          <ac:spMkLst>
            <pc:docMk/>
            <pc:sldMk cId="2273939618" sldId="512"/>
            <ac:spMk id="15" creationId="{00000000-0000-0000-0000-000000000000}"/>
          </ac:spMkLst>
        </pc:spChg>
      </pc:sldChg>
      <pc:sldMasterChg chg="addSldLayout delSldLayout">
        <pc:chgData name="N Karasava" userId="S::nkarasava@ohacademy.co.uk::12f65518-b181-4aab-80be-597559a4f458" providerId="AD" clId="Web-{80A8A40A-FC29-0916-72EA-1EAD4469906B}" dt="2024-03-15T14:18:33.679" v="27"/>
        <pc:sldMasterMkLst>
          <pc:docMk/>
          <pc:sldMasterMk cId="2460954070" sldId="2147483695"/>
        </pc:sldMasterMkLst>
        <pc:sldLayoutChg chg="add del">
          <pc:chgData name="N Karasava" userId="S::nkarasava@ohacademy.co.uk::12f65518-b181-4aab-80be-597559a4f458" providerId="AD" clId="Web-{80A8A40A-FC29-0916-72EA-1EAD4469906B}" dt="2024-03-15T14:18:12.444" v="17"/>
          <pc:sldLayoutMkLst>
            <pc:docMk/>
            <pc:sldMasterMk cId="2460954070" sldId="2147483695"/>
            <pc:sldLayoutMk cId="4132091063" sldId="2147483871"/>
          </pc:sldLayoutMkLst>
        </pc:sldLayoutChg>
        <pc:sldLayoutChg chg="add">
          <pc:chgData name="N Karasava" userId="S::nkarasava@ohacademy.co.uk::12f65518-b181-4aab-80be-597559a4f458" providerId="AD" clId="Web-{80A8A40A-FC29-0916-72EA-1EAD4469906B}" dt="2024-03-15T14:18:32.445" v="18"/>
          <pc:sldLayoutMkLst>
            <pc:docMk/>
            <pc:sldMasterMk cId="2460954070" sldId="2147483695"/>
            <pc:sldLayoutMk cId="4153875852" sldId="2147483871"/>
          </pc:sldLayoutMkLst>
        </pc:sldLayoutChg>
        <pc:sldLayoutChg chg="add del">
          <pc:chgData name="N Karasava" userId="S::nkarasava@ohacademy.co.uk::12f65518-b181-4aab-80be-597559a4f458" providerId="AD" clId="Web-{80A8A40A-FC29-0916-72EA-1EAD4469906B}" dt="2024-03-15T14:18:12.444" v="16"/>
          <pc:sldLayoutMkLst>
            <pc:docMk/>
            <pc:sldMasterMk cId="2460954070" sldId="2147483695"/>
            <pc:sldLayoutMk cId="3151667795" sldId="2147483872"/>
          </pc:sldLayoutMkLst>
        </pc:sldLayoutChg>
        <pc:sldLayoutChg chg="add">
          <pc:chgData name="N Karasava" userId="S::nkarasava@ohacademy.co.uk::12f65518-b181-4aab-80be-597559a4f458" providerId="AD" clId="Web-{80A8A40A-FC29-0916-72EA-1EAD4469906B}" dt="2024-03-15T14:18:32.554" v="19"/>
          <pc:sldLayoutMkLst>
            <pc:docMk/>
            <pc:sldMasterMk cId="2460954070" sldId="2147483695"/>
            <pc:sldLayoutMk cId="3346316130" sldId="2147483872"/>
          </pc:sldLayoutMkLst>
        </pc:sldLayoutChg>
        <pc:sldLayoutChg chg="add del">
          <pc:chgData name="N Karasava" userId="S::nkarasava@ohacademy.co.uk::12f65518-b181-4aab-80be-597559a4f458" providerId="AD" clId="Web-{80A8A40A-FC29-0916-72EA-1EAD4469906B}" dt="2024-03-15T14:18:12.444" v="15"/>
          <pc:sldLayoutMkLst>
            <pc:docMk/>
            <pc:sldMasterMk cId="2460954070" sldId="2147483695"/>
            <pc:sldLayoutMk cId="373612309" sldId="2147483873"/>
          </pc:sldLayoutMkLst>
        </pc:sldLayoutChg>
        <pc:sldLayoutChg chg="add">
          <pc:chgData name="N Karasava" userId="S::nkarasava@ohacademy.co.uk::12f65518-b181-4aab-80be-597559a4f458" providerId="AD" clId="Web-{80A8A40A-FC29-0916-72EA-1EAD4469906B}" dt="2024-03-15T14:18:32.914" v="22"/>
          <pc:sldLayoutMkLst>
            <pc:docMk/>
            <pc:sldMasterMk cId="2460954070" sldId="2147483695"/>
            <pc:sldLayoutMk cId="1896906445" sldId="2147483873"/>
          </pc:sldLayoutMkLst>
        </pc:sldLayoutChg>
        <pc:sldLayoutChg chg="add del">
          <pc:chgData name="N Karasava" userId="S::nkarasava@ohacademy.co.uk::12f65518-b181-4aab-80be-597559a4f458" providerId="AD" clId="Web-{80A8A40A-FC29-0916-72EA-1EAD4469906B}" dt="2024-03-15T14:18:12.428" v="14"/>
          <pc:sldLayoutMkLst>
            <pc:docMk/>
            <pc:sldMasterMk cId="2460954070" sldId="2147483695"/>
            <pc:sldLayoutMk cId="921011812" sldId="2147483874"/>
          </pc:sldLayoutMkLst>
        </pc:sldLayoutChg>
        <pc:sldLayoutChg chg="add">
          <pc:chgData name="N Karasava" userId="S::nkarasava@ohacademy.co.uk::12f65518-b181-4aab-80be-597559a4f458" providerId="AD" clId="Web-{80A8A40A-FC29-0916-72EA-1EAD4469906B}" dt="2024-03-15T14:18:33.070" v="23"/>
          <pc:sldLayoutMkLst>
            <pc:docMk/>
            <pc:sldMasterMk cId="2460954070" sldId="2147483695"/>
            <pc:sldLayoutMk cId="2234294774" sldId="2147483874"/>
          </pc:sldLayoutMkLst>
        </pc:sldLayoutChg>
        <pc:sldLayoutChg chg="add del">
          <pc:chgData name="N Karasava" userId="S::nkarasava@ohacademy.co.uk::12f65518-b181-4aab-80be-597559a4f458" providerId="AD" clId="Web-{80A8A40A-FC29-0916-72EA-1EAD4469906B}" dt="2024-03-15T14:18:12.428" v="13"/>
          <pc:sldLayoutMkLst>
            <pc:docMk/>
            <pc:sldMasterMk cId="2460954070" sldId="2147483695"/>
            <pc:sldLayoutMk cId="3050224649" sldId="2147483875"/>
          </pc:sldLayoutMkLst>
        </pc:sldLayoutChg>
        <pc:sldLayoutChg chg="add">
          <pc:chgData name="N Karasava" userId="S::nkarasava@ohacademy.co.uk::12f65518-b181-4aab-80be-597559a4f458" providerId="AD" clId="Web-{80A8A40A-FC29-0916-72EA-1EAD4469906B}" dt="2024-03-15T14:18:33.148" v="24"/>
          <pc:sldLayoutMkLst>
            <pc:docMk/>
            <pc:sldMasterMk cId="2460954070" sldId="2147483695"/>
            <pc:sldLayoutMk cId="3867373726" sldId="2147483875"/>
          </pc:sldLayoutMkLst>
        </pc:sldLayoutChg>
        <pc:sldLayoutChg chg="add">
          <pc:chgData name="N Karasava" userId="S::nkarasava@ohacademy.co.uk::12f65518-b181-4aab-80be-597559a4f458" providerId="AD" clId="Web-{80A8A40A-FC29-0916-72EA-1EAD4469906B}" dt="2024-03-15T14:18:33.414" v="26"/>
          <pc:sldLayoutMkLst>
            <pc:docMk/>
            <pc:sldMasterMk cId="2460954070" sldId="2147483695"/>
            <pc:sldLayoutMk cId="2511111320" sldId="2147483876"/>
          </pc:sldLayoutMkLst>
        </pc:sldLayoutChg>
        <pc:sldLayoutChg chg="add del">
          <pc:chgData name="N Karasava" userId="S::nkarasava@ohacademy.co.uk::12f65518-b181-4aab-80be-597559a4f458" providerId="AD" clId="Web-{80A8A40A-FC29-0916-72EA-1EAD4469906B}" dt="2024-03-15T14:18:12.428" v="11"/>
          <pc:sldLayoutMkLst>
            <pc:docMk/>
            <pc:sldMasterMk cId="2460954070" sldId="2147483695"/>
            <pc:sldLayoutMk cId="4132567493" sldId="2147483876"/>
          </pc:sldLayoutMkLst>
        </pc:sldLayoutChg>
        <pc:sldLayoutChg chg="add">
          <pc:chgData name="N Karasava" userId="S::nkarasava@ohacademy.co.uk::12f65518-b181-4aab-80be-597559a4f458" providerId="AD" clId="Web-{80A8A40A-FC29-0916-72EA-1EAD4469906B}" dt="2024-03-15T14:18:33.679" v="27"/>
          <pc:sldLayoutMkLst>
            <pc:docMk/>
            <pc:sldMasterMk cId="2460954070" sldId="2147483695"/>
            <pc:sldLayoutMk cId="138083641" sldId="2147483877"/>
          </pc:sldLayoutMkLst>
        </pc:sldLayoutChg>
        <pc:sldLayoutChg chg="add del">
          <pc:chgData name="N Karasava" userId="S::nkarasava@ohacademy.co.uk::12f65518-b181-4aab-80be-597559a4f458" providerId="AD" clId="Web-{80A8A40A-FC29-0916-72EA-1EAD4469906B}" dt="2024-03-15T14:18:12.428" v="10"/>
          <pc:sldLayoutMkLst>
            <pc:docMk/>
            <pc:sldMasterMk cId="2460954070" sldId="2147483695"/>
            <pc:sldLayoutMk cId="3929199941" sldId="2147483877"/>
          </pc:sldLayoutMkLst>
        </pc:sldLayoutChg>
      </pc:sldMasterChg>
    </pc:docChg>
  </pc:docChgLst>
  <pc:docChgLst>
    <pc:chgData name="L Roberts" userId="S::lroberts@ohacademy.co.uk::bd6b7227-230d-44c8-b4fe-a13c6c7d9260" providerId="AD" clId="Web-{2BBEE097-18DC-418B-85D1-B770D10434D2}"/>
    <pc:docChg chg="addSld delSld modSld">
      <pc:chgData name="L Roberts" userId="S::lroberts@ohacademy.co.uk::bd6b7227-230d-44c8-b4fe-a13c6c7d9260" providerId="AD" clId="Web-{2BBEE097-18DC-418B-85D1-B770D10434D2}" dt="2023-10-20T18:42:32.720" v="146"/>
      <pc:docMkLst>
        <pc:docMk/>
      </pc:docMkLst>
      <pc:sldChg chg="del">
        <pc:chgData name="L Roberts" userId="S::lroberts@ohacademy.co.uk::bd6b7227-230d-44c8-b4fe-a13c6c7d9260" providerId="AD" clId="Web-{2BBEE097-18DC-418B-85D1-B770D10434D2}" dt="2023-10-20T18:42:32.720" v="146"/>
        <pc:sldMkLst>
          <pc:docMk/>
          <pc:sldMk cId="1257227200" sldId="304"/>
        </pc:sldMkLst>
      </pc:sldChg>
      <pc:sldChg chg="del">
        <pc:chgData name="L Roberts" userId="S::lroberts@ohacademy.co.uk::bd6b7227-230d-44c8-b4fe-a13c6c7d9260" providerId="AD" clId="Web-{2BBEE097-18DC-418B-85D1-B770D10434D2}" dt="2023-10-20T18:41:58.141" v="132"/>
        <pc:sldMkLst>
          <pc:docMk/>
          <pc:sldMk cId="2779356364" sldId="305"/>
        </pc:sldMkLst>
      </pc:sldChg>
      <pc:sldChg chg="del">
        <pc:chgData name="L Roberts" userId="S::lroberts@ohacademy.co.uk::bd6b7227-230d-44c8-b4fe-a13c6c7d9260" providerId="AD" clId="Web-{2BBEE097-18DC-418B-85D1-B770D10434D2}" dt="2023-10-20T18:40:00.725" v="101"/>
        <pc:sldMkLst>
          <pc:docMk/>
          <pc:sldMk cId="4231739530" sldId="306"/>
        </pc:sldMkLst>
      </pc:sldChg>
      <pc:sldChg chg="del">
        <pc:chgData name="L Roberts" userId="S::lroberts@ohacademy.co.uk::bd6b7227-230d-44c8-b4fe-a13c6c7d9260" providerId="AD" clId="Web-{2BBEE097-18DC-418B-85D1-B770D10434D2}" dt="2023-10-20T18:39:58.818" v="100"/>
        <pc:sldMkLst>
          <pc:docMk/>
          <pc:sldMk cId="386185308" sldId="307"/>
        </pc:sldMkLst>
      </pc:sldChg>
      <pc:sldChg chg="del">
        <pc:chgData name="L Roberts" userId="S::lroberts@ohacademy.co.uk::bd6b7227-230d-44c8-b4fe-a13c6c7d9260" providerId="AD" clId="Web-{2BBEE097-18DC-418B-85D1-B770D10434D2}" dt="2023-10-20T18:37:55.745" v="55"/>
        <pc:sldMkLst>
          <pc:docMk/>
          <pc:sldMk cId="518189439" sldId="308"/>
        </pc:sldMkLst>
      </pc:sldChg>
      <pc:sldChg chg="del">
        <pc:chgData name="L Roberts" userId="S::lroberts@ohacademy.co.uk::bd6b7227-230d-44c8-b4fe-a13c6c7d9260" providerId="AD" clId="Web-{2BBEE097-18DC-418B-85D1-B770D10434D2}" dt="2023-10-20T18:37:52.261" v="54"/>
        <pc:sldMkLst>
          <pc:docMk/>
          <pc:sldMk cId="2844565104" sldId="309"/>
        </pc:sldMkLst>
      </pc:sldChg>
      <pc:sldChg chg="modSp add">
        <pc:chgData name="L Roberts" userId="S::lroberts@ohacademy.co.uk::bd6b7227-230d-44c8-b4fe-a13c6c7d9260" providerId="AD" clId="Web-{2BBEE097-18DC-418B-85D1-B770D10434D2}" dt="2023-10-20T18:42:28.095" v="145" actId="20577"/>
        <pc:sldMkLst>
          <pc:docMk/>
          <pc:sldMk cId="2576454742" sldId="311"/>
        </pc:sldMkLst>
        <pc:spChg chg="mod">
          <ac:chgData name="L Roberts" userId="S::lroberts@ohacademy.co.uk::bd6b7227-230d-44c8-b4fe-a13c6c7d9260" providerId="AD" clId="Web-{2BBEE097-18DC-418B-85D1-B770D10434D2}" dt="2023-10-20T18:42:28.095" v="145" actId="20577"/>
          <ac:spMkLst>
            <pc:docMk/>
            <pc:sldMk cId="2576454742" sldId="311"/>
            <ac:spMk id="5" creationId="{462C1174-EA70-C596-2684-1A3F7869DDD7}"/>
          </ac:spMkLst>
        </pc:spChg>
      </pc:sldChg>
      <pc:sldChg chg="addSp delSp modSp add">
        <pc:chgData name="L Roberts" userId="S::lroberts@ohacademy.co.uk::bd6b7227-230d-44c8-b4fe-a13c6c7d9260" providerId="AD" clId="Web-{2BBEE097-18DC-418B-85D1-B770D10434D2}" dt="2023-10-20T18:41:48.359" v="128" actId="1076"/>
        <pc:sldMkLst>
          <pc:docMk/>
          <pc:sldMk cId="2829057860" sldId="312"/>
        </pc:sldMkLst>
        <pc:picChg chg="del">
          <ac:chgData name="L Roberts" userId="S::lroberts@ohacademy.co.uk::bd6b7227-230d-44c8-b4fe-a13c6c7d9260" providerId="AD" clId="Web-{2BBEE097-18DC-418B-85D1-B770D10434D2}" dt="2023-10-20T18:41:18.839" v="123"/>
          <ac:picMkLst>
            <pc:docMk/>
            <pc:sldMk cId="2829057860" sldId="312"/>
            <ac:picMk id="3" creationId="{A351F88D-B69B-AE75-D72C-85281CADE142}"/>
          </ac:picMkLst>
        </pc:picChg>
        <pc:picChg chg="add mod">
          <ac:chgData name="L Roberts" userId="S::lroberts@ohacademy.co.uk::bd6b7227-230d-44c8-b4fe-a13c6c7d9260" providerId="AD" clId="Web-{2BBEE097-18DC-418B-85D1-B770D10434D2}" dt="2023-10-20T18:41:48.359" v="128" actId="1076"/>
          <ac:picMkLst>
            <pc:docMk/>
            <pc:sldMk cId="2829057860" sldId="312"/>
            <ac:picMk id="4" creationId="{B61FF515-C039-3C21-AE46-DE7B66F6A8D2}"/>
          </ac:picMkLst>
        </pc:picChg>
      </pc:sldChg>
      <pc:sldChg chg="addSp modSp add">
        <pc:chgData name="L Roberts" userId="S::lroberts@ohacademy.co.uk::bd6b7227-230d-44c8-b4fe-a13c6c7d9260" providerId="AD" clId="Web-{2BBEE097-18DC-418B-85D1-B770D10434D2}" dt="2023-10-20T18:37:01.915" v="33" actId="14100"/>
        <pc:sldMkLst>
          <pc:docMk/>
          <pc:sldMk cId="2327696423" sldId="313"/>
        </pc:sldMkLst>
        <pc:spChg chg="mod">
          <ac:chgData name="L Roberts" userId="S::lroberts@ohacademy.co.uk::bd6b7227-230d-44c8-b4fe-a13c6c7d9260" providerId="AD" clId="Web-{2BBEE097-18DC-418B-85D1-B770D10434D2}" dt="2023-10-20T18:36:44.009" v="26" actId="20577"/>
          <ac:spMkLst>
            <pc:docMk/>
            <pc:sldMk cId="2327696423" sldId="313"/>
            <ac:spMk id="9" creationId="{EE348C95-D0DC-E6EC-FF01-73E872FE24E0}"/>
          </ac:spMkLst>
        </pc:spChg>
        <pc:spChg chg="mod">
          <ac:chgData name="L Roberts" userId="S::lroberts@ohacademy.co.uk::bd6b7227-230d-44c8-b4fe-a13c6c7d9260" providerId="AD" clId="Web-{2BBEE097-18DC-418B-85D1-B770D10434D2}" dt="2023-10-20T18:36:58.165" v="31" actId="1076"/>
          <ac:spMkLst>
            <pc:docMk/>
            <pc:sldMk cId="2327696423" sldId="313"/>
            <ac:spMk id="11" creationId="{369A9684-A84B-F9C9-9C9C-B9748EE85733}"/>
          </ac:spMkLst>
        </pc:spChg>
        <pc:spChg chg="add mod">
          <ac:chgData name="L Roberts" userId="S::lroberts@ohacademy.co.uk::bd6b7227-230d-44c8-b4fe-a13c6c7d9260" providerId="AD" clId="Web-{2BBEE097-18DC-418B-85D1-B770D10434D2}" dt="2023-10-20T18:37:01.915" v="33" actId="14100"/>
          <ac:spMkLst>
            <pc:docMk/>
            <pc:sldMk cId="2327696423" sldId="313"/>
            <ac:spMk id="16" creationId="{60D2AA4C-89E7-D54A-59F2-3129EEC4718E}"/>
          </ac:spMkLst>
        </pc:spChg>
      </pc:sldChg>
      <pc:sldChg chg="modSp add">
        <pc:chgData name="L Roberts" userId="S::lroberts@ohacademy.co.uk::bd6b7227-230d-44c8-b4fe-a13c6c7d9260" providerId="AD" clId="Web-{2BBEE097-18DC-418B-85D1-B770D10434D2}" dt="2023-10-20T18:41:08.401" v="122" actId="20577"/>
        <pc:sldMkLst>
          <pc:docMk/>
          <pc:sldMk cId="178534699" sldId="314"/>
        </pc:sldMkLst>
        <pc:spChg chg="mod">
          <ac:chgData name="L Roberts" userId="S::lroberts@ohacademy.co.uk::bd6b7227-230d-44c8-b4fe-a13c6c7d9260" providerId="AD" clId="Web-{2BBEE097-18DC-418B-85D1-B770D10434D2}" dt="2023-10-20T18:41:08.401" v="122" actId="20577"/>
          <ac:spMkLst>
            <pc:docMk/>
            <pc:sldMk cId="178534699" sldId="314"/>
            <ac:spMk id="7" creationId="{FAC01E74-2C7B-BDB2-A0A7-940AA74B1685}"/>
          </ac:spMkLst>
        </pc:spChg>
      </pc:sldChg>
      <pc:sldChg chg="modSp add">
        <pc:chgData name="L Roberts" userId="S::lroberts@ohacademy.co.uk::bd6b7227-230d-44c8-b4fe-a13c6c7d9260" providerId="AD" clId="Web-{2BBEE097-18DC-418B-85D1-B770D10434D2}" dt="2023-10-20T18:39:58.115" v="99" actId="20577"/>
        <pc:sldMkLst>
          <pc:docMk/>
          <pc:sldMk cId="3251100517" sldId="315"/>
        </pc:sldMkLst>
        <pc:spChg chg="mod">
          <ac:chgData name="L Roberts" userId="S::lroberts@ohacademy.co.uk::bd6b7227-230d-44c8-b4fe-a13c6c7d9260" providerId="AD" clId="Web-{2BBEE097-18DC-418B-85D1-B770D10434D2}" dt="2023-10-20T18:39:58.115" v="99" actId="20577"/>
          <ac:spMkLst>
            <pc:docMk/>
            <pc:sldMk cId="3251100517" sldId="315"/>
            <ac:spMk id="7" creationId="{FAC01E74-2C7B-BDB2-A0A7-940AA74B1685}"/>
          </ac:spMkLst>
        </pc:spChg>
      </pc:sldChg>
      <pc:sldChg chg="modSp add">
        <pc:chgData name="L Roberts" userId="S::lroberts@ohacademy.co.uk::bd6b7227-230d-44c8-b4fe-a13c6c7d9260" providerId="AD" clId="Web-{2BBEE097-18DC-418B-85D1-B770D10434D2}" dt="2023-10-20T18:39:36.021" v="89" actId="20577"/>
        <pc:sldMkLst>
          <pc:docMk/>
          <pc:sldMk cId="398175938" sldId="316"/>
        </pc:sldMkLst>
        <pc:spChg chg="mod">
          <ac:chgData name="L Roberts" userId="S::lroberts@ohacademy.co.uk::bd6b7227-230d-44c8-b4fe-a13c6c7d9260" providerId="AD" clId="Web-{2BBEE097-18DC-418B-85D1-B770D10434D2}" dt="2023-10-20T18:39:36.021" v="89" actId="20577"/>
          <ac:spMkLst>
            <pc:docMk/>
            <pc:sldMk cId="398175938" sldId="316"/>
            <ac:spMk id="7" creationId="{FAC01E74-2C7B-BDB2-A0A7-940AA74B1685}"/>
          </ac:spMkLst>
        </pc:spChg>
      </pc:sldChg>
      <pc:sldChg chg="modSp add">
        <pc:chgData name="L Roberts" userId="S::lroberts@ohacademy.co.uk::bd6b7227-230d-44c8-b4fe-a13c6c7d9260" providerId="AD" clId="Web-{2BBEE097-18DC-418B-85D1-B770D10434D2}" dt="2023-10-20T18:38:04.621" v="56" actId="20577"/>
        <pc:sldMkLst>
          <pc:docMk/>
          <pc:sldMk cId="1991475758" sldId="317"/>
        </pc:sldMkLst>
        <pc:spChg chg="mod">
          <ac:chgData name="L Roberts" userId="S::lroberts@ohacademy.co.uk::bd6b7227-230d-44c8-b4fe-a13c6c7d9260" providerId="AD" clId="Web-{2BBEE097-18DC-418B-85D1-B770D10434D2}" dt="2023-10-20T18:38:04.621" v="56" actId="20577"/>
          <ac:spMkLst>
            <pc:docMk/>
            <pc:sldMk cId="1991475758" sldId="317"/>
            <ac:spMk id="16" creationId="{D32C41CD-6C8C-0327-3189-062D97A81E33}"/>
          </ac:spMkLst>
        </pc:spChg>
      </pc:sldChg>
      <pc:sldChg chg="modSp add">
        <pc:chgData name="L Roberts" userId="S::lroberts@ohacademy.co.uk::bd6b7227-230d-44c8-b4fe-a13c6c7d9260" providerId="AD" clId="Web-{2BBEE097-18DC-418B-85D1-B770D10434D2}" dt="2023-10-20T18:37:42.042" v="53" actId="20577"/>
        <pc:sldMkLst>
          <pc:docMk/>
          <pc:sldMk cId="1073136846" sldId="318"/>
        </pc:sldMkLst>
        <pc:spChg chg="mod">
          <ac:chgData name="L Roberts" userId="S::lroberts@ohacademy.co.uk::bd6b7227-230d-44c8-b4fe-a13c6c7d9260" providerId="AD" clId="Web-{2BBEE097-18DC-418B-85D1-B770D10434D2}" dt="2023-10-20T18:37:42.042" v="53" actId="20577"/>
          <ac:spMkLst>
            <pc:docMk/>
            <pc:sldMk cId="1073136846" sldId="318"/>
            <ac:spMk id="9" creationId="{D922F654-5828-B20E-4BD4-FC2B2E35F93D}"/>
          </ac:spMkLst>
        </pc:spChg>
      </pc:sldChg>
      <pc:sldChg chg="modSp add">
        <pc:chgData name="L Roberts" userId="S::lroberts@ohacademy.co.uk::bd6b7227-230d-44c8-b4fe-a13c6c7d9260" providerId="AD" clId="Web-{2BBEE097-18DC-418B-85D1-B770D10434D2}" dt="2023-10-20T18:35:56.585" v="25" actId="20577"/>
        <pc:sldMkLst>
          <pc:docMk/>
          <pc:sldMk cId="547147505" sldId="319"/>
        </pc:sldMkLst>
        <pc:spChg chg="mod">
          <ac:chgData name="L Roberts" userId="S::lroberts@ohacademy.co.uk::bd6b7227-230d-44c8-b4fe-a13c6c7d9260" providerId="AD" clId="Web-{2BBEE097-18DC-418B-85D1-B770D10434D2}" dt="2023-10-20T18:35:56.585" v="25" actId="20577"/>
          <ac:spMkLst>
            <pc:docMk/>
            <pc:sldMk cId="547147505" sldId="319"/>
            <ac:spMk id="6" creationId="{F3866C31-0780-0D73-241E-EE05A61E3BEA}"/>
          </ac:spMkLst>
        </pc:spChg>
      </pc:sldChg>
    </pc:docChg>
  </pc:docChgLst>
  <pc:docChgLst>
    <pc:chgData name="A Freel" userId="S::afreel@ohacademy.co.uk::f6dead3d-cc44-4b49-aee1-60fe86f08dbd" providerId="AD" clId="Web-{2C97BA32-AD81-621F-027E-254E7007A4CA}"/>
    <pc:docChg chg="addSld modSld">
      <pc:chgData name="A Freel" userId="S::afreel@ohacademy.co.uk::f6dead3d-cc44-4b49-aee1-60fe86f08dbd" providerId="AD" clId="Web-{2C97BA32-AD81-621F-027E-254E7007A4CA}" dt="2024-04-08T11:19:58.290" v="12"/>
      <pc:docMkLst>
        <pc:docMk/>
      </pc:docMkLst>
      <pc:sldChg chg="modSp">
        <pc:chgData name="A Freel" userId="S::afreel@ohacademy.co.uk::f6dead3d-cc44-4b49-aee1-60fe86f08dbd" providerId="AD" clId="Web-{2C97BA32-AD81-621F-027E-254E7007A4CA}" dt="2024-04-08T10:58:07.431" v="4" actId="20577"/>
        <pc:sldMkLst>
          <pc:docMk/>
          <pc:sldMk cId="1309459136" sldId="264"/>
        </pc:sldMkLst>
        <pc:spChg chg="mod">
          <ac:chgData name="A Freel" userId="S::afreel@ohacademy.co.uk::f6dead3d-cc44-4b49-aee1-60fe86f08dbd" providerId="AD" clId="Web-{2C97BA32-AD81-621F-027E-254E7007A4CA}" dt="2024-04-08T10:58:02.883" v="1" actId="20577"/>
          <ac:spMkLst>
            <pc:docMk/>
            <pc:sldMk cId="1309459136" sldId="264"/>
            <ac:spMk id="2" creationId="{AE73367C-222C-7065-C605-96620B86273D}"/>
          </ac:spMkLst>
        </pc:spChg>
        <pc:spChg chg="mod">
          <ac:chgData name="A Freel" userId="S::afreel@ohacademy.co.uk::f6dead3d-cc44-4b49-aee1-60fe86f08dbd" providerId="AD" clId="Web-{2C97BA32-AD81-621F-027E-254E7007A4CA}" dt="2024-04-08T10:58:07.431" v="4" actId="20577"/>
          <ac:spMkLst>
            <pc:docMk/>
            <pc:sldMk cId="1309459136" sldId="264"/>
            <ac:spMk id="3" creationId="{160551F9-7AC3-B37B-BF87-17E3EFF320C3}"/>
          </ac:spMkLst>
        </pc:spChg>
      </pc:sldChg>
      <pc:sldChg chg="add">
        <pc:chgData name="A Freel" userId="S::afreel@ohacademy.co.uk::f6dead3d-cc44-4b49-aee1-60fe86f08dbd" providerId="AD" clId="Web-{2C97BA32-AD81-621F-027E-254E7007A4CA}" dt="2024-04-08T11:19:58.165" v="5"/>
        <pc:sldMkLst>
          <pc:docMk/>
          <pc:sldMk cId="3188776417" sldId="285"/>
        </pc:sldMkLst>
      </pc:sldChg>
      <pc:sldChg chg="add">
        <pc:chgData name="A Freel" userId="S::afreel@ohacademy.co.uk::f6dead3d-cc44-4b49-aee1-60fe86f08dbd" providerId="AD" clId="Web-{2C97BA32-AD81-621F-027E-254E7007A4CA}" dt="2024-04-08T11:19:58.212" v="7"/>
        <pc:sldMkLst>
          <pc:docMk/>
          <pc:sldMk cId="3766594583" sldId="287"/>
        </pc:sldMkLst>
      </pc:sldChg>
      <pc:sldChg chg="add">
        <pc:chgData name="A Freel" userId="S::afreel@ohacademy.co.uk::f6dead3d-cc44-4b49-aee1-60fe86f08dbd" providerId="AD" clId="Web-{2C97BA32-AD81-621F-027E-254E7007A4CA}" dt="2024-04-08T11:19:58.290" v="12"/>
        <pc:sldMkLst>
          <pc:docMk/>
          <pc:sldMk cId="178910921" sldId="336"/>
        </pc:sldMkLst>
      </pc:sldChg>
      <pc:sldChg chg="add">
        <pc:chgData name="A Freel" userId="S::afreel@ohacademy.co.uk::f6dead3d-cc44-4b49-aee1-60fe86f08dbd" providerId="AD" clId="Web-{2C97BA32-AD81-621F-027E-254E7007A4CA}" dt="2024-04-08T11:19:58.274" v="11"/>
        <pc:sldMkLst>
          <pc:docMk/>
          <pc:sldMk cId="2726645938" sldId="337"/>
        </pc:sldMkLst>
      </pc:sldChg>
      <pc:sldChg chg="add">
        <pc:chgData name="A Freel" userId="S::afreel@ohacademy.co.uk::f6dead3d-cc44-4b49-aee1-60fe86f08dbd" providerId="AD" clId="Web-{2C97BA32-AD81-621F-027E-254E7007A4CA}" dt="2024-04-08T11:19:58.259" v="10"/>
        <pc:sldMkLst>
          <pc:docMk/>
          <pc:sldMk cId="3776998322" sldId="338"/>
        </pc:sldMkLst>
      </pc:sldChg>
      <pc:sldChg chg="add">
        <pc:chgData name="A Freel" userId="S::afreel@ohacademy.co.uk::f6dead3d-cc44-4b49-aee1-60fe86f08dbd" providerId="AD" clId="Web-{2C97BA32-AD81-621F-027E-254E7007A4CA}" dt="2024-04-08T11:19:58.243" v="9"/>
        <pc:sldMkLst>
          <pc:docMk/>
          <pc:sldMk cId="4248272483" sldId="339"/>
        </pc:sldMkLst>
      </pc:sldChg>
      <pc:sldChg chg="add">
        <pc:chgData name="A Freel" userId="S::afreel@ohacademy.co.uk::f6dead3d-cc44-4b49-aee1-60fe86f08dbd" providerId="AD" clId="Web-{2C97BA32-AD81-621F-027E-254E7007A4CA}" dt="2024-04-08T11:19:58.228" v="8"/>
        <pc:sldMkLst>
          <pc:docMk/>
          <pc:sldMk cId="1845247662" sldId="340"/>
        </pc:sldMkLst>
      </pc:sldChg>
      <pc:sldChg chg="add">
        <pc:chgData name="A Freel" userId="S::afreel@ohacademy.co.uk::f6dead3d-cc44-4b49-aee1-60fe86f08dbd" providerId="AD" clId="Web-{2C97BA32-AD81-621F-027E-254E7007A4CA}" dt="2024-04-08T11:19:58.181" v="6"/>
        <pc:sldMkLst>
          <pc:docMk/>
          <pc:sldMk cId="1008579613" sldId="538"/>
        </pc:sldMkLst>
      </pc:sldChg>
    </pc:docChg>
  </pc:docChgLst>
  <pc:docChgLst>
    <pc:chgData name="L Roberts" userId="S::lroberts@ohacademy.co.uk::bd6b7227-230d-44c8-b4fe-a13c6c7d9260" providerId="AD" clId="Web-{4FD17B77-C1FD-46ED-A180-AF34D9FBC88C}"/>
    <pc:docChg chg="modSld">
      <pc:chgData name="L Roberts" userId="S::lroberts@ohacademy.co.uk::bd6b7227-230d-44c8-b4fe-a13c6c7d9260" providerId="AD" clId="Web-{4FD17B77-C1FD-46ED-A180-AF34D9FBC88C}" dt="2024-02-14T19:10:39.904" v="38" actId="20577"/>
      <pc:docMkLst>
        <pc:docMk/>
      </pc:docMkLst>
      <pc:sldChg chg="modSp">
        <pc:chgData name="L Roberts" userId="S::lroberts@ohacademy.co.uk::bd6b7227-230d-44c8-b4fe-a13c6c7d9260" providerId="AD" clId="Web-{4FD17B77-C1FD-46ED-A180-AF34D9FBC88C}" dt="2024-02-14T19:07:42.564" v="2" actId="20577"/>
        <pc:sldMkLst>
          <pc:docMk/>
          <pc:sldMk cId="1309459136" sldId="264"/>
        </pc:sldMkLst>
        <pc:spChg chg="mod">
          <ac:chgData name="L Roberts" userId="S::lroberts@ohacademy.co.uk::bd6b7227-230d-44c8-b4fe-a13c6c7d9260" providerId="AD" clId="Web-{4FD17B77-C1FD-46ED-A180-AF34D9FBC88C}" dt="2024-02-14T19:07:40.907" v="0" actId="20577"/>
          <ac:spMkLst>
            <pc:docMk/>
            <pc:sldMk cId="1309459136" sldId="264"/>
            <ac:spMk id="2" creationId="{AE73367C-222C-7065-C605-96620B86273D}"/>
          </ac:spMkLst>
        </pc:spChg>
        <pc:spChg chg="mod">
          <ac:chgData name="L Roberts" userId="S::lroberts@ohacademy.co.uk::bd6b7227-230d-44c8-b4fe-a13c6c7d9260" providerId="AD" clId="Web-{4FD17B77-C1FD-46ED-A180-AF34D9FBC88C}" dt="2024-02-14T19:07:42.564" v="2" actId="20577"/>
          <ac:spMkLst>
            <pc:docMk/>
            <pc:sldMk cId="1309459136" sldId="264"/>
            <ac:spMk id="3" creationId="{160551F9-7AC3-B37B-BF87-17E3EFF320C3}"/>
          </ac:spMkLst>
        </pc:spChg>
      </pc:sldChg>
      <pc:sldChg chg="modSp">
        <pc:chgData name="L Roberts" userId="S::lroberts@ohacademy.co.uk::bd6b7227-230d-44c8-b4fe-a13c6c7d9260" providerId="AD" clId="Web-{4FD17B77-C1FD-46ED-A180-AF34D9FBC88C}" dt="2024-02-14T19:10:39.904" v="38" actId="20577"/>
        <pc:sldMkLst>
          <pc:docMk/>
          <pc:sldMk cId="2740508882" sldId="293"/>
        </pc:sldMkLst>
        <pc:spChg chg="mod">
          <ac:chgData name="L Roberts" userId="S::lroberts@ohacademy.co.uk::bd6b7227-230d-44c8-b4fe-a13c6c7d9260" providerId="AD" clId="Web-{4FD17B77-C1FD-46ED-A180-AF34D9FBC88C}" dt="2024-02-14T19:10:39.904" v="38" actId="20577"/>
          <ac:spMkLst>
            <pc:docMk/>
            <pc:sldMk cId="2740508882" sldId="293"/>
            <ac:spMk id="9" creationId="{D922F654-5828-B20E-4BD4-FC2B2E35F93D}"/>
          </ac:spMkLst>
        </pc:spChg>
        <pc:spChg chg="mod">
          <ac:chgData name="L Roberts" userId="S::lroberts@ohacademy.co.uk::bd6b7227-230d-44c8-b4fe-a13c6c7d9260" providerId="AD" clId="Web-{4FD17B77-C1FD-46ED-A180-AF34D9FBC88C}" dt="2024-02-14T19:08:47.488" v="9" actId="20577"/>
          <ac:spMkLst>
            <pc:docMk/>
            <pc:sldMk cId="2740508882" sldId="293"/>
            <ac:spMk id="11" creationId="{E96545E3-BD51-C01F-C2D2-26C00C5BC2E0}"/>
          </ac:spMkLst>
        </pc:spChg>
      </pc:sldChg>
      <pc:sldChg chg="modSp">
        <pc:chgData name="L Roberts" userId="S::lroberts@ohacademy.co.uk::bd6b7227-230d-44c8-b4fe-a13c6c7d9260" providerId="AD" clId="Web-{4FD17B77-C1FD-46ED-A180-AF34D9FBC88C}" dt="2024-02-14T19:07:51.611" v="5" actId="20577"/>
        <pc:sldMkLst>
          <pc:docMk/>
          <pc:sldMk cId="3352421561" sldId="310"/>
        </pc:sldMkLst>
        <pc:spChg chg="mod">
          <ac:chgData name="L Roberts" userId="S::lroberts@ohacademy.co.uk::bd6b7227-230d-44c8-b4fe-a13c6c7d9260" providerId="AD" clId="Web-{4FD17B77-C1FD-46ED-A180-AF34D9FBC88C}" dt="2024-02-14T19:07:51.611" v="5" actId="20577"/>
          <ac:spMkLst>
            <pc:docMk/>
            <pc:sldMk cId="3352421561" sldId="310"/>
            <ac:spMk id="6" creationId="{F3866C31-0780-0D73-241E-EE05A61E3BEA}"/>
          </ac:spMkLst>
        </pc:spChg>
      </pc:sldChg>
    </pc:docChg>
  </pc:docChgLst>
  <pc:docChgLst>
    <pc:chgData name="A Freel" userId="S::afreel@ohacademy.co.uk::f6dead3d-cc44-4b49-aee1-60fe86f08dbd" providerId="AD" clId="Web-{7B7932C8-EDCC-384B-8F96-FDBC03F3E545}"/>
    <pc:docChg chg="addSld modSld">
      <pc:chgData name="A Freel" userId="S::afreel@ohacademy.co.uk::f6dead3d-cc44-4b49-aee1-60fe86f08dbd" providerId="AD" clId="Web-{7B7932C8-EDCC-384B-8F96-FDBC03F3E545}" dt="2023-10-25T14:26:00.571" v="44" actId="14100"/>
      <pc:docMkLst>
        <pc:docMk/>
      </pc:docMkLst>
      <pc:sldChg chg="modSp">
        <pc:chgData name="A Freel" userId="S::afreel@ohacademy.co.uk::f6dead3d-cc44-4b49-aee1-60fe86f08dbd" providerId="AD" clId="Web-{7B7932C8-EDCC-384B-8F96-FDBC03F3E545}" dt="2023-10-25T14:12:23.613" v="5" actId="20577"/>
        <pc:sldMkLst>
          <pc:docMk/>
          <pc:sldMk cId="2598147563" sldId="266"/>
        </pc:sldMkLst>
        <pc:spChg chg="mod">
          <ac:chgData name="A Freel" userId="S::afreel@ohacademy.co.uk::f6dead3d-cc44-4b49-aee1-60fe86f08dbd" providerId="AD" clId="Web-{7B7932C8-EDCC-384B-8F96-FDBC03F3E545}" dt="2023-10-25T14:12:23.613" v="5" actId="20577"/>
          <ac:spMkLst>
            <pc:docMk/>
            <pc:sldMk cId="2598147563" sldId="266"/>
            <ac:spMk id="10" creationId="{00000000-0000-0000-0000-000000000000}"/>
          </ac:spMkLst>
        </pc:spChg>
      </pc:sldChg>
      <pc:sldChg chg="modSp">
        <pc:chgData name="A Freel" userId="S::afreel@ohacademy.co.uk::f6dead3d-cc44-4b49-aee1-60fe86f08dbd" providerId="AD" clId="Web-{7B7932C8-EDCC-384B-8F96-FDBC03F3E545}" dt="2023-10-25T14:11:54.456" v="1" actId="20577"/>
        <pc:sldMkLst>
          <pc:docMk/>
          <pc:sldMk cId="3659289964" sldId="274"/>
        </pc:sldMkLst>
        <pc:spChg chg="mod">
          <ac:chgData name="A Freel" userId="S::afreel@ohacademy.co.uk::f6dead3d-cc44-4b49-aee1-60fe86f08dbd" providerId="AD" clId="Web-{7B7932C8-EDCC-384B-8F96-FDBC03F3E545}" dt="2023-10-25T14:11:54.456" v="1" actId="20577"/>
          <ac:spMkLst>
            <pc:docMk/>
            <pc:sldMk cId="3659289964" sldId="274"/>
            <ac:spMk id="6" creationId="{637690B7-4D0E-F6BD-31C3-EF4233E7E384}"/>
          </ac:spMkLst>
        </pc:spChg>
      </pc:sldChg>
      <pc:sldChg chg="addSp delSp modSp add replId">
        <pc:chgData name="A Freel" userId="S::afreel@ohacademy.co.uk::f6dead3d-cc44-4b49-aee1-60fe86f08dbd" providerId="AD" clId="Web-{7B7932C8-EDCC-384B-8F96-FDBC03F3E545}" dt="2023-10-25T14:26:00.571" v="44" actId="14100"/>
        <pc:sldMkLst>
          <pc:docMk/>
          <pc:sldMk cId="2211598950" sldId="329"/>
        </pc:sldMkLst>
        <pc:spChg chg="add del mod">
          <ac:chgData name="A Freel" userId="S::afreel@ohacademy.co.uk::f6dead3d-cc44-4b49-aee1-60fe86f08dbd" providerId="AD" clId="Web-{7B7932C8-EDCC-384B-8F96-FDBC03F3E545}" dt="2023-10-25T14:12:37.504" v="11"/>
          <ac:spMkLst>
            <pc:docMk/>
            <pc:sldMk cId="2211598950" sldId="329"/>
            <ac:spMk id="3" creationId="{A2BC4BDF-9D01-01E3-70E6-45859BDC26A9}"/>
          </ac:spMkLst>
        </pc:spChg>
        <pc:spChg chg="del mod">
          <ac:chgData name="A Freel" userId="S::afreel@ohacademy.co.uk::f6dead3d-cc44-4b49-aee1-60fe86f08dbd" providerId="AD" clId="Web-{7B7932C8-EDCC-384B-8F96-FDBC03F3E545}" dt="2023-10-25T14:12:32.848" v="10"/>
          <ac:spMkLst>
            <pc:docMk/>
            <pc:sldMk cId="2211598950" sldId="329"/>
            <ac:spMk id="4" creationId="{00000000-0000-0000-0000-000000000000}"/>
          </ac:spMkLst>
        </pc:spChg>
        <pc:spChg chg="del">
          <ac:chgData name="A Freel" userId="S::afreel@ohacademy.co.uk::f6dead3d-cc44-4b49-aee1-60fe86f08dbd" providerId="AD" clId="Web-{7B7932C8-EDCC-384B-8F96-FDBC03F3E545}" dt="2023-10-25T14:12:41.239" v="13"/>
          <ac:spMkLst>
            <pc:docMk/>
            <pc:sldMk cId="2211598950" sldId="329"/>
            <ac:spMk id="8" creationId="{3D0E4C4F-D8A1-EC28-50A5-A58364CD6A76}"/>
          </ac:spMkLst>
        </pc:spChg>
        <pc:spChg chg="mod">
          <ac:chgData name="A Freel" userId="S::afreel@ohacademy.co.uk::f6dead3d-cc44-4b49-aee1-60fe86f08dbd" providerId="AD" clId="Web-{7B7932C8-EDCC-384B-8F96-FDBC03F3E545}" dt="2023-10-25T14:12:27.207" v="7" actId="20577"/>
          <ac:spMkLst>
            <pc:docMk/>
            <pc:sldMk cId="2211598950" sldId="329"/>
            <ac:spMk id="10" creationId="{00000000-0000-0000-0000-000000000000}"/>
          </ac:spMkLst>
        </pc:spChg>
        <pc:spChg chg="add mod">
          <ac:chgData name="A Freel" userId="S::afreel@ohacademy.co.uk::f6dead3d-cc44-4b49-aee1-60fe86f08dbd" providerId="AD" clId="Web-{7B7932C8-EDCC-384B-8F96-FDBC03F3E545}" dt="2023-10-25T14:13:01.911" v="24" actId="20577"/>
          <ac:spMkLst>
            <pc:docMk/>
            <pc:sldMk cId="2211598950" sldId="329"/>
            <ac:spMk id="12" creationId="{5BC84832-8A77-4604-C842-D7576869D11C}"/>
          </ac:spMkLst>
        </pc:spChg>
        <pc:spChg chg="del">
          <ac:chgData name="A Freel" userId="S::afreel@ohacademy.co.uk::f6dead3d-cc44-4b49-aee1-60fe86f08dbd" providerId="AD" clId="Web-{7B7932C8-EDCC-384B-8F96-FDBC03F3E545}" dt="2023-10-25T14:12:44.551" v="14"/>
          <ac:spMkLst>
            <pc:docMk/>
            <pc:sldMk cId="2211598950" sldId="329"/>
            <ac:spMk id="18" creationId="{EBC6674D-7C56-90D0-E6D0-5276B541AFE0}"/>
          </ac:spMkLst>
        </pc:spChg>
        <pc:spChg chg="add mod">
          <ac:chgData name="A Freel" userId="S::afreel@ohacademy.co.uk::f6dead3d-cc44-4b49-aee1-60fe86f08dbd" providerId="AD" clId="Web-{7B7932C8-EDCC-384B-8F96-FDBC03F3E545}" dt="2023-10-25T14:25:34.726" v="39" actId="1076"/>
          <ac:spMkLst>
            <pc:docMk/>
            <pc:sldMk cId="2211598950" sldId="329"/>
            <ac:spMk id="20" creationId="{C5DDE37F-EF06-3086-A85D-0081A65B79B9}"/>
          </ac:spMkLst>
        </pc:spChg>
        <pc:spChg chg="add mod">
          <ac:chgData name="A Freel" userId="S::afreel@ohacademy.co.uk::f6dead3d-cc44-4b49-aee1-60fe86f08dbd" providerId="AD" clId="Web-{7B7932C8-EDCC-384B-8F96-FDBC03F3E545}" dt="2023-10-25T14:25:28.445" v="36" actId="20577"/>
          <ac:spMkLst>
            <pc:docMk/>
            <pc:sldMk cId="2211598950" sldId="329"/>
            <ac:spMk id="21" creationId="{1ECC08CC-0297-1315-1553-819DFE88E391}"/>
          </ac:spMkLst>
        </pc:spChg>
        <pc:grpChg chg="del">
          <ac:chgData name="A Freel" userId="S::afreel@ohacademy.co.uk::f6dead3d-cc44-4b49-aee1-60fe86f08dbd" providerId="AD" clId="Web-{7B7932C8-EDCC-384B-8F96-FDBC03F3E545}" dt="2023-10-25T14:12:41.239" v="12"/>
          <ac:grpSpMkLst>
            <pc:docMk/>
            <pc:sldMk cId="2211598950" sldId="329"/>
            <ac:grpSpMk id="7" creationId="{B50A97B0-4312-570B-456D-7B6FE963363F}"/>
          </ac:grpSpMkLst>
        </pc:grpChg>
        <pc:picChg chg="add mod">
          <ac:chgData name="A Freel" userId="S::afreel@ohacademy.co.uk::f6dead3d-cc44-4b49-aee1-60fe86f08dbd" providerId="AD" clId="Web-{7B7932C8-EDCC-384B-8F96-FDBC03F3E545}" dt="2023-10-25T14:25:32.305" v="38" actId="1076"/>
          <ac:picMkLst>
            <pc:docMk/>
            <pc:sldMk cId="2211598950" sldId="329"/>
            <ac:picMk id="22" creationId="{9BBF3DB2-F99C-A7DE-7F95-1D7A9A48F1B8}"/>
          </ac:picMkLst>
        </pc:picChg>
        <pc:picChg chg="add mod">
          <ac:chgData name="A Freel" userId="S::afreel@ohacademy.co.uk::f6dead3d-cc44-4b49-aee1-60fe86f08dbd" providerId="AD" clId="Web-{7B7932C8-EDCC-384B-8F96-FDBC03F3E545}" dt="2023-10-25T14:25:44.914" v="41" actId="1076"/>
          <ac:picMkLst>
            <pc:docMk/>
            <pc:sldMk cId="2211598950" sldId="329"/>
            <ac:picMk id="23" creationId="{F79A3B2C-242F-416F-4763-5FAC8C37CA79}"/>
          </ac:picMkLst>
        </pc:picChg>
        <pc:picChg chg="add mod">
          <ac:chgData name="A Freel" userId="S::afreel@ohacademy.co.uk::f6dead3d-cc44-4b49-aee1-60fe86f08dbd" providerId="AD" clId="Web-{7B7932C8-EDCC-384B-8F96-FDBC03F3E545}" dt="2023-10-25T14:26:00.571" v="44" actId="14100"/>
          <ac:picMkLst>
            <pc:docMk/>
            <pc:sldMk cId="2211598950" sldId="329"/>
            <ac:picMk id="24" creationId="{9C12EE7D-19D9-CAA5-AB3C-BBB55C30B7D0}"/>
          </ac:picMkLst>
        </pc:picChg>
      </pc:sldChg>
    </pc:docChg>
  </pc:docChgLst>
  <pc:docChgLst>
    <pc:chgData name="A Freel" userId="S::afreel@ohacademy.co.uk::f6dead3d-cc44-4b49-aee1-60fe86f08dbd" providerId="AD" clId="Web-{0A93B0BB-CD03-4A10-A0E5-E71809926A9E}"/>
    <pc:docChg chg="addSld delSld modSld addMainMaster">
      <pc:chgData name="A Freel" userId="S::afreel@ohacademy.co.uk::f6dead3d-cc44-4b49-aee1-60fe86f08dbd" providerId="AD" clId="Web-{0A93B0BB-CD03-4A10-A0E5-E71809926A9E}" dt="2023-10-20T11:30:30.232" v="33" actId="20577"/>
      <pc:docMkLst>
        <pc:docMk/>
      </pc:docMkLst>
      <pc:sldChg chg="del">
        <pc:chgData name="A Freel" userId="S::afreel@ohacademy.co.uk::f6dead3d-cc44-4b49-aee1-60fe86f08dbd" providerId="AD" clId="Web-{0A93B0BB-CD03-4A10-A0E5-E71809926A9E}" dt="2023-10-20T11:29:28.965" v="24"/>
        <pc:sldMkLst>
          <pc:docMk/>
          <pc:sldMk cId="2120553534" sldId="256"/>
        </pc:sldMkLst>
      </pc:sldChg>
      <pc:sldChg chg="add del">
        <pc:chgData name="A Freel" userId="S::afreel@ohacademy.co.uk::f6dead3d-cc44-4b49-aee1-60fe86f08dbd" providerId="AD" clId="Web-{0A93B0BB-CD03-4A10-A0E5-E71809926A9E}" dt="2023-10-20T11:29:25.012" v="23"/>
        <pc:sldMkLst>
          <pc:docMk/>
          <pc:sldMk cId="4177218787" sldId="257"/>
        </pc:sldMkLst>
      </pc:sldChg>
      <pc:sldChg chg="add del">
        <pc:chgData name="A Freel" userId="S::afreel@ohacademy.co.uk::f6dead3d-cc44-4b49-aee1-60fe86f08dbd" providerId="AD" clId="Web-{0A93B0BB-CD03-4A10-A0E5-E71809926A9E}" dt="2023-10-20T11:29:24.980" v="22"/>
        <pc:sldMkLst>
          <pc:docMk/>
          <pc:sldMk cId="193198855" sldId="258"/>
        </pc:sldMkLst>
      </pc:sldChg>
      <pc:sldChg chg="add del">
        <pc:chgData name="A Freel" userId="S::afreel@ohacademy.co.uk::f6dead3d-cc44-4b49-aee1-60fe86f08dbd" providerId="AD" clId="Web-{0A93B0BB-CD03-4A10-A0E5-E71809926A9E}" dt="2023-10-20T11:29:24.965" v="21"/>
        <pc:sldMkLst>
          <pc:docMk/>
          <pc:sldMk cId="2484587330" sldId="259"/>
        </pc:sldMkLst>
      </pc:sldChg>
      <pc:sldChg chg="add del">
        <pc:chgData name="A Freel" userId="S::afreel@ohacademy.co.uk::f6dead3d-cc44-4b49-aee1-60fe86f08dbd" providerId="AD" clId="Web-{0A93B0BB-CD03-4A10-A0E5-E71809926A9E}" dt="2023-10-20T11:29:24.934" v="20"/>
        <pc:sldMkLst>
          <pc:docMk/>
          <pc:sldMk cId="3542205032" sldId="260"/>
        </pc:sldMkLst>
      </pc:sldChg>
      <pc:sldChg chg="add del">
        <pc:chgData name="A Freel" userId="S::afreel@ohacademy.co.uk::f6dead3d-cc44-4b49-aee1-60fe86f08dbd" providerId="AD" clId="Web-{0A93B0BB-CD03-4A10-A0E5-E71809926A9E}" dt="2023-10-20T11:29:24.918" v="19"/>
        <pc:sldMkLst>
          <pc:docMk/>
          <pc:sldMk cId="2281484343" sldId="261"/>
        </pc:sldMkLst>
      </pc:sldChg>
      <pc:sldChg chg="add del">
        <pc:chgData name="A Freel" userId="S::afreel@ohacademy.co.uk::f6dead3d-cc44-4b49-aee1-60fe86f08dbd" providerId="AD" clId="Web-{0A93B0BB-CD03-4A10-A0E5-E71809926A9E}" dt="2023-10-20T11:29:24.902" v="18"/>
        <pc:sldMkLst>
          <pc:docMk/>
          <pc:sldMk cId="3879900711" sldId="262"/>
        </pc:sldMkLst>
      </pc:sldChg>
      <pc:sldChg chg="add del">
        <pc:chgData name="A Freel" userId="S::afreel@ohacademy.co.uk::f6dead3d-cc44-4b49-aee1-60fe86f08dbd" providerId="AD" clId="Web-{0A93B0BB-CD03-4A10-A0E5-E71809926A9E}" dt="2023-10-20T11:29:24.887" v="17"/>
        <pc:sldMkLst>
          <pc:docMk/>
          <pc:sldMk cId="3323102155" sldId="263"/>
        </pc:sldMkLst>
      </pc:sldChg>
      <pc:sldChg chg="modSp add del">
        <pc:chgData name="A Freel" userId="S::afreel@ohacademy.co.uk::f6dead3d-cc44-4b49-aee1-60fe86f08dbd" providerId="AD" clId="Web-{0A93B0BB-CD03-4A10-A0E5-E71809926A9E}" dt="2023-10-20T11:30:30.232" v="33" actId="20577"/>
        <pc:sldMkLst>
          <pc:docMk/>
          <pc:sldMk cId="1309459136" sldId="264"/>
        </pc:sldMkLst>
        <pc:spChg chg="mod">
          <ac:chgData name="A Freel" userId="S::afreel@ohacademy.co.uk::f6dead3d-cc44-4b49-aee1-60fe86f08dbd" providerId="AD" clId="Web-{0A93B0BB-CD03-4A10-A0E5-E71809926A9E}" dt="2023-10-20T11:30:23.841" v="31" actId="20577"/>
          <ac:spMkLst>
            <pc:docMk/>
            <pc:sldMk cId="1309459136" sldId="264"/>
            <ac:spMk id="2" creationId="{AE73367C-222C-7065-C605-96620B86273D}"/>
          </ac:spMkLst>
        </pc:spChg>
        <pc:spChg chg="mod">
          <ac:chgData name="A Freel" userId="S::afreel@ohacademy.co.uk::f6dead3d-cc44-4b49-aee1-60fe86f08dbd" providerId="AD" clId="Web-{0A93B0BB-CD03-4A10-A0E5-E71809926A9E}" dt="2023-10-20T11:30:30.232" v="33" actId="20577"/>
          <ac:spMkLst>
            <pc:docMk/>
            <pc:sldMk cId="1309459136" sldId="264"/>
            <ac:spMk id="3" creationId="{160551F9-7AC3-B37B-BF87-17E3EFF320C3}"/>
          </ac:spMkLst>
        </pc:spChg>
      </pc:sldChg>
      <pc:sldMasterChg chg="add addSldLayout">
        <pc:chgData name="A Freel" userId="S::afreel@ohacademy.co.uk::f6dead3d-cc44-4b49-aee1-60fe86f08dbd" providerId="AD" clId="Web-{0A93B0BB-CD03-4A10-A0E5-E71809926A9E}" dt="2023-10-20T11:29:19.480" v="0"/>
        <pc:sldMasterMkLst>
          <pc:docMk/>
          <pc:sldMasterMk cId="2460954070" sldId="2147483695"/>
        </pc:sldMasterMkLst>
        <pc:sldLayoutChg chg="add">
          <pc:chgData name="A Freel" userId="S::afreel@ohacademy.co.uk::f6dead3d-cc44-4b49-aee1-60fe86f08dbd" providerId="AD" clId="Web-{0A93B0BB-CD03-4A10-A0E5-E71809926A9E}" dt="2023-10-20T11:29:19.480" v="0"/>
          <pc:sldLayoutMkLst>
            <pc:docMk/>
            <pc:sldMasterMk cId="2460954070" sldId="2147483695"/>
            <pc:sldLayoutMk cId="2385387890" sldId="2147483696"/>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949138452" sldId="2147483697"/>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2591524520" sldId="2147483698"/>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1203092039" sldId="2147483699"/>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3733172339" sldId="2147483700"/>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3210312558" sldId="2147483701"/>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3146388984" sldId="2147483702"/>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1718958274" sldId="2147483704"/>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2202905451" sldId="2147483705"/>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3479445657" sldId="2147483706"/>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836117377" sldId="2147483707"/>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1880653438" sldId="2147483708"/>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3378902691" sldId="2147483709"/>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2262583137" sldId="2147483710"/>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2041461818" sldId="2147483711"/>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4116409825" sldId="2147483712"/>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2854609800" sldId="2147483713"/>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1053700156" sldId="2147483714"/>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3934734860" sldId="2147483715"/>
          </pc:sldLayoutMkLst>
        </pc:sldLayoutChg>
        <pc:sldLayoutChg chg="add">
          <pc:chgData name="A Freel" userId="S::afreel@ohacademy.co.uk::f6dead3d-cc44-4b49-aee1-60fe86f08dbd" providerId="AD" clId="Web-{0A93B0BB-CD03-4A10-A0E5-E71809926A9E}" dt="2023-10-20T11:29:19.480" v="0"/>
          <pc:sldLayoutMkLst>
            <pc:docMk/>
            <pc:sldMasterMk cId="2460954070" sldId="2147483695"/>
            <pc:sldLayoutMk cId="3171841454" sldId="2147483866"/>
          </pc:sldLayoutMkLst>
        </pc:sldLayoutChg>
      </pc:sldMasterChg>
      <pc:sldMasterChg chg="add addSldLayout">
        <pc:chgData name="A Freel" userId="S::afreel@ohacademy.co.uk::f6dead3d-cc44-4b49-aee1-60fe86f08dbd" providerId="AD" clId="Web-{0A93B0BB-CD03-4A10-A0E5-E71809926A9E}" dt="2023-10-20T11:29:19.840" v="6"/>
        <pc:sldMasterMkLst>
          <pc:docMk/>
          <pc:sldMasterMk cId="2460954070" sldId="2147483853"/>
        </pc:sldMasterMkLst>
        <pc:sldLayoutChg chg="add">
          <pc:chgData name="A Freel" userId="S::afreel@ohacademy.co.uk::f6dead3d-cc44-4b49-aee1-60fe86f08dbd" providerId="AD" clId="Web-{0A93B0BB-CD03-4A10-A0E5-E71809926A9E}" dt="2023-10-20T11:29:19.840" v="6"/>
          <pc:sldLayoutMkLst>
            <pc:docMk/>
            <pc:sldMasterMk cId="2460954070" sldId="2147483853"/>
            <pc:sldLayoutMk cId="236733559" sldId="2147483673"/>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3392166905" sldId="2147483674"/>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1569627605" sldId="2147483843"/>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2999270780" sldId="2147483844"/>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1436656598" sldId="2147483845"/>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773128432" sldId="2147483846"/>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2226872995" sldId="2147483847"/>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1111393212" sldId="2147483848"/>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3857822199" sldId="2147483849"/>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826592186" sldId="2147483850"/>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163854044" sldId="2147483852"/>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2385387890" sldId="2147483854"/>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949138452" sldId="2147483855"/>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2591524520" sldId="2147483856"/>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1203092039" sldId="2147483857"/>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3733172339" sldId="2147483858"/>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3210312558" sldId="2147483859"/>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3146388984" sldId="2147483860"/>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3171841454" sldId="2147483861"/>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1718958274" sldId="2147483862"/>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2202905451" sldId="2147483863"/>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3479445657" sldId="2147483864"/>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966321983" sldId="2147483865"/>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505346646" sldId="2147483867"/>
          </pc:sldLayoutMkLst>
        </pc:sldLayoutChg>
        <pc:sldLayoutChg chg="add">
          <pc:chgData name="A Freel" userId="S::afreel@ohacademy.co.uk::f6dead3d-cc44-4b49-aee1-60fe86f08dbd" providerId="AD" clId="Web-{0A93B0BB-CD03-4A10-A0E5-E71809926A9E}" dt="2023-10-20T11:29:19.840" v="6"/>
          <pc:sldLayoutMkLst>
            <pc:docMk/>
            <pc:sldMasterMk cId="2460954070" sldId="2147483853"/>
            <pc:sldLayoutMk cId="3717842926" sldId="2147483868"/>
          </pc:sldLayoutMkLst>
        </pc:sldLayoutChg>
      </pc:sldMasterChg>
    </pc:docChg>
  </pc:docChgLst>
  <pc:docChgLst>
    <pc:chgData name="A Freel" userId="S::afreel@ohacademy.co.uk::f6dead3d-cc44-4b49-aee1-60fe86f08dbd" providerId="AD" clId="Web-{B2314EF4-8CE9-C64A-93D6-BEC4543EE88F}"/>
    <pc:docChg chg="addSld modSld">
      <pc:chgData name="A Freel" userId="S::afreel@ohacademy.co.uk::f6dead3d-cc44-4b49-aee1-60fe86f08dbd" providerId="AD" clId="Web-{B2314EF4-8CE9-C64A-93D6-BEC4543EE88F}" dt="2024-05-06T16:18:32.504" v="565" actId="20577"/>
      <pc:docMkLst>
        <pc:docMk/>
      </pc:docMkLst>
      <pc:sldChg chg="modSp">
        <pc:chgData name="A Freel" userId="S::afreel@ohacademy.co.uk::f6dead3d-cc44-4b49-aee1-60fe86f08dbd" providerId="AD" clId="Web-{B2314EF4-8CE9-C64A-93D6-BEC4543EE88F}" dt="2024-05-03T07:05:27.161" v="352" actId="20577"/>
        <pc:sldMkLst>
          <pc:docMk/>
          <pc:sldMk cId="3323102155" sldId="263"/>
        </pc:sldMkLst>
        <pc:spChg chg="mod">
          <ac:chgData name="A Freel" userId="S::afreel@ohacademy.co.uk::f6dead3d-cc44-4b49-aee1-60fe86f08dbd" providerId="AD" clId="Web-{B2314EF4-8CE9-C64A-93D6-BEC4543EE88F}" dt="2024-05-03T07:05:27.161" v="352" actId="20577"/>
          <ac:spMkLst>
            <pc:docMk/>
            <pc:sldMk cId="3323102155" sldId="263"/>
            <ac:spMk id="3" creationId="{DCD2A9AE-8C14-09DB-518E-15242DC61215}"/>
          </ac:spMkLst>
        </pc:spChg>
      </pc:sldChg>
      <pc:sldChg chg="addSp modSp">
        <pc:chgData name="A Freel" userId="S::afreel@ohacademy.co.uk::f6dead3d-cc44-4b49-aee1-60fe86f08dbd" providerId="AD" clId="Web-{B2314EF4-8CE9-C64A-93D6-BEC4543EE88F}" dt="2024-05-03T12:30:29.811" v="436" actId="1076"/>
        <pc:sldMkLst>
          <pc:docMk/>
          <pc:sldMk cId="4112359529" sldId="553"/>
        </pc:sldMkLst>
        <pc:spChg chg="mod">
          <ac:chgData name="A Freel" userId="S::afreel@ohacademy.co.uk::f6dead3d-cc44-4b49-aee1-60fe86f08dbd" providerId="AD" clId="Web-{B2314EF4-8CE9-C64A-93D6-BEC4543EE88F}" dt="2024-05-03T12:30:29.811" v="436" actId="1076"/>
          <ac:spMkLst>
            <pc:docMk/>
            <pc:sldMk cId="4112359529" sldId="553"/>
            <ac:spMk id="4" creationId="{0A7F1E58-E9F1-B271-DDA0-09A4C12D6CFB}"/>
          </ac:spMkLst>
        </pc:spChg>
        <pc:spChg chg="mod">
          <ac:chgData name="A Freel" userId="S::afreel@ohacademy.co.uk::f6dead3d-cc44-4b49-aee1-60fe86f08dbd" providerId="AD" clId="Web-{B2314EF4-8CE9-C64A-93D6-BEC4543EE88F}" dt="2024-05-01T07:04:57.887" v="15" actId="20577"/>
          <ac:spMkLst>
            <pc:docMk/>
            <pc:sldMk cId="4112359529" sldId="553"/>
            <ac:spMk id="5" creationId="{DD5D8D98-FD0F-11AC-05B7-7133809CE7DA}"/>
          </ac:spMkLst>
        </pc:spChg>
        <pc:spChg chg="mod">
          <ac:chgData name="A Freel" userId="S::afreel@ohacademy.co.uk::f6dead3d-cc44-4b49-aee1-60fe86f08dbd" providerId="AD" clId="Web-{B2314EF4-8CE9-C64A-93D6-BEC4543EE88F}" dt="2024-05-03T12:30:26.826" v="435" actId="14100"/>
          <ac:spMkLst>
            <pc:docMk/>
            <pc:sldMk cId="4112359529" sldId="553"/>
            <ac:spMk id="6" creationId="{BAB44B04-7737-9463-688D-B8ADEB257839}"/>
          </ac:spMkLst>
        </pc:spChg>
        <pc:picChg chg="add mod">
          <ac:chgData name="A Freel" userId="S::afreel@ohacademy.co.uk::f6dead3d-cc44-4b49-aee1-60fe86f08dbd" providerId="AD" clId="Web-{B2314EF4-8CE9-C64A-93D6-BEC4543EE88F}" dt="2024-05-03T12:17:47.007" v="401" actId="1076"/>
          <ac:picMkLst>
            <pc:docMk/>
            <pc:sldMk cId="4112359529" sldId="553"/>
            <ac:picMk id="2" creationId="{633C4159-CAEB-B0A7-F07D-1094E53C5B67}"/>
          </ac:picMkLst>
        </pc:picChg>
        <pc:picChg chg="add mod">
          <ac:chgData name="A Freel" userId="S::afreel@ohacademy.co.uk::f6dead3d-cc44-4b49-aee1-60fe86f08dbd" providerId="AD" clId="Web-{B2314EF4-8CE9-C64A-93D6-BEC4543EE88F}" dt="2024-05-03T12:18:10.805" v="403" actId="1076"/>
          <ac:picMkLst>
            <pc:docMk/>
            <pc:sldMk cId="4112359529" sldId="553"/>
            <ac:picMk id="3" creationId="{475A97F9-FC86-2424-3530-C6F3A9C0DDA0}"/>
          </ac:picMkLst>
        </pc:picChg>
        <pc:picChg chg="add mod">
          <ac:chgData name="A Freel" userId="S::afreel@ohacademy.co.uk::f6dead3d-cc44-4b49-aee1-60fe86f08dbd" providerId="AD" clId="Web-{B2314EF4-8CE9-C64A-93D6-BEC4543EE88F}" dt="2024-05-03T12:26:14.991" v="405" actId="1076"/>
          <ac:picMkLst>
            <pc:docMk/>
            <pc:sldMk cId="4112359529" sldId="553"/>
            <ac:picMk id="7" creationId="{A6D37F64-3476-67E8-A310-8D2DFD37850F}"/>
          </ac:picMkLst>
        </pc:picChg>
        <pc:picChg chg="add mod">
          <ac:chgData name="A Freel" userId="S::afreel@ohacademy.co.uk::f6dead3d-cc44-4b49-aee1-60fe86f08dbd" providerId="AD" clId="Web-{B2314EF4-8CE9-C64A-93D6-BEC4543EE88F}" dt="2024-05-03T12:26:45.273" v="407" actId="1076"/>
          <ac:picMkLst>
            <pc:docMk/>
            <pc:sldMk cId="4112359529" sldId="553"/>
            <ac:picMk id="8" creationId="{E7835CEE-9814-EF74-7357-CD3AB98795C9}"/>
          </ac:picMkLst>
        </pc:picChg>
        <pc:picChg chg="add mod">
          <ac:chgData name="A Freel" userId="S::afreel@ohacademy.co.uk::f6dead3d-cc44-4b49-aee1-60fe86f08dbd" providerId="AD" clId="Web-{B2314EF4-8CE9-C64A-93D6-BEC4543EE88F}" dt="2024-05-03T12:29:46.622" v="409" actId="1076"/>
          <ac:picMkLst>
            <pc:docMk/>
            <pc:sldMk cId="4112359529" sldId="553"/>
            <ac:picMk id="9" creationId="{187DAB88-A88A-01B0-DA99-0522568E655B}"/>
          </ac:picMkLst>
        </pc:picChg>
        <pc:picChg chg="add mod">
          <ac:chgData name="A Freel" userId="S::afreel@ohacademy.co.uk::f6dead3d-cc44-4b49-aee1-60fe86f08dbd" providerId="AD" clId="Web-{B2314EF4-8CE9-C64A-93D6-BEC4543EE88F}" dt="2024-05-03T12:30:10.857" v="411" actId="1076"/>
          <ac:picMkLst>
            <pc:docMk/>
            <pc:sldMk cId="4112359529" sldId="553"/>
            <ac:picMk id="10" creationId="{F4982E1A-2ED5-74CD-6F6F-49CFDA3D7FBA}"/>
          </ac:picMkLst>
        </pc:picChg>
      </pc:sldChg>
      <pc:sldChg chg="addSp modSp">
        <pc:chgData name="A Freel" userId="S::afreel@ohacademy.co.uk::f6dead3d-cc44-4b49-aee1-60fe86f08dbd" providerId="AD" clId="Web-{B2314EF4-8CE9-C64A-93D6-BEC4543EE88F}" dt="2024-05-06T16:18:32.504" v="565" actId="20577"/>
        <pc:sldMkLst>
          <pc:docMk/>
          <pc:sldMk cId="2957138859" sldId="554"/>
        </pc:sldMkLst>
        <pc:spChg chg="add mod">
          <ac:chgData name="A Freel" userId="S::afreel@ohacademy.co.uk::f6dead3d-cc44-4b49-aee1-60fe86f08dbd" providerId="AD" clId="Web-{B2314EF4-8CE9-C64A-93D6-BEC4543EE88F}" dt="2024-05-06T16:18:32.504" v="565" actId="20577"/>
          <ac:spMkLst>
            <pc:docMk/>
            <pc:sldMk cId="2957138859" sldId="554"/>
            <ac:spMk id="2" creationId="{B51C5348-EA4F-6234-FCD5-1E9F28F1916A}"/>
          </ac:spMkLst>
        </pc:spChg>
        <pc:spChg chg="mod">
          <ac:chgData name="A Freel" userId="S::afreel@ohacademy.co.uk::f6dead3d-cc44-4b49-aee1-60fe86f08dbd" providerId="AD" clId="Web-{B2314EF4-8CE9-C64A-93D6-BEC4543EE88F}" dt="2024-05-01T07:05:03.012" v="17" actId="20577"/>
          <ac:spMkLst>
            <pc:docMk/>
            <pc:sldMk cId="2957138859" sldId="554"/>
            <ac:spMk id="5" creationId="{DD5D8D98-FD0F-11AC-05B7-7133809CE7DA}"/>
          </ac:spMkLst>
        </pc:spChg>
      </pc:sldChg>
      <pc:sldChg chg="addSp modSp">
        <pc:chgData name="A Freel" userId="S::afreel@ohacademy.co.uk::f6dead3d-cc44-4b49-aee1-60fe86f08dbd" providerId="AD" clId="Web-{B2314EF4-8CE9-C64A-93D6-BEC4543EE88F}" dt="2024-05-03T06:59:27.137" v="195" actId="20577"/>
        <pc:sldMkLst>
          <pc:docMk/>
          <pc:sldMk cId="3850810219" sldId="555"/>
        </pc:sldMkLst>
        <pc:spChg chg="mod">
          <ac:chgData name="A Freel" userId="S::afreel@ohacademy.co.uk::f6dead3d-cc44-4b49-aee1-60fe86f08dbd" providerId="AD" clId="Web-{B2314EF4-8CE9-C64A-93D6-BEC4543EE88F}" dt="2024-05-01T07:05:09.794" v="19" actId="20577"/>
          <ac:spMkLst>
            <pc:docMk/>
            <pc:sldMk cId="3850810219" sldId="555"/>
            <ac:spMk id="5" creationId="{DD5D8D98-FD0F-11AC-05B7-7133809CE7DA}"/>
          </ac:spMkLst>
        </pc:spChg>
        <pc:spChg chg="add mod">
          <ac:chgData name="A Freel" userId="S::afreel@ohacademy.co.uk::f6dead3d-cc44-4b49-aee1-60fe86f08dbd" providerId="AD" clId="Web-{B2314EF4-8CE9-C64A-93D6-BEC4543EE88F}" dt="2024-05-02T15:15:56.608" v="43" actId="20577"/>
          <ac:spMkLst>
            <pc:docMk/>
            <pc:sldMk cId="3850810219" sldId="555"/>
            <ac:spMk id="6" creationId="{E86A5083-054E-5F29-3E05-8D857AB5136B}"/>
          </ac:spMkLst>
        </pc:spChg>
        <pc:spChg chg="add mod">
          <ac:chgData name="A Freel" userId="S::afreel@ohacademy.co.uk::f6dead3d-cc44-4b49-aee1-60fe86f08dbd" providerId="AD" clId="Web-{B2314EF4-8CE9-C64A-93D6-BEC4543EE88F}" dt="2024-05-03T06:58:18.164" v="156" actId="20577"/>
          <ac:spMkLst>
            <pc:docMk/>
            <pc:sldMk cId="3850810219" sldId="555"/>
            <ac:spMk id="8" creationId="{C3490652-75EF-7701-BDD8-5785CD5A6D71}"/>
          </ac:spMkLst>
        </pc:spChg>
        <pc:spChg chg="add mod">
          <ac:chgData name="A Freel" userId="S::afreel@ohacademy.co.uk::f6dead3d-cc44-4b49-aee1-60fe86f08dbd" providerId="AD" clId="Web-{B2314EF4-8CE9-C64A-93D6-BEC4543EE88F}" dt="2024-05-03T06:59:27.137" v="195" actId="20577"/>
          <ac:spMkLst>
            <pc:docMk/>
            <pc:sldMk cId="3850810219" sldId="555"/>
            <ac:spMk id="10" creationId="{6EE45F50-3E61-7674-6C33-C9864A6FBFA8}"/>
          </ac:spMkLst>
        </pc:spChg>
        <pc:picChg chg="mod">
          <ac:chgData name="A Freel" userId="S::afreel@ohacademy.co.uk::f6dead3d-cc44-4b49-aee1-60fe86f08dbd" providerId="AD" clId="Web-{B2314EF4-8CE9-C64A-93D6-BEC4543EE88F}" dt="2024-05-02T15:15:58.858" v="44" actId="1076"/>
          <ac:picMkLst>
            <pc:docMk/>
            <pc:sldMk cId="3850810219" sldId="555"/>
            <ac:picMk id="2" creationId="{420FDC62-3B8D-3B1E-C156-7D54CB7464D7}"/>
          </ac:picMkLst>
        </pc:picChg>
        <pc:picChg chg="mod">
          <ac:chgData name="A Freel" userId="S::afreel@ohacademy.co.uk::f6dead3d-cc44-4b49-aee1-60fe86f08dbd" providerId="AD" clId="Web-{B2314EF4-8CE9-C64A-93D6-BEC4543EE88F}" dt="2024-05-02T15:16:00.092" v="45" actId="1076"/>
          <ac:picMkLst>
            <pc:docMk/>
            <pc:sldMk cId="3850810219" sldId="555"/>
            <ac:picMk id="3" creationId="{21A8B3E5-0D8D-4A7D-7A98-FFE686D1B57E}"/>
          </ac:picMkLst>
        </pc:picChg>
        <pc:picChg chg="mod">
          <ac:chgData name="A Freel" userId="S::afreel@ohacademy.co.uk::f6dead3d-cc44-4b49-aee1-60fe86f08dbd" providerId="AD" clId="Web-{B2314EF4-8CE9-C64A-93D6-BEC4543EE88F}" dt="2024-05-02T15:16:02.655" v="46" actId="1076"/>
          <ac:picMkLst>
            <pc:docMk/>
            <pc:sldMk cId="3850810219" sldId="555"/>
            <ac:picMk id="7" creationId="{C7E770E0-9BD8-CD1F-2095-6B2344B1AE55}"/>
          </ac:picMkLst>
        </pc:picChg>
        <pc:picChg chg="add mod">
          <ac:chgData name="A Freel" userId="S::afreel@ohacademy.co.uk::f6dead3d-cc44-4b49-aee1-60fe86f08dbd" providerId="AD" clId="Web-{B2314EF4-8CE9-C64A-93D6-BEC4543EE88F}" dt="2024-05-03T06:58:50.416" v="158" actId="1076"/>
          <ac:picMkLst>
            <pc:docMk/>
            <pc:sldMk cId="3850810219" sldId="555"/>
            <ac:picMk id="9" creationId="{23E5518E-77EB-0D68-C914-55A016770269}"/>
          </ac:picMkLst>
        </pc:picChg>
      </pc:sldChg>
      <pc:sldChg chg="addSp modSp">
        <pc:chgData name="A Freel" userId="S::afreel@ohacademy.co.uk::f6dead3d-cc44-4b49-aee1-60fe86f08dbd" providerId="AD" clId="Web-{B2314EF4-8CE9-C64A-93D6-BEC4543EE88F}" dt="2024-05-03T07:02:59.057" v="333" actId="1076"/>
        <pc:sldMkLst>
          <pc:docMk/>
          <pc:sldMk cId="2623705822" sldId="556"/>
        </pc:sldMkLst>
        <pc:spChg chg="mod">
          <ac:chgData name="A Freel" userId="S::afreel@ohacademy.co.uk::f6dead3d-cc44-4b49-aee1-60fe86f08dbd" providerId="AD" clId="Web-{B2314EF4-8CE9-C64A-93D6-BEC4543EE88F}" dt="2024-05-03T07:02:56.354" v="332" actId="1076"/>
          <ac:spMkLst>
            <pc:docMk/>
            <pc:sldMk cId="2623705822" sldId="556"/>
            <ac:spMk id="2" creationId="{4F79456A-C005-869F-3D3E-AF55E57B70BA}"/>
          </ac:spMkLst>
        </pc:spChg>
        <pc:spChg chg="mod">
          <ac:chgData name="A Freel" userId="S::afreel@ohacademy.co.uk::f6dead3d-cc44-4b49-aee1-60fe86f08dbd" providerId="AD" clId="Web-{B2314EF4-8CE9-C64A-93D6-BEC4543EE88F}" dt="2024-05-01T07:05:05.762" v="18" actId="20577"/>
          <ac:spMkLst>
            <pc:docMk/>
            <pc:sldMk cId="2623705822" sldId="556"/>
            <ac:spMk id="5" creationId="{DD5D8D98-FD0F-11AC-05B7-7133809CE7DA}"/>
          </ac:spMkLst>
        </pc:spChg>
        <pc:spChg chg="add mod">
          <ac:chgData name="A Freel" userId="S::afreel@ohacademy.co.uk::f6dead3d-cc44-4b49-aee1-60fe86f08dbd" providerId="AD" clId="Web-{B2314EF4-8CE9-C64A-93D6-BEC4543EE88F}" dt="2024-05-03T07:02:59.057" v="333" actId="1076"/>
          <ac:spMkLst>
            <pc:docMk/>
            <pc:sldMk cId="2623705822" sldId="556"/>
            <ac:spMk id="6" creationId="{DAB984B5-DF91-36A0-2A5A-662174A404EA}"/>
          </ac:spMkLst>
        </pc:spChg>
      </pc:sldChg>
      <pc:sldChg chg="addSp delSp modSp">
        <pc:chgData name="A Freel" userId="S::afreel@ohacademy.co.uk::f6dead3d-cc44-4b49-aee1-60fe86f08dbd" providerId="AD" clId="Web-{B2314EF4-8CE9-C64A-93D6-BEC4543EE88F}" dt="2024-05-03T07:02:04.882" v="292" actId="1076"/>
        <pc:sldMkLst>
          <pc:docMk/>
          <pc:sldMk cId="1286304666" sldId="557"/>
        </pc:sldMkLst>
        <pc:spChg chg="mod">
          <ac:chgData name="A Freel" userId="S::afreel@ohacademy.co.uk::f6dead3d-cc44-4b49-aee1-60fe86f08dbd" providerId="AD" clId="Web-{B2314EF4-8CE9-C64A-93D6-BEC4543EE88F}" dt="2024-05-01T07:05:13.544" v="20" actId="20577"/>
          <ac:spMkLst>
            <pc:docMk/>
            <pc:sldMk cId="1286304666" sldId="557"/>
            <ac:spMk id="5" creationId="{DD5D8D98-FD0F-11AC-05B7-7133809CE7DA}"/>
          </ac:spMkLst>
        </pc:spChg>
        <pc:spChg chg="add mod">
          <ac:chgData name="A Freel" userId="S::afreel@ohacademy.co.uk::f6dead3d-cc44-4b49-aee1-60fe86f08dbd" providerId="AD" clId="Web-{B2314EF4-8CE9-C64A-93D6-BEC4543EE88F}" dt="2024-05-02T15:16:13.952" v="48" actId="20577"/>
          <ac:spMkLst>
            <pc:docMk/>
            <pc:sldMk cId="1286304666" sldId="557"/>
            <ac:spMk id="8" creationId="{2D67BECA-02EF-2367-5A4F-CE9489EA38F0}"/>
          </ac:spMkLst>
        </pc:spChg>
        <pc:spChg chg="add mod">
          <ac:chgData name="A Freel" userId="S::afreel@ohacademy.co.uk::f6dead3d-cc44-4b49-aee1-60fe86f08dbd" providerId="AD" clId="Web-{B2314EF4-8CE9-C64A-93D6-BEC4543EE88F}" dt="2024-05-03T07:00:58.221" v="258" actId="14100"/>
          <ac:spMkLst>
            <pc:docMk/>
            <pc:sldMk cId="1286304666" sldId="557"/>
            <ac:spMk id="9" creationId="{649BA723-8408-8237-7C96-42AA840B6B7C}"/>
          </ac:spMkLst>
        </pc:spChg>
        <pc:spChg chg="add mod">
          <ac:chgData name="A Freel" userId="S::afreel@ohacademy.co.uk::f6dead3d-cc44-4b49-aee1-60fe86f08dbd" providerId="AD" clId="Web-{B2314EF4-8CE9-C64A-93D6-BEC4543EE88F}" dt="2024-05-03T07:02:00.850" v="291" actId="14100"/>
          <ac:spMkLst>
            <pc:docMk/>
            <pc:sldMk cId="1286304666" sldId="557"/>
            <ac:spMk id="15" creationId="{BF943A50-5375-B589-456C-1BDB4AE63C80}"/>
          </ac:spMkLst>
        </pc:spChg>
        <pc:picChg chg="add mod">
          <ac:chgData name="A Freel" userId="S::afreel@ohacademy.co.uk::f6dead3d-cc44-4b49-aee1-60fe86f08dbd" providerId="AD" clId="Web-{B2314EF4-8CE9-C64A-93D6-BEC4543EE88F}" dt="2024-05-01T06:55:51.154" v="3" actId="1076"/>
          <ac:picMkLst>
            <pc:docMk/>
            <pc:sldMk cId="1286304666" sldId="557"/>
            <ac:picMk id="2" creationId="{AEDDF23F-976B-E6D5-8B74-9961A3797484}"/>
          </ac:picMkLst>
        </pc:picChg>
        <pc:picChg chg="add mod">
          <ac:chgData name="A Freel" userId="S::afreel@ohacademy.co.uk::f6dead3d-cc44-4b49-aee1-60fe86f08dbd" providerId="AD" clId="Web-{B2314EF4-8CE9-C64A-93D6-BEC4543EE88F}" dt="2024-05-01T06:56:16.733" v="10" actId="1076"/>
          <ac:picMkLst>
            <pc:docMk/>
            <pc:sldMk cId="1286304666" sldId="557"/>
            <ac:picMk id="3" creationId="{542B07E9-330F-571E-10EF-31803BC8929F}"/>
          </ac:picMkLst>
        </pc:picChg>
        <pc:picChg chg="add mod">
          <ac:chgData name="A Freel" userId="S::afreel@ohacademy.co.uk::f6dead3d-cc44-4b49-aee1-60fe86f08dbd" providerId="AD" clId="Web-{B2314EF4-8CE9-C64A-93D6-BEC4543EE88F}" dt="2024-05-01T06:56:17.717" v="11" actId="1076"/>
          <ac:picMkLst>
            <pc:docMk/>
            <pc:sldMk cId="1286304666" sldId="557"/>
            <ac:picMk id="6" creationId="{E4FB567A-6D09-0C08-DD37-FF48FF464D59}"/>
          </ac:picMkLst>
        </pc:picChg>
        <pc:picChg chg="add mod">
          <ac:chgData name="A Freel" userId="S::afreel@ohacademy.co.uk::f6dead3d-cc44-4b49-aee1-60fe86f08dbd" providerId="AD" clId="Web-{B2314EF4-8CE9-C64A-93D6-BEC4543EE88F}" dt="2024-05-03T07:02:04.882" v="292" actId="1076"/>
          <ac:picMkLst>
            <pc:docMk/>
            <pc:sldMk cId="1286304666" sldId="557"/>
            <ac:picMk id="11" creationId="{53E9C0FF-0B8C-1A4F-3B59-705F946F4F00}"/>
          </ac:picMkLst>
        </pc:picChg>
        <pc:picChg chg="add del">
          <ac:chgData name="A Freel" userId="S::afreel@ohacademy.co.uk::f6dead3d-cc44-4b49-aee1-60fe86f08dbd" providerId="AD" clId="Web-{B2314EF4-8CE9-C64A-93D6-BEC4543EE88F}" dt="2024-05-03T06:59:58.014" v="200"/>
          <ac:picMkLst>
            <pc:docMk/>
            <pc:sldMk cId="1286304666" sldId="557"/>
            <ac:picMk id="13" creationId="{30E37F82-B9FF-B0E9-C48D-FCB16BA796C7}"/>
          </ac:picMkLst>
        </pc:picChg>
      </pc:sldChg>
      <pc:sldChg chg="addSp delSp modSp add replId">
        <pc:chgData name="A Freel" userId="S::afreel@ohacademy.co.uk::f6dead3d-cc44-4b49-aee1-60fe86f08dbd" providerId="AD" clId="Web-{B2314EF4-8CE9-C64A-93D6-BEC4543EE88F}" dt="2024-05-03T07:06:04.023" v="399" actId="1076"/>
        <pc:sldMkLst>
          <pc:docMk/>
          <pc:sldMk cId="234169974" sldId="565"/>
        </pc:sldMkLst>
        <pc:spChg chg="mod">
          <ac:chgData name="A Freel" userId="S::afreel@ohacademy.co.uk::f6dead3d-cc44-4b49-aee1-60fe86f08dbd" providerId="AD" clId="Web-{B2314EF4-8CE9-C64A-93D6-BEC4543EE88F}" dt="2024-05-03T07:06:01.210" v="398" actId="14100"/>
          <ac:spMkLst>
            <pc:docMk/>
            <pc:sldMk cId="234169974" sldId="565"/>
            <ac:spMk id="8" creationId="{2D67BECA-02EF-2367-5A4F-CE9489EA38F0}"/>
          </ac:spMkLst>
        </pc:spChg>
        <pc:spChg chg="add mod">
          <ac:chgData name="A Freel" userId="S::afreel@ohacademy.co.uk::f6dead3d-cc44-4b49-aee1-60fe86f08dbd" providerId="AD" clId="Web-{B2314EF4-8CE9-C64A-93D6-BEC4543EE88F}" dt="2024-05-02T15:26:44.497" v="104" actId="20577"/>
          <ac:spMkLst>
            <pc:docMk/>
            <pc:sldMk cId="234169974" sldId="565"/>
            <ac:spMk id="9" creationId="{980780FC-724A-B8D8-D60E-A3FD0D2840B5}"/>
          </ac:spMkLst>
        </pc:spChg>
        <pc:picChg chg="del">
          <ac:chgData name="A Freel" userId="S::afreel@ohacademy.co.uk::f6dead3d-cc44-4b49-aee1-60fe86f08dbd" providerId="AD" clId="Web-{B2314EF4-8CE9-C64A-93D6-BEC4543EE88F}" dt="2024-05-02T15:16:30.687" v="50"/>
          <ac:picMkLst>
            <pc:docMk/>
            <pc:sldMk cId="234169974" sldId="565"/>
            <ac:picMk id="2" creationId="{AEDDF23F-976B-E6D5-8B74-9961A3797484}"/>
          </ac:picMkLst>
        </pc:picChg>
        <pc:picChg chg="del">
          <ac:chgData name="A Freel" userId="S::afreel@ohacademy.co.uk::f6dead3d-cc44-4b49-aee1-60fe86f08dbd" providerId="AD" clId="Web-{B2314EF4-8CE9-C64A-93D6-BEC4543EE88F}" dt="2024-05-02T15:16:32.031" v="51"/>
          <ac:picMkLst>
            <pc:docMk/>
            <pc:sldMk cId="234169974" sldId="565"/>
            <ac:picMk id="3" creationId="{542B07E9-330F-571E-10EF-31803BC8929F}"/>
          </ac:picMkLst>
        </pc:picChg>
        <pc:picChg chg="del">
          <ac:chgData name="A Freel" userId="S::afreel@ohacademy.co.uk::f6dead3d-cc44-4b49-aee1-60fe86f08dbd" providerId="AD" clId="Web-{B2314EF4-8CE9-C64A-93D6-BEC4543EE88F}" dt="2024-05-02T15:16:33.062" v="52"/>
          <ac:picMkLst>
            <pc:docMk/>
            <pc:sldMk cId="234169974" sldId="565"/>
            <ac:picMk id="6" creationId="{E4FB567A-6D09-0C08-DD37-FF48FF464D59}"/>
          </ac:picMkLst>
        </pc:picChg>
        <pc:picChg chg="add mod">
          <ac:chgData name="A Freel" userId="S::afreel@ohacademy.co.uk::f6dead3d-cc44-4b49-aee1-60fe86f08dbd" providerId="AD" clId="Web-{B2314EF4-8CE9-C64A-93D6-BEC4543EE88F}" dt="2024-05-03T07:06:04.023" v="399" actId="1076"/>
          <ac:picMkLst>
            <pc:docMk/>
            <pc:sldMk cId="234169974" sldId="565"/>
            <ac:picMk id="7" creationId="{CD0A35F7-3606-1FBB-E5C4-4EA609BC1A68}"/>
          </ac:picMkLst>
        </pc:picChg>
      </pc:sldChg>
    </pc:docChg>
  </pc:docChgLst>
  <pc:docChgLst>
    <pc:chgData name="A Freel" userId="S::afreel@ohacademy.co.uk::f6dead3d-cc44-4b49-aee1-60fe86f08dbd" providerId="AD" clId="Web-{E994D0FC-5E02-1FEA-9854-551F27BD6B4A}"/>
    <pc:docChg chg="addSld delSld modSld">
      <pc:chgData name="A Freel" userId="S::afreel@ohacademy.co.uk::f6dead3d-cc44-4b49-aee1-60fe86f08dbd" providerId="AD" clId="Web-{E994D0FC-5E02-1FEA-9854-551F27BD6B4A}" dt="2023-10-21T19:53:59.254" v="96"/>
      <pc:docMkLst>
        <pc:docMk/>
      </pc:docMkLst>
      <pc:sldChg chg="del">
        <pc:chgData name="A Freel" userId="S::afreel@ohacademy.co.uk::f6dead3d-cc44-4b49-aee1-60fe86f08dbd" providerId="AD" clId="Web-{E994D0FC-5E02-1FEA-9854-551F27BD6B4A}" dt="2023-10-21T19:53:59.254" v="96"/>
        <pc:sldMkLst>
          <pc:docMk/>
          <pc:sldMk cId="2484587330" sldId="259"/>
        </pc:sldMkLst>
      </pc:sldChg>
      <pc:sldChg chg="del">
        <pc:chgData name="A Freel" userId="S::afreel@ohacademy.co.uk::f6dead3d-cc44-4b49-aee1-60fe86f08dbd" providerId="AD" clId="Web-{E994D0FC-5E02-1FEA-9854-551F27BD6B4A}" dt="2023-10-21T19:53:56.457" v="95"/>
        <pc:sldMkLst>
          <pc:docMk/>
          <pc:sldMk cId="3275552130" sldId="279"/>
        </pc:sldMkLst>
      </pc:sldChg>
      <pc:sldChg chg="del">
        <pc:chgData name="A Freel" userId="S::afreel@ohacademy.co.uk::f6dead3d-cc44-4b49-aee1-60fe86f08dbd" providerId="AD" clId="Web-{E994D0FC-5E02-1FEA-9854-551F27BD6B4A}" dt="2023-10-21T19:53:35.972" v="90"/>
        <pc:sldMkLst>
          <pc:docMk/>
          <pc:sldMk cId="3717699780" sldId="280"/>
        </pc:sldMkLst>
      </pc:sldChg>
      <pc:sldChg chg="del">
        <pc:chgData name="A Freel" userId="S::afreel@ohacademy.co.uk::f6dead3d-cc44-4b49-aee1-60fe86f08dbd" providerId="AD" clId="Web-{E994D0FC-5E02-1FEA-9854-551F27BD6B4A}" dt="2023-10-21T19:52:58.706" v="86"/>
        <pc:sldMkLst>
          <pc:docMk/>
          <pc:sldMk cId="3354097032" sldId="281"/>
        </pc:sldMkLst>
      </pc:sldChg>
      <pc:sldChg chg="del">
        <pc:chgData name="A Freel" userId="S::afreel@ohacademy.co.uk::f6dead3d-cc44-4b49-aee1-60fe86f08dbd" providerId="AD" clId="Web-{E994D0FC-5E02-1FEA-9854-551F27BD6B4A}" dt="2023-10-21T19:52:29.705" v="80"/>
        <pc:sldMkLst>
          <pc:docMk/>
          <pc:sldMk cId="3853525682" sldId="282"/>
        </pc:sldMkLst>
      </pc:sldChg>
      <pc:sldChg chg="del">
        <pc:chgData name="A Freel" userId="S::afreel@ohacademy.co.uk::f6dead3d-cc44-4b49-aee1-60fe86f08dbd" providerId="AD" clId="Web-{E994D0FC-5E02-1FEA-9854-551F27BD6B4A}" dt="2023-10-21T19:51:46.220" v="73"/>
        <pc:sldMkLst>
          <pc:docMk/>
          <pc:sldMk cId="1631537889" sldId="283"/>
        </pc:sldMkLst>
      </pc:sldChg>
      <pc:sldChg chg="del">
        <pc:chgData name="A Freel" userId="S::afreel@ohacademy.co.uk::f6dead3d-cc44-4b49-aee1-60fe86f08dbd" providerId="AD" clId="Web-{E994D0FC-5E02-1FEA-9854-551F27BD6B4A}" dt="2023-10-21T19:51:23.703" v="69"/>
        <pc:sldMkLst>
          <pc:docMk/>
          <pc:sldMk cId="1831028854" sldId="284"/>
        </pc:sldMkLst>
      </pc:sldChg>
      <pc:sldChg chg="del">
        <pc:chgData name="A Freel" userId="S::afreel@ohacademy.co.uk::f6dead3d-cc44-4b49-aee1-60fe86f08dbd" providerId="AD" clId="Web-{E994D0FC-5E02-1FEA-9854-551F27BD6B4A}" dt="2023-10-21T19:51:04.500" v="65"/>
        <pc:sldMkLst>
          <pc:docMk/>
          <pc:sldMk cId="4155839542" sldId="285"/>
        </pc:sldMkLst>
      </pc:sldChg>
      <pc:sldChg chg="del">
        <pc:chgData name="A Freel" userId="S::afreel@ohacademy.co.uk::f6dead3d-cc44-4b49-aee1-60fe86f08dbd" providerId="AD" clId="Web-{E994D0FC-5E02-1FEA-9854-551F27BD6B4A}" dt="2023-10-21T19:50:20.591" v="61"/>
        <pc:sldMkLst>
          <pc:docMk/>
          <pc:sldMk cId="787175298" sldId="286"/>
        </pc:sldMkLst>
      </pc:sldChg>
      <pc:sldChg chg="del">
        <pc:chgData name="A Freel" userId="S::afreel@ohacademy.co.uk::f6dead3d-cc44-4b49-aee1-60fe86f08dbd" providerId="AD" clId="Web-{E994D0FC-5E02-1FEA-9854-551F27BD6B4A}" dt="2023-10-21T19:49:56.293" v="57"/>
        <pc:sldMkLst>
          <pc:docMk/>
          <pc:sldMk cId="4135710394" sldId="287"/>
        </pc:sldMkLst>
      </pc:sldChg>
      <pc:sldChg chg="del">
        <pc:chgData name="A Freel" userId="S::afreel@ohacademy.co.uk::f6dead3d-cc44-4b49-aee1-60fe86f08dbd" providerId="AD" clId="Web-{E994D0FC-5E02-1FEA-9854-551F27BD6B4A}" dt="2023-10-21T19:49:27.777" v="53"/>
        <pc:sldMkLst>
          <pc:docMk/>
          <pc:sldMk cId="3650170267" sldId="288"/>
        </pc:sldMkLst>
      </pc:sldChg>
      <pc:sldChg chg="del">
        <pc:chgData name="A Freel" userId="S::afreel@ohacademy.co.uk::f6dead3d-cc44-4b49-aee1-60fe86f08dbd" providerId="AD" clId="Web-{E994D0FC-5E02-1FEA-9854-551F27BD6B4A}" dt="2023-10-21T19:48:42.119" v="47"/>
        <pc:sldMkLst>
          <pc:docMk/>
          <pc:sldMk cId="1100974535" sldId="289"/>
        </pc:sldMkLst>
      </pc:sldChg>
      <pc:sldChg chg="addSp modSp mod setBg">
        <pc:chgData name="A Freel" userId="S::afreel@ohacademy.co.uk::f6dead3d-cc44-4b49-aee1-60fe86f08dbd" providerId="AD" clId="Web-{E994D0FC-5E02-1FEA-9854-551F27BD6B4A}" dt="2023-10-21T19:46:44.380" v="17" actId="20577"/>
        <pc:sldMkLst>
          <pc:docMk/>
          <pc:sldMk cId="3254367442" sldId="290"/>
        </pc:sldMkLst>
        <pc:spChg chg="mod">
          <ac:chgData name="A Freel" userId="S::afreel@ohacademy.co.uk::f6dead3d-cc44-4b49-aee1-60fe86f08dbd" providerId="AD" clId="Web-{E994D0FC-5E02-1FEA-9854-551F27BD6B4A}" dt="2023-10-21T19:46:11.551" v="2" actId="20577"/>
          <ac:spMkLst>
            <pc:docMk/>
            <pc:sldMk cId="3254367442" sldId="290"/>
            <ac:spMk id="2" creationId="{6450881A-1E03-4BEE-76A1-1C86D98144E7}"/>
          </ac:spMkLst>
        </pc:spChg>
        <pc:spChg chg="add mod">
          <ac:chgData name="A Freel" userId="S::afreel@ohacademy.co.uk::f6dead3d-cc44-4b49-aee1-60fe86f08dbd" providerId="AD" clId="Web-{E994D0FC-5E02-1FEA-9854-551F27BD6B4A}" dt="2023-10-21T19:46:44.380" v="17" actId="20577"/>
          <ac:spMkLst>
            <pc:docMk/>
            <pc:sldMk cId="3254367442" sldId="290"/>
            <ac:spMk id="6" creationId="{1D7F431B-E109-3D2C-1C86-7E784FEE9DD4}"/>
          </ac:spMkLst>
        </pc:spChg>
      </pc:sldChg>
      <pc:sldChg chg="addSp delSp modSp add replId">
        <pc:chgData name="A Freel" userId="S::afreel@ohacademy.co.uk::f6dead3d-cc44-4b49-aee1-60fe86f08dbd" providerId="AD" clId="Web-{E994D0FC-5E02-1FEA-9854-551F27BD6B4A}" dt="2023-10-21T19:49:13.745" v="52" actId="1076"/>
        <pc:sldMkLst>
          <pc:docMk/>
          <pc:sldMk cId="58914134" sldId="320"/>
        </pc:sldMkLst>
        <pc:spChg chg="del mod">
          <ac:chgData name="A Freel" userId="S::afreel@ohacademy.co.uk::f6dead3d-cc44-4b49-aee1-60fe86f08dbd" providerId="AD" clId="Web-{E994D0FC-5E02-1FEA-9854-551F27BD6B4A}" dt="2023-10-21T19:47:02.943" v="23"/>
          <ac:spMkLst>
            <pc:docMk/>
            <pc:sldMk cId="58914134" sldId="320"/>
            <ac:spMk id="2" creationId="{6450881A-1E03-4BEE-76A1-1C86D98144E7}"/>
          </ac:spMkLst>
        </pc:spChg>
        <pc:spChg chg="add del mod">
          <ac:chgData name="A Freel" userId="S::afreel@ohacademy.co.uk::f6dead3d-cc44-4b49-aee1-60fe86f08dbd" providerId="AD" clId="Web-{E994D0FC-5E02-1FEA-9854-551F27BD6B4A}" dt="2023-10-21T19:47:40.600" v="36"/>
          <ac:spMkLst>
            <pc:docMk/>
            <pc:sldMk cId="58914134" sldId="320"/>
            <ac:spMk id="8" creationId="{04E06C97-B133-170E-B511-38E88189DB7D}"/>
          </ac:spMkLst>
        </pc:spChg>
        <pc:spChg chg="add mod">
          <ac:chgData name="A Freel" userId="S::afreel@ohacademy.co.uk::f6dead3d-cc44-4b49-aee1-60fe86f08dbd" providerId="AD" clId="Web-{E994D0FC-5E02-1FEA-9854-551F27BD6B4A}" dt="2023-10-21T19:48:01.993" v="37" actId="20577"/>
          <ac:spMkLst>
            <pc:docMk/>
            <pc:sldMk cId="58914134" sldId="320"/>
            <ac:spMk id="9" creationId="{291E44CB-C0DC-CCEA-F943-DF3478F1ADDA}"/>
          </ac:spMkLst>
        </pc:spChg>
        <pc:picChg chg="del">
          <ac:chgData name="A Freel" userId="S::afreel@ohacademy.co.uk::f6dead3d-cc44-4b49-aee1-60fe86f08dbd" providerId="AD" clId="Web-{E994D0FC-5E02-1FEA-9854-551F27BD6B4A}" dt="2023-10-21T19:46:55.739" v="19"/>
          <ac:picMkLst>
            <pc:docMk/>
            <pc:sldMk cId="58914134" sldId="320"/>
            <ac:picMk id="3" creationId="{3466AA50-68ED-B457-1594-2DA761E993B4}"/>
          </ac:picMkLst>
        </pc:picChg>
        <pc:picChg chg="del">
          <ac:chgData name="A Freel" userId="S::afreel@ohacademy.co.uk::f6dead3d-cc44-4b49-aee1-60fe86f08dbd" providerId="AD" clId="Web-{E994D0FC-5E02-1FEA-9854-551F27BD6B4A}" dt="2023-10-21T19:46:56.708" v="20"/>
          <ac:picMkLst>
            <pc:docMk/>
            <pc:sldMk cId="58914134" sldId="320"/>
            <ac:picMk id="4" creationId="{90FBB11E-D9F4-63A7-84F6-FFA7C2C09BD6}"/>
          </ac:picMkLst>
        </pc:picChg>
        <pc:picChg chg="del">
          <ac:chgData name="A Freel" userId="S::afreel@ohacademy.co.uk::f6dead3d-cc44-4b49-aee1-60fe86f08dbd" providerId="AD" clId="Web-{E994D0FC-5E02-1FEA-9854-551F27BD6B4A}" dt="2023-10-21T19:46:58.052" v="21"/>
          <ac:picMkLst>
            <pc:docMk/>
            <pc:sldMk cId="58914134" sldId="320"/>
            <ac:picMk id="5" creationId="{1505D7B9-57B5-540F-0DA5-C99660629DDF}"/>
          </ac:picMkLst>
        </pc:picChg>
        <pc:picChg chg="add mod">
          <ac:chgData name="A Freel" userId="S::afreel@ohacademy.co.uk::f6dead3d-cc44-4b49-aee1-60fe86f08dbd" providerId="AD" clId="Web-{E994D0FC-5E02-1FEA-9854-551F27BD6B4A}" dt="2023-10-21T19:48:37.212" v="46" actId="14100"/>
          <ac:picMkLst>
            <pc:docMk/>
            <pc:sldMk cId="58914134" sldId="320"/>
            <ac:picMk id="10" creationId="{CC1C8EE1-5D0B-FCE1-29DC-3BFF969C761F}"/>
          </ac:picMkLst>
        </pc:picChg>
        <pc:picChg chg="add mod">
          <ac:chgData name="A Freel" userId="S::afreel@ohacademy.co.uk::f6dead3d-cc44-4b49-aee1-60fe86f08dbd" providerId="AD" clId="Web-{E994D0FC-5E02-1FEA-9854-551F27BD6B4A}" dt="2023-10-21T19:49:13.745" v="52" actId="1076"/>
          <ac:picMkLst>
            <pc:docMk/>
            <pc:sldMk cId="58914134" sldId="320"/>
            <ac:picMk id="11" creationId="{8D35DA0E-E305-3050-A2B6-4524B8767AA4}"/>
          </ac:picMkLst>
        </pc:picChg>
      </pc:sldChg>
      <pc:sldChg chg="addSp modSp add replId">
        <pc:chgData name="A Freel" userId="S::afreel@ohacademy.co.uk::f6dead3d-cc44-4b49-aee1-60fe86f08dbd" providerId="AD" clId="Web-{E994D0FC-5E02-1FEA-9854-551F27BD6B4A}" dt="2023-10-21T19:49:50.715" v="56" actId="14100"/>
        <pc:sldMkLst>
          <pc:docMk/>
          <pc:sldMk cId="896127864" sldId="321"/>
        </pc:sldMkLst>
        <pc:picChg chg="add mod">
          <ac:chgData name="A Freel" userId="S::afreel@ohacademy.co.uk::f6dead3d-cc44-4b49-aee1-60fe86f08dbd" providerId="AD" clId="Web-{E994D0FC-5E02-1FEA-9854-551F27BD6B4A}" dt="2023-10-21T19:49:50.715" v="56" actId="14100"/>
          <ac:picMkLst>
            <pc:docMk/>
            <pc:sldMk cId="896127864" sldId="321"/>
            <ac:picMk id="2" creationId="{EC7428F7-037D-46DD-8802-E4E2BAB2A070}"/>
          </ac:picMkLst>
        </pc:picChg>
      </pc:sldChg>
      <pc:sldChg chg="addSp modSp add replId">
        <pc:chgData name="A Freel" userId="S::afreel@ohacademy.co.uk::f6dead3d-cc44-4b49-aee1-60fe86f08dbd" providerId="AD" clId="Web-{E994D0FC-5E02-1FEA-9854-551F27BD6B4A}" dt="2023-10-21T19:50:16.887" v="60" actId="14100"/>
        <pc:sldMkLst>
          <pc:docMk/>
          <pc:sldMk cId="3149461455" sldId="322"/>
        </pc:sldMkLst>
        <pc:picChg chg="add mod">
          <ac:chgData name="A Freel" userId="S::afreel@ohacademy.co.uk::f6dead3d-cc44-4b49-aee1-60fe86f08dbd" providerId="AD" clId="Web-{E994D0FC-5E02-1FEA-9854-551F27BD6B4A}" dt="2023-10-21T19:50:16.887" v="60" actId="14100"/>
          <ac:picMkLst>
            <pc:docMk/>
            <pc:sldMk cId="3149461455" sldId="322"/>
            <ac:picMk id="2" creationId="{FFBF1489-9FDE-E299-F32D-4EB2696403F8}"/>
          </ac:picMkLst>
        </pc:picChg>
      </pc:sldChg>
      <pc:sldChg chg="addSp modSp add replId">
        <pc:chgData name="A Freel" userId="S::afreel@ohacademy.co.uk::f6dead3d-cc44-4b49-aee1-60fe86f08dbd" providerId="AD" clId="Web-{E994D0FC-5E02-1FEA-9854-551F27BD6B4A}" dt="2023-10-21T19:51:00.219" v="64" actId="14100"/>
        <pc:sldMkLst>
          <pc:docMk/>
          <pc:sldMk cId="875427527" sldId="323"/>
        </pc:sldMkLst>
        <pc:picChg chg="add mod">
          <ac:chgData name="A Freel" userId="S::afreel@ohacademy.co.uk::f6dead3d-cc44-4b49-aee1-60fe86f08dbd" providerId="AD" clId="Web-{E994D0FC-5E02-1FEA-9854-551F27BD6B4A}" dt="2023-10-21T19:51:00.219" v="64" actId="14100"/>
          <ac:picMkLst>
            <pc:docMk/>
            <pc:sldMk cId="875427527" sldId="323"/>
            <ac:picMk id="2" creationId="{D0010DD2-23BA-BF1E-96B6-E8843D527282}"/>
          </ac:picMkLst>
        </pc:picChg>
      </pc:sldChg>
      <pc:sldChg chg="addSp modSp add replId">
        <pc:chgData name="A Freel" userId="S::afreel@ohacademy.co.uk::f6dead3d-cc44-4b49-aee1-60fe86f08dbd" providerId="AD" clId="Web-{E994D0FC-5E02-1FEA-9854-551F27BD6B4A}" dt="2023-10-21T19:51:21.297" v="68" actId="14100"/>
        <pc:sldMkLst>
          <pc:docMk/>
          <pc:sldMk cId="4261158624" sldId="324"/>
        </pc:sldMkLst>
        <pc:picChg chg="add mod">
          <ac:chgData name="A Freel" userId="S::afreel@ohacademy.co.uk::f6dead3d-cc44-4b49-aee1-60fe86f08dbd" providerId="AD" clId="Web-{E994D0FC-5E02-1FEA-9854-551F27BD6B4A}" dt="2023-10-21T19:51:21.297" v="68" actId="14100"/>
          <ac:picMkLst>
            <pc:docMk/>
            <pc:sldMk cId="4261158624" sldId="324"/>
            <ac:picMk id="2" creationId="{130D75E2-B738-5421-051A-0E4F58FF2D8D}"/>
          </ac:picMkLst>
        </pc:picChg>
      </pc:sldChg>
      <pc:sldChg chg="addSp modSp add replId">
        <pc:chgData name="A Freel" userId="S::afreel@ohacademy.co.uk::f6dead3d-cc44-4b49-aee1-60fe86f08dbd" providerId="AD" clId="Web-{E994D0FC-5E02-1FEA-9854-551F27BD6B4A}" dt="2023-10-21T19:51:43.579" v="72" actId="14100"/>
        <pc:sldMkLst>
          <pc:docMk/>
          <pc:sldMk cId="1396877798" sldId="325"/>
        </pc:sldMkLst>
        <pc:picChg chg="add mod">
          <ac:chgData name="A Freel" userId="S::afreel@ohacademy.co.uk::f6dead3d-cc44-4b49-aee1-60fe86f08dbd" providerId="AD" clId="Web-{E994D0FC-5E02-1FEA-9854-551F27BD6B4A}" dt="2023-10-21T19:51:43.579" v="72" actId="14100"/>
          <ac:picMkLst>
            <pc:docMk/>
            <pc:sldMk cId="1396877798" sldId="325"/>
            <ac:picMk id="2" creationId="{CE34D2E6-D29E-B432-6DF1-C56E6517C1D9}"/>
          </ac:picMkLst>
        </pc:picChg>
      </pc:sldChg>
      <pc:sldChg chg="addSp modSp add replId">
        <pc:chgData name="A Freel" userId="S::afreel@ohacademy.co.uk::f6dead3d-cc44-4b49-aee1-60fe86f08dbd" providerId="AD" clId="Web-{E994D0FC-5E02-1FEA-9854-551F27BD6B4A}" dt="2023-10-21T19:52:26.033" v="79" actId="14100"/>
        <pc:sldMkLst>
          <pc:docMk/>
          <pc:sldMk cId="3291826386" sldId="326"/>
        </pc:sldMkLst>
        <pc:picChg chg="add mod">
          <ac:chgData name="A Freel" userId="S::afreel@ohacademy.co.uk::f6dead3d-cc44-4b49-aee1-60fe86f08dbd" providerId="AD" clId="Web-{E994D0FC-5E02-1FEA-9854-551F27BD6B4A}" dt="2023-10-21T19:52:26.033" v="79" actId="14100"/>
          <ac:picMkLst>
            <pc:docMk/>
            <pc:sldMk cId="3291826386" sldId="326"/>
            <ac:picMk id="2" creationId="{682FDB4C-7D00-1A97-71C4-D09BFE3E59AA}"/>
          </ac:picMkLst>
        </pc:picChg>
      </pc:sldChg>
      <pc:sldChg chg="addSp modSp add replId">
        <pc:chgData name="A Freel" userId="S::afreel@ohacademy.co.uk::f6dead3d-cc44-4b49-aee1-60fe86f08dbd" providerId="AD" clId="Web-{E994D0FC-5E02-1FEA-9854-551F27BD6B4A}" dt="2023-10-21T19:52:56.237" v="85" actId="14100"/>
        <pc:sldMkLst>
          <pc:docMk/>
          <pc:sldMk cId="674375716" sldId="327"/>
        </pc:sldMkLst>
        <pc:picChg chg="add mod">
          <ac:chgData name="A Freel" userId="S::afreel@ohacademy.co.uk::f6dead3d-cc44-4b49-aee1-60fe86f08dbd" providerId="AD" clId="Web-{E994D0FC-5E02-1FEA-9854-551F27BD6B4A}" dt="2023-10-21T19:52:56.237" v="85" actId="14100"/>
          <ac:picMkLst>
            <pc:docMk/>
            <pc:sldMk cId="674375716" sldId="327"/>
            <ac:picMk id="2" creationId="{2BEF06B7-2977-A84A-27DA-2D69D6577E06}"/>
          </ac:picMkLst>
        </pc:picChg>
      </pc:sldChg>
      <pc:sldChg chg="addSp modSp add replId">
        <pc:chgData name="A Freel" userId="S::afreel@ohacademy.co.uk::f6dead3d-cc44-4b49-aee1-60fe86f08dbd" providerId="AD" clId="Web-{E994D0FC-5E02-1FEA-9854-551F27BD6B4A}" dt="2023-10-21T19:53:54.301" v="93" actId="14100"/>
        <pc:sldMkLst>
          <pc:docMk/>
          <pc:sldMk cId="4173091124" sldId="328"/>
        </pc:sldMkLst>
        <pc:picChg chg="add mod">
          <ac:chgData name="A Freel" userId="S::afreel@ohacademy.co.uk::f6dead3d-cc44-4b49-aee1-60fe86f08dbd" providerId="AD" clId="Web-{E994D0FC-5E02-1FEA-9854-551F27BD6B4A}" dt="2023-10-21T19:53:33.847" v="89" actId="14100"/>
          <ac:picMkLst>
            <pc:docMk/>
            <pc:sldMk cId="4173091124" sldId="328"/>
            <ac:picMk id="2" creationId="{F7AD03E0-3999-7749-D8F1-7500B2D34A30}"/>
          </ac:picMkLst>
        </pc:picChg>
        <pc:picChg chg="add mod">
          <ac:chgData name="A Freel" userId="S::afreel@ohacademy.co.uk::f6dead3d-cc44-4b49-aee1-60fe86f08dbd" providerId="AD" clId="Web-{E994D0FC-5E02-1FEA-9854-551F27BD6B4A}" dt="2023-10-21T19:53:54.301" v="93" actId="14100"/>
          <ac:picMkLst>
            <pc:docMk/>
            <pc:sldMk cId="4173091124" sldId="328"/>
            <ac:picMk id="3" creationId="{B8A7BBFF-7B5E-1C2C-CA42-21165512DB4D}"/>
          </ac:picMkLst>
        </pc:picChg>
      </pc:sldChg>
      <pc:sldChg chg="add del replId">
        <pc:chgData name="A Freel" userId="S::afreel@ohacademy.co.uk::f6dead3d-cc44-4b49-aee1-60fe86f08dbd" providerId="AD" clId="Web-{E994D0FC-5E02-1FEA-9854-551F27BD6B4A}" dt="2023-10-21T19:53:55.957" v="94"/>
        <pc:sldMkLst>
          <pc:docMk/>
          <pc:sldMk cId="3597978687" sldId="329"/>
        </pc:sldMkLst>
      </pc:sldChg>
      <pc:sldChg chg="new del">
        <pc:chgData name="A Freel" userId="S::afreel@ohacademy.co.uk::f6dead3d-cc44-4b49-aee1-60fe86f08dbd" providerId="AD" clId="Web-{E994D0FC-5E02-1FEA-9854-551F27BD6B4A}" dt="2023-10-21T19:52:48.752" v="82"/>
        <pc:sldMkLst>
          <pc:docMk/>
          <pc:sldMk cId="3704067806" sldId="330"/>
        </pc:sldMkLst>
      </pc:sldChg>
    </pc:docChg>
  </pc:docChgLst>
  <pc:docChgLst>
    <pc:chgData name="L Roberts" userId="S::lroberts@ohacademy.co.uk::bd6b7227-230d-44c8-b4fe-a13c6c7d9260" providerId="AD" clId="Web-{21E186CF-2838-4B0D-B913-159671ABE2C1}"/>
    <pc:docChg chg="delSld modSld">
      <pc:chgData name="L Roberts" userId="S::lroberts@ohacademy.co.uk::bd6b7227-230d-44c8-b4fe-a13c6c7d9260" providerId="AD" clId="Web-{21E186CF-2838-4B0D-B913-159671ABE2C1}" dt="2023-11-22T15:53:46.524" v="73"/>
      <pc:docMkLst>
        <pc:docMk/>
      </pc:docMkLst>
      <pc:sldChg chg="delSp modSp">
        <pc:chgData name="L Roberts" userId="S::lroberts@ohacademy.co.uk::bd6b7227-230d-44c8-b4fe-a13c6c7d9260" providerId="AD" clId="Web-{21E186CF-2838-4B0D-B913-159671ABE2C1}" dt="2023-11-22T15:52:33.909" v="18" actId="20577"/>
        <pc:sldMkLst>
          <pc:docMk/>
          <pc:sldMk cId="3323102155" sldId="263"/>
        </pc:sldMkLst>
        <pc:spChg chg="mod">
          <ac:chgData name="L Roberts" userId="S::lroberts@ohacademy.co.uk::bd6b7227-230d-44c8-b4fe-a13c6c7d9260" providerId="AD" clId="Web-{21E186CF-2838-4B0D-B913-159671ABE2C1}" dt="2023-11-22T15:52:33.909" v="18" actId="20577"/>
          <ac:spMkLst>
            <pc:docMk/>
            <pc:sldMk cId="3323102155" sldId="263"/>
            <ac:spMk id="3" creationId="{DCD2A9AE-8C14-09DB-518E-15242DC61215}"/>
          </ac:spMkLst>
        </pc:spChg>
        <pc:picChg chg="del">
          <ac:chgData name="L Roberts" userId="S::lroberts@ohacademy.co.uk::bd6b7227-230d-44c8-b4fe-a13c6c7d9260" providerId="AD" clId="Web-{21E186CF-2838-4B0D-B913-159671ABE2C1}" dt="2023-11-22T15:52:30.706" v="15"/>
          <ac:picMkLst>
            <pc:docMk/>
            <pc:sldMk cId="3323102155" sldId="263"/>
            <ac:picMk id="4" creationId="{DA798097-1121-3A13-3A8B-A5BC27C175D6}"/>
          </ac:picMkLst>
        </pc:picChg>
      </pc:sldChg>
      <pc:sldChg chg="modSp">
        <pc:chgData name="L Roberts" userId="S::lroberts@ohacademy.co.uk::bd6b7227-230d-44c8-b4fe-a13c6c7d9260" providerId="AD" clId="Web-{21E186CF-2838-4B0D-B913-159671ABE2C1}" dt="2023-11-22T15:52:29.612" v="14" actId="20577"/>
        <pc:sldMkLst>
          <pc:docMk/>
          <pc:sldMk cId="1309459136" sldId="264"/>
        </pc:sldMkLst>
        <pc:spChg chg="mod">
          <ac:chgData name="L Roberts" userId="S::lroberts@ohacademy.co.uk::bd6b7227-230d-44c8-b4fe-a13c6c7d9260" providerId="AD" clId="Web-{21E186CF-2838-4B0D-B913-159671ABE2C1}" dt="2023-11-22T15:52:23.815" v="11" actId="20577"/>
          <ac:spMkLst>
            <pc:docMk/>
            <pc:sldMk cId="1309459136" sldId="264"/>
            <ac:spMk id="2" creationId="{AE73367C-222C-7065-C605-96620B86273D}"/>
          </ac:spMkLst>
        </pc:spChg>
        <pc:spChg chg="mod">
          <ac:chgData name="L Roberts" userId="S::lroberts@ohacademy.co.uk::bd6b7227-230d-44c8-b4fe-a13c6c7d9260" providerId="AD" clId="Web-{21E186CF-2838-4B0D-B913-159671ABE2C1}" dt="2023-11-22T15:52:29.612" v="14" actId="20577"/>
          <ac:spMkLst>
            <pc:docMk/>
            <pc:sldMk cId="1309459136" sldId="264"/>
            <ac:spMk id="3" creationId="{160551F9-7AC3-B37B-BF87-17E3EFF320C3}"/>
          </ac:spMkLst>
        </pc:spChg>
      </pc:sldChg>
      <pc:sldChg chg="del">
        <pc:chgData name="L Roberts" userId="S::lroberts@ohacademy.co.uk::bd6b7227-230d-44c8-b4fe-a13c6c7d9260" providerId="AD" clId="Web-{21E186CF-2838-4B0D-B913-159671ABE2C1}" dt="2023-11-22T15:53:33.320" v="56"/>
        <pc:sldMkLst>
          <pc:docMk/>
          <pc:sldMk cId="1409235344" sldId="265"/>
        </pc:sldMkLst>
      </pc:sldChg>
      <pc:sldChg chg="del">
        <pc:chgData name="L Roberts" userId="S::lroberts@ohacademy.co.uk::bd6b7227-230d-44c8-b4fe-a13c6c7d9260" providerId="AD" clId="Web-{21E186CF-2838-4B0D-B913-159671ABE2C1}" dt="2023-11-22T15:53:31.617" v="54"/>
        <pc:sldMkLst>
          <pc:docMk/>
          <pc:sldMk cId="2598147563" sldId="266"/>
        </pc:sldMkLst>
      </pc:sldChg>
      <pc:sldChg chg="del">
        <pc:chgData name="L Roberts" userId="S::lroberts@ohacademy.co.uk::bd6b7227-230d-44c8-b4fe-a13c6c7d9260" providerId="AD" clId="Web-{21E186CF-2838-4B0D-B913-159671ABE2C1}" dt="2023-11-22T15:53:31.163" v="53"/>
        <pc:sldMkLst>
          <pc:docMk/>
          <pc:sldMk cId="3840252902" sldId="267"/>
        </pc:sldMkLst>
      </pc:sldChg>
      <pc:sldChg chg="del">
        <pc:chgData name="L Roberts" userId="S::lroberts@ohacademy.co.uk::bd6b7227-230d-44c8-b4fe-a13c6c7d9260" providerId="AD" clId="Web-{21E186CF-2838-4B0D-B913-159671ABE2C1}" dt="2023-11-22T15:53:30.210" v="52"/>
        <pc:sldMkLst>
          <pc:docMk/>
          <pc:sldMk cId="3937297242" sldId="268"/>
        </pc:sldMkLst>
      </pc:sldChg>
      <pc:sldChg chg="del">
        <pc:chgData name="L Roberts" userId="S::lroberts@ohacademy.co.uk::bd6b7227-230d-44c8-b4fe-a13c6c7d9260" providerId="AD" clId="Web-{21E186CF-2838-4B0D-B913-159671ABE2C1}" dt="2023-11-22T15:53:29.679" v="51"/>
        <pc:sldMkLst>
          <pc:docMk/>
          <pc:sldMk cId="884627272" sldId="269"/>
        </pc:sldMkLst>
      </pc:sldChg>
      <pc:sldChg chg="del">
        <pc:chgData name="L Roberts" userId="S::lroberts@ohacademy.co.uk::bd6b7227-230d-44c8-b4fe-a13c6c7d9260" providerId="AD" clId="Web-{21E186CF-2838-4B0D-B913-159671ABE2C1}" dt="2023-11-22T15:53:29.116" v="50"/>
        <pc:sldMkLst>
          <pc:docMk/>
          <pc:sldMk cId="1587154115" sldId="270"/>
        </pc:sldMkLst>
      </pc:sldChg>
      <pc:sldChg chg="del">
        <pc:chgData name="L Roberts" userId="S::lroberts@ohacademy.co.uk::bd6b7227-230d-44c8-b4fe-a13c6c7d9260" providerId="AD" clId="Web-{21E186CF-2838-4B0D-B913-159671ABE2C1}" dt="2023-11-22T15:53:28.570" v="49"/>
        <pc:sldMkLst>
          <pc:docMk/>
          <pc:sldMk cId="1615242569" sldId="271"/>
        </pc:sldMkLst>
      </pc:sldChg>
      <pc:sldChg chg="del">
        <pc:chgData name="L Roberts" userId="S::lroberts@ohacademy.co.uk::bd6b7227-230d-44c8-b4fe-a13c6c7d9260" providerId="AD" clId="Web-{21E186CF-2838-4B0D-B913-159671ABE2C1}" dt="2023-11-22T15:53:28.069" v="48"/>
        <pc:sldMkLst>
          <pc:docMk/>
          <pc:sldMk cId="1855152581" sldId="272"/>
        </pc:sldMkLst>
      </pc:sldChg>
      <pc:sldChg chg="del">
        <pc:chgData name="L Roberts" userId="S::lroberts@ohacademy.co.uk::bd6b7227-230d-44c8-b4fe-a13c6c7d9260" providerId="AD" clId="Web-{21E186CF-2838-4B0D-B913-159671ABE2C1}" dt="2023-11-22T15:53:27.616" v="47"/>
        <pc:sldMkLst>
          <pc:docMk/>
          <pc:sldMk cId="3788046241" sldId="273"/>
        </pc:sldMkLst>
      </pc:sldChg>
      <pc:sldChg chg="del">
        <pc:chgData name="L Roberts" userId="S::lroberts@ohacademy.co.uk::bd6b7227-230d-44c8-b4fe-a13c6c7d9260" providerId="AD" clId="Web-{21E186CF-2838-4B0D-B913-159671ABE2C1}" dt="2023-11-22T15:53:27.069" v="46"/>
        <pc:sldMkLst>
          <pc:docMk/>
          <pc:sldMk cId="3659289964" sldId="274"/>
        </pc:sldMkLst>
      </pc:sldChg>
      <pc:sldChg chg="del">
        <pc:chgData name="L Roberts" userId="S::lroberts@ohacademy.co.uk::bd6b7227-230d-44c8-b4fe-a13c6c7d9260" providerId="AD" clId="Web-{21E186CF-2838-4B0D-B913-159671ABE2C1}" dt="2023-11-22T15:53:26.522" v="45"/>
        <pc:sldMkLst>
          <pc:docMk/>
          <pc:sldMk cId="4017974535" sldId="275"/>
        </pc:sldMkLst>
      </pc:sldChg>
      <pc:sldChg chg="del">
        <pc:chgData name="L Roberts" userId="S::lroberts@ohacademy.co.uk::bd6b7227-230d-44c8-b4fe-a13c6c7d9260" providerId="AD" clId="Web-{21E186CF-2838-4B0D-B913-159671ABE2C1}" dt="2023-11-22T15:53:18.803" v="36"/>
        <pc:sldMkLst>
          <pc:docMk/>
          <pc:sldMk cId="880038310" sldId="276"/>
        </pc:sldMkLst>
      </pc:sldChg>
      <pc:sldChg chg="del">
        <pc:chgData name="L Roberts" userId="S::lroberts@ohacademy.co.uk::bd6b7227-230d-44c8-b4fe-a13c6c7d9260" providerId="AD" clId="Web-{21E186CF-2838-4B0D-B913-159671ABE2C1}" dt="2023-11-22T15:53:19.209" v="37"/>
        <pc:sldMkLst>
          <pc:docMk/>
          <pc:sldMk cId="2889492971" sldId="277"/>
        </pc:sldMkLst>
      </pc:sldChg>
      <pc:sldChg chg="del">
        <pc:chgData name="L Roberts" userId="S::lroberts@ohacademy.co.uk::bd6b7227-230d-44c8-b4fe-a13c6c7d9260" providerId="AD" clId="Web-{21E186CF-2838-4B0D-B913-159671ABE2C1}" dt="2023-11-22T15:53:20.975" v="38"/>
        <pc:sldMkLst>
          <pc:docMk/>
          <pc:sldMk cId="1183800459" sldId="278"/>
        </pc:sldMkLst>
      </pc:sldChg>
      <pc:sldChg chg="del">
        <pc:chgData name="L Roberts" userId="S::lroberts@ohacademy.co.uk::bd6b7227-230d-44c8-b4fe-a13c6c7d9260" providerId="AD" clId="Web-{21E186CF-2838-4B0D-B913-159671ABE2C1}" dt="2023-11-22T15:53:39.992" v="64"/>
        <pc:sldMkLst>
          <pc:docMk/>
          <pc:sldMk cId="3254367442" sldId="290"/>
        </pc:sldMkLst>
      </pc:sldChg>
      <pc:sldChg chg="del">
        <pc:chgData name="L Roberts" userId="S::lroberts@ohacademy.co.uk::bd6b7227-230d-44c8-b4fe-a13c6c7d9260" providerId="AD" clId="Web-{21E186CF-2838-4B0D-B913-159671ABE2C1}" dt="2023-11-22T15:53:21.569" v="39"/>
        <pc:sldMkLst>
          <pc:docMk/>
          <pc:sldMk cId="85478612" sldId="291"/>
        </pc:sldMkLst>
      </pc:sldChg>
      <pc:sldChg chg="del">
        <pc:chgData name="L Roberts" userId="S::lroberts@ohacademy.co.uk::bd6b7227-230d-44c8-b4fe-a13c6c7d9260" providerId="AD" clId="Web-{21E186CF-2838-4B0D-B913-159671ABE2C1}" dt="2023-11-22T15:53:22.069" v="40"/>
        <pc:sldMkLst>
          <pc:docMk/>
          <pc:sldMk cId="1829440368" sldId="292"/>
        </pc:sldMkLst>
      </pc:sldChg>
      <pc:sldChg chg="del">
        <pc:chgData name="L Roberts" userId="S::lroberts@ohacademy.co.uk::bd6b7227-230d-44c8-b4fe-a13c6c7d9260" providerId="AD" clId="Web-{21E186CF-2838-4B0D-B913-159671ABE2C1}" dt="2023-11-22T15:53:22.507" v="41"/>
        <pc:sldMkLst>
          <pc:docMk/>
          <pc:sldMk cId="1472296430" sldId="293"/>
        </pc:sldMkLst>
      </pc:sldChg>
      <pc:sldChg chg="del">
        <pc:chgData name="L Roberts" userId="S::lroberts@ohacademy.co.uk::bd6b7227-230d-44c8-b4fe-a13c6c7d9260" providerId="AD" clId="Web-{21E186CF-2838-4B0D-B913-159671ABE2C1}" dt="2023-11-22T15:53:22.960" v="42"/>
        <pc:sldMkLst>
          <pc:docMk/>
          <pc:sldMk cId="4018679570" sldId="294"/>
        </pc:sldMkLst>
      </pc:sldChg>
      <pc:sldChg chg="del">
        <pc:chgData name="L Roberts" userId="S::lroberts@ohacademy.co.uk::bd6b7227-230d-44c8-b4fe-a13c6c7d9260" providerId="AD" clId="Web-{21E186CF-2838-4B0D-B913-159671ABE2C1}" dt="2023-11-22T15:53:23.475" v="43"/>
        <pc:sldMkLst>
          <pc:docMk/>
          <pc:sldMk cId="2050116358" sldId="295"/>
        </pc:sldMkLst>
      </pc:sldChg>
      <pc:sldChg chg="del">
        <pc:chgData name="L Roberts" userId="S::lroberts@ohacademy.co.uk::bd6b7227-230d-44c8-b4fe-a13c6c7d9260" providerId="AD" clId="Web-{21E186CF-2838-4B0D-B913-159671ABE2C1}" dt="2023-11-22T15:53:24.179" v="44"/>
        <pc:sldMkLst>
          <pc:docMk/>
          <pc:sldMk cId="3534788529" sldId="296"/>
        </pc:sldMkLst>
      </pc:sldChg>
      <pc:sldChg chg="del">
        <pc:chgData name="L Roberts" userId="S::lroberts@ohacademy.co.uk::bd6b7227-230d-44c8-b4fe-a13c6c7d9260" providerId="AD" clId="Web-{21E186CF-2838-4B0D-B913-159671ABE2C1}" dt="2023-11-22T15:53:36.117" v="57"/>
        <pc:sldMkLst>
          <pc:docMk/>
          <pc:sldMk cId="1279763699" sldId="297"/>
        </pc:sldMkLst>
      </pc:sldChg>
      <pc:sldChg chg="del">
        <pc:chgData name="L Roberts" userId="S::lroberts@ohacademy.co.uk::bd6b7227-230d-44c8-b4fe-a13c6c7d9260" providerId="AD" clId="Web-{21E186CF-2838-4B0D-B913-159671ABE2C1}" dt="2023-11-22T15:53:36.633" v="58"/>
        <pc:sldMkLst>
          <pc:docMk/>
          <pc:sldMk cId="2595752407" sldId="298"/>
        </pc:sldMkLst>
      </pc:sldChg>
      <pc:sldChg chg="del">
        <pc:chgData name="L Roberts" userId="S::lroberts@ohacademy.co.uk::bd6b7227-230d-44c8-b4fe-a13c6c7d9260" providerId="AD" clId="Web-{21E186CF-2838-4B0D-B913-159671ABE2C1}" dt="2023-11-22T15:53:37.914" v="59"/>
        <pc:sldMkLst>
          <pc:docMk/>
          <pc:sldMk cId="33378111" sldId="299"/>
        </pc:sldMkLst>
      </pc:sldChg>
      <pc:sldChg chg="del">
        <pc:chgData name="L Roberts" userId="S::lroberts@ohacademy.co.uk::bd6b7227-230d-44c8-b4fe-a13c6c7d9260" providerId="AD" clId="Web-{21E186CF-2838-4B0D-B913-159671ABE2C1}" dt="2023-11-22T15:53:38.320" v="60"/>
        <pc:sldMkLst>
          <pc:docMk/>
          <pc:sldMk cId="793058005" sldId="300"/>
        </pc:sldMkLst>
      </pc:sldChg>
      <pc:sldChg chg="del">
        <pc:chgData name="L Roberts" userId="S::lroberts@ohacademy.co.uk::bd6b7227-230d-44c8-b4fe-a13c6c7d9260" providerId="AD" clId="Web-{21E186CF-2838-4B0D-B913-159671ABE2C1}" dt="2023-11-22T15:53:38.664" v="61"/>
        <pc:sldMkLst>
          <pc:docMk/>
          <pc:sldMk cId="3808445860" sldId="301"/>
        </pc:sldMkLst>
      </pc:sldChg>
      <pc:sldChg chg="del">
        <pc:chgData name="L Roberts" userId="S::lroberts@ohacademy.co.uk::bd6b7227-230d-44c8-b4fe-a13c6c7d9260" providerId="AD" clId="Web-{21E186CF-2838-4B0D-B913-159671ABE2C1}" dt="2023-11-22T15:53:38.992" v="62"/>
        <pc:sldMkLst>
          <pc:docMk/>
          <pc:sldMk cId="2723241268" sldId="302"/>
        </pc:sldMkLst>
      </pc:sldChg>
      <pc:sldChg chg="del">
        <pc:chgData name="L Roberts" userId="S::lroberts@ohacademy.co.uk::bd6b7227-230d-44c8-b4fe-a13c6c7d9260" providerId="AD" clId="Web-{21E186CF-2838-4B0D-B913-159671ABE2C1}" dt="2023-11-22T15:53:39.383" v="63"/>
        <pc:sldMkLst>
          <pc:docMk/>
          <pc:sldMk cId="3587520258" sldId="303"/>
        </pc:sldMkLst>
      </pc:sldChg>
      <pc:sldChg chg="modSp">
        <pc:chgData name="L Roberts" userId="S::lroberts@ohacademy.co.uk::bd6b7227-230d-44c8-b4fe-a13c6c7d9260" providerId="AD" clId="Web-{21E186CF-2838-4B0D-B913-159671ABE2C1}" dt="2023-11-22T15:52:47.676" v="30" actId="20577"/>
        <pc:sldMkLst>
          <pc:docMk/>
          <pc:sldMk cId="3352421561" sldId="310"/>
        </pc:sldMkLst>
        <pc:spChg chg="mod">
          <ac:chgData name="L Roberts" userId="S::lroberts@ohacademy.co.uk::bd6b7227-230d-44c8-b4fe-a13c6c7d9260" providerId="AD" clId="Web-{21E186CF-2838-4B0D-B913-159671ABE2C1}" dt="2023-11-22T15:52:47.676" v="30" actId="20577"/>
          <ac:spMkLst>
            <pc:docMk/>
            <pc:sldMk cId="3352421561" sldId="310"/>
            <ac:spMk id="6" creationId="{F3866C31-0780-0D73-241E-EE05A61E3BEA}"/>
          </ac:spMkLst>
        </pc:spChg>
      </pc:sldChg>
      <pc:sldChg chg="addSp delSp modSp">
        <pc:chgData name="L Roberts" userId="S::lroberts@ohacademy.co.uk::bd6b7227-230d-44c8-b4fe-a13c6c7d9260" providerId="AD" clId="Web-{21E186CF-2838-4B0D-B913-159671ABE2C1}" dt="2023-11-22T15:53:10.631" v="35" actId="20577"/>
        <pc:sldMkLst>
          <pc:docMk/>
          <pc:sldMk cId="1991475758" sldId="317"/>
        </pc:sldMkLst>
        <pc:spChg chg="del">
          <ac:chgData name="L Roberts" userId="S::lroberts@ohacademy.co.uk::bd6b7227-230d-44c8-b4fe-a13c6c7d9260" providerId="AD" clId="Web-{21E186CF-2838-4B0D-B913-159671ABE2C1}" dt="2023-11-22T15:53:06.490" v="32"/>
          <ac:spMkLst>
            <pc:docMk/>
            <pc:sldMk cId="1991475758" sldId="317"/>
            <ac:spMk id="4" creationId="{6F358158-CF8D-9CA2-D6EB-F2712F091C34}"/>
          </ac:spMkLst>
        </pc:spChg>
        <pc:spChg chg="add">
          <ac:chgData name="L Roberts" userId="S::lroberts@ohacademy.co.uk::bd6b7227-230d-44c8-b4fe-a13c6c7d9260" providerId="AD" clId="Web-{21E186CF-2838-4B0D-B913-159671ABE2C1}" dt="2023-11-22T15:53:08.068" v="33"/>
          <ac:spMkLst>
            <pc:docMk/>
            <pc:sldMk cId="1991475758" sldId="317"/>
            <ac:spMk id="11" creationId="{17CA917A-2AE8-949D-2CF1-28F7D0D54C43}"/>
          </ac:spMkLst>
        </pc:spChg>
        <pc:spChg chg="mod">
          <ac:chgData name="L Roberts" userId="S::lroberts@ohacademy.co.uk::bd6b7227-230d-44c8-b4fe-a13c6c7d9260" providerId="AD" clId="Web-{21E186CF-2838-4B0D-B913-159671ABE2C1}" dt="2023-11-22T15:53:10.631" v="35" actId="20577"/>
          <ac:spMkLst>
            <pc:docMk/>
            <pc:sldMk cId="1991475758" sldId="317"/>
            <ac:spMk id="16" creationId="{D32C41CD-6C8C-0327-3189-062D97A81E33}"/>
          </ac:spMkLst>
        </pc:spChg>
      </pc:sldChg>
      <pc:sldChg chg="delSp">
        <pc:chgData name="L Roberts" userId="S::lroberts@ohacademy.co.uk::bd6b7227-230d-44c8-b4fe-a13c6c7d9260" providerId="AD" clId="Web-{21E186CF-2838-4B0D-B913-159671ABE2C1}" dt="2023-11-22T15:52:58.896" v="31"/>
        <pc:sldMkLst>
          <pc:docMk/>
          <pc:sldMk cId="547147505" sldId="319"/>
        </pc:sldMkLst>
        <pc:spChg chg="del">
          <ac:chgData name="L Roberts" userId="S::lroberts@ohacademy.co.uk::bd6b7227-230d-44c8-b4fe-a13c6c7d9260" providerId="AD" clId="Web-{21E186CF-2838-4B0D-B913-159671ABE2C1}" dt="2023-11-22T15:52:58.896" v="31"/>
          <ac:spMkLst>
            <pc:docMk/>
            <pc:sldMk cId="547147505" sldId="319"/>
            <ac:spMk id="6" creationId="{F3866C31-0780-0D73-241E-EE05A61E3BEA}"/>
          </ac:spMkLst>
        </pc:spChg>
      </pc:sldChg>
      <pc:sldChg chg="del">
        <pc:chgData name="L Roberts" userId="S::lroberts@ohacademy.co.uk::bd6b7227-230d-44c8-b4fe-a13c6c7d9260" providerId="AD" clId="Web-{21E186CF-2838-4B0D-B913-159671ABE2C1}" dt="2023-11-22T15:53:40.430" v="65"/>
        <pc:sldMkLst>
          <pc:docMk/>
          <pc:sldMk cId="58914134" sldId="320"/>
        </pc:sldMkLst>
      </pc:sldChg>
      <pc:sldChg chg="del">
        <pc:chgData name="L Roberts" userId="S::lroberts@ohacademy.co.uk::bd6b7227-230d-44c8-b4fe-a13c6c7d9260" providerId="AD" clId="Web-{21E186CF-2838-4B0D-B913-159671ABE2C1}" dt="2023-11-22T15:53:40.820" v="66"/>
        <pc:sldMkLst>
          <pc:docMk/>
          <pc:sldMk cId="896127864" sldId="321"/>
        </pc:sldMkLst>
      </pc:sldChg>
      <pc:sldChg chg="del">
        <pc:chgData name="L Roberts" userId="S::lroberts@ohacademy.co.uk::bd6b7227-230d-44c8-b4fe-a13c6c7d9260" providerId="AD" clId="Web-{21E186CF-2838-4B0D-B913-159671ABE2C1}" dt="2023-11-22T15:53:42.242" v="67"/>
        <pc:sldMkLst>
          <pc:docMk/>
          <pc:sldMk cId="3149461455" sldId="322"/>
        </pc:sldMkLst>
      </pc:sldChg>
      <pc:sldChg chg="del">
        <pc:chgData name="L Roberts" userId="S::lroberts@ohacademy.co.uk::bd6b7227-230d-44c8-b4fe-a13c6c7d9260" providerId="AD" clId="Web-{21E186CF-2838-4B0D-B913-159671ABE2C1}" dt="2023-11-22T15:53:42.727" v="68"/>
        <pc:sldMkLst>
          <pc:docMk/>
          <pc:sldMk cId="875427527" sldId="323"/>
        </pc:sldMkLst>
      </pc:sldChg>
      <pc:sldChg chg="del">
        <pc:chgData name="L Roberts" userId="S::lroberts@ohacademy.co.uk::bd6b7227-230d-44c8-b4fe-a13c6c7d9260" providerId="AD" clId="Web-{21E186CF-2838-4B0D-B913-159671ABE2C1}" dt="2023-11-22T15:53:43.164" v="69"/>
        <pc:sldMkLst>
          <pc:docMk/>
          <pc:sldMk cId="4261158624" sldId="324"/>
        </pc:sldMkLst>
      </pc:sldChg>
      <pc:sldChg chg="del">
        <pc:chgData name="L Roberts" userId="S::lroberts@ohacademy.co.uk::bd6b7227-230d-44c8-b4fe-a13c6c7d9260" providerId="AD" clId="Web-{21E186CF-2838-4B0D-B913-159671ABE2C1}" dt="2023-11-22T15:53:43.680" v="70"/>
        <pc:sldMkLst>
          <pc:docMk/>
          <pc:sldMk cId="1396877798" sldId="325"/>
        </pc:sldMkLst>
      </pc:sldChg>
      <pc:sldChg chg="del">
        <pc:chgData name="L Roberts" userId="S::lroberts@ohacademy.co.uk::bd6b7227-230d-44c8-b4fe-a13c6c7d9260" providerId="AD" clId="Web-{21E186CF-2838-4B0D-B913-159671ABE2C1}" dt="2023-11-22T15:53:44.196" v="71"/>
        <pc:sldMkLst>
          <pc:docMk/>
          <pc:sldMk cId="3291826386" sldId="326"/>
        </pc:sldMkLst>
      </pc:sldChg>
      <pc:sldChg chg="del">
        <pc:chgData name="L Roberts" userId="S::lroberts@ohacademy.co.uk::bd6b7227-230d-44c8-b4fe-a13c6c7d9260" providerId="AD" clId="Web-{21E186CF-2838-4B0D-B913-159671ABE2C1}" dt="2023-11-22T15:53:44.852" v="72"/>
        <pc:sldMkLst>
          <pc:docMk/>
          <pc:sldMk cId="674375716" sldId="327"/>
        </pc:sldMkLst>
      </pc:sldChg>
      <pc:sldChg chg="del">
        <pc:chgData name="L Roberts" userId="S::lroberts@ohacademy.co.uk::bd6b7227-230d-44c8-b4fe-a13c6c7d9260" providerId="AD" clId="Web-{21E186CF-2838-4B0D-B913-159671ABE2C1}" dt="2023-11-22T15:53:46.524" v="73"/>
        <pc:sldMkLst>
          <pc:docMk/>
          <pc:sldMk cId="4173091124" sldId="328"/>
        </pc:sldMkLst>
      </pc:sldChg>
      <pc:sldChg chg="del">
        <pc:chgData name="L Roberts" userId="S::lroberts@ohacademy.co.uk::bd6b7227-230d-44c8-b4fe-a13c6c7d9260" providerId="AD" clId="Web-{21E186CF-2838-4B0D-B913-159671ABE2C1}" dt="2023-11-22T15:53:32.445" v="55"/>
        <pc:sldMkLst>
          <pc:docMk/>
          <pc:sldMk cId="2211598950" sldId="329"/>
        </pc:sldMkLst>
      </pc:sldChg>
    </pc:docChg>
  </pc:docChgLst>
  <pc:docChgLst>
    <pc:chgData name="A Freel" userId="S::afreel@ohacademy.co.uk::f6dead3d-cc44-4b49-aee1-60fe86f08dbd" providerId="AD" clId="Web-{A01D414B-807D-0584-2B75-8320DBF7331D}"/>
    <pc:docChg chg="addSld delSld addMainMaster modMainMaster">
      <pc:chgData name="A Freel" userId="S::afreel@ohacademy.co.uk::f6dead3d-cc44-4b49-aee1-60fe86f08dbd" providerId="AD" clId="Web-{A01D414B-807D-0584-2B75-8320DBF7331D}" dt="2023-10-20T12:27:13.857" v="24"/>
      <pc:docMkLst>
        <pc:docMk/>
      </pc:docMkLst>
      <pc:sldChg chg="del">
        <pc:chgData name="A Freel" userId="S::afreel@ohacademy.co.uk::f6dead3d-cc44-4b49-aee1-60fe86f08dbd" providerId="AD" clId="Web-{A01D414B-807D-0584-2B75-8320DBF7331D}" dt="2023-10-20T12:27:10.701" v="12"/>
        <pc:sldMkLst>
          <pc:docMk/>
          <pc:sldMk cId="193198855" sldId="258"/>
        </pc:sldMkLst>
      </pc:sldChg>
      <pc:sldChg chg="del">
        <pc:chgData name="A Freel" userId="S::afreel@ohacademy.co.uk::f6dead3d-cc44-4b49-aee1-60fe86f08dbd" providerId="AD" clId="Web-{A01D414B-807D-0584-2B75-8320DBF7331D}" dt="2023-10-20T12:27:08.419" v="11"/>
        <pc:sldMkLst>
          <pc:docMk/>
          <pc:sldMk cId="3542205032" sldId="260"/>
        </pc:sldMkLst>
      </pc:sldChg>
      <pc:sldChg chg="add">
        <pc:chgData name="A Freel" userId="S::afreel@ohacademy.co.uk::f6dead3d-cc44-4b49-aee1-60fe86f08dbd" providerId="AD" clId="Web-{A01D414B-807D-0584-2B75-8320DBF7331D}" dt="2023-10-20T12:21:42.564" v="0"/>
        <pc:sldMkLst>
          <pc:docMk/>
          <pc:sldMk cId="1409235344" sldId="265"/>
        </pc:sldMkLst>
      </pc:sldChg>
      <pc:sldChg chg="add">
        <pc:chgData name="A Freel" userId="S::afreel@ohacademy.co.uk::f6dead3d-cc44-4b49-aee1-60fe86f08dbd" providerId="AD" clId="Web-{A01D414B-807D-0584-2B75-8320DBF7331D}" dt="2023-10-20T12:21:42.705" v="1"/>
        <pc:sldMkLst>
          <pc:docMk/>
          <pc:sldMk cId="2598147563" sldId="266"/>
        </pc:sldMkLst>
      </pc:sldChg>
      <pc:sldChg chg="add">
        <pc:chgData name="A Freel" userId="S::afreel@ohacademy.co.uk::f6dead3d-cc44-4b49-aee1-60fe86f08dbd" providerId="AD" clId="Web-{A01D414B-807D-0584-2B75-8320DBF7331D}" dt="2023-10-20T12:21:42.799" v="2"/>
        <pc:sldMkLst>
          <pc:docMk/>
          <pc:sldMk cId="3840252902" sldId="267"/>
        </pc:sldMkLst>
      </pc:sldChg>
      <pc:sldChg chg="add">
        <pc:chgData name="A Freel" userId="S::afreel@ohacademy.co.uk::f6dead3d-cc44-4b49-aee1-60fe86f08dbd" providerId="AD" clId="Web-{A01D414B-807D-0584-2B75-8320DBF7331D}" dt="2023-10-20T12:21:42.955" v="3"/>
        <pc:sldMkLst>
          <pc:docMk/>
          <pc:sldMk cId="3937297242" sldId="268"/>
        </pc:sldMkLst>
      </pc:sldChg>
      <pc:sldChg chg="add">
        <pc:chgData name="A Freel" userId="S::afreel@ohacademy.co.uk::f6dead3d-cc44-4b49-aee1-60fe86f08dbd" providerId="AD" clId="Web-{A01D414B-807D-0584-2B75-8320DBF7331D}" dt="2023-10-20T12:21:43.111" v="4"/>
        <pc:sldMkLst>
          <pc:docMk/>
          <pc:sldMk cId="884627272" sldId="269"/>
        </pc:sldMkLst>
      </pc:sldChg>
      <pc:sldChg chg="add">
        <pc:chgData name="A Freel" userId="S::afreel@ohacademy.co.uk::f6dead3d-cc44-4b49-aee1-60fe86f08dbd" providerId="AD" clId="Web-{A01D414B-807D-0584-2B75-8320DBF7331D}" dt="2023-10-20T12:21:43.205" v="5"/>
        <pc:sldMkLst>
          <pc:docMk/>
          <pc:sldMk cId="1587154115" sldId="270"/>
        </pc:sldMkLst>
      </pc:sldChg>
      <pc:sldChg chg="add">
        <pc:chgData name="A Freel" userId="S::afreel@ohacademy.co.uk::f6dead3d-cc44-4b49-aee1-60fe86f08dbd" providerId="AD" clId="Web-{A01D414B-807D-0584-2B75-8320DBF7331D}" dt="2023-10-20T12:21:43.314" v="6"/>
        <pc:sldMkLst>
          <pc:docMk/>
          <pc:sldMk cId="1615242569" sldId="271"/>
        </pc:sldMkLst>
      </pc:sldChg>
      <pc:sldChg chg="add">
        <pc:chgData name="A Freel" userId="S::afreel@ohacademy.co.uk::f6dead3d-cc44-4b49-aee1-60fe86f08dbd" providerId="AD" clId="Web-{A01D414B-807D-0584-2B75-8320DBF7331D}" dt="2023-10-20T12:21:43.408" v="7"/>
        <pc:sldMkLst>
          <pc:docMk/>
          <pc:sldMk cId="1855152581" sldId="272"/>
        </pc:sldMkLst>
      </pc:sldChg>
      <pc:sldChg chg="add">
        <pc:chgData name="A Freel" userId="S::afreel@ohacademy.co.uk::f6dead3d-cc44-4b49-aee1-60fe86f08dbd" providerId="AD" clId="Web-{A01D414B-807D-0584-2B75-8320DBF7331D}" dt="2023-10-20T12:21:43.533" v="8"/>
        <pc:sldMkLst>
          <pc:docMk/>
          <pc:sldMk cId="3788046241" sldId="273"/>
        </pc:sldMkLst>
      </pc:sldChg>
      <pc:sldChg chg="add">
        <pc:chgData name="A Freel" userId="S::afreel@ohacademy.co.uk::f6dead3d-cc44-4b49-aee1-60fe86f08dbd" providerId="AD" clId="Web-{A01D414B-807D-0584-2B75-8320DBF7331D}" dt="2023-10-20T12:21:43.689" v="9"/>
        <pc:sldMkLst>
          <pc:docMk/>
          <pc:sldMk cId="3659289964" sldId="274"/>
        </pc:sldMkLst>
      </pc:sldChg>
      <pc:sldChg chg="add">
        <pc:chgData name="A Freel" userId="S::afreel@ohacademy.co.uk::f6dead3d-cc44-4b49-aee1-60fe86f08dbd" providerId="AD" clId="Web-{A01D414B-807D-0584-2B75-8320DBF7331D}" dt="2023-10-20T12:21:43.783" v="10"/>
        <pc:sldMkLst>
          <pc:docMk/>
          <pc:sldMk cId="4017974535" sldId="275"/>
        </pc:sldMkLst>
      </pc:sldChg>
      <pc:sldChg chg="add">
        <pc:chgData name="A Freel" userId="S::afreel@ohacademy.co.uk::f6dead3d-cc44-4b49-aee1-60fe86f08dbd" providerId="AD" clId="Web-{A01D414B-807D-0584-2B75-8320DBF7331D}" dt="2023-10-20T12:27:12.654" v="13"/>
        <pc:sldMkLst>
          <pc:docMk/>
          <pc:sldMk cId="3275552130" sldId="279"/>
        </pc:sldMkLst>
      </pc:sldChg>
      <pc:sldChg chg="add">
        <pc:chgData name="A Freel" userId="S::afreel@ohacademy.co.uk::f6dead3d-cc44-4b49-aee1-60fe86f08dbd" providerId="AD" clId="Web-{A01D414B-807D-0584-2B75-8320DBF7331D}" dt="2023-10-20T12:27:12.763" v="14"/>
        <pc:sldMkLst>
          <pc:docMk/>
          <pc:sldMk cId="3717699780" sldId="280"/>
        </pc:sldMkLst>
      </pc:sldChg>
      <pc:sldChg chg="add">
        <pc:chgData name="A Freel" userId="S::afreel@ohacademy.co.uk::f6dead3d-cc44-4b49-aee1-60fe86f08dbd" providerId="AD" clId="Web-{A01D414B-807D-0584-2B75-8320DBF7331D}" dt="2023-10-20T12:27:12.998" v="15"/>
        <pc:sldMkLst>
          <pc:docMk/>
          <pc:sldMk cId="3354097032" sldId="281"/>
        </pc:sldMkLst>
      </pc:sldChg>
      <pc:sldChg chg="add">
        <pc:chgData name="A Freel" userId="S::afreel@ohacademy.co.uk::f6dead3d-cc44-4b49-aee1-60fe86f08dbd" providerId="AD" clId="Web-{A01D414B-807D-0584-2B75-8320DBF7331D}" dt="2023-10-20T12:27:13.107" v="16"/>
        <pc:sldMkLst>
          <pc:docMk/>
          <pc:sldMk cId="3853525682" sldId="282"/>
        </pc:sldMkLst>
      </pc:sldChg>
      <pc:sldChg chg="add">
        <pc:chgData name="A Freel" userId="S::afreel@ohacademy.co.uk::f6dead3d-cc44-4b49-aee1-60fe86f08dbd" providerId="AD" clId="Web-{A01D414B-807D-0584-2B75-8320DBF7331D}" dt="2023-10-20T12:27:13.201" v="17"/>
        <pc:sldMkLst>
          <pc:docMk/>
          <pc:sldMk cId="1631537889" sldId="283"/>
        </pc:sldMkLst>
      </pc:sldChg>
      <pc:sldChg chg="add">
        <pc:chgData name="A Freel" userId="S::afreel@ohacademy.co.uk::f6dead3d-cc44-4b49-aee1-60fe86f08dbd" providerId="AD" clId="Web-{A01D414B-807D-0584-2B75-8320DBF7331D}" dt="2023-10-20T12:27:13.420" v="18"/>
        <pc:sldMkLst>
          <pc:docMk/>
          <pc:sldMk cId="1831028854" sldId="284"/>
        </pc:sldMkLst>
      </pc:sldChg>
      <pc:sldChg chg="add">
        <pc:chgData name="A Freel" userId="S::afreel@ohacademy.co.uk::f6dead3d-cc44-4b49-aee1-60fe86f08dbd" providerId="AD" clId="Web-{A01D414B-807D-0584-2B75-8320DBF7331D}" dt="2023-10-20T12:27:13.482" v="19"/>
        <pc:sldMkLst>
          <pc:docMk/>
          <pc:sldMk cId="4155839542" sldId="285"/>
        </pc:sldMkLst>
      </pc:sldChg>
      <pc:sldChg chg="add">
        <pc:chgData name="A Freel" userId="S::afreel@ohacademy.co.uk::f6dead3d-cc44-4b49-aee1-60fe86f08dbd" providerId="AD" clId="Web-{A01D414B-807D-0584-2B75-8320DBF7331D}" dt="2023-10-20T12:27:13.591" v="20"/>
        <pc:sldMkLst>
          <pc:docMk/>
          <pc:sldMk cId="787175298" sldId="286"/>
        </pc:sldMkLst>
      </pc:sldChg>
      <pc:sldChg chg="add">
        <pc:chgData name="A Freel" userId="S::afreel@ohacademy.co.uk::f6dead3d-cc44-4b49-aee1-60fe86f08dbd" providerId="AD" clId="Web-{A01D414B-807D-0584-2B75-8320DBF7331D}" dt="2023-10-20T12:27:13.654" v="21"/>
        <pc:sldMkLst>
          <pc:docMk/>
          <pc:sldMk cId="4135710394" sldId="287"/>
        </pc:sldMkLst>
      </pc:sldChg>
      <pc:sldChg chg="add">
        <pc:chgData name="A Freel" userId="S::afreel@ohacademy.co.uk::f6dead3d-cc44-4b49-aee1-60fe86f08dbd" providerId="AD" clId="Web-{A01D414B-807D-0584-2B75-8320DBF7331D}" dt="2023-10-20T12:27:13.717" v="22"/>
        <pc:sldMkLst>
          <pc:docMk/>
          <pc:sldMk cId="3650170267" sldId="288"/>
        </pc:sldMkLst>
      </pc:sldChg>
      <pc:sldChg chg="add">
        <pc:chgData name="A Freel" userId="S::afreel@ohacademy.co.uk::f6dead3d-cc44-4b49-aee1-60fe86f08dbd" providerId="AD" clId="Web-{A01D414B-807D-0584-2B75-8320DBF7331D}" dt="2023-10-20T12:27:13.810" v="23"/>
        <pc:sldMkLst>
          <pc:docMk/>
          <pc:sldMk cId="1100974535" sldId="289"/>
        </pc:sldMkLst>
      </pc:sldChg>
      <pc:sldChg chg="add">
        <pc:chgData name="A Freel" userId="S::afreel@ohacademy.co.uk::f6dead3d-cc44-4b49-aee1-60fe86f08dbd" providerId="AD" clId="Web-{A01D414B-807D-0584-2B75-8320DBF7331D}" dt="2023-10-20T12:27:13.857" v="24"/>
        <pc:sldMkLst>
          <pc:docMk/>
          <pc:sldMk cId="3254367442" sldId="290"/>
        </pc:sldMkLst>
      </pc:sldChg>
      <pc:sldMasterChg chg="add addSldLayout">
        <pc:chgData name="A Freel" userId="S::afreel@ohacademy.co.uk::f6dead3d-cc44-4b49-aee1-60fe86f08dbd" providerId="AD" clId="Web-{A01D414B-807D-0584-2B75-8320DBF7331D}" dt="2023-10-20T12:27:13.810" v="23"/>
        <pc:sldMasterMkLst>
          <pc:docMk/>
          <pc:sldMasterMk cId="0" sldId="2147483675"/>
        </pc:sldMasterMkLst>
        <pc:sldLayoutChg chg="add">
          <pc:chgData name="A Freel" userId="S::afreel@ohacademy.co.uk::f6dead3d-cc44-4b49-aee1-60fe86f08dbd" providerId="AD" clId="Web-{A01D414B-807D-0584-2B75-8320DBF7331D}" dt="2023-10-20T12:27:13.810" v="23"/>
          <pc:sldLayoutMkLst>
            <pc:docMk/>
            <pc:sldMasterMk cId="0" sldId="2147483675"/>
            <pc:sldLayoutMk cId="0" sldId="2147483672"/>
          </pc:sldLayoutMkLst>
        </pc:sldLayoutChg>
        <pc:sldLayoutChg chg="add">
          <pc:chgData name="A Freel" userId="S::afreel@ohacademy.co.uk::f6dead3d-cc44-4b49-aee1-60fe86f08dbd" providerId="AD" clId="Web-{A01D414B-807D-0584-2B75-8320DBF7331D}" dt="2023-10-20T12:27:13.810" v="23"/>
          <pc:sldLayoutMkLst>
            <pc:docMk/>
            <pc:sldMasterMk cId="0" sldId="2147483675"/>
            <pc:sldLayoutMk cId="0" sldId="2147483822"/>
          </pc:sldLayoutMkLst>
        </pc:sldLayoutChg>
        <pc:sldLayoutChg chg="add">
          <pc:chgData name="A Freel" userId="S::afreel@ohacademy.co.uk::f6dead3d-cc44-4b49-aee1-60fe86f08dbd" providerId="AD" clId="Web-{A01D414B-807D-0584-2B75-8320DBF7331D}" dt="2023-10-20T12:27:13.810" v="23"/>
          <pc:sldLayoutMkLst>
            <pc:docMk/>
            <pc:sldMasterMk cId="0" sldId="2147483675"/>
            <pc:sldLayoutMk cId="0" sldId="2147483823"/>
          </pc:sldLayoutMkLst>
        </pc:sldLayoutChg>
        <pc:sldLayoutChg chg="add">
          <pc:chgData name="A Freel" userId="S::afreel@ohacademy.co.uk::f6dead3d-cc44-4b49-aee1-60fe86f08dbd" providerId="AD" clId="Web-{A01D414B-807D-0584-2B75-8320DBF7331D}" dt="2023-10-20T12:27:13.810" v="23"/>
          <pc:sldLayoutMkLst>
            <pc:docMk/>
            <pc:sldMasterMk cId="0" sldId="2147483675"/>
            <pc:sldLayoutMk cId="0" sldId="2147483824"/>
          </pc:sldLayoutMkLst>
        </pc:sldLayoutChg>
        <pc:sldLayoutChg chg="add">
          <pc:chgData name="A Freel" userId="S::afreel@ohacademy.co.uk::f6dead3d-cc44-4b49-aee1-60fe86f08dbd" providerId="AD" clId="Web-{A01D414B-807D-0584-2B75-8320DBF7331D}" dt="2023-10-20T12:27:13.810" v="23"/>
          <pc:sldLayoutMkLst>
            <pc:docMk/>
            <pc:sldMasterMk cId="0" sldId="2147483675"/>
            <pc:sldLayoutMk cId="0" sldId="2147483825"/>
          </pc:sldLayoutMkLst>
        </pc:sldLayoutChg>
        <pc:sldLayoutChg chg="add">
          <pc:chgData name="A Freel" userId="S::afreel@ohacademy.co.uk::f6dead3d-cc44-4b49-aee1-60fe86f08dbd" providerId="AD" clId="Web-{A01D414B-807D-0584-2B75-8320DBF7331D}" dt="2023-10-20T12:27:13.810" v="23"/>
          <pc:sldLayoutMkLst>
            <pc:docMk/>
            <pc:sldMasterMk cId="0" sldId="2147483675"/>
            <pc:sldLayoutMk cId="0" sldId="2147483826"/>
          </pc:sldLayoutMkLst>
        </pc:sldLayoutChg>
        <pc:sldLayoutChg chg="add">
          <pc:chgData name="A Freel" userId="S::afreel@ohacademy.co.uk::f6dead3d-cc44-4b49-aee1-60fe86f08dbd" providerId="AD" clId="Web-{A01D414B-807D-0584-2B75-8320DBF7331D}" dt="2023-10-20T12:27:13.810" v="23"/>
          <pc:sldLayoutMkLst>
            <pc:docMk/>
            <pc:sldMasterMk cId="0" sldId="2147483675"/>
            <pc:sldLayoutMk cId="0" sldId="2147483827"/>
          </pc:sldLayoutMkLst>
        </pc:sldLayoutChg>
      </pc:sldMasterChg>
      <pc:sldMasterChg chg="add addSldLayout">
        <pc:chgData name="A Freel" userId="S::afreel@ohacademy.co.uk::f6dead3d-cc44-4b49-aee1-60fe86f08dbd" providerId="AD" clId="Web-{A01D414B-807D-0584-2B75-8320DBF7331D}" dt="2023-10-20T12:21:42.564" v="0"/>
        <pc:sldMasterMkLst>
          <pc:docMk/>
          <pc:sldMasterMk cId="2172253467" sldId="2147483681"/>
        </pc:sldMasterMkLst>
        <pc:sldLayoutChg chg="add">
          <pc:chgData name="A Freel" userId="S::afreel@ohacademy.co.uk::f6dead3d-cc44-4b49-aee1-60fe86f08dbd" providerId="AD" clId="Web-{A01D414B-807D-0584-2B75-8320DBF7331D}" dt="2023-10-20T12:21:42.564" v="0"/>
          <pc:sldLayoutMkLst>
            <pc:docMk/>
            <pc:sldMasterMk cId="2172253467" sldId="2147483681"/>
            <pc:sldLayoutMk cId="1917029707" sldId="2147483703"/>
          </pc:sldLayoutMkLst>
        </pc:sldLayoutChg>
        <pc:sldLayoutChg chg="add">
          <pc:chgData name="A Freel" userId="S::afreel@ohacademy.co.uk::f6dead3d-cc44-4b49-aee1-60fe86f08dbd" providerId="AD" clId="Web-{A01D414B-807D-0584-2B75-8320DBF7331D}" dt="2023-10-20T12:21:42.564" v="0"/>
          <pc:sldLayoutMkLst>
            <pc:docMk/>
            <pc:sldMasterMk cId="2172253467" sldId="2147483681"/>
            <pc:sldLayoutMk cId="1494484748" sldId="2147483759"/>
          </pc:sldLayoutMkLst>
        </pc:sldLayoutChg>
        <pc:sldLayoutChg chg="add">
          <pc:chgData name="A Freel" userId="S::afreel@ohacademy.co.uk::f6dead3d-cc44-4b49-aee1-60fe86f08dbd" providerId="AD" clId="Web-{A01D414B-807D-0584-2B75-8320DBF7331D}" dt="2023-10-20T12:21:42.564" v="0"/>
          <pc:sldLayoutMkLst>
            <pc:docMk/>
            <pc:sldMasterMk cId="2172253467" sldId="2147483681"/>
            <pc:sldLayoutMk cId="27586547" sldId="2147483760"/>
          </pc:sldLayoutMkLst>
        </pc:sldLayoutChg>
        <pc:sldLayoutChg chg="add">
          <pc:chgData name="A Freel" userId="S::afreel@ohacademy.co.uk::f6dead3d-cc44-4b49-aee1-60fe86f08dbd" providerId="AD" clId="Web-{A01D414B-807D-0584-2B75-8320DBF7331D}" dt="2023-10-20T12:21:42.564" v="0"/>
          <pc:sldLayoutMkLst>
            <pc:docMk/>
            <pc:sldMasterMk cId="2172253467" sldId="2147483681"/>
            <pc:sldLayoutMk cId="2612561513" sldId="2147483761"/>
          </pc:sldLayoutMkLst>
        </pc:sldLayoutChg>
        <pc:sldLayoutChg chg="add">
          <pc:chgData name="A Freel" userId="S::afreel@ohacademy.co.uk::f6dead3d-cc44-4b49-aee1-60fe86f08dbd" providerId="AD" clId="Web-{A01D414B-807D-0584-2B75-8320DBF7331D}" dt="2023-10-20T12:21:42.564" v="0"/>
          <pc:sldLayoutMkLst>
            <pc:docMk/>
            <pc:sldMasterMk cId="2172253467" sldId="2147483681"/>
            <pc:sldLayoutMk cId="1689302209" sldId="2147483762"/>
          </pc:sldLayoutMkLst>
        </pc:sldLayoutChg>
        <pc:sldLayoutChg chg="add">
          <pc:chgData name="A Freel" userId="S::afreel@ohacademy.co.uk::f6dead3d-cc44-4b49-aee1-60fe86f08dbd" providerId="AD" clId="Web-{A01D414B-807D-0584-2B75-8320DBF7331D}" dt="2023-10-20T12:21:42.564" v="0"/>
          <pc:sldLayoutMkLst>
            <pc:docMk/>
            <pc:sldMasterMk cId="2172253467" sldId="2147483681"/>
            <pc:sldLayoutMk cId="794596803" sldId="2147483763"/>
          </pc:sldLayoutMkLst>
        </pc:sldLayoutChg>
        <pc:sldLayoutChg chg="add">
          <pc:chgData name="A Freel" userId="S::afreel@ohacademy.co.uk::f6dead3d-cc44-4b49-aee1-60fe86f08dbd" providerId="AD" clId="Web-{A01D414B-807D-0584-2B75-8320DBF7331D}" dt="2023-10-20T12:21:42.564" v="0"/>
          <pc:sldLayoutMkLst>
            <pc:docMk/>
            <pc:sldMasterMk cId="2172253467" sldId="2147483681"/>
            <pc:sldLayoutMk cId="2189760407" sldId="2147483764"/>
          </pc:sldLayoutMkLst>
        </pc:sldLayoutChg>
        <pc:sldLayoutChg chg="add">
          <pc:chgData name="A Freel" userId="S::afreel@ohacademy.co.uk::f6dead3d-cc44-4b49-aee1-60fe86f08dbd" providerId="AD" clId="Web-{A01D414B-807D-0584-2B75-8320DBF7331D}" dt="2023-10-20T12:21:42.564" v="0"/>
          <pc:sldLayoutMkLst>
            <pc:docMk/>
            <pc:sldMasterMk cId="2172253467" sldId="2147483681"/>
            <pc:sldLayoutMk cId="3861200560" sldId="2147483765"/>
          </pc:sldLayoutMkLst>
        </pc:sldLayoutChg>
        <pc:sldLayoutChg chg="add">
          <pc:chgData name="A Freel" userId="S::afreel@ohacademy.co.uk::f6dead3d-cc44-4b49-aee1-60fe86f08dbd" providerId="AD" clId="Web-{A01D414B-807D-0584-2B75-8320DBF7331D}" dt="2023-10-20T12:21:42.564" v="0"/>
          <pc:sldLayoutMkLst>
            <pc:docMk/>
            <pc:sldMasterMk cId="2172253467" sldId="2147483681"/>
            <pc:sldLayoutMk cId="3488061128" sldId="2147483767"/>
          </pc:sldLayoutMkLst>
        </pc:sldLayoutChg>
      </pc:sldMasterChg>
      <pc:sldMasterChg chg="modSldLayout">
        <pc:chgData name="A Freel" userId="S::afreel@ohacademy.co.uk::f6dead3d-cc44-4b49-aee1-60fe86f08dbd" providerId="AD" clId="Web-{A01D414B-807D-0584-2B75-8320DBF7331D}" dt="2023-10-20T12:21:42.564" v="0"/>
        <pc:sldMasterMkLst>
          <pc:docMk/>
          <pc:sldMasterMk cId="2460954070" sldId="2147483695"/>
        </pc:sldMasterMkLst>
        <pc:sldLayoutChg chg="replId">
          <pc:chgData name="A Freel" userId="S::afreel@ohacademy.co.uk::f6dead3d-cc44-4b49-aee1-60fe86f08dbd" providerId="AD" clId="Web-{A01D414B-807D-0584-2B75-8320DBF7331D}" dt="2023-10-20T12:21:42.564" v="0"/>
          <pc:sldLayoutMkLst>
            <pc:docMk/>
            <pc:sldMasterMk cId="2460954070" sldId="2147483695"/>
            <pc:sldLayoutMk cId="3171841454" sldId="2147483866"/>
          </pc:sldLayoutMkLst>
        </pc:sldLayoutChg>
      </pc:sldMasterChg>
      <pc:sldMasterChg chg="add addSldLayout">
        <pc:chgData name="A Freel" userId="S::afreel@ohacademy.co.uk::f6dead3d-cc44-4b49-aee1-60fe86f08dbd" providerId="AD" clId="Web-{A01D414B-807D-0584-2B75-8320DBF7331D}" dt="2023-10-20T12:21:42.705" v="1"/>
        <pc:sldMasterMkLst>
          <pc:docMk/>
          <pc:sldMasterMk cId="637618160" sldId="2147483747"/>
        </pc:sldMasterMkLst>
        <pc:sldLayoutChg chg="add">
          <pc:chgData name="A Freel" userId="S::afreel@ohacademy.co.uk::f6dead3d-cc44-4b49-aee1-60fe86f08dbd" providerId="AD" clId="Web-{A01D414B-807D-0584-2B75-8320DBF7331D}" dt="2023-10-20T12:21:42.705" v="1"/>
          <pc:sldLayoutMkLst>
            <pc:docMk/>
            <pc:sldMasterMk cId="637618160" sldId="2147483747"/>
            <pc:sldLayoutMk cId="1257606234" sldId="2147483758"/>
          </pc:sldLayoutMkLst>
        </pc:sldLayoutChg>
        <pc:sldLayoutChg chg="add">
          <pc:chgData name="A Freel" userId="S::afreel@ohacademy.co.uk::f6dead3d-cc44-4b49-aee1-60fe86f08dbd" providerId="AD" clId="Web-{A01D414B-807D-0584-2B75-8320DBF7331D}" dt="2023-10-20T12:21:42.705" v="1"/>
          <pc:sldLayoutMkLst>
            <pc:docMk/>
            <pc:sldMasterMk cId="637618160" sldId="2147483747"/>
            <pc:sldLayoutMk cId="119751150" sldId="2147483766"/>
          </pc:sldLayoutMkLst>
        </pc:sldLayoutChg>
      </pc:sldMasterChg>
      <pc:sldMasterChg chg="add addSldLayout">
        <pc:chgData name="A Freel" userId="S::afreel@ohacademy.co.uk::f6dead3d-cc44-4b49-aee1-60fe86f08dbd" providerId="AD" clId="Web-{A01D414B-807D-0584-2B75-8320DBF7331D}" dt="2023-10-20T12:27:12.998" v="15"/>
        <pc:sldMasterMkLst>
          <pc:docMk/>
          <pc:sldMasterMk cId="0" sldId="2147483828"/>
        </pc:sldMasterMkLst>
        <pc:sldLayoutChg chg="add">
          <pc:chgData name="A Freel" userId="S::afreel@ohacademy.co.uk::f6dead3d-cc44-4b49-aee1-60fe86f08dbd" providerId="AD" clId="Web-{A01D414B-807D-0584-2B75-8320DBF7331D}" dt="2023-10-20T12:27:12.998" v="15"/>
          <pc:sldLayoutMkLst>
            <pc:docMk/>
            <pc:sldMasterMk cId="0" sldId="2147483828"/>
            <pc:sldLayoutMk cId="0" sldId="2147483648"/>
          </pc:sldLayoutMkLst>
        </pc:sldLayoutChg>
        <pc:sldLayoutChg chg="add">
          <pc:chgData name="A Freel" userId="S::afreel@ohacademy.co.uk::f6dead3d-cc44-4b49-aee1-60fe86f08dbd" providerId="AD" clId="Web-{A01D414B-807D-0584-2B75-8320DBF7331D}" dt="2023-10-20T12:27:12.998" v="15"/>
          <pc:sldLayoutMkLst>
            <pc:docMk/>
            <pc:sldMasterMk cId="0" sldId="2147483828"/>
            <pc:sldLayoutMk cId="0" sldId="2147483649"/>
          </pc:sldLayoutMkLst>
        </pc:sldLayoutChg>
        <pc:sldLayoutChg chg="add">
          <pc:chgData name="A Freel" userId="S::afreel@ohacademy.co.uk::f6dead3d-cc44-4b49-aee1-60fe86f08dbd" providerId="AD" clId="Web-{A01D414B-807D-0584-2B75-8320DBF7331D}" dt="2023-10-20T12:27:12.998" v="15"/>
          <pc:sldLayoutMkLst>
            <pc:docMk/>
            <pc:sldMasterMk cId="0" sldId="2147483828"/>
            <pc:sldLayoutMk cId="0" sldId="2147483650"/>
          </pc:sldLayoutMkLst>
        </pc:sldLayoutChg>
        <pc:sldLayoutChg chg="add">
          <pc:chgData name="A Freel" userId="S::afreel@ohacademy.co.uk::f6dead3d-cc44-4b49-aee1-60fe86f08dbd" providerId="AD" clId="Web-{A01D414B-807D-0584-2B75-8320DBF7331D}" dt="2023-10-20T12:27:12.998" v="15"/>
          <pc:sldLayoutMkLst>
            <pc:docMk/>
            <pc:sldMasterMk cId="0" sldId="2147483828"/>
            <pc:sldLayoutMk cId="0" sldId="2147483651"/>
          </pc:sldLayoutMkLst>
        </pc:sldLayoutChg>
        <pc:sldLayoutChg chg="add">
          <pc:chgData name="A Freel" userId="S::afreel@ohacademy.co.uk::f6dead3d-cc44-4b49-aee1-60fe86f08dbd" providerId="AD" clId="Web-{A01D414B-807D-0584-2B75-8320DBF7331D}" dt="2023-10-20T12:27:12.998" v="15"/>
          <pc:sldLayoutMkLst>
            <pc:docMk/>
            <pc:sldMasterMk cId="0" sldId="2147483828"/>
            <pc:sldLayoutMk cId="0" sldId="2147483652"/>
          </pc:sldLayoutMkLst>
        </pc:sldLayoutChg>
        <pc:sldLayoutChg chg="add">
          <pc:chgData name="A Freel" userId="S::afreel@ohacademy.co.uk::f6dead3d-cc44-4b49-aee1-60fe86f08dbd" providerId="AD" clId="Web-{A01D414B-807D-0584-2B75-8320DBF7331D}" dt="2023-10-20T12:27:12.998" v="15"/>
          <pc:sldLayoutMkLst>
            <pc:docMk/>
            <pc:sldMasterMk cId="0" sldId="2147483828"/>
            <pc:sldLayoutMk cId="0" sldId="2147483653"/>
          </pc:sldLayoutMkLst>
        </pc:sldLayoutChg>
        <pc:sldLayoutChg chg="add">
          <pc:chgData name="A Freel" userId="S::afreel@ohacademy.co.uk::f6dead3d-cc44-4b49-aee1-60fe86f08dbd" providerId="AD" clId="Web-{A01D414B-807D-0584-2B75-8320DBF7331D}" dt="2023-10-20T12:27:12.998" v="15"/>
          <pc:sldLayoutMkLst>
            <pc:docMk/>
            <pc:sldMasterMk cId="0" sldId="2147483828"/>
            <pc:sldLayoutMk cId="0" sldId="2147483654"/>
          </pc:sldLayoutMkLst>
        </pc:sldLayoutChg>
        <pc:sldLayoutChg chg="add">
          <pc:chgData name="A Freel" userId="S::afreel@ohacademy.co.uk::f6dead3d-cc44-4b49-aee1-60fe86f08dbd" providerId="AD" clId="Web-{A01D414B-807D-0584-2B75-8320DBF7331D}" dt="2023-10-20T12:27:12.998" v="15"/>
          <pc:sldLayoutMkLst>
            <pc:docMk/>
            <pc:sldMasterMk cId="0" sldId="2147483828"/>
            <pc:sldLayoutMk cId="0" sldId="2147483655"/>
          </pc:sldLayoutMkLst>
        </pc:sldLayoutChg>
        <pc:sldLayoutChg chg="add">
          <pc:chgData name="A Freel" userId="S::afreel@ohacademy.co.uk::f6dead3d-cc44-4b49-aee1-60fe86f08dbd" providerId="AD" clId="Web-{A01D414B-807D-0584-2B75-8320DBF7331D}" dt="2023-10-20T12:27:12.998" v="15"/>
          <pc:sldLayoutMkLst>
            <pc:docMk/>
            <pc:sldMasterMk cId="0" sldId="2147483828"/>
            <pc:sldLayoutMk cId="0" sldId="2147483656"/>
          </pc:sldLayoutMkLst>
        </pc:sldLayoutChg>
        <pc:sldLayoutChg chg="add">
          <pc:chgData name="A Freel" userId="S::afreel@ohacademy.co.uk::f6dead3d-cc44-4b49-aee1-60fe86f08dbd" providerId="AD" clId="Web-{A01D414B-807D-0584-2B75-8320DBF7331D}" dt="2023-10-20T12:27:12.998" v="15"/>
          <pc:sldLayoutMkLst>
            <pc:docMk/>
            <pc:sldMasterMk cId="0" sldId="2147483828"/>
            <pc:sldLayoutMk cId="0" sldId="2147483657"/>
          </pc:sldLayoutMkLst>
        </pc:sldLayoutChg>
      </pc:sldMasterChg>
      <pc:sldMasterChg chg="add addSldLayout">
        <pc:chgData name="A Freel" userId="S::afreel@ohacademy.co.uk::f6dead3d-cc44-4b49-aee1-60fe86f08dbd" providerId="AD" clId="Web-{A01D414B-807D-0584-2B75-8320DBF7331D}" dt="2023-10-20T12:27:12.763" v="14"/>
        <pc:sldMasterMkLst>
          <pc:docMk/>
          <pc:sldMasterMk cId="0" sldId="2147483829"/>
        </pc:sldMasterMkLst>
        <pc:sldLayoutChg chg="add">
          <pc:chgData name="A Freel" userId="S::afreel@ohacademy.co.uk::f6dead3d-cc44-4b49-aee1-60fe86f08dbd" providerId="AD" clId="Web-{A01D414B-807D-0584-2B75-8320DBF7331D}" dt="2023-10-20T12:27:12.763" v="14"/>
          <pc:sldLayoutMkLst>
            <pc:docMk/>
            <pc:sldMasterMk cId="0" sldId="2147483829"/>
            <pc:sldLayoutMk cId="0" sldId="2147483658"/>
          </pc:sldLayoutMkLst>
        </pc:sldLayoutChg>
        <pc:sldLayoutChg chg="add">
          <pc:chgData name="A Freel" userId="S::afreel@ohacademy.co.uk::f6dead3d-cc44-4b49-aee1-60fe86f08dbd" providerId="AD" clId="Web-{A01D414B-807D-0584-2B75-8320DBF7331D}" dt="2023-10-20T12:27:12.763" v="14"/>
          <pc:sldLayoutMkLst>
            <pc:docMk/>
            <pc:sldMasterMk cId="0" sldId="2147483829"/>
            <pc:sldLayoutMk cId="0" sldId="2147483659"/>
          </pc:sldLayoutMkLst>
        </pc:sldLayoutChg>
        <pc:sldLayoutChg chg="add">
          <pc:chgData name="A Freel" userId="S::afreel@ohacademy.co.uk::f6dead3d-cc44-4b49-aee1-60fe86f08dbd" providerId="AD" clId="Web-{A01D414B-807D-0584-2B75-8320DBF7331D}" dt="2023-10-20T12:27:12.763" v="14"/>
          <pc:sldLayoutMkLst>
            <pc:docMk/>
            <pc:sldMasterMk cId="0" sldId="2147483829"/>
            <pc:sldLayoutMk cId="0" sldId="2147483816"/>
          </pc:sldLayoutMkLst>
        </pc:sldLayoutChg>
        <pc:sldLayoutChg chg="add">
          <pc:chgData name="A Freel" userId="S::afreel@ohacademy.co.uk::f6dead3d-cc44-4b49-aee1-60fe86f08dbd" providerId="AD" clId="Web-{A01D414B-807D-0584-2B75-8320DBF7331D}" dt="2023-10-20T12:27:12.763" v="14"/>
          <pc:sldLayoutMkLst>
            <pc:docMk/>
            <pc:sldMasterMk cId="0" sldId="2147483829"/>
            <pc:sldLayoutMk cId="0" sldId="2147483817"/>
          </pc:sldLayoutMkLst>
        </pc:sldLayoutChg>
        <pc:sldLayoutChg chg="add">
          <pc:chgData name="A Freel" userId="S::afreel@ohacademy.co.uk::f6dead3d-cc44-4b49-aee1-60fe86f08dbd" providerId="AD" clId="Web-{A01D414B-807D-0584-2B75-8320DBF7331D}" dt="2023-10-20T12:27:12.763" v="14"/>
          <pc:sldLayoutMkLst>
            <pc:docMk/>
            <pc:sldMasterMk cId="0" sldId="2147483829"/>
            <pc:sldLayoutMk cId="0" sldId="2147483818"/>
          </pc:sldLayoutMkLst>
        </pc:sldLayoutChg>
        <pc:sldLayoutChg chg="add">
          <pc:chgData name="A Freel" userId="S::afreel@ohacademy.co.uk::f6dead3d-cc44-4b49-aee1-60fe86f08dbd" providerId="AD" clId="Web-{A01D414B-807D-0584-2B75-8320DBF7331D}" dt="2023-10-20T12:27:12.763" v="14"/>
          <pc:sldLayoutMkLst>
            <pc:docMk/>
            <pc:sldMasterMk cId="0" sldId="2147483829"/>
            <pc:sldLayoutMk cId="0" sldId="2147483819"/>
          </pc:sldLayoutMkLst>
        </pc:sldLayoutChg>
        <pc:sldLayoutChg chg="add">
          <pc:chgData name="A Freel" userId="S::afreel@ohacademy.co.uk::f6dead3d-cc44-4b49-aee1-60fe86f08dbd" providerId="AD" clId="Web-{A01D414B-807D-0584-2B75-8320DBF7331D}" dt="2023-10-20T12:27:12.763" v="14"/>
          <pc:sldLayoutMkLst>
            <pc:docMk/>
            <pc:sldMasterMk cId="0" sldId="2147483829"/>
            <pc:sldLayoutMk cId="0" sldId="2147483820"/>
          </pc:sldLayoutMkLst>
        </pc:sldLayoutChg>
        <pc:sldLayoutChg chg="add">
          <pc:chgData name="A Freel" userId="S::afreel@ohacademy.co.uk::f6dead3d-cc44-4b49-aee1-60fe86f08dbd" providerId="AD" clId="Web-{A01D414B-807D-0584-2B75-8320DBF7331D}" dt="2023-10-20T12:27:12.763" v="14"/>
          <pc:sldLayoutMkLst>
            <pc:docMk/>
            <pc:sldMasterMk cId="0" sldId="2147483829"/>
            <pc:sldLayoutMk cId="0" sldId="2147483821"/>
          </pc:sldLayoutMkLst>
        </pc:sldLayoutChg>
      </pc:sldMasterChg>
      <pc:sldMasterChg chg="modSldLayout">
        <pc:chgData name="A Freel" userId="S::afreel@ohacademy.co.uk::f6dead3d-cc44-4b49-aee1-60fe86f08dbd" providerId="AD" clId="Web-{A01D414B-807D-0584-2B75-8320DBF7331D}" dt="2023-10-20T12:27:13.810" v="23"/>
        <pc:sldMasterMkLst>
          <pc:docMk/>
          <pc:sldMasterMk cId="2460954070" sldId="2147483853"/>
        </pc:sldMasterMkLst>
        <pc:sldLayoutChg chg="replId">
          <pc:chgData name="A Freel" userId="S::afreel@ohacademy.co.uk::f6dead3d-cc44-4b49-aee1-60fe86f08dbd" providerId="AD" clId="Web-{A01D414B-807D-0584-2B75-8320DBF7331D}" dt="2023-10-20T12:21:42.564" v="0"/>
          <pc:sldLayoutMkLst>
            <pc:docMk/>
            <pc:sldMasterMk cId="2460954070" sldId="2147483853"/>
            <pc:sldLayoutMk cId="966321983" sldId="2147483865"/>
          </pc:sldLayoutMkLst>
        </pc:sldLayoutChg>
        <pc:sldLayoutChg chg="replId">
          <pc:chgData name="A Freel" userId="S::afreel@ohacademy.co.uk::f6dead3d-cc44-4b49-aee1-60fe86f08dbd" providerId="AD" clId="Web-{A01D414B-807D-0584-2B75-8320DBF7331D}" dt="2023-10-20T12:27:13.810" v="23"/>
          <pc:sldLayoutMkLst>
            <pc:docMk/>
            <pc:sldMasterMk cId="2460954070" sldId="2147483853"/>
            <pc:sldLayoutMk cId="505346646" sldId="2147483867"/>
          </pc:sldLayoutMkLst>
        </pc:sldLayoutChg>
        <pc:sldLayoutChg chg="replId">
          <pc:chgData name="A Freel" userId="S::afreel@ohacademy.co.uk::f6dead3d-cc44-4b49-aee1-60fe86f08dbd" providerId="AD" clId="Web-{A01D414B-807D-0584-2B75-8320DBF7331D}" dt="2023-10-20T12:27:13.810" v="23"/>
          <pc:sldLayoutMkLst>
            <pc:docMk/>
            <pc:sldMasterMk cId="2460954070" sldId="2147483853"/>
            <pc:sldLayoutMk cId="3717842926" sldId="2147483868"/>
          </pc:sldLayoutMkLst>
        </pc:sldLayoutChg>
      </pc:sldMasterChg>
    </pc:docChg>
  </pc:docChgLst>
  <pc:docChgLst>
    <pc:chgData name="A Freel" userId="S::afreel@ohacademy.co.uk::f6dead3d-cc44-4b49-aee1-60fe86f08dbd" providerId="AD" clId="Web-{4AB6D0A2-BDC9-A2AE-4646-B906491AEE5F}"/>
    <pc:docChg chg="delSld modSld">
      <pc:chgData name="A Freel" userId="S::afreel@ohacademy.co.uk::f6dead3d-cc44-4b49-aee1-60fe86f08dbd" providerId="AD" clId="Web-{4AB6D0A2-BDC9-A2AE-4646-B906491AEE5F}" dt="2024-03-20T11:24:12.969" v="16" actId="1076"/>
      <pc:docMkLst>
        <pc:docMk/>
      </pc:docMkLst>
      <pc:sldChg chg="modSp">
        <pc:chgData name="A Freel" userId="S::afreel@ohacademy.co.uk::f6dead3d-cc44-4b49-aee1-60fe86f08dbd" providerId="AD" clId="Web-{4AB6D0A2-BDC9-A2AE-4646-B906491AEE5F}" dt="2024-03-20T08:46:16.629" v="7" actId="688"/>
        <pc:sldMkLst>
          <pc:docMk/>
          <pc:sldMk cId="3323102155" sldId="263"/>
        </pc:sldMkLst>
        <pc:picChg chg="mod">
          <ac:chgData name="A Freel" userId="S::afreel@ohacademy.co.uk::f6dead3d-cc44-4b49-aee1-60fe86f08dbd" providerId="AD" clId="Web-{4AB6D0A2-BDC9-A2AE-4646-B906491AEE5F}" dt="2024-03-20T08:46:16.629" v="7" actId="688"/>
          <ac:picMkLst>
            <pc:docMk/>
            <pc:sldMk cId="3323102155" sldId="263"/>
            <ac:picMk id="5" creationId="{6021BDB0-206E-D2BB-8459-3158FD02B9BC}"/>
          </ac:picMkLst>
        </pc:picChg>
      </pc:sldChg>
      <pc:sldChg chg="del">
        <pc:chgData name="A Freel" userId="S::afreel@ohacademy.co.uk::f6dead3d-cc44-4b49-aee1-60fe86f08dbd" providerId="AD" clId="Web-{4AB6D0A2-BDC9-A2AE-4646-B906491AEE5F}" dt="2024-03-20T08:23:16.786" v="0"/>
        <pc:sldMkLst>
          <pc:docMk/>
          <pc:sldMk cId="3935629698" sldId="354"/>
        </pc:sldMkLst>
      </pc:sldChg>
      <pc:sldChg chg="del">
        <pc:chgData name="A Freel" userId="S::afreel@ohacademy.co.uk::f6dead3d-cc44-4b49-aee1-60fe86f08dbd" providerId="AD" clId="Web-{4AB6D0A2-BDC9-A2AE-4646-B906491AEE5F}" dt="2024-03-20T08:23:16.786" v="1"/>
        <pc:sldMkLst>
          <pc:docMk/>
          <pc:sldMk cId="4030258727" sldId="355"/>
        </pc:sldMkLst>
      </pc:sldChg>
      <pc:sldChg chg="del">
        <pc:chgData name="A Freel" userId="S::afreel@ohacademy.co.uk::f6dead3d-cc44-4b49-aee1-60fe86f08dbd" providerId="AD" clId="Web-{4AB6D0A2-BDC9-A2AE-4646-B906491AEE5F}" dt="2024-03-20T08:23:16.786" v="2"/>
        <pc:sldMkLst>
          <pc:docMk/>
          <pc:sldMk cId="83152968" sldId="356"/>
        </pc:sldMkLst>
      </pc:sldChg>
      <pc:sldChg chg="del">
        <pc:chgData name="A Freel" userId="S::afreel@ohacademy.co.uk::f6dead3d-cc44-4b49-aee1-60fe86f08dbd" providerId="AD" clId="Web-{4AB6D0A2-BDC9-A2AE-4646-B906491AEE5F}" dt="2024-03-20T08:23:16.802" v="3"/>
        <pc:sldMkLst>
          <pc:docMk/>
          <pc:sldMk cId="3866610386" sldId="357"/>
        </pc:sldMkLst>
      </pc:sldChg>
      <pc:sldChg chg="del">
        <pc:chgData name="A Freel" userId="S::afreel@ohacademy.co.uk::f6dead3d-cc44-4b49-aee1-60fe86f08dbd" providerId="AD" clId="Web-{4AB6D0A2-BDC9-A2AE-4646-B906491AEE5F}" dt="2024-03-20T08:23:16.802" v="4"/>
        <pc:sldMkLst>
          <pc:docMk/>
          <pc:sldMk cId="428017178" sldId="358"/>
        </pc:sldMkLst>
      </pc:sldChg>
      <pc:sldChg chg="del">
        <pc:chgData name="A Freel" userId="S::afreel@ohacademy.co.uk::f6dead3d-cc44-4b49-aee1-60fe86f08dbd" providerId="AD" clId="Web-{4AB6D0A2-BDC9-A2AE-4646-B906491AEE5F}" dt="2024-03-20T08:23:16.802" v="5"/>
        <pc:sldMkLst>
          <pc:docMk/>
          <pc:sldMk cId="1525389368" sldId="359"/>
        </pc:sldMkLst>
      </pc:sldChg>
      <pc:sldChg chg="del">
        <pc:chgData name="A Freel" userId="S::afreel@ohacademy.co.uk::f6dead3d-cc44-4b49-aee1-60fe86f08dbd" providerId="AD" clId="Web-{4AB6D0A2-BDC9-A2AE-4646-B906491AEE5F}" dt="2024-03-20T08:23:16.802" v="6"/>
        <pc:sldMkLst>
          <pc:docMk/>
          <pc:sldMk cId="560102498" sldId="362"/>
        </pc:sldMkLst>
      </pc:sldChg>
      <pc:sldChg chg="addSp modSp">
        <pc:chgData name="A Freel" userId="S::afreel@ohacademy.co.uk::f6dead3d-cc44-4b49-aee1-60fe86f08dbd" providerId="AD" clId="Web-{4AB6D0A2-BDC9-A2AE-4646-B906491AEE5F}" dt="2024-03-20T11:24:12.969" v="16" actId="1076"/>
        <pc:sldMkLst>
          <pc:docMk/>
          <pc:sldMk cId="2899651121" sldId="510"/>
        </pc:sldMkLst>
        <pc:picChg chg="mod">
          <ac:chgData name="A Freel" userId="S::afreel@ohacademy.co.uk::f6dead3d-cc44-4b49-aee1-60fe86f08dbd" providerId="AD" clId="Web-{4AB6D0A2-BDC9-A2AE-4646-B906491AEE5F}" dt="2024-03-20T11:20:11.506" v="14" actId="1076"/>
          <ac:picMkLst>
            <pc:docMk/>
            <pc:sldMk cId="2899651121" sldId="510"/>
            <ac:picMk id="3" creationId="{81137769-12CA-CADE-0226-38C8C23C5C4F}"/>
          </ac:picMkLst>
        </pc:picChg>
        <pc:picChg chg="mod">
          <ac:chgData name="A Freel" userId="S::afreel@ohacademy.co.uk::f6dead3d-cc44-4b49-aee1-60fe86f08dbd" providerId="AD" clId="Web-{4AB6D0A2-BDC9-A2AE-4646-B906491AEE5F}" dt="2024-03-20T11:24:12.969" v="16" actId="1076"/>
          <ac:picMkLst>
            <pc:docMk/>
            <pc:sldMk cId="2899651121" sldId="510"/>
            <ac:picMk id="7" creationId="{E9C0B761-BBE0-C6B5-CBFA-C54C82803D32}"/>
          </ac:picMkLst>
        </pc:picChg>
        <pc:inkChg chg="add">
          <ac:chgData name="A Freel" userId="S::afreel@ohacademy.co.uk::f6dead3d-cc44-4b49-aee1-60fe86f08dbd" providerId="AD" clId="Web-{4AB6D0A2-BDC9-A2AE-4646-B906491AEE5F}" dt="2024-03-20T11:20:06.616" v="8"/>
          <ac:inkMkLst>
            <pc:docMk/>
            <pc:sldMk cId="2899651121" sldId="510"/>
            <ac:inkMk id="5" creationId="{F770B0BE-FC44-2FC4-4E62-8D2CE3089229}"/>
          </ac:inkMkLst>
        </pc:inkChg>
        <pc:inkChg chg="add mod">
          <ac:chgData name="A Freel" userId="S::afreel@ohacademy.co.uk::f6dead3d-cc44-4b49-aee1-60fe86f08dbd" providerId="AD" clId="Web-{4AB6D0A2-BDC9-A2AE-4646-B906491AEE5F}" dt="2024-03-20T11:20:06.897" v="10" actId="1076"/>
          <ac:inkMkLst>
            <pc:docMk/>
            <pc:sldMk cId="2899651121" sldId="510"/>
            <ac:inkMk id="6" creationId="{50A1101B-5B6E-E65C-3D43-793C49840039}"/>
          </ac:inkMkLst>
        </pc:inkChg>
        <pc:inkChg chg="add">
          <ac:chgData name="A Freel" userId="S::afreel@ohacademy.co.uk::f6dead3d-cc44-4b49-aee1-60fe86f08dbd" providerId="AD" clId="Web-{4AB6D0A2-BDC9-A2AE-4646-B906491AEE5F}" dt="2024-03-20T11:20:10.709" v="13"/>
          <ac:inkMkLst>
            <pc:docMk/>
            <pc:sldMk cId="2899651121" sldId="510"/>
            <ac:inkMk id="10" creationId="{880D794E-DB67-2FFE-A211-EE85FE87750F}"/>
          </ac:inkMkLst>
        </pc:inkChg>
      </pc:sldChg>
    </pc:docChg>
  </pc:docChgLst>
  <pc:docChgLst>
    <pc:chgData name="L Roberts" userId="S::lroberts@ohacademy.co.uk::bd6b7227-230d-44c8-b4fe-a13c6c7d9260" providerId="AD" clId="Web-{121317C5-4126-4291-B838-CC0696758487}"/>
    <pc:docChg chg="modSld">
      <pc:chgData name="L Roberts" userId="S::lroberts@ohacademy.co.uk::bd6b7227-230d-44c8-b4fe-a13c6c7d9260" providerId="AD" clId="Web-{121317C5-4126-4291-B838-CC0696758487}" dt="2023-10-20T16:31:35.040" v="5" actId="1076"/>
      <pc:docMkLst>
        <pc:docMk/>
      </pc:docMkLst>
      <pc:sldChg chg="modSp">
        <pc:chgData name="L Roberts" userId="S::lroberts@ohacademy.co.uk::bd6b7227-230d-44c8-b4fe-a13c6c7d9260" providerId="AD" clId="Web-{121317C5-4126-4291-B838-CC0696758487}" dt="2023-10-20T16:31:35.040" v="5" actId="1076"/>
        <pc:sldMkLst>
          <pc:docMk/>
          <pc:sldMk cId="3352421561" sldId="310"/>
        </pc:sldMkLst>
        <pc:spChg chg="mod">
          <ac:chgData name="L Roberts" userId="S::lroberts@ohacademy.co.uk::bd6b7227-230d-44c8-b4fe-a13c6c7d9260" providerId="AD" clId="Web-{121317C5-4126-4291-B838-CC0696758487}" dt="2023-10-20T16:31:35.040" v="5" actId="1076"/>
          <ac:spMkLst>
            <pc:docMk/>
            <pc:sldMk cId="3352421561" sldId="310"/>
            <ac:spMk id="6" creationId="{F3866C31-0780-0D73-241E-EE05A61E3BEA}"/>
          </ac:spMkLst>
        </pc:spChg>
      </pc:sldChg>
    </pc:docChg>
  </pc:docChgLst>
  <pc:docChgLst>
    <pc:chgData name="A Freel" userId="S::afreel@ohacademy.co.uk::f6dead3d-cc44-4b49-aee1-60fe86f08dbd" providerId="AD" clId="Web-{54DEDE61-7755-43F7-ACCC-CB5A1E9A7971}"/>
    <pc:docChg chg="delSld modSld">
      <pc:chgData name="A Freel" userId="S::afreel@ohacademy.co.uk::f6dead3d-cc44-4b49-aee1-60fe86f08dbd" providerId="AD" clId="Web-{54DEDE61-7755-43F7-ACCC-CB5A1E9A7971}" dt="2024-03-19T20:35:40.870" v="317" actId="1076"/>
      <pc:docMkLst>
        <pc:docMk/>
      </pc:docMkLst>
      <pc:sldChg chg="addSp delSp modSp">
        <pc:chgData name="A Freel" userId="S::afreel@ohacademy.co.uk::f6dead3d-cc44-4b49-aee1-60fe86f08dbd" providerId="AD" clId="Web-{54DEDE61-7755-43F7-ACCC-CB5A1E9A7971}" dt="2024-03-19T12:15:45.255" v="35" actId="1076"/>
        <pc:sldMkLst>
          <pc:docMk/>
          <pc:sldMk cId="3323102155" sldId="263"/>
        </pc:sldMkLst>
        <pc:spChg chg="mod">
          <ac:chgData name="A Freel" userId="S::afreel@ohacademy.co.uk::f6dead3d-cc44-4b49-aee1-60fe86f08dbd" providerId="AD" clId="Web-{54DEDE61-7755-43F7-ACCC-CB5A1E9A7971}" dt="2024-03-19T12:15:45.255" v="35" actId="1076"/>
          <ac:spMkLst>
            <pc:docMk/>
            <pc:sldMk cId="3323102155" sldId="263"/>
            <ac:spMk id="3" creationId="{DCD2A9AE-8C14-09DB-518E-15242DC61215}"/>
          </ac:spMkLst>
        </pc:spChg>
        <pc:picChg chg="add del mod modCrop">
          <ac:chgData name="A Freel" userId="S::afreel@ohacademy.co.uk::f6dead3d-cc44-4b49-aee1-60fe86f08dbd" providerId="AD" clId="Web-{54DEDE61-7755-43F7-ACCC-CB5A1E9A7971}" dt="2024-03-19T12:14:47.909" v="3"/>
          <ac:picMkLst>
            <pc:docMk/>
            <pc:sldMk cId="3323102155" sldId="263"/>
            <ac:picMk id="4" creationId="{32FA865C-47E7-EC38-7067-846265CC8AE1}"/>
          </ac:picMkLst>
        </pc:picChg>
        <pc:picChg chg="add mod modCrop">
          <ac:chgData name="A Freel" userId="S::afreel@ohacademy.co.uk::f6dead3d-cc44-4b49-aee1-60fe86f08dbd" providerId="AD" clId="Web-{54DEDE61-7755-43F7-ACCC-CB5A1E9A7971}" dt="2024-03-19T12:15:23.754" v="10" actId="1076"/>
          <ac:picMkLst>
            <pc:docMk/>
            <pc:sldMk cId="3323102155" sldId="263"/>
            <ac:picMk id="5" creationId="{6021BDB0-206E-D2BB-8459-3158FD02B9BC}"/>
          </ac:picMkLst>
        </pc:picChg>
      </pc:sldChg>
      <pc:sldChg chg="modSp">
        <pc:chgData name="A Freel" userId="S::afreel@ohacademy.co.uk::f6dead3d-cc44-4b49-aee1-60fe86f08dbd" providerId="AD" clId="Web-{54DEDE61-7755-43F7-ACCC-CB5A1E9A7971}" dt="2024-03-19T19:51:22.469" v="46" actId="20577"/>
        <pc:sldMkLst>
          <pc:docMk/>
          <pc:sldMk cId="3866610386" sldId="357"/>
        </pc:sldMkLst>
        <pc:spChg chg="mod">
          <ac:chgData name="A Freel" userId="S::afreel@ohacademy.co.uk::f6dead3d-cc44-4b49-aee1-60fe86f08dbd" providerId="AD" clId="Web-{54DEDE61-7755-43F7-ACCC-CB5A1E9A7971}" dt="2024-03-19T19:50:33.468" v="36" actId="20577"/>
          <ac:spMkLst>
            <pc:docMk/>
            <pc:sldMk cId="3866610386" sldId="357"/>
            <ac:spMk id="175" creationId="{00000000-0000-0000-0000-000000000000}"/>
          </ac:spMkLst>
        </pc:spChg>
        <pc:spChg chg="mod">
          <ac:chgData name="A Freel" userId="S::afreel@ohacademy.co.uk::f6dead3d-cc44-4b49-aee1-60fe86f08dbd" providerId="AD" clId="Web-{54DEDE61-7755-43F7-ACCC-CB5A1E9A7971}" dt="2024-03-19T19:50:33.483" v="37" actId="20577"/>
          <ac:spMkLst>
            <pc:docMk/>
            <pc:sldMk cId="3866610386" sldId="357"/>
            <ac:spMk id="177" creationId="{00000000-0000-0000-0000-000000000000}"/>
          </ac:spMkLst>
        </pc:spChg>
        <pc:spChg chg="mod">
          <ac:chgData name="A Freel" userId="S::afreel@ohacademy.co.uk::f6dead3d-cc44-4b49-aee1-60fe86f08dbd" providerId="AD" clId="Web-{54DEDE61-7755-43F7-ACCC-CB5A1E9A7971}" dt="2024-03-19T19:51:22.469" v="46" actId="20577"/>
          <ac:spMkLst>
            <pc:docMk/>
            <pc:sldMk cId="3866610386" sldId="357"/>
            <ac:spMk id="178" creationId="{00000000-0000-0000-0000-000000000000}"/>
          </ac:spMkLst>
        </pc:spChg>
      </pc:sldChg>
      <pc:sldChg chg="addSp delSp modSp">
        <pc:chgData name="A Freel" userId="S::afreel@ohacademy.co.uk::f6dead3d-cc44-4b49-aee1-60fe86f08dbd" providerId="AD" clId="Web-{54DEDE61-7755-43F7-ACCC-CB5A1E9A7971}" dt="2024-03-19T20:30:44.236" v="277" actId="20577"/>
        <pc:sldMkLst>
          <pc:docMk/>
          <pc:sldMk cId="1813205631" sldId="363"/>
        </pc:sldMkLst>
        <pc:spChg chg="add del mod">
          <ac:chgData name="A Freel" userId="S::afreel@ohacademy.co.uk::f6dead3d-cc44-4b49-aee1-60fe86f08dbd" providerId="AD" clId="Web-{54DEDE61-7755-43F7-ACCC-CB5A1E9A7971}" dt="2024-03-19T20:28:20.885" v="237" actId="20577"/>
          <ac:spMkLst>
            <pc:docMk/>
            <pc:sldMk cId="1813205631" sldId="363"/>
            <ac:spMk id="2" creationId="{E4B95219-FF17-C453-E151-C372EF84AB89}"/>
          </ac:spMkLst>
        </pc:spChg>
        <pc:spChg chg="mod">
          <ac:chgData name="A Freel" userId="S::afreel@ohacademy.co.uk::f6dead3d-cc44-4b49-aee1-60fe86f08dbd" providerId="AD" clId="Web-{54DEDE61-7755-43F7-ACCC-CB5A1E9A7971}" dt="2024-03-19T20:27:01.679" v="198" actId="20577"/>
          <ac:spMkLst>
            <pc:docMk/>
            <pc:sldMk cId="1813205631" sldId="363"/>
            <ac:spMk id="6" creationId="{B3F4DB90-B814-8F18-2ED1-9748D45BCCB2}"/>
          </ac:spMkLst>
        </pc:spChg>
        <pc:spChg chg="add mod">
          <ac:chgData name="A Freel" userId="S::afreel@ohacademy.co.uk::f6dead3d-cc44-4b49-aee1-60fe86f08dbd" providerId="AD" clId="Web-{54DEDE61-7755-43F7-ACCC-CB5A1E9A7971}" dt="2024-03-19T20:30:44.236" v="277" actId="20577"/>
          <ac:spMkLst>
            <pc:docMk/>
            <pc:sldMk cId="1813205631" sldId="363"/>
            <ac:spMk id="7" creationId="{15E644BB-6009-0E6F-3027-029FFDC0DD68}"/>
          </ac:spMkLst>
        </pc:spChg>
        <pc:picChg chg="add del mod">
          <ac:chgData name="A Freel" userId="S::afreel@ohacademy.co.uk::f6dead3d-cc44-4b49-aee1-60fe86f08dbd" providerId="AD" clId="Web-{54DEDE61-7755-43F7-ACCC-CB5A1E9A7971}" dt="2024-03-19T20:27:29.727" v="207"/>
          <ac:picMkLst>
            <pc:docMk/>
            <pc:sldMk cId="1813205631" sldId="363"/>
            <ac:picMk id="3" creationId="{C33349C6-2313-19FC-9A79-B26FB46D5924}"/>
          </ac:picMkLst>
        </pc:picChg>
      </pc:sldChg>
      <pc:sldChg chg="addSp modSp">
        <pc:chgData name="A Freel" userId="S::afreel@ohacademy.co.uk::f6dead3d-cc44-4b49-aee1-60fe86f08dbd" providerId="AD" clId="Web-{54DEDE61-7755-43F7-ACCC-CB5A1E9A7971}" dt="2024-03-19T20:35:40.870" v="317" actId="1076"/>
        <pc:sldMkLst>
          <pc:docMk/>
          <pc:sldMk cId="3436611376" sldId="364"/>
        </pc:sldMkLst>
        <pc:spChg chg="mod">
          <ac:chgData name="A Freel" userId="S::afreel@ohacademy.co.uk::f6dead3d-cc44-4b49-aee1-60fe86f08dbd" providerId="AD" clId="Web-{54DEDE61-7755-43F7-ACCC-CB5A1E9A7971}" dt="2024-03-19T20:31:25.018" v="292" actId="20577"/>
          <ac:spMkLst>
            <pc:docMk/>
            <pc:sldMk cId="3436611376" sldId="364"/>
            <ac:spMk id="2" creationId="{FBF7DDC0-0D6E-E77C-040D-242F8A71D722}"/>
          </ac:spMkLst>
        </pc:spChg>
        <pc:picChg chg="add mod">
          <ac:chgData name="A Freel" userId="S::afreel@ohacademy.co.uk::f6dead3d-cc44-4b49-aee1-60fe86f08dbd" providerId="AD" clId="Web-{54DEDE61-7755-43F7-ACCC-CB5A1E9A7971}" dt="2024-03-19T20:35:40.870" v="317" actId="1076"/>
          <ac:picMkLst>
            <pc:docMk/>
            <pc:sldMk cId="3436611376" sldId="364"/>
            <ac:picMk id="3" creationId="{7AB65B15-796C-7045-45FC-E78FD88CFF3A}"/>
          </ac:picMkLst>
        </pc:picChg>
        <pc:picChg chg="add mod">
          <ac:chgData name="A Freel" userId="S::afreel@ohacademy.co.uk::f6dead3d-cc44-4b49-aee1-60fe86f08dbd" providerId="AD" clId="Web-{54DEDE61-7755-43F7-ACCC-CB5A1E9A7971}" dt="2024-03-19T20:34:59.213" v="312" actId="14100"/>
          <ac:picMkLst>
            <pc:docMk/>
            <pc:sldMk cId="3436611376" sldId="364"/>
            <ac:picMk id="6" creationId="{57D0D9D5-41A6-780C-CBD1-0C5CD7FF8DCF}"/>
          </ac:picMkLst>
        </pc:picChg>
        <pc:picChg chg="add mod">
          <ac:chgData name="A Freel" userId="S::afreel@ohacademy.co.uk::f6dead3d-cc44-4b49-aee1-60fe86f08dbd" providerId="AD" clId="Web-{54DEDE61-7755-43F7-ACCC-CB5A1E9A7971}" dt="2024-03-19T20:34:52.166" v="308" actId="1076"/>
          <ac:picMkLst>
            <pc:docMk/>
            <pc:sldMk cId="3436611376" sldId="364"/>
            <ac:picMk id="7" creationId="{21F32829-260B-B809-EA6E-40B7F10087AD}"/>
          </ac:picMkLst>
        </pc:picChg>
        <pc:picChg chg="add mod">
          <ac:chgData name="A Freel" userId="S::afreel@ohacademy.co.uk::f6dead3d-cc44-4b49-aee1-60fe86f08dbd" providerId="AD" clId="Web-{54DEDE61-7755-43F7-ACCC-CB5A1E9A7971}" dt="2024-03-19T20:35:00.400" v="313" actId="1076"/>
          <ac:picMkLst>
            <pc:docMk/>
            <pc:sldMk cId="3436611376" sldId="364"/>
            <ac:picMk id="8" creationId="{B3EF780D-62FA-2B90-DF74-C03452DBEE62}"/>
          </ac:picMkLst>
        </pc:picChg>
        <pc:picChg chg="add mod">
          <ac:chgData name="A Freel" userId="S::afreel@ohacademy.co.uk::f6dead3d-cc44-4b49-aee1-60fe86f08dbd" providerId="AD" clId="Web-{54DEDE61-7755-43F7-ACCC-CB5A1E9A7971}" dt="2024-03-19T20:35:39.433" v="316" actId="14100"/>
          <ac:picMkLst>
            <pc:docMk/>
            <pc:sldMk cId="3436611376" sldId="364"/>
            <ac:picMk id="9" creationId="{B6AFD27F-0023-57CB-72F5-98250FEEDFE1}"/>
          </ac:picMkLst>
        </pc:picChg>
      </pc:sldChg>
      <pc:sldChg chg="addSp modSp">
        <pc:chgData name="A Freel" userId="S::afreel@ohacademy.co.uk::f6dead3d-cc44-4b49-aee1-60fe86f08dbd" providerId="AD" clId="Web-{54DEDE61-7755-43F7-ACCC-CB5A1E9A7971}" dt="2024-03-19T20:17:02.879" v="180" actId="14100"/>
        <pc:sldMkLst>
          <pc:docMk/>
          <pc:sldMk cId="2690423192" sldId="365"/>
        </pc:sldMkLst>
        <pc:spChg chg="add mod">
          <ac:chgData name="A Freel" userId="S::afreel@ohacademy.co.uk::f6dead3d-cc44-4b49-aee1-60fe86f08dbd" providerId="AD" clId="Web-{54DEDE61-7755-43F7-ACCC-CB5A1E9A7971}" dt="2024-03-19T20:16:41.972" v="177" actId="20577"/>
          <ac:spMkLst>
            <pc:docMk/>
            <pc:sldMk cId="2690423192" sldId="365"/>
            <ac:spMk id="2" creationId="{4B677FA7-2716-6DAD-CEB2-70D766CDC66E}"/>
          </ac:spMkLst>
        </pc:spChg>
        <pc:picChg chg="add mod">
          <ac:chgData name="A Freel" userId="S::afreel@ohacademy.co.uk::f6dead3d-cc44-4b49-aee1-60fe86f08dbd" providerId="AD" clId="Web-{54DEDE61-7755-43F7-ACCC-CB5A1E9A7971}" dt="2024-03-19T20:17:02.879" v="180" actId="14100"/>
          <ac:picMkLst>
            <pc:docMk/>
            <pc:sldMk cId="2690423192" sldId="365"/>
            <ac:picMk id="3" creationId="{0CD82036-E609-67FD-132E-99A012AF88EC}"/>
          </ac:picMkLst>
        </pc:picChg>
      </pc:sldChg>
      <pc:sldChg chg="del">
        <pc:chgData name="A Freel" userId="S::afreel@ohacademy.co.uk::f6dead3d-cc44-4b49-aee1-60fe86f08dbd" providerId="AD" clId="Web-{54DEDE61-7755-43F7-ACCC-CB5A1E9A7971}" dt="2024-03-19T20:12:37.698" v="47"/>
        <pc:sldMkLst>
          <pc:docMk/>
          <pc:sldMk cId="611676725" sldId="368"/>
        </pc:sldMkLst>
      </pc:sldChg>
      <pc:sldChg chg="addSp modSp">
        <pc:chgData name="A Freel" userId="S::afreel@ohacademy.co.uk::f6dead3d-cc44-4b49-aee1-60fe86f08dbd" providerId="AD" clId="Web-{54DEDE61-7755-43F7-ACCC-CB5A1E9A7971}" dt="2024-03-19T20:14:22.889" v="87" actId="20577"/>
        <pc:sldMkLst>
          <pc:docMk/>
          <pc:sldMk cId="263963303" sldId="373"/>
        </pc:sldMkLst>
        <pc:spChg chg="add mod">
          <ac:chgData name="A Freel" userId="S::afreel@ohacademy.co.uk::f6dead3d-cc44-4b49-aee1-60fe86f08dbd" providerId="AD" clId="Web-{54DEDE61-7755-43F7-ACCC-CB5A1E9A7971}" dt="2024-03-19T20:14:22.889" v="87" actId="20577"/>
          <ac:spMkLst>
            <pc:docMk/>
            <pc:sldMk cId="263963303" sldId="373"/>
            <ac:spMk id="3" creationId="{1F6581E8-339D-560A-93C5-1861130E5EBA}"/>
          </ac:spMkLst>
        </pc:spChg>
        <pc:picChg chg="add mod">
          <ac:chgData name="A Freel" userId="S::afreel@ohacademy.co.uk::f6dead3d-cc44-4b49-aee1-60fe86f08dbd" providerId="AD" clId="Web-{54DEDE61-7755-43F7-ACCC-CB5A1E9A7971}" dt="2024-03-19T20:13:14.887" v="55" actId="1076"/>
          <ac:picMkLst>
            <pc:docMk/>
            <pc:sldMk cId="263963303" sldId="373"/>
            <ac:picMk id="2" creationId="{22265788-53EE-A7B7-E790-A29E088D7757}"/>
          </ac:picMkLst>
        </pc:picChg>
      </pc:sldChg>
      <pc:sldChg chg="addSp modSp">
        <pc:chgData name="A Freel" userId="S::afreel@ohacademy.co.uk::f6dead3d-cc44-4b49-aee1-60fe86f08dbd" providerId="AD" clId="Web-{54DEDE61-7755-43F7-ACCC-CB5A1E9A7971}" dt="2024-03-19T20:19:39.931" v="184" actId="1076"/>
        <pc:sldMkLst>
          <pc:docMk/>
          <pc:sldMk cId="2781742394" sldId="374"/>
        </pc:sldMkLst>
        <pc:spChg chg="add mod">
          <ac:chgData name="A Freel" userId="S::afreel@ohacademy.co.uk::f6dead3d-cc44-4b49-aee1-60fe86f08dbd" providerId="AD" clId="Web-{54DEDE61-7755-43F7-ACCC-CB5A1E9A7971}" dt="2024-03-19T20:14:38.593" v="96" actId="20577"/>
          <ac:spMkLst>
            <pc:docMk/>
            <pc:sldMk cId="2781742394" sldId="374"/>
            <ac:spMk id="2" creationId="{071EA198-5094-B0D0-B621-F3E285C7C5A1}"/>
          </ac:spMkLst>
        </pc:spChg>
        <pc:spChg chg="add mod">
          <ac:chgData name="A Freel" userId="S::afreel@ohacademy.co.uk::f6dead3d-cc44-4b49-aee1-60fe86f08dbd" providerId="AD" clId="Web-{54DEDE61-7755-43F7-ACCC-CB5A1E9A7971}" dt="2024-03-19T20:19:39.931" v="184" actId="1076"/>
          <ac:spMkLst>
            <pc:docMk/>
            <pc:sldMk cId="2781742394" sldId="374"/>
            <ac:spMk id="3" creationId="{A093F802-CB72-B2EB-F3B9-5D41BA53CA54}"/>
          </ac:spMkLst>
        </pc:spChg>
        <pc:picChg chg="add mod">
          <ac:chgData name="A Freel" userId="S::afreel@ohacademy.co.uk::f6dead3d-cc44-4b49-aee1-60fe86f08dbd" providerId="AD" clId="Web-{54DEDE61-7755-43F7-ACCC-CB5A1E9A7971}" dt="2024-03-19T20:15:01.140" v="104" actId="1076"/>
          <ac:picMkLst>
            <pc:docMk/>
            <pc:sldMk cId="2781742394" sldId="374"/>
            <ac:picMk id="6" creationId="{3FBFBF60-F0E6-AEEF-0EEC-96EF54E63372}"/>
          </ac:picMkLst>
        </pc:picChg>
        <pc:picChg chg="add mod">
          <ac:chgData name="A Freel" userId="S::afreel@ohacademy.co.uk::f6dead3d-cc44-4b49-aee1-60fe86f08dbd" providerId="AD" clId="Web-{54DEDE61-7755-43F7-ACCC-CB5A1E9A7971}" dt="2024-03-19T20:19:35.743" v="183" actId="14100"/>
          <ac:picMkLst>
            <pc:docMk/>
            <pc:sldMk cId="2781742394" sldId="374"/>
            <ac:picMk id="7" creationId="{B185F7D5-5B0F-EA80-7D60-5254B45965BB}"/>
          </ac:picMkLst>
        </pc:picChg>
      </pc:sldChg>
    </pc:docChg>
  </pc:docChgLst>
  <pc:docChgLst>
    <pc:chgData clId="Web-{0A93B0BB-CD03-4A10-A0E5-E71809926A9E}"/>
    <pc:docChg chg="addSld">
      <pc:chgData name="" userId="" providerId="" clId="Web-{0A93B0BB-CD03-4A10-A0E5-E71809926A9E}" dt="2023-10-20T11:29:17.277" v="0"/>
      <pc:docMkLst>
        <pc:docMk/>
      </pc:docMkLst>
      <pc:sldChg chg="new">
        <pc:chgData name="" userId="" providerId="" clId="Web-{0A93B0BB-CD03-4A10-A0E5-E71809926A9E}" dt="2023-10-20T11:29:17.277" v="0"/>
        <pc:sldMkLst>
          <pc:docMk/>
          <pc:sldMk cId="2120553534" sldId="256"/>
        </pc:sldMkLst>
      </pc:sldChg>
    </pc:docChg>
  </pc:docChgLst>
  <pc:docChgLst>
    <pc:chgData name="OHeA Supply-4" userId="S::oheasupply4@ohacademy.co.uk::fa97d4a9-7e83-41fa-83ee-ebcccdaa417a" providerId="AD" clId="Web-{863B5429-5555-4E33-B4A8-446483AA8802}"/>
    <pc:docChg chg="modSld">
      <pc:chgData name="OHeA Supply-4" userId="S::oheasupply4@ohacademy.co.uk::fa97d4a9-7e83-41fa-83ee-ebcccdaa417a" providerId="AD" clId="Web-{863B5429-5555-4E33-B4A8-446483AA8802}" dt="2023-11-01T11:16:06.037" v="36"/>
      <pc:docMkLst>
        <pc:docMk/>
      </pc:docMkLst>
      <pc:sldChg chg="addSp">
        <pc:chgData name="OHeA Supply-4" userId="S::oheasupply4@ohacademy.co.uk::fa97d4a9-7e83-41fa-83ee-ebcccdaa417a" providerId="AD" clId="Web-{863B5429-5555-4E33-B4A8-446483AA8802}" dt="2023-11-01T11:16:06.037" v="36"/>
        <pc:sldMkLst>
          <pc:docMk/>
          <pc:sldMk cId="2598147563" sldId="266"/>
        </pc:sldMkLst>
        <pc:inkChg chg="add">
          <ac:chgData name="OHeA Supply-4" userId="S::oheasupply4@ohacademy.co.uk::fa97d4a9-7e83-41fa-83ee-ebcccdaa417a" providerId="AD" clId="Web-{863B5429-5555-4E33-B4A8-446483AA8802}" dt="2023-11-01T11:16:06.037" v="36"/>
          <ac:inkMkLst>
            <pc:docMk/>
            <pc:sldMk cId="2598147563" sldId="266"/>
            <ac:inkMk id="2" creationId="{93269FB7-B1DF-2C53-5A69-451EFB6F2AFC}"/>
          </ac:inkMkLst>
        </pc:inkChg>
      </pc:sldChg>
      <pc:sldChg chg="addSp">
        <pc:chgData name="OHeA Supply-4" userId="S::oheasupply4@ohacademy.co.uk::fa97d4a9-7e83-41fa-83ee-ebcccdaa417a" providerId="AD" clId="Web-{863B5429-5555-4E33-B4A8-446483AA8802}" dt="2023-11-01T11:09:18.075" v="35"/>
        <pc:sldMkLst>
          <pc:docMk/>
          <pc:sldMk cId="1587154115" sldId="270"/>
        </pc:sldMkLst>
        <pc:inkChg chg="add">
          <ac:chgData name="OHeA Supply-4" userId="S::oheasupply4@ohacademy.co.uk::fa97d4a9-7e83-41fa-83ee-ebcccdaa417a" providerId="AD" clId="Web-{863B5429-5555-4E33-B4A8-446483AA8802}" dt="2023-11-01T11:09:18.075" v="35"/>
          <ac:inkMkLst>
            <pc:docMk/>
            <pc:sldMk cId="1587154115" sldId="270"/>
            <ac:inkMk id="5" creationId="{42439C76-6709-229B-7AC6-B2D63F4EADDA}"/>
          </ac:inkMkLst>
        </pc:inkChg>
      </pc:sldChg>
      <pc:sldChg chg="addSp">
        <pc:chgData name="OHeA Supply-4" userId="S::oheasupply4@ohacademy.co.uk::fa97d4a9-7e83-41fa-83ee-ebcccdaa417a" providerId="AD" clId="Web-{863B5429-5555-4E33-B4A8-446483AA8802}" dt="2023-11-01T11:04:53.022" v="34"/>
        <pc:sldMkLst>
          <pc:docMk/>
          <pc:sldMk cId="1855152581" sldId="272"/>
        </pc:sldMkLst>
        <pc:inkChg chg="add">
          <ac:chgData name="OHeA Supply-4" userId="S::oheasupply4@ohacademy.co.uk::fa97d4a9-7e83-41fa-83ee-ebcccdaa417a" providerId="AD" clId="Web-{863B5429-5555-4E33-B4A8-446483AA8802}" dt="2023-11-01T11:04:48.709" v="31"/>
          <ac:inkMkLst>
            <pc:docMk/>
            <pc:sldMk cId="1855152581" sldId="272"/>
            <ac:inkMk id="4" creationId="{A179B8AF-6988-44B7-E5F6-6C8C03011D7B}"/>
          </ac:inkMkLst>
        </pc:inkChg>
        <pc:inkChg chg="add">
          <ac:chgData name="OHeA Supply-4" userId="S::oheasupply4@ohacademy.co.uk::fa97d4a9-7e83-41fa-83ee-ebcccdaa417a" providerId="AD" clId="Web-{863B5429-5555-4E33-B4A8-446483AA8802}" dt="2023-11-01T11:04:50.506" v="32"/>
          <ac:inkMkLst>
            <pc:docMk/>
            <pc:sldMk cId="1855152581" sldId="272"/>
            <ac:inkMk id="8" creationId="{ABE405F4-4D58-1FBC-8A4F-5DA9F727C2C9}"/>
          </ac:inkMkLst>
        </pc:inkChg>
        <pc:inkChg chg="add">
          <ac:chgData name="OHeA Supply-4" userId="S::oheasupply4@ohacademy.co.uk::fa97d4a9-7e83-41fa-83ee-ebcccdaa417a" providerId="AD" clId="Web-{863B5429-5555-4E33-B4A8-446483AA8802}" dt="2023-11-01T11:04:52.116" v="33"/>
          <ac:inkMkLst>
            <pc:docMk/>
            <pc:sldMk cId="1855152581" sldId="272"/>
            <ac:inkMk id="12" creationId="{A2009580-6872-C770-589F-7B72D5890013}"/>
          </ac:inkMkLst>
        </pc:inkChg>
        <pc:inkChg chg="add">
          <ac:chgData name="OHeA Supply-4" userId="S::oheasupply4@ohacademy.co.uk::fa97d4a9-7e83-41fa-83ee-ebcccdaa417a" providerId="AD" clId="Web-{863B5429-5555-4E33-B4A8-446483AA8802}" dt="2023-11-01T11:04:53.022" v="34"/>
          <ac:inkMkLst>
            <pc:docMk/>
            <pc:sldMk cId="1855152581" sldId="272"/>
            <ac:inkMk id="14" creationId="{AD459129-59EC-00D8-0AA4-DE2D8D9F01D1}"/>
          </ac:inkMkLst>
        </pc:inkChg>
      </pc:sldChg>
      <pc:sldChg chg="modSp">
        <pc:chgData name="OHeA Supply-4" userId="S::oheasupply4@ohacademy.co.uk::fa97d4a9-7e83-41fa-83ee-ebcccdaa417a" providerId="AD" clId="Web-{863B5429-5555-4E33-B4A8-446483AA8802}" dt="2023-11-01T10:58:59.905" v="30" actId="1076"/>
        <pc:sldMkLst>
          <pc:docMk/>
          <pc:sldMk cId="3788046241" sldId="273"/>
        </pc:sldMkLst>
        <pc:picChg chg="mod">
          <ac:chgData name="OHeA Supply-4" userId="S::oheasupply4@ohacademy.co.uk::fa97d4a9-7e83-41fa-83ee-ebcccdaa417a" providerId="AD" clId="Web-{863B5429-5555-4E33-B4A8-446483AA8802}" dt="2023-11-01T10:58:59.905" v="30" actId="1076"/>
          <ac:picMkLst>
            <pc:docMk/>
            <pc:sldMk cId="3788046241" sldId="273"/>
            <ac:picMk id="4" creationId="{365060C4-53AE-145F-BDEF-D230AB2A5ACC}"/>
          </ac:picMkLst>
        </pc:picChg>
      </pc:sldChg>
      <pc:sldChg chg="addSp">
        <pc:chgData name="OHeA Supply-4" userId="S::oheasupply4@ohacademy.co.uk::fa97d4a9-7e83-41fa-83ee-ebcccdaa417a" providerId="AD" clId="Web-{863B5429-5555-4E33-B4A8-446483AA8802}" dt="2023-11-01T09:43:20.322" v="5"/>
        <pc:sldMkLst>
          <pc:docMk/>
          <pc:sldMk cId="880038310" sldId="276"/>
        </pc:sldMkLst>
        <pc:inkChg chg="add">
          <ac:chgData name="OHeA Supply-4" userId="S::oheasupply4@ohacademy.co.uk::fa97d4a9-7e83-41fa-83ee-ebcccdaa417a" providerId="AD" clId="Web-{863B5429-5555-4E33-B4A8-446483AA8802}" dt="2023-11-01T09:42:36.961" v="1"/>
          <ac:inkMkLst>
            <pc:docMk/>
            <pc:sldMk cId="880038310" sldId="276"/>
            <ac:inkMk id="2" creationId="{2FB21212-B89F-D205-A095-EBA4025775B4}"/>
          </ac:inkMkLst>
        </pc:inkChg>
        <pc:inkChg chg="add">
          <ac:chgData name="OHeA Supply-4" userId="S::oheasupply4@ohacademy.co.uk::fa97d4a9-7e83-41fa-83ee-ebcccdaa417a" providerId="AD" clId="Web-{863B5429-5555-4E33-B4A8-446483AA8802}" dt="2023-11-01T09:42:37.946" v="2"/>
          <ac:inkMkLst>
            <pc:docMk/>
            <pc:sldMk cId="880038310" sldId="276"/>
            <ac:inkMk id="4" creationId="{FB2157EA-99DC-1511-27BE-A620B909F57B}"/>
          </ac:inkMkLst>
        </pc:inkChg>
        <pc:inkChg chg="add">
          <ac:chgData name="OHeA Supply-4" userId="S::oheasupply4@ohacademy.co.uk::fa97d4a9-7e83-41fa-83ee-ebcccdaa417a" providerId="AD" clId="Web-{863B5429-5555-4E33-B4A8-446483AA8802}" dt="2023-11-01T09:43:11.931" v="3"/>
          <ac:inkMkLst>
            <pc:docMk/>
            <pc:sldMk cId="880038310" sldId="276"/>
            <ac:inkMk id="9" creationId="{0E1C88B5-43B1-2C59-CB0D-37E4D823C3A5}"/>
          </ac:inkMkLst>
        </pc:inkChg>
        <pc:inkChg chg="add">
          <ac:chgData name="OHeA Supply-4" userId="S::oheasupply4@ohacademy.co.uk::fa97d4a9-7e83-41fa-83ee-ebcccdaa417a" providerId="AD" clId="Web-{863B5429-5555-4E33-B4A8-446483AA8802}" dt="2023-11-01T09:43:11.946" v="4"/>
          <ac:inkMkLst>
            <pc:docMk/>
            <pc:sldMk cId="880038310" sldId="276"/>
            <ac:inkMk id="10" creationId="{1C2EB643-350C-C943-B742-FF36E38DA8F5}"/>
          </ac:inkMkLst>
        </pc:inkChg>
        <pc:inkChg chg="add">
          <ac:chgData name="OHeA Supply-4" userId="S::oheasupply4@ohacademy.co.uk::fa97d4a9-7e83-41fa-83ee-ebcccdaa417a" providerId="AD" clId="Web-{863B5429-5555-4E33-B4A8-446483AA8802}" dt="2023-11-01T09:43:20.322" v="5"/>
          <ac:inkMkLst>
            <pc:docMk/>
            <pc:sldMk cId="880038310" sldId="276"/>
            <ac:inkMk id="11" creationId="{09EF405A-CB4A-E12E-BDEC-D8CF106AACF8}"/>
          </ac:inkMkLst>
        </pc:inkChg>
      </pc:sldChg>
      <pc:sldChg chg="addSp modSp">
        <pc:chgData name="OHeA Supply-4" userId="S::oheasupply4@ohacademy.co.uk::fa97d4a9-7e83-41fa-83ee-ebcccdaa417a" providerId="AD" clId="Web-{863B5429-5555-4E33-B4A8-446483AA8802}" dt="2023-11-01T09:53:37.210" v="14"/>
        <pc:sldMkLst>
          <pc:docMk/>
          <pc:sldMk cId="2889492971" sldId="277"/>
        </pc:sldMkLst>
        <pc:spChg chg="mod">
          <ac:chgData name="OHeA Supply-4" userId="S::oheasupply4@ohacademy.co.uk::fa97d4a9-7e83-41fa-83ee-ebcccdaa417a" providerId="AD" clId="Web-{863B5429-5555-4E33-B4A8-446483AA8802}" dt="2023-11-01T09:51:07.941" v="7" actId="1076"/>
          <ac:spMkLst>
            <pc:docMk/>
            <pc:sldMk cId="2889492971" sldId="277"/>
            <ac:spMk id="6" creationId="{39283808-14F6-35DD-200C-93E438A87A2D}"/>
          </ac:spMkLst>
        </pc:spChg>
        <pc:picChg chg="mod">
          <ac:chgData name="OHeA Supply-4" userId="S::oheasupply4@ohacademy.co.uk::fa97d4a9-7e83-41fa-83ee-ebcccdaa417a" providerId="AD" clId="Web-{863B5429-5555-4E33-B4A8-446483AA8802}" dt="2023-11-01T09:51:09.175" v="8" actId="1076"/>
          <ac:picMkLst>
            <pc:docMk/>
            <pc:sldMk cId="2889492971" sldId="277"/>
            <ac:picMk id="4" creationId="{91345F06-D6ED-2F3C-9D16-4A2F5FA8DEE0}"/>
          </ac:picMkLst>
        </pc:picChg>
        <pc:inkChg chg="add">
          <ac:chgData name="OHeA Supply-4" userId="S::oheasupply4@ohacademy.co.uk::fa97d4a9-7e83-41fa-83ee-ebcccdaa417a" providerId="AD" clId="Web-{863B5429-5555-4E33-B4A8-446483AA8802}" dt="2023-11-01T09:51:07.582" v="6"/>
          <ac:inkMkLst>
            <pc:docMk/>
            <pc:sldMk cId="2889492971" sldId="277"/>
            <ac:inkMk id="7" creationId="{79659380-D7C9-4458-A98B-F0E025287B15}"/>
          </ac:inkMkLst>
        </pc:inkChg>
        <pc:inkChg chg="add">
          <ac:chgData name="OHeA Supply-4" userId="S::oheasupply4@ohacademy.co.uk::fa97d4a9-7e83-41fa-83ee-ebcccdaa417a" providerId="AD" clId="Web-{863B5429-5555-4E33-B4A8-446483AA8802}" dt="2023-11-01T09:51:25.473" v="9"/>
          <ac:inkMkLst>
            <pc:docMk/>
            <pc:sldMk cId="2889492971" sldId="277"/>
            <ac:inkMk id="8" creationId="{8AC6923D-8E21-F657-1583-932928C98B08}"/>
          </ac:inkMkLst>
        </pc:inkChg>
        <pc:inkChg chg="add">
          <ac:chgData name="OHeA Supply-4" userId="S::oheasupply4@ohacademy.co.uk::fa97d4a9-7e83-41fa-83ee-ebcccdaa417a" providerId="AD" clId="Web-{863B5429-5555-4E33-B4A8-446483AA8802}" dt="2023-11-01T09:52:15.536" v="10"/>
          <ac:inkMkLst>
            <pc:docMk/>
            <pc:sldMk cId="2889492971" sldId="277"/>
            <ac:inkMk id="9" creationId="{D9264AE3-5256-17E7-95F1-649640699425}"/>
          </ac:inkMkLst>
        </pc:inkChg>
        <pc:inkChg chg="add">
          <ac:chgData name="OHeA Supply-4" userId="S::oheasupply4@ohacademy.co.uk::fa97d4a9-7e83-41fa-83ee-ebcccdaa417a" providerId="AD" clId="Web-{863B5429-5555-4E33-B4A8-446483AA8802}" dt="2023-11-01T09:52:28.958" v="11"/>
          <ac:inkMkLst>
            <pc:docMk/>
            <pc:sldMk cId="2889492971" sldId="277"/>
            <ac:inkMk id="10" creationId="{CA9D569A-B3C7-CFED-0F21-7016A1C52D05}"/>
          </ac:inkMkLst>
        </pc:inkChg>
        <pc:inkChg chg="add">
          <ac:chgData name="OHeA Supply-4" userId="S::oheasupply4@ohacademy.co.uk::fa97d4a9-7e83-41fa-83ee-ebcccdaa417a" providerId="AD" clId="Web-{863B5429-5555-4E33-B4A8-446483AA8802}" dt="2023-11-01T09:52:53.615" v="12"/>
          <ac:inkMkLst>
            <pc:docMk/>
            <pc:sldMk cId="2889492971" sldId="277"/>
            <ac:inkMk id="11" creationId="{6BE4E9CE-1543-423D-53C8-9430A81ABC81}"/>
          </ac:inkMkLst>
        </pc:inkChg>
        <pc:inkChg chg="add">
          <ac:chgData name="OHeA Supply-4" userId="S::oheasupply4@ohacademy.co.uk::fa97d4a9-7e83-41fa-83ee-ebcccdaa417a" providerId="AD" clId="Web-{863B5429-5555-4E33-B4A8-446483AA8802}" dt="2023-11-01T09:53:29.538" v="13"/>
          <ac:inkMkLst>
            <pc:docMk/>
            <pc:sldMk cId="2889492971" sldId="277"/>
            <ac:inkMk id="12" creationId="{5F859049-93E0-DAE1-A4D6-15760DC380A0}"/>
          </ac:inkMkLst>
        </pc:inkChg>
        <pc:inkChg chg="add">
          <ac:chgData name="OHeA Supply-4" userId="S::oheasupply4@ohacademy.co.uk::fa97d4a9-7e83-41fa-83ee-ebcccdaa417a" providerId="AD" clId="Web-{863B5429-5555-4E33-B4A8-446483AA8802}" dt="2023-11-01T09:53:37.210" v="14"/>
          <ac:inkMkLst>
            <pc:docMk/>
            <pc:sldMk cId="2889492971" sldId="277"/>
            <ac:inkMk id="13" creationId="{FD4009F8-C4AA-3A9F-3443-FD31A5864870}"/>
          </ac:inkMkLst>
        </pc:inkChg>
      </pc:sldChg>
      <pc:sldChg chg="addSp">
        <pc:chgData name="OHeA Supply-4" userId="S::oheasupply4@ohacademy.co.uk::fa97d4a9-7e83-41fa-83ee-ebcccdaa417a" providerId="AD" clId="Web-{863B5429-5555-4E33-B4A8-446483AA8802}" dt="2023-11-01T09:58:35.154" v="20"/>
        <pc:sldMkLst>
          <pc:docMk/>
          <pc:sldMk cId="1829440368" sldId="292"/>
        </pc:sldMkLst>
        <pc:inkChg chg="add">
          <ac:chgData name="OHeA Supply-4" userId="S::oheasupply4@ohacademy.co.uk::fa97d4a9-7e83-41fa-83ee-ebcccdaa417a" providerId="AD" clId="Web-{863B5429-5555-4E33-B4A8-446483AA8802}" dt="2023-11-01T09:57:45.918" v="15"/>
          <ac:inkMkLst>
            <pc:docMk/>
            <pc:sldMk cId="1829440368" sldId="292"/>
            <ac:inkMk id="2" creationId="{A6261BC9-F8C3-599A-AE86-38F5B03FF236}"/>
          </ac:inkMkLst>
        </pc:inkChg>
        <pc:inkChg chg="add">
          <ac:chgData name="OHeA Supply-4" userId="S::oheasupply4@ohacademy.co.uk::fa97d4a9-7e83-41fa-83ee-ebcccdaa417a" providerId="AD" clId="Web-{863B5429-5555-4E33-B4A8-446483AA8802}" dt="2023-11-01T09:58:31.326" v="16"/>
          <ac:inkMkLst>
            <pc:docMk/>
            <pc:sldMk cId="1829440368" sldId="292"/>
            <ac:inkMk id="5" creationId="{1EC7F3C9-39F9-27AB-4070-ECBBFDDCF065}"/>
          </ac:inkMkLst>
        </pc:inkChg>
        <pc:inkChg chg="add">
          <ac:chgData name="OHeA Supply-4" userId="S::oheasupply4@ohacademy.co.uk::fa97d4a9-7e83-41fa-83ee-ebcccdaa417a" providerId="AD" clId="Web-{863B5429-5555-4E33-B4A8-446483AA8802}" dt="2023-11-01T09:58:32.888" v="17"/>
          <ac:inkMkLst>
            <pc:docMk/>
            <pc:sldMk cId="1829440368" sldId="292"/>
            <ac:inkMk id="6" creationId="{89660DD5-F3DF-244C-0470-46EB3EA4A577}"/>
          </ac:inkMkLst>
        </pc:inkChg>
        <pc:inkChg chg="add">
          <ac:chgData name="OHeA Supply-4" userId="S::oheasupply4@ohacademy.co.uk::fa97d4a9-7e83-41fa-83ee-ebcccdaa417a" providerId="AD" clId="Web-{863B5429-5555-4E33-B4A8-446483AA8802}" dt="2023-11-01T09:58:32.888" v="18"/>
          <ac:inkMkLst>
            <pc:docMk/>
            <pc:sldMk cId="1829440368" sldId="292"/>
            <ac:inkMk id="7" creationId="{94C73BFD-0981-98BB-C7FA-98EE51FC552F}"/>
          </ac:inkMkLst>
        </pc:inkChg>
        <pc:inkChg chg="add">
          <ac:chgData name="OHeA Supply-4" userId="S::oheasupply4@ohacademy.co.uk::fa97d4a9-7e83-41fa-83ee-ebcccdaa417a" providerId="AD" clId="Web-{863B5429-5555-4E33-B4A8-446483AA8802}" dt="2023-11-01T09:58:34.201" v="19"/>
          <ac:inkMkLst>
            <pc:docMk/>
            <pc:sldMk cId="1829440368" sldId="292"/>
            <ac:inkMk id="8" creationId="{5C510B34-D2F4-A64C-9D09-0BBB3F63F38D}"/>
          </ac:inkMkLst>
        </pc:inkChg>
        <pc:inkChg chg="add">
          <ac:chgData name="OHeA Supply-4" userId="S::oheasupply4@ohacademy.co.uk::fa97d4a9-7e83-41fa-83ee-ebcccdaa417a" providerId="AD" clId="Web-{863B5429-5555-4E33-B4A8-446483AA8802}" dt="2023-11-01T09:58:35.154" v="20"/>
          <ac:inkMkLst>
            <pc:docMk/>
            <pc:sldMk cId="1829440368" sldId="292"/>
            <ac:inkMk id="9" creationId="{B87652EA-E287-2DB3-BD67-DB132623925A}"/>
          </ac:inkMkLst>
        </pc:inkChg>
      </pc:sldChg>
      <pc:sldChg chg="modSp">
        <pc:chgData name="OHeA Supply-4" userId="S::oheasupply4@ohacademy.co.uk::fa97d4a9-7e83-41fa-83ee-ebcccdaa417a" providerId="AD" clId="Web-{863B5429-5555-4E33-B4A8-446483AA8802}" dt="2023-11-01T10:01:20.345" v="21" actId="1076"/>
        <pc:sldMkLst>
          <pc:docMk/>
          <pc:sldMk cId="1472296430" sldId="293"/>
        </pc:sldMkLst>
        <pc:picChg chg="mod">
          <ac:chgData name="OHeA Supply-4" userId="S::oheasupply4@ohacademy.co.uk::fa97d4a9-7e83-41fa-83ee-ebcccdaa417a" providerId="AD" clId="Web-{863B5429-5555-4E33-B4A8-446483AA8802}" dt="2023-11-01T10:01:20.345" v="21" actId="1076"/>
          <ac:picMkLst>
            <pc:docMk/>
            <pc:sldMk cId="1472296430" sldId="293"/>
            <ac:picMk id="2" creationId="{811736F5-6DB3-B51B-4FB1-C51E68CA401F}"/>
          </ac:picMkLst>
        </pc:picChg>
      </pc:sldChg>
      <pc:sldChg chg="addSp">
        <pc:chgData name="OHeA Supply-4" userId="S::oheasupply4@ohacademy.co.uk::fa97d4a9-7e83-41fa-83ee-ebcccdaa417a" providerId="AD" clId="Web-{863B5429-5555-4E33-B4A8-446483AA8802}" dt="2023-11-01T10:06:29.883" v="28"/>
        <pc:sldMkLst>
          <pc:docMk/>
          <pc:sldMk cId="4018679570" sldId="294"/>
        </pc:sldMkLst>
        <pc:inkChg chg="add">
          <ac:chgData name="OHeA Supply-4" userId="S::oheasupply4@ohacademy.co.uk::fa97d4a9-7e83-41fa-83ee-ebcccdaa417a" providerId="AD" clId="Web-{863B5429-5555-4E33-B4A8-446483AA8802}" dt="2023-11-01T10:06:06.226" v="22"/>
          <ac:inkMkLst>
            <pc:docMk/>
            <pc:sldMk cId="4018679570" sldId="294"/>
            <ac:inkMk id="2" creationId="{8AAF0B5A-A6EE-0E46-21E9-DCCF8B75A6AF}"/>
          </ac:inkMkLst>
        </pc:inkChg>
        <pc:inkChg chg="add">
          <ac:chgData name="OHeA Supply-4" userId="S::oheasupply4@ohacademy.co.uk::fa97d4a9-7e83-41fa-83ee-ebcccdaa417a" providerId="AD" clId="Web-{863B5429-5555-4E33-B4A8-446483AA8802}" dt="2023-11-01T10:06:06.976" v="23"/>
          <ac:inkMkLst>
            <pc:docMk/>
            <pc:sldMk cId="4018679570" sldId="294"/>
            <ac:inkMk id="5" creationId="{D5FB19E2-58A1-0509-8982-DED126F0BC45}"/>
          </ac:inkMkLst>
        </pc:inkChg>
        <pc:inkChg chg="add">
          <ac:chgData name="OHeA Supply-4" userId="S::oheasupply4@ohacademy.co.uk::fa97d4a9-7e83-41fa-83ee-ebcccdaa417a" providerId="AD" clId="Web-{863B5429-5555-4E33-B4A8-446483AA8802}" dt="2023-11-01T10:06:25.352" v="24"/>
          <ac:inkMkLst>
            <pc:docMk/>
            <pc:sldMk cId="4018679570" sldId="294"/>
            <ac:inkMk id="6" creationId="{C6137F76-6D4C-8952-F157-B74514F156AD}"/>
          </ac:inkMkLst>
        </pc:inkChg>
        <pc:inkChg chg="add">
          <ac:chgData name="OHeA Supply-4" userId="S::oheasupply4@ohacademy.co.uk::fa97d4a9-7e83-41fa-83ee-ebcccdaa417a" providerId="AD" clId="Web-{863B5429-5555-4E33-B4A8-446483AA8802}" dt="2023-11-01T10:06:26.070" v="25"/>
          <ac:inkMkLst>
            <pc:docMk/>
            <pc:sldMk cId="4018679570" sldId="294"/>
            <ac:inkMk id="7" creationId="{844DC5A5-CCEC-F5E2-4CA4-B474D404E2D8}"/>
          </ac:inkMkLst>
        </pc:inkChg>
        <pc:inkChg chg="add">
          <ac:chgData name="OHeA Supply-4" userId="S::oheasupply4@ohacademy.co.uk::fa97d4a9-7e83-41fa-83ee-ebcccdaa417a" providerId="AD" clId="Web-{863B5429-5555-4E33-B4A8-446483AA8802}" dt="2023-11-01T10:06:27.258" v="26"/>
          <ac:inkMkLst>
            <pc:docMk/>
            <pc:sldMk cId="4018679570" sldId="294"/>
            <ac:inkMk id="8" creationId="{4A78496C-F8E9-E619-6E8D-EAD6373088A5}"/>
          </ac:inkMkLst>
        </pc:inkChg>
        <pc:inkChg chg="add">
          <ac:chgData name="OHeA Supply-4" userId="S::oheasupply4@ohacademy.co.uk::fa97d4a9-7e83-41fa-83ee-ebcccdaa417a" providerId="AD" clId="Web-{863B5429-5555-4E33-B4A8-446483AA8802}" dt="2023-11-01T10:06:28.742" v="27"/>
          <ac:inkMkLst>
            <pc:docMk/>
            <pc:sldMk cId="4018679570" sldId="294"/>
            <ac:inkMk id="9" creationId="{96703885-0DE0-EAC3-85A7-112C1A1482E6}"/>
          </ac:inkMkLst>
        </pc:inkChg>
        <pc:inkChg chg="add">
          <ac:chgData name="OHeA Supply-4" userId="S::oheasupply4@ohacademy.co.uk::fa97d4a9-7e83-41fa-83ee-ebcccdaa417a" providerId="AD" clId="Web-{863B5429-5555-4E33-B4A8-446483AA8802}" dt="2023-11-01T10:06:29.883" v="28"/>
          <ac:inkMkLst>
            <pc:docMk/>
            <pc:sldMk cId="4018679570" sldId="294"/>
            <ac:inkMk id="10" creationId="{B64DF49A-C8F0-10D6-DF2A-EFC9CD7F8D7B}"/>
          </ac:inkMkLst>
        </pc:inkChg>
      </pc:sldChg>
      <pc:sldChg chg="addSp">
        <pc:chgData name="OHeA Supply-4" userId="S::oheasupply4@ohacademy.co.uk::fa97d4a9-7e83-41fa-83ee-ebcccdaa417a" providerId="AD" clId="Web-{863B5429-5555-4E33-B4A8-446483AA8802}" dt="2023-11-01T10:07:41.509" v="29"/>
        <pc:sldMkLst>
          <pc:docMk/>
          <pc:sldMk cId="2050116358" sldId="295"/>
        </pc:sldMkLst>
        <pc:inkChg chg="add">
          <ac:chgData name="OHeA Supply-4" userId="S::oheasupply4@ohacademy.co.uk::fa97d4a9-7e83-41fa-83ee-ebcccdaa417a" providerId="AD" clId="Web-{863B5429-5555-4E33-B4A8-446483AA8802}" dt="2023-11-01T10:07:41.509" v="29"/>
          <ac:inkMkLst>
            <pc:docMk/>
            <pc:sldMk cId="2050116358" sldId="295"/>
            <ac:inkMk id="4" creationId="{CF372327-D429-9CE0-EC67-0DD354DF2C94}"/>
          </ac:inkMkLst>
        </pc:inkChg>
      </pc:sldChg>
      <pc:sldChg chg="addSp">
        <pc:chgData name="OHeA Supply-4" userId="S::oheasupply4@ohacademy.co.uk::fa97d4a9-7e83-41fa-83ee-ebcccdaa417a" providerId="AD" clId="Web-{863B5429-5555-4E33-B4A8-446483AA8802}" dt="2023-11-01T09:20:46.761" v="0"/>
        <pc:sldMkLst>
          <pc:docMk/>
          <pc:sldMk cId="2829057860" sldId="312"/>
        </pc:sldMkLst>
        <pc:inkChg chg="add">
          <ac:chgData name="OHeA Supply-4" userId="S::oheasupply4@ohacademy.co.uk::fa97d4a9-7e83-41fa-83ee-ebcccdaa417a" providerId="AD" clId="Web-{863B5429-5555-4E33-B4A8-446483AA8802}" dt="2023-11-01T09:20:46.761" v="0"/>
          <ac:inkMkLst>
            <pc:docMk/>
            <pc:sldMk cId="2829057860" sldId="312"/>
            <ac:inkMk id="3" creationId="{D3C56FDA-A8D1-32F9-3A70-053397386427}"/>
          </ac:inkMkLst>
        </pc:inkChg>
      </pc:sldChg>
    </pc:docChg>
  </pc:docChgLst>
  <pc:docChgLst>
    <pc:chgData name="A Freel" userId="S::afreel@ohacademy.co.uk::f6dead3d-cc44-4b49-aee1-60fe86f08dbd" providerId="AD" clId="Web-{E38593AE-50B4-4D35-0DD3-99B19099DB5E}"/>
    <pc:docChg chg="addSld modSld">
      <pc:chgData name="A Freel" userId="S::afreel@ohacademy.co.uk::f6dead3d-cc44-4b49-aee1-60fe86f08dbd" providerId="AD" clId="Web-{E38593AE-50B4-4D35-0DD3-99B19099DB5E}" dt="2024-04-30T07:14:02.823" v="19" actId="1076"/>
      <pc:docMkLst>
        <pc:docMk/>
      </pc:docMkLst>
      <pc:sldChg chg="addSp modSp">
        <pc:chgData name="A Freel" userId="S::afreel@ohacademy.co.uk::f6dead3d-cc44-4b49-aee1-60fe86f08dbd" providerId="AD" clId="Web-{E38593AE-50B4-4D35-0DD3-99B19099DB5E}" dt="2024-04-30T07:14:02.823" v="19" actId="1076"/>
        <pc:sldMkLst>
          <pc:docMk/>
          <pc:sldMk cId="3323102155" sldId="263"/>
        </pc:sldMkLst>
        <pc:picChg chg="add mod">
          <ac:chgData name="A Freel" userId="S::afreel@ohacademy.co.uk::f6dead3d-cc44-4b49-aee1-60fe86f08dbd" providerId="AD" clId="Web-{E38593AE-50B4-4D35-0DD3-99B19099DB5E}" dt="2024-04-30T07:14:02.823" v="19" actId="1076"/>
          <ac:picMkLst>
            <pc:docMk/>
            <pc:sldMk cId="3323102155" sldId="263"/>
            <ac:picMk id="4" creationId="{19773DC9-C59C-FDC1-5BAC-72E160EC587B}"/>
          </ac:picMkLst>
        </pc:picChg>
      </pc:sldChg>
      <pc:sldChg chg="modSp add mod setBg">
        <pc:chgData name="A Freel" userId="S::afreel@ohacademy.co.uk::f6dead3d-cc44-4b49-aee1-60fe86f08dbd" providerId="AD" clId="Web-{E38593AE-50B4-4D35-0DD3-99B19099DB5E}" dt="2024-04-30T07:13:37.635" v="16" actId="20577"/>
        <pc:sldMkLst>
          <pc:docMk/>
          <pc:sldMk cId="4112359529" sldId="553"/>
        </pc:sldMkLst>
        <pc:spChg chg="mod">
          <ac:chgData name="A Freel" userId="S::afreel@ohacademy.co.uk::f6dead3d-cc44-4b49-aee1-60fe86f08dbd" providerId="AD" clId="Web-{E38593AE-50B4-4D35-0DD3-99B19099DB5E}" dt="2024-04-30T07:13:37.635" v="16" actId="20577"/>
          <ac:spMkLst>
            <pc:docMk/>
            <pc:sldMk cId="4112359529" sldId="553"/>
            <ac:spMk id="4" creationId="{0A7F1E58-E9F1-B271-DDA0-09A4C12D6CFB}"/>
          </ac:spMkLst>
        </pc:spChg>
      </pc:sldChg>
      <pc:sldChg chg="modSp add mod setBg">
        <pc:chgData name="A Freel" userId="S::afreel@ohacademy.co.uk::f6dead3d-cc44-4b49-aee1-60fe86f08dbd" providerId="AD" clId="Web-{E38593AE-50B4-4D35-0DD3-99B19099DB5E}" dt="2024-04-30T07:04:20.557" v="11" actId="20577"/>
        <pc:sldMkLst>
          <pc:docMk/>
          <pc:sldMk cId="2957138859" sldId="554"/>
        </pc:sldMkLst>
        <pc:spChg chg="mod">
          <ac:chgData name="A Freel" userId="S::afreel@ohacademy.co.uk::f6dead3d-cc44-4b49-aee1-60fe86f08dbd" providerId="AD" clId="Web-{E38593AE-50B4-4D35-0DD3-99B19099DB5E}" dt="2024-04-30T07:04:20.557" v="11" actId="20577"/>
          <ac:spMkLst>
            <pc:docMk/>
            <pc:sldMk cId="2957138859" sldId="554"/>
            <ac:spMk id="4" creationId="{0A7F1E58-E9F1-B271-DDA0-09A4C12D6CFB}"/>
          </ac:spMkLst>
        </pc:spChg>
      </pc:sldChg>
      <pc:sldMasterChg chg="addSldLayout">
        <pc:chgData name="A Freel" userId="S::afreel@ohacademy.co.uk::f6dead3d-cc44-4b49-aee1-60fe86f08dbd" providerId="AD" clId="Web-{E38593AE-50B4-4D35-0DD3-99B19099DB5E}" dt="2024-04-30T07:03:55.838" v="0"/>
        <pc:sldMasterMkLst>
          <pc:docMk/>
          <pc:sldMasterMk cId="2460954070" sldId="2147483853"/>
        </pc:sldMasterMkLst>
        <pc:sldLayoutChg chg="add replId">
          <pc:chgData name="A Freel" userId="S::afreel@ohacademy.co.uk::f6dead3d-cc44-4b49-aee1-60fe86f08dbd" providerId="AD" clId="Web-{E38593AE-50B4-4D35-0DD3-99B19099DB5E}" dt="2024-04-30T07:03:55.838" v="0"/>
          <pc:sldLayoutMkLst>
            <pc:docMk/>
            <pc:sldMasterMk cId="2460954070" sldId="2147483853"/>
            <pc:sldLayoutMk cId="498484489" sldId="2147483878"/>
          </pc:sldLayoutMkLst>
        </pc:sldLayoutChg>
      </pc:sldMasterChg>
    </pc:docChg>
  </pc:docChgLst>
  <pc:docChgLst>
    <pc:chgData name="N Karasava" userId="S::nkarasava@ohacademy.co.uk::12f65518-b181-4aab-80be-597559a4f458" providerId="AD" clId="Web-{74E27B2C-BBBE-21C9-D162-41BF2B3F43F0}"/>
    <pc:docChg chg="addSld delSld modSld">
      <pc:chgData name="N Karasava" userId="S::nkarasava@ohacademy.co.uk::12f65518-b181-4aab-80be-597559a4f458" providerId="AD" clId="Web-{74E27B2C-BBBE-21C9-D162-41BF2B3F43F0}" dt="2024-03-14T16:06:50.901" v="489" actId="14100"/>
      <pc:docMkLst>
        <pc:docMk/>
      </pc:docMkLst>
      <pc:sldChg chg="addSp delSp modSp add">
        <pc:chgData name="N Karasava" userId="S::nkarasava@ohacademy.co.uk::12f65518-b181-4aab-80be-597559a4f458" providerId="AD" clId="Web-{74E27B2C-BBBE-21C9-D162-41BF2B3F43F0}" dt="2024-03-14T15:47:45.872" v="81" actId="1076"/>
        <pc:sldMkLst>
          <pc:docMk/>
          <pc:sldMk cId="2193162910" sldId="294"/>
        </pc:sldMkLst>
        <pc:spChg chg="mod">
          <ac:chgData name="N Karasava" userId="S::nkarasava@ohacademy.co.uk::12f65518-b181-4aab-80be-597559a4f458" providerId="AD" clId="Web-{74E27B2C-BBBE-21C9-D162-41BF2B3F43F0}" dt="2024-03-14T15:47:45.872" v="81" actId="1076"/>
          <ac:spMkLst>
            <pc:docMk/>
            <pc:sldMk cId="2193162910" sldId="294"/>
            <ac:spMk id="4" creationId="{A22BAA55-3A79-5D7A-7806-04E26EE26821}"/>
          </ac:spMkLst>
        </pc:spChg>
        <pc:picChg chg="add mod">
          <ac:chgData name="N Karasava" userId="S::nkarasava@ohacademy.co.uk::12f65518-b181-4aab-80be-597559a4f458" providerId="AD" clId="Web-{74E27B2C-BBBE-21C9-D162-41BF2B3F43F0}" dt="2024-03-14T15:46:33.901" v="35" actId="14100"/>
          <ac:picMkLst>
            <pc:docMk/>
            <pc:sldMk cId="2193162910" sldId="294"/>
            <ac:picMk id="2" creationId="{3AF1421D-1708-EF57-BA17-8DAF8E0798D8}"/>
          </ac:picMkLst>
        </pc:picChg>
        <pc:picChg chg="add mod">
          <ac:chgData name="N Karasava" userId="S::nkarasava@ohacademy.co.uk::12f65518-b181-4aab-80be-597559a4f458" providerId="AD" clId="Web-{74E27B2C-BBBE-21C9-D162-41BF2B3F43F0}" dt="2024-03-14T15:46:30.948" v="34" actId="1076"/>
          <ac:picMkLst>
            <pc:docMk/>
            <pc:sldMk cId="2193162910" sldId="294"/>
            <ac:picMk id="7" creationId="{4009D846-50B8-0ABB-F4D5-FFFB5CEE0458}"/>
          </ac:picMkLst>
        </pc:picChg>
        <pc:picChg chg="del">
          <ac:chgData name="N Karasava" userId="S::nkarasava@ohacademy.co.uk::12f65518-b181-4aab-80be-597559a4f458" providerId="AD" clId="Web-{74E27B2C-BBBE-21C9-D162-41BF2B3F43F0}" dt="2024-03-14T15:45:45.900" v="26"/>
          <ac:picMkLst>
            <pc:docMk/>
            <pc:sldMk cId="2193162910" sldId="294"/>
            <ac:picMk id="9" creationId="{F0294FC9-4162-C447-C37A-3A6BBDD1822F}"/>
          </ac:picMkLst>
        </pc:picChg>
        <pc:picChg chg="del">
          <ac:chgData name="N Karasava" userId="S::nkarasava@ohacademy.co.uk::12f65518-b181-4aab-80be-597559a4f458" providerId="AD" clId="Web-{74E27B2C-BBBE-21C9-D162-41BF2B3F43F0}" dt="2024-03-14T15:45:47.525" v="27"/>
          <ac:picMkLst>
            <pc:docMk/>
            <pc:sldMk cId="2193162910" sldId="294"/>
            <ac:picMk id="10" creationId="{E2CADF84-04B3-2347-5D14-8964AC4E2DF1}"/>
          </ac:picMkLst>
        </pc:picChg>
      </pc:sldChg>
      <pc:sldChg chg="modSp add del">
        <pc:chgData name="N Karasava" userId="S::nkarasava@ohacademy.co.uk::12f65518-b181-4aab-80be-597559a4f458" providerId="AD" clId="Web-{74E27B2C-BBBE-21C9-D162-41BF2B3F43F0}" dt="2024-03-14T15:51:05.002" v="191"/>
        <pc:sldMkLst>
          <pc:docMk/>
          <pc:sldMk cId="88917359" sldId="295"/>
        </pc:sldMkLst>
        <pc:spChg chg="mod">
          <ac:chgData name="N Karasava" userId="S::nkarasava@ohacademy.co.uk::12f65518-b181-4aab-80be-597559a4f458" providerId="AD" clId="Web-{74E27B2C-BBBE-21C9-D162-41BF2B3F43F0}" dt="2024-03-14T15:48:46.561" v="118" actId="20577"/>
          <ac:spMkLst>
            <pc:docMk/>
            <pc:sldMk cId="88917359" sldId="295"/>
            <ac:spMk id="3" creationId="{E1ABB7B4-05B7-1B43-883D-310292DF84B3}"/>
          </ac:spMkLst>
        </pc:spChg>
        <pc:spChg chg="mod">
          <ac:chgData name="N Karasava" userId="S::nkarasava@ohacademy.co.uk::12f65518-b181-4aab-80be-597559a4f458" providerId="AD" clId="Web-{74E27B2C-BBBE-21C9-D162-41BF2B3F43F0}" dt="2024-03-14T15:45:44.009" v="25" actId="20577"/>
          <ac:spMkLst>
            <pc:docMk/>
            <pc:sldMk cId="88917359" sldId="295"/>
            <ac:spMk id="7" creationId="{9E1CB4F2-5769-78A3-8339-A8661F1C01E2}"/>
          </ac:spMkLst>
        </pc:spChg>
      </pc:sldChg>
      <pc:sldChg chg="modSp add">
        <pc:chgData name="N Karasava" userId="S::nkarasava@ohacademy.co.uk::12f65518-b181-4aab-80be-597559a4f458" providerId="AD" clId="Web-{74E27B2C-BBBE-21C9-D162-41BF2B3F43F0}" dt="2024-03-14T15:48:29.889" v="103" actId="20577"/>
        <pc:sldMkLst>
          <pc:docMk/>
          <pc:sldMk cId="793505712" sldId="300"/>
        </pc:sldMkLst>
        <pc:spChg chg="mod">
          <ac:chgData name="N Karasava" userId="S::nkarasava@ohacademy.co.uk::12f65518-b181-4aab-80be-597559a4f458" providerId="AD" clId="Web-{74E27B2C-BBBE-21C9-D162-41BF2B3F43F0}" dt="2024-03-14T15:48:29.889" v="103" actId="20577"/>
          <ac:spMkLst>
            <pc:docMk/>
            <pc:sldMk cId="793505712" sldId="300"/>
            <ac:spMk id="5" creationId="{26354343-03C6-CBD4-42D0-B0998335DB68}"/>
          </ac:spMkLst>
        </pc:spChg>
        <pc:spChg chg="mod">
          <ac:chgData name="N Karasava" userId="S::nkarasava@ohacademy.co.uk::12f65518-b181-4aab-80be-597559a4f458" providerId="AD" clId="Web-{74E27B2C-BBBE-21C9-D162-41BF2B3F43F0}" dt="2024-03-14T15:48:16.154" v="91" actId="20577"/>
          <ac:spMkLst>
            <pc:docMk/>
            <pc:sldMk cId="793505712" sldId="300"/>
            <ac:spMk id="6" creationId="{F79B7FEB-95E8-83A0-0B1B-3FA68893E37C}"/>
          </ac:spMkLst>
        </pc:spChg>
      </pc:sldChg>
      <pc:sldChg chg="add del">
        <pc:chgData name="N Karasava" userId="S::nkarasava@ohacademy.co.uk::12f65518-b181-4aab-80be-597559a4f458" providerId="AD" clId="Web-{74E27B2C-BBBE-21C9-D162-41BF2B3F43F0}" dt="2024-03-14T16:00:59.048" v="447"/>
        <pc:sldMkLst>
          <pc:docMk/>
          <pc:sldMk cId="2623598370" sldId="345"/>
        </pc:sldMkLst>
      </pc:sldChg>
      <pc:sldChg chg="delSp modSp add">
        <pc:chgData name="N Karasava" userId="S::nkarasava@ohacademy.co.uk::12f65518-b181-4aab-80be-597559a4f458" providerId="AD" clId="Web-{74E27B2C-BBBE-21C9-D162-41BF2B3F43F0}" dt="2024-03-14T15:50:58.720" v="189" actId="20577"/>
        <pc:sldMkLst>
          <pc:docMk/>
          <pc:sldMk cId="1657434812" sldId="496"/>
        </pc:sldMkLst>
        <pc:spChg chg="mod">
          <ac:chgData name="N Karasava" userId="S::nkarasava@ohacademy.co.uk::12f65518-b181-4aab-80be-597559a4f458" providerId="AD" clId="Web-{74E27B2C-BBBE-21C9-D162-41BF2B3F43F0}" dt="2024-03-14T15:49:18.296" v="123" actId="20577"/>
          <ac:spMkLst>
            <pc:docMk/>
            <pc:sldMk cId="1657434812" sldId="496"/>
            <ac:spMk id="2" creationId="{94F8953D-CF78-1195-9CF2-034019D61A43}"/>
          </ac:spMkLst>
        </pc:spChg>
        <pc:spChg chg="mod">
          <ac:chgData name="N Karasava" userId="S::nkarasava@ohacademy.co.uk::12f65518-b181-4aab-80be-597559a4f458" providerId="AD" clId="Web-{74E27B2C-BBBE-21C9-D162-41BF2B3F43F0}" dt="2024-03-14T15:50:58.720" v="189" actId="20577"/>
          <ac:spMkLst>
            <pc:docMk/>
            <pc:sldMk cId="1657434812" sldId="496"/>
            <ac:spMk id="6" creationId="{3B7000C2-105A-76CC-3932-2CCA5E7EC86D}"/>
          </ac:spMkLst>
        </pc:spChg>
        <pc:picChg chg="del">
          <ac:chgData name="N Karasava" userId="S::nkarasava@ohacademy.co.uk::12f65518-b181-4aab-80be-597559a4f458" providerId="AD" clId="Web-{74E27B2C-BBBE-21C9-D162-41BF2B3F43F0}" dt="2024-03-14T15:49:10.046" v="121"/>
          <ac:picMkLst>
            <pc:docMk/>
            <pc:sldMk cId="1657434812" sldId="496"/>
            <ac:picMk id="7" creationId="{40A17415-BC85-3FAC-EED6-5C61AB3BA095}"/>
          </ac:picMkLst>
        </pc:picChg>
        <pc:picChg chg="del">
          <ac:chgData name="N Karasava" userId="S::nkarasava@ohacademy.co.uk::12f65518-b181-4aab-80be-597559a4f458" providerId="AD" clId="Web-{74E27B2C-BBBE-21C9-D162-41BF2B3F43F0}" dt="2024-03-14T15:49:08.796" v="120"/>
          <ac:picMkLst>
            <pc:docMk/>
            <pc:sldMk cId="1657434812" sldId="496"/>
            <ac:picMk id="8" creationId="{A54185C8-FC24-E010-746A-6F579891E0BD}"/>
          </ac:picMkLst>
        </pc:picChg>
        <pc:picChg chg="del">
          <ac:chgData name="N Karasava" userId="S::nkarasava@ohacademy.co.uk::12f65518-b181-4aab-80be-597559a4f458" providerId="AD" clId="Web-{74E27B2C-BBBE-21C9-D162-41BF2B3F43F0}" dt="2024-03-14T15:49:07.530" v="119"/>
          <ac:picMkLst>
            <pc:docMk/>
            <pc:sldMk cId="1657434812" sldId="496"/>
            <ac:picMk id="9" creationId="{9F4C45C3-7FA7-091C-5A12-22B6C79B9A6D}"/>
          </ac:picMkLst>
        </pc:picChg>
      </pc:sldChg>
      <pc:sldChg chg="addSp delSp modSp add">
        <pc:chgData name="N Karasava" userId="S::nkarasava@ohacademy.co.uk::12f65518-b181-4aab-80be-597559a4f458" providerId="AD" clId="Web-{74E27B2C-BBBE-21C9-D162-41BF2B3F43F0}" dt="2024-03-14T15:52:45.520" v="196" actId="1076"/>
        <pc:sldMkLst>
          <pc:docMk/>
          <pc:sldMk cId="2653400945" sldId="497"/>
        </pc:sldMkLst>
        <pc:spChg chg="add del mod">
          <ac:chgData name="N Karasava" userId="S::nkarasava@ohacademy.co.uk::12f65518-b181-4aab-80be-597559a4f458" providerId="AD" clId="Web-{74E27B2C-BBBE-21C9-D162-41BF2B3F43F0}" dt="2024-03-14T15:52:38.739" v="193"/>
          <ac:spMkLst>
            <pc:docMk/>
            <pc:sldMk cId="2653400945" sldId="497"/>
            <ac:spMk id="5" creationId="{66FEB936-2CE5-88C6-80FA-2D9857A7B91F}"/>
          </ac:spMkLst>
        </pc:spChg>
        <pc:picChg chg="del">
          <ac:chgData name="N Karasava" userId="S::nkarasava@ohacademy.co.uk::12f65518-b181-4aab-80be-597559a4f458" providerId="AD" clId="Web-{74E27B2C-BBBE-21C9-D162-41BF2B3F43F0}" dt="2024-03-14T15:52:37.723" v="192"/>
          <ac:picMkLst>
            <pc:docMk/>
            <pc:sldMk cId="2653400945" sldId="497"/>
            <ac:picMk id="4" creationId="{E6B23C30-A990-1F4E-FAA6-ADC92DDDF5D2}"/>
          </ac:picMkLst>
        </pc:picChg>
        <pc:picChg chg="add mod ord">
          <ac:chgData name="N Karasava" userId="S::nkarasava@ohacademy.co.uk::12f65518-b181-4aab-80be-597559a4f458" providerId="AD" clId="Web-{74E27B2C-BBBE-21C9-D162-41BF2B3F43F0}" dt="2024-03-14T15:52:45.520" v="196" actId="1076"/>
          <ac:picMkLst>
            <pc:docMk/>
            <pc:sldMk cId="2653400945" sldId="497"/>
            <ac:picMk id="6" creationId="{0DEEF020-249D-5CBC-B3F4-F7AD98998743}"/>
          </ac:picMkLst>
        </pc:picChg>
      </pc:sldChg>
      <pc:sldChg chg="addSp delSp modSp add">
        <pc:chgData name="N Karasava" userId="S::nkarasava@ohacademy.co.uk::12f65518-b181-4aab-80be-597559a4f458" providerId="AD" clId="Web-{74E27B2C-BBBE-21C9-D162-41BF2B3F43F0}" dt="2024-03-14T15:53:20.896" v="201" actId="1076"/>
        <pc:sldMkLst>
          <pc:docMk/>
          <pc:sldMk cId="857621583" sldId="498"/>
        </pc:sldMkLst>
        <pc:spChg chg="add del mod">
          <ac:chgData name="N Karasava" userId="S::nkarasava@ohacademy.co.uk::12f65518-b181-4aab-80be-597559a4f458" providerId="AD" clId="Web-{74E27B2C-BBBE-21C9-D162-41BF2B3F43F0}" dt="2024-03-14T15:53:13.271" v="198"/>
          <ac:spMkLst>
            <pc:docMk/>
            <pc:sldMk cId="857621583" sldId="498"/>
            <ac:spMk id="5" creationId="{0F0A741D-1711-C8C6-003D-30196E1AAEBD}"/>
          </ac:spMkLst>
        </pc:spChg>
        <pc:picChg chg="del">
          <ac:chgData name="N Karasava" userId="S::nkarasava@ohacademy.co.uk::12f65518-b181-4aab-80be-597559a4f458" providerId="AD" clId="Web-{74E27B2C-BBBE-21C9-D162-41BF2B3F43F0}" dt="2024-03-14T15:53:12.224" v="197"/>
          <ac:picMkLst>
            <pc:docMk/>
            <pc:sldMk cId="857621583" sldId="498"/>
            <ac:picMk id="4" creationId="{CDD919D8-FB0A-1266-0318-75C302B290B6}"/>
          </ac:picMkLst>
        </pc:picChg>
        <pc:picChg chg="add mod ord">
          <ac:chgData name="N Karasava" userId="S::nkarasava@ohacademy.co.uk::12f65518-b181-4aab-80be-597559a4f458" providerId="AD" clId="Web-{74E27B2C-BBBE-21C9-D162-41BF2B3F43F0}" dt="2024-03-14T15:53:20.896" v="201" actId="1076"/>
          <ac:picMkLst>
            <pc:docMk/>
            <pc:sldMk cId="857621583" sldId="498"/>
            <ac:picMk id="6" creationId="{2B4CCDCC-FEEE-2CF7-96BF-524FDB5BA90A}"/>
          </ac:picMkLst>
        </pc:picChg>
      </pc:sldChg>
      <pc:sldChg chg="addSp delSp modSp add">
        <pc:chgData name="N Karasava" userId="S::nkarasava@ohacademy.co.uk::12f65518-b181-4aab-80be-597559a4f458" providerId="AD" clId="Web-{74E27B2C-BBBE-21C9-D162-41BF2B3F43F0}" dt="2024-03-14T15:53:46.178" v="206" actId="1076"/>
        <pc:sldMkLst>
          <pc:docMk/>
          <pc:sldMk cId="1333287823" sldId="499"/>
        </pc:sldMkLst>
        <pc:spChg chg="add del mod">
          <ac:chgData name="N Karasava" userId="S::nkarasava@ohacademy.co.uk::12f65518-b181-4aab-80be-597559a4f458" providerId="AD" clId="Web-{74E27B2C-BBBE-21C9-D162-41BF2B3F43F0}" dt="2024-03-14T15:53:39.709" v="203"/>
          <ac:spMkLst>
            <pc:docMk/>
            <pc:sldMk cId="1333287823" sldId="499"/>
            <ac:spMk id="5" creationId="{ED08D86F-5CE7-3D42-4B27-30A2E3E625CF}"/>
          </ac:spMkLst>
        </pc:spChg>
        <pc:picChg chg="del">
          <ac:chgData name="N Karasava" userId="S::nkarasava@ohacademy.co.uk::12f65518-b181-4aab-80be-597559a4f458" providerId="AD" clId="Web-{74E27B2C-BBBE-21C9-D162-41BF2B3F43F0}" dt="2024-03-14T15:53:23.334" v="202"/>
          <ac:picMkLst>
            <pc:docMk/>
            <pc:sldMk cId="1333287823" sldId="499"/>
            <ac:picMk id="4" creationId="{30226F47-AC89-53F3-150C-FBEB27F7B7C1}"/>
          </ac:picMkLst>
        </pc:picChg>
        <pc:picChg chg="add mod ord">
          <ac:chgData name="N Karasava" userId="S::nkarasava@ohacademy.co.uk::12f65518-b181-4aab-80be-597559a4f458" providerId="AD" clId="Web-{74E27B2C-BBBE-21C9-D162-41BF2B3F43F0}" dt="2024-03-14T15:53:46.178" v="206" actId="1076"/>
          <ac:picMkLst>
            <pc:docMk/>
            <pc:sldMk cId="1333287823" sldId="499"/>
            <ac:picMk id="6" creationId="{5ACCDCFD-259B-7309-F80D-BEBBEA03673A}"/>
          </ac:picMkLst>
        </pc:picChg>
      </pc:sldChg>
      <pc:sldChg chg="addSp delSp modSp add">
        <pc:chgData name="N Karasava" userId="S::nkarasava@ohacademy.co.uk::12f65518-b181-4aab-80be-597559a4f458" providerId="AD" clId="Web-{74E27B2C-BBBE-21C9-D162-41BF2B3F43F0}" dt="2024-03-14T15:54:12.991" v="212" actId="14100"/>
        <pc:sldMkLst>
          <pc:docMk/>
          <pc:sldMk cId="1338126161" sldId="500"/>
        </pc:sldMkLst>
        <pc:spChg chg="del mod">
          <ac:chgData name="N Karasava" userId="S::nkarasava@ohacademy.co.uk::12f65518-b181-4aab-80be-597559a4f458" providerId="AD" clId="Web-{74E27B2C-BBBE-21C9-D162-41BF2B3F43F0}" dt="2024-03-14T15:54:08.835" v="211"/>
          <ac:spMkLst>
            <pc:docMk/>
            <pc:sldMk cId="1338126161" sldId="500"/>
            <ac:spMk id="5" creationId="{9D072892-FC8E-8115-8AD3-9668F5251B56}"/>
          </ac:spMkLst>
        </pc:spChg>
        <pc:spChg chg="add del mod">
          <ac:chgData name="N Karasava" userId="S::nkarasava@ohacademy.co.uk::12f65518-b181-4aab-80be-597559a4f458" providerId="AD" clId="Web-{74E27B2C-BBBE-21C9-D162-41BF2B3F43F0}" dt="2024-03-14T15:54:03.616" v="208"/>
          <ac:spMkLst>
            <pc:docMk/>
            <pc:sldMk cId="1338126161" sldId="500"/>
            <ac:spMk id="6" creationId="{8EE6429B-0192-169B-FF45-BCEACBE042D0}"/>
          </ac:spMkLst>
        </pc:spChg>
        <pc:picChg chg="del">
          <ac:chgData name="N Karasava" userId="S::nkarasava@ohacademy.co.uk::12f65518-b181-4aab-80be-597559a4f458" providerId="AD" clId="Web-{74E27B2C-BBBE-21C9-D162-41BF2B3F43F0}" dt="2024-03-14T15:53:48.412" v="207"/>
          <ac:picMkLst>
            <pc:docMk/>
            <pc:sldMk cId="1338126161" sldId="500"/>
            <ac:picMk id="4" creationId="{529C2B6D-D0C7-4861-12D1-A999EE3B8976}"/>
          </ac:picMkLst>
        </pc:picChg>
        <pc:picChg chg="add mod ord">
          <ac:chgData name="N Karasava" userId="S::nkarasava@ohacademy.co.uk::12f65518-b181-4aab-80be-597559a4f458" providerId="AD" clId="Web-{74E27B2C-BBBE-21C9-D162-41BF2B3F43F0}" dt="2024-03-14T15:54:12.991" v="212" actId="14100"/>
          <ac:picMkLst>
            <pc:docMk/>
            <pc:sldMk cId="1338126161" sldId="500"/>
            <ac:picMk id="7" creationId="{99F70EEB-0B6B-F258-288F-4DB5D7F92114}"/>
          </ac:picMkLst>
        </pc:picChg>
      </pc:sldChg>
      <pc:sldChg chg="addSp delSp modSp add">
        <pc:chgData name="N Karasava" userId="S::nkarasava@ohacademy.co.uk::12f65518-b181-4aab-80be-597559a4f458" providerId="AD" clId="Web-{74E27B2C-BBBE-21C9-D162-41BF2B3F43F0}" dt="2024-03-14T15:54:59.430" v="219" actId="1076"/>
        <pc:sldMkLst>
          <pc:docMk/>
          <pc:sldMk cId="741480051" sldId="501"/>
        </pc:sldMkLst>
        <pc:spChg chg="add del mod">
          <ac:chgData name="N Karasava" userId="S::nkarasava@ohacademy.co.uk::12f65518-b181-4aab-80be-597559a4f458" providerId="AD" clId="Web-{74E27B2C-BBBE-21C9-D162-41BF2B3F43F0}" dt="2024-03-14T15:54:54.508" v="216"/>
          <ac:spMkLst>
            <pc:docMk/>
            <pc:sldMk cId="741480051" sldId="501"/>
            <ac:spMk id="5" creationId="{7747C92B-8460-92E7-9D16-19339B3D3888}"/>
          </ac:spMkLst>
        </pc:spChg>
        <pc:picChg chg="del">
          <ac:chgData name="N Karasava" userId="S::nkarasava@ohacademy.co.uk::12f65518-b181-4aab-80be-597559a4f458" providerId="AD" clId="Web-{74E27B2C-BBBE-21C9-D162-41BF2B3F43F0}" dt="2024-03-14T15:54:41.586" v="213"/>
          <ac:picMkLst>
            <pc:docMk/>
            <pc:sldMk cId="741480051" sldId="501"/>
            <ac:picMk id="4" creationId="{48F1B1EF-2267-0FFB-4859-249DDD299A48}"/>
          </ac:picMkLst>
        </pc:picChg>
        <pc:picChg chg="add mod ord">
          <ac:chgData name="N Karasava" userId="S::nkarasava@ohacademy.co.uk::12f65518-b181-4aab-80be-597559a4f458" providerId="AD" clId="Web-{74E27B2C-BBBE-21C9-D162-41BF2B3F43F0}" dt="2024-03-14T15:54:59.430" v="219" actId="1076"/>
          <ac:picMkLst>
            <pc:docMk/>
            <pc:sldMk cId="741480051" sldId="501"/>
            <ac:picMk id="6" creationId="{9B9BC1E0-D04D-C491-1B73-37986EE1D28C}"/>
          </ac:picMkLst>
        </pc:picChg>
      </pc:sldChg>
      <pc:sldChg chg="addSp delSp modSp add">
        <pc:chgData name="N Karasava" userId="S::nkarasava@ohacademy.co.uk::12f65518-b181-4aab-80be-597559a4f458" providerId="AD" clId="Web-{74E27B2C-BBBE-21C9-D162-41BF2B3F43F0}" dt="2024-03-14T16:00:34.407" v="440" actId="20577"/>
        <pc:sldMkLst>
          <pc:docMk/>
          <pc:sldMk cId="3055448355" sldId="502"/>
        </pc:sldMkLst>
        <pc:spChg chg="mod">
          <ac:chgData name="N Karasava" userId="S::nkarasava@ohacademy.co.uk::12f65518-b181-4aab-80be-597559a4f458" providerId="AD" clId="Web-{74E27B2C-BBBE-21C9-D162-41BF2B3F43F0}" dt="2024-03-14T15:58:39.498" v="258" actId="1076"/>
          <ac:spMkLst>
            <pc:docMk/>
            <pc:sldMk cId="3055448355" sldId="502"/>
            <ac:spMk id="2" creationId="{0F2780F0-28A0-E99D-C4D5-9106E6BD849E}"/>
          </ac:spMkLst>
        </pc:spChg>
        <pc:spChg chg="add mod">
          <ac:chgData name="N Karasava" userId="S::nkarasava@ohacademy.co.uk::12f65518-b181-4aab-80be-597559a4f458" providerId="AD" clId="Web-{74E27B2C-BBBE-21C9-D162-41BF2B3F43F0}" dt="2024-03-14T16:00:34.407" v="440" actId="20577"/>
          <ac:spMkLst>
            <pc:docMk/>
            <pc:sldMk cId="3055448355" sldId="502"/>
            <ac:spMk id="5" creationId="{924F1C67-95D4-2F0A-2BB4-9CE8B6DB01BF}"/>
          </ac:spMkLst>
        </pc:spChg>
        <pc:picChg chg="del">
          <ac:chgData name="N Karasava" userId="S::nkarasava@ohacademy.co.uk::12f65518-b181-4aab-80be-597559a4f458" providerId="AD" clId="Web-{74E27B2C-BBBE-21C9-D162-41BF2B3F43F0}" dt="2024-03-14T15:56:27.807" v="228"/>
          <ac:picMkLst>
            <pc:docMk/>
            <pc:sldMk cId="3055448355" sldId="502"/>
            <ac:picMk id="4" creationId="{53B67CF1-E5B4-717D-8C4C-75C36848C1C6}"/>
          </ac:picMkLst>
        </pc:picChg>
      </pc:sldChg>
      <pc:sldChg chg="addSp delSp modSp add">
        <pc:chgData name="N Karasava" userId="S::nkarasava@ohacademy.co.uk::12f65518-b181-4aab-80be-597559a4f458" providerId="AD" clId="Web-{74E27B2C-BBBE-21C9-D162-41BF2B3F43F0}" dt="2024-03-14T16:06:50.901" v="489" actId="14100"/>
        <pc:sldMkLst>
          <pc:docMk/>
          <pc:sldMk cId="1807750613" sldId="503"/>
        </pc:sldMkLst>
        <pc:spChg chg="add del mod">
          <ac:chgData name="N Karasava" userId="S::nkarasava@ohacademy.co.uk::12f65518-b181-4aab-80be-597559a4f458" providerId="AD" clId="Web-{74E27B2C-BBBE-21C9-D162-41BF2B3F43F0}" dt="2024-03-14T16:00:40.626" v="441"/>
          <ac:spMkLst>
            <pc:docMk/>
            <pc:sldMk cId="1807750613" sldId="503"/>
            <ac:spMk id="5" creationId="{BE87DF6E-B5DF-E66B-78FB-EA21C475C1BC}"/>
          </ac:spMkLst>
        </pc:spChg>
        <pc:spChg chg="add mod">
          <ac:chgData name="N Karasava" userId="S::nkarasava@ohacademy.co.uk::12f65518-b181-4aab-80be-597559a4f458" providerId="AD" clId="Web-{74E27B2C-BBBE-21C9-D162-41BF2B3F43F0}" dt="2024-03-14T16:04:52.023" v="485" actId="20577"/>
          <ac:spMkLst>
            <pc:docMk/>
            <pc:sldMk cId="1807750613" sldId="503"/>
            <ac:spMk id="8" creationId="{4F435879-21DD-2D61-54AE-4DD6BE8534E8}"/>
          </ac:spMkLst>
        </pc:spChg>
        <pc:picChg chg="del">
          <ac:chgData name="N Karasava" userId="S::nkarasava@ohacademy.co.uk::12f65518-b181-4aab-80be-597559a4f458" providerId="AD" clId="Web-{74E27B2C-BBBE-21C9-D162-41BF2B3F43F0}" dt="2024-03-14T15:56:31.307" v="229"/>
          <ac:picMkLst>
            <pc:docMk/>
            <pc:sldMk cId="1807750613" sldId="503"/>
            <ac:picMk id="4" creationId="{AE346A8C-08D4-0311-0EF1-4BFE31D64F4C}"/>
          </ac:picMkLst>
        </pc:picChg>
        <pc:picChg chg="add mod ord">
          <ac:chgData name="N Karasava" userId="S::nkarasava@ohacademy.co.uk::12f65518-b181-4aab-80be-597559a4f458" providerId="AD" clId="Web-{74E27B2C-BBBE-21C9-D162-41BF2B3F43F0}" dt="2024-03-14T16:00:48.267" v="443" actId="14100"/>
          <ac:picMkLst>
            <pc:docMk/>
            <pc:sldMk cId="1807750613" sldId="503"/>
            <ac:picMk id="6" creationId="{98158CB0-7EEF-6ADC-0AEA-A72D70459599}"/>
          </ac:picMkLst>
        </pc:picChg>
        <pc:picChg chg="add mod">
          <ac:chgData name="N Karasava" userId="S::nkarasava@ohacademy.co.uk::12f65518-b181-4aab-80be-597559a4f458" providerId="AD" clId="Web-{74E27B2C-BBBE-21C9-D162-41BF2B3F43F0}" dt="2024-03-14T16:06:50.901" v="489" actId="14100"/>
          <ac:picMkLst>
            <pc:docMk/>
            <pc:sldMk cId="1807750613" sldId="503"/>
            <ac:picMk id="7" creationId="{E384674B-F201-995C-F41E-9B3713C54507}"/>
          </ac:picMkLst>
        </pc:picChg>
      </pc:sldChg>
      <pc:sldChg chg="addSp delSp modSp add del">
        <pc:chgData name="N Karasava" userId="S::nkarasava@ohacademy.co.uk::12f65518-b181-4aab-80be-597559a4f458" providerId="AD" clId="Web-{74E27B2C-BBBE-21C9-D162-41BF2B3F43F0}" dt="2024-03-14T16:00:55.142" v="445"/>
        <pc:sldMkLst>
          <pc:docMk/>
          <pc:sldMk cId="1409834704" sldId="504"/>
        </pc:sldMkLst>
        <pc:spChg chg="add mod">
          <ac:chgData name="N Karasava" userId="S::nkarasava@ohacademy.co.uk::12f65518-b181-4aab-80be-597559a4f458" providerId="AD" clId="Web-{74E27B2C-BBBE-21C9-D162-41BF2B3F43F0}" dt="2024-03-14T16:00:50.595" v="444"/>
          <ac:spMkLst>
            <pc:docMk/>
            <pc:sldMk cId="1409834704" sldId="504"/>
            <ac:spMk id="5" creationId="{C585C4B3-2060-18EA-E32E-C34CEF49BE4C}"/>
          </ac:spMkLst>
        </pc:spChg>
        <pc:picChg chg="del">
          <ac:chgData name="N Karasava" userId="S::nkarasava@ohacademy.co.uk::12f65518-b181-4aab-80be-597559a4f458" providerId="AD" clId="Web-{74E27B2C-BBBE-21C9-D162-41BF2B3F43F0}" dt="2024-03-14T16:00:50.595" v="444"/>
          <ac:picMkLst>
            <pc:docMk/>
            <pc:sldMk cId="1409834704" sldId="504"/>
            <ac:picMk id="4" creationId="{7091F47A-F914-881B-6898-80E727AC4017}"/>
          </ac:picMkLst>
        </pc:picChg>
      </pc:sldChg>
      <pc:sldChg chg="add del">
        <pc:chgData name="N Karasava" userId="S::nkarasava@ohacademy.co.uk::12f65518-b181-4aab-80be-597559a4f458" providerId="AD" clId="Web-{74E27B2C-BBBE-21C9-D162-41BF2B3F43F0}" dt="2024-03-14T16:00:56.533" v="446"/>
        <pc:sldMkLst>
          <pc:docMk/>
          <pc:sldMk cId="2003192697" sldId="505"/>
        </pc:sldMkLst>
      </pc:sldChg>
      <pc:sldChg chg="add replId">
        <pc:chgData name="N Karasava" userId="S::nkarasava@ohacademy.co.uk::12f65518-b181-4aab-80be-597559a4f458" providerId="AD" clId="Web-{74E27B2C-BBBE-21C9-D162-41BF2B3F43F0}" dt="2024-03-14T15:51:03.689" v="190"/>
        <pc:sldMkLst>
          <pc:docMk/>
          <pc:sldMk cId="2387934292" sldId="506"/>
        </pc:sldMkLst>
      </pc:sldChg>
      <pc:sldChg chg="addSp delSp modSp add replId">
        <pc:chgData name="N Karasava" userId="S::nkarasava@ohacademy.co.uk::12f65518-b181-4aab-80be-597559a4f458" providerId="AD" clId="Web-{74E27B2C-BBBE-21C9-D162-41BF2B3F43F0}" dt="2024-03-14T15:55:42.415" v="223" actId="1076"/>
        <pc:sldMkLst>
          <pc:docMk/>
          <pc:sldMk cId="3292045053" sldId="507"/>
        </pc:sldMkLst>
        <pc:spChg chg="del">
          <ac:chgData name="N Karasava" userId="S::nkarasava@ohacademy.co.uk::12f65518-b181-4aab-80be-597559a4f458" providerId="AD" clId="Web-{74E27B2C-BBBE-21C9-D162-41BF2B3F43F0}" dt="2024-03-14T15:55:36.946" v="220"/>
          <ac:spMkLst>
            <pc:docMk/>
            <pc:sldMk cId="3292045053" sldId="507"/>
            <ac:spMk id="5" creationId="{7747C92B-8460-92E7-9D16-19339B3D3888}"/>
          </ac:spMkLst>
        </pc:spChg>
        <pc:picChg chg="add mod ord">
          <ac:chgData name="N Karasava" userId="S::nkarasava@ohacademy.co.uk::12f65518-b181-4aab-80be-597559a4f458" providerId="AD" clId="Web-{74E27B2C-BBBE-21C9-D162-41BF2B3F43F0}" dt="2024-03-14T15:55:42.415" v="223" actId="1076"/>
          <ac:picMkLst>
            <pc:docMk/>
            <pc:sldMk cId="3292045053" sldId="507"/>
            <ac:picMk id="3" creationId="{D3D1F779-55FA-B25F-EA20-FC06C1F12037}"/>
          </ac:picMkLst>
        </pc:picChg>
      </pc:sldChg>
      <pc:sldChg chg="addSp delSp modSp add replId">
        <pc:chgData name="N Karasava" userId="S::nkarasava@ohacademy.co.uk::12f65518-b181-4aab-80be-597559a4f458" providerId="AD" clId="Web-{74E27B2C-BBBE-21C9-D162-41BF2B3F43F0}" dt="2024-03-14T15:56:24.010" v="227" actId="1076"/>
        <pc:sldMkLst>
          <pc:docMk/>
          <pc:sldMk cId="4139091149" sldId="508"/>
        </pc:sldMkLst>
        <pc:spChg chg="del">
          <ac:chgData name="N Karasava" userId="S::nkarasava@ohacademy.co.uk::12f65518-b181-4aab-80be-597559a4f458" providerId="AD" clId="Web-{74E27B2C-BBBE-21C9-D162-41BF2B3F43F0}" dt="2024-03-14T15:56:18.557" v="224"/>
          <ac:spMkLst>
            <pc:docMk/>
            <pc:sldMk cId="4139091149" sldId="508"/>
            <ac:spMk id="5" creationId="{7747C92B-8460-92E7-9D16-19339B3D3888}"/>
          </ac:spMkLst>
        </pc:spChg>
        <pc:picChg chg="add mod ord">
          <ac:chgData name="N Karasava" userId="S::nkarasava@ohacademy.co.uk::12f65518-b181-4aab-80be-597559a4f458" providerId="AD" clId="Web-{74E27B2C-BBBE-21C9-D162-41BF2B3F43F0}" dt="2024-03-14T15:56:24.010" v="227" actId="1076"/>
          <ac:picMkLst>
            <pc:docMk/>
            <pc:sldMk cId="4139091149" sldId="508"/>
            <ac:picMk id="3" creationId="{4AF723D7-F363-4611-9FEA-2D832A329C8A}"/>
          </ac:picMkLst>
        </pc:picChg>
      </pc:sldChg>
    </pc:docChg>
  </pc:docChgLst>
  <pc:docChgLst>
    <pc:chgData name="L Roberts" userId="S::lroberts@ohacademy.co.uk::bd6b7227-230d-44c8-b4fe-a13c6c7d9260" providerId="AD" clId="Web-{A85036EF-EDC4-4371-BCAE-A97FCE7280B0}"/>
    <pc:docChg chg="addSld delSld modSld">
      <pc:chgData name="L Roberts" userId="S::lroberts@ohacademy.co.uk::bd6b7227-230d-44c8-b4fe-a13c6c7d9260" providerId="AD" clId="Web-{A85036EF-EDC4-4371-BCAE-A97FCE7280B0}" dt="2024-03-30T09:53:05.003" v="26"/>
      <pc:docMkLst>
        <pc:docMk/>
      </pc:docMkLst>
      <pc:sldChg chg="modSp add">
        <pc:chgData name="L Roberts" userId="S::lroberts@ohacademy.co.uk::bd6b7227-230d-44c8-b4fe-a13c6c7d9260" providerId="AD" clId="Web-{A85036EF-EDC4-4371-BCAE-A97FCE7280B0}" dt="2024-03-30T09:46:10.702" v="17" actId="20577"/>
        <pc:sldMkLst>
          <pc:docMk/>
          <pc:sldMk cId="246139630" sldId="286"/>
        </pc:sldMkLst>
        <pc:spChg chg="mod">
          <ac:chgData name="L Roberts" userId="S::lroberts@ohacademy.co.uk::bd6b7227-230d-44c8-b4fe-a13c6c7d9260" providerId="AD" clId="Web-{A85036EF-EDC4-4371-BCAE-A97FCE7280B0}" dt="2024-03-30T09:46:10.702" v="17" actId="20577"/>
          <ac:spMkLst>
            <pc:docMk/>
            <pc:sldMk cId="246139630" sldId="286"/>
            <ac:spMk id="16" creationId="{D32C41CD-6C8C-0327-3189-062D97A81E33}"/>
          </ac:spMkLst>
        </pc:spChg>
      </pc:sldChg>
      <pc:sldChg chg="del">
        <pc:chgData name="L Roberts" userId="S::lroberts@ohacademy.co.uk::bd6b7227-230d-44c8-b4fe-a13c6c7d9260" providerId="AD" clId="Web-{A85036EF-EDC4-4371-BCAE-A97FCE7280B0}" dt="2024-03-30T09:45:53.967" v="3"/>
        <pc:sldMkLst>
          <pc:docMk/>
          <pc:sldMk cId="2740508882" sldId="293"/>
        </pc:sldMkLst>
      </pc:sldChg>
      <pc:sldChg chg="del">
        <pc:chgData name="L Roberts" userId="S::lroberts@ohacademy.co.uk::bd6b7227-230d-44c8-b4fe-a13c6c7d9260" providerId="AD" clId="Web-{A85036EF-EDC4-4371-BCAE-A97FCE7280B0}" dt="2024-03-30T09:45:49.904" v="0"/>
        <pc:sldMkLst>
          <pc:docMk/>
          <pc:sldMk cId="3352421561" sldId="310"/>
        </pc:sldMkLst>
      </pc:sldChg>
      <pc:sldChg chg="del">
        <pc:chgData name="L Roberts" userId="S::lroberts@ohacademy.co.uk::bd6b7227-230d-44c8-b4fe-a13c6c7d9260" providerId="AD" clId="Web-{A85036EF-EDC4-4371-BCAE-A97FCE7280B0}" dt="2024-03-30T09:53:05.003" v="26"/>
        <pc:sldMkLst>
          <pc:docMk/>
          <pc:sldMk cId="2576454742" sldId="311"/>
        </pc:sldMkLst>
      </pc:sldChg>
      <pc:sldChg chg="del">
        <pc:chgData name="L Roberts" userId="S::lroberts@ohacademy.co.uk::bd6b7227-230d-44c8-b4fe-a13c6c7d9260" providerId="AD" clId="Web-{A85036EF-EDC4-4371-BCAE-A97FCE7280B0}" dt="2024-03-30T09:46:00.670" v="9"/>
        <pc:sldMkLst>
          <pc:docMk/>
          <pc:sldMk cId="2829057860" sldId="312"/>
        </pc:sldMkLst>
      </pc:sldChg>
      <pc:sldChg chg="del">
        <pc:chgData name="L Roberts" userId="S::lroberts@ohacademy.co.uk::bd6b7227-230d-44c8-b4fe-a13c6c7d9260" providerId="AD" clId="Web-{A85036EF-EDC4-4371-BCAE-A97FCE7280B0}" dt="2024-03-30T09:45:59.780" v="8"/>
        <pc:sldMkLst>
          <pc:docMk/>
          <pc:sldMk cId="2327696423" sldId="313"/>
        </pc:sldMkLst>
      </pc:sldChg>
      <pc:sldChg chg="del">
        <pc:chgData name="L Roberts" userId="S::lroberts@ohacademy.co.uk::bd6b7227-230d-44c8-b4fe-a13c6c7d9260" providerId="AD" clId="Web-{A85036EF-EDC4-4371-BCAE-A97FCE7280B0}" dt="2024-03-30T09:45:58.967" v="7"/>
        <pc:sldMkLst>
          <pc:docMk/>
          <pc:sldMk cId="178534699" sldId="314"/>
        </pc:sldMkLst>
      </pc:sldChg>
      <pc:sldChg chg="del">
        <pc:chgData name="L Roberts" userId="S::lroberts@ohacademy.co.uk::bd6b7227-230d-44c8-b4fe-a13c6c7d9260" providerId="AD" clId="Web-{A85036EF-EDC4-4371-BCAE-A97FCE7280B0}" dt="2024-03-30T09:45:57.717" v="6"/>
        <pc:sldMkLst>
          <pc:docMk/>
          <pc:sldMk cId="3251100517" sldId="315"/>
        </pc:sldMkLst>
      </pc:sldChg>
      <pc:sldChg chg="del">
        <pc:chgData name="L Roberts" userId="S::lroberts@ohacademy.co.uk::bd6b7227-230d-44c8-b4fe-a13c6c7d9260" providerId="AD" clId="Web-{A85036EF-EDC4-4371-BCAE-A97FCE7280B0}" dt="2024-03-30T09:45:55.451" v="5"/>
        <pc:sldMkLst>
          <pc:docMk/>
          <pc:sldMk cId="398175938" sldId="316"/>
        </pc:sldMkLst>
      </pc:sldChg>
      <pc:sldChg chg="del">
        <pc:chgData name="L Roberts" userId="S::lroberts@ohacademy.co.uk::bd6b7227-230d-44c8-b4fe-a13c6c7d9260" providerId="AD" clId="Web-{A85036EF-EDC4-4371-BCAE-A97FCE7280B0}" dt="2024-03-30T09:45:53.435" v="2"/>
        <pc:sldMkLst>
          <pc:docMk/>
          <pc:sldMk cId="1991475758" sldId="317"/>
        </pc:sldMkLst>
      </pc:sldChg>
      <pc:sldChg chg="del">
        <pc:chgData name="L Roberts" userId="S::lroberts@ohacademy.co.uk::bd6b7227-230d-44c8-b4fe-a13c6c7d9260" providerId="AD" clId="Web-{A85036EF-EDC4-4371-BCAE-A97FCE7280B0}" dt="2024-03-30T09:45:51.435" v="1"/>
        <pc:sldMkLst>
          <pc:docMk/>
          <pc:sldMk cId="547147505" sldId="319"/>
        </pc:sldMkLst>
      </pc:sldChg>
      <pc:sldChg chg="del">
        <pc:chgData name="L Roberts" userId="S::lroberts@ohacademy.co.uk::bd6b7227-230d-44c8-b4fe-a13c6c7d9260" providerId="AD" clId="Web-{A85036EF-EDC4-4371-BCAE-A97FCE7280B0}" dt="2024-03-30T09:45:54.514" v="4"/>
        <pc:sldMkLst>
          <pc:docMk/>
          <pc:sldMk cId="2868535338" sldId="320"/>
        </pc:sldMkLst>
      </pc:sldChg>
      <pc:sldChg chg="addSp delSp modSp add">
        <pc:chgData name="L Roberts" userId="S::lroberts@ohacademy.co.uk::bd6b7227-230d-44c8-b4fe-a13c6c7d9260" providerId="AD" clId="Web-{A85036EF-EDC4-4371-BCAE-A97FCE7280B0}" dt="2024-03-30T09:52:59.972" v="25" actId="1076"/>
        <pc:sldMkLst>
          <pc:docMk/>
          <pc:sldMk cId="1306115923" sldId="537"/>
        </pc:sldMkLst>
        <pc:spChg chg="del">
          <ac:chgData name="L Roberts" userId="S::lroberts@ohacademy.co.uk::bd6b7227-230d-44c8-b4fe-a13c6c7d9260" providerId="AD" clId="Web-{A85036EF-EDC4-4371-BCAE-A97FCE7280B0}" dt="2024-03-30T09:47:40.053" v="21"/>
          <ac:spMkLst>
            <pc:docMk/>
            <pc:sldMk cId="1306115923" sldId="537"/>
            <ac:spMk id="10" creationId="{E0B5C20B-DA05-2FF6-3ECE-262BE97E698E}"/>
          </ac:spMkLst>
        </pc:spChg>
        <pc:picChg chg="add mod">
          <ac:chgData name="L Roberts" userId="S::lroberts@ohacademy.co.uk::bd6b7227-230d-44c8-b4fe-a13c6c7d9260" providerId="AD" clId="Web-{A85036EF-EDC4-4371-BCAE-A97FCE7280B0}" dt="2024-03-30T09:47:41.209" v="22" actId="1076"/>
          <ac:picMkLst>
            <pc:docMk/>
            <pc:sldMk cId="1306115923" sldId="537"/>
            <ac:picMk id="4" creationId="{A823DAA0-841A-370C-DDEC-E45B5B48041A}"/>
          </ac:picMkLst>
        </pc:picChg>
        <pc:picChg chg="del">
          <ac:chgData name="L Roberts" userId="S::lroberts@ohacademy.co.uk::bd6b7227-230d-44c8-b4fe-a13c6c7d9260" providerId="AD" clId="Web-{A85036EF-EDC4-4371-BCAE-A97FCE7280B0}" dt="2024-03-30T09:46:14.562" v="18"/>
          <ac:picMkLst>
            <pc:docMk/>
            <pc:sldMk cId="1306115923" sldId="537"/>
            <ac:picMk id="8" creationId="{27766801-15F0-73D4-C4E8-FF2F3264A9AB}"/>
          </ac:picMkLst>
        </pc:picChg>
        <pc:picChg chg="del">
          <ac:chgData name="L Roberts" userId="S::lroberts@ohacademy.co.uk::bd6b7227-230d-44c8-b4fe-a13c6c7d9260" providerId="AD" clId="Web-{A85036EF-EDC4-4371-BCAE-A97FCE7280B0}" dt="2024-03-30T09:46:16.531" v="19"/>
          <ac:picMkLst>
            <pc:docMk/>
            <pc:sldMk cId="1306115923" sldId="537"/>
            <ac:picMk id="9" creationId="{90C98695-FB21-5B0F-364F-1C0C52F1AC53}"/>
          </ac:picMkLst>
        </pc:picChg>
        <pc:picChg chg="add mod">
          <ac:chgData name="L Roberts" userId="S::lroberts@ohacademy.co.uk::bd6b7227-230d-44c8-b4fe-a13c6c7d9260" providerId="AD" clId="Web-{A85036EF-EDC4-4371-BCAE-A97FCE7280B0}" dt="2024-03-30T09:52:59.972" v="25" actId="1076"/>
          <ac:picMkLst>
            <pc:docMk/>
            <pc:sldMk cId="1306115923" sldId="537"/>
            <ac:picMk id="12" creationId="{DB18EE31-2A31-864A-83E2-2A8ED0D09B61}"/>
          </ac:picMkLst>
        </pc:picChg>
      </pc:sldChg>
    </pc:docChg>
  </pc:docChgLst>
  <pc:docChgLst>
    <pc:chgData name="N Karasava" userId="S::nkarasava@ohacademy.co.uk::12f65518-b181-4aab-80be-597559a4f458" providerId="AD" clId="Web-{0319B539-4DE6-F144-CA15-0E319972F2FE}"/>
    <pc:docChg chg="delSld modSld">
      <pc:chgData name="N Karasava" userId="S::nkarasava@ohacademy.co.uk::12f65518-b181-4aab-80be-597559a4f458" providerId="AD" clId="Web-{0319B539-4DE6-F144-CA15-0E319972F2FE}" dt="2024-03-20T12:13:54.311" v="72" actId="1076"/>
      <pc:docMkLst>
        <pc:docMk/>
      </pc:docMkLst>
      <pc:sldChg chg="modSp">
        <pc:chgData name="N Karasava" userId="S::nkarasava@ohacademy.co.uk::12f65518-b181-4aab-80be-597559a4f458" providerId="AD" clId="Web-{0319B539-4DE6-F144-CA15-0E319972F2FE}" dt="2024-03-20T08:03:56.291" v="16" actId="20577"/>
        <pc:sldMkLst>
          <pc:docMk/>
          <pc:sldMk cId="2193162910" sldId="294"/>
        </pc:sldMkLst>
        <pc:spChg chg="mod">
          <ac:chgData name="N Karasava" userId="S::nkarasava@ohacademy.co.uk::12f65518-b181-4aab-80be-597559a4f458" providerId="AD" clId="Web-{0319B539-4DE6-F144-CA15-0E319972F2FE}" dt="2024-03-20T08:03:56.291" v="16" actId="20577"/>
          <ac:spMkLst>
            <pc:docMk/>
            <pc:sldMk cId="2193162910" sldId="294"/>
            <ac:spMk id="8" creationId="{3A003A77-CAFE-B271-D13F-B162BFF41528}"/>
          </ac:spMkLst>
        </pc:spChg>
      </pc:sldChg>
      <pc:sldChg chg="del">
        <pc:chgData name="N Karasava" userId="S::nkarasava@ohacademy.co.uk::12f65518-b181-4aab-80be-597559a4f458" providerId="AD" clId="Web-{0319B539-4DE6-F144-CA15-0E319972F2FE}" dt="2024-03-20T08:19:12.760" v="19"/>
        <pc:sldMkLst>
          <pc:docMk/>
          <pc:sldMk cId="3055448355" sldId="502"/>
        </pc:sldMkLst>
      </pc:sldChg>
      <pc:sldChg chg="addSp delSp modSp">
        <pc:chgData name="N Karasava" userId="S::nkarasava@ohacademy.co.uk::12f65518-b181-4aab-80be-597559a4f458" providerId="AD" clId="Web-{0319B539-4DE6-F144-CA15-0E319972F2FE}" dt="2024-03-20T12:13:54.311" v="72" actId="1076"/>
        <pc:sldMkLst>
          <pc:docMk/>
          <pc:sldMk cId="1807750613" sldId="503"/>
        </pc:sldMkLst>
        <pc:spChg chg="mod">
          <ac:chgData name="N Karasava" userId="S::nkarasava@ohacademy.co.uk::12f65518-b181-4aab-80be-597559a4f458" providerId="AD" clId="Web-{0319B539-4DE6-F144-CA15-0E319972F2FE}" dt="2024-03-20T12:13:33.200" v="63" actId="20577"/>
          <ac:spMkLst>
            <pc:docMk/>
            <pc:sldMk cId="1807750613" sldId="503"/>
            <ac:spMk id="2" creationId="{A8EECD63-0371-2942-DA16-D69FAFACA2FA}"/>
          </ac:spMkLst>
        </pc:spChg>
        <pc:spChg chg="add del mod">
          <ac:chgData name="N Karasava" userId="S::nkarasava@ohacademy.co.uk::12f65518-b181-4aab-80be-597559a4f458" providerId="AD" clId="Web-{0319B539-4DE6-F144-CA15-0E319972F2FE}" dt="2024-03-20T08:19:21.698" v="20"/>
          <ac:spMkLst>
            <pc:docMk/>
            <pc:sldMk cId="1807750613" sldId="503"/>
            <ac:spMk id="4" creationId="{F8B202F7-ADBB-DF78-2841-236962E875D3}"/>
          </ac:spMkLst>
        </pc:spChg>
        <pc:spChg chg="mod">
          <ac:chgData name="N Karasava" userId="S::nkarasava@ohacademy.co.uk::12f65518-b181-4aab-80be-597559a4f458" providerId="AD" clId="Web-{0319B539-4DE6-F144-CA15-0E319972F2FE}" dt="2024-03-20T12:13:44.967" v="68" actId="1076"/>
          <ac:spMkLst>
            <pc:docMk/>
            <pc:sldMk cId="1807750613" sldId="503"/>
            <ac:spMk id="8" creationId="{4F435879-21DD-2D61-54AE-4DD6BE8534E8}"/>
          </ac:spMkLst>
        </pc:spChg>
        <pc:picChg chg="add mod">
          <ac:chgData name="N Karasava" userId="S::nkarasava@ohacademy.co.uk::12f65518-b181-4aab-80be-597559a4f458" providerId="AD" clId="Web-{0319B539-4DE6-F144-CA15-0E319972F2FE}" dt="2024-03-20T12:10:49.507" v="39" actId="1076"/>
          <ac:picMkLst>
            <pc:docMk/>
            <pc:sldMk cId="1807750613" sldId="503"/>
            <ac:picMk id="3" creationId="{1544CC70-E3F7-151C-5348-D8A592210CB3}"/>
          </ac:picMkLst>
        </pc:picChg>
        <pc:picChg chg="add mod">
          <ac:chgData name="N Karasava" userId="S::nkarasava@ohacademy.co.uk::12f65518-b181-4aab-80be-597559a4f458" providerId="AD" clId="Web-{0319B539-4DE6-F144-CA15-0E319972F2FE}" dt="2024-03-20T12:12:08.104" v="48" actId="1076"/>
          <ac:picMkLst>
            <pc:docMk/>
            <pc:sldMk cId="1807750613" sldId="503"/>
            <ac:picMk id="4" creationId="{3403932C-8F22-B9DF-65FF-2AEDBD5491AE}"/>
          </ac:picMkLst>
        </pc:picChg>
        <pc:picChg chg="add mod ord">
          <ac:chgData name="N Karasava" userId="S::nkarasava@ohacademy.co.uk::12f65518-b181-4aab-80be-597559a4f458" providerId="AD" clId="Web-{0319B539-4DE6-F144-CA15-0E319972F2FE}" dt="2024-03-20T12:13:54.311" v="72" actId="1076"/>
          <ac:picMkLst>
            <pc:docMk/>
            <pc:sldMk cId="1807750613" sldId="503"/>
            <ac:picMk id="5" creationId="{A5CD1AB8-3037-FA1A-B903-8F2807A3C462}"/>
          </ac:picMkLst>
        </pc:picChg>
        <pc:picChg chg="add mod">
          <ac:chgData name="N Karasava" userId="S::nkarasava@ohacademy.co.uk::12f65518-b181-4aab-80be-597559a4f458" providerId="AD" clId="Web-{0319B539-4DE6-F144-CA15-0E319972F2FE}" dt="2024-03-20T12:12:49.980" v="57" actId="1076"/>
          <ac:picMkLst>
            <pc:docMk/>
            <pc:sldMk cId="1807750613" sldId="503"/>
            <ac:picMk id="6" creationId="{36835AB4-6EA4-58DD-C177-8D3652E704FD}"/>
          </ac:picMkLst>
        </pc:picChg>
        <pc:picChg chg="del">
          <ac:chgData name="N Karasava" userId="S::nkarasava@ohacademy.co.uk::12f65518-b181-4aab-80be-597559a4f458" providerId="AD" clId="Web-{0319B539-4DE6-F144-CA15-0E319972F2FE}" dt="2024-03-20T08:19:08.557" v="18"/>
          <ac:picMkLst>
            <pc:docMk/>
            <pc:sldMk cId="1807750613" sldId="503"/>
            <ac:picMk id="6" creationId="{98158CB0-7EEF-6ADC-0AEA-A72D70459599}"/>
          </ac:picMkLst>
        </pc:picChg>
        <pc:picChg chg="mod">
          <ac:chgData name="N Karasava" userId="S::nkarasava@ohacademy.co.uk::12f65518-b181-4aab-80be-597559a4f458" providerId="AD" clId="Web-{0319B539-4DE6-F144-CA15-0E319972F2FE}" dt="2024-03-20T12:13:41.420" v="67" actId="1076"/>
          <ac:picMkLst>
            <pc:docMk/>
            <pc:sldMk cId="1807750613" sldId="503"/>
            <ac:picMk id="7" creationId="{E384674B-F201-995C-F41E-9B3713C54507}"/>
          </ac:picMkLst>
        </pc:picChg>
        <pc:picChg chg="add mod">
          <ac:chgData name="N Karasava" userId="S::nkarasava@ohacademy.co.uk::12f65518-b181-4aab-80be-597559a4f458" providerId="AD" clId="Web-{0319B539-4DE6-F144-CA15-0E319972F2FE}" dt="2024-03-20T12:13:39.623" v="66" actId="1076"/>
          <ac:picMkLst>
            <pc:docMk/>
            <pc:sldMk cId="1807750613" sldId="503"/>
            <ac:picMk id="9" creationId="{2466595F-F8D5-9EE3-EACF-3239F46CD4CD}"/>
          </ac:picMkLst>
        </pc:picChg>
      </pc:sldChg>
    </pc:docChg>
  </pc:docChgLst>
  <pc:docChgLst>
    <pc:chgData name="L Roberts" userId="S::lroberts@ohacademy.co.uk::bd6b7227-230d-44c8-b4fe-a13c6c7d9260" providerId="AD" clId="Web-{E5A45FB2-881C-2BA6-B054-711E8F7D65E8}"/>
    <pc:docChg chg="addSld delSld modSld">
      <pc:chgData name="L Roberts" userId="S::lroberts@ohacademy.co.uk::bd6b7227-230d-44c8-b4fe-a13c6c7d9260" providerId="AD" clId="Web-{E5A45FB2-881C-2BA6-B054-711E8F7D65E8}" dt="2024-04-09T15:56:40.531" v="91"/>
      <pc:docMkLst>
        <pc:docMk/>
      </pc:docMkLst>
      <pc:sldChg chg="addSp modSp add del">
        <pc:chgData name="L Roberts" userId="S::lroberts@ohacademy.co.uk::bd6b7227-230d-44c8-b4fe-a13c6c7d9260" providerId="AD" clId="Web-{E5A45FB2-881C-2BA6-B054-711E8F7D65E8}" dt="2024-04-09T15:56:40.531" v="91"/>
        <pc:sldMkLst>
          <pc:docMk/>
          <pc:sldMk cId="4129130685" sldId="431"/>
        </pc:sldMkLst>
        <pc:spChg chg="mod">
          <ac:chgData name="L Roberts" userId="S::lroberts@ohacademy.co.uk::bd6b7227-230d-44c8-b4fe-a13c6c7d9260" providerId="AD" clId="Web-{E5A45FB2-881C-2BA6-B054-711E8F7D65E8}" dt="2024-04-09T15:49:03.186" v="7" actId="20577"/>
          <ac:spMkLst>
            <pc:docMk/>
            <pc:sldMk cId="4129130685" sldId="431"/>
            <ac:spMk id="8" creationId="{17149B2C-93C6-228D-67D8-DA74418DCAF8}"/>
          </ac:spMkLst>
        </pc:spChg>
        <pc:picChg chg="add mod">
          <ac:chgData name="L Roberts" userId="S::lroberts@ohacademy.co.uk::bd6b7227-230d-44c8-b4fe-a13c6c7d9260" providerId="AD" clId="Web-{E5A45FB2-881C-2BA6-B054-711E8F7D65E8}" dt="2024-04-09T15:48:26.232" v="1" actId="1076"/>
          <ac:picMkLst>
            <pc:docMk/>
            <pc:sldMk cId="4129130685" sldId="431"/>
            <ac:picMk id="2" creationId="{E9712BCC-8661-7C10-B3B3-BA11D4F88A51}"/>
          </ac:picMkLst>
        </pc:picChg>
        <pc:picChg chg="add mod">
          <ac:chgData name="L Roberts" userId="S::lroberts@ohacademy.co.uk::bd6b7227-230d-44c8-b4fe-a13c6c7d9260" providerId="AD" clId="Web-{E5A45FB2-881C-2BA6-B054-711E8F7D65E8}" dt="2024-04-09T15:48:44.904" v="3" actId="1076"/>
          <ac:picMkLst>
            <pc:docMk/>
            <pc:sldMk cId="4129130685" sldId="431"/>
            <ac:picMk id="3" creationId="{EC323998-5836-5FCD-3460-831D24579B84}"/>
          </ac:picMkLst>
        </pc:picChg>
        <pc:picChg chg="add mod">
          <ac:chgData name="L Roberts" userId="S::lroberts@ohacademy.co.uk::bd6b7227-230d-44c8-b4fe-a13c6c7d9260" providerId="AD" clId="Web-{E5A45FB2-881C-2BA6-B054-711E8F7D65E8}" dt="2024-04-09T15:49:42.391" v="10" actId="1076"/>
          <ac:picMkLst>
            <pc:docMk/>
            <pc:sldMk cId="4129130685" sldId="431"/>
            <ac:picMk id="4" creationId="{B326F6E2-747A-FC54-5CFB-BAD354F45662}"/>
          </ac:picMkLst>
        </pc:picChg>
        <pc:picChg chg="add mod">
          <ac:chgData name="L Roberts" userId="S::lroberts@ohacademy.co.uk::bd6b7227-230d-44c8-b4fe-a13c6c7d9260" providerId="AD" clId="Web-{E5A45FB2-881C-2BA6-B054-711E8F7D65E8}" dt="2024-04-09T15:51:41.692" v="13" actId="1076"/>
          <ac:picMkLst>
            <pc:docMk/>
            <pc:sldMk cId="4129130685" sldId="431"/>
            <ac:picMk id="5" creationId="{79BA9CEE-EED7-EC94-1503-53DA23887CE3}"/>
          </ac:picMkLst>
        </pc:picChg>
      </pc:sldChg>
      <pc:sldChg chg="addSp modSp">
        <pc:chgData name="L Roberts" userId="S::lroberts@ohacademy.co.uk::bd6b7227-230d-44c8-b4fe-a13c6c7d9260" providerId="AD" clId="Web-{E5A45FB2-881C-2BA6-B054-711E8F7D65E8}" dt="2024-04-09T15:54:36.651" v="67" actId="20577"/>
        <pc:sldMkLst>
          <pc:docMk/>
          <pc:sldMk cId="116534112" sldId="539"/>
        </pc:sldMkLst>
        <pc:spChg chg="add mod">
          <ac:chgData name="L Roberts" userId="S::lroberts@ohacademy.co.uk::bd6b7227-230d-44c8-b4fe-a13c6c7d9260" providerId="AD" clId="Web-{E5A45FB2-881C-2BA6-B054-711E8F7D65E8}" dt="2024-04-09T15:54:10.900" v="59" actId="1076"/>
          <ac:spMkLst>
            <pc:docMk/>
            <pc:sldMk cId="116534112" sldId="539"/>
            <ac:spMk id="5" creationId="{52C010AA-613C-1265-B15B-56C70874AC95}"/>
          </ac:spMkLst>
        </pc:spChg>
        <pc:spChg chg="mod">
          <ac:chgData name="L Roberts" userId="S::lroberts@ohacademy.co.uk::bd6b7227-230d-44c8-b4fe-a13c6c7d9260" providerId="AD" clId="Web-{E5A45FB2-881C-2BA6-B054-711E8F7D65E8}" dt="2024-04-09T15:54:36.651" v="67" actId="20577"/>
          <ac:spMkLst>
            <pc:docMk/>
            <pc:sldMk cId="116534112" sldId="539"/>
            <ac:spMk id="8" creationId="{17149B2C-93C6-228D-67D8-DA74418DCAF8}"/>
          </ac:spMkLst>
        </pc:spChg>
        <pc:picChg chg="mod">
          <ac:chgData name="L Roberts" userId="S::lroberts@ohacademy.co.uk::bd6b7227-230d-44c8-b4fe-a13c6c7d9260" providerId="AD" clId="Web-{E5A45FB2-881C-2BA6-B054-711E8F7D65E8}" dt="2024-04-09T15:52:41.538" v="17" actId="14100"/>
          <ac:picMkLst>
            <pc:docMk/>
            <pc:sldMk cId="116534112" sldId="539"/>
            <ac:picMk id="2" creationId="{B8C6C443-2079-E441-7C89-8DD8D7217457}"/>
          </ac:picMkLst>
        </pc:picChg>
        <pc:picChg chg="add mod">
          <ac:chgData name="L Roberts" userId="S::lroberts@ohacademy.co.uk::bd6b7227-230d-44c8-b4fe-a13c6c7d9260" providerId="AD" clId="Web-{E5A45FB2-881C-2BA6-B054-711E8F7D65E8}" dt="2024-04-09T15:53:12.273" v="27" actId="1076"/>
          <ac:picMkLst>
            <pc:docMk/>
            <pc:sldMk cId="116534112" sldId="539"/>
            <ac:picMk id="3" creationId="{6CDA6CA6-B605-858A-F96C-80E9412E27BE}"/>
          </ac:picMkLst>
        </pc:picChg>
      </pc:sldChg>
      <pc:sldChg chg="addSp delSp modSp add replId">
        <pc:chgData name="L Roberts" userId="S::lroberts@ohacademy.co.uk::bd6b7227-230d-44c8-b4fe-a13c6c7d9260" providerId="AD" clId="Web-{E5A45FB2-881C-2BA6-B054-711E8F7D65E8}" dt="2024-04-09T15:56:00.998" v="89" actId="20577"/>
        <pc:sldMkLst>
          <pc:docMk/>
          <pc:sldMk cId="2129000768" sldId="540"/>
        </pc:sldMkLst>
        <pc:spChg chg="mod">
          <ac:chgData name="L Roberts" userId="S::lroberts@ohacademy.co.uk::bd6b7227-230d-44c8-b4fe-a13c6c7d9260" providerId="AD" clId="Web-{E5A45FB2-881C-2BA6-B054-711E8F7D65E8}" dt="2024-04-09T15:56:00.998" v="89" actId="20577"/>
          <ac:spMkLst>
            <pc:docMk/>
            <pc:sldMk cId="2129000768" sldId="540"/>
            <ac:spMk id="5" creationId="{52C010AA-613C-1265-B15B-56C70874AC95}"/>
          </ac:spMkLst>
        </pc:spChg>
        <pc:spChg chg="mod">
          <ac:chgData name="L Roberts" userId="S::lroberts@ohacademy.co.uk::bd6b7227-230d-44c8-b4fe-a13c6c7d9260" providerId="AD" clId="Web-{E5A45FB2-881C-2BA6-B054-711E8F7D65E8}" dt="2024-04-09T15:54:47.949" v="72" actId="20577"/>
          <ac:spMkLst>
            <pc:docMk/>
            <pc:sldMk cId="2129000768" sldId="540"/>
            <ac:spMk id="8" creationId="{17149B2C-93C6-228D-67D8-DA74418DCAF8}"/>
          </ac:spMkLst>
        </pc:spChg>
        <pc:picChg chg="del">
          <ac:chgData name="L Roberts" userId="S::lroberts@ohacademy.co.uk::bd6b7227-230d-44c8-b4fe-a13c6c7d9260" providerId="AD" clId="Web-{E5A45FB2-881C-2BA6-B054-711E8F7D65E8}" dt="2024-04-09T15:54:48.761" v="73"/>
          <ac:picMkLst>
            <pc:docMk/>
            <pc:sldMk cId="2129000768" sldId="540"/>
            <ac:picMk id="3" creationId="{6CDA6CA6-B605-858A-F96C-80E9412E27BE}"/>
          </ac:picMkLst>
        </pc:picChg>
        <pc:picChg chg="add mod">
          <ac:chgData name="L Roberts" userId="S::lroberts@ohacademy.co.uk::bd6b7227-230d-44c8-b4fe-a13c6c7d9260" providerId="AD" clId="Web-{E5A45FB2-881C-2BA6-B054-711E8F7D65E8}" dt="2024-04-09T15:55:18.731" v="74"/>
          <ac:picMkLst>
            <pc:docMk/>
            <pc:sldMk cId="2129000768" sldId="540"/>
            <ac:picMk id="4" creationId="{0A9FB618-7ADF-9E5D-E9BB-000277723673}"/>
          </ac:picMkLst>
        </pc:picChg>
      </pc:sldChg>
    </pc:docChg>
  </pc:docChgLst>
  <pc:docChgLst>
    <pc:chgData clId="Web-{308AE17B-C3D1-C177-8D5B-0FB07CF1FBE9}"/>
    <pc:docChg chg="addSld">
      <pc:chgData name="" userId="" providerId="" clId="Web-{308AE17B-C3D1-C177-8D5B-0FB07CF1FBE9}" dt="2024-03-07T18:52:00.660" v="6"/>
      <pc:docMkLst>
        <pc:docMk/>
      </pc:docMkLst>
      <pc:sldChg chg="add">
        <pc:chgData name="" userId="" providerId="" clId="Web-{308AE17B-C3D1-C177-8D5B-0FB07CF1FBE9}" dt="2024-03-07T18:52:00.082" v="0"/>
        <pc:sldMkLst>
          <pc:docMk/>
          <pc:sldMk cId="3935629698" sldId="354"/>
        </pc:sldMkLst>
      </pc:sldChg>
      <pc:sldChg chg="add">
        <pc:chgData name="" userId="" providerId="" clId="Web-{308AE17B-C3D1-C177-8D5B-0FB07CF1FBE9}" dt="2024-03-07T18:52:00.160" v="1"/>
        <pc:sldMkLst>
          <pc:docMk/>
          <pc:sldMk cId="4030258727" sldId="355"/>
        </pc:sldMkLst>
      </pc:sldChg>
      <pc:sldChg chg="add">
        <pc:chgData name="" userId="" providerId="" clId="Web-{308AE17B-C3D1-C177-8D5B-0FB07CF1FBE9}" dt="2024-03-07T18:52:00.223" v="2"/>
        <pc:sldMkLst>
          <pc:docMk/>
          <pc:sldMk cId="83152968" sldId="356"/>
        </pc:sldMkLst>
      </pc:sldChg>
      <pc:sldChg chg="add">
        <pc:chgData name="" userId="" providerId="" clId="Web-{308AE17B-C3D1-C177-8D5B-0FB07CF1FBE9}" dt="2024-03-07T18:52:00.363" v="3"/>
        <pc:sldMkLst>
          <pc:docMk/>
          <pc:sldMk cId="3866610386" sldId="357"/>
        </pc:sldMkLst>
      </pc:sldChg>
      <pc:sldChg chg="add">
        <pc:chgData name="" userId="" providerId="" clId="Web-{308AE17B-C3D1-C177-8D5B-0FB07CF1FBE9}" dt="2024-03-07T18:52:00.457" v="4"/>
        <pc:sldMkLst>
          <pc:docMk/>
          <pc:sldMk cId="428017178" sldId="358"/>
        </pc:sldMkLst>
      </pc:sldChg>
      <pc:sldChg chg="add">
        <pc:chgData name="" userId="" providerId="" clId="Web-{308AE17B-C3D1-C177-8D5B-0FB07CF1FBE9}" dt="2024-03-07T18:52:00.582" v="5"/>
        <pc:sldMkLst>
          <pc:docMk/>
          <pc:sldMk cId="1525389368" sldId="359"/>
        </pc:sldMkLst>
      </pc:sldChg>
      <pc:sldChg chg="add">
        <pc:chgData name="" userId="" providerId="" clId="Web-{308AE17B-C3D1-C177-8D5B-0FB07CF1FBE9}" dt="2024-03-07T18:52:00.660" v="6"/>
        <pc:sldMkLst>
          <pc:docMk/>
          <pc:sldMk cId="560102498" sldId="362"/>
        </pc:sldMkLst>
      </pc:sldChg>
      <pc:sldMasterChg chg="addSldLayout">
        <pc:chgData name="" userId="" providerId="" clId="Web-{308AE17B-C3D1-C177-8D5B-0FB07CF1FBE9}" dt="2024-03-07T18:52:00.160" v="1"/>
        <pc:sldMasterMkLst>
          <pc:docMk/>
          <pc:sldMasterMk cId="2460954070" sldId="2147483695"/>
        </pc:sldMasterMkLst>
        <pc:sldLayoutChg chg="add replId">
          <pc:chgData name="" userId="" providerId="" clId="Web-{308AE17B-C3D1-C177-8D5B-0FB07CF1FBE9}" dt="2024-03-07T18:52:00.082" v="0"/>
          <pc:sldLayoutMkLst>
            <pc:docMk/>
            <pc:sldMasterMk cId="2460954070" sldId="2147483695"/>
            <pc:sldLayoutMk cId="292611058" sldId="2147483869"/>
          </pc:sldLayoutMkLst>
        </pc:sldLayoutChg>
        <pc:sldLayoutChg chg="add">
          <pc:chgData name="" userId="" providerId="" clId="Web-{308AE17B-C3D1-C177-8D5B-0FB07CF1FBE9}" dt="2024-03-07T18:52:00.160" v="1"/>
          <pc:sldLayoutMkLst>
            <pc:docMk/>
            <pc:sldMasterMk cId="2460954070" sldId="2147483695"/>
            <pc:sldLayoutMk cId="3481108599" sldId="2147483870"/>
          </pc:sldLayoutMkLst>
        </pc:sldLayoutChg>
      </pc:sldMasterChg>
    </pc:docChg>
  </pc:docChgLst>
  <pc:docChgLst>
    <pc:chgData name="L Roberts" userId="S::lroberts@ohacademy.co.uk::bd6b7227-230d-44c8-b4fe-a13c6c7d9260" providerId="AD" clId="Web-{5DB1C452-D3B9-4CE9-90E6-8BEEC9E7A9EE}"/>
    <pc:docChg chg="addSld modSld">
      <pc:chgData name="L Roberts" userId="S::lroberts@ohacademy.co.uk::bd6b7227-230d-44c8-b4fe-a13c6c7d9260" providerId="AD" clId="Web-{5DB1C452-D3B9-4CE9-90E6-8BEEC9E7A9EE}" dt="2024-04-08T20:34:31.726" v="19" actId="20577"/>
      <pc:docMkLst>
        <pc:docMk/>
      </pc:docMkLst>
      <pc:sldChg chg="add">
        <pc:chgData name="L Roberts" userId="S::lroberts@ohacademy.co.uk::bd6b7227-230d-44c8-b4fe-a13c6c7d9260" providerId="AD" clId="Web-{5DB1C452-D3B9-4CE9-90E6-8BEEC9E7A9EE}" dt="2024-04-08T20:32:19.032" v="0"/>
        <pc:sldMkLst>
          <pc:docMk/>
          <pc:sldMk cId="4129130685" sldId="431"/>
        </pc:sldMkLst>
      </pc:sldChg>
      <pc:sldChg chg="addSp delSp">
        <pc:chgData name="L Roberts" userId="S::lroberts@ohacademy.co.uk::bd6b7227-230d-44c8-b4fe-a13c6c7d9260" providerId="AD" clId="Web-{5DB1C452-D3B9-4CE9-90E6-8BEEC9E7A9EE}" dt="2024-04-08T20:33:44.036" v="4"/>
        <pc:sldMkLst>
          <pc:docMk/>
          <pc:sldMk cId="1306115923" sldId="537"/>
        </pc:sldMkLst>
        <pc:picChg chg="add del">
          <ac:chgData name="L Roberts" userId="S::lroberts@ohacademy.co.uk::bd6b7227-230d-44c8-b4fe-a13c6c7d9260" providerId="AD" clId="Web-{5DB1C452-D3B9-4CE9-90E6-8BEEC9E7A9EE}" dt="2024-04-08T20:33:44.036" v="4"/>
          <ac:picMkLst>
            <pc:docMk/>
            <pc:sldMk cId="1306115923" sldId="537"/>
            <ac:picMk id="12" creationId="{DB18EE31-2A31-864A-83E2-2A8ED0D09B61}"/>
          </ac:picMkLst>
        </pc:picChg>
      </pc:sldChg>
      <pc:sldChg chg="addSp delSp modSp add">
        <pc:chgData name="L Roberts" userId="S::lroberts@ohacademy.co.uk::bd6b7227-230d-44c8-b4fe-a13c6c7d9260" providerId="AD" clId="Web-{5DB1C452-D3B9-4CE9-90E6-8BEEC9E7A9EE}" dt="2024-04-08T20:34:31.726" v="19" actId="20577"/>
        <pc:sldMkLst>
          <pc:docMk/>
          <pc:sldMk cId="116534112" sldId="539"/>
        </pc:sldMkLst>
        <pc:spChg chg="mod">
          <ac:chgData name="L Roberts" userId="S::lroberts@ohacademy.co.uk::bd6b7227-230d-44c8-b4fe-a13c6c7d9260" providerId="AD" clId="Web-{5DB1C452-D3B9-4CE9-90E6-8BEEC9E7A9EE}" dt="2024-04-08T20:34:31.726" v="19" actId="20577"/>
          <ac:spMkLst>
            <pc:docMk/>
            <pc:sldMk cId="116534112" sldId="539"/>
            <ac:spMk id="8" creationId="{17149B2C-93C6-228D-67D8-DA74418DCAF8}"/>
          </ac:spMkLst>
        </pc:spChg>
        <pc:spChg chg="del">
          <ac:chgData name="L Roberts" userId="S::lroberts@ohacademy.co.uk::bd6b7227-230d-44c8-b4fe-a13c6c7d9260" providerId="AD" clId="Web-{5DB1C452-D3B9-4CE9-90E6-8BEEC9E7A9EE}" dt="2024-04-08T20:34:12.225" v="9"/>
          <ac:spMkLst>
            <pc:docMk/>
            <pc:sldMk cId="116534112" sldId="539"/>
            <ac:spMk id="11" creationId="{22B654F7-FAE9-D359-CAEA-616FA852DD48}"/>
          </ac:spMkLst>
        </pc:spChg>
        <pc:picChg chg="add mod">
          <ac:chgData name="L Roberts" userId="S::lroberts@ohacademy.co.uk::bd6b7227-230d-44c8-b4fe-a13c6c7d9260" providerId="AD" clId="Web-{5DB1C452-D3B9-4CE9-90E6-8BEEC9E7A9EE}" dt="2024-04-08T20:34:08.819" v="7" actId="1076"/>
          <ac:picMkLst>
            <pc:docMk/>
            <pc:sldMk cId="116534112" sldId="539"/>
            <ac:picMk id="2" creationId="{B8C6C443-2079-E441-7C89-8DD8D7217457}"/>
          </ac:picMkLst>
        </pc:picChg>
        <pc:picChg chg="del">
          <ac:chgData name="L Roberts" userId="S::lroberts@ohacademy.co.uk::bd6b7227-230d-44c8-b4fe-a13c6c7d9260" providerId="AD" clId="Web-{5DB1C452-D3B9-4CE9-90E6-8BEEC9E7A9EE}" dt="2024-04-08T20:33:33.473" v="2"/>
          <ac:picMkLst>
            <pc:docMk/>
            <pc:sldMk cId="116534112" sldId="539"/>
            <ac:picMk id="6" creationId="{FE2F255C-ADC5-42E2-28DB-A9B054861A6E}"/>
          </ac:picMkLst>
        </pc:picChg>
        <pc:picChg chg="del">
          <ac:chgData name="L Roberts" userId="S::lroberts@ohacademy.co.uk::bd6b7227-230d-44c8-b4fe-a13c6c7d9260" providerId="AD" clId="Web-{5DB1C452-D3B9-4CE9-90E6-8BEEC9E7A9EE}" dt="2024-04-08T20:34:09.756" v="8"/>
          <ac:picMkLst>
            <pc:docMk/>
            <pc:sldMk cId="116534112" sldId="539"/>
            <ac:picMk id="7" creationId="{2A3F8500-1F01-F2BF-2840-B87BA9610F1A}"/>
          </ac:picMkLst>
        </pc:picChg>
        <pc:picChg chg="del">
          <ac:chgData name="L Roberts" userId="S::lroberts@ohacademy.co.uk::bd6b7227-230d-44c8-b4fe-a13c6c7d9260" providerId="AD" clId="Web-{5DB1C452-D3B9-4CE9-90E6-8BEEC9E7A9EE}" dt="2024-04-08T20:34:13.772" v="10"/>
          <ac:picMkLst>
            <pc:docMk/>
            <pc:sldMk cId="116534112" sldId="539"/>
            <ac:picMk id="9" creationId="{475B24EE-6122-AFBF-98E0-AC22E0D6DEA4}"/>
          </ac:picMkLst>
        </pc:picChg>
      </pc:sldChg>
    </pc:docChg>
  </pc:docChgLst>
  <pc:docChgLst>
    <pc:chgData name="L Roberts" userId="S::lroberts@ohacademy.co.uk::bd6b7227-230d-44c8-b4fe-a13c6c7d9260" providerId="AD" clId="Web-{6D608F28-A212-45AB-99B7-937A4B4F67A3}"/>
    <pc:docChg chg="modSld sldOrd">
      <pc:chgData name="L Roberts" userId="S::lroberts@ohacademy.co.uk::bd6b7227-230d-44c8-b4fe-a13c6c7d9260" providerId="AD" clId="Web-{6D608F28-A212-45AB-99B7-937A4B4F67A3}" dt="2023-11-29T16:01:50.836" v="153" actId="20577"/>
      <pc:docMkLst>
        <pc:docMk/>
      </pc:docMkLst>
      <pc:sldChg chg="modSp">
        <pc:chgData name="L Roberts" userId="S::lroberts@ohacademy.co.uk::bd6b7227-230d-44c8-b4fe-a13c6c7d9260" providerId="AD" clId="Web-{6D608F28-A212-45AB-99B7-937A4B4F67A3}" dt="2023-11-29T15:55:41.375" v="4" actId="20577"/>
        <pc:sldMkLst>
          <pc:docMk/>
          <pc:sldMk cId="3352421561" sldId="310"/>
        </pc:sldMkLst>
        <pc:spChg chg="mod">
          <ac:chgData name="L Roberts" userId="S::lroberts@ohacademy.co.uk::bd6b7227-230d-44c8-b4fe-a13c6c7d9260" providerId="AD" clId="Web-{6D608F28-A212-45AB-99B7-937A4B4F67A3}" dt="2023-11-29T15:55:41.375" v="4" actId="20577"/>
          <ac:spMkLst>
            <pc:docMk/>
            <pc:sldMk cId="3352421561" sldId="310"/>
            <ac:spMk id="7" creationId="{FAC01E74-2C7B-BDB2-A0A7-940AA74B1685}"/>
          </ac:spMkLst>
        </pc:spChg>
      </pc:sldChg>
      <pc:sldChg chg="modSp">
        <pc:chgData name="L Roberts" userId="S::lroberts@ohacademy.co.uk::bd6b7227-230d-44c8-b4fe-a13c6c7d9260" providerId="AD" clId="Web-{6D608F28-A212-45AB-99B7-937A4B4F67A3}" dt="2023-11-29T16:01:50.836" v="153" actId="20577"/>
        <pc:sldMkLst>
          <pc:docMk/>
          <pc:sldMk cId="2576454742" sldId="311"/>
        </pc:sldMkLst>
        <pc:spChg chg="mod">
          <ac:chgData name="L Roberts" userId="S::lroberts@ohacademy.co.uk::bd6b7227-230d-44c8-b4fe-a13c6c7d9260" providerId="AD" clId="Web-{6D608F28-A212-45AB-99B7-937A4B4F67A3}" dt="2023-11-29T16:01:50.836" v="153" actId="20577"/>
          <ac:spMkLst>
            <pc:docMk/>
            <pc:sldMk cId="2576454742" sldId="311"/>
            <ac:spMk id="5" creationId="{462C1174-EA70-C596-2684-1A3F7869DDD7}"/>
          </ac:spMkLst>
        </pc:spChg>
      </pc:sldChg>
      <pc:sldChg chg="addSp delSp modSp">
        <pc:chgData name="L Roberts" userId="S::lroberts@ohacademy.co.uk::bd6b7227-230d-44c8-b4fe-a13c6c7d9260" providerId="AD" clId="Web-{6D608F28-A212-45AB-99B7-937A4B4F67A3}" dt="2023-11-29T16:01:12.242" v="129" actId="1076"/>
        <pc:sldMkLst>
          <pc:docMk/>
          <pc:sldMk cId="2829057860" sldId="312"/>
        </pc:sldMkLst>
        <pc:picChg chg="del">
          <ac:chgData name="L Roberts" userId="S::lroberts@ohacademy.co.uk::bd6b7227-230d-44c8-b4fe-a13c6c7d9260" providerId="AD" clId="Web-{6D608F28-A212-45AB-99B7-937A4B4F67A3}" dt="2023-11-29T16:00:44.038" v="125"/>
          <ac:picMkLst>
            <pc:docMk/>
            <pc:sldMk cId="2829057860" sldId="312"/>
            <ac:picMk id="4" creationId="{B61FF515-C039-3C21-AE46-DE7B66F6A8D2}"/>
          </ac:picMkLst>
        </pc:picChg>
        <pc:picChg chg="add mod">
          <ac:chgData name="L Roberts" userId="S::lroberts@ohacademy.co.uk::bd6b7227-230d-44c8-b4fe-a13c6c7d9260" providerId="AD" clId="Web-{6D608F28-A212-45AB-99B7-937A4B4F67A3}" dt="2023-11-29T16:01:12.242" v="129" actId="1076"/>
          <ac:picMkLst>
            <pc:docMk/>
            <pc:sldMk cId="2829057860" sldId="312"/>
            <ac:picMk id="5" creationId="{E8EBCB84-3989-0A00-99CF-BF55168D4665}"/>
          </ac:picMkLst>
        </pc:picChg>
      </pc:sldChg>
      <pc:sldChg chg="modSp">
        <pc:chgData name="L Roberts" userId="S::lroberts@ohacademy.co.uk::bd6b7227-230d-44c8-b4fe-a13c6c7d9260" providerId="AD" clId="Web-{6D608F28-A212-45AB-99B7-937A4B4F67A3}" dt="2023-11-29T16:00:38.600" v="124" actId="20577"/>
        <pc:sldMkLst>
          <pc:docMk/>
          <pc:sldMk cId="2327696423" sldId="313"/>
        </pc:sldMkLst>
        <pc:spChg chg="mod">
          <ac:chgData name="L Roberts" userId="S::lroberts@ohacademy.co.uk::bd6b7227-230d-44c8-b4fe-a13c6c7d9260" providerId="AD" clId="Web-{6D608F28-A212-45AB-99B7-937A4B4F67A3}" dt="2023-11-29T16:00:31.397" v="119" actId="20577"/>
          <ac:spMkLst>
            <pc:docMk/>
            <pc:sldMk cId="2327696423" sldId="313"/>
            <ac:spMk id="8" creationId="{4E93389F-9C66-008D-3EEF-83B17CA1DFAA}"/>
          </ac:spMkLst>
        </pc:spChg>
        <pc:spChg chg="mod">
          <ac:chgData name="L Roberts" userId="S::lroberts@ohacademy.co.uk::bd6b7227-230d-44c8-b4fe-a13c6c7d9260" providerId="AD" clId="Web-{6D608F28-A212-45AB-99B7-937A4B4F67A3}" dt="2023-11-29T16:00:27.037" v="114" actId="20577"/>
          <ac:spMkLst>
            <pc:docMk/>
            <pc:sldMk cId="2327696423" sldId="313"/>
            <ac:spMk id="11" creationId="{369A9684-A84B-F9C9-9C9C-B9748EE85733}"/>
          </ac:spMkLst>
        </pc:spChg>
        <pc:spChg chg="mod">
          <ac:chgData name="L Roberts" userId="S::lroberts@ohacademy.co.uk::bd6b7227-230d-44c8-b4fe-a13c6c7d9260" providerId="AD" clId="Web-{6D608F28-A212-45AB-99B7-937A4B4F67A3}" dt="2023-11-29T16:00:38.600" v="124" actId="20577"/>
          <ac:spMkLst>
            <pc:docMk/>
            <pc:sldMk cId="2327696423" sldId="313"/>
            <ac:spMk id="14" creationId="{8976C2EB-5131-CF9D-163A-582B6963F613}"/>
          </ac:spMkLst>
        </pc:spChg>
        <pc:spChg chg="mod">
          <ac:chgData name="L Roberts" userId="S::lroberts@ohacademy.co.uk::bd6b7227-230d-44c8-b4fe-a13c6c7d9260" providerId="AD" clId="Web-{6D608F28-A212-45AB-99B7-937A4B4F67A3}" dt="2023-11-29T16:00:22.756" v="111" actId="20577"/>
          <ac:spMkLst>
            <pc:docMk/>
            <pc:sldMk cId="2327696423" sldId="313"/>
            <ac:spMk id="16" creationId="{60D2AA4C-89E7-D54A-59F2-3129EEC4718E}"/>
          </ac:spMkLst>
        </pc:spChg>
      </pc:sldChg>
      <pc:sldChg chg="modSp">
        <pc:chgData name="L Roberts" userId="S::lroberts@ohacademy.co.uk::bd6b7227-230d-44c8-b4fe-a13c6c7d9260" providerId="AD" clId="Web-{6D608F28-A212-45AB-99B7-937A4B4F67A3}" dt="2023-11-29T16:00:15.756" v="109" actId="20577"/>
        <pc:sldMkLst>
          <pc:docMk/>
          <pc:sldMk cId="178534699" sldId="314"/>
        </pc:sldMkLst>
        <pc:spChg chg="mod">
          <ac:chgData name="L Roberts" userId="S::lroberts@ohacademy.co.uk::bd6b7227-230d-44c8-b4fe-a13c6c7d9260" providerId="AD" clId="Web-{6D608F28-A212-45AB-99B7-937A4B4F67A3}" dt="2023-11-29T16:00:15.756" v="109" actId="20577"/>
          <ac:spMkLst>
            <pc:docMk/>
            <pc:sldMk cId="178534699" sldId="314"/>
            <ac:spMk id="7" creationId="{FAC01E74-2C7B-BDB2-A0A7-940AA74B1685}"/>
          </ac:spMkLst>
        </pc:spChg>
      </pc:sldChg>
      <pc:sldChg chg="modSp">
        <pc:chgData name="L Roberts" userId="S::lroberts@ohacademy.co.uk::bd6b7227-230d-44c8-b4fe-a13c6c7d9260" providerId="AD" clId="Web-{6D608F28-A212-45AB-99B7-937A4B4F67A3}" dt="2023-11-29T15:59:33.442" v="91" actId="20577"/>
        <pc:sldMkLst>
          <pc:docMk/>
          <pc:sldMk cId="3251100517" sldId="315"/>
        </pc:sldMkLst>
        <pc:spChg chg="mod">
          <ac:chgData name="L Roberts" userId="S::lroberts@ohacademy.co.uk::bd6b7227-230d-44c8-b4fe-a13c6c7d9260" providerId="AD" clId="Web-{6D608F28-A212-45AB-99B7-937A4B4F67A3}" dt="2023-11-29T15:59:33.442" v="91" actId="20577"/>
          <ac:spMkLst>
            <pc:docMk/>
            <pc:sldMk cId="3251100517" sldId="315"/>
            <ac:spMk id="7" creationId="{FAC01E74-2C7B-BDB2-A0A7-940AA74B1685}"/>
          </ac:spMkLst>
        </pc:spChg>
      </pc:sldChg>
      <pc:sldChg chg="modSp">
        <pc:chgData name="L Roberts" userId="S::lroberts@ohacademy.co.uk::bd6b7227-230d-44c8-b4fe-a13c6c7d9260" providerId="AD" clId="Web-{6D608F28-A212-45AB-99B7-937A4B4F67A3}" dt="2023-11-29T15:57:51.143" v="71" actId="20577"/>
        <pc:sldMkLst>
          <pc:docMk/>
          <pc:sldMk cId="398175938" sldId="316"/>
        </pc:sldMkLst>
        <pc:spChg chg="mod">
          <ac:chgData name="L Roberts" userId="S::lroberts@ohacademy.co.uk::bd6b7227-230d-44c8-b4fe-a13c6c7d9260" providerId="AD" clId="Web-{6D608F28-A212-45AB-99B7-937A4B4F67A3}" dt="2023-11-29T15:57:51.143" v="71" actId="20577"/>
          <ac:spMkLst>
            <pc:docMk/>
            <pc:sldMk cId="398175938" sldId="316"/>
            <ac:spMk id="7" creationId="{FAC01E74-2C7B-BDB2-A0A7-940AA74B1685}"/>
          </ac:spMkLst>
        </pc:spChg>
      </pc:sldChg>
      <pc:sldChg chg="modSp">
        <pc:chgData name="L Roberts" userId="S::lroberts@ohacademy.co.uk::bd6b7227-230d-44c8-b4fe-a13c6c7d9260" providerId="AD" clId="Web-{6D608F28-A212-45AB-99B7-937A4B4F67A3}" dt="2023-11-29T15:57:53.581" v="74" actId="20577"/>
        <pc:sldMkLst>
          <pc:docMk/>
          <pc:sldMk cId="1991475758" sldId="317"/>
        </pc:sldMkLst>
        <pc:spChg chg="mod">
          <ac:chgData name="L Roberts" userId="S::lroberts@ohacademy.co.uk::bd6b7227-230d-44c8-b4fe-a13c6c7d9260" providerId="AD" clId="Web-{6D608F28-A212-45AB-99B7-937A4B4F67A3}" dt="2023-11-29T15:57:53.581" v="74" actId="20577"/>
          <ac:spMkLst>
            <pc:docMk/>
            <pc:sldMk cId="1991475758" sldId="317"/>
            <ac:spMk id="16" creationId="{D32C41CD-6C8C-0327-3189-062D97A81E33}"/>
          </ac:spMkLst>
        </pc:spChg>
      </pc:sldChg>
      <pc:sldChg chg="modSp ord">
        <pc:chgData name="L Roberts" userId="S::lroberts@ohacademy.co.uk::bd6b7227-230d-44c8-b4fe-a13c6c7d9260" providerId="AD" clId="Web-{6D608F28-A212-45AB-99B7-937A4B4F67A3}" dt="2023-11-29T15:56:42.767" v="28"/>
        <pc:sldMkLst>
          <pc:docMk/>
          <pc:sldMk cId="1073136846" sldId="318"/>
        </pc:sldMkLst>
        <pc:spChg chg="mod">
          <ac:chgData name="L Roberts" userId="S::lroberts@ohacademy.co.uk::bd6b7227-230d-44c8-b4fe-a13c6c7d9260" providerId="AD" clId="Web-{6D608F28-A212-45AB-99B7-937A4B4F67A3}" dt="2023-11-29T15:56:38.657" v="26" actId="20577"/>
          <ac:spMkLst>
            <pc:docMk/>
            <pc:sldMk cId="1073136846" sldId="318"/>
            <ac:spMk id="9" creationId="{D922F654-5828-B20E-4BD4-FC2B2E35F93D}"/>
          </ac:spMkLst>
        </pc:spChg>
      </pc:sldChg>
    </pc:docChg>
  </pc:docChgLst>
  <pc:docChgLst>
    <pc:chgData name="A Freel" userId="S::afreel@ohacademy.co.uk::f6dead3d-cc44-4b49-aee1-60fe86f08dbd" providerId="AD" clId="Web-{0E48C441-6623-194D-B9D1-A3AD91212FD0}"/>
    <pc:docChg chg="addSld modSld sldOrd">
      <pc:chgData name="A Freel" userId="S::afreel@ohacademy.co.uk::f6dead3d-cc44-4b49-aee1-60fe86f08dbd" providerId="AD" clId="Web-{0E48C441-6623-194D-B9D1-A3AD91212FD0}" dt="2024-05-01T06:53:33.618" v="31"/>
      <pc:docMkLst>
        <pc:docMk/>
      </pc:docMkLst>
      <pc:sldChg chg="addSp delSp modSp add ord replId">
        <pc:chgData name="A Freel" userId="S::afreel@ohacademy.co.uk::f6dead3d-cc44-4b49-aee1-60fe86f08dbd" providerId="AD" clId="Web-{0E48C441-6623-194D-B9D1-A3AD91212FD0}" dt="2024-05-01T06:53:26.540" v="27" actId="1076"/>
        <pc:sldMkLst>
          <pc:docMk/>
          <pc:sldMk cId="3850810219" sldId="555"/>
        </pc:sldMkLst>
        <pc:spChg chg="del">
          <ac:chgData name="A Freel" userId="S::afreel@ohacademy.co.uk::f6dead3d-cc44-4b49-aee1-60fe86f08dbd" providerId="AD" clId="Web-{0E48C441-6623-194D-B9D1-A3AD91212FD0}" dt="2024-05-01T06:51:38.740" v="1"/>
          <ac:spMkLst>
            <pc:docMk/>
            <pc:sldMk cId="3850810219" sldId="555"/>
            <ac:spMk id="6" creationId="{899BA372-6297-442A-3190-1B03F800DE7D}"/>
          </ac:spMkLst>
        </pc:spChg>
        <pc:picChg chg="add mod">
          <ac:chgData name="A Freel" userId="S::afreel@ohacademy.co.uk::f6dead3d-cc44-4b49-aee1-60fe86f08dbd" providerId="AD" clId="Web-{0E48C441-6623-194D-B9D1-A3AD91212FD0}" dt="2024-05-01T06:53:23.008" v="25" actId="1076"/>
          <ac:picMkLst>
            <pc:docMk/>
            <pc:sldMk cId="3850810219" sldId="555"/>
            <ac:picMk id="2" creationId="{420FDC62-3B8D-3B1E-C156-7D54CB7464D7}"/>
          </ac:picMkLst>
        </pc:picChg>
        <pc:picChg chg="add mod">
          <ac:chgData name="A Freel" userId="S::afreel@ohacademy.co.uk::f6dead3d-cc44-4b49-aee1-60fe86f08dbd" providerId="AD" clId="Web-{0E48C441-6623-194D-B9D1-A3AD91212FD0}" dt="2024-05-01T06:53:24.743" v="26" actId="1076"/>
          <ac:picMkLst>
            <pc:docMk/>
            <pc:sldMk cId="3850810219" sldId="555"/>
            <ac:picMk id="3" creationId="{21A8B3E5-0D8D-4A7D-7A98-FFE686D1B57E}"/>
          </ac:picMkLst>
        </pc:picChg>
        <pc:picChg chg="add mod">
          <ac:chgData name="A Freel" userId="S::afreel@ohacademy.co.uk::f6dead3d-cc44-4b49-aee1-60fe86f08dbd" providerId="AD" clId="Web-{0E48C441-6623-194D-B9D1-A3AD91212FD0}" dt="2024-05-01T06:53:26.540" v="27" actId="1076"/>
          <ac:picMkLst>
            <pc:docMk/>
            <pc:sldMk cId="3850810219" sldId="555"/>
            <ac:picMk id="7" creationId="{C7E770E0-9BD8-CD1F-2095-6B2344B1AE55}"/>
          </ac:picMkLst>
        </pc:picChg>
      </pc:sldChg>
      <pc:sldChg chg="addSp delSp modSp add replId">
        <pc:chgData name="A Freel" userId="S::afreel@ohacademy.co.uk::f6dead3d-cc44-4b49-aee1-60fe86f08dbd" providerId="AD" clId="Web-{0E48C441-6623-194D-B9D1-A3AD91212FD0}" dt="2024-05-01T06:52:33.929" v="10" actId="1076"/>
        <pc:sldMkLst>
          <pc:docMk/>
          <pc:sldMk cId="2623705822" sldId="556"/>
        </pc:sldMkLst>
        <pc:spChg chg="add mod">
          <ac:chgData name="A Freel" userId="S::afreel@ohacademy.co.uk::f6dead3d-cc44-4b49-aee1-60fe86f08dbd" providerId="AD" clId="Web-{0E48C441-6623-194D-B9D1-A3AD91212FD0}" dt="2024-05-01T06:52:11.850" v="8" actId="1076"/>
          <ac:spMkLst>
            <pc:docMk/>
            <pc:sldMk cId="2623705822" sldId="556"/>
            <ac:spMk id="2" creationId="{4F79456A-C005-869F-3D3E-AF55E57B70BA}"/>
          </ac:spMkLst>
        </pc:spChg>
        <pc:spChg chg="del">
          <ac:chgData name="A Freel" userId="S::afreel@ohacademy.co.uk::f6dead3d-cc44-4b49-aee1-60fe86f08dbd" providerId="AD" clId="Web-{0E48C441-6623-194D-B9D1-A3AD91212FD0}" dt="2024-05-01T06:51:46.334" v="3"/>
          <ac:spMkLst>
            <pc:docMk/>
            <pc:sldMk cId="2623705822" sldId="556"/>
            <ac:spMk id="6" creationId="{899BA372-6297-442A-3190-1B03F800DE7D}"/>
          </ac:spMkLst>
        </pc:spChg>
        <pc:picChg chg="add mod">
          <ac:chgData name="A Freel" userId="S::afreel@ohacademy.co.uk::f6dead3d-cc44-4b49-aee1-60fe86f08dbd" providerId="AD" clId="Web-{0E48C441-6623-194D-B9D1-A3AD91212FD0}" dt="2024-05-01T06:52:33.929" v="10" actId="1076"/>
          <ac:picMkLst>
            <pc:docMk/>
            <pc:sldMk cId="2623705822" sldId="556"/>
            <ac:picMk id="3" creationId="{D0CFB5AC-4E27-1ECF-C05E-338A15BAD0DD}"/>
          </ac:picMkLst>
        </pc:picChg>
      </pc:sldChg>
      <pc:sldChg chg="delSp add replId">
        <pc:chgData name="A Freel" userId="S::afreel@ohacademy.co.uk::f6dead3d-cc44-4b49-aee1-60fe86f08dbd" providerId="AD" clId="Web-{0E48C441-6623-194D-B9D1-A3AD91212FD0}" dt="2024-05-01T06:53:33.618" v="31"/>
        <pc:sldMkLst>
          <pc:docMk/>
          <pc:sldMk cId="1286304666" sldId="557"/>
        </pc:sldMkLst>
        <pc:picChg chg="del">
          <ac:chgData name="A Freel" userId="S::afreel@ohacademy.co.uk::f6dead3d-cc44-4b49-aee1-60fe86f08dbd" providerId="AD" clId="Web-{0E48C441-6623-194D-B9D1-A3AD91212FD0}" dt="2024-05-01T06:53:31.321" v="29"/>
          <ac:picMkLst>
            <pc:docMk/>
            <pc:sldMk cId="1286304666" sldId="557"/>
            <ac:picMk id="2" creationId="{420FDC62-3B8D-3B1E-C156-7D54CB7464D7}"/>
          </ac:picMkLst>
        </pc:picChg>
        <pc:picChg chg="del">
          <ac:chgData name="A Freel" userId="S::afreel@ohacademy.co.uk::f6dead3d-cc44-4b49-aee1-60fe86f08dbd" providerId="AD" clId="Web-{0E48C441-6623-194D-B9D1-A3AD91212FD0}" dt="2024-05-01T06:53:32.446" v="30"/>
          <ac:picMkLst>
            <pc:docMk/>
            <pc:sldMk cId="1286304666" sldId="557"/>
            <ac:picMk id="3" creationId="{21A8B3E5-0D8D-4A7D-7A98-FFE686D1B57E}"/>
          </ac:picMkLst>
        </pc:picChg>
        <pc:picChg chg="del">
          <ac:chgData name="A Freel" userId="S::afreel@ohacademy.co.uk::f6dead3d-cc44-4b49-aee1-60fe86f08dbd" providerId="AD" clId="Web-{0E48C441-6623-194D-B9D1-A3AD91212FD0}" dt="2024-05-01T06:53:33.618" v="31"/>
          <ac:picMkLst>
            <pc:docMk/>
            <pc:sldMk cId="1286304666" sldId="557"/>
            <ac:picMk id="7" creationId="{C7E770E0-9BD8-CD1F-2095-6B2344B1AE55}"/>
          </ac:picMkLst>
        </pc:picChg>
      </pc:sldChg>
    </pc:docChg>
  </pc:docChgLst>
  <pc:docChgLst>
    <pc:chgData name="A Freel" userId="S::afreel@ohacademy.co.uk::f6dead3d-cc44-4b49-aee1-60fe86f08dbd" providerId="AD" clId="Web-{E36E4C23-6132-E62C-DA86-BFF985CE0859}"/>
    <pc:docChg chg="addSld modSld sldOrd">
      <pc:chgData name="A Freel" userId="S::afreel@ohacademy.co.uk::f6dead3d-cc44-4b49-aee1-60fe86f08dbd" providerId="AD" clId="Web-{E36E4C23-6132-E62C-DA86-BFF985CE0859}" dt="2024-03-13T07:52:20.740" v="95" actId="1076"/>
      <pc:docMkLst>
        <pc:docMk/>
      </pc:docMkLst>
      <pc:sldChg chg="addSp delSp modSp new mod ord setBg">
        <pc:chgData name="A Freel" userId="S::afreel@ohacademy.co.uk::f6dead3d-cc44-4b49-aee1-60fe86f08dbd" providerId="AD" clId="Web-{E36E4C23-6132-E62C-DA86-BFF985CE0859}" dt="2024-03-12T10:34:44.434" v="52"/>
        <pc:sldMkLst>
          <pc:docMk/>
          <pc:sldMk cId="1813205631" sldId="363"/>
        </pc:sldMkLst>
        <pc:spChg chg="del">
          <ac:chgData name="A Freel" userId="S::afreel@ohacademy.co.uk::f6dead3d-cc44-4b49-aee1-60fe86f08dbd" providerId="AD" clId="Web-{E36E4C23-6132-E62C-DA86-BFF985CE0859}" dt="2024-03-12T10:31:05.023" v="1"/>
          <ac:spMkLst>
            <pc:docMk/>
            <pc:sldMk cId="1813205631" sldId="363"/>
            <ac:spMk id="2" creationId="{DAF1BB5A-4704-3FA3-08E6-23DB7E77CED7}"/>
          </ac:spMkLst>
        </pc:spChg>
        <pc:spChg chg="del">
          <ac:chgData name="A Freel" userId="S::afreel@ohacademy.co.uk::f6dead3d-cc44-4b49-aee1-60fe86f08dbd" providerId="AD" clId="Web-{E36E4C23-6132-E62C-DA86-BFF985CE0859}" dt="2024-03-12T10:31:09.930" v="2"/>
          <ac:spMkLst>
            <pc:docMk/>
            <pc:sldMk cId="1813205631" sldId="363"/>
            <ac:spMk id="3" creationId="{A5113522-C9D6-F7F2-CB38-C8A71CB26F82}"/>
          </ac:spMkLst>
        </pc:spChg>
        <pc:spChg chg="add mod">
          <ac:chgData name="A Freel" userId="S::afreel@ohacademy.co.uk::f6dead3d-cc44-4b49-aee1-60fe86f08dbd" providerId="AD" clId="Web-{E36E4C23-6132-E62C-DA86-BFF985CE0859}" dt="2024-03-12T10:31:57.368" v="20" actId="14100"/>
          <ac:spMkLst>
            <pc:docMk/>
            <pc:sldMk cId="1813205631" sldId="363"/>
            <ac:spMk id="4" creationId="{777E62C3-B636-888B-4643-CA428960F784}"/>
          </ac:spMkLst>
        </pc:spChg>
        <pc:spChg chg="add mod">
          <ac:chgData name="A Freel" userId="S::afreel@ohacademy.co.uk::f6dead3d-cc44-4b49-aee1-60fe86f08dbd" providerId="AD" clId="Web-{E36E4C23-6132-E62C-DA86-BFF985CE0859}" dt="2024-03-12T10:33:19.979" v="36" actId="20577"/>
          <ac:spMkLst>
            <pc:docMk/>
            <pc:sldMk cId="1813205631" sldId="363"/>
            <ac:spMk id="5" creationId="{0D00F796-F7C5-EA6D-1FCE-F3029BBD0F5B}"/>
          </ac:spMkLst>
        </pc:spChg>
        <pc:spChg chg="add mod">
          <ac:chgData name="A Freel" userId="S::afreel@ohacademy.co.uk::f6dead3d-cc44-4b49-aee1-60fe86f08dbd" providerId="AD" clId="Web-{E36E4C23-6132-E62C-DA86-BFF985CE0859}" dt="2024-03-12T10:34:41.575" v="51" actId="20577"/>
          <ac:spMkLst>
            <pc:docMk/>
            <pc:sldMk cId="1813205631" sldId="363"/>
            <ac:spMk id="6" creationId="{B3F4DB90-B814-8F18-2ED1-9748D45BCCB2}"/>
          </ac:spMkLst>
        </pc:spChg>
      </pc:sldChg>
      <pc:sldChg chg="addSp modSp add replId">
        <pc:chgData name="A Freel" userId="S::afreel@ohacademy.co.uk::f6dead3d-cc44-4b49-aee1-60fe86f08dbd" providerId="AD" clId="Web-{E36E4C23-6132-E62C-DA86-BFF985CE0859}" dt="2024-03-12T10:35:00.873" v="59" actId="20577"/>
        <pc:sldMkLst>
          <pc:docMk/>
          <pc:sldMk cId="3436611376" sldId="364"/>
        </pc:sldMkLst>
        <pc:spChg chg="add mod">
          <ac:chgData name="A Freel" userId="S::afreel@ohacademy.co.uk::f6dead3d-cc44-4b49-aee1-60fe86f08dbd" providerId="AD" clId="Web-{E36E4C23-6132-E62C-DA86-BFF985CE0859}" dt="2024-03-12T10:35:00.873" v="59" actId="20577"/>
          <ac:spMkLst>
            <pc:docMk/>
            <pc:sldMk cId="3436611376" sldId="364"/>
            <ac:spMk id="2" creationId="{FBF7DDC0-0D6E-E77C-040D-242F8A71D722}"/>
          </ac:spMkLst>
        </pc:spChg>
      </pc:sldChg>
      <pc:sldChg chg="add replId">
        <pc:chgData name="A Freel" userId="S::afreel@ohacademy.co.uk::f6dead3d-cc44-4b49-aee1-60fe86f08dbd" providerId="AD" clId="Web-{E36E4C23-6132-E62C-DA86-BFF985CE0859}" dt="2024-03-12T10:34:03.777" v="38"/>
        <pc:sldMkLst>
          <pc:docMk/>
          <pc:sldMk cId="2690423192" sldId="365"/>
        </pc:sldMkLst>
      </pc:sldChg>
      <pc:sldChg chg="addSp modSp add replId">
        <pc:chgData name="A Freel" userId="S::afreel@ohacademy.co.uk::f6dead3d-cc44-4b49-aee1-60fe86f08dbd" providerId="AD" clId="Web-{E36E4C23-6132-E62C-DA86-BFF985CE0859}" dt="2024-03-12T10:39:24.253" v="61" actId="14100"/>
        <pc:sldMkLst>
          <pc:docMk/>
          <pc:sldMk cId="2911978172" sldId="366"/>
        </pc:sldMkLst>
        <pc:picChg chg="add mod">
          <ac:chgData name="A Freel" userId="S::afreel@ohacademy.co.uk::f6dead3d-cc44-4b49-aee1-60fe86f08dbd" providerId="AD" clId="Web-{E36E4C23-6132-E62C-DA86-BFF985CE0859}" dt="2024-03-12T10:39:24.253" v="61" actId="14100"/>
          <ac:picMkLst>
            <pc:docMk/>
            <pc:sldMk cId="2911978172" sldId="366"/>
            <ac:picMk id="2" creationId="{853B10C7-1FCC-CDCE-CF04-2BA85351EC60}"/>
          </ac:picMkLst>
        </pc:picChg>
      </pc:sldChg>
      <pc:sldChg chg="addSp modSp add replId">
        <pc:chgData name="A Freel" userId="S::afreel@ohacademy.co.uk::f6dead3d-cc44-4b49-aee1-60fe86f08dbd" providerId="AD" clId="Web-{E36E4C23-6132-E62C-DA86-BFF985CE0859}" dt="2024-03-12T10:39:53.472" v="63" actId="14100"/>
        <pc:sldMkLst>
          <pc:docMk/>
          <pc:sldMk cId="2150711411" sldId="367"/>
        </pc:sldMkLst>
        <pc:picChg chg="add mod">
          <ac:chgData name="A Freel" userId="S::afreel@ohacademy.co.uk::f6dead3d-cc44-4b49-aee1-60fe86f08dbd" providerId="AD" clId="Web-{E36E4C23-6132-E62C-DA86-BFF985CE0859}" dt="2024-03-12T10:39:53.472" v="63" actId="14100"/>
          <ac:picMkLst>
            <pc:docMk/>
            <pc:sldMk cId="2150711411" sldId="367"/>
            <ac:picMk id="2" creationId="{04BE50F8-B958-80CB-C279-E8D9EECE6095}"/>
          </ac:picMkLst>
        </pc:picChg>
      </pc:sldChg>
      <pc:sldChg chg="addSp modSp add replId">
        <pc:chgData name="A Freel" userId="S::afreel@ohacademy.co.uk::f6dead3d-cc44-4b49-aee1-60fe86f08dbd" providerId="AD" clId="Web-{E36E4C23-6132-E62C-DA86-BFF985CE0859}" dt="2024-03-12T10:40:58.771" v="65" actId="14100"/>
        <pc:sldMkLst>
          <pc:docMk/>
          <pc:sldMk cId="611676725" sldId="368"/>
        </pc:sldMkLst>
        <pc:picChg chg="add mod">
          <ac:chgData name="A Freel" userId="S::afreel@ohacademy.co.uk::f6dead3d-cc44-4b49-aee1-60fe86f08dbd" providerId="AD" clId="Web-{E36E4C23-6132-E62C-DA86-BFF985CE0859}" dt="2024-03-12T10:40:58.771" v="65" actId="14100"/>
          <ac:picMkLst>
            <pc:docMk/>
            <pc:sldMk cId="611676725" sldId="368"/>
            <ac:picMk id="2" creationId="{365B318B-2C14-BF33-3DEC-3F49FE415869}"/>
          </ac:picMkLst>
        </pc:picChg>
      </pc:sldChg>
      <pc:sldChg chg="addSp delSp modSp add replId">
        <pc:chgData name="A Freel" userId="S::afreel@ohacademy.co.uk::f6dead3d-cc44-4b49-aee1-60fe86f08dbd" providerId="AD" clId="Web-{E36E4C23-6132-E62C-DA86-BFF985CE0859}" dt="2024-03-12T10:41:46.444" v="71" actId="14100"/>
        <pc:sldMkLst>
          <pc:docMk/>
          <pc:sldMk cId="2911804244" sldId="369"/>
        </pc:sldMkLst>
        <pc:picChg chg="del">
          <ac:chgData name="A Freel" userId="S::afreel@ohacademy.co.uk::f6dead3d-cc44-4b49-aee1-60fe86f08dbd" providerId="AD" clId="Web-{E36E4C23-6132-E62C-DA86-BFF985CE0859}" dt="2024-03-12T10:41:18.662" v="67"/>
          <ac:picMkLst>
            <pc:docMk/>
            <pc:sldMk cId="2911804244" sldId="369"/>
            <ac:picMk id="2" creationId="{365B318B-2C14-BF33-3DEC-3F49FE415869}"/>
          </ac:picMkLst>
        </pc:picChg>
        <pc:picChg chg="add mod">
          <ac:chgData name="A Freel" userId="S::afreel@ohacademy.co.uk::f6dead3d-cc44-4b49-aee1-60fe86f08dbd" providerId="AD" clId="Web-{E36E4C23-6132-E62C-DA86-BFF985CE0859}" dt="2024-03-12T10:41:46.444" v="71" actId="14100"/>
          <ac:picMkLst>
            <pc:docMk/>
            <pc:sldMk cId="2911804244" sldId="369"/>
            <ac:picMk id="3" creationId="{143734DA-10D6-10E6-58D6-D408CCEB9F40}"/>
          </ac:picMkLst>
        </pc:picChg>
      </pc:sldChg>
      <pc:sldChg chg="addSp modSp add replId">
        <pc:chgData name="A Freel" userId="S::afreel@ohacademy.co.uk::f6dead3d-cc44-4b49-aee1-60fe86f08dbd" providerId="AD" clId="Web-{E36E4C23-6132-E62C-DA86-BFF985CE0859}" dt="2024-03-12T10:42:18.757" v="73" actId="14100"/>
        <pc:sldMkLst>
          <pc:docMk/>
          <pc:sldMk cId="3963212583" sldId="370"/>
        </pc:sldMkLst>
        <pc:picChg chg="add mod">
          <ac:chgData name="A Freel" userId="S::afreel@ohacademy.co.uk::f6dead3d-cc44-4b49-aee1-60fe86f08dbd" providerId="AD" clId="Web-{E36E4C23-6132-E62C-DA86-BFF985CE0859}" dt="2024-03-12T10:42:18.757" v="73" actId="14100"/>
          <ac:picMkLst>
            <pc:docMk/>
            <pc:sldMk cId="3963212583" sldId="370"/>
            <ac:picMk id="2" creationId="{EA046146-0662-EFC5-20F8-A23F9634AE76}"/>
          </ac:picMkLst>
        </pc:picChg>
      </pc:sldChg>
      <pc:sldChg chg="addSp modSp add replId">
        <pc:chgData name="A Freel" userId="S::afreel@ohacademy.co.uk::f6dead3d-cc44-4b49-aee1-60fe86f08dbd" providerId="AD" clId="Web-{E36E4C23-6132-E62C-DA86-BFF985CE0859}" dt="2024-03-12T10:42:39.835" v="76" actId="1076"/>
        <pc:sldMkLst>
          <pc:docMk/>
          <pc:sldMk cId="2975818926" sldId="371"/>
        </pc:sldMkLst>
        <pc:picChg chg="add mod">
          <ac:chgData name="A Freel" userId="S::afreel@ohacademy.co.uk::f6dead3d-cc44-4b49-aee1-60fe86f08dbd" providerId="AD" clId="Web-{E36E4C23-6132-E62C-DA86-BFF985CE0859}" dt="2024-03-12T10:42:39.835" v="76" actId="1076"/>
          <ac:picMkLst>
            <pc:docMk/>
            <pc:sldMk cId="2975818926" sldId="371"/>
            <ac:picMk id="2" creationId="{EC938442-D834-02AE-C6DB-00D740CD0D7E}"/>
          </ac:picMkLst>
        </pc:picChg>
      </pc:sldChg>
      <pc:sldChg chg="addSp delSp modSp add replId">
        <pc:chgData name="A Freel" userId="S::afreel@ohacademy.co.uk::f6dead3d-cc44-4b49-aee1-60fe86f08dbd" providerId="AD" clId="Web-{E36E4C23-6132-E62C-DA86-BFF985CE0859}" dt="2024-03-12T10:43:09.883" v="82" actId="14100"/>
        <pc:sldMkLst>
          <pc:docMk/>
          <pc:sldMk cId="4055447183" sldId="372"/>
        </pc:sldMkLst>
        <pc:picChg chg="del">
          <ac:chgData name="A Freel" userId="S::afreel@ohacademy.co.uk::f6dead3d-cc44-4b49-aee1-60fe86f08dbd" providerId="AD" clId="Web-{E36E4C23-6132-E62C-DA86-BFF985CE0859}" dt="2024-03-12T10:42:45.523" v="78"/>
          <ac:picMkLst>
            <pc:docMk/>
            <pc:sldMk cId="4055447183" sldId="372"/>
            <ac:picMk id="2" creationId="{EC938442-D834-02AE-C6DB-00D740CD0D7E}"/>
          </ac:picMkLst>
        </pc:picChg>
        <pc:picChg chg="add mod">
          <ac:chgData name="A Freel" userId="S::afreel@ohacademy.co.uk::f6dead3d-cc44-4b49-aee1-60fe86f08dbd" providerId="AD" clId="Web-{E36E4C23-6132-E62C-DA86-BFF985CE0859}" dt="2024-03-12T10:43:09.883" v="82" actId="14100"/>
          <ac:picMkLst>
            <pc:docMk/>
            <pc:sldMk cId="4055447183" sldId="372"/>
            <ac:picMk id="3" creationId="{761E7E66-0FDB-8310-1F0A-82F442D72112}"/>
          </ac:picMkLst>
        </pc:picChg>
      </pc:sldChg>
      <pc:sldChg chg="add replId">
        <pc:chgData name="A Freel" userId="S::afreel@ohacademy.co.uk::f6dead3d-cc44-4b49-aee1-60fe86f08dbd" providerId="AD" clId="Web-{E36E4C23-6132-E62C-DA86-BFF985CE0859}" dt="2024-03-12T10:42:47.835" v="79"/>
        <pc:sldMkLst>
          <pc:docMk/>
          <pc:sldMk cId="263963303" sldId="373"/>
        </pc:sldMkLst>
      </pc:sldChg>
      <pc:sldChg chg="add replId">
        <pc:chgData name="A Freel" userId="S::afreel@ohacademy.co.uk::f6dead3d-cc44-4b49-aee1-60fe86f08dbd" providerId="AD" clId="Web-{E36E4C23-6132-E62C-DA86-BFF985CE0859}" dt="2024-03-12T10:42:48.148" v="80"/>
        <pc:sldMkLst>
          <pc:docMk/>
          <pc:sldMk cId="2781742394" sldId="374"/>
        </pc:sldMkLst>
      </pc:sldChg>
      <pc:sldChg chg="addSp delSp modSp new">
        <pc:chgData name="A Freel" userId="S::afreel@ohacademy.co.uk::f6dead3d-cc44-4b49-aee1-60fe86f08dbd" providerId="AD" clId="Web-{E36E4C23-6132-E62C-DA86-BFF985CE0859}" dt="2024-03-13T07:52:20.740" v="95" actId="1076"/>
        <pc:sldMkLst>
          <pc:docMk/>
          <pc:sldMk cId="3594516489" sldId="375"/>
        </pc:sldMkLst>
        <pc:spChg chg="mod">
          <ac:chgData name="A Freel" userId="S::afreel@ohacademy.co.uk::f6dead3d-cc44-4b49-aee1-60fe86f08dbd" providerId="AD" clId="Web-{E36E4C23-6132-E62C-DA86-BFF985CE0859}" dt="2024-03-13T07:51:25.254" v="92" actId="20577"/>
          <ac:spMkLst>
            <pc:docMk/>
            <pc:sldMk cId="3594516489" sldId="375"/>
            <ac:spMk id="2" creationId="{8FE62544-EFF4-511B-C20C-D0D8A7854122}"/>
          </ac:spMkLst>
        </pc:spChg>
        <pc:spChg chg="del">
          <ac:chgData name="A Freel" userId="S::afreel@ohacademy.co.uk::f6dead3d-cc44-4b49-aee1-60fe86f08dbd" providerId="AD" clId="Web-{E36E4C23-6132-E62C-DA86-BFF985CE0859}" dt="2024-03-13T07:51:11.503" v="88"/>
          <ac:spMkLst>
            <pc:docMk/>
            <pc:sldMk cId="3594516489" sldId="375"/>
            <ac:spMk id="3" creationId="{D327F4B0-C879-1C07-B124-6EE733539827}"/>
          </ac:spMkLst>
        </pc:spChg>
        <pc:picChg chg="add mod">
          <ac:chgData name="A Freel" userId="S::afreel@ohacademy.co.uk::f6dead3d-cc44-4b49-aee1-60fe86f08dbd" providerId="AD" clId="Web-{E36E4C23-6132-E62C-DA86-BFF985CE0859}" dt="2024-03-13T07:52:20.740" v="95" actId="1076"/>
          <ac:picMkLst>
            <pc:docMk/>
            <pc:sldMk cId="3594516489" sldId="375"/>
            <ac:picMk id="4" creationId="{27C9FC8E-007B-D6AA-CB41-F4164507C826}"/>
          </ac:picMkLst>
        </pc:picChg>
      </pc:sldChg>
    </pc:docChg>
  </pc:docChgLst>
  <pc:docChgLst>
    <pc:chgData name="L Roberts" userId="S::lroberts@ohacademy.co.uk::bd6b7227-230d-44c8-b4fe-a13c6c7d9260" providerId="AD" clId="Web-{0ABDA86D-8442-4B3E-8459-D8280AA1667C}"/>
    <pc:docChg chg="delSld modSld">
      <pc:chgData name="L Roberts" userId="S::lroberts@ohacademy.co.uk::bd6b7227-230d-44c8-b4fe-a13c6c7d9260" providerId="AD" clId="Web-{0ABDA86D-8442-4B3E-8459-D8280AA1667C}" dt="2023-12-12T15:46:17.596" v="25"/>
      <pc:docMkLst>
        <pc:docMk/>
      </pc:docMkLst>
      <pc:sldChg chg="modSp">
        <pc:chgData name="L Roberts" userId="S::lroberts@ohacademy.co.uk::bd6b7227-230d-44c8-b4fe-a13c6c7d9260" providerId="AD" clId="Web-{0ABDA86D-8442-4B3E-8459-D8280AA1667C}" dt="2023-12-12T15:45:48.502" v="11" actId="20577"/>
        <pc:sldMkLst>
          <pc:docMk/>
          <pc:sldMk cId="1309459136" sldId="264"/>
        </pc:sldMkLst>
        <pc:spChg chg="mod">
          <ac:chgData name="L Roberts" userId="S::lroberts@ohacademy.co.uk::bd6b7227-230d-44c8-b4fe-a13c6c7d9260" providerId="AD" clId="Web-{0ABDA86D-8442-4B3E-8459-D8280AA1667C}" dt="2023-12-12T15:45:42.611" v="6" actId="20577"/>
          <ac:spMkLst>
            <pc:docMk/>
            <pc:sldMk cId="1309459136" sldId="264"/>
            <ac:spMk id="2" creationId="{AE73367C-222C-7065-C605-96620B86273D}"/>
          </ac:spMkLst>
        </pc:spChg>
        <pc:spChg chg="mod">
          <ac:chgData name="L Roberts" userId="S::lroberts@ohacademy.co.uk::bd6b7227-230d-44c8-b4fe-a13c6c7d9260" providerId="AD" clId="Web-{0ABDA86D-8442-4B3E-8459-D8280AA1667C}" dt="2023-12-12T15:45:48.502" v="11" actId="20577"/>
          <ac:spMkLst>
            <pc:docMk/>
            <pc:sldMk cId="1309459136" sldId="264"/>
            <ac:spMk id="3" creationId="{160551F9-7AC3-B37B-BF87-17E3EFF320C3}"/>
          </ac:spMkLst>
        </pc:spChg>
      </pc:sldChg>
      <pc:sldChg chg="modSp">
        <pc:chgData name="L Roberts" userId="S::lroberts@ohacademy.co.uk::bd6b7227-230d-44c8-b4fe-a13c6c7d9260" providerId="AD" clId="Web-{0ABDA86D-8442-4B3E-8459-D8280AA1667C}" dt="2023-12-12T15:46:07.987" v="19" actId="20577"/>
        <pc:sldMkLst>
          <pc:docMk/>
          <pc:sldMk cId="3352421561" sldId="310"/>
        </pc:sldMkLst>
        <pc:spChg chg="mod">
          <ac:chgData name="L Roberts" userId="S::lroberts@ohacademy.co.uk::bd6b7227-230d-44c8-b4fe-a13c6c7d9260" providerId="AD" clId="Web-{0ABDA86D-8442-4B3E-8459-D8280AA1667C}" dt="2023-12-12T15:46:07.987" v="19" actId="20577"/>
          <ac:spMkLst>
            <pc:docMk/>
            <pc:sldMk cId="3352421561" sldId="310"/>
            <ac:spMk id="6" creationId="{F3866C31-0780-0D73-241E-EE05A61E3BEA}"/>
          </ac:spMkLst>
        </pc:spChg>
      </pc:sldChg>
      <pc:sldChg chg="del">
        <pc:chgData name="L Roberts" userId="S::lroberts@ohacademy.co.uk::bd6b7227-230d-44c8-b4fe-a13c6c7d9260" providerId="AD" clId="Web-{0ABDA86D-8442-4B3E-8459-D8280AA1667C}" dt="2023-12-12T15:46:14.424" v="21"/>
        <pc:sldMkLst>
          <pc:docMk/>
          <pc:sldMk cId="770889618" sldId="483"/>
        </pc:sldMkLst>
      </pc:sldChg>
      <pc:sldChg chg="del">
        <pc:chgData name="L Roberts" userId="S::lroberts@ohacademy.co.uk::bd6b7227-230d-44c8-b4fe-a13c6c7d9260" providerId="AD" clId="Web-{0ABDA86D-8442-4B3E-8459-D8280AA1667C}" dt="2023-12-12T15:46:14.877" v="22"/>
        <pc:sldMkLst>
          <pc:docMk/>
          <pc:sldMk cId="1189194367" sldId="491"/>
        </pc:sldMkLst>
      </pc:sldChg>
      <pc:sldChg chg="del">
        <pc:chgData name="L Roberts" userId="S::lroberts@ohacademy.co.uk::bd6b7227-230d-44c8-b4fe-a13c6c7d9260" providerId="AD" clId="Web-{0ABDA86D-8442-4B3E-8459-D8280AA1667C}" dt="2023-12-12T15:46:15.299" v="23"/>
        <pc:sldMkLst>
          <pc:docMk/>
          <pc:sldMk cId="3905236700" sldId="492"/>
        </pc:sldMkLst>
      </pc:sldChg>
      <pc:sldChg chg="del">
        <pc:chgData name="L Roberts" userId="S::lroberts@ohacademy.co.uk::bd6b7227-230d-44c8-b4fe-a13c6c7d9260" providerId="AD" clId="Web-{0ABDA86D-8442-4B3E-8459-D8280AA1667C}" dt="2023-12-12T15:46:15.752" v="24"/>
        <pc:sldMkLst>
          <pc:docMk/>
          <pc:sldMk cId="1468973533" sldId="493"/>
        </pc:sldMkLst>
      </pc:sldChg>
      <pc:sldChg chg="del">
        <pc:chgData name="L Roberts" userId="S::lroberts@ohacademy.co.uk::bd6b7227-230d-44c8-b4fe-a13c6c7d9260" providerId="AD" clId="Web-{0ABDA86D-8442-4B3E-8459-D8280AA1667C}" dt="2023-12-12T15:46:13.721" v="20"/>
        <pc:sldMkLst>
          <pc:docMk/>
          <pc:sldMk cId="4196801192" sldId="494"/>
        </pc:sldMkLst>
      </pc:sldChg>
      <pc:sldChg chg="del">
        <pc:chgData name="L Roberts" userId="S::lroberts@ohacademy.co.uk::bd6b7227-230d-44c8-b4fe-a13c6c7d9260" providerId="AD" clId="Web-{0ABDA86D-8442-4B3E-8459-D8280AA1667C}" dt="2023-12-12T15:46:17.596" v="25"/>
        <pc:sldMkLst>
          <pc:docMk/>
          <pc:sldMk cId="288144136" sldId="495"/>
        </pc:sldMkLst>
      </pc:sldChg>
    </pc:docChg>
  </pc:docChgLst>
  <pc:docChgLst>
    <pc:chgData name="N Karasava" userId="S::nkarasava@ohacademy.co.uk::12f65518-b181-4aab-80be-597559a4f458" providerId="AD" clId="Web-{1D1C2A36-EF21-1069-8ABE-8C9D859A3476}"/>
    <pc:docChg chg="addSld modSld">
      <pc:chgData name="N Karasava" userId="S::nkarasava@ohacademy.co.uk::12f65518-b181-4aab-80be-597559a4f458" providerId="AD" clId="Web-{1D1C2A36-EF21-1069-8ABE-8C9D859A3476}" dt="2024-05-02T15:25:01.894" v="105" actId="1076"/>
      <pc:docMkLst>
        <pc:docMk/>
      </pc:docMkLst>
      <pc:sldChg chg="addSp modSp add">
        <pc:chgData name="N Karasava" userId="S::nkarasava@ohacademy.co.uk::12f65518-b181-4aab-80be-597559a4f458" providerId="AD" clId="Web-{1D1C2A36-EF21-1069-8ABE-8C9D859A3476}" dt="2024-05-02T15:25:01.894" v="105" actId="1076"/>
        <pc:sldMkLst>
          <pc:docMk/>
          <pc:sldMk cId="1663890801" sldId="258"/>
        </pc:sldMkLst>
        <pc:spChg chg="mod">
          <ac:chgData name="N Karasava" userId="S::nkarasava@ohacademy.co.uk::12f65518-b181-4aab-80be-597559a4f458" providerId="AD" clId="Web-{1D1C2A36-EF21-1069-8ABE-8C9D859A3476}" dt="2024-05-02T15:11:34.482" v="43" actId="1076"/>
          <ac:spMkLst>
            <pc:docMk/>
            <pc:sldMk cId="1663890801" sldId="258"/>
            <ac:spMk id="10" creationId="{00000000-0000-0000-0000-000000000000}"/>
          </ac:spMkLst>
        </pc:spChg>
        <pc:grpChg chg="mod">
          <ac:chgData name="N Karasava" userId="S::nkarasava@ohacademy.co.uk::12f65518-b181-4aab-80be-597559a4f458" providerId="AD" clId="Web-{1D1C2A36-EF21-1069-8ABE-8C9D859A3476}" dt="2024-05-02T15:24:47.362" v="99" actId="1076"/>
          <ac:grpSpMkLst>
            <pc:docMk/>
            <pc:sldMk cId="1663890801" sldId="258"/>
            <ac:grpSpMk id="7" creationId="{BC60CF99-4660-11E2-0B73-7C34EFF2EFE1}"/>
          </ac:grpSpMkLst>
        </pc:grpChg>
        <pc:grpChg chg="mod">
          <ac:chgData name="N Karasava" userId="S::nkarasava@ohacademy.co.uk::12f65518-b181-4aab-80be-597559a4f458" providerId="AD" clId="Web-{1D1C2A36-EF21-1069-8ABE-8C9D859A3476}" dt="2024-05-02T15:24:50.222" v="100" actId="1076"/>
          <ac:grpSpMkLst>
            <pc:docMk/>
            <pc:sldMk cId="1663890801" sldId="258"/>
            <ac:grpSpMk id="29" creationId="{2FB9EA9E-411D-B33D-FEB3-9366DE0D93DD}"/>
          </ac:grpSpMkLst>
        </pc:grpChg>
        <pc:picChg chg="add mod">
          <ac:chgData name="N Karasava" userId="S::nkarasava@ohacademy.co.uk::12f65518-b181-4aab-80be-597559a4f458" providerId="AD" clId="Web-{1D1C2A36-EF21-1069-8ABE-8C9D859A3476}" dt="2024-05-02T15:25:01.894" v="105" actId="1076"/>
          <ac:picMkLst>
            <pc:docMk/>
            <pc:sldMk cId="1663890801" sldId="258"/>
            <ac:picMk id="2" creationId="{8FFCBAE5-DE3B-3D65-B6F4-DE927AEBA4FB}"/>
          </ac:picMkLst>
        </pc:picChg>
      </pc:sldChg>
      <pc:sldChg chg="delSp modSp add">
        <pc:chgData name="N Karasava" userId="S::nkarasava@ohacademy.co.uk::12f65518-b181-4aab-80be-597559a4f458" providerId="AD" clId="Web-{1D1C2A36-EF21-1069-8ABE-8C9D859A3476}" dt="2024-05-02T15:17:08.350" v="93"/>
        <pc:sldMkLst>
          <pc:docMk/>
          <pc:sldMk cId="840515104" sldId="259"/>
        </pc:sldMkLst>
        <pc:spChg chg="mod">
          <ac:chgData name="N Karasava" userId="S::nkarasava@ohacademy.co.uk::12f65518-b181-4aab-80be-597559a4f458" providerId="AD" clId="Web-{1D1C2A36-EF21-1069-8ABE-8C9D859A3476}" dt="2024-05-02T15:16:18.145" v="91" actId="20577"/>
          <ac:spMkLst>
            <pc:docMk/>
            <pc:sldMk cId="840515104" sldId="259"/>
            <ac:spMk id="2" creationId="{00000000-0000-0000-0000-000000000000}"/>
          </ac:spMkLst>
        </pc:spChg>
        <pc:spChg chg="mod">
          <ac:chgData name="N Karasava" userId="S::nkarasava@ohacademy.co.uk::12f65518-b181-4aab-80be-597559a4f458" providerId="AD" clId="Web-{1D1C2A36-EF21-1069-8ABE-8C9D859A3476}" dt="2024-05-02T15:16:15.567" v="80" actId="20577"/>
          <ac:spMkLst>
            <pc:docMk/>
            <pc:sldMk cId="840515104" sldId="259"/>
            <ac:spMk id="4" creationId="{00000000-0000-0000-0000-000000000000}"/>
          </ac:spMkLst>
        </pc:spChg>
        <pc:spChg chg="del mod">
          <ac:chgData name="N Karasava" userId="S::nkarasava@ohacademy.co.uk::12f65518-b181-4aab-80be-597559a4f458" providerId="AD" clId="Web-{1D1C2A36-EF21-1069-8ABE-8C9D859A3476}" dt="2024-05-02T15:17:08.350" v="93"/>
          <ac:spMkLst>
            <pc:docMk/>
            <pc:sldMk cId="840515104" sldId="259"/>
            <ac:spMk id="21" creationId="{1C8DD32A-D112-C348-5629-BD5073B294D2}"/>
          </ac:spMkLst>
        </pc:spChg>
      </pc:sldChg>
      <pc:sldChg chg="addSp delSp modSp add">
        <pc:chgData name="N Karasava" userId="S::nkarasava@ohacademy.co.uk::12f65518-b181-4aab-80be-597559a4f458" providerId="AD" clId="Web-{1D1C2A36-EF21-1069-8ABE-8C9D859A3476}" dt="2024-05-02T15:11:04.731" v="41" actId="14100"/>
        <pc:sldMkLst>
          <pc:docMk/>
          <pc:sldMk cId="1643505092" sldId="260"/>
        </pc:sldMkLst>
        <pc:spChg chg="add mod">
          <ac:chgData name="N Karasava" userId="S::nkarasava@ohacademy.co.uk::12f65518-b181-4aab-80be-597559a4f458" providerId="AD" clId="Web-{1D1C2A36-EF21-1069-8ABE-8C9D859A3476}" dt="2024-05-02T15:10:39.371" v="32"/>
          <ac:spMkLst>
            <pc:docMk/>
            <pc:sldMk cId="1643505092" sldId="260"/>
            <ac:spMk id="111" creationId="{438879B6-B4B6-9046-14B0-48D95F313D00}"/>
          </ac:spMkLst>
        </pc:spChg>
        <pc:spChg chg="add mod">
          <ac:chgData name="N Karasava" userId="S::nkarasava@ohacademy.co.uk::12f65518-b181-4aab-80be-597559a4f458" providerId="AD" clId="Web-{1D1C2A36-EF21-1069-8ABE-8C9D859A3476}" dt="2024-05-02T15:10:44.512" v="34" actId="1076"/>
          <ac:spMkLst>
            <pc:docMk/>
            <pc:sldMk cId="1643505092" sldId="260"/>
            <ac:spMk id="112" creationId="{EB15B8F8-DCC8-EA39-0B18-18C70A41F00D}"/>
          </ac:spMkLst>
        </pc:spChg>
        <pc:spChg chg="add mod">
          <ac:chgData name="N Karasava" userId="S::nkarasava@ohacademy.co.uk::12f65518-b181-4aab-80be-597559a4f458" providerId="AD" clId="Web-{1D1C2A36-EF21-1069-8ABE-8C9D859A3476}" dt="2024-05-02T15:10:51.965" v="37" actId="14100"/>
          <ac:spMkLst>
            <pc:docMk/>
            <pc:sldMk cId="1643505092" sldId="260"/>
            <ac:spMk id="113" creationId="{004F03F5-24B4-41B9-83E3-272A295030CB}"/>
          </ac:spMkLst>
        </pc:spChg>
        <pc:spChg chg="add mod">
          <ac:chgData name="N Karasava" userId="S::nkarasava@ohacademy.co.uk::12f65518-b181-4aab-80be-597559a4f458" providerId="AD" clId="Web-{1D1C2A36-EF21-1069-8ABE-8C9D859A3476}" dt="2024-05-02T15:11:04.731" v="41" actId="14100"/>
          <ac:spMkLst>
            <pc:docMk/>
            <pc:sldMk cId="1643505092" sldId="260"/>
            <ac:spMk id="114" creationId="{85328200-4990-44CF-4752-57DE98AE8D99}"/>
          </ac:spMkLst>
        </pc:spChg>
        <pc:inkChg chg="del">
          <ac:chgData name="N Karasava" userId="S::nkarasava@ohacademy.co.uk::12f65518-b181-4aab-80be-597559a4f458" providerId="AD" clId="Web-{1D1C2A36-EF21-1069-8ABE-8C9D859A3476}" dt="2024-05-02T15:09:09.744" v="12"/>
          <ac:inkMkLst>
            <pc:docMk/>
            <pc:sldMk cId="1643505092" sldId="260"/>
            <ac:inkMk id="52" creationId="{F4067EF8-E825-95A7-5A61-3CCC1FA3DF9F}"/>
          </ac:inkMkLst>
        </pc:inkChg>
        <pc:inkChg chg="del">
          <ac:chgData name="N Karasava" userId="S::nkarasava@ohacademy.co.uk::12f65518-b181-4aab-80be-597559a4f458" providerId="AD" clId="Web-{1D1C2A36-EF21-1069-8ABE-8C9D859A3476}" dt="2024-05-02T15:09:07.978" v="11"/>
          <ac:inkMkLst>
            <pc:docMk/>
            <pc:sldMk cId="1643505092" sldId="260"/>
            <ac:inkMk id="53" creationId="{5208EAC7-8AAC-98FE-C810-816B638978B4}"/>
          </ac:inkMkLst>
        </pc:inkChg>
        <pc:inkChg chg="del">
          <ac:chgData name="N Karasava" userId="S::nkarasava@ohacademy.co.uk::12f65518-b181-4aab-80be-597559a4f458" providerId="AD" clId="Web-{1D1C2A36-EF21-1069-8ABE-8C9D859A3476}" dt="2024-05-02T15:09:12.947" v="13"/>
          <ac:inkMkLst>
            <pc:docMk/>
            <pc:sldMk cId="1643505092" sldId="260"/>
            <ac:inkMk id="54" creationId="{6995F6A0-F155-D96B-B42D-16D8FFC77BC8}"/>
          </ac:inkMkLst>
        </pc:inkChg>
        <pc:inkChg chg="del">
          <ac:chgData name="N Karasava" userId="S::nkarasava@ohacademy.co.uk::12f65518-b181-4aab-80be-597559a4f458" providerId="AD" clId="Web-{1D1C2A36-EF21-1069-8ABE-8C9D859A3476}" dt="2024-05-02T15:09:15.963" v="14"/>
          <ac:inkMkLst>
            <pc:docMk/>
            <pc:sldMk cId="1643505092" sldId="260"/>
            <ac:inkMk id="55" creationId="{3E2E7B6D-0EF8-0D7D-8C38-7EF900BCF38D}"/>
          </ac:inkMkLst>
        </pc:inkChg>
        <pc:inkChg chg="del">
          <ac:chgData name="N Karasava" userId="S::nkarasava@ohacademy.co.uk::12f65518-b181-4aab-80be-597559a4f458" providerId="AD" clId="Web-{1D1C2A36-EF21-1069-8ABE-8C9D859A3476}" dt="2024-05-02T15:09:59.542" v="26"/>
          <ac:inkMkLst>
            <pc:docMk/>
            <pc:sldMk cId="1643505092" sldId="260"/>
            <ac:inkMk id="56" creationId="{C9BC3FBA-D83A-9BA6-F75B-962916452536}"/>
          </ac:inkMkLst>
        </pc:inkChg>
        <pc:inkChg chg="del">
          <ac:chgData name="N Karasava" userId="S::nkarasava@ohacademy.co.uk::12f65518-b181-4aab-80be-597559a4f458" providerId="AD" clId="Web-{1D1C2A36-EF21-1069-8ABE-8C9D859A3476}" dt="2024-05-02T15:09:56.651" v="25"/>
          <ac:inkMkLst>
            <pc:docMk/>
            <pc:sldMk cId="1643505092" sldId="260"/>
            <ac:inkMk id="57" creationId="{08EC6715-1350-8E1C-144B-E8D6D3DBAAC1}"/>
          </ac:inkMkLst>
        </pc:inkChg>
        <pc:inkChg chg="del">
          <ac:chgData name="N Karasava" userId="S::nkarasava@ohacademy.co.uk::12f65518-b181-4aab-80be-597559a4f458" providerId="AD" clId="Web-{1D1C2A36-EF21-1069-8ABE-8C9D859A3476}" dt="2024-05-02T15:09:51.089" v="23"/>
          <ac:inkMkLst>
            <pc:docMk/>
            <pc:sldMk cId="1643505092" sldId="260"/>
            <ac:inkMk id="58" creationId="{A35A0CE8-96EA-3DDF-3ABA-1980D2862297}"/>
          </ac:inkMkLst>
        </pc:inkChg>
        <pc:inkChg chg="del">
          <ac:chgData name="N Karasava" userId="S::nkarasava@ohacademy.co.uk::12f65518-b181-4aab-80be-597559a4f458" providerId="AD" clId="Web-{1D1C2A36-EF21-1069-8ABE-8C9D859A3476}" dt="2024-05-02T15:09:53.620" v="24"/>
          <ac:inkMkLst>
            <pc:docMk/>
            <pc:sldMk cId="1643505092" sldId="260"/>
            <ac:inkMk id="59" creationId="{A7CCA6FC-CE55-DA5B-649F-03799EED800B}"/>
          </ac:inkMkLst>
        </pc:inkChg>
        <pc:inkChg chg="del">
          <ac:chgData name="N Karasava" userId="S::nkarasava@ohacademy.co.uk::12f65518-b181-4aab-80be-597559a4f458" providerId="AD" clId="Web-{1D1C2A36-EF21-1069-8ABE-8C9D859A3476}" dt="2024-05-02T15:09:21.056" v="16"/>
          <ac:inkMkLst>
            <pc:docMk/>
            <pc:sldMk cId="1643505092" sldId="260"/>
            <ac:inkMk id="60" creationId="{A8339A8B-833D-1B54-32FD-3D4CD2A7AF4C}"/>
          </ac:inkMkLst>
        </pc:inkChg>
        <pc:inkChg chg="del">
          <ac:chgData name="N Karasava" userId="S::nkarasava@ohacademy.co.uk::12f65518-b181-4aab-80be-597559a4f458" providerId="AD" clId="Web-{1D1C2A36-EF21-1069-8ABE-8C9D859A3476}" dt="2024-05-02T15:09:23.010" v="17"/>
          <ac:inkMkLst>
            <pc:docMk/>
            <pc:sldMk cId="1643505092" sldId="260"/>
            <ac:inkMk id="61" creationId="{3C44C7A8-E732-6A9B-B628-A02E1B8E70B4}"/>
          </ac:inkMkLst>
        </pc:inkChg>
        <pc:inkChg chg="del">
          <ac:chgData name="N Karasava" userId="S::nkarasava@ohacademy.co.uk::12f65518-b181-4aab-80be-597559a4f458" providerId="AD" clId="Web-{1D1C2A36-EF21-1069-8ABE-8C9D859A3476}" dt="2024-05-02T15:09:24.744" v="18"/>
          <ac:inkMkLst>
            <pc:docMk/>
            <pc:sldMk cId="1643505092" sldId="260"/>
            <ac:inkMk id="64" creationId="{79068671-6DF8-3117-ABA2-CF470BE514A7}"/>
          </ac:inkMkLst>
        </pc:inkChg>
        <pc:inkChg chg="del">
          <ac:chgData name="N Karasava" userId="S::nkarasava@ohacademy.co.uk::12f65518-b181-4aab-80be-597559a4f458" providerId="AD" clId="Web-{1D1C2A36-EF21-1069-8ABE-8C9D859A3476}" dt="2024-05-02T15:09:26.479" v="19"/>
          <ac:inkMkLst>
            <pc:docMk/>
            <pc:sldMk cId="1643505092" sldId="260"/>
            <ac:inkMk id="65" creationId="{BF0C901E-7B57-AF69-F38A-892C63B683BB}"/>
          </ac:inkMkLst>
        </pc:inkChg>
        <pc:inkChg chg="del">
          <ac:chgData name="N Karasava" userId="S::nkarasava@ohacademy.co.uk::12f65518-b181-4aab-80be-597559a4f458" providerId="AD" clId="Web-{1D1C2A36-EF21-1069-8ABE-8C9D859A3476}" dt="2024-05-02T15:09:28.369" v="20"/>
          <ac:inkMkLst>
            <pc:docMk/>
            <pc:sldMk cId="1643505092" sldId="260"/>
            <ac:inkMk id="66" creationId="{A924BB5B-68AF-8CDB-0EAC-D5E60BB46D43}"/>
          </ac:inkMkLst>
        </pc:inkChg>
        <pc:inkChg chg="del">
          <ac:chgData name="N Karasava" userId="S::nkarasava@ohacademy.co.uk::12f65518-b181-4aab-80be-597559a4f458" providerId="AD" clId="Web-{1D1C2A36-EF21-1069-8ABE-8C9D859A3476}" dt="2024-05-02T15:09:32.697" v="21"/>
          <ac:inkMkLst>
            <pc:docMk/>
            <pc:sldMk cId="1643505092" sldId="260"/>
            <ac:inkMk id="67" creationId="{A1D0109F-BF0D-2694-A585-06AB1F35D4C4}"/>
          </ac:inkMkLst>
        </pc:inkChg>
        <pc:inkChg chg="del">
          <ac:chgData name="N Karasava" userId="S::nkarasava@ohacademy.co.uk::12f65518-b181-4aab-80be-597559a4f458" providerId="AD" clId="Web-{1D1C2A36-EF21-1069-8ABE-8C9D859A3476}" dt="2024-05-02T15:09:19.181" v="15"/>
          <ac:inkMkLst>
            <pc:docMk/>
            <pc:sldMk cId="1643505092" sldId="260"/>
            <ac:inkMk id="68" creationId="{6229A460-0D26-CFD3-0BFF-AD0FFBC59B30}"/>
          </ac:inkMkLst>
        </pc:inkChg>
        <pc:inkChg chg="del">
          <ac:chgData name="N Karasava" userId="S::nkarasava@ohacademy.co.uk::12f65518-b181-4aab-80be-597559a4f458" providerId="AD" clId="Web-{1D1C2A36-EF21-1069-8ABE-8C9D859A3476}" dt="2024-05-02T15:10:05.136" v="28"/>
          <ac:inkMkLst>
            <pc:docMk/>
            <pc:sldMk cId="1643505092" sldId="260"/>
            <ac:inkMk id="69" creationId="{4E004FFD-E22F-C0CD-7255-D83D744B5973}"/>
          </ac:inkMkLst>
        </pc:inkChg>
        <pc:inkChg chg="del">
          <ac:chgData name="N Karasava" userId="S::nkarasava@ohacademy.co.uk::12f65518-b181-4aab-80be-597559a4f458" providerId="AD" clId="Web-{1D1C2A36-EF21-1069-8ABE-8C9D859A3476}" dt="2024-05-02T15:09:36.619" v="22"/>
          <ac:inkMkLst>
            <pc:docMk/>
            <pc:sldMk cId="1643505092" sldId="260"/>
            <ac:inkMk id="70" creationId="{F16792DC-B666-436A-FAAB-D7120D5762F8}"/>
          </ac:inkMkLst>
        </pc:inkChg>
        <pc:inkChg chg="del">
          <ac:chgData name="N Karasava" userId="S::nkarasava@ohacademy.co.uk::12f65518-b181-4aab-80be-597559a4f458" providerId="AD" clId="Web-{1D1C2A36-EF21-1069-8ABE-8C9D859A3476}" dt="2024-05-02T15:10:10.042" v="29"/>
          <ac:inkMkLst>
            <pc:docMk/>
            <pc:sldMk cId="1643505092" sldId="260"/>
            <ac:inkMk id="72" creationId="{74A02989-C267-202A-65DD-B5298C8DFFBF}"/>
          </ac:inkMkLst>
        </pc:inkChg>
        <pc:inkChg chg="del">
          <ac:chgData name="N Karasava" userId="S::nkarasava@ohacademy.co.uk::12f65518-b181-4aab-80be-597559a4f458" providerId="AD" clId="Web-{1D1C2A36-EF21-1069-8ABE-8C9D859A3476}" dt="2024-05-02T15:10:02.948" v="27"/>
          <ac:inkMkLst>
            <pc:docMk/>
            <pc:sldMk cId="1643505092" sldId="260"/>
            <ac:inkMk id="73" creationId="{6D2FD468-0D0D-6C72-23E3-3ED1EAEF0E37}"/>
          </ac:inkMkLst>
        </pc:inkChg>
      </pc:sldChg>
      <pc:sldChg chg="add">
        <pc:chgData name="N Karasava" userId="S::nkarasava@ohacademy.co.uk::12f65518-b181-4aab-80be-597559a4f458" providerId="AD" clId="Web-{1D1C2A36-EF21-1069-8ABE-8C9D859A3476}" dt="2024-05-02T15:08:00.617" v="0"/>
        <pc:sldMkLst>
          <pc:docMk/>
          <pc:sldMk cId="2880229759" sldId="265"/>
        </pc:sldMkLst>
      </pc:sldChg>
      <pc:sldChg chg="modSp add">
        <pc:chgData name="N Karasava" userId="S::nkarasava@ohacademy.co.uk::12f65518-b181-4aab-80be-597559a4f458" providerId="AD" clId="Web-{1D1C2A36-EF21-1069-8ABE-8C9D859A3476}" dt="2024-05-02T15:14:18.095" v="45" actId="1076"/>
        <pc:sldMkLst>
          <pc:docMk/>
          <pc:sldMk cId="2705716547" sldId="331"/>
        </pc:sldMkLst>
        <pc:spChg chg="mod">
          <ac:chgData name="N Karasava" userId="S::nkarasava@ohacademy.co.uk::12f65518-b181-4aab-80be-597559a4f458" providerId="AD" clId="Web-{1D1C2A36-EF21-1069-8ABE-8C9D859A3476}" dt="2024-05-02T15:14:18.095" v="45" actId="1076"/>
          <ac:spMkLst>
            <pc:docMk/>
            <pc:sldMk cId="2705716547" sldId="331"/>
            <ac:spMk id="3" creationId="{F44F7A96-3BD9-344F-B122-38EF08E0C6D5}"/>
          </ac:spMkLst>
        </pc:spChg>
        <pc:spChg chg="mod">
          <ac:chgData name="N Karasava" userId="S::nkarasava@ohacademy.co.uk::12f65518-b181-4aab-80be-597559a4f458" providerId="AD" clId="Web-{1D1C2A36-EF21-1069-8ABE-8C9D859A3476}" dt="2024-05-02T15:11:43.576" v="44" actId="1076"/>
          <ac:spMkLst>
            <pc:docMk/>
            <pc:sldMk cId="2705716547" sldId="331"/>
            <ac:spMk id="10" creationId="{00000000-0000-0000-0000-000000000000}"/>
          </ac:spMkLst>
        </pc:spChg>
      </pc:sldChg>
      <pc:sldChg chg="add">
        <pc:chgData name="N Karasava" userId="S::nkarasava@ohacademy.co.uk::12f65518-b181-4aab-80be-597559a4f458" providerId="AD" clId="Web-{1D1C2A36-EF21-1069-8ABE-8C9D859A3476}" dt="2024-05-02T15:08:00.804" v="9"/>
        <pc:sldMkLst>
          <pc:docMk/>
          <pc:sldMk cId="358000683" sldId="332"/>
        </pc:sldMkLst>
      </pc:sldChg>
      <pc:sldChg chg="add">
        <pc:chgData name="N Karasava" userId="S::nkarasava@ohacademy.co.uk::12f65518-b181-4aab-80be-597559a4f458" providerId="AD" clId="Web-{1D1C2A36-EF21-1069-8ABE-8C9D859A3476}" dt="2024-05-02T15:08:00.804" v="10"/>
        <pc:sldMkLst>
          <pc:docMk/>
          <pc:sldMk cId="1013265785" sldId="333"/>
        </pc:sldMkLst>
      </pc:sldChg>
      <pc:sldChg chg="add">
        <pc:chgData name="N Karasava" userId="S::nkarasava@ohacademy.co.uk::12f65518-b181-4aab-80be-597559a4f458" providerId="AD" clId="Web-{1D1C2A36-EF21-1069-8ABE-8C9D859A3476}" dt="2024-05-02T15:08:00.633" v="1"/>
        <pc:sldMkLst>
          <pc:docMk/>
          <pc:sldMk cId="1172992355" sldId="561"/>
        </pc:sldMkLst>
      </pc:sldChg>
      <pc:sldChg chg="add">
        <pc:chgData name="N Karasava" userId="S::nkarasava@ohacademy.co.uk::12f65518-b181-4aab-80be-597559a4f458" providerId="AD" clId="Web-{1D1C2A36-EF21-1069-8ABE-8C9D859A3476}" dt="2024-05-02T15:08:00.648" v="2"/>
        <pc:sldMkLst>
          <pc:docMk/>
          <pc:sldMk cId="2381736458" sldId="562"/>
        </pc:sldMkLst>
      </pc:sldChg>
      <pc:sldChg chg="add">
        <pc:chgData name="N Karasava" userId="S::nkarasava@ohacademy.co.uk::12f65518-b181-4aab-80be-597559a4f458" providerId="AD" clId="Web-{1D1C2A36-EF21-1069-8ABE-8C9D859A3476}" dt="2024-05-02T15:08:00.664" v="3"/>
        <pc:sldMkLst>
          <pc:docMk/>
          <pc:sldMk cId="921866084" sldId="563"/>
        </pc:sldMkLst>
      </pc:sldChg>
      <pc:sldChg chg="add">
        <pc:chgData name="N Karasava" userId="S::nkarasava@ohacademy.co.uk::12f65518-b181-4aab-80be-597559a4f458" providerId="AD" clId="Web-{1D1C2A36-EF21-1069-8ABE-8C9D859A3476}" dt="2024-05-02T15:08:00.679" v="4"/>
        <pc:sldMkLst>
          <pc:docMk/>
          <pc:sldMk cId="4273774878" sldId="564"/>
        </pc:sldMkLst>
      </pc:sldChg>
      <pc:sldMasterChg chg="addSldLayout">
        <pc:chgData name="N Karasava" userId="S::nkarasava@ohacademy.co.uk::12f65518-b181-4aab-80be-597559a4f458" providerId="AD" clId="Web-{1D1C2A36-EF21-1069-8ABE-8C9D859A3476}" dt="2024-05-02T15:08:00.679" v="4"/>
        <pc:sldMasterMkLst>
          <pc:docMk/>
          <pc:sldMasterMk cId="2460954070" sldId="2147483695"/>
        </pc:sldMasterMkLst>
        <pc:sldLayoutChg chg="add">
          <pc:chgData name="N Karasava" userId="S::nkarasava@ohacademy.co.uk::12f65518-b181-4aab-80be-597559a4f458" providerId="AD" clId="Web-{1D1C2A36-EF21-1069-8ABE-8C9D859A3476}" dt="2024-05-02T15:08:00.679" v="4"/>
          <pc:sldLayoutMkLst>
            <pc:docMk/>
            <pc:sldMasterMk cId="2460954070" sldId="2147483695"/>
            <pc:sldLayoutMk cId="1696506993" sldId="2147483892"/>
          </pc:sldLayoutMkLst>
        </pc:sldLayoutChg>
      </pc:sldMasterChg>
    </pc:docChg>
  </pc:docChgLst>
  <pc:docChgLst>
    <pc:chgData name="L Roberts" userId="S::lroberts@ohacademy.co.uk::bd6b7227-230d-44c8-b4fe-a13c6c7d9260" providerId="AD" clId="Web-{F74EBB07-FBBD-6DEE-04A8-4F62703C57EE}"/>
    <pc:docChg chg="modSld">
      <pc:chgData name="L Roberts" userId="S::lroberts@ohacademy.co.uk::bd6b7227-230d-44c8-b4fe-a13c6c7d9260" providerId="AD" clId="Web-{F74EBB07-FBBD-6DEE-04A8-4F62703C57EE}" dt="2024-02-10T12:29:07.059" v="131" actId="1076"/>
      <pc:docMkLst>
        <pc:docMk/>
      </pc:docMkLst>
      <pc:sldChg chg="modSp">
        <pc:chgData name="L Roberts" userId="S::lroberts@ohacademy.co.uk::bd6b7227-230d-44c8-b4fe-a13c6c7d9260" providerId="AD" clId="Web-{F74EBB07-FBBD-6DEE-04A8-4F62703C57EE}" dt="2024-02-10T12:21:33.878" v="20" actId="20577"/>
        <pc:sldMkLst>
          <pc:docMk/>
          <pc:sldMk cId="3352421561" sldId="310"/>
        </pc:sldMkLst>
        <pc:spChg chg="mod">
          <ac:chgData name="L Roberts" userId="S::lroberts@ohacademy.co.uk::bd6b7227-230d-44c8-b4fe-a13c6c7d9260" providerId="AD" clId="Web-{F74EBB07-FBBD-6DEE-04A8-4F62703C57EE}" dt="2024-02-10T12:21:33.878" v="20" actId="20577"/>
          <ac:spMkLst>
            <pc:docMk/>
            <pc:sldMk cId="3352421561" sldId="310"/>
            <ac:spMk id="7" creationId="{FAC01E74-2C7B-BDB2-A0A7-940AA74B1685}"/>
          </ac:spMkLst>
        </pc:spChg>
      </pc:sldChg>
      <pc:sldChg chg="modSp">
        <pc:chgData name="L Roberts" userId="S::lroberts@ohacademy.co.uk::bd6b7227-230d-44c8-b4fe-a13c6c7d9260" providerId="AD" clId="Web-{F74EBB07-FBBD-6DEE-04A8-4F62703C57EE}" dt="2024-02-10T12:27:20.197" v="128" actId="20577"/>
        <pc:sldMkLst>
          <pc:docMk/>
          <pc:sldMk cId="2576454742" sldId="311"/>
        </pc:sldMkLst>
        <pc:spChg chg="mod">
          <ac:chgData name="L Roberts" userId="S::lroberts@ohacademy.co.uk::bd6b7227-230d-44c8-b4fe-a13c6c7d9260" providerId="AD" clId="Web-{F74EBB07-FBBD-6DEE-04A8-4F62703C57EE}" dt="2024-02-10T12:27:20.197" v="128" actId="20577"/>
          <ac:spMkLst>
            <pc:docMk/>
            <pc:sldMk cId="2576454742" sldId="311"/>
            <ac:spMk id="5" creationId="{462C1174-EA70-C596-2684-1A3F7869DDD7}"/>
          </ac:spMkLst>
        </pc:spChg>
      </pc:sldChg>
      <pc:sldChg chg="addSp delSp modSp">
        <pc:chgData name="L Roberts" userId="S::lroberts@ohacademy.co.uk::bd6b7227-230d-44c8-b4fe-a13c6c7d9260" providerId="AD" clId="Web-{F74EBB07-FBBD-6DEE-04A8-4F62703C57EE}" dt="2024-02-10T12:29:07.059" v="131" actId="1076"/>
        <pc:sldMkLst>
          <pc:docMk/>
          <pc:sldMk cId="2829057860" sldId="312"/>
        </pc:sldMkLst>
        <pc:picChg chg="add del mod">
          <ac:chgData name="L Roberts" userId="S::lroberts@ohacademy.co.uk::bd6b7227-230d-44c8-b4fe-a13c6c7d9260" providerId="AD" clId="Web-{F74EBB07-FBBD-6DEE-04A8-4F62703C57EE}" dt="2024-02-10T12:27:22.744" v="129"/>
          <ac:picMkLst>
            <pc:docMk/>
            <pc:sldMk cId="2829057860" sldId="312"/>
            <ac:picMk id="4" creationId="{514193EE-5868-8857-240F-777C714D3549}"/>
          </ac:picMkLst>
        </pc:picChg>
        <pc:picChg chg="del">
          <ac:chgData name="L Roberts" userId="S::lroberts@ohacademy.co.uk::bd6b7227-230d-44c8-b4fe-a13c6c7d9260" providerId="AD" clId="Web-{F74EBB07-FBBD-6DEE-04A8-4F62703C57EE}" dt="2024-02-10T12:26:06.243" v="110"/>
          <ac:picMkLst>
            <pc:docMk/>
            <pc:sldMk cId="2829057860" sldId="312"/>
            <ac:picMk id="5" creationId="{E8EBCB84-3989-0A00-99CF-BF55168D4665}"/>
          </ac:picMkLst>
        </pc:picChg>
        <pc:picChg chg="add mod">
          <ac:chgData name="L Roberts" userId="S::lroberts@ohacademy.co.uk::bd6b7227-230d-44c8-b4fe-a13c6c7d9260" providerId="AD" clId="Web-{F74EBB07-FBBD-6DEE-04A8-4F62703C57EE}" dt="2024-02-10T12:29:07.059" v="131" actId="1076"/>
          <ac:picMkLst>
            <pc:docMk/>
            <pc:sldMk cId="2829057860" sldId="312"/>
            <ac:picMk id="7" creationId="{FE77EF2F-AA85-F4B9-3B2A-64B59ECB4034}"/>
          </ac:picMkLst>
        </pc:picChg>
      </pc:sldChg>
      <pc:sldChg chg="modSp">
        <pc:chgData name="L Roberts" userId="S::lroberts@ohacademy.co.uk::bd6b7227-230d-44c8-b4fe-a13c6c7d9260" providerId="AD" clId="Web-{F74EBB07-FBBD-6DEE-04A8-4F62703C57EE}" dt="2024-02-10T12:23:51.927" v="61" actId="20577"/>
        <pc:sldMkLst>
          <pc:docMk/>
          <pc:sldMk cId="2327696423" sldId="313"/>
        </pc:sldMkLst>
        <pc:spChg chg="mod">
          <ac:chgData name="L Roberts" userId="S::lroberts@ohacademy.co.uk::bd6b7227-230d-44c8-b4fe-a13c6c7d9260" providerId="AD" clId="Web-{F74EBB07-FBBD-6DEE-04A8-4F62703C57EE}" dt="2024-02-10T12:23:51.927" v="61" actId="20577"/>
          <ac:spMkLst>
            <pc:docMk/>
            <pc:sldMk cId="2327696423" sldId="313"/>
            <ac:spMk id="9" creationId="{EE348C95-D0DC-E6EC-FF01-73E872FE24E0}"/>
          </ac:spMkLst>
        </pc:spChg>
        <pc:spChg chg="mod">
          <ac:chgData name="L Roberts" userId="S::lroberts@ohacademy.co.uk::bd6b7227-230d-44c8-b4fe-a13c6c7d9260" providerId="AD" clId="Web-{F74EBB07-FBBD-6DEE-04A8-4F62703C57EE}" dt="2024-02-10T12:23:42.271" v="54" actId="20577"/>
          <ac:spMkLst>
            <pc:docMk/>
            <pc:sldMk cId="2327696423" sldId="313"/>
            <ac:spMk id="11" creationId="{369A9684-A84B-F9C9-9C9C-B9748EE85733}"/>
          </ac:spMkLst>
        </pc:spChg>
        <pc:spChg chg="mod">
          <ac:chgData name="L Roberts" userId="S::lroberts@ohacademy.co.uk::bd6b7227-230d-44c8-b4fe-a13c6c7d9260" providerId="AD" clId="Web-{F74EBB07-FBBD-6DEE-04A8-4F62703C57EE}" dt="2024-02-10T12:23:49.052" v="57" actId="14100"/>
          <ac:spMkLst>
            <pc:docMk/>
            <pc:sldMk cId="2327696423" sldId="313"/>
            <ac:spMk id="14" creationId="{8976C2EB-5131-CF9D-163A-582B6963F613}"/>
          </ac:spMkLst>
        </pc:spChg>
        <pc:spChg chg="mod">
          <ac:chgData name="L Roberts" userId="S::lroberts@ohacademy.co.uk::bd6b7227-230d-44c8-b4fe-a13c6c7d9260" providerId="AD" clId="Web-{F74EBB07-FBBD-6DEE-04A8-4F62703C57EE}" dt="2024-02-10T12:23:38.927" v="51" actId="20577"/>
          <ac:spMkLst>
            <pc:docMk/>
            <pc:sldMk cId="2327696423" sldId="313"/>
            <ac:spMk id="16" creationId="{60D2AA4C-89E7-D54A-59F2-3129EEC4718E}"/>
          </ac:spMkLst>
        </pc:spChg>
      </pc:sldChg>
      <pc:sldChg chg="modSp">
        <pc:chgData name="L Roberts" userId="S::lroberts@ohacademy.co.uk::bd6b7227-230d-44c8-b4fe-a13c6c7d9260" providerId="AD" clId="Web-{F74EBB07-FBBD-6DEE-04A8-4F62703C57EE}" dt="2024-02-10T12:26:02.055" v="109" actId="14100"/>
        <pc:sldMkLst>
          <pc:docMk/>
          <pc:sldMk cId="3251100517" sldId="315"/>
        </pc:sldMkLst>
        <pc:spChg chg="mod">
          <ac:chgData name="L Roberts" userId="S::lroberts@ohacademy.co.uk::bd6b7227-230d-44c8-b4fe-a13c6c7d9260" providerId="AD" clId="Web-{F74EBB07-FBBD-6DEE-04A8-4F62703C57EE}" dt="2024-02-10T12:26:02.055" v="109" actId="14100"/>
          <ac:spMkLst>
            <pc:docMk/>
            <pc:sldMk cId="3251100517" sldId="315"/>
            <ac:spMk id="7" creationId="{FAC01E74-2C7B-BDB2-A0A7-940AA74B1685}"/>
          </ac:spMkLst>
        </pc:spChg>
      </pc:sldChg>
      <pc:sldChg chg="modSp">
        <pc:chgData name="L Roberts" userId="S::lroberts@ohacademy.co.uk::bd6b7227-230d-44c8-b4fe-a13c6c7d9260" providerId="AD" clId="Web-{F74EBB07-FBBD-6DEE-04A8-4F62703C57EE}" dt="2024-02-10T12:25:37.617" v="95" actId="20577"/>
        <pc:sldMkLst>
          <pc:docMk/>
          <pc:sldMk cId="398175938" sldId="316"/>
        </pc:sldMkLst>
        <pc:spChg chg="mod">
          <ac:chgData name="L Roberts" userId="S::lroberts@ohacademy.co.uk::bd6b7227-230d-44c8-b4fe-a13c6c7d9260" providerId="AD" clId="Web-{F74EBB07-FBBD-6DEE-04A8-4F62703C57EE}" dt="2024-02-10T12:25:37.617" v="95" actId="20577"/>
          <ac:spMkLst>
            <pc:docMk/>
            <pc:sldMk cId="398175938" sldId="316"/>
            <ac:spMk id="7" creationId="{FAC01E74-2C7B-BDB2-A0A7-940AA74B1685}"/>
          </ac:spMkLst>
        </pc:spChg>
      </pc:sldChg>
      <pc:sldChg chg="modSp">
        <pc:chgData name="L Roberts" userId="S::lroberts@ohacademy.co.uk::bd6b7227-230d-44c8-b4fe-a13c6c7d9260" providerId="AD" clId="Web-{F74EBB07-FBBD-6DEE-04A8-4F62703C57EE}" dt="2024-02-10T12:21:15.080" v="15" actId="20577"/>
        <pc:sldMkLst>
          <pc:docMk/>
          <pc:sldMk cId="1991475758" sldId="317"/>
        </pc:sldMkLst>
        <pc:spChg chg="mod">
          <ac:chgData name="L Roberts" userId="S::lroberts@ohacademy.co.uk::bd6b7227-230d-44c8-b4fe-a13c6c7d9260" providerId="AD" clId="Web-{F74EBB07-FBBD-6DEE-04A8-4F62703C57EE}" dt="2024-02-10T12:21:15.080" v="15" actId="20577"/>
          <ac:spMkLst>
            <pc:docMk/>
            <pc:sldMk cId="1991475758" sldId="317"/>
            <ac:spMk id="16" creationId="{D32C41CD-6C8C-0327-3189-062D97A81E33}"/>
          </ac:spMkLst>
        </pc:spChg>
      </pc:sldChg>
      <pc:sldChg chg="modSp">
        <pc:chgData name="L Roberts" userId="S::lroberts@ohacademy.co.uk::bd6b7227-230d-44c8-b4fe-a13c6c7d9260" providerId="AD" clId="Web-{F74EBB07-FBBD-6DEE-04A8-4F62703C57EE}" dt="2024-02-10T12:22:16.441" v="45" actId="20577"/>
        <pc:sldMkLst>
          <pc:docMk/>
          <pc:sldMk cId="1073136846" sldId="318"/>
        </pc:sldMkLst>
        <pc:spChg chg="mod">
          <ac:chgData name="L Roberts" userId="S::lroberts@ohacademy.co.uk::bd6b7227-230d-44c8-b4fe-a13c6c7d9260" providerId="AD" clId="Web-{F74EBB07-FBBD-6DEE-04A8-4F62703C57EE}" dt="2024-02-10T12:22:16.441" v="45" actId="20577"/>
          <ac:spMkLst>
            <pc:docMk/>
            <pc:sldMk cId="1073136846" sldId="318"/>
            <ac:spMk id="9" creationId="{D922F654-5828-B20E-4BD4-FC2B2E35F93D}"/>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498"/>
    </inkml:context>
    <inkml:brush xml:id="br0">
      <inkml:brushProperty name="width" value="0.1" units="cm"/>
      <inkml:brushProperty name="height" value="0.1" units="cm"/>
    </inkml:brush>
  </inkml:definitions>
  <inkml:trace contextRef="#ctx0" brushRef="#br0">5689 3032 16383 0 0,'-9'5'0'0'0,"-13"1"0"0"0,-17 14 0 0 0,-10 8 0 0 0,-16 18 0 0 0,-7 20 0 0 0,-4 22 0 0 0,5 24 0 0 0,6 21 0 0 0,14 12 0 0 0,16 8 0 0 0,18 3 0 0 0,12-8 0 0 0,21-9 0 0 0,12-20 0 0 0,21-15 0 0 0,15-22 0 0 0,16-23 0 0 0,4-28 0 0 0,6-28 0 0 0,-3-19 0 0 0,-7-25 0 0 0,-8-21 0 0 0,-11-17 0 0 0,-16-10 0 0 0,-20-13 0 0 0,-20 1 0 0 0,-24 0 0 0 0,-14 7 0 0 0,-19 19 0 0 0,-21 24 0 0 0,-10 19 0 0 0,-12 25 0 0 0,-2 18 0 0 0,1 17 0 0 0,7 13 0 0 0,10 8 0 0 0,13 2 0 0 0,13-5 0 0 0,21-9 0 0 0,20-6 0 0 0,12-9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07"/>
    </inkml:context>
    <inkml:brush xml:id="br0">
      <inkml:brushProperty name="width" value="0.1" units="cm"/>
      <inkml:brushProperty name="height" value="0.1" units="cm"/>
    </inkml:brush>
  </inkml:definitions>
  <inkml:trace contextRef="#ctx0" brushRef="#br0">5886 4937 16383 0 0,'-5'19'0'0'0,"-6"29"0"0"0,-6 40 0 0 0,-4 32 0 0 0,0 24 0 0 0,5 7 0 0 0,5-14 0 0 0,-1-30 0 0 0,2-28 0 0 0,-2-46 0 0 0,6-34 0 0 0,3-17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08"/>
    </inkml:context>
    <inkml:brush xml:id="br0">
      <inkml:brushProperty name="width" value="0.1" units="cm"/>
      <inkml:brushProperty name="height" value="0.1" units="cm"/>
    </inkml:brush>
  </inkml:definitions>
  <inkml:trace contextRef="#ctx0" brushRef="#br0">5429 5235 16383 0 0,'5'0'0'0'0,"10"0"0"0"0,13-5 0 0 0,11 4 0 0 0,12 1 0 0 0,12 1 0 0 0,14 5 0 0 0,7 2 0 0 0,9 3 0 0 0,3-4 0 0 0,-7-3 0 0 0,-13-8 0 0 0,-19-2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09"/>
    </inkml:context>
    <inkml:brush xml:id="br0">
      <inkml:brushProperty name="width" value="0.1" units="cm"/>
      <inkml:brushProperty name="height" value="0.1" units="cm"/>
    </inkml:brush>
  </inkml:definitions>
  <inkml:trace contextRef="#ctx0" brushRef="#br0">6501 4704 16383 0 0,'-5'0'0'0'0,"-6"10"0"0"0,-11 21 0 0 0,-5 24 0 0 0,0 27 0 0 0,2 26 0 0 0,4 20 0 0 0,10 10 0 0 0,13 1 0 0 0,14-5 0 0 0,14-11 0 0 0,7-17 0 0 0,2-21 0 0 0,12-27 0 0 0,17-21 0 0 0,11-28 0 0 0,5-29 0 0 0,-6-24 0 0 0,-12-25 0 0 0,-12-14 0 0 0,-16-6 0 0 0,-14 1 0 0 0,-11 12 0 0 0,-27 9 0 0 0,-29 17 0 0 0,-27 15 0 0 0,-10 15 0 0 0,-5 16 0 0 0,1 16 0 0 0,7 13 0 0 0,16 0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10"/>
    </inkml:context>
    <inkml:brush xml:id="br0">
      <inkml:brushProperty name="width" value="0.1" units="cm"/>
      <inkml:brushProperty name="height" value="0.1" units="cm"/>
    </inkml:brush>
  </inkml:definitions>
  <inkml:trace contextRef="#ctx0" brushRef="#br0">7186 5120 16383 0 0,'9'0'0'0'0,"9"0"0"0"0,14 0 0 0 0,11-4 0 0 0,8-2 0 0 0,10 0 0 0 0,2 1 0 0 0,6 1 0 0 0,5 2 0 0 0,-6-3 0 0 0,-9-2 0 0 0,-11-4 0 0 0,-12 1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11"/>
    </inkml:context>
    <inkml:brush xml:id="br0">
      <inkml:brushProperty name="width" value="0.1" units="cm"/>
      <inkml:brushProperty name="height" value="0.1" units="cm"/>
    </inkml:brush>
  </inkml:definitions>
  <inkml:trace contextRef="#ctx0" brushRef="#br0">7250 5466 16383 0 0,'4'5'0'0'0,"12"1"0"0"0,12 5 0 0 0,15 0 0 0 0,14-2 0 0 0,12 3 0 0 0,8-6 0 0 0,5-9 0 0 0,-2-3 0 0 0,-15-1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12"/>
    </inkml:context>
    <inkml:brush xml:id="br0">
      <inkml:brushProperty name="width" value="0.1" units="cm"/>
      <inkml:brushProperty name="height" value="0.1" units="cm"/>
    </inkml:brush>
  </inkml:definitions>
  <inkml:trace contextRef="#ctx0" brushRef="#br0">8309 4725 16383 0 0,'0'10'0'0'0,"-4"21"0"0"0,2 29 0 0 0,2 23 0 0 0,2 26 0 0 0,4 17 0 0 0,1 10 0 0 0,0-7 0 0 0,3-22 0 0 0,0-11 0 0 0,-2-7 0 0 0,-6-9 0 0 0,-5-23 0 0 0,0-26 0 0 0,-1-19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13"/>
    </inkml:context>
    <inkml:brush xml:id="br0">
      <inkml:brushProperty name="width" value="0.1" units="cm"/>
      <inkml:brushProperty name="height" value="0.1" units="cm"/>
    </inkml:brush>
  </inkml:definitions>
  <inkml:trace contextRef="#ctx0" brushRef="#br0">8604 4732 16383 0 0,'5'0'0'0'0,"6"0"0"0"0,6-5 0 0 0,4-1 0 0 0,4 0 0 0 0,7 1 0 0 0,2 2 0 0 0,6 1 0 0 0,9 1 0 0 0,10 5 0 0 0,10 2 0 0 0,7 5 0 0 0,-1 5 0 0 0,2 9 0 0 0,-3 10 0 0 0,-10 3 0 0 0,-15 15 0 0 0,-17 11 0 0 0,-22 10 0 0 0,-23 1 0 0 0,-18-3 0 0 0,-18-9 0 0 0,-15-15 0 0 0,-6-11 0 0 0,0-12 0 0 0,7-10 0 0 0,19-8 0 0 0,26-4 0 0 0,26-4 0 0 0,25 8 0 0 0,17 8 0 0 0,13 10 0 0 0,6 16 0 0 0,5 14 0 0 0,-1 12 0 0 0,-8 13 0 0 0,-10 7 0 0 0,-15 8 0 0 0,-18 6 0 0 0,-23 0 0 0 0,-30-3 0 0 0,-23-9 0 0 0,-27-15 0 0 0,-22-20 0 0 0,-17-24 0 0 0,-12-22 0 0 0,-1-21 0 0 0,6-23 0 0 0,27-5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14"/>
    </inkml:context>
    <inkml:brush xml:id="br0">
      <inkml:brushProperty name="width" value="0.1" units="cm"/>
      <inkml:brushProperty name="height" value="0.1" units="cm"/>
    </inkml:brush>
  </inkml:definitions>
  <inkml:trace contextRef="#ctx0" brushRef="#br0">4985 5763 16383 0 0,'4'9'0'0'0,"3"13"0"0"0,8 25 0 0 0,7 34 0 0 0,-1 30 0 0 0,-3 25 0 0 0,-5 12 0 0 0,-5-4 0 0 0,-9-9 0 0 0,-3-13 0 0 0,-2-22 0 0 0,1-24 0 0 0,0-25 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15"/>
    </inkml:context>
    <inkml:brush xml:id="br0">
      <inkml:brushProperty name="width" value="0.1" units="cm"/>
      <inkml:brushProperty name="height" value="0.1" units="cm"/>
    </inkml:brush>
  </inkml:definitions>
  <inkml:trace contextRef="#ctx0" brushRef="#br0">5345 6059 16383 0 0,'9'0'0'0'0,"8"-4"0"0"0,10-2 0 0 0,11-5 0 0 0,2 0 0 0 0,10 2 0 0 0,4-3 0 0 0,4 1 0 0 0,0-2 0 0 0,0 1 0 0 0,0 7 0 0 0,-6 9 0 0 0,-7 14 0 0 0,-6 12 0 0 0,-15 16 0 0 0,-11 9 0 0 0,-12 5 0 0 0,-12-4 0 0 0,-8-6 0 0 0,-10-7 0 0 0,-6-6 0 0 0,0-10 0 0 0,5-4 0 0 0,12-7 0 0 0,19-5 0 0 0,19 0 0 0 0,15-3 0 0 0,10 3 0 0 0,8 4 0 0 0,4 9 0 0 0,-3 9 0 0 0,-6 5 0 0 0,-7 8 0 0 0,-10 8 0 0 0,-15 2 0 0 0,-15 7 0 0 0,-17 6 0 0 0,-15 1 0 0 0,-16-3 0 0 0,-19-2 0 0 0,-13-4 0 0 0,-6-12 0 0 0,-3-14 0 0 0,4-13 0 0 0,7-15 0 0 0,8-23 0 0 0,10-23 0 0 0,15-18 0 0 0,16-9 0 0 0,12 6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16"/>
    </inkml:context>
    <inkml:brush xml:id="br0">
      <inkml:brushProperty name="width" value="0.1" units="cm"/>
      <inkml:brushProperty name="height" value="0.1" units="cm"/>
    </inkml:brush>
  </inkml:definitions>
  <inkml:trace contextRef="#ctx0" brushRef="#br0">6530 6368 16383 0 0,'14'0'0'0'0,"14"0"0"0"0,21-4 0 0 0,11-3 0 0 0,19 1 0 0 0,11 2 0 0 0,-2 0 0 0 0,4-3 0 0 0,-10-5 0 0 0,-18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499"/>
    </inkml:context>
    <inkml:brush xml:id="br0">
      <inkml:brushProperty name="width" value="0.1" units="cm"/>
      <inkml:brushProperty name="height" value="0.1" units="cm"/>
    </inkml:brush>
  </inkml:definitions>
  <inkml:trace contextRef="#ctx0" brushRef="#br0">6088 3201 16383 0 0,'0'14'0'0'0,"0"28"0"0"0,-4 35 0 0 0,-3 33 0 0 0,6 25 0 0 0,7 22 0 0 0,3-1 0 0 0,4-3 0 0 0,5-15 0 0 0,-1-25 0 0 0,2-33 0 0 0,-3-24 0 0 0,-4-23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17"/>
    </inkml:context>
    <inkml:brush xml:id="br0">
      <inkml:brushProperty name="width" value="0.1" units="cm"/>
      <inkml:brushProperty name="height" value="0.1" units="cm"/>
    </inkml:brush>
  </inkml:definitions>
  <inkml:trace contextRef="#ctx0" brushRef="#br0">6615 6773 16383 0 0,'4'0'0'0'0,"12"0"0"0"0,16 0 0 0 0,13 0 0 0 0,17 0 0 0 0,16-5 0 0 0,10-1 0 0 0,3-5 0 0 0,-4-5 0 0 0,-12 1 0 0 0,-19 2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18"/>
    </inkml:context>
    <inkml:brush xml:id="br0">
      <inkml:brushProperty name="width" value="0.1" units="cm"/>
      <inkml:brushProperty name="height" value="0.1" units="cm"/>
    </inkml:brush>
  </inkml:definitions>
  <inkml:trace contextRef="#ctx0" brushRef="#br0">7807 5868 16383 0 0,'-9'5'0'0'0,"-13"15"0"0"0,-11 24 0 0 0,-11 22 0 0 0,-1 23 0 0 0,2 12 0 0 0,3-4 0 0 0,9 16 0 0 0,10 21 0 0 0,8 6 0 0 0,6-11 0 0 0,19-14 0 0 0,25-12 0 0 0,26-19 0 0 0,16-23 0 0 0,8-23 0 0 0,0-27 0 0 0,-7-20 0 0 0,-12-18 0 0 0,-12-13 0 0 0,-17-10 0 0 0,-14-1 0 0 0,-12 0 0 0 0,-17-2 0 0 0,-8 3 0 0 0,-11 7 0 0 0,-12 5 0 0 0,-8 9 0 0 0,-11 5 0 0 0,-7 11 0 0 0,-1 13 0 0 0,0 10 0 0 0,6 9 0 0 0,8 6 0 0 0,17 3 0 0 0,18 1 0 0 0,11-4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19"/>
    </inkml:context>
    <inkml:brush xml:id="br0">
      <inkml:brushProperty name="width" value="0.1" units="cm"/>
      <inkml:brushProperty name="height" value="0.1" units="cm"/>
    </inkml:brush>
  </inkml:definitions>
  <inkml:trace contextRef="#ctx0" brushRef="#br0">8371 6122 16383 0 0,'5'5'0'0'0,"6"6"0"0"0,6 20 0 0 0,0 32 0 0 0,-3 30 0 0 0,-4 26 0 0 0,-3 22 0 0 0,-4 0 0 0 0,-1-9 0 0 0,-2-19 0 0 0,4-23 0 0 0,2-22 0 0 0,-1-23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20"/>
    </inkml:context>
    <inkml:brush xml:id="br0">
      <inkml:brushProperty name="width" value="0.1" units="cm"/>
      <inkml:brushProperty name="height" value="0.1" units="cm"/>
    </inkml:brush>
  </inkml:definitions>
  <inkml:trace contextRef="#ctx0" brushRef="#br0">8096 6398 16383 0 0,'5'0'0'0'0,"10"0"0"0"0,13 0 0 0 0,11 4 0 0 0,7 7 0 0 0,11 11 0 0 0,9 5 0 0 0,13 0 0 0 0,6-2 0 0 0,-2 1 0 0 0,-5-5 0 0 0,-7-5 0 0 0,-6-11 0 0 0,-14-5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21"/>
    </inkml:context>
    <inkml:brush xml:id="br0">
      <inkml:brushProperty name="width" value="0.1" units="cm"/>
      <inkml:brushProperty name="height" value="0.1" units="cm"/>
    </inkml:brush>
  </inkml:definitions>
  <inkml:trace contextRef="#ctx0" brushRef="#br0">8964 6313 16383 0 0,'5'0'0'0'0,"10"0"0"0"0,8 0 0 0 0,10 0 0 0 0,7 0 0 0 0,8 0 0 0 0,8 5 0 0 0,5 1 0 0 0,6 0 0 0 0,5 3 0 0 0,1 1 0 0 0,-4-2 0 0 0,-9-7 0 0 0,-4 1 0 0 0,-13 10 0 0 0,-13 12 0 0 0,-16 16 0 0 0,-16 20 0 0 0,-17 23 0 0 0,-9 16 0 0 0,-5 10 0 0 0,3-4 0 0 0,7-6 0 0 0,3-11 0 0 0,4-15 0 0 0,5-20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22"/>
    </inkml:context>
    <inkml:brush xml:id="br0">
      <inkml:brushProperty name="width" value="0.1" units="cm"/>
      <inkml:brushProperty name="height" value="0.1" units="cm"/>
    </inkml:brush>
  </inkml:definitions>
  <inkml:trace contextRef="#ctx0" brushRef="#br0">4814 7350 16383 0 0,'0'9'0'0'0,"5"9"0"0"0,-4 23 0 0 0,-6 34 0 0 0,-2 31 0 0 0,-5 13 0 0 0,-5 8 0 0 0,0-2 0 0 0,4-14 0 0 0,3-21 0 0 0,4-16 0 0 0,3-12 0 0 0,1-11 0 0 0,2-10 0 0 0,1-12 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23"/>
    </inkml:context>
    <inkml:brush xml:id="br0">
      <inkml:brushProperty name="width" value="0.1" units="cm"/>
      <inkml:brushProperty name="height" value="0.1" units="cm"/>
    </inkml:brush>
  </inkml:definitions>
  <inkml:trace contextRef="#ctx0" brushRef="#br0">5096 7487 16383 0 0,'4'-5'0'0'0,"7"-1"0"0"0,6-5 0 0 0,9-4 0 0 0,10-1 0 0 0,8-1 0 0 0,6 1 0 0 0,4 0 0 0 0,1 1 0 0 0,2 5 0 0 0,-5 3 0 0 0,-6 7 0 0 0,-6 14 0 0 0,-11 18 0 0 0,-14 13 0 0 0,-10 13 0 0 0,-15 10 0 0 0,-15 4 0 0 0,-13-2 0 0 0,-9-8 0 0 0,-2-10 0 0 0,4-13 0 0 0,13-14 0 0 0,18-15 0 0 0,19-10 0 0 0,19-5 0 0 0,15-2 0 0 0,10 6 0 0 0,6 7 0 0 0,3 8 0 0 0,1 10 0 0 0,-5 15 0 0 0,-12 11 0 0 0,-8 10 0 0 0,-14 10 0 0 0,-16 6 0 0 0,-18 5 0 0 0,-20-3 0 0 0,-18-4 0 0 0,-11-6 0 0 0,-7-15 0 0 0,-7-11 0 0 0,-4-18 0 0 0,3-17 0 0 0,5-15 0 0 0,5-15 0 0 0,10-18 0 0 0,15-16 0 0 0,19-12 0 0 0,14 0 0 0 0,8 13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24"/>
    </inkml:context>
    <inkml:brush xml:id="br0">
      <inkml:brushProperty name="width" value="0.1" units="cm"/>
      <inkml:brushProperty name="height" value="0.1" units="cm"/>
    </inkml:brush>
  </inkml:definitions>
  <inkml:trace contextRef="#ctx0" brushRef="#br0">5958 7689 16383 0 0,'10'4'0'0'0,"12"3"0"0"0,7-1 0 0 0,12-2 0 0 0,9 4 0 0 0,10 1 0 0 0,5-2 0 0 0,8-2 0 0 0,3-2 0 0 0,6-1 0 0 0,-1-1 0 0 0,-14-1 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25"/>
    </inkml:context>
    <inkml:brush xml:id="br0">
      <inkml:brushProperty name="width" value="0.1" units="cm"/>
      <inkml:brushProperty name="height" value="0.1" units="cm"/>
    </inkml:brush>
  </inkml:definitions>
  <inkml:trace contextRef="#ctx0" brushRef="#br0">6191 8080 16383 0 0,'5'0'0'0'0,"6"5"0"0"0,6 6 0 0 0,9 1 0 0 0,14-2 0 0 0,15-6 0 0 0,12-10 0 0 0,13-7 0 0 0,-3-7 0 0 0,6-5 0 0 0,-13 3 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26"/>
    </inkml:context>
    <inkml:brush xml:id="br0">
      <inkml:brushProperty name="width" value="0.1" units="cm"/>
      <inkml:brushProperty name="height" value="0.1" units="cm"/>
    </inkml:brush>
  </inkml:definitions>
  <inkml:trace contextRef="#ctx0" brushRef="#br0">6890 7230 16383 0 0,'9'0'0'0'0,"18"4"0"0"0,17-2 0 0 0,16-2 0 0 0,12-1 0 0 0,7-6 0 0 0,4 0 0 0 0,8 0 0 0 0,1 2 0 0 0,0 1 0 0 0,-7 1 0 0 0,-4 2 0 0 0,-11 1 0 0 0,-12 0 0 0 0,-12 0 0 0 0,-14 10 0 0 0,-12 12 0 0 0,-14 12 0 0 0,-13 18 0 0 0,-9 20 0 0 0,-8 16 0 0 0,-4 17 0 0 0,-1 8 0 0 0,-1 5 0 0 0,4-5 0 0 0,7-7 0 0 0,7-12 0 0 0,5-17 0 0 0,9-22 0 0 0,13-26 0 0 0,4-16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00"/>
    </inkml:context>
    <inkml:brush xml:id="br0">
      <inkml:brushProperty name="width" value="0.1" units="cm"/>
      <inkml:brushProperty name="height" value="0.1" units="cm"/>
    </inkml:brush>
  </inkml:definitions>
  <inkml:trace contextRef="#ctx0" brushRef="#br0">5874 3688 16383 0 0,'4'0'0'0'0,"12"0"0"0"0,12 0 0 0 0,15 0 0 0 0,14 5 0 0 0,17 1 0 0 0,9 5 0 0 0,5 0 0 0 0,-8-2 0 0 0,-18-2 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27"/>
    </inkml:context>
    <inkml:brush xml:id="br0">
      <inkml:brushProperty name="width" value="0.1" units="cm"/>
      <inkml:brushProperty name="height" value="0.1" units="cm"/>
    </inkml:brush>
  </inkml:definitions>
  <inkml:trace contextRef="#ctx0" brushRef="#br0">8246 7308 16383 0 0,'5'4'0'0'0,"6"12"0"0"0,6 12 0 0 0,4 19 0 0 0,-5 22 0 0 0,-6 21 0 0 0,-5 20 0 0 0,-2 9 0 0 0,-3 3 0 0 0,-1 0 0 0 0,0-7 0 0 0,0-14 0 0 0,0-14 0 0 0,-4-18 0 0 0,-7-21 0 0 0,0-22 0 0 0,-4-26 0 0 0,2-31 0 0 0,-2-15 0 0 0,-3-9 0 0 0,-12-24 0 0 0,-15-16 0 0 0,-13-7 0 0 0,-2 10 0 0 0,14 16 0 0 0,20 20 0 0 0,24 20 0 0 0,27 21 0 0 0,22 13 0 0 0,19 12 0 0 0,16 8 0 0 0,8 1 0 0 0,8 3 0 0 0,2-3 0 0 0,-2-5 0 0 0,-9-9 0 0 0,-14-10 0 0 0,-20-5 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28"/>
    </inkml:context>
    <inkml:brush xml:id="br0">
      <inkml:brushProperty name="width" value="0.1" units="cm"/>
      <inkml:brushProperty name="height" value="0.1" units="cm"/>
    </inkml:brush>
  </inkml:definitions>
  <inkml:trace contextRef="#ctx0" brushRef="#br0">9185 7160 16383 0 0,'-4'9'0'0'0,"-17"17"0"0"0,-13 24 0 0 0,-15 25 0 0 0,-13 24 0 0 0,-1 24 0 0 0,1 18 0 0 0,11 9 0 0 0,15 6 0 0 0,12-8 0 0 0,21-11 0 0 0,15-20 0 0 0,19-15 0 0 0,14-16 0 0 0,19-23 0 0 0,6-26 0 0 0,2-25 0 0 0,-2-23 0 0 0,-9-24 0 0 0,-10-15 0 0 0,-18-14 0 0 0,-19-5 0 0 0,-22 1 0 0 0,-14 1 0 0 0,-17 13 0 0 0,-12 10 0 0 0,-6 18 0 0 0,-3 18 0 0 0,9 10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39"/>
    </inkml:context>
    <inkml:brush xml:id="br0">
      <inkml:brushProperty name="width" value="0.1" units="cm"/>
      <inkml:brushProperty name="height" value="0.1" units="cm"/>
    </inkml:brush>
  </inkml:definitions>
  <inkml:trace contextRef="#ctx0" brushRef="#br0">17642 12197 16383 0 0,'10'0'0'0'0,"12"0"0"0"0,7 0 0 0 0,7 5 0 0 0,13 1 0 0 0,7 0 0 0 0,3-1 0 0 0,6-2 0 0 0,0-1 0 0 0,5 0 0 0 0,-2-2 0 0 0,3 0 0 0 0,-2 0 0 0 0,-8 0 0 0 0,-10-1 0 0 0,-8 1 0 0 0,-12 0 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40"/>
    </inkml:context>
    <inkml:brush xml:id="br0">
      <inkml:brushProperty name="width" value="0.1" units="cm"/>
      <inkml:brushProperty name="height" value="0.1" units="cm"/>
    </inkml:brush>
  </inkml:definitions>
  <inkml:trace contextRef="#ctx0" brushRef="#br0">17685 12959 16383 0 0,'4'0'0'0'0,"7"0"0"0"0,11 0 0 0 0,6 5 0 0 0,7 1 0 0 0,8 0 0 0 0,5 4 0 0 0,9-1 0 0 0,5-1 0 0 0,4-2 0 0 0,2 3 0 0 0,2-1 0 0 0,-1-1 0 0 0,-2-2 0 0 0,-5-2 0 0 0,-6-1 0 0 0,-10-2 0 0 0,-11 0 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48"/>
    </inkml:context>
    <inkml:brush xml:id="br0">
      <inkml:brushProperty name="width" value="0.1" units="cm"/>
      <inkml:brushProperty name="height" value="0.1" units="cm"/>
    </inkml:brush>
  </inkml:definitions>
  <inkml:trace contextRef="#ctx0" brushRef="#br0">20394 12113 16383 0 0,'5'4'0'0'0,"10"3"0"0"0,13-2 0 0 0,6 5 0 0 0,1 0 0 0 0,5-2 0 0 0,5-3 0 0 0,-1 4 0 0 0,6-1 0 0 0,5-6 0 0 0,6-3 0 0 0,2 3 0 0 0,5-3 0 0 0,-5-2 0 0 0,-4-5 0 0 0,-7-1 0 0 0,-7-4 0 0 0,-12 1 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51"/>
    </inkml:context>
    <inkml:brush xml:id="br0">
      <inkml:brushProperty name="width" value="0.1" units="cm"/>
      <inkml:brushProperty name="height" value="0.1" units="cm"/>
    </inkml:brush>
  </inkml:definitions>
  <inkml:trace contextRef="#ctx0" brushRef="#br0">22522 3667 16383 0 0,'-4'14'0'0'0,"-3"19"0"0"0,1 31 0 0 0,2 38 0 0 0,0 35 0 0 0,2 12 0 0 0,-4 9 0 0 0,0-4 0 0 0,0-19 0 0 0,1-27 0 0 0,7-37 0 0 0,2-30 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52"/>
    </inkml:context>
    <inkml:brush xml:id="br0">
      <inkml:brushProperty name="width" value="0.1" units="cm"/>
      <inkml:brushProperty name="height" value="0.1" units="cm"/>
    </inkml:brush>
  </inkml:definitions>
  <inkml:trace contextRef="#ctx0" brushRef="#br0">22976 3590 16383 0 0,'5'-5'0'0'0,"6"-6"0"0"0,10-6 0 0 0,12 0 0 0 0,9-2 0 0 0,6 3 0 0 0,6-1 0 0 0,1 2 0 0 0,2 9 0 0 0,1 10 0 0 0,-2 8 0 0 0,-4 13 0 0 0,-11 10 0 0 0,-13 9 0 0 0,-16 7 0 0 0,-24 3 0 0 0,-19 3 0 0 0,-19-5 0 0 0,-19-1 0 0 0,-12-9 0 0 0,-1-8 0 0 0,3-9 0 0 0,21-13 0 0 0,28-14 0 0 0,30-11 0 0 0,33-8 0 0 0,25-1 0 0 0,21 4 0 0 0,16 5 0 0 0,6 9 0 0 0,5 15 0 0 0,-7 14 0 0 0,-11 13 0 0 0,-11 19 0 0 0,-13 13 0 0 0,-23 14 0 0 0,-19 6 0 0 0,-21 2 0 0 0,-21 5 0 0 0,-26-6 0 0 0,-19-4 0 0 0,-17-7 0 0 0,-13-13 0 0 0,-5-13 0 0 0,-3-16 0 0 0,0-18 0 0 0,5-28 0 0 0,14-26 0 0 0,17-25 0 0 0,20-27 0 0 0,22-8 0 0 0,15 12 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53"/>
    </inkml:context>
    <inkml:brush xml:id="br0">
      <inkml:brushProperty name="width" value="0.1" units="cm"/>
      <inkml:brushProperty name="height" value="0.1" units="cm"/>
    </inkml:brush>
  </inkml:definitions>
  <inkml:trace contextRef="#ctx0" brushRef="#br0">24056 3688 16383 0 0,'9'0'0'0'0,"13"0"0"0"0,16 0 0 0 0,12 5 0 0 0,10 1 0 0 0,6 0 0 0 0,4-1 0 0 0,0 3 0 0 0,-6 0 0 0 0,-16-1 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54"/>
    </inkml:context>
    <inkml:brush xml:id="br0">
      <inkml:brushProperty name="width" value="0.1" units="cm"/>
      <inkml:brushProperty name="height" value="0.1" units="cm"/>
    </inkml:brush>
  </inkml:definitions>
  <inkml:trace contextRef="#ctx0" brushRef="#br0">24077 4205 16383 0 0,'9'5'0'0'0,"18"1"0"0"0,17 0 0 0 0,16-1 0 0 0,12-6 0 0 0,7-3 0 0 0,5-1 0 0 0,-3 0 0 0 0,-1-3 0 0 0,-10-5 0 0 0,-12 0 0 0 0,-15 1 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55"/>
    </inkml:context>
    <inkml:brush xml:id="br0">
      <inkml:brushProperty name="width" value="0.1" units="cm"/>
      <inkml:brushProperty name="height" value="0.1" units="cm"/>
    </inkml:brush>
  </inkml:definitions>
  <inkml:trace contextRef="#ctx0" brushRef="#br0">25613 3180 16383 0 0,'-5'0'0'0'0,"-10"0"0"0"0,-13 5 0 0 0,-10 6 0 0 0,-13 10 0 0 0,-8 12 0 0 0,-7 13 0 0 0,-2 23 0 0 0,2 18 0 0 0,6 18 0 0 0,10 14 0 0 0,8 6 0 0 0,11 5 0 0 0,12-1 0 0 0,12-9 0 0 0,18-10 0 0 0,16-10 0 0 0,18-13 0 0 0,14-20 0 0 0,12-23 0 0 0,13-23 0 0 0,10-24 0 0 0,8-22 0 0 0,1-19 0 0 0,-3-18 0 0 0,-10-11 0 0 0,-15-8 0 0 0,-15-4 0 0 0,-19 4 0 0 0,-20 0 0 0 0,-19 11 0 0 0,-18 7 0 0 0,-17 9 0 0 0,-16 15 0 0 0,-15 13 0 0 0,-9 12 0 0 0,-7 17 0 0 0,-4 17 0 0 0,-1 15 0 0 0,-1 11 0 0 0,6 11 0 0 0,10 6 0 0 0,19-3 0 0 0,17-13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01"/>
    </inkml:context>
    <inkml:brush xml:id="br0">
      <inkml:brushProperty name="width" value="0.1" units="cm"/>
      <inkml:brushProperty name="height" value="0.1" units="cm"/>
    </inkml:brush>
  </inkml:definitions>
  <inkml:trace contextRef="#ctx0" brushRef="#br0">6572 3059 16383 0 0,'10'0'0'0'0,"11"0"0"0"0,18 0 0 0 0,15 0 0 0 0,13 0 0 0 0,8 0 0 0 0,7 0 0 0 0,2 0 0 0 0,2-5 0 0 0,0-1 0 0 0,-6 0 0 0 0,-11 1 0 0 0,-13 2 0 0 0,-11 10 0 0 0,-19 9 0 0 0,-12 16 0 0 0,-15 16 0 0 0,-10 14 0 0 0,-14 20 0 0 0,-7 15 0 0 0,-7 14 0 0 0,-2 12 0 0 0,1 3 0 0 0,3-1 0 0 0,8-3 0 0 0,4-17 0 0 0,6-8 0 0 0,2-7 0 0 0,4-9 0 0 0,4-14 0 0 0,3-13 0 0 0,3-21 0 0 0,7-20 0 0 0,2-13 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56"/>
    </inkml:context>
    <inkml:brush xml:id="br0">
      <inkml:brushProperty name="width" value="0.1" units="cm"/>
      <inkml:brushProperty name="height" value="0.1" units="cm"/>
    </inkml:brush>
  </inkml:definitions>
  <inkml:trace contextRef="#ctx0" brushRef="#br0">25876 3542 16383 0 0,'14'0'0'0'0,"14"0"0"0"0,17 0 0 0 0,13-5 0 0 0,13 4 0 0 0,6 6 0 0 0,6-3 0 0 0,-3-5 0 0 0,-14-3 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57"/>
    </inkml:context>
    <inkml:brush xml:id="br0">
      <inkml:brushProperty name="width" value="0.1" units="cm"/>
      <inkml:brushProperty name="height" value="0.1" units="cm"/>
    </inkml:brush>
  </inkml:definitions>
  <inkml:trace contextRef="#ctx0" brushRef="#br0">26173 3157 16383 0 0,'4'-4'0'0'0,"12"-3"0"0"0,16 1 0 0 0,13 2 0 0 0,12-4 0 0 0,11-1 0 0 0,12 2 0 0 0,7-3 0 0 0,2 1 0 0 0,-4 1 0 0 0,-3 2 0 0 0,-6 3 0 0 0,-11 1 0 0 0,-12 6 0 0 0,-15 6 0 0 0,-14 7 0 0 0,-11 10 0 0 0,-8 9 0 0 0,-9 9 0 0 0,-9 14 0 0 0,-6 12 0 0 0,-6 12 0 0 0,-2 11 0 0 0,-2 8 0 0 0,0 11 0 0 0,4 3 0 0 0,2 2 0 0 0,5 0 0 0 0,1-3 0 0 0,3-6 0 0 0,0-7 0 0 0,2-13 0 0 0,-2-11 0 0 0,1-15 0 0 0,-1-17 0 0 0,2-17 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58"/>
    </inkml:context>
    <inkml:brush xml:id="br0">
      <inkml:brushProperty name="width" value="0.1" units="cm"/>
      <inkml:brushProperty name="height" value="0.1" units="cm"/>
    </inkml:brush>
  </inkml:definitions>
  <inkml:trace contextRef="#ctx0" brushRef="#br0">22569 5170 16383 0 0,'-5'9'0'0'0,"-1"18"0"0"0,-5 22 0 0 0,0 22 0 0 0,2 22 0 0 0,2 5 0 0 0,3 22 0 0 0,1 20 0 0 0,2 9 0 0 0,1-11 0 0 0,-5-25 0 0 0,-1-36 0 0 0,6-36 0 0 0,1-25 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59"/>
    </inkml:context>
    <inkml:brush xml:id="br0">
      <inkml:brushProperty name="width" value="0.1" units="cm"/>
      <inkml:brushProperty name="height" value="0.1" units="cm"/>
    </inkml:brush>
  </inkml:definitions>
  <inkml:trace contextRef="#ctx0" brushRef="#br0">22990 5210 16383 0 0,'4'-5'0'0'0,"12"-11"0"0"0,7-7 0 0 0,9-4 0 0 0,9-3 0 0 0,6 0 0 0 0,10 4 0 0 0,4 12 0 0 0,1 12 0 0 0,-5 17 0 0 0,-13 14 0 0 0,-17 17 0 0 0,-24 10 0 0 0,-22 9 0 0 0,-16 3 0 0 0,-16-5 0 0 0,-10-5 0 0 0,-8-6 0 0 0,4-13 0 0 0,7-13 0 0 0,14-6 0 0 0,14-11 0 0 0,22-8 0 0 0,22-3 0 0 0,17-1 0 0 0,18-1 0 0 0,14 5 0 0 0,7 8 0 0 0,4 6 0 0 0,0 10 0 0 0,-4 16 0 0 0,-4 13 0 0 0,-14 13 0 0 0,-15 8 0 0 0,-14 2 0 0 0,-21 5 0 0 0,-29 8 0 0 0,-23-2 0 0 0,-23-6 0 0 0,-18-9 0 0 0,-11-11 0 0 0,-3-16 0 0 0,3-17 0 0 0,13-17 0 0 0,14-20 0 0 0,18-14 0 0 0,24-26 0 0 0,28-28 0 0 0,13-2 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60"/>
    </inkml:context>
    <inkml:brush xml:id="br0">
      <inkml:brushProperty name="width" value="0.1" units="cm"/>
      <inkml:brushProperty name="height" value="0.1" units="cm"/>
    </inkml:brush>
  </inkml:definitions>
  <inkml:trace contextRef="#ctx0" brushRef="#br0">23760 5346 16383 0 0,'9'0'0'0'0,"13"0"0"0"0,16 0 0 0 0,7-5 0 0 0,9-1 0 0 0,5 0 0 0 0,7 1 0 0 0,1 2 0 0 0,-6 1 0 0 0,-13 1 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61"/>
    </inkml:context>
    <inkml:brush xml:id="br0">
      <inkml:brushProperty name="width" value="0.1" units="cm"/>
      <inkml:brushProperty name="height" value="0.1" units="cm"/>
    </inkml:brush>
  </inkml:definitions>
  <inkml:trace contextRef="#ctx0" brushRef="#br0">23865 5653 16383 0 0,'14'0'0'0'0,"14"-5"0"0"0,17-1 0 0 0,9 0 0 0 0,10-4 0 0 0,-2 1 0 0 0,-5 1 0 0 0,-5 2 0 0 0,-5 2 0 0 0,-7-3 0 0 0,-5 0 0 0 0,-9 1 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62"/>
    </inkml:context>
    <inkml:brush xml:id="br0">
      <inkml:brushProperty name="width" value="0.1" units="cm"/>
      <inkml:brushProperty name="height" value="0.1" units="cm"/>
    </inkml:brush>
  </inkml:definitions>
  <inkml:trace contextRef="#ctx0" brushRef="#br0">24543 4921 16383 0 0,'4'-5'0'0'0,"12"-1"0"0"0,12-5 0 0 0,10-4 0 0 0,13-5 0 0 0,12 1 0 0 0,14 3 0 0 0,8 6 0 0 0,3 3 0 0 0,-3 3 0 0 0,-8 3 0 0 0,-11 1 0 0 0,-13 1 0 0 0,-11 0 0 0 0,-12 4 0 0 0,-11 7 0 0 0,-10 5 0 0 0,-10 10 0 0 0,-5 9 0 0 0,-6 12 0 0 0,-6 13 0 0 0,-5 9 0 0 0,-2 13 0 0 0,-3 4 0 0 0,0 8 0 0 0,-1 6 0 0 0,0-6 0 0 0,6 1 0 0 0,-4 2 0 0 0,-1-1 0 0 0,4-8 0 0 0,1-10 0 0 0,10-18 0 0 0,6-19 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63"/>
    </inkml:context>
    <inkml:brush xml:id="br0">
      <inkml:brushProperty name="width" value="0.1" units="cm"/>
      <inkml:brushProperty name="height" value="0.1" units="cm"/>
    </inkml:brush>
  </inkml:definitions>
  <inkml:trace contextRef="#ctx0" brushRef="#br0">25411 5299 16383 0 0,'4'-4'0'0'0,"16"-3"0"0"0,14-3 0 0 0,15-1 0 0 0,14-3 0 0 0,4 1 0 0 0,11 2 0 0 0,0 4 0 0 0,2-2 0 0 0,1 0 0 0 0,-13 2 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64"/>
    </inkml:context>
    <inkml:brush xml:id="br0">
      <inkml:brushProperty name="width" value="0.1" units="cm"/>
      <inkml:brushProperty name="height" value="0.1" units="cm"/>
    </inkml:brush>
  </inkml:definitions>
  <inkml:trace contextRef="#ctx0" brushRef="#br0">26758 4538 16383 0 0,'-5'-5'0'0'0,"-11"-1"0"0"0,-7 5 0 0 0,-9 2 0 0 0,-4 11 0 0 0,-5 12 0 0 0,-5 17 0 0 0,-4 15 0 0 0,2 16 0 0 0,-1 16 0 0 0,4 6 0 0 0,5 5 0 0 0,4 1 0 0 0,9 2 0 0 0,8-3 0 0 0,13 1 0 0 0,12-3 0 0 0,9-3 0 0 0,12-9 0 0 0,10-10 0 0 0,9-12 0 0 0,10-13 0 0 0,9-14 0 0 0,9-18 0 0 0,5-18 0 0 0,-2-17 0 0 0,-4-20 0 0 0,-10-13 0 0 0,-11-12 0 0 0,-10-10 0 0 0,-11-1 0 0 0,-8 1 0 0 0,-11 5 0 0 0,-13 8 0 0 0,-10 6 0 0 0,-9 6 0 0 0,-10 11 0 0 0,-9 13 0 0 0,-8 9 0 0 0,-9 12 0 0 0,-10 16 0 0 0,-2 15 0 0 0,0 11 0 0 0,3 9 0 0 0,3 10 0 0 0,8 4 0 0 0,7-4 0 0 0,8-16 0 0 0,11-16 0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65"/>
    </inkml:context>
    <inkml:brush xml:id="br0">
      <inkml:brushProperty name="width" value="0.1" units="cm"/>
      <inkml:brushProperty name="height" value="0.1" units="cm"/>
    </inkml:brush>
  </inkml:definitions>
  <inkml:trace contextRef="#ctx0" brushRef="#br0">5563 14250 16383 0 0,'-9'5'0'0'0,"-8"1"0"0"0,-6 10 0 0 0,1 10 0 0 0,5 7 0 0 0,4 6 0 0 0,5 1 0 0 0,4 8 0 0 0,3 6 0 0 0,1 2 0 0 0,5 1 0 0 0,2 6 0 0 0,0 0 0 0 0,-1 4 0 0 0,-2 0 0 0 0,3 8 0 0 0,0-1 0 0 0,0 2 0 0 0,-2-2 0 0 0,-2-6 0 0 0,-1-3 0 0 0,-2-1 0 0 0,1-5 0 0 0,-2 1 0 0 0,1 0 0 0 0,0-1 0 0 0,-1-6 0 0 0,1-8 0 0 0,0-6 0 0 0,-5-5 0 0 0,-1-4 0 0 0,0-2 0 0 0,1-16 0 0 0,2-14 0 0 0,1-20 0 0 0,1-17 0 0 0,-4-20 0 0 0,-6-14 0 0 0,-1 1 0 0 0,1 13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02"/>
    </inkml:context>
    <inkml:brush xml:id="br0">
      <inkml:brushProperty name="width" value="0.1" units="cm"/>
      <inkml:brushProperty name="height" value="0.1" units="cm"/>
    </inkml:brush>
  </inkml:definitions>
  <inkml:trace contextRef="#ctx0" brushRef="#br0">7525 3580 16383 0 0,'14'0'0'0'0,"14"-5"0"0"0,16-5 0 0 0,10-3 0 0 0,10 3 0 0 0,3 1 0 0 0,-4 4 0 0 0,0-3 0 0 0,-1 0 0 0 0,-6 2 0 0 0,-8 1 0 0 0,-13 2 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66"/>
    </inkml:context>
    <inkml:brush xml:id="br0">
      <inkml:brushProperty name="width" value="0.1" units="cm"/>
      <inkml:brushProperty name="height" value="0.1" units="cm"/>
    </inkml:brush>
  </inkml:definitions>
  <inkml:trace contextRef="#ctx0" brushRef="#br0">5389 14472 16383 0 0,'5'-4'0'0'0,"1"-7"0"0"0,0-6 0 0 0,-2-5 0 0 0,-5-3 0 0 0,-3-2 0 0 0,-5 4 0 0 0,-2 9 0 0 0,6 9 0 0 0,9 4 0 0 0,13-2 0 0 0,8-1 0 0 0,9 1 0 0 0,9-5 0 0 0,5-4 0 0 0,5-6 0 0 0,7 0 0 0 0,7-1 0 0 0,2-2 0 0 0,3-2 0 0 0,4 3 0 0 0,2-1 0 0 0,-3 5 0 0 0,1-1 0 0 0,1-2 0 0 0,1 3 0 0 0,-3-1 0 0 0,0-2 0 0 0,1 2 0 0 0,1-1 0 0 0,-2 3 0 0 0,-5 4 0 0 0,-6-1 0 0 0,-3 6 0 0 0,-3 4 0 0 0,-3 8 0 0 0,0 6 0 0 0,-1 7 0 0 0,-5 5 0 0 0,-1 2 0 0 0,1 7 0 0 0,-4 2 0 0 0,-5 4 0 0 0,-4 6 0 0 0,-4-1 0 0 0,-2-3 0 0 0,-2-4 0 0 0,-1-4 0 0 0,-1-6 0 0 0,-4-5 0 0 0,-6 0 0 0 0,-6 0 0 0 0,-9 1 0 0 0,-5 2 0 0 0,-1 5 0 0 0,-6 8 0 0 0,1 11 0 0 0,0 11 0 0 0,3 5 0 0 0,3 5 0 0 0,1 5 0 0 0,2 3 0 0 0,1 4 0 0 0,0-4 0 0 0,5-6 0 0 0,2-5 0 0 0,-1-5 0 0 0,-1-9 0 0 0,-1-8 0 0 0,-2-7 0 0 0,-1-6 0 0 0,-5-8 0 0 0,-2-3 0 0 0,-5-6 0 0 0,-5 0 0 0 0,-4-3 0 0 0,-4 1 0 0 0,-7-1 0 0 0,-8 2 0 0 0,-6 2 0 0 0,-5 0 0 0 0,-3-4 0 0 0,-3 2 0 0 0,-5-3 0 0 0,-1-2 0 0 0,-5 1 0 0 0,-5 0 0 0 0,1 2 0 0 0,-2-1 0 0 0,-3 3 0 0 0,3-1 0 0 0,4 1 0 0 0,0-1 0 0 0,2-3 0 0 0,-1 2 0 0 0,1-2 0 0 0,-1-2 0 0 0,0 2 0 0 0,8 0 0 0 0,5-3 0 0 0,7-2 0 0 0,7-1 0 0 0,5-3 0 0 0,5 0 0 0 0,3-1 0 0 0,1 0 0 0 0,1-1 0 0 0,0 1 0 0 0,4-5 0 0 0,2-2 0 0 0,3-3 0 0 0,6-6 0 0 0,4-4 0 0 0,3-4 0 0 0,3-2 0 0 0,1-2 0 0 0,5 0 0 0 0,2 0 0 0 0,0-5 0 0 0,3-2 0 0 0,0-3 0 0 0,3-6 0 0 0,0 6 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67"/>
    </inkml:context>
    <inkml:brush xml:id="br0">
      <inkml:brushProperty name="width" value="0.1" units="cm"/>
      <inkml:brushProperty name="height" value="0.1" units="cm"/>
    </inkml:brush>
  </inkml:definitions>
  <inkml:trace contextRef="#ctx0" brushRef="#br0">5898 14773 16383 0 0,'0'5'0'0'0,"-5"10"0"0"0,-1 13 0 0 0,5 15 0 0 0,2 10 0 0 0,6 10 0 0 0,7 3 0 0 0,5 5 0 0 0,4-1 0 0 0,3-2 0 0 0,-3-9 0 0 0,-5-9 0 0 0,-6-8 0 0 0,0-8 0 0 0,-3-4 0 0 0,-2-2 0 0 0,2-16 0 0 0,0-15 0 0 0,-2-15 0 0 0,2-15 0 0 0,5-11 0 0 0,0-2 0 0 0,2-8 0 0 0,3 1 0 0 0,3-5 0 0 0,3-1 0 0 0,1-1 0 0 0,-4 1 0 0 0,0 1 0 0 0,0 1 0 0 0,1 10 0 0 0,-3 9 0 0 0,0 6 0 0 0,-4 3 0 0 0,0 8 0 0 0,-2 11 0 0 0,-5 12 0 0 0,-2 15 0 0 0,1 10 0 0 0,0 9 0 0 0,-2 8 0 0 0,3 10 0 0 0,0 2 0 0 0,8 4 0 0 0,0 6 0 0 0,3 2 0 0 0,3-2 0 0 0,-4-7 0 0 0,1-5 0 0 0,-4-6 0 0 0,-4-7 0 0 0,1-11 0 0 0,-3-14 0 0 0,3-16 0 0 0,-2-16 0 0 0,2-10 0 0 0,0-11 0 0 0,-4-3 0 0 0,2-4 0 0 0,4 0 0 0 0,4-6 0 0 0,-1 1 0 0 0,0-5 0 0 0,-1-4 0 0 0,-1-5 0 0 0,3-1 0 0 0,2-4 0 0 0,-2 5 0 0 0,1-1 0 0 0,-4 1 0 0 0,0 2 0 0 0,-2 2 0 0 0,-4 6 0 0 0,2 8 0 0 0,-2 7 0 0 0,-3 5 0 0 0,3 8 0 0 0,-1 8 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68"/>
    </inkml:context>
    <inkml:brush xml:id="br0">
      <inkml:brushProperty name="width" value="0.1" units="cm"/>
      <inkml:brushProperty name="height" value="0.1" units="cm"/>
    </inkml:brush>
  </inkml:definitions>
  <inkml:trace contextRef="#ctx0" brushRef="#br0">7616 14569 16383 0 0,'-5'4'0'0'0,"-1"7"0"0"0,-5 1 0 0 0,5 4 0 0 0,8-2 0 0 0,3 2 0 0 0,15-6 0 0 0,9-6 0 0 0,9-7 0 0 0,2-3 0 0 0,4-6 0 0 0,-1-1 0 0 0,7-2 0 0 0,-1-4 0 0 0,0 2 0 0 0,-3-2 0 0 0,0 3 0 0 0,-3 0 0 0 0,-4 2 0 0 0,-5 4 0 0 0,-2 3 0 0 0,-3 3 0 0 0,3 2 0 0 0,1 2 0 0 0,5 0 0 0 0,-1-4 0 0 0,-5-1 0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69"/>
    </inkml:context>
    <inkml:brush xml:id="br0">
      <inkml:brushProperty name="width" value="0.1" units="cm"/>
      <inkml:brushProperty name="height" value="0.1" units="cm"/>
    </inkml:brush>
  </inkml:definitions>
  <inkml:trace contextRef="#ctx0" brushRef="#br0">9197 14081 16383 0 0,'5'9'0'0'0,"5"13"0"0"0,3 12 0 0 0,-3 14 0 0 0,3 13 0 0 0,-1 14 0 0 0,2 14 0 0 0,-2 10 0 0 0,-2 8 0 0 0,-3 3 0 0 0,-3 2 0 0 0,-2-4 0 0 0,-1-1 0 0 0,-2-11 0 0 0,1-6 0 0 0,-1-15 0 0 0,1-10 0 0 0,-1-21 0 0 0,6-27 0 0 0,1-27 0 0 0,0-15 0 0 0,3-18 0 0 0,1-6 0 0 0,-2 0 0 0 0,-2 9 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70"/>
    </inkml:context>
    <inkml:brush xml:id="br0">
      <inkml:brushProperty name="width" value="0.1" units="cm"/>
      <inkml:brushProperty name="height" value="0.1" units="cm"/>
    </inkml:brush>
  </inkml:definitions>
  <inkml:trace contextRef="#ctx0" brushRef="#br0">9261 14058 16383 0 0,'4'0'0'0'0,"7"-4"0"0"0,6 2 0 0 0,5 3 0 0 0,3 4 0 0 0,6 8 0 0 0,13 0 0 0 0,13 3 0 0 0,10-1 0 0 0,8-7 0 0 0,5-6 0 0 0,-1-8 0 0 0,-1-7 0 0 0,1-2 0 0 0,-4-2 0 0 0,-5-4 0 0 0,-5 2 0 0 0,0 5 0 0 0,-1-1 0 0 0,-3 3 0 0 0,-2 3 0 0 0,-1 3 0 0 0,-2 3 0 0 0,-1 1 0 0 0,0 2 0 0 0,-6 0 0 0 0,-5 1 0 0 0,-6 0 0 0 0,-5 4 0 0 0,-8 6 0 0 0,-13 6 0 0 0,-8 10 0 0 0,-5 4 0 0 0,-3 7 0 0 0,0 6 0 0 0,1 9 0 0 0,0 6 0 0 0,1 6 0 0 0,1 6 0 0 0,0 6 0 0 0,1 7 0 0 0,5 5 0 0 0,1 0 0 0 0,0-5 0 0 0,-1-3 0 0 0,4-11 0 0 0,-1-8 0 0 0,-1-9 0 0 0,-2-10 0 0 0,3-7 0 0 0,-4-5 0 0 0,1-3 0 0 0,0-2 0 0 0,0 0 0 0 0,-7 0 0 0 0,-2 0 0 0 0,-1 0 0 0 0,-4 1 0 0 0,-5-5 0 0 0,-5-5 0 0 0,-4-7 0 0 0,-3-4 0 0 0,-1-3 0 0 0,-6-3 0 0 0,-2 0 0 0 0,-4-2 0 0 0,-5 1 0 0 0,-4 0 0 0 0,-4 1 0 0 0,-1-1 0 0 0,-7 1 0 0 0,-2 0 0 0 0,-5 0 0 0 0,-4 4 0 0 0,-5 3 0 0 0,1 3 0 0 0,0 1 0 0 0,-1-1 0 0 0,-3 1 0 0 0,-1 0 0 0 0,-1-2 0 0 0,3-4 0 0 0,7-1 0 0 0,5-7 0 0 0,9-2 0 0 0,10-6 0 0 0,13-5 0 0 0,12-5 0 0 0,15-3 0 0 0,8-2 0 0 0,9-7 0 0 0,12-2 0 0 0,2 6 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71"/>
    </inkml:context>
    <inkml:brush xml:id="br0">
      <inkml:brushProperty name="width" value="0.1" units="cm"/>
      <inkml:brushProperty name="height" value="0.1" units="cm"/>
    </inkml:brush>
  </inkml:definitions>
  <inkml:trace contextRef="#ctx0" brushRef="#br0">9685 14567 16383 0 0,'-5'5'0'0'0,"-1"11"0"0"0,0 7 0 0 0,1 4 0 0 0,-3 8 0 0 0,0 6 0 0 0,1 6 0 0 0,1 5 0 0 0,3 2 0 0 0,-4-3 0 0 0,0-1 0 0 0,1-4 0 0 0,2-6 0 0 0,1-14 0 0 0,6-20 0 0 0,2-17 0 0 0,1-15 0 0 0,-1-13 0 0 0,-2-9 0 0 0,0-6 0 0 0,3-7 0 0 0,1 1 0 0 0,-1-2 0 0 0,-2-1 0 0 0,4-3 0 0 0,0 0 0 0 0,4 2 0 0 0,4 3 0 0 0,-1 6 0 0 0,2 9 0 0 0,3 2 0 0 0,3 4 0 0 0,-3 5 0 0 0,4 7 0 0 0,4 5 0 0 0,1 5 0 0 0,0 12 0 0 0,0 10 0 0 0,5 10 0 0 0,-4 7 0 0 0,-2 0 0 0 0,-6 1 0 0 0,-7 1 0 0 0,-1 2 0 0 0,-3 1 0 0 0,-3 1 0 0 0,-13 5 0 0 0,-5 2 0 0 0,-5-5 0 0 0,-6 2 0 0 0,-3 0 0 0 0,-7 5 0 0 0,-3 0 0 0 0,-5-1 0 0 0,-1-1 0 0 0,-2-3 0 0 0,-4-1 0 0 0,-4-2 0 0 0,3 0 0 0 0,-1-5 0 0 0,4-11 0 0 0,4-8 0 0 0,10-9 0 0 0,8-9 0 0 0,15-6 0 0 0,7-4 0 0 0,13-8 0 0 0,5 1 0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72"/>
    </inkml:context>
    <inkml:brush xml:id="br0">
      <inkml:brushProperty name="width" value="0.1" units="cm"/>
      <inkml:brushProperty name="height" value="0.1" units="cm"/>
    </inkml:brush>
  </inkml:definitions>
  <inkml:trace contextRef="#ctx0" brushRef="#br0">11208 14399 16383 0 0,'9'4'0'0'0,"13"7"0"0"0,7 1 0 0 0,3 4 0 0 0,6-2 0 0 0,5 2 0 0 0,6-2 0 0 0,-2-3 0 0 0,6-3 0 0 0,-2-9 0 0 0,-5-3 0 0 0,-6-1 0 0 0,1-5 0 0 0,-3 0 0 0 0,1-3 0 0 0,-5 0 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73"/>
    </inkml:context>
    <inkml:brush xml:id="br0">
      <inkml:brushProperty name="width" value="0.1" units="cm"/>
      <inkml:brushProperty name="height" value="0.1" units="cm"/>
    </inkml:brush>
  </inkml:definitions>
  <inkml:trace contextRef="#ctx0" brushRef="#br0">11292 14962 16383 0 0,'10'-5'0'0'0,"12"-1"0"0"0,11 0 0 0 0,10 1 0 0 0,7 2 0 0 0,5 1 0 0 0,1 0 0 0 0,-3 2 0 0 0,-2 0 0 0 0,0 0 0 0 0,1 0 0 0 0,-5 1 0 0 0,-4-1 0 0 0,-6 0 0 0 0,-4 0 0 0 0,-3-4 0 0 0,-2-7 0 0 0,-6-2 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74"/>
    </inkml:context>
    <inkml:brush xml:id="br0">
      <inkml:brushProperty name="width" value="0.1" units="cm"/>
      <inkml:brushProperty name="height" value="0.1" units="cm"/>
    </inkml:brush>
  </inkml:definitions>
  <inkml:trace contextRef="#ctx0" brushRef="#br0">13282 14293 16383 0 0,'0'4'0'0'0,"5"12"0"0"0,1 12 0 0 0,5 5 0 0 0,0 8 0 0 0,3 5 0 0 0,-1 9 0 0 0,-3 10 0 0 0,-3 7 0 0 0,-2 5 0 0 0,-3 5 0 0 0,-1 1 0 0 0,-1 1 0 0 0,-5 0 0 0 0,-2-4 0 0 0,1-7 0 0 0,1-12 0 0 0,5-10 0 0 0,9-15 0 0 0,2-13 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75"/>
    </inkml:context>
    <inkml:brush xml:id="br0">
      <inkml:brushProperty name="width" value="0.1" units="cm"/>
      <inkml:brushProperty name="height" value="0.1" units="cm"/>
    </inkml:brush>
  </inkml:definitions>
  <inkml:trace contextRef="#ctx0" brushRef="#br0">13322 14230 16383 0 0,'5'5'0'0'0,"6"10"0"0"0,6 4 0 0 0,9 2 0 0 0,5-2 0 0 0,7-4 0 0 0,1-5 0 0 0,4-4 0 0 0,-2-3 0 0 0,3-7 0 0 0,2-2 0 0 0,4-5 0 0 0,1-1 0 0 0,3-3 0 0 0,1 1 0 0 0,4-1 0 0 0,3 1 0 0 0,0 3 0 0 0,3 4 0 0 0,0 3 0 0 0,-2 2 0 0 0,3 1 0 0 0,-1 1 0 0 0,-2 5 0 0 0,-7 2 0 0 0,-4 0 0 0 0,-6 3 0 0 0,-6 4 0 0 0,-5 1 0 0 0,-4 1 0 0 0,-3-1 0 0 0,-1 1 0 0 0,-5 3 0 0 0,-7 3 0 0 0,0 1 0 0 0,-4 8 0 0 0,-3 2 0 0 0,-3 5 0 0 0,-3 6 0 0 0,-1 4 0 0 0,-6 4 0 0 0,-1 6 0 0 0,-1 4 0 0 0,2 0 0 0 0,1-1 0 0 0,1-2 0 0 0,2-6 0 0 0,0-3 0 0 0,1-4 0 0 0,5-2 0 0 0,2-3 0 0 0,-1-5 0 0 0,-1-2 0 0 0,-6-8 0 0 0,-8-9 0 0 0,-7-1 0 0 0,-5-5 0 0 0,-4-3 0 0 0,-7 1 0 0 0,-2-1 0 0 0,-6-1 0 0 0,-5 2 0 0 0,-3 0 0 0 0,-9-2 0 0 0,-3 3 0 0 0,-2 0 0 0 0,-3 2 0 0 0,-5 0 0 0 0,-5 2 0 0 0,-3-1 0 0 0,-3 1 0 0 0,-2 0 0 0 0,0 0 0 0 0,0-1 0 0 0,-1-2 0 0 0,6 0 0 0 0,6-1 0 0 0,6-2 0 0 0,5-3 0 0 0,8-6 0 0 0,8-8 0 0 0,13-8 0 0 0,10-4 0 0 0,15-5 0 0 0,13-1 0 0 0,5 3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03"/>
    </inkml:context>
    <inkml:brush xml:id="br0">
      <inkml:brushProperty name="width" value="0.1" units="cm"/>
      <inkml:brushProperty name="height" value="0.1" units="cm"/>
    </inkml:brush>
  </inkml:definitions>
  <inkml:trace contextRef="#ctx0" brushRef="#br0">7546 3973 16383 0 0,'5'0'0'0'0,"5"0"0"0"0,12 0 0 0 0,10 0 0 0 0,10-5 0 0 0,7-1 0 0 0,9 0 0 0 0,9-3 0 0 0,2-6 0 0 0,-6 1 0 0 0,0-2 0 0 0,4-4 0 0 0,-9-2 0 0 0,-16 2 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76"/>
    </inkml:context>
    <inkml:brush xml:id="br0">
      <inkml:brushProperty name="width" value="0.1" units="cm"/>
      <inkml:brushProperty name="height" value="0.1" units="cm"/>
    </inkml:brush>
  </inkml:definitions>
  <inkml:trace contextRef="#ctx0" brushRef="#br0">13668 14607 16383 0 0,'0'4'0'0'0,"-5"12"0"0"0,4 11 0 0 0,1 7 0 0 0,1 7 0 0 0,0 5 0 0 0,1 0 0 0 0,-1 1 0 0 0,-1 2 0 0 0,-4-2 0 0 0,-2-5 0 0 0,-4-5 0 0 0,-6-4 0 0 0,-4-12 0 0 0,1-19 0 0 0,3-19 0 0 0,5-12 0 0 0,5-10 0 0 0,2-8 0 0 0,8-5 0 0 0,2 2 0 0 0,5 0 0 0 0,1-2 0 0 0,3 0 0 0 0,-1 3 0 0 0,6 2 0 0 0,0 3 0 0 0,6 4 0 0 0,3 10 0 0 0,6 5 0 0 0,2 6 0 0 0,-1 8 0 0 0,3 4 0 0 0,-1 9 0 0 0,-2 13 0 0 0,-6 9 0 0 0,-10 4 0 0 0,-12 8 0 0 0,-7 2 0 0 0,-10-1 0 0 0,-6-2 0 0 0,-7-2 0 0 0,-3-2 0 0 0,-7-2 0 0 0,-3-1 0 0 0,-5-5 0 0 0,0-7 0 0 0,2-6 0 0 0,3-9 0 0 0,2-10 0 0 0,7-12 0 0 0,8-8 0 0 0,8 2 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77"/>
    </inkml:context>
    <inkml:brush xml:id="br0">
      <inkml:brushProperty name="width" value="0.1" units="cm"/>
      <inkml:brushProperty name="height" value="0.1" units="cm"/>
    </inkml:brush>
  </inkml:definitions>
  <inkml:trace contextRef="#ctx0" brushRef="#br0">15949 14145 16383 0 0,'0'4'0'0'0,"5"7"0"0"0,1 11 0 0 0,0 5 0 0 0,3 14 0 0 0,1 3 0 0 0,3 9 0 0 0,3 4 0 0 0,0 7 0 0 0,2 7 0 0 0,-3 4 0 0 0,-3 5 0 0 0,0 2 0 0 0,-1 1 0 0 0,-3 5 0 0 0,-2-2 0 0 0,-3 2 0 0 0,3-5 0 0 0,0-1 0 0 0,0-7 0 0 0,3-10 0 0 0,0-26 0 0 0,-1-25 0 0 0,-3-18 0 0 0,-1-10 0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78"/>
    </inkml:context>
    <inkml:brush xml:id="br0">
      <inkml:brushProperty name="width" value="0.1" units="cm"/>
      <inkml:brushProperty name="height" value="0.1" units="cm"/>
    </inkml:brush>
  </inkml:definitions>
  <inkml:trace contextRef="#ctx0" brushRef="#br0">15970 14164 16383 0 0,'5'-5'0'0'0,"6"-1"0"0"0,6-5 0 0 0,9-5 0 0 0,5-4 0 0 0,11 1 0 0 0,9-1 0 0 0,3 3 0 0 0,8 0 0 0 0,2 3 0 0 0,0 3 0 0 0,3-1 0 0 0,-1 2 0 0 0,-2-2 0 0 0,-2 1 0 0 0,-8 2 0 0 0,-3-2 0 0 0,-6 1 0 0 0,-5 2 0 0 0,-6-2 0 0 0,-3 0 0 0 0,-3 3 0 0 0,-1 6 0 0 0,-5 9 0 0 0,-2 7 0 0 0,-4 10 0 0 0,0 7 0 0 0,-3 6 0 0 0,1 1 0 0 0,-2 0 0 0 0,-3 1 0 0 0,2 4 0 0 0,-1 4 0 0 0,-3 3 0 0 0,3 2 0 0 0,0 1 0 0 0,-3 2 0 0 0,3-1 0 0 0,0 6 0 0 0,2 1 0 0 0,4-1 0 0 0,5 4 0 0 0,-3-1 0 0 0,2 0 0 0 0,-4-8 0 0 0,1-4 0 0 0,-3-5 0 0 0,-3-7 0 0 0,0-5 0 0 0,-1-4 0 0 0,-2-3 0 0 0,-7-5 0 0 0,-9-3 0 0 0,-8-4 0 0 0,-5-6 0 0 0,-4-3 0 0 0,-3-4 0 0 0,-5-2 0 0 0,-2-1 0 0 0,-5-1 0 0 0,-4 5 0 0 0,-5 1 0 0 0,-3 5 0 0 0,-2 0 0 0 0,-1 4 0 0 0,-5-1 0 0 0,-2 2 0 0 0,0-1 0 0 0,1 1 0 0 0,3-2 0 0 0,0-2 0 0 0,7-5 0 0 0,6-1 0 0 0,7-4 0 0 0,5 0 0 0 0,8-6 0 0 0,13-6 0 0 0,8-7 0 0 0,10 1 0 0 0,4 2 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79"/>
    </inkml:context>
    <inkml:brush xml:id="br0">
      <inkml:brushProperty name="width" value="0.1" units="cm"/>
      <inkml:brushProperty name="height" value="0.1" units="cm"/>
    </inkml:brush>
  </inkml:definitions>
  <inkml:trace contextRef="#ctx0" brushRef="#br0">16351 14499 16383 0 0,'5'10'0'0'0,"1"7"0"0"0,5 10 0 0 0,0 6 0 0 0,3 6 0 0 0,-1 1 0 0 0,-3 3 0 0 0,-2 4 0 0 0,-4 3 0 0 0,-1 3 0 0 0,-3 1 0 0 0,0-4 0 0 0,0-5 0 0 0,-1-20 0 0 0,1-19 0 0 0,-1-25 0 0 0,1-13 0 0 0,0-16 0 0 0,0-8 0 0 0,-5-5 0 0 0,-1-1 0 0 0,0 1 0 0 0,-4 1 0 0 0,5-3 0 0 0,4 0 0 0 0,1 1 0 0 0,5 2 0 0 0,7 1 0 0 0,2 2 0 0 0,7 2 0 0 0,0 4 0 0 0,2 12 0 0 0,-4 7 0 0 0,0 10 0 0 0,1 8 0 0 0,2 16 0 0 0,-2 12 0 0 0,-1 13 0 0 0,-3 12 0 0 0,-4 8 0 0 0,-9 1 0 0 0,-10 6 0 0 0,-3-1 0 0 0,-10-1 0 0 0,-6 1 0 0 0,-8-4 0 0 0,-3-6 0 0 0,1-6 0 0 0,1-9 0 0 0,2-9 0 0 0,11-12 0 0 0,10-13 0 0 0,7-9 0 0 0,3-3 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80"/>
    </inkml:context>
    <inkml:brush xml:id="br0">
      <inkml:brushProperty name="width" value="0.1" units="cm"/>
      <inkml:brushProperty name="height" value="0.1" units="cm"/>
    </inkml:brush>
  </inkml:definitions>
  <inkml:trace contextRef="#ctx0" brushRef="#br0">17283 14293 16383 0 0,'4'4'0'0'0,"7"3"0"0"0,11 3 0 0 0,5 1 0 0 0,9-1 0 0 0,2-4 0 0 0,4-1 0 0 0,5-2 0 0 0,8-2 0 0 0,3-1 0 0 0,3 0 0 0 0,-6-1 0 0 0,-7 1 0 0 0,-11 4 0 0 0,-13 11 0 0 0,-10 3 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81"/>
    </inkml:context>
    <inkml:brush xml:id="br0">
      <inkml:brushProperty name="width" value="0.1" units="cm"/>
      <inkml:brushProperty name="height" value="0.1" units="cm"/>
    </inkml:brush>
  </inkml:definitions>
  <inkml:trace contextRef="#ctx0" brushRef="#br0">17452 14829 16383 0 0,'5'4'0'0'0,"10"2"0"0"0,8 5 0 0 0,9 0 0 0 0,4-2 0 0 0,5-2 0 0 0,1-2 0 0 0,-3-7 0 0 0,2-3 0 0 0,-2-1 0 0 0,2 1 0 0 0,-1-4 0 0 0,2 1 0 0 0,3-5 0 0 0,3 2 0 0 0,-2 1 0 0 0,6 3 0 0 0,-2 3 0 0 0,-9 2 0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82"/>
    </inkml:context>
    <inkml:brush xml:id="br0">
      <inkml:brushProperty name="width" value="0.1" units="cm"/>
      <inkml:brushProperty name="height" value="0.1" units="cm"/>
    </inkml:brush>
  </inkml:definitions>
  <inkml:trace contextRef="#ctx0" brushRef="#br0">18934 13855 16383 0 0,'0'4'0'0'0,"4"7"0"0"0,2 6 0 0 0,5 5 0 0 0,0 3 0 0 0,3 2 0 0 0,4 6 0 0 0,3 6 0 0 0,3 7 0 0 0,2 4 0 0 0,2 8 0 0 0,-5 8 0 0 0,-1 6 0 0 0,-4 6 0 0 0,-1 3 0 0 0,-3 3 0 0 0,0-1 0 0 0,-1 2 0 0 0,1-6 0 0 0,-2-7 0 0 0,2-5 0 0 0,-1-11 0 0 0,1-13 0 0 0,-1-20 0 0 0,2-19 0 0 0,-2-18 0 0 0,1-12 0 0 0,4-11 0 0 0,3-9 0 0 0,-3-5 0 0 0,2-4 0 0 0,1-6 0 0 0,-3-7 0 0 0,0-2 0 0 0,3-2 0 0 0,-4-3 0 0 0,1 2 0 0 0,-3-2 0 0 0,-4 4 0 0 0,1 4 0 0 0,-2 9 0 0 0,3 5 0 0 0,-2 7 0 0 0,-2 16 0 0 0,2 17 0 0 0,-1 16 0 0 0,2 17 0 0 0,4 9 0 0 0,0 10 0 0 0,1 7 0 0 0,3 5 0 0 0,2 4 0 0 0,2 1 0 0 0,-2 1 0 0 0,-1-1 0 0 0,0 1 0 0 0,-2-1 0 0 0,-1 0 0 0 0,2-5 0 0 0,-3-3 0 0 0,1-3 0 0 0,-3-1 0 0 0,-4-3 0 0 0,1-9 0 0 0,-2-4 0 0 0,-2-4 0 0 0,1-9 0 0 0,1-12 0 0 0,-3-12 0 0 0,-2-9 0 0 0,-2-5 0 0 0,-1-9 0 0 0,-1-9 0 0 0,3-5 0 0 0,2-6 0 0 0,4-2 0 0 0,6-2 0 0 0,3-5 0 0 0,0-2 0 0 0,1-4 0 0 0,2-5 0 0 0,1 1 0 0 0,2-2 0 0 0,1 3 0 0 0,2 3 0 0 0,-1 4 0 0 0,1 3 0 0 0,-5 3 0 0 0,-6 1 0 0 0,-6 6 0 0 0,-10 7 0 0 0,-4 6 0 0 0,-7 9 0 0 0,-2 9 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83"/>
    </inkml:context>
    <inkml:brush xml:id="br0">
      <inkml:brushProperty name="width" value="0.1" units="cm"/>
      <inkml:brushProperty name="height" value="0.1" units="cm"/>
    </inkml:brush>
  </inkml:definitions>
  <inkml:trace contextRef="#ctx0" brushRef="#br0">18574 13740 16383 0 0,'4'0'0'0'0,"12"-4"0"0"0,7-3 0 0 0,9 2 0 0 0,9 0 0 0 0,11-3 0 0 0,6-1 0 0 0,7-2 0 0 0,7-1 0 0 0,10-2 0 0 0,0 1 0 0 0,9-2 0 0 0,4 2 0 0 0,9-2 0 0 0,0-3 0 0 0,2-3 0 0 0,-8 2 0 0 0,3 0 0 0 0,-7-2 0 0 0,0 3 0 0 0,-7 4 0 0 0,-5 5 0 0 0,-6 3 0 0 0,-2 4 0 0 0,-10 1 0 0 0,-10 2 0 0 0,-5 0 0 0 0,-7 4 0 0 0,-5 2 0 0 0,0 4 0 0 0,-1 5 0 0 0,-3 5 0 0 0,-1 3 0 0 0,-7 7 0 0 0,-3 2 0 0 0,-5 1 0 0 0,-5 0 0 0 0,-6 2 0 0 0,-2 5 0 0 0,-8 5 0 0 0,-2 4 0 0 0,-1 7 0 0 0,-4 4 0 0 0,1 5 0 0 0,1 1 0 0 0,2 3 0 0 0,3-6 0 0 0,2 5 0 0 0,1 1 0 0 0,1 1 0 0 0,5-1 0 0 0,1 1 0 0 0,1-2 0 0 0,-2-3 0 0 0,-1-4 0 0 0,3-3 0 0 0,0-7 0 0 0,-1 2 0 0 0,-1-4 0 0 0,-2-5 0 0 0,-1-1 0 0 0,-1-4 0 0 0,-1-4 0 0 0,0-3 0 0 0,0-2 0 0 0,0-3 0 0 0,-10 0 0 0 0,-7-6 0 0 0,-11-6 0 0 0,-5-6 0 0 0,-6-10 0 0 0,-6-4 0 0 0,-4-2 0 0 0,1 1 0 0 0,-5 0 0 0 0,-4 2 0 0 0,-5 1 0 0 0,-1 1 0 0 0,-10 0 0 0 0,-1 6 0 0 0,-2 1 0 0 0,-2 0 0 0 0,-2 4 0 0 0,3 5 0 0 0,-3-1 0 0 0,1 3 0 0 0,2 2 0 0 0,3-1 0 0 0,5 0 0 0 0,6 3 0 0 0,3-4 0 0 0,8 2 0 0 0,8-4 0 0 0,2 1 0 0 0,3-3 0 0 0,4-3 0 0 0,3 2 0 0 0,3-2 0 0 0,1-3 0 0 0,-4-2 0 0 0,-1-2 0 0 0,0-1 0 0 0,1-6 0 0 0,7-7 0 0 0,2-2 0 0 0,5-8 0 0 0,6-4 0 0 0,0-8 0 0 0,2-4 0 0 0,3-3 0 0 0,2-1 0 0 0,3-7 0 0 0,1 0 0 0 0,1-6 0 0 0,0 2 0 0 0,1-5 0 0 0,-1 3 0 0 0,1-3 0 0 0,-1-2 0 0 0,-5-4 0 0 0,-1-1 0 0 0,0-4 0 0 0,2 5 0 0 0,0-1 0 0 0,2 2 0 0 0,-4-4 0 0 0,0 1 0 0 0,0 2 0 0 0,1 2 0 0 0,-3 3 0 0 0,0 1 0 0 0,1-4 0 0 0,2 5 0 0 0,2-3 0 0 0,1 4 0 0 0,-3-3 0 0 0,-2 0 0 0 0,1 0 0 0 0,2 0 0 0 0,1 1 0 0 0,1 6 0 0 0,1 1 0 0 0,6 6 0 0 0,1 4 0 0 0,5 6 0 0 0,5 2 0 0 0,0 8 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84"/>
    </inkml:context>
    <inkml:brush xml:id="br0">
      <inkml:brushProperty name="width" value="0.1" units="cm"/>
      <inkml:brushProperty name="height" value="0.1" units="cm"/>
    </inkml:brush>
  </inkml:definitions>
  <inkml:trace contextRef="#ctx0" brushRef="#br0">20669 13996 16383 0 0,'5'5'0'0'0,"6"6"0"0"0,1 6 0 0 0,3 0 0 0 0,9 2 0 0 0,9 2 0 0 0,4 2 0 0 0,5-7 0 0 0,5-6 0 0 0,3-6 0 0 0,8-7 0 0 0,-2-4 0 0 0,-1-5 0 0 0,-4-5 0 0 0,-12-4 0 0 0,-3-4 0 0 0,2-2 0 0 0,-6 4 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85"/>
    </inkml:context>
    <inkml:brush xml:id="br0">
      <inkml:brushProperty name="width" value="0.1" units="cm"/>
      <inkml:brushProperty name="height" value="0.1" units="cm"/>
    </inkml:brush>
  </inkml:definitions>
  <inkml:trace contextRef="#ctx0" brushRef="#br0">21571 13552 16383 0 0,'0'9'0'0'0,"5"13"0"0"0,6 12 0 0 0,1 14 0 0 0,-2 12 0 0 0,-1 16 0 0 0,-4 13 0 0 0,-6 10 0 0 0,-4 7 0 0 0,-5 5 0 0 0,-1 1 0 0 0,-4 1 0 0 0,2-1 0 0 0,-3-4 0 0 0,2-8 0 0 0,3-15 0 0 0,4-18 0 0 0,3-29 0 0 0,6-27 0 0 0,4-23 0 0 0,0-20 0 0 0,-1-9 0 0 0,-1-2 0 0 0,-1 6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04"/>
    </inkml:context>
    <inkml:brush xml:id="br0">
      <inkml:brushProperty name="width" value="0.1" units="cm"/>
      <inkml:brushProperty name="height" value="0.1" units="cm"/>
    </inkml:brush>
  </inkml:definitions>
  <inkml:trace contextRef="#ctx0" brushRef="#br0">8312 2947 16383 0 0,'0'10'0'0'0,"-5"12"0"0"0,-1 21 0 0 0,0 26 0 0 0,6 26 0 0 0,7 28 0 0 0,3 22 0 0 0,5 15 0 0 0,3 7 0 0 0,5-5 0 0 0,-3-12 0 0 0,1-18 0 0 0,-4-21 0 0 0,0-35 0 0 0,-3-29 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86"/>
    </inkml:context>
    <inkml:brush xml:id="br0">
      <inkml:brushProperty name="width" value="0.1" units="cm"/>
      <inkml:brushProperty name="height" value="0.1" units="cm"/>
    </inkml:brush>
  </inkml:definitions>
  <inkml:trace contextRef="#ctx0" brushRef="#br0">21603 13601 16383 0 0,'4'0'0'0'0,"2"-5"0"0"0,5-1 0 0 0,5 0 0 0 0,4 1 0 0 0,4 2 0 0 0,2 1 0 0 0,6 1 0 0 0,7 0 0 0 0,6-3 0 0 0,5-7 0 0 0,4-6 0 0 0,5-4 0 0 0,4-4 0 0 0,-1-2 0 0 0,-1-1 0 0 0,-2 0 0 0 0,-1-1 0 0 0,-1 5 0 0 0,-6 2 0 0 0,-7 5 0 0 0,-2 5 0 0 0,-2 4 0 0 0,0 4 0 0 0,-1 8 0 0 0,-3 2 0 0 0,-3 6 0 0 0,-7 4 0 0 0,-4 5 0 0 0,0 9 0 0 0,-4 12 0 0 0,0 9 0 0 0,-4 9 0 0 0,1 9 0 0 0,2 12 0 0 0,-1 5 0 0 0,1 8 0 0 0,-3 5 0 0 0,-3 11 0 0 0,-4 4 0 0 0,-3 6 0 0 0,-2 2 0 0 0,-1-6 0 0 0,-1-4 0 0 0,-1-7 0 0 0,5-7 0 0 0,1-7 0 0 0,1-9 0 0 0,-2-9 0 0 0,0-13 0 0 0,-2-6 0 0 0,-1-9 0 0 0,-1-6 0 0 0,-5-11 0 0 0,-6-10 0 0 0,-6-7 0 0 0,-4-7 0 0 0,-5-3 0 0 0,-1-2 0 0 0,-6-5 0 0 0,-2-7 0 0 0,-4-1 0 0 0,-5-3 0 0 0,-5-2 0 0 0,-2 0 0 0 0,-8 1 0 0 0,-2 2 0 0 0,-6 4 0 0 0,-4 4 0 0 0,-1-1 0 0 0,-1 1 0 0 0,2 6 0 0 0,4 4 0 0 0,4 6 0 0 0,3 2 0 0 0,3 3 0 0 0,1 0 0 0 0,6-2 0 0 0,7-3 0 0 0,5-3 0 0 0,10-7 0 0 0,10-8 0 0 0,7-7 0 0 0,6-9 0 0 0,4-6 0 0 0,7-7 0 0 0,6-5 0 0 0,12-5 0 0 0,5-4 0 0 0,3-1 0 0 0,-4 7 0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87"/>
    </inkml:context>
    <inkml:brush xml:id="br0">
      <inkml:brushProperty name="width" value="0.1" units="cm"/>
      <inkml:brushProperty name="height" value="0.1" units="cm"/>
    </inkml:brush>
  </inkml:definitions>
  <inkml:trace contextRef="#ctx0" brushRef="#br0">21967 14209 16383 0 0,'0'-14'0'0'0,"5"-9"0"0"0,1-6 0 0 0,0-2 0 0 0,-1 13 0 0 0,-2 15 0 0 0,-1 16 0 0 0,-1 17 0 0 0,0 16 0 0 0,-1 10 0 0 0,0 9 0 0 0,-1 4 0 0 0,1-1 0 0 0,-5-3 0 0 0,-1-8 0 0 0,0-9 0 0 0,-4-7 0 0 0,1-21 0 0 0,1-18 0 0 0,2-28 0 0 0,2-19 0 0 0,2-21 0 0 0,1-8 0 0 0,1-6 0 0 0,5 2 0 0 0,1 0 0 0 0,1 3 0 0 0,2 6 0 0 0,1 5 0 0 0,3-1 0 0 0,4 7 0 0 0,4 3 0 0 0,3 6 0 0 0,-3 8 0 0 0,5 9 0 0 0,2 7 0 0 0,1 7 0 0 0,5 7 0 0 0,2 5 0 0 0,-1 3 0 0 0,-2 12 0 0 0,-1 9 0 0 0,-7 11 0 0 0,-7 5 0 0 0,-7 6 0 0 0,-5 1 0 0 0,-9 3 0 0 0,-8-1 0 0 0,-2 1 0 0 0,-4-3 0 0 0,-3-2 0 0 0,-4-4 0 0 0,-6-4 0 0 0,-3-1 0 0 0,-6-7 0 0 0,0-2 0 0 0,-3-9 0 0 0,1-7 0 0 0,-2-9 0 0 0,6-9 0 0 0,10-1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05"/>
    </inkml:context>
    <inkml:brush xml:id="br0">
      <inkml:brushProperty name="width" value="0.1" units="cm"/>
      <inkml:brushProperty name="height" value="0.1" units="cm"/>
    </inkml:brush>
  </inkml:definitions>
  <inkml:trace contextRef="#ctx0" brushRef="#br0">8633 3078 16383 0 0,'4'-5'0'0'0,"7"-6"0"0"0,6-1 0 0 0,9-3 0 0 0,10 0 0 0 0,13 4 0 0 0,16-2 0 0 0,12 2 0 0 0,6 3 0 0 0,4 2 0 0 0,-5 7 0 0 0,-1 8 0 0 0,-10 13 0 0 0,-13 15 0 0 0,-11 16 0 0 0,-13 18 0 0 0,-18 10 0 0 0,-16 2 0 0 0,-18-5 0 0 0,-14-11 0 0 0,-12-11 0 0 0,-7-12 0 0 0,0-8 0 0 0,4-10 0 0 0,15-9 0 0 0,12-13 0 0 0,20-7 0 0 0,23-7 0 0 0,18-3 0 0 0,15 2 0 0 0,8 2 0 0 0,7 3 0 0 0,5 7 0 0 0,-1 13 0 0 0,-3 8 0 0 0,-5 10 0 0 0,-10 14 0 0 0,-9 8 0 0 0,-13 14 0 0 0,-12 9 0 0 0,-15 6 0 0 0,-14 2 0 0 0,-14 1 0 0 0,-14 0 0 0 0,-15 0 0 0 0,-13-6 0 0 0,-11-12 0 0 0,-10-13 0 0 0,-6-11 0 0 0,-2-12 0 0 0,-4-18 0 0 0,0-14 0 0 0,3-13 0 0 0,2-18 0 0 0,3-13 0 0 0,1-13 0 0 0,8-7 0 0 0,6-5 0 0 0,16 3 0 0 0,17 14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5-15T13:21:07.506"/>
    </inkml:context>
    <inkml:brush xml:id="br0">
      <inkml:brushProperty name="width" value="0.1" units="cm"/>
      <inkml:brushProperty name="height" value="0.1" units="cm"/>
    </inkml:brush>
  </inkml:definitions>
  <inkml:trace contextRef="#ctx0" brushRef="#br0">4900 4725 16383 0 0,'9'0'0'0'0,"9"0"0"0"0,14 5 0 0 0,6 1 0 0 0,12 5 0 0 0,1 0 0 0 0,7-2 0 0 0,2-2 0 0 0,5-2 0 0 0,1-3 0 0 0,-2-1 0 0 0,-2 0 0 0 0,-6-2 0 0 0,-9 1 0 0 0,-8-1 0 0 0,-10 10 0 0 0,-15 13 0 0 0,-19 21 0 0 0,-18 26 0 0 0,-10 26 0 0 0,-8 19 0 0 0,-3 19 0 0 0,3 0 0 0 0,2-3 0 0 0,9-10 0 0 0,9-21 0 0 0,8-22 0 0 0,2-29 0 0 0,2-28 0 0 0,4-17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1ECCC-CEC6-4210-BE16-1183CE671C6E}" type="datetimeFigureOut">
              <a:t>5/6/2024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664A6-BACF-492D-AECF-9CDFCE8DB880}" type="slidenum">
              <a:t>‹#›</a:t>
            </a:fld>
            <a:endParaRPr lang="en-GB"/>
          </a:p>
        </p:txBody>
      </p:sp>
    </p:spTree>
    <p:extLst>
      <p:ext uri="{BB962C8B-B14F-4D97-AF65-F5344CB8AC3E}">
        <p14:creationId xmlns:p14="http://schemas.microsoft.com/office/powerpoint/2010/main" val="13866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1" i="1">
                <a:solidFill>
                  <a:srgbClr val="000000"/>
                </a:solidFill>
                <a:effectLst/>
                <a:latin typeface="Arial" panose="020B0604020202020204" pitchFamily="34" charset="0"/>
              </a:rPr>
              <a:t> Exploring related subtraction equations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Return to the part-whole model from the New Learning (13, six, seven).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Can you write a subtraction equation with these same numbers?  </a:t>
            </a:r>
          </a:p>
          <a:p>
            <a:pPr algn="l" rtl="0" fontAlgn="base"/>
            <a:r>
              <a:rPr lang="en-GB" sz="1200" b="0" i="0">
                <a:solidFill>
                  <a:srgbClr val="000000"/>
                </a:solidFill>
                <a:effectLst/>
                <a:latin typeface="Arial" panose="020B0604020202020204" pitchFamily="34" charset="0"/>
              </a:rPr>
              <a:t>Using concrete manipulatives and a part-whole model, model subtracting one part from the whole to leave the other part and writing this in the abstract (13 – 6 = 7). This is a good opportunity to reinforce and apply the pupils’ prior learning about regrouping.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Can you write another subtraction equation using the same numbers? </a:t>
            </a:r>
          </a:p>
          <a:p>
            <a:pPr algn="l" rtl="0" fontAlgn="base"/>
            <a:r>
              <a:rPr lang="en-GB" sz="1200" b="0" i="0">
                <a:solidFill>
                  <a:srgbClr val="000000"/>
                </a:solidFill>
                <a:effectLst/>
                <a:latin typeface="Arial" panose="020B0604020202020204" pitchFamily="34" charset="0"/>
              </a:rPr>
              <a:t>Establish that we can subtract the other part (seven) from the whole: 13 – 7 = 6.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Explore the misconception addressed on the next slide, that we can put the same three numbers anywhere in a subtraction equation and it will be correct. Use a concrete representation to show this to be incorrect.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Together, identify all four possible subtraction equations using six, seven and 13.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20</a:t>
            </a:fld>
            <a:endParaRPr lang="en-GB"/>
          </a:p>
        </p:txBody>
      </p:sp>
    </p:spTree>
    <p:extLst>
      <p:ext uri="{BB962C8B-B14F-4D97-AF65-F5344CB8AC3E}">
        <p14:creationId xmlns:p14="http://schemas.microsoft.com/office/powerpoint/2010/main" val="1816244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1" i="1">
                <a:solidFill>
                  <a:srgbClr val="000000"/>
                </a:solidFill>
                <a:effectLst/>
                <a:latin typeface="Arial" panose="020B0604020202020204" pitchFamily="34" charset="0"/>
              </a:rPr>
              <a:t> Exploring related subtraction equations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Return to the part-whole model from the New Learning (13, six, seven).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Can you write a subtraction equation with these same numbers?  </a:t>
            </a:r>
          </a:p>
          <a:p>
            <a:pPr algn="l" rtl="0" fontAlgn="base"/>
            <a:r>
              <a:rPr lang="en-GB" sz="1200" b="0" i="0">
                <a:solidFill>
                  <a:srgbClr val="000000"/>
                </a:solidFill>
                <a:effectLst/>
                <a:latin typeface="Arial" panose="020B0604020202020204" pitchFamily="34" charset="0"/>
              </a:rPr>
              <a:t>Using concrete manipulatives and a part-whole model, model subtracting one part from the whole to leave the other part and writing this in the abstract (13 – 6 = 7). This is a good opportunity to reinforce and apply the pupils’ prior learning about regrouping.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Can you write another subtraction equation using the same numbers? </a:t>
            </a:r>
          </a:p>
          <a:p>
            <a:pPr algn="l" rtl="0" fontAlgn="base"/>
            <a:r>
              <a:rPr lang="en-GB" sz="1200" b="0" i="0">
                <a:solidFill>
                  <a:srgbClr val="000000"/>
                </a:solidFill>
                <a:effectLst/>
                <a:latin typeface="Arial" panose="020B0604020202020204" pitchFamily="34" charset="0"/>
              </a:rPr>
              <a:t>Establish that we can subtract the other part (seven) from the whole: 13 – 7 = 6.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Explore the misconception addressed on the next slide, that we can put the same three numbers anywhere in a subtraction equation and it will be correct. Use a concrete representation to show this to be incorrect.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Together, identify all four possible subtraction equations using six, seven and 13.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21</a:t>
            </a:fld>
            <a:endParaRPr lang="en-GB"/>
          </a:p>
        </p:txBody>
      </p:sp>
    </p:spTree>
    <p:extLst>
      <p:ext uri="{BB962C8B-B14F-4D97-AF65-F5344CB8AC3E}">
        <p14:creationId xmlns:p14="http://schemas.microsoft.com/office/powerpoint/2010/main" val="3267029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All the possibilities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part-whole model and some cubes or counters. They represent each relationship using manipulatives and use this to support them in recording all the possible addition and subtraction equations for each set of numbers.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use a balance scale to physically ‘balance’ cubes to support their understanding of a written equation (and the meaning of the ‘=’ symbol).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Challenge pupils to record the equations independently without the frames on the sheet. Can they still find all the possibilities?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22</a:t>
            </a:fld>
            <a:endParaRPr lang="en-GB"/>
          </a:p>
        </p:txBody>
      </p:sp>
    </p:spTree>
    <p:extLst>
      <p:ext uri="{BB962C8B-B14F-4D97-AF65-F5344CB8AC3E}">
        <p14:creationId xmlns:p14="http://schemas.microsoft.com/office/powerpoint/2010/main" val="3893593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All the possibilities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part-whole model and some cubes or counters. They represent each relationship using manipulatives and use this to support them in recording all the possible addition and subtraction equations for each set of numbers.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use a balance scale to physically ‘balance’ cubes to support their understanding of a written equation (and the meaning of the ‘=’ symbol).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Challenge pupils to record the equations independently without the frames on the sheet. Can they still find all the possibilities?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3658533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All the possibilities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part-whole model and some cubes or counters. They represent each relationship using manipulatives and use this to support them in recording all the possible addition and subtraction equations for each set of numbers.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use a balance scale to physically ‘balance’ cubes to support their understanding of a written equation (and the meaning of the ‘=’ symbol).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Challenge pupils to record the equations independently without the frames on the sheet. Can they still find all the possibilities?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24</a:t>
            </a:fld>
            <a:endParaRPr lang="en-GB"/>
          </a:p>
        </p:txBody>
      </p:sp>
    </p:spTree>
    <p:extLst>
      <p:ext uri="{BB962C8B-B14F-4D97-AF65-F5344CB8AC3E}">
        <p14:creationId xmlns:p14="http://schemas.microsoft.com/office/powerpoint/2010/main" val="4033799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All the possibilities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part-whole model and some cubes or counters. They represent each relationship using manipulatives and use this to support them in recording all the possible addition and subtraction equations for each set of numbers.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use a balance scale to physically ‘balance’ cubes to support their understanding of a written equation (and the meaning of the ‘=’ symbol).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Challenge pupils to record the equations independently without the frames on the sheet. Can they still find all the possibilities?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25</a:t>
            </a:fld>
            <a:endParaRPr lang="en-GB"/>
          </a:p>
        </p:txBody>
      </p:sp>
    </p:spTree>
    <p:extLst>
      <p:ext uri="{BB962C8B-B14F-4D97-AF65-F5344CB8AC3E}">
        <p14:creationId xmlns:p14="http://schemas.microsoft.com/office/powerpoint/2010/main" val="705795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Times New Roman" panose="02020603050405020304" pitchFamily="18" charset="0"/>
              </a:rPr>
              <a:t>Knowledge quiz 1.3:</a:t>
            </a:r>
            <a:r>
              <a:rPr lang="en-GB" sz="1800">
                <a:effectLst/>
                <a:latin typeface="Calibri" panose="020F0502020204030204" pitchFamily="34" charset="0"/>
                <a:ea typeface="Times New Roman" panose="02020603050405020304" pitchFamily="18" charset="0"/>
              </a:rPr>
              <a:t> </a:t>
            </a:r>
            <a:r>
              <a:rPr lang="en-GB" sz="1800">
                <a:effectLst/>
                <a:latin typeface="Calibri" panose="020F0502020204030204" pitchFamily="34" charset="0"/>
                <a:ea typeface="Calibri" panose="020F0502020204030204" pitchFamily="34" charset="0"/>
              </a:rPr>
              <a:t>Pupils complete this in the Additional resource: Knowledge quizzes booklet to assess their knowledge retention from the previous lesson. They write their score in the chart also provided in the additional resource.</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28</a:t>
            </a:fld>
            <a:endParaRPr lang="en-GB"/>
          </a:p>
        </p:txBody>
      </p:sp>
    </p:spTree>
    <p:extLst>
      <p:ext uri="{BB962C8B-B14F-4D97-AF65-F5344CB8AC3E}">
        <p14:creationId xmlns:p14="http://schemas.microsoft.com/office/powerpoint/2010/main" val="4150733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a:effectLst/>
                <a:latin typeface="Calibri" panose="020F0502020204030204" pitchFamily="34" charset="0"/>
                <a:ea typeface="Times New Roman" panose="02020603050405020304" pitchFamily="18" charset="0"/>
              </a:rPr>
              <a:t>Revisit the main enquiry question and the learning journey so far.</a:t>
            </a:r>
            <a:endParaRPr lang="en-GB" b="0"/>
          </a:p>
        </p:txBody>
      </p:sp>
      <p:sp>
        <p:nvSpPr>
          <p:cNvPr id="4" name="Slide Number Placeholder 3"/>
          <p:cNvSpPr>
            <a:spLocks noGrp="1"/>
          </p:cNvSpPr>
          <p:nvPr>
            <p:ph type="sldNum" sz="quarter" idx="5"/>
          </p:nvPr>
        </p:nvSpPr>
        <p:spPr/>
        <p:txBody>
          <a:bodyPr/>
          <a:lstStyle/>
          <a:p>
            <a:fld id="{5CE287A6-E307-46A5-A911-4FC9E503D2EC}" type="slidenum">
              <a:rPr lang="en-GB" smtClean="0"/>
              <a:t>30</a:t>
            </a:fld>
            <a:endParaRPr lang="en-GB"/>
          </a:p>
        </p:txBody>
      </p:sp>
    </p:spTree>
    <p:extLst>
      <p:ext uri="{BB962C8B-B14F-4D97-AF65-F5344CB8AC3E}">
        <p14:creationId xmlns:p14="http://schemas.microsoft.com/office/powerpoint/2010/main" val="1384225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ea typeface="Times New Roman" panose="02020603050405020304" pitchFamily="18" charset="0"/>
              </a:rPr>
              <a:t>To reinforce the definition of the key term ‘modern’, you could do a call and response with your pupils such as, ‘Modern means ...’, ‘New!’.</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32</a:t>
            </a:fld>
            <a:endParaRPr lang="en-GB"/>
          </a:p>
        </p:txBody>
      </p:sp>
    </p:spTree>
    <p:extLst>
      <p:ext uri="{BB962C8B-B14F-4D97-AF65-F5344CB8AC3E}">
        <p14:creationId xmlns:p14="http://schemas.microsoft.com/office/powerpoint/2010/main" val="1783174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1497450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33</a:t>
            </a:fld>
            <a:endParaRPr lang="en-GB"/>
          </a:p>
        </p:txBody>
      </p:sp>
    </p:spTree>
    <p:extLst>
      <p:ext uri="{BB962C8B-B14F-4D97-AF65-F5344CB8AC3E}">
        <p14:creationId xmlns:p14="http://schemas.microsoft.com/office/powerpoint/2010/main" val="2134767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Clr>
                <a:srgbClr val="7030A0"/>
              </a:buClr>
              <a:buFont typeface="Symbol" panose="05050102010706020507" pitchFamily="18" charset="2"/>
              <a:buNone/>
            </a:pPr>
            <a:r>
              <a:rPr lang="en-GB"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Group task:</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Explain that today we are becoming history detectives. We will be deciding which toys are modern/new (from the present) and which ones are from the past. Ask pupils the questions: ‘What is the same about these toys?’, ‘What is different?’, ‘Which one do you think is old?’, ‘Which one do you think is new?’, ‘Why?’ for each pair of toys. Draw pupils’ attention to design, materials, and how the toys move, as well as to what the toys look like. You may wish to ask pupils to discuss the questions with their partners before taking feedback or doing a class vote. Extend the group task to support pupils further by printing the Additional resource: Old or new? flashcards. Pupils should sort the cards into groups of toys from the past and modern toys. Review as a class and address any misconceptions before moving on. For some pupils, you may wish to keep the completed groups in front of them, as a support for the Write task that comes next.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34</a:t>
            </a:fld>
            <a:endParaRPr lang="en-GB"/>
          </a:p>
        </p:txBody>
      </p:sp>
    </p:spTree>
    <p:extLst>
      <p:ext uri="{BB962C8B-B14F-4D97-AF65-F5344CB8AC3E}">
        <p14:creationId xmlns:p14="http://schemas.microsoft.com/office/powerpoint/2010/main" val="3961753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sz="1800" b="1">
                <a:effectLst/>
                <a:latin typeface="Calibri" panose="020F0502020204030204" pitchFamily="34" charset="0"/>
                <a:ea typeface="Calibri" panose="020F0502020204030204" pitchFamily="34" charset="0"/>
              </a:rPr>
              <a:t>Write: </a:t>
            </a:r>
            <a:r>
              <a:rPr lang="en-GB" sz="1800">
                <a:effectLst/>
                <a:latin typeface="Calibri" panose="020F0502020204030204" pitchFamily="34" charset="0"/>
                <a:ea typeface="Calibri" panose="020F0502020204030204" pitchFamily="34" charset="0"/>
              </a:rPr>
              <a:t>Pupils should now complete the activity in their Workbooks. Can they tick the correct box to say if a toy is from the past or modern? Before pupils begin, you may wish to model how to complete the task using the first slide of the activity. Answers are on the following slides.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35</a:t>
            </a:fld>
            <a:endParaRPr lang="en-GB"/>
          </a:p>
        </p:txBody>
      </p:sp>
    </p:spTree>
    <p:extLst>
      <p:ext uri="{BB962C8B-B14F-4D97-AF65-F5344CB8AC3E}">
        <p14:creationId xmlns:p14="http://schemas.microsoft.com/office/powerpoint/2010/main" val="2884314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36</a:t>
            </a:fld>
            <a:endParaRPr lang="en-GB"/>
          </a:p>
        </p:txBody>
      </p:sp>
    </p:spTree>
    <p:extLst>
      <p:ext uri="{BB962C8B-B14F-4D97-AF65-F5344CB8AC3E}">
        <p14:creationId xmlns:p14="http://schemas.microsoft.com/office/powerpoint/2010/main" val="3197454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37</a:t>
            </a:fld>
            <a:endParaRPr lang="en-GB"/>
          </a:p>
        </p:txBody>
      </p:sp>
    </p:spTree>
    <p:extLst>
      <p:ext uri="{BB962C8B-B14F-4D97-AF65-F5344CB8AC3E}">
        <p14:creationId xmlns:p14="http://schemas.microsoft.com/office/powerpoint/2010/main" val="306779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38</a:t>
            </a:fld>
            <a:endParaRPr lang="en-GB"/>
          </a:p>
        </p:txBody>
      </p:sp>
    </p:spTree>
    <p:extLst>
      <p:ext uri="{BB962C8B-B14F-4D97-AF65-F5344CB8AC3E}">
        <p14:creationId xmlns:p14="http://schemas.microsoft.com/office/powerpoint/2010/main" val="1351050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Write: </a:t>
            </a:r>
            <a:r>
              <a:rPr lang="en-GB" sz="1800">
                <a:solidFill>
                  <a:srgbClr val="000000"/>
                </a:solidFill>
                <a:effectLst/>
                <a:latin typeface="Arial" panose="020B0604020202020204" pitchFamily="34" charset="0"/>
                <a:ea typeface="Calibri" panose="020F0502020204030204" pitchFamily="34" charset="0"/>
              </a:rPr>
              <a:t>Pupils should look at the car from the past before drawing a picture of a modern toy car in the box provided in their Workbooks. To increase the challenge, they could label it.</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39</a:t>
            </a:fld>
            <a:endParaRPr lang="en-GB"/>
          </a:p>
        </p:txBody>
      </p:sp>
    </p:spTree>
    <p:extLst>
      <p:ext uri="{BB962C8B-B14F-4D97-AF65-F5344CB8AC3E}">
        <p14:creationId xmlns:p14="http://schemas.microsoft.com/office/powerpoint/2010/main" val="2537482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Talk task: </a:t>
            </a:r>
            <a:r>
              <a:rPr lang="en-GB" sz="1800">
                <a:effectLst/>
                <a:latin typeface="Calibri" panose="020F0502020204030204" pitchFamily="34" charset="0"/>
                <a:ea typeface="Calibri" panose="020F0502020204030204" pitchFamily="34" charset="0"/>
              </a:rPr>
              <a:t>To review the Write activity, ask pupils the questions, ‘How are the toys similar?’ and ‘How are the toys different?’.</a:t>
            </a:r>
            <a:r>
              <a:rPr lang="en-GB" sz="1800" b="1">
                <a:effectLst/>
                <a:latin typeface="Calibri" panose="020F0502020204030204" pitchFamily="34" charset="0"/>
                <a:ea typeface="Calibri" panose="020F0502020204030204" pitchFamily="34" charset="0"/>
              </a:rPr>
              <a:t> </a:t>
            </a:r>
            <a:r>
              <a:rPr lang="en-GB" sz="1800">
                <a:effectLst/>
                <a:latin typeface="Calibri" panose="020F0502020204030204" pitchFamily="34" charset="0"/>
                <a:ea typeface="Calibri" panose="020F0502020204030204" pitchFamily="34" charset="0"/>
              </a:rPr>
              <a:t>Draw pupils’ attention to design, materials, and how the toys move, as well as to what the toys look like.</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40</a:t>
            </a:fld>
            <a:endParaRPr lang="en-GB"/>
          </a:p>
        </p:txBody>
      </p:sp>
    </p:spTree>
    <p:extLst>
      <p:ext uri="{BB962C8B-B14F-4D97-AF65-F5344CB8AC3E}">
        <p14:creationId xmlns:p14="http://schemas.microsoft.com/office/powerpoint/2010/main" val="1067730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Clr>
                <a:srgbClr val="7030A0"/>
              </a:buClr>
              <a:buFont typeface="Symbol" panose="05050102010706020507" pitchFamily="18" charset="2"/>
              <a:buNone/>
            </a:pPr>
            <a:r>
              <a:rPr lang="en-GB" sz="1800" b="1">
                <a:effectLst/>
                <a:latin typeface="Calibri" panose="020F0502020204030204" pitchFamily="34" charset="0"/>
                <a:ea typeface="Calibri" panose="020F0502020204030204" pitchFamily="34" charset="0"/>
              </a:rPr>
              <a:t>Read:</a:t>
            </a:r>
            <a:r>
              <a:rPr lang="en-GB" sz="1800">
                <a:effectLst/>
                <a:latin typeface="Calibri" panose="020F0502020204030204" pitchFamily="34" charset="0"/>
                <a:ea typeface="Calibri" panose="020F0502020204030204" pitchFamily="34" charset="0"/>
              </a:rPr>
              <a:t> ‘Are all wooden toys old?’ and ‘Are all broken or dirty toys old?’. Explain that not all wooden toys are old and not all broken/dirty toys are old either. This is another opportunity to address any misconceptions that may have arisen from the Write task. Ensure </a:t>
            </a:r>
            <a:r>
              <a:rPr lang="en-GB" sz="1800">
                <a:effectLst/>
                <a:latin typeface="Segoe UI" panose="020B0502040204020203" pitchFamily="34" charset="0"/>
                <a:ea typeface="Calibri" panose="020F0502020204030204" pitchFamily="34" charset="0"/>
                <a:cs typeface="Calibri" panose="020F0502020204030204" pitchFamily="34" charset="0"/>
              </a:rPr>
              <a:t>pupils understand that, on the whole, children in the past had fewer toys and needed to take care of them.</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41</a:t>
            </a:fld>
            <a:endParaRPr lang="en-GB"/>
          </a:p>
        </p:txBody>
      </p:sp>
    </p:spTree>
    <p:extLst>
      <p:ext uri="{BB962C8B-B14F-4D97-AF65-F5344CB8AC3E}">
        <p14:creationId xmlns:p14="http://schemas.microsoft.com/office/powerpoint/2010/main" val="2054269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42</a:t>
            </a:fld>
            <a:endParaRPr lang="en-GB"/>
          </a:p>
        </p:txBody>
      </p:sp>
    </p:spTree>
    <p:extLst>
      <p:ext uri="{BB962C8B-B14F-4D97-AF65-F5344CB8AC3E}">
        <p14:creationId xmlns:p14="http://schemas.microsoft.com/office/powerpoint/2010/main" val="168123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3578096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Times New Roman" panose="02020603050405020304" pitchFamily="18" charset="0"/>
              </a:rPr>
              <a:t>Learning review: </a:t>
            </a:r>
            <a:r>
              <a:rPr lang="en-GB" sz="1800">
                <a:effectLst/>
                <a:latin typeface="Calibri" panose="020F0502020204030204" pitchFamily="34" charset="0"/>
                <a:ea typeface="Calibri" panose="020F0502020204030204" pitchFamily="34" charset="0"/>
              </a:rPr>
              <a:t>Using the teaching slides, talk partners tell each other a response to the questions. Add further review questions if you wish to.</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44</a:t>
            </a:fld>
            <a:endParaRPr lang="en-GB"/>
          </a:p>
        </p:txBody>
      </p:sp>
    </p:spTree>
    <p:extLst>
      <p:ext uri="{BB962C8B-B14F-4D97-AF65-F5344CB8AC3E}">
        <p14:creationId xmlns:p14="http://schemas.microsoft.com/office/powerpoint/2010/main" val="434826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04cccb8d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804cccb8d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Answer: Program 2</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a:p>
            <a:pPr marL="0" lvl="0" indent="0" algn="l" rtl="0">
              <a:spcBef>
                <a:spcPts val="0"/>
              </a:spcBef>
              <a:spcAft>
                <a:spcPts val="0"/>
              </a:spcAft>
              <a:buNone/>
            </a:pPr>
            <a:r>
              <a:rPr lang="en" sz="1000">
                <a:latin typeface="Quicksand"/>
                <a:ea typeface="Quicksand"/>
                <a:cs typeface="Quicksand"/>
                <a:sym typeface="Quicksand"/>
              </a:rPr>
              <a:t>Screenshots from app</a:t>
            </a:r>
            <a:endParaRPr sz="1000">
              <a:latin typeface="Quicksand"/>
              <a:ea typeface="Quicksand"/>
              <a:cs typeface="Quicksand"/>
              <a:sym typeface="Quicksan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84507f68a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784507f68a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Answer: program 3</a:t>
            </a:r>
            <a:endParaRPr sz="1000">
              <a:latin typeface="Quicksand"/>
              <a:ea typeface="Quicksand"/>
              <a:cs typeface="Quicksand"/>
              <a:sym typeface="Quicksan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784507f68a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784507f68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Quicksand"/>
                <a:ea typeface="Quicksand"/>
                <a:cs typeface="Quicksand"/>
                <a:sym typeface="Quicksand"/>
              </a:rPr>
              <a:t>Answer: program 1 </a:t>
            </a:r>
            <a:endParaRPr sz="1000">
              <a:latin typeface="Quicksand"/>
              <a:ea typeface="Quicksand"/>
              <a:cs typeface="Quicksand"/>
              <a:sym typeface="Quicksan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cabb001b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cabb001b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72724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7</a:t>
            </a:fld>
            <a:endParaRPr lang="en-GB"/>
          </a:p>
        </p:txBody>
      </p:sp>
    </p:spTree>
    <p:extLst>
      <p:ext uri="{BB962C8B-B14F-4D97-AF65-F5344CB8AC3E}">
        <p14:creationId xmlns:p14="http://schemas.microsoft.com/office/powerpoint/2010/main" val="144089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Match the representation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expressions and representations on the slide.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representation matches which expression? How do you know? </a:t>
            </a:r>
          </a:p>
          <a:p>
            <a:pPr algn="l" rtl="0" fontAlgn="base"/>
            <a:r>
              <a:rPr lang="en-GB" sz="1200" b="0" i="0">
                <a:solidFill>
                  <a:srgbClr val="000000"/>
                </a:solidFill>
                <a:effectLst/>
                <a:latin typeface="Arial" panose="020B0604020202020204" pitchFamily="34" charset="0"/>
              </a:rPr>
              <a:t>Pupils discuss and then share their answers.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could create their own alternative representations for each expression.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15</a:t>
            </a:fld>
            <a:endParaRPr lang="en-GB"/>
          </a:p>
        </p:txBody>
      </p:sp>
    </p:spTree>
    <p:extLst>
      <p:ext uri="{BB962C8B-B14F-4D97-AF65-F5344CB8AC3E}">
        <p14:creationId xmlns:p14="http://schemas.microsoft.com/office/powerpoint/2010/main" val="27831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Identifying related addition equations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Ask pupils to look at the first equation on the slide: 7 + 6 = 13. Encourage them to show how they can represent it, using Dienes and a part-whole model (although other representations can also be used). Pupils should use language to describe that the two parts (6 and 7) added together are equal to the whole (13). Then ask pupils to look at 13 = 6 + 7.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What’s the same? What’s different?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Are both equations correct? </a:t>
            </a:r>
          </a:p>
          <a:p>
            <a:pPr algn="l" rtl="0" fontAlgn="base"/>
            <a:r>
              <a:rPr lang="en-GB" sz="1200" b="0" i="0">
                <a:solidFill>
                  <a:srgbClr val="000000"/>
                </a:solidFill>
                <a:effectLst/>
                <a:latin typeface="Arial" panose="020B0604020202020204" pitchFamily="34" charset="0"/>
              </a:rPr>
              <a:t>Establish that the order of the numbers has changed. Encourage pupils to note that the equation is still showing that the whole (13) is equal to the sum of the two parts (6 and 7).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ask pupils to consider the child’s claim that ‘it doesn’t matter where you put the numbers in an addition equation’. Draw their attention to the four equations shown.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Do you agree or disagree with the child’s statement? Why? </a:t>
            </a:r>
          </a:p>
          <a:p>
            <a:pPr algn="l" rtl="0" fontAlgn="base"/>
            <a:r>
              <a:rPr lang="en-GB" sz="1200" b="0" i="0">
                <a:solidFill>
                  <a:srgbClr val="000000"/>
                </a:solidFill>
                <a:effectLst/>
                <a:latin typeface="Arial" panose="020B0604020202020204" pitchFamily="34" charset="0"/>
              </a:rPr>
              <a:t>It is important that pupils are given time to explore this and explain their reasoning supported with manipulatives. Establish that two of the equations are incorrect. Talk about the meaning of the ‘=’ symbol, and that each side must be equal to the other. Explore the other correct addition equations that can be written using the numbers six, seven and 13 (there should be four, two with 13 before ‘=’, and two with 13 after ‘=’).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17</a:t>
            </a:fld>
            <a:endParaRPr lang="en-GB"/>
          </a:p>
        </p:txBody>
      </p:sp>
    </p:spTree>
    <p:extLst>
      <p:ext uri="{BB962C8B-B14F-4D97-AF65-F5344CB8AC3E}">
        <p14:creationId xmlns:p14="http://schemas.microsoft.com/office/powerpoint/2010/main" val="1558948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Identifying related addition equations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Ask pupils to look at the first equation on the slide: 7 + 6 = 13. Encourage them to show how they can represent it, using Dienes and a part-whole model (although other representations can also be used). Pupils should use language to describe that the two parts (6 and 7) added together are equal to the whole (13). Then ask pupils to look at 13 = 6 + 7.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What’s the same? What’s different?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Are both equations correct? </a:t>
            </a:r>
          </a:p>
          <a:p>
            <a:pPr algn="l" rtl="0" fontAlgn="base"/>
            <a:r>
              <a:rPr lang="en-GB" sz="1200" b="0" i="0">
                <a:solidFill>
                  <a:srgbClr val="000000"/>
                </a:solidFill>
                <a:effectLst/>
                <a:latin typeface="Arial" panose="020B0604020202020204" pitchFamily="34" charset="0"/>
              </a:rPr>
              <a:t>Establish that the order of the numbers has changed. Encourage pupils to note that the equation is still showing that the whole (13) is equal to the sum of the two parts (6 and 7).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On the next slide, ask pupils to consider the child’s claim that ‘it doesn’t matter where you put the numbers in an addition equation’. Draw their attention to the four equations shown.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Do you agree or disagree with the child’s statement? Why? </a:t>
            </a:r>
          </a:p>
          <a:p>
            <a:pPr algn="l" rtl="0" fontAlgn="base"/>
            <a:r>
              <a:rPr lang="en-GB" sz="1200" b="0" i="0">
                <a:solidFill>
                  <a:srgbClr val="000000"/>
                </a:solidFill>
                <a:effectLst/>
                <a:latin typeface="Arial" panose="020B0604020202020204" pitchFamily="34" charset="0"/>
              </a:rPr>
              <a:t>It is important that pupils are given time to explore this and explain their reasoning supported with manipulatives. Establish that two of the equations are incorrect. Talk about the meaning of the ‘=’ symbol, and that each side must be equal to the other. Explore the other correct addition equations that can be written using the numbers six, seven and 13 (there should be four, two with 13 before ‘=’, and two with 13 after ‘=’).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18</a:t>
            </a:fld>
            <a:endParaRPr lang="en-GB"/>
          </a:p>
        </p:txBody>
      </p:sp>
    </p:spTree>
    <p:extLst>
      <p:ext uri="{BB962C8B-B14F-4D97-AF65-F5344CB8AC3E}">
        <p14:creationId xmlns:p14="http://schemas.microsoft.com/office/powerpoint/2010/main" val="1498295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Identifying related addition equations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part-whole model and a manipulative such as Dienes, cubes or counters. They discuss and record sets of equivalent addition equations, using manipulatives on a part-whole model to support their reasoning.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19</a:t>
            </a:fld>
            <a:endParaRPr lang="en-GB"/>
          </a:p>
        </p:txBody>
      </p:sp>
    </p:spTree>
    <p:extLst>
      <p:ext uri="{BB962C8B-B14F-4D97-AF65-F5344CB8AC3E}">
        <p14:creationId xmlns:p14="http://schemas.microsoft.com/office/powerpoint/2010/main" val="332139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hyperlink" Target="https://forms.office.com/pages/responsepage.aspx?id=dBTLADSljUaCn2NuzjLCTHJLiI302r5AmDJRSl_MTiNUOU0yMDVCSldIMkg1TEZHNFI3VVkzSlpXWi4u" TargetMode="External"/><Relationship Id="rId5" Type="http://schemas.openxmlformats.org/officeDocument/2006/relationships/image" Target="../media/image7.png"/><Relationship Id="rId4" Type="http://schemas.openxmlformats.org/officeDocument/2006/relationships/image" Target="../media/image3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06/05/2024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06/05/2024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06/05/2024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836117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80653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902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262583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2041461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6409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854609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53700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934734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Medium"/>
                <a:ea typeface="Quicksand Medium"/>
                <a:cs typeface="Quicksand Medium"/>
                <a:sym typeface="Quicksand Medium"/>
              </a:defRPr>
            </a:lvl1pPr>
            <a:lvl2pPr lvl="1" rtl="0">
              <a:buNone/>
              <a:defRPr sz="1067">
                <a:solidFill>
                  <a:srgbClr val="494985"/>
                </a:solidFill>
                <a:latin typeface="Quicksand Medium"/>
                <a:ea typeface="Quicksand Medium"/>
                <a:cs typeface="Quicksand Medium"/>
                <a:sym typeface="Quicksand Medium"/>
              </a:defRPr>
            </a:lvl2pPr>
            <a:lvl3pPr lvl="2" rtl="0">
              <a:buNone/>
              <a:defRPr sz="1067">
                <a:solidFill>
                  <a:srgbClr val="494985"/>
                </a:solidFill>
                <a:latin typeface="Quicksand Medium"/>
                <a:ea typeface="Quicksand Medium"/>
                <a:cs typeface="Quicksand Medium"/>
                <a:sym typeface="Quicksand Medium"/>
              </a:defRPr>
            </a:lvl3pPr>
            <a:lvl4pPr lvl="3" rtl="0">
              <a:buNone/>
              <a:defRPr sz="1067">
                <a:solidFill>
                  <a:srgbClr val="494985"/>
                </a:solidFill>
                <a:latin typeface="Quicksand Medium"/>
                <a:ea typeface="Quicksand Medium"/>
                <a:cs typeface="Quicksand Medium"/>
                <a:sym typeface="Quicksand Medium"/>
              </a:defRPr>
            </a:lvl4pPr>
            <a:lvl5pPr lvl="4" rtl="0">
              <a:buNone/>
              <a:defRPr sz="1067">
                <a:solidFill>
                  <a:srgbClr val="494985"/>
                </a:solidFill>
                <a:latin typeface="Quicksand Medium"/>
                <a:ea typeface="Quicksand Medium"/>
                <a:cs typeface="Quicksand Medium"/>
                <a:sym typeface="Quicksand Medium"/>
              </a:defRPr>
            </a:lvl5pPr>
            <a:lvl6pPr lvl="5" rtl="0">
              <a:buNone/>
              <a:defRPr sz="1067">
                <a:solidFill>
                  <a:srgbClr val="494985"/>
                </a:solidFill>
                <a:latin typeface="Quicksand Medium"/>
                <a:ea typeface="Quicksand Medium"/>
                <a:cs typeface="Quicksand Medium"/>
                <a:sym typeface="Quicksand Medium"/>
              </a:defRPr>
            </a:lvl6pPr>
            <a:lvl7pPr lvl="6" rtl="0">
              <a:buNone/>
              <a:defRPr sz="1067">
                <a:solidFill>
                  <a:srgbClr val="494985"/>
                </a:solidFill>
                <a:latin typeface="Quicksand Medium"/>
                <a:ea typeface="Quicksand Medium"/>
                <a:cs typeface="Quicksand Medium"/>
                <a:sym typeface="Quicksand Medium"/>
              </a:defRPr>
            </a:lvl7pPr>
            <a:lvl8pPr lvl="7" rtl="0">
              <a:buNone/>
              <a:defRPr sz="1067">
                <a:solidFill>
                  <a:srgbClr val="494985"/>
                </a:solidFill>
                <a:latin typeface="Quicksand Medium"/>
                <a:ea typeface="Quicksand Medium"/>
                <a:cs typeface="Quicksand Medium"/>
                <a:sym typeface="Quicksand Medium"/>
              </a:defRPr>
            </a:lvl8pPr>
            <a:lvl9pPr lvl="8" rtl="0">
              <a:buNone/>
              <a:defRPr sz="1067">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926110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Medium"/>
                <a:ea typeface="Quicksand Medium"/>
                <a:cs typeface="Quicksand Medium"/>
                <a:sym typeface="Quicksand Medium"/>
              </a:defRPr>
            </a:lvl1pPr>
            <a:lvl2pPr lvl="1" rtl="0">
              <a:buNone/>
              <a:defRPr sz="1067">
                <a:solidFill>
                  <a:srgbClr val="494985"/>
                </a:solidFill>
                <a:latin typeface="Quicksand Medium"/>
                <a:ea typeface="Quicksand Medium"/>
                <a:cs typeface="Quicksand Medium"/>
                <a:sym typeface="Quicksand Medium"/>
              </a:defRPr>
            </a:lvl2pPr>
            <a:lvl3pPr lvl="2" rtl="0">
              <a:buNone/>
              <a:defRPr sz="1067">
                <a:solidFill>
                  <a:srgbClr val="494985"/>
                </a:solidFill>
                <a:latin typeface="Quicksand Medium"/>
                <a:ea typeface="Quicksand Medium"/>
                <a:cs typeface="Quicksand Medium"/>
                <a:sym typeface="Quicksand Medium"/>
              </a:defRPr>
            </a:lvl3pPr>
            <a:lvl4pPr lvl="3" rtl="0">
              <a:buNone/>
              <a:defRPr sz="1067">
                <a:solidFill>
                  <a:srgbClr val="494985"/>
                </a:solidFill>
                <a:latin typeface="Quicksand Medium"/>
                <a:ea typeface="Quicksand Medium"/>
                <a:cs typeface="Quicksand Medium"/>
                <a:sym typeface="Quicksand Medium"/>
              </a:defRPr>
            </a:lvl4pPr>
            <a:lvl5pPr lvl="4" rtl="0">
              <a:buNone/>
              <a:defRPr sz="1067">
                <a:solidFill>
                  <a:srgbClr val="494985"/>
                </a:solidFill>
                <a:latin typeface="Quicksand Medium"/>
                <a:ea typeface="Quicksand Medium"/>
                <a:cs typeface="Quicksand Medium"/>
                <a:sym typeface="Quicksand Medium"/>
              </a:defRPr>
            </a:lvl5pPr>
            <a:lvl6pPr lvl="5" rtl="0">
              <a:buNone/>
              <a:defRPr sz="1067">
                <a:solidFill>
                  <a:srgbClr val="494985"/>
                </a:solidFill>
                <a:latin typeface="Quicksand Medium"/>
                <a:ea typeface="Quicksand Medium"/>
                <a:cs typeface="Quicksand Medium"/>
                <a:sym typeface="Quicksand Medium"/>
              </a:defRPr>
            </a:lvl6pPr>
            <a:lvl7pPr lvl="6" rtl="0">
              <a:buNone/>
              <a:defRPr sz="1067">
                <a:solidFill>
                  <a:srgbClr val="494985"/>
                </a:solidFill>
                <a:latin typeface="Quicksand Medium"/>
                <a:ea typeface="Quicksand Medium"/>
                <a:cs typeface="Quicksand Medium"/>
                <a:sym typeface="Quicksand Medium"/>
              </a:defRPr>
            </a:lvl7pPr>
            <a:lvl8pPr lvl="7" rtl="0">
              <a:buNone/>
              <a:defRPr sz="1067">
                <a:solidFill>
                  <a:srgbClr val="494985"/>
                </a:solidFill>
                <a:latin typeface="Quicksand Medium"/>
                <a:ea typeface="Quicksand Medium"/>
                <a:cs typeface="Quicksand Medium"/>
                <a:sym typeface="Quicksand Medium"/>
              </a:defRPr>
            </a:lvl8pPr>
            <a:lvl9pPr lvl="8" rtl="0">
              <a:buNone/>
              <a:defRPr sz="1067">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4811085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4153875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3346316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906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234294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67373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251111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8083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S1_Y1 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a:t>Unit X: Unit Title</a:t>
            </a:r>
            <a:endParaRPr lang="en-US"/>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a:t>Lesson X: Lesson Title</a:t>
            </a:r>
          </a:p>
        </p:txBody>
      </p:sp>
      <p:pic>
        <p:nvPicPr>
          <p:cNvPr id="3" name="Picture 2">
            <a:extLst>
              <a:ext uri="{FF2B5EF4-FFF2-40B4-BE49-F238E27FC236}">
                <a16:creationId xmlns:a16="http://schemas.microsoft.com/office/drawing/2014/main" id="{2FA4FDA3-779F-54D7-8C3A-BA4F7AFD4B68}"/>
              </a:ext>
            </a:extLst>
          </p:cNvPr>
          <p:cNvPicPr>
            <a:picLocks noChangeAspect="1"/>
          </p:cNvPicPr>
          <p:nvPr userDrawn="1"/>
        </p:nvPicPr>
        <p:blipFill>
          <a:blip r:embed="rId2"/>
          <a:stretch>
            <a:fillRect/>
          </a:stretch>
        </p:blipFill>
        <p:spPr>
          <a:xfrm>
            <a:off x="513419" y="1933888"/>
            <a:ext cx="1117600" cy="1600200"/>
          </a:xfrm>
          <a:prstGeom prst="rect">
            <a:avLst/>
          </a:prstGeom>
        </p:spPr>
      </p:pic>
    </p:spTree>
    <p:extLst>
      <p:ext uri="{BB962C8B-B14F-4D97-AF65-F5344CB8AC3E}">
        <p14:creationId xmlns:p14="http://schemas.microsoft.com/office/powerpoint/2010/main" val="1444240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S1_Knowledge quiz">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734953" y="1265382"/>
            <a:ext cx="9842992" cy="5079999"/>
          </a:xfrm>
          <a:prstGeom prst="rect">
            <a:avLst/>
          </a:prstGeom>
        </p:spPr>
        <p:txBody>
          <a:bodyPr lIns="0" tIns="0" rIns="0" bIns="0">
            <a:normAutofit/>
          </a:bodyPr>
          <a:lstStyle>
            <a:lvl1pPr marL="0" indent="0">
              <a:lnSpc>
                <a:spcPct val="100000"/>
              </a:lnSpc>
              <a:buFontTx/>
              <a:buNone/>
              <a:defRPr sz="2800">
                <a:latin typeface="Century Gothic"/>
                <a:cs typeface="Century Gothic"/>
              </a:defRPr>
            </a:lvl1pPr>
          </a:lstStyle>
          <a:p>
            <a:r>
              <a:rPr lang="en-GB"/>
              <a:t>Insert quiz questions from workbook</a:t>
            </a:r>
            <a:endParaRPr lang="en-US"/>
          </a:p>
        </p:txBody>
      </p:sp>
      <p:sp>
        <p:nvSpPr>
          <p:cNvPr id="10" name="Text Placeholder 3">
            <a:extLst>
              <a:ext uri="{FF2B5EF4-FFF2-40B4-BE49-F238E27FC236}">
                <a16:creationId xmlns:a16="http://schemas.microsoft.com/office/drawing/2014/main" id="{9523EDD9-35D0-AD0C-8E70-53F729930B02}"/>
              </a:ext>
            </a:extLst>
          </p:cNvPr>
          <p:cNvSpPr>
            <a:spLocks noGrp="1"/>
          </p:cNvSpPr>
          <p:nvPr>
            <p:ph type="body" sz="quarter" idx="10" hasCustomPrompt="1"/>
          </p:nvPr>
        </p:nvSpPr>
        <p:spPr>
          <a:xfrm>
            <a:off x="734954" y="604333"/>
            <a:ext cx="3991050" cy="522000"/>
          </a:xfrm>
          <a:prstGeom prst="roundRect">
            <a:avLst/>
          </a:prstGeom>
          <a:solidFill>
            <a:srgbClr val="8E71A5"/>
          </a:solidFill>
          <a:ln>
            <a:noFill/>
          </a:ln>
        </p:spPr>
        <p:txBody>
          <a:bodyPr anchor="ctr"/>
          <a:lstStyle>
            <a:lvl1pPr marL="0" indent="0" algn="ctr">
              <a:buNone/>
              <a:defRPr b="1">
                <a:solidFill>
                  <a:schemeClr val="bg1"/>
                </a:solidFill>
                <a:latin typeface="Century Gothic" panose="020B0502020202020204" pitchFamily="34" charset="0"/>
              </a:defRPr>
            </a:lvl1pPr>
          </a:lstStyle>
          <a:p>
            <a:pPr lvl="0"/>
            <a:r>
              <a:rPr lang="en-US"/>
              <a:t>Knowledge quiz X.X</a:t>
            </a:r>
            <a:endParaRPr lang="en-GB"/>
          </a:p>
        </p:txBody>
      </p:sp>
      <p:sp>
        <p:nvSpPr>
          <p:cNvPr id="2" name="Content Placeholder 2">
            <a:extLst>
              <a:ext uri="{FF2B5EF4-FFF2-40B4-BE49-F238E27FC236}">
                <a16:creationId xmlns:a16="http://schemas.microsoft.com/office/drawing/2014/main" id="{CB840377-AA6F-61D2-5564-27CE3998D42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Knowledge quiz</a:t>
            </a:r>
            <a:endParaRPr lang="en-GB"/>
          </a:p>
        </p:txBody>
      </p:sp>
      <p:sp>
        <p:nvSpPr>
          <p:cNvPr id="4" name="Text Placeholder 3">
            <a:extLst>
              <a:ext uri="{FF2B5EF4-FFF2-40B4-BE49-F238E27FC236}">
                <a16:creationId xmlns:a16="http://schemas.microsoft.com/office/drawing/2014/main" id="{645F7DF1-EAEC-8DD1-BF4B-CF160AC57D0A}"/>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996289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S1_Enquiry Question_first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This is the unit enquiry question</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 name="Content Placeholder 2">
            <a:extLst>
              <a:ext uri="{FF2B5EF4-FFF2-40B4-BE49-F238E27FC236}">
                <a16:creationId xmlns:a16="http://schemas.microsoft.com/office/drawing/2014/main" id="{4F98CEE3-4DED-EC81-55A1-ADC847160BB5}"/>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2440090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S1_Learning journey_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7" name="Rounded Rectangle 13">
            <a:extLst>
              <a:ext uri="{FF2B5EF4-FFF2-40B4-BE49-F238E27FC236}">
                <a16:creationId xmlns:a16="http://schemas.microsoft.com/office/drawing/2014/main" id="{664085B5-AB8B-E74C-D6F2-FB5A92D8B322}"/>
              </a:ext>
            </a:extLst>
          </p:cNvPr>
          <p:cNvSpPr/>
          <p:nvPr userDrawn="1"/>
        </p:nvSpPr>
        <p:spPr>
          <a:xfrm>
            <a:off x="464499"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1" name="Rounded Rectangle 13">
            <a:extLst>
              <a:ext uri="{FF2B5EF4-FFF2-40B4-BE49-F238E27FC236}">
                <a16:creationId xmlns:a16="http://schemas.microsoft.com/office/drawing/2014/main" id="{89086965-8523-14C0-84C3-9E0C1864B091}"/>
              </a:ext>
            </a:extLst>
          </p:cNvPr>
          <p:cNvSpPr/>
          <p:nvPr userDrawn="1"/>
        </p:nvSpPr>
        <p:spPr>
          <a:xfrm>
            <a:off x="464499" y="2519162"/>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3" name="Oval 12">
            <a:extLst>
              <a:ext uri="{FF2B5EF4-FFF2-40B4-BE49-F238E27FC236}">
                <a16:creationId xmlns:a16="http://schemas.microsoft.com/office/drawing/2014/main" id="{40A7BE72-AA08-F2E3-6C4D-59BF41EEAFFB}"/>
              </a:ext>
            </a:extLst>
          </p:cNvPr>
          <p:cNvSpPr/>
          <p:nvPr userDrawn="1"/>
        </p:nvSpPr>
        <p:spPr>
          <a:xfrm>
            <a:off x="494603"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D69EDCB-7946-4998-DF9E-B7E9444FA6D7}"/>
              </a:ext>
            </a:extLst>
          </p:cNvPr>
          <p:cNvSpPr/>
          <p:nvPr userDrawn="1"/>
        </p:nvSpPr>
        <p:spPr>
          <a:xfrm>
            <a:off x="464499"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5" name="Oval 14">
            <a:extLst>
              <a:ext uri="{FF2B5EF4-FFF2-40B4-BE49-F238E27FC236}">
                <a16:creationId xmlns:a16="http://schemas.microsoft.com/office/drawing/2014/main" id="{EE868736-A74F-535A-EEAC-EFAA61361727}"/>
              </a:ext>
            </a:extLst>
          </p:cNvPr>
          <p:cNvSpPr/>
          <p:nvPr userDrawn="1"/>
        </p:nvSpPr>
        <p:spPr>
          <a:xfrm>
            <a:off x="494603"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3">
            <a:extLst>
              <a:ext uri="{FF2B5EF4-FFF2-40B4-BE49-F238E27FC236}">
                <a16:creationId xmlns:a16="http://schemas.microsoft.com/office/drawing/2014/main" id="{A767BABF-70FE-32F9-7764-4273672E4BE5}"/>
              </a:ext>
            </a:extLst>
          </p:cNvPr>
          <p:cNvSpPr/>
          <p:nvPr userDrawn="1"/>
        </p:nvSpPr>
        <p:spPr>
          <a:xfrm>
            <a:off x="5701092"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7" name="Oval 16">
            <a:extLst>
              <a:ext uri="{FF2B5EF4-FFF2-40B4-BE49-F238E27FC236}">
                <a16:creationId xmlns:a16="http://schemas.microsoft.com/office/drawing/2014/main" id="{82CD6666-865A-8623-0A83-278E23B08EC4}"/>
              </a:ext>
            </a:extLst>
          </p:cNvPr>
          <p:cNvSpPr/>
          <p:nvPr userDrawn="1"/>
        </p:nvSpPr>
        <p:spPr>
          <a:xfrm>
            <a:off x="5731196" y="971188"/>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3">
            <a:extLst>
              <a:ext uri="{FF2B5EF4-FFF2-40B4-BE49-F238E27FC236}">
                <a16:creationId xmlns:a16="http://schemas.microsoft.com/office/drawing/2014/main" id="{433447E2-22F3-489A-60C3-4FF98A1FF029}"/>
              </a:ext>
            </a:extLst>
          </p:cNvPr>
          <p:cNvSpPr/>
          <p:nvPr userDrawn="1"/>
        </p:nvSpPr>
        <p:spPr>
          <a:xfrm>
            <a:off x="5701092" y="2519162"/>
            <a:ext cx="5033391" cy="1828606"/>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2" name="Oval 21">
            <a:extLst>
              <a:ext uri="{FF2B5EF4-FFF2-40B4-BE49-F238E27FC236}">
                <a16:creationId xmlns:a16="http://schemas.microsoft.com/office/drawing/2014/main" id="{717139F2-4240-E4A4-D5A7-BD819FDC7EFE}"/>
              </a:ext>
            </a:extLst>
          </p:cNvPr>
          <p:cNvSpPr/>
          <p:nvPr userDrawn="1"/>
        </p:nvSpPr>
        <p:spPr>
          <a:xfrm>
            <a:off x="497508" y="964781"/>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5B46DD-5180-2F61-43F7-F9C642750B83}"/>
              </a:ext>
            </a:extLst>
          </p:cNvPr>
          <p:cNvSpPr/>
          <p:nvPr userDrawn="1"/>
        </p:nvSpPr>
        <p:spPr>
          <a:xfrm>
            <a:off x="5731196"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3">
            <a:extLst>
              <a:ext uri="{FF2B5EF4-FFF2-40B4-BE49-F238E27FC236}">
                <a16:creationId xmlns:a16="http://schemas.microsoft.com/office/drawing/2014/main" id="{97FDE27B-59C4-CC07-D95F-2634534D3F98}"/>
              </a:ext>
            </a:extLst>
          </p:cNvPr>
          <p:cNvSpPr/>
          <p:nvPr userDrawn="1"/>
        </p:nvSpPr>
        <p:spPr>
          <a:xfrm>
            <a:off x="5701092"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1" name="Oval 20">
            <a:extLst>
              <a:ext uri="{FF2B5EF4-FFF2-40B4-BE49-F238E27FC236}">
                <a16:creationId xmlns:a16="http://schemas.microsoft.com/office/drawing/2014/main" id="{1A48D117-2F35-9AC6-8BE1-2215AF4AAEE5}"/>
              </a:ext>
            </a:extLst>
          </p:cNvPr>
          <p:cNvSpPr/>
          <p:nvPr userDrawn="1"/>
        </p:nvSpPr>
        <p:spPr>
          <a:xfrm>
            <a:off x="5731196"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F56FB98-D789-498F-B5E7-0B31FB79CEE6}"/>
              </a:ext>
            </a:extLst>
          </p:cNvPr>
          <p:cNvSpPr>
            <a:spLocks noGrp="1"/>
          </p:cNvSpPr>
          <p:nvPr>
            <p:ph type="body" sz="quarter" idx="15"/>
          </p:nvPr>
        </p:nvSpPr>
        <p:spPr>
          <a:xfrm>
            <a:off x="1302150"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9" name="Text Placeholder 4">
            <a:extLst>
              <a:ext uri="{FF2B5EF4-FFF2-40B4-BE49-F238E27FC236}">
                <a16:creationId xmlns:a16="http://schemas.microsoft.com/office/drawing/2014/main" id="{8690BEED-0CD4-ECF5-6F87-B1334FC3A4EB}"/>
              </a:ext>
            </a:extLst>
          </p:cNvPr>
          <p:cNvSpPr>
            <a:spLocks noGrp="1"/>
          </p:cNvSpPr>
          <p:nvPr>
            <p:ph type="body" sz="quarter" idx="16" hasCustomPrompt="1"/>
          </p:nvPr>
        </p:nvSpPr>
        <p:spPr>
          <a:xfrm>
            <a:off x="1302149" y="488969"/>
            <a:ext cx="3636000" cy="1656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Lesson title</a:t>
            </a:r>
          </a:p>
        </p:txBody>
      </p:sp>
      <p:sp>
        <p:nvSpPr>
          <p:cNvPr id="24" name="Text Placeholder 4">
            <a:extLst>
              <a:ext uri="{FF2B5EF4-FFF2-40B4-BE49-F238E27FC236}">
                <a16:creationId xmlns:a16="http://schemas.microsoft.com/office/drawing/2014/main" id="{D8313C61-3CAF-BE63-EF1D-6D138BC0C90A}"/>
              </a:ext>
            </a:extLst>
          </p:cNvPr>
          <p:cNvSpPr>
            <a:spLocks noGrp="1"/>
          </p:cNvSpPr>
          <p:nvPr>
            <p:ph type="body" sz="quarter" idx="17"/>
          </p:nvPr>
        </p:nvSpPr>
        <p:spPr>
          <a:xfrm>
            <a:off x="1302149"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5" name="Text Placeholder 4">
            <a:extLst>
              <a:ext uri="{FF2B5EF4-FFF2-40B4-BE49-F238E27FC236}">
                <a16:creationId xmlns:a16="http://schemas.microsoft.com/office/drawing/2014/main" id="{7F9D0A9A-1BB4-7CF8-B259-6F69B04223C6}"/>
              </a:ext>
            </a:extLst>
          </p:cNvPr>
          <p:cNvSpPr>
            <a:spLocks noGrp="1"/>
          </p:cNvSpPr>
          <p:nvPr>
            <p:ph type="body" sz="quarter" idx="18"/>
          </p:nvPr>
        </p:nvSpPr>
        <p:spPr>
          <a:xfrm>
            <a:off x="6537836"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0" name="Text Placeholder 4">
            <a:extLst>
              <a:ext uri="{FF2B5EF4-FFF2-40B4-BE49-F238E27FC236}">
                <a16:creationId xmlns:a16="http://schemas.microsoft.com/office/drawing/2014/main" id="{1EFC887C-4A61-51D4-4584-8E3A0973C7EE}"/>
              </a:ext>
            </a:extLst>
          </p:cNvPr>
          <p:cNvSpPr>
            <a:spLocks noGrp="1"/>
          </p:cNvSpPr>
          <p:nvPr>
            <p:ph type="body" sz="quarter" idx="19"/>
          </p:nvPr>
        </p:nvSpPr>
        <p:spPr>
          <a:xfrm>
            <a:off x="6537836"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1" name="Text Placeholder 4">
            <a:extLst>
              <a:ext uri="{FF2B5EF4-FFF2-40B4-BE49-F238E27FC236}">
                <a16:creationId xmlns:a16="http://schemas.microsoft.com/office/drawing/2014/main" id="{D5C33EEF-A7D8-F53A-DBBA-00A4CE97CCB4}"/>
              </a:ext>
            </a:extLst>
          </p:cNvPr>
          <p:cNvSpPr>
            <a:spLocks noGrp="1"/>
          </p:cNvSpPr>
          <p:nvPr>
            <p:ph type="body" sz="quarter" idx="20"/>
          </p:nvPr>
        </p:nvSpPr>
        <p:spPr>
          <a:xfrm>
            <a:off x="6567939" y="482563"/>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DEBF302D-FC0F-3002-1804-7660B6DA41DE}"/>
              </a:ext>
            </a:extLst>
          </p:cNvPr>
          <p:cNvSpPr txBox="1"/>
          <p:nvPr userDrawn="1"/>
        </p:nvSpPr>
        <p:spPr>
          <a:xfrm>
            <a:off x="546354"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2</a:t>
            </a:r>
          </a:p>
        </p:txBody>
      </p:sp>
      <p:sp>
        <p:nvSpPr>
          <p:cNvPr id="26" name="TextBox 25">
            <a:extLst>
              <a:ext uri="{FF2B5EF4-FFF2-40B4-BE49-F238E27FC236}">
                <a16:creationId xmlns:a16="http://schemas.microsoft.com/office/drawing/2014/main" id="{23531AC6-5D2A-182B-D3F8-AFFD8F8D4789}"/>
              </a:ext>
            </a:extLst>
          </p:cNvPr>
          <p:cNvSpPr txBox="1"/>
          <p:nvPr userDrawn="1"/>
        </p:nvSpPr>
        <p:spPr>
          <a:xfrm>
            <a:off x="546354" y="1038883"/>
            <a:ext cx="583288" cy="523220"/>
          </a:xfrm>
          <a:prstGeom prst="rect">
            <a:avLst/>
          </a:prstGeom>
          <a:noFill/>
        </p:spPr>
        <p:txBody>
          <a:bodyPr wrap="square" rtlCol="0" anchor="ctr">
            <a:spAutoFit/>
          </a:bodyPr>
          <a:lstStyle/>
          <a:p>
            <a:pPr algn="ctr"/>
            <a:r>
              <a:rPr lang="en-GB" sz="2800" b="1">
                <a:solidFill>
                  <a:srgbClr val="000000"/>
                </a:solidFill>
                <a:latin typeface="Century Gothic" panose="020B0502020202020204" pitchFamily="34" charset="0"/>
              </a:rPr>
              <a:t>1</a:t>
            </a:r>
          </a:p>
        </p:txBody>
      </p:sp>
      <p:sp>
        <p:nvSpPr>
          <p:cNvPr id="27" name="TextBox 26">
            <a:extLst>
              <a:ext uri="{FF2B5EF4-FFF2-40B4-BE49-F238E27FC236}">
                <a16:creationId xmlns:a16="http://schemas.microsoft.com/office/drawing/2014/main" id="{B6DA936F-4AC7-E1E7-EA46-6F93DE800F72}"/>
              </a:ext>
            </a:extLst>
          </p:cNvPr>
          <p:cNvSpPr txBox="1"/>
          <p:nvPr userDrawn="1"/>
        </p:nvSpPr>
        <p:spPr>
          <a:xfrm>
            <a:off x="546354"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3</a:t>
            </a:r>
          </a:p>
        </p:txBody>
      </p:sp>
      <p:sp>
        <p:nvSpPr>
          <p:cNvPr id="28" name="TextBox 27">
            <a:extLst>
              <a:ext uri="{FF2B5EF4-FFF2-40B4-BE49-F238E27FC236}">
                <a16:creationId xmlns:a16="http://schemas.microsoft.com/office/drawing/2014/main" id="{E5E1C8C6-2E2C-5803-6429-150351E7A06B}"/>
              </a:ext>
            </a:extLst>
          </p:cNvPr>
          <p:cNvSpPr txBox="1"/>
          <p:nvPr userDrawn="1"/>
        </p:nvSpPr>
        <p:spPr>
          <a:xfrm>
            <a:off x="5775799"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5</a:t>
            </a:r>
          </a:p>
        </p:txBody>
      </p:sp>
      <p:sp>
        <p:nvSpPr>
          <p:cNvPr id="32" name="TextBox 31">
            <a:extLst>
              <a:ext uri="{FF2B5EF4-FFF2-40B4-BE49-F238E27FC236}">
                <a16:creationId xmlns:a16="http://schemas.microsoft.com/office/drawing/2014/main" id="{9A3B608D-6ACF-431A-7138-CDECD04373B0}"/>
              </a:ext>
            </a:extLst>
          </p:cNvPr>
          <p:cNvSpPr txBox="1"/>
          <p:nvPr userDrawn="1"/>
        </p:nvSpPr>
        <p:spPr>
          <a:xfrm>
            <a:off x="5775799"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6</a:t>
            </a:r>
          </a:p>
        </p:txBody>
      </p:sp>
      <p:sp>
        <p:nvSpPr>
          <p:cNvPr id="33" name="TextBox 32">
            <a:extLst>
              <a:ext uri="{FF2B5EF4-FFF2-40B4-BE49-F238E27FC236}">
                <a16:creationId xmlns:a16="http://schemas.microsoft.com/office/drawing/2014/main" id="{5FF66031-4FA6-14F9-C4D5-575FCFEED300}"/>
              </a:ext>
            </a:extLst>
          </p:cNvPr>
          <p:cNvSpPr txBox="1"/>
          <p:nvPr userDrawn="1"/>
        </p:nvSpPr>
        <p:spPr>
          <a:xfrm>
            <a:off x="5775799" y="103888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4</a:t>
            </a:r>
          </a:p>
        </p:txBody>
      </p:sp>
      <p:sp>
        <p:nvSpPr>
          <p:cNvPr id="4" name="Content Placeholder 2">
            <a:extLst>
              <a:ext uri="{FF2B5EF4-FFF2-40B4-BE49-F238E27FC236}">
                <a16:creationId xmlns:a16="http://schemas.microsoft.com/office/drawing/2014/main" id="{9C1697CE-226A-18DC-3742-BDF30545B02D}"/>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1845280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S1_Lesson Statem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In this lesson, we will learn</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557EA9A8-8388-5635-F60E-33A95272EB25}"/>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statement</a:t>
            </a:r>
            <a:endParaRPr lang="en-GB"/>
          </a:p>
        </p:txBody>
      </p:sp>
      <p:sp>
        <p:nvSpPr>
          <p:cNvPr id="6" name="Text Placeholder 3">
            <a:extLst>
              <a:ext uri="{FF2B5EF4-FFF2-40B4-BE49-F238E27FC236}">
                <a16:creationId xmlns:a16="http://schemas.microsoft.com/office/drawing/2014/main" id="{72B9E938-B5F1-5AFC-82B5-503D3F0192E8}"/>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284492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S1_Key Ter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The key term for this lesson is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2860D1AD-E29F-6B72-80D7-1146A6E6B9B8}"/>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term</a:t>
            </a:r>
            <a:endParaRPr lang="en-GB"/>
          </a:p>
        </p:txBody>
      </p:sp>
      <p:sp>
        <p:nvSpPr>
          <p:cNvPr id="6" name="Text Placeholder 3">
            <a:extLst>
              <a:ext uri="{FF2B5EF4-FFF2-40B4-BE49-F238E27FC236}">
                <a16:creationId xmlns:a16="http://schemas.microsoft.com/office/drawing/2014/main" id="{CD66EB5F-10DB-93E3-7C63-1C07FF8FC2D7}"/>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520655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S1_Key knowledge_Single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0" name="Rounded Rectangle 10">
            <a:extLst>
              <a:ext uri="{FF2B5EF4-FFF2-40B4-BE49-F238E27FC236}">
                <a16:creationId xmlns:a16="http://schemas.microsoft.com/office/drawing/2014/main" id="{D5414325-9C8C-8723-2501-40B7F67036FB}"/>
              </a:ext>
            </a:extLst>
          </p:cNvPr>
          <p:cNvSpPr/>
          <p:nvPr userDrawn="1"/>
        </p:nvSpPr>
        <p:spPr>
          <a:xfrm>
            <a:off x="7861385" y="1236516"/>
            <a:ext cx="2945159" cy="4152286"/>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21" name="Rounded Rectangle 12">
            <a:extLst>
              <a:ext uri="{FF2B5EF4-FFF2-40B4-BE49-F238E27FC236}">
                <a16:creationId xmlns:a16="http://schemas.microsoft.com/office/drawing/2014/main" id="{42C5FBAA-AB3B-B413-B60A-7021574D2DF3}"/>
              </a:ext>
            </a:extLst>
          </p:cNvPr>
          <p:cNvSpPr/>
          <p:nvPr userDrawn="1"/>
        </p:nvSpPr>
        <p:spPr>
          <a:xfrm>
            <a:off x="473073" y="1236516"/>
            <a:ext cx="7191570" cy="5320148"/>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EC2A8E-2948-81BB-8CDB-E38A5B65E00E}"/>
              </a:ext>
            </a:extLst>
          </p:cNvPr>
          <p:cNvSpPr txBox="1"/>
          <p:nvPr userDrawn="1"/>
        </p:nvSpPr>
        <p:spPr>
          <a:xfrm>
            <a:off x="7999266" y="134186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Placeholder 4">
            <a:extLst>
              <a:ext uri="{FF2B5EF4-FFF2-40B4-BE49-F238E27FC236}">
                <a16:creationId xmlns:a16="http://schemas.microsoft.com/office/drawing/2014/main" id="{134DB174-A1D6-C397-295D-BA7E130B66E6}"/>
              </a:ext>
            </a:extLst>
          </p:cNvPr>
          <p:cNvSpPr>
            <a:spLocks noGrp="1"/>
          </p:cNvSpPr>
          <p:nvPr>
            <p:ph type="body" sz="quarter" idx="11"/>
          </p:nvPr>
        </p:nvSpPr>
        <p:spPr>
          <a:xfrm>
            <a:off x="7995193" y="1903039"/>
            <a:ext cx="2698742" cy="3385933"/>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27" name="Title 1">
            <a:extLst>
              <a:ext uri="{FF2B5EF4-FFF2-40B4-BE49-F238E27FC236}">
                <a16:creationId xmlns:a16="http://schemas.microsoft.com/office/drawing/2014/main" id="{7F29F3C2-E35D-1E3B-02AF-D902A3C44ADA}"/>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a:t>
            </a:r>
            <a:endParaRPr lang="en-US"/>
          </a:p>
        </p:txBody>
      </p:sp>
      <p:sp>
        <p:nvSpPr>
          <p:cNvPr id="28" name="TextBox 27">
            <a:extLst>
              <a:ext uri="{FF2B5EF4-FFF2-40B4-BE49-F238E27FC236}">
                <a16:creationId xmlns:a16="http://schemas.microsoft.com/office/drawing/2014/main" id="{8C1819D2-31F3-2135-5506-B7BE93A6C16F}"/>
              </a:ext>
            </a:extLst>
          </p:cNvPr>
          <p:cNvSpPr txBox="1"/>
          <p:nvPr userDrawn="1"/>
        </p:nvSpPr>
        <p:spPr>
          <a:xfrm>
            <a:off x="588935" y="134186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37557F4C-7C15-A290-C088-B164E546A2FC}"/>
              </a:ext>
            </a:extLst>
          </p:cNvPr>
          <p:cNvSpPr>
            <a:spLocks noGrp="1"/>
          </p:cNvSpPr>
          <p:nvPr>
            <p:ph type="body" sz="quarter" idx="10"/>
          </p:nvPr>
        </p:nvSpPr>
        <p:spPr>
          <a:xfrm>
            <a:off x="588935" y="1903040"/>
            <a:ext cx="6925853" cy="4553178"/>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4229C588-ABB4-B41E-C6B1-8640C503BD56}"/>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4" name="Text Placeholder 3">
            <a:extLst>
              <a:ext uri="{FF2B5EF4-FFF2-40B4-BE49-F238E27FC236}">
                <a16:creationId xmlns:a16="http://schemas.microsoft.com/office/drawing/2014/main" id="{344A0F32-C956-A589-5308-D13992C31361}"/>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41729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S1_Group Tas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5FE7B1-3E82-67DC-7287-DA5C742F7FEC}"/>
              </a:ext>
            </a:extLst>
          </p:cNvPr>
          <p:cNvPicPr>
            <a:picLocks noChangeAspect="1" noChangeArrowheads="1"/>
          </p:cNvPicPr>
          <p:nvPr userDrawn="1"/>
        </p:nvPicPr>
        <p:blipFill>
          <a:blip r:embed="rId2"/>
          <a:srcRect/>
          <a:stretch/>
        </p:blipFill>
        <p:spPr bwMode="auto">
          <a:xfrm>
            <a:off x="11243844" y="5954195"/>
            <a:ext cx="752107" cy="75210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3FE52E-B78A-6B33-EB27-D455F04ECF69}"/>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4" name="Content Placeholder 2">
            <a:extLst>
              <a:ext uri="{FF2B5EF4-FFF2-40B4-BE49-F238E27FC236}">
                <a16:creationId xmlns:a16="http://schemas.microsoft.com/office/drawing/2014/main" id="{E1C7F8F7-07E5-0F1B-A91A-E4D77EC3E11E}"/>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9DA9E740-B900-E6C1-9656-EB7B1AEBCC1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Group task</a:t>
            </a:r>
            <a:endParaRPr lang="en-GB"/>
          </a:p>
        </p:txBody>
      </p:sp>
      <p:sp>
        <p:nvSpPr>
          <p:cNvPr id="4" name="Text Placeholder 3">
            <a:extLst>
              <a:ext uri="{FF2B5EF4-FFF2-40B4-BE49-F238E27FC236}">
                <a16:creationId xmlns:a16="http://schemas.microsoft.com/office/drawing/2014/main" id="{067A2527-97B3-70E8-C0FB-FD8BFA54631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EC2B51DF-D033-F447-4175-F5F5209E9B14}"/>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3512486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S1_Wr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4A38EC-4F78-54EF-C7E2-58904A351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8208" y="5935519"/>
            <a:ext cx="793172" cy="793172"/>
          </a:xfrm>
          <a:prstGeom prst="rect">
            <a:avLst/>
          </a:prstGeom>
        </p:spPr>
      </p:pic>
      <p:sp>
        <p:nvSpPr>
          <p:cNvPr id="11" name="Title 1">
            <a:extLst>
              <a:ext uri="{FF2B5EF4-FFF2-40B4-BE49-F238E27FC236}">
                <a16:creationId xmlns:a16="http://schemas.microsoft.com/office/drawing/2014/main" id="{CAFE156E-9760-94EB-6E7D-1B5B1C2D86E8}"/>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F651AE7C-0BB3-910E-CD9D-30DF7EA13923}"/>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Content Placeholder 2">
            <a:extLst>
              <a:ext uri="{FF2B5EF4-FFF2-40B4-BE49-F238E27FC236}">
                <a16:creationId xmlns:a16="http://schemas.microsoft.com/office/drawing/2014/main" id="{07F92BE0-4D53-99FC-BCF6-7678EDEBAB7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Write</a:t>
            </a:r>
            <a:endParaRPr lang="en-GB"/>
          </a:p>
        </p:txBody>
      </p:sp>
      <p:sp>
        <p:nvSpPr>
          <p:cNvPr id="5" name="Text Placeholder 3">
            <a:extLst>
              <a:ext uri="{FF2B5EF4-FFF2-40B4-BE49-F238E27FC236}">
                <a16:creationId xmlns:a16="http://schemas.microsoft.com/office/drawing/2014/main" id="{B3AD3963-439F-2D8B-C3DE-A99BE279D3A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60920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S1_Answers_Wr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129BFC-C64F-7EF2-CB23-BDB8785A61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11" name="Title 1">
            <a:extLst>
              <a:ext uri="{FF2B5EF4-FFF2-40B4-BE49-F238E27FC236}">
                <a16:creationId xmlns:a16="http://schemas.microsoft.com/office/drawing/2014/main" id="{9C16F4E5-570D-7388-488C-7896F41456A0}"/>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07E49C16-2D4C-9CB4-A3E1-5A2D07BE04E0}"/>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Text Placeholder 3">
            <a:extLst>
              <a:ext uri="{FF2B5EF4-FFF2-40B4-BE49-F238E27FC236}">
                <a16:creationId xmlns:a16="http://schemas.microsoft.com/office/drawing/2014/main" id="{8E13C8F1-D48E-C392-B392-C05ECBFC2CC9}"/>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25760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S1_Talk Task">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2764" y="5950156"/>
            <a:ext cx="762738" cy="762738"/>
          </a:xfrm>
          <a:prstGeom prst="rect">
            <a:avLst/>
          </a:prstGeom>
        </p:spPr>
      </p:pic>
      <p:sp>
        <p:nvSpPr>
          <p:cNvPr id="14" name="Text Placeholder 4">
            <a:extLst>
              <a:ext uri="{FF2B5EF4-FFF2-40B4-BE49-F238E27FC236}">
                <a16:creationId xmlns:a16="http://schemas.microsoft.com/office/drawing/2014/main" id="{6A92C6DC-29C3-2790-E8A6-5D23211B227E}"/>
              </a:ext>
            </a:extLst>
          </p:cNvPr>
          <p:cNvSpPr>
            <a:spLocks noGrp="1"/>
          </p:cNvSpPr>
          <p:nvPr>
            <p:ph type="body" sz="quarter" idx="10"/>
          </p:nvPr>
        </p:nvSpPr>
        <p:spPr>
          <a:xfrm>
            <a:off x="590550" y="493971"/>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9D0CA956-24CB-1B1B-70AC-1A3CA9E40415}"/>
              </a:ext>
            </a:extLst>
          </p:cNvPr>
          <p:cNvSpPr>
            <a:spLocks noGrp="1"/>
          </p:cNvSpPr>
          <p:nvPr>
            <p:ph type="body" sz="quarter" idx="11"/>
          </p:nvPr>
        </p:nvSpPr>
        <p:spPr>
          <a:xfrm>
            <a:off x="6096000" y="465272"/>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869832F2-55D0-A547-C082-AB554CE7618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Talk task</a:t>
            </a:r>
            <a:endParaRPr lang="en-GB"/>
          </a:p>
        </p:txBody>
      </p:sp>
      <p:sp>
        <p:nvSpPr>
          <p:cNvPr id="4" name="Text Placeholder 3">
            <a:extLst>
              <a:ext uri="{FF2B5EF4-FFF2-40B4-BE49-F238E27FC236}">
                <a16:creationId xmlns:a16="http://schemas.microsoft.com/office/drawing/2014/main" id="{0E2B9ACD-413B-4D6D-6B07-4F5E455665D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471751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S1_Read">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0E086EF6-133F-337E-481E-F81CA436E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2292" y="5965186"/>
            <a:ext cx="747947" cy="747947"/>
          </a:xfrm>
          <a:prstGeom prst="rect">
            <a:avLst/>
          </a:prstGeom>
        </p:spPr>
      </p:pic>
      <p:sp>
        <p:nvSpPr>
          <p:cNvPr id="12" name="Content Placeholder 2">
            <a:extLst>
              <a:ext uri="{FF2B5EF4-FFF2-40B4-BE49-F238E27FC236}">
                <a16:creationId xmlns:a16="http://schemas.microsoft.com/office/drawing/2014/main" id="{BA76511B-B90E-09A8-24AF-DEFC58ACE5AC}"/>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13" name="Title 1">
            <a:extLst>
              <a:ext uri="{FF2B5EF4-FFF2-40B4-BE49-F238E27FC236}">
                <a16:creationId xmlns:a16="http://schemas.microsoft.com/office/drawing/2014/main" id="{4D713163-9816-71FA-1C22-08BBD292955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4" name="Content Placeholder 2">
            <a:extLst>
              <a:ext uri="{FF2B5EF4-FFF2-40B4-BE49-F238E27FC236}">
                <a16:creationId xmlns:a16="http://schemas.microsoft.com/office/drawing/2014/main" id="{4042DE40-EAD8-2289-AF26-D5D4A5873CE6}"/>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Read</a:t>
            </a:r>
            <a:endParaRPr lang="en-GB"/>
          </a:p>
        </p:txBody>
      </p:sp>
      <p:sp>
        <p:nvSpPr>
          <p:cNvPr id="6" name="Text Placeholder 3">
            <a:extLst>
              <a:ext uri="{FF2B5EF4-FFF2-40B4-BE49-F238E27FC236}">
                <a16:creationId xmlns:a16="http://schemas.microsoft.com/office/drawing/2014/main" id="{4F85B064-26D6-BA05-8A44-801DFB1DA07D}"/>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239639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S1_Learning review_1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522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endParaRPr lang="en-US"/>
          </a:p>
        </p:txBody>
      </p:sp>
      <p:sp>
        <p:nvSpPr>
          <p:cNvPr id="3" name="Content Placeholder 2">
            <a:extLst>
              <a:ext uri="{FF2B5EF4-FFF2-40B4-BE49-F238E27FC236}">
                <a16:creationId xmlns:a16="http://schemas.microsoft.com/office/drawing/2014/main" id="{6442EEDD-AC48-BE7A-A29E-4C9838B3234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A45C004E-F12B-2BC9-7C86-3DE2AAFAF602}"/>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E8B96032-8270-0E1C-53EF-AAD67CA2F23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480372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696506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06/05/2024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06/05/2024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06/05/2024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CECBB24-6106-4FBA-AF01-4B31E2A2DF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842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0C63C277-AE87-4945-88ED-D1487818038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367335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9F08F32-0925-47A2-BDB2-D39AC5679B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1669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34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436656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2268729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1113932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38578221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extLst>
      <p:ext uri="{BB962C8B-B14F-4D97-AF65-F5344CB8AC3E}">
        <p14:creationId xmlns:p14="http://schemas.microsoft.com/office/powerpoint/2010/main" val="8265921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92D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3219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a:ea typeface="Quicksand"/>
                <a:cs typeface="Quicksand"/>
                <a:sym typeface="Quicksa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638540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27605"/>
      </p:ext>
    </p:extLst>
  </p:cSld>
  <p:clrMapOvr>
    <a:masterClrMapping/>
  </p:clrMapOvr>
  <p:transition spd="slow">
    <p:cov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_Content with icon">
    <p:spTree>
      <p:nvGrpSpPr>
        <p:cNvPr id="1" name=""/>
        <p:cNvGrpSpPr/>
        <p:nvPr/>
      </p:nvGrpSpPr>
      <p:grpSpPr>
        <a:xfrm>
          <a:off x="0" y="0"/>
          <a:ext cx="0" cy="0"/>
          <a:chOff x="0" y="0"/>
          <a:chExt cx="0" cy="0"/>
        </a:xfrm>
      </p:grpSpPr>
      <p:sp>
        <p:nvSpPr>
          <p:cNvPr id="6" name="Rectangle 5"/>
          <p:cNvSpPr/>
          <p:nvPr userDrawn="1"/>
        </p:nvSpPr>
        <p:spPr>
          <a:xfrm>
            <a:off x="0" y="0"/>
            <a:ext cx="12191999" cy="6858000"/>
          </a:xfrm>
          <a:prstGeom prst="rect">
            <a:avLst/>
          </a:prstGeom>
          <a:solidFill>
            <a:schemeClr val="accent3">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5" y="522372"/>
            <a:ext cx="10080000" cy="503999"/>
          </a:xfrm>
        </p:spPr>
        <p:txBody>
          <a:bodyPr lIns="0" tIns="0" rIns="0" bIns="0" anchor="t" anchorCtr="0">
            <a:normAutofit/>
          </a:bodyPr>
          <a:lstStyle>
            <a:lvl1pPr>
              <a:defRPr sz="3200" b="1">
                <a:solidFill>
                  <a:schemeClr val="accent1"/>
                </a:solidFill>
                <a:latin typeface="Century Gothic"/>
                <a:cs typeface="Century Gothic"/>
              </a:defRPr>
            </a:lvl1pPr>
          </a:lstStyle>
          <a:p>
            <a:r>
              <a:rPr lang="en-GB"/>
              <a:t>Here is the unit title</a:t>
            </a:r>
            <a:endParaRPr lang="en-US"/>
          </a:p>
        </p:txBody>
      </p:sp>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473075" y="1399500"/>
            <a:ext cx="10080000" cy="4050000"/>
          </a:xfrm>
        </p:spPr>
        <p:txBody>
          <a:bodyPr lIns="0" tIns="0" rIns="0" bIns="0">
            <a:normAutofit/>
          </a:bodyPr>
          <a:lstStyle>
            <a:lvl1pPr marL="0" indent="0">
              <a:buFontTx/>
              <a:buNone/>
              <a:defRPr sz="2800">
                <a:latin typeface="Century Gothic"/>
                <a:cs typeface="Century Gothic"/>
              </a:defRPr>
            </a:lvl1pPr>
          </a:lstStyle>
          <a:p>
            <a:r>
              <a:rPr lang="en-GB"/>
              <a:t>Lesson 1: Here is the lesson title</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8" name="Text Placeholder 7"/>
          <p:cNvSpPr>
            <a:spLocks noGrp="1"/>
          </p:cNvSpPr>
          <p:nvPr>
            <p:ph type="body" sz="quarter" idx="10"/>
          </p:nvPr>
        </p:nvSpPr>
        <p:spPr>
          <a:xfrm rot="5400000">
            <a:off x="8642701" y="3628908"/>
            <a:ext cx="5947893" cy="1150704"/>
          </a:xfrm>
        </p:spPr>
        <p:txBody>
          <a:bodyPr lIns="0" rIns="0" anchor="ctr" anchorCtr="0">
            <a:normAutofit/>
          </a:bodyPr>
          <a:lstStyle>
            <a:lvl1pPr marL="0" indent="0">
              <a:buNone/>
              <a:defRPr sz="3200">
                <a:solidFill>
                  <a:srgbClr val="FFFFFF"/>
                </a:solidFill>
                <a:latin typeface="Georgia"/>
                <a:cs typeface="Georgia"/>
              </a:defRPr>
            </a:lvl1pPr>
          </a:lstStyle>
          <a:p>
            <a:pPr lvl="0"/>
            <a:r>
              <a:rPr lang="en-GB"/>
              <a:t>Click to edit Master text styles</a:t>
            </a:r>
          </a:p>
        </p:txBody>
      </p:sp>
    </p:spTree>
    <p:extLst>
      <p:ext uri="{BB962C8B-B14F-4D97-AF65-F5344CB8AC3E}">
        <p14:creationId xmlns:p14="http://schemas.microsoft.com/office/powerpoint/2010/main" val="29992707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6_Content with icon">
  <p:cSld name="7_Content with icon">
    <p:spTree>
      <p:nvGrpSpPr>
        <p:cNvPr id="1" name="Shape 51"/>
        <p:cNvGrpSpPr/>
        <p:nvPr/>
      </p:nvGrpSpPr>
      <p:grpSpPr>
        <a:xfrm>
          <a:off x="0" y="0"/>
          <a:ext cx="0" cy="0"/>
          <a:chOff x="0" y="0"/>
          <a:chExt cx="0" cy="0"/>
        </a:xfrm>
      </p:grpSpPr>
      <p:sp>
        <p:nvSpPr>
          <p:cNvPr id="52" name="Google Shape;52;p51"/>
          <p:cNvSpPr/>
          <p:nvPr/>
        </p:nvSpPr>
        <p:spPr>
          <a:xfrm>
            <a:off x="0" y="0"/>
            <a:ext cx="12191999" cy="6858000"/>
          </a:xfrm>
          <a:prstGeom prst="rect">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3"/>
              </a:solidFill>
              <a:latin typeface="Arial"/>
              <a:ea typeface="Arial"/>
              <a:cs typeface="Arial"/>
              <a:sym typeface="Arial"/>
            </a:endParaRPr>
          </a:p>
        </p:txBody>
      </p:sp>
      <p:sp>
        <p:nvSpPr>
          <p:cNvPr id="53" name="Google Shape;53;p51"/>
          <p:cNvSpPr txBox="1">
            <a:spLocks noGrp="1"/>
          </p:cNvSpPr>
          <p:nvPr>
            <p:ph type="title"/>
          </p:nvPr>
        </p:nvSpPr>
        <p:spPr>
          <a:xfrm>
            <a:off x="473075" y="522372"/>
            <a:ext cx="10080000" cy="5039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Century Gothic"/>
              <a:buNone/>
              <a:defRPr sz="3200" b="1">
                <a:solidFill>
                  <a:schemeClr val="accen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1"/>
          <p:cNvSpPr txBox="1">
            <a:spLocks noGrp="1"/>
          </p:cNvSpPr>
          <p:nvPr>
            <p:ph type="body" idx="1"/>
          </p:nvPr>
        </p:nvSpPr>
        <p:spPr>
          <a:xfrm>
            <a:off x="473075" y="1399500"/>
            <a:ext cx="10080000" cy="4050000"/>
          </a:xfrm>
          <a:prstGeom prst="rect">
            <a:avLst/>
          </a:prstGeom>
          <a:noFill/>
          <a:ln>
            <a:noFill/>
          </a:ln>
        </p:spPr>
        <p:txBody>
          <a:bodyPr spcFirstLastPara="1" wrap="square" lIns="0" tIns="0" rIns="0" bIns="0" anchor="t" anchorCtr="0">
            <a:normAutofit/>
          </a:bodyPr>
          <a:lstStyle>
            <a:lvl1pPr marL="0" lvl="0" indent="-228600" algn="l">
              <a:lnSpc>
                <a:spcPct val="90000"/>
              </a:lnSpc>
              <a:spcBef>
                <a:spcPts val="1000"/>
              </a:spcBef>
              <a:spcAft>
                <a:spcPts val="0"/>
              </a:spcAft>
              <a:buClr>
                <a:schemeClr val="dk1"/>
              </a:buClr>
              <a:buSzPts val="2800"/>
              <a:buFont typeface="Century Gothic"/>
              <a:buNone/>
              <a:defRPr sz="28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51"/>
          <p:cNvPicPr preferRelativeResize="0"/>
          <p:nvPr/>
        </p:nvPicPr>
        <p:blipFill rotWithShape="1">
          <a:blip r:embed="rId2">
            <a:alphaModFix/>
          </a:blip>
          <a:srcRect/>
          <a:stretch/>
        </p:blipFill>
        <p:spPr>
          <a:xfrm>
            <a:off x="11041296" y="0"/>
            <a:ext cx="1150703" cy="6858000"/>
          </a:xfrm>
          <a:prstGeom prst="rect">
            <a:avLst/>
          </a:prstGeom>
          <a:noFill/>
          <a:ln>
            <a:noFill/>
          </a:ln>
        </p:spPr>
      </p:pic>
      <p:sp>
        <p:nvSpPr>
          <p:cNvPr id="56" name="Google Shape;56;p51"/>
          <p:cNvSpPr txBox="1">
            <a:spLocks noGrp="1"/>
          </p:cNvSpPr>
          <p:nvPr>
            <p:ph type="body" idx="2"/>
          </p:nvPr>
        </p:nvSpPr>
        <p:spPr>
          <a:xfrm rot="5400000">
            <a:off x="8642701" y="3628908"/>
            <a:ext cx="5947893" cy="1150704"/>
          </a:xfrm>
          <a:prstGeom prst="rect">
            <a:avLst/>
          </a:prstGeom>
          <a:noFill/>
          <a:ln>
            <a:noFill/>
          </a:ln>
        </p:spPr>
        <p:txBody>
          <a:bodyPr spcFirstLastPara="1" wrap="square" lIns="0" tIns="45700" rIns="0" bIns="45700" anchor="ctr" anchorCtr="0">
            <a:normAutofit/>
          </a:bodyPr>
          <a:lstStyle>
            <a:lvl1pPr marL="0" lvl="0" indent="-228600" algn="l">
              <a:lnSpc>
                <a:spcPct val="90000"/>
              </a:lnSpc>
              <a:spcBef>
                <a:spcPts val="1000"/>
              </a:spcBef>
              <a:spcAft>
                <a:spcPts val="0"/>
              </a:spcAft>
              <a:buClr>
                <a:srgbClr val="FFFFFF"/>
              </a:buClr>
              <a:buSzPts val="3200"/>
              <a:buNone/>
              <a:defRPr sz="3200">
                <a:solidFill>
                  <a:srgbClr val="FFFFFF"/>
                </a:solidFill>
                <a:latin typeface="Georgia"/>
                <a:ea typeface="Georgia"/>
                <a:cs typeface="Georgia"/>
                <a:sym typeface="Georgi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312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8484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7029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44847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275865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6125615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022_3e_LetsExplore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149-391E-8062-DD21-60126407462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98799FF6-E848-6EDC-0346-B0AA5AACD002}"/>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B95A8FA5-B32E-AE16-1EFE-8B7F1C2525D4}"/>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ECDCBA7E-8E2E-6E5B-3EEA-D1D91872A75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7B22617D-2CA5-F207-089B-6F1185015BE4}"/>
              </a:ext>
            </a:extLst>
          </p:cNvPr>
          <p:cNvSpPr/>
          <p:nvPr userDrawn="1"/>
        </p:nvSpPr>
        <p:spPr>
          <a:xfrm>
            <a:off x="726257"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A54DBEB7-933F-5C5C-AD9F-CFCB0486A561}"/>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6006CC8-6A64-BEA9-634E-378C756DCBEE}"/>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E0C5A2DD-2D07-DBE5-5869-5A13019AE8EC}"/>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6893022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022_3f_LetsExplore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0544-136A-0850-FF39-9CAEEB95BD9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0E7F50B0-D818-2BF1-3651-6A51A6BFA81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CD22D0F-F3D9-2DAC-5450-4B396138860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9953924A-B28C-D846-0DAC-38BB9BB3A57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2415221A-2FAC-CFA1-8FDB-94F5FCD9B7DA}"/>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0EA35BE8-4A9E-0BDA-34F9-0F91E4751D58}"/>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FC3A8C30-0488-62C7-BF9C-652111D59611}"/>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83CF2A34-578E-B3E8-CC70-0F156A0CDBFA}"/>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7945968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7604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861200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022_Feedba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FE391-A316-3A7C-ECA1-A8C972E9A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grpSp>
        <p:nvGrpSpPr>
          <p:cNvPr id="7" name="Group 6">
            <a:extLst>
              <a:ext uri="{FF2B5EF4-FFF2-40B4-BE49-F238E27FC236}">
                <a16:creationId xmlns:a16="http://schemas.microsoft.com/office/drawing/2014/main" id="{801238EA-CA64-52DE-B612-6AA5FD96E25D}"/>
              </a:ext>
            </a:extLst>
          </p:cNvPr>
          <p:cNvGrpSpPr/>
          <p:nvPr userDrawn="1"/>
        </p:nvGrpSpPr>
        <p:grpSpPr>
          <a:xfrm>
            <a:off x="1246671" y="666749"/>
            <a:ext cx="8541919" cy="1800000"/>
            <a:chOff x="1246671" y="666749"/>
            <a:chExt cx="8541919" cy="1800000"/>
          </a:xfrm>
        </p:grpSpPr>
        <p:pic>
          <p:nvPicPr>
            <p:cNvPr id="8" name="Picture 7" descr="A picture containing text, clipart&#10;&#10;Description automatically generated">
              <a:extLst>
                <a:ext uri="{FF2B5EF4-FFF2-40B4-BE49-F238E27FC236}">
                  <a16:creationId xmlns:a16="http://schemas.microsoft.com/office/drawing/2014/main" id="{E43FB70B-65BA-4D41-65A8-C8E40F4BE54A}"/>
                </a:ext>
              </a:extLst>
            </p:cNvPr>
            <p:cNvPicPr>
              <a:picLocks noChangeAspect="1"/>
            </p:cNvPicPr>
            <p:nvPr/>
          </p:nvPicPr>
          <p:blipFill rotWithShape="1">
            <a:blip r:embed="rId3"/>
            <a:srcRect l="1" r="59118"/>
            <a:stretch/>
          </p:blipFill>
          <p:spPr>
            <a:xfrm>
              <a:off x="1246671" y="666749"/>
              <a:ext cx="3492017" cy="1800000"/>
            </a:xfrm>
            <a:prstGeom prst="rect">
              <a:avLst/>
            </a:prstGeom>
          </p:spPr>
        </p:pic>
        <p:pic>
          <p:nvPicPr>
            <p:cNvPr id="9" name="Picture 8" descr="Text&#10;&#10;Description automatically generated">
              <a:extLst>
                <a:ext uri="{FF2B5EF4-FFF2-40B4-BE49-F238E27FC236}">
                  <a16:creationId xmlns:a16="http://schemas.microsoft.com/office/drawing/2014/main" id="{2A82FC73-3B49-B3FB-0C2A-FC9CA50F9251}"/>
                </a:ext>
              </a:extLst>
            </p:cNvPr>
            <p:cNvPicPr>
              <a:picLocks noChangeAspect="1"/>
            </p:cNvPicPr>
            <p:nvPr/>
          </p:nvPicPr>
          <p:blipFill rotWithShape="1">
            <a:blip r:embed="rId4"/>
            <a:srcRect l="40881"/>
            <a:stretch/>
          </p:blipFill>
          <p:spPr>
            <a:xfrm>
              <a:off x="4738688" y="666749"/>
              <a:ext cx="5049902" cy="1800000"/>
            </a:xfrm>
            <a:prstGeom prst="rect">
              <a:avLst/>
            </a:prstGeom>
          </p:spPr>
        </p:pic>
      </p:grpSp>
      <p:pic>
        <p:nvPicPr>
          <p:cNvPr id="10" name="Picture 9">
            <a:extLst>
              <a:ext uri="{FF2B5EF4-FFF2-40B4-BE49-F238E27FC236}">
                <a16:creationId xmlns:a16="http://schemas.microsoft.com/office/drawing/2014/main" id="{3D71623F-F518-1326-A581-793367A86A9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sp>
        <p:nvSpPr>
          <p:cNvPr id="12" name="TextBox 11">
            <a:extLst>
              <a:ext uri="{FF2B5EF4-FFF2-40B4-BE49-F238E27FC236}">
                <a16:creationId xmlns:a16="http://schemas.microsoft.com/office/drawing/2014/main" id="{A2BFD872-F51A-CC47-59E3-E5FE26B1B14C}"/>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Feedback</a:t>
            </a:r>
          </a:p>
        </p:txBody>
      </p:sp>
      <p:sp>
        <p:nvSpPr>
          <p:cNvPr id="13" name="Title 1">
            <a:extLst>
              <a:ext uri="{FF2B5EF4-FFF2-40B4-BE49-F238E27FC236}">
                <a16:creationId xmlns:a16="http://schemas.microsoft.com/office/drawing/2014/main" id="{80ACDFCA-D986-341E-D9F4-A5DD5D0CEE6E}"/>
              </a:ext>
            </a:extLst>
          </p:cNvPr>
          <p:cNvSpPr>
            <a:spLocks noGrp="1"/>
          </p:cNvSpPr>
          <p:nvPr>
            <p:ph type="title"/>
          </p:nvPr>
        </p:nvSpPr>
        <p:spPr>
          <a:xfrm>
            <a:off x="330364" y="3177000"/>
            <a:ext cx="10399691" cy="2945989"/>
          </a:xfrm>
        </p:spPr>
        <p:txBody>
          <a:bodyPr>
            <a:normAutofit fontScale="90000"/>
          </a:bodyPr>
          <a:lstStyle/>
          <a:p>
            <a:pPr algn="ctr"/>
            <a:r>
              <a:rPr lang="en-US" sz="3100" b="0"/>
              <a:t>Loved the lesson? Have some suggestions for improvements? Noticed a mistake or an error?</a:t>
            </a:r>
            <a:br>
              <a:rPr lang="en-US" b="0"/>
            </a:br>
            <a:br>
              <a:rPr lang="en-US" b="0"/>
            </a:br>
            <a:r>
              <a:rPr lang="en-US" sz="4900">
                <a:hlinkClick r:id="rId6"/>
              </a:rPr>
              <a:t>Please let us know!</a:t>
            </a:r>
            <a:br>
              <a:rPr lang="en-US">
                <a:hlinkClick r:id="rId6"/>
              </a:rPr>
            </a:br>
            <a:br>
              <a:rPr lang="en-US">
                <a:hlinkClick r:id="rId6"/>
              </a:rPr>
            </a:br>
            <a:r>
              <a:rPr lang="en-US" sz="2700">
                <a:hlinkClick r:id="rId6"/>
              </a:rPr>
              <a:t>Click here to provide some quick feedback on the lesson</a:t>
            </a:r>
            <a:endParaRPr lang="en-US" b="0"/>
          </a:p>
        </p:txBody>
      </p:sp>
    </p:spTree>
    <p:extLst>
      <p:ext uri="{BB962C8B-B14F-4D97-AF65-F5344CB8AC3E}">
        <p14:creationId xmlns:p14="http://schemas.microsoft.com/office/powerpoint/2010/main" val="3488061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2576062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19751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28.jpeg"/><Relationship Id="rId5" Type="http://schemas.openxmlformats.org/officeDocument/2006/relationships/slideLayout" Target="../slideLayouts/slideLayout85.xml"/><Relationship Id="rId10" Type="http://schemas.openxmlformats.org/officeDocument/2006/relationships/theme" Target="../theme/theme4.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1.xml"/><Relationship Id="rId1" Type="http://schemas.openxmlformats.org/officeDocument/2006/relationships/slideLayout" Target="../slideLayouts/slideLayout90.xml"/><Relationship Id="rId4" Type="http://schemas.openxmlformats.org/officeDocument/2006/relationships/image" Target="../media/image2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06/05/2024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866"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869" r:id="rId21"/>
    <p:sldLayoutId id="2147483870" r:id="rId22"/>
    <p:sldLayoutId id="2147483871" r:id="rId23"/>
    <p:sldLayoutId id="2147483872" r:id="rId24"/>
    <p:sldLayoutId id="2147483873" r:id="rId25"/>
    <p:sldLayoutId id="2147483874" r:id="rId26"/>
    <p:sldLayoutId id="2147483875" r:id="rId27"/>
    <p:sldLayoutId id="2147483876" r:id="rId28"/>
    <p:sldLayoutId id="2147483877" r:id="rId29"/>
    <p:sldLayoutId id="2147483879" r:id="rId30"/>
    <p:sldLayoutId id="2147483880" r:id="rId31"/>
    <p:sldLayoutId id="2147483881" r:id="rId32"/>
    <p:sldLayoutId id="2147483882" r:id="rId33"/>
    <p:sldLayoutId id="2147483883" r:id="rId34"/>
    <p:sldLayoutId id="2147483884" r:id="rId35"/>
    <p:sldLayoutId id="2147483885" r:id="rId36"/>
    <p:sldLayoutId id="2147483886" r:id="rId37"/>
    <p:sldLayoutId id="2147483887" r:id="rId38"/>
    <p:sldLayoutId id="2147483888" r:id="rId39"/>
    <p:sldLayoutId id="2147483889" r:id="rId40"/>
    <p:sldLayoutId id="2147483890" r:id="rId41"/>
    <p:sldLayoutId id="2147483891" r:id="rId42"/>
    <p:sldLayoutId id="2147483892"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06/05/2024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8" r:id="rId12"/>
    <p:sldLayoutId id="2147483673" r:id="rId13"/>
    <p:sldLayoutId id="2147483674" r:id="rId14"/>
    <p:sldLayoutId id="2147483867" r:id="rId15"/>
    <p:sldLayoutId id="2147483845" r:id="rId16"/>
    <p:sldLayoutId id="2147483847" r:id="rId17"/>
    <p:sldLayoutId id="2147483848" r:id="rId18"/>
    <p:sldLayoutId id="2147483849" r:id="rId19"/>
    <p:sldLayoutId id="2147483850" r:id="rId20"/>
    <p:sldLayoutId id="2147483865" r:id="rId21"/>
    <p:sldLayoutId id="2147483852" r:id="rId22"/>
    <p:sldLayoutId id="2147483843" r:id="rId23"/>
    <p:sldLayoutId id="2147483844" r:id="rId24"/>
    <p:sldLayoutId id="2147483846" r:id="rId25"/>
    <p:sldLayoutId id="214748387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18768" y="247137"/>
            <a:ext cx="10606548" cy="608269"/>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Text Placeholder 3">
            <a:extLst>
              <a:ext uri="{FF2B5EF4-FFF2-40B4-BE49-F238E27FC236}">
                <a16:creationId xmlns:a16="http://schemas.microsoft.com/office/drawing/2014/main" id="{48DDE933-146D-70C6-AC9B-BE98422EFACE}"/>
              </a:ext>
            </a:extLst>
          </p:cNvPr>
          <p:cNvSpPr>
            <a:spLocks noGrp="1"/>
          </p:cNvSpPr>
          <p:nvPr>
            <p:ph type="body" idx="1"/>
          </p:nvPr>
        </p:nvSpPr>
        <p:spPr>
          <a:xfrm>
            <a:off x="218768" y="1166864"/>
            <a:ext cx="10606548" cy="1055227"/>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72253467"/>
      </p:ext>
    </p:extLst>
  </p:cSld>
  <p:clrMap bg1="lt1" tx1="dk1" bg2="lt2" tx2="dk2" accent1="accent1" accent2="accent2" accent3="accent3" accent4="accent4" accent5="accent5" accent6="accent6" hlink="hlink" folHlink="folHlink"/>
  <p:sldLayoutIdLst>
    <p:sldLayoutId id="2147483703" r:id="rId1"/>
    <p:sldLayoutId id="2147483759" r:id="rId2"/>
    <p:sldLayoutId id="2147483760" r:id="rId3"/>
    <p:sldLayoutId id="2147483761" r:id="rId4"/>
    <p:sldLayoutId id="2147483762" r:id="rId5"/>
    <p:sldLayoutId id="2147483763" r:id="rId6"/>
    <p:sldLayoutId id="2147483764" r:id="rId7"/>
    <p:sldLayoutId id="2147483765" r:id="rId8"/>
    <p:sldLayoutId id="2147483767" r:id="rId9"/>
  </p:sldLayoutIdLst>
  <p:txStyles>
    <p:titleStyle>
      <a:lvl1pPr algn="l" defTabSz="914400" rtl="0" eaLnBrk="1" latinLnBrk="0" hangingPunct="1">
        <a:lnSpc>
          <a:spcPct val="90000"/>
        </a:lnSpc>
        <a:spcBef>
          <a:spcPct val="0"/>
        </a:spcBef>
        <a:buNone/>
        <a:defRPr sz="3200" b="1" kern="1200">
          <a:solidFill>
            <a:srgbClr val="E50E46"/>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055040" y="107361"/>
            <a:ext cx="8612959" cy="430887"/>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5" name="Rectangle 4">
            <a:extLst>
              <a:ext uri="{FF2B5EF4-FFF2-40B4-BE49-F238E27FC236}">
                <a16:creationId xmlns:a16="http://schemas.microsoft.com/office/drawing/2014/main" id="{20E8FDC3-AA95-6266-CCF0-AA1A3B82C9A6}"/>
              </a:ext>
            </a:extLst>
          </p:cNvPr>
          <p:cNvSpPr/>
          <p:nvPr userDrawn="1"/>
        </p:nvSpPr>
        <p:spPr>
          <a:xfrm>
            <a:off x="85727" y="101491"/>
            <a:ext cx="2035423" cy="430887"/>
          </a:xfrm>
          <a:prstGeom prst="rect">
            <a:avLst/>
          </a:prstGeom>
        </p:spPr>
        <p:txBody>
          <a:bodyPr wrap="square">
            <a:spAutoFit/>
          </a:bodyPr>
          <a:lstStyle/>
          <a:p>
            <a:r>
              <a:rPr lang="en-US" sz="2200" b="1">
                <a:solidFill>
                  <a:srgbClr val="E50E46"/>
                </a:solidFill>
                <a:latin typeface="Century Gothic"/>
                <a:ea typeface="+mj-ea"/>
              </a:rPr>
              <a:t>Key Learning:</a:t>
            </a:r>
            <a:endParaRPr lang="en-GB" sz="2200">
              <a:latin typeface="Century Gothic"/>
              <a:cs typeface="Century Gothic"/>
            </a:endParaRPr>
          </a:p>
        </p:txBody>
      </p:sp>
    </p:spTree>
    <p:extLst>
      <p:ext uri="{BB962C8B-B14F-4D97-AF65-F5344CB8AC3E}">
        <p14:creationId xmlns:p14="http://schemas.microsoft.com/office/powerpoint/2010/main" val="637618160"/>
      </p:ext>
    </p:extLst>
  </p:cSld>
  <p:clrMap bg1="lt1" tx1="dk1" bg2="lt2" tx2="dk2" accent1="accent1" accent2="accent2" accent3="accent3" accent4="accent4" accent5="accent5" accent6="accent6" hlink="hlink" folHlink="folHlink"/>
  <p:sldLayoutIdLst>
    <p:sldLayoutId id="2147483758" r:id="rId1"/>
    <p:sldLayoutId id="2147483766" r:id="rId2"/>
  </p:sldLayoutIdLst>
  <p:txStyles>
    <p:titleStyle>
      <a:lvl1pPr algn="l" defTabSz="914400" rtl="0" eaLnBrk="1" latinLnBrk="0" hangingPunct="1">
        <a:lnSpc>
          <a:spcPct val="100000"/>
        </a:lnSpc>
        <a:spcBef>
          <a:spcPct val="0"/>
        </a:spcBef>
        <a:buNone/>
        <a:defRPr sz="2200" b="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OFWcSnRIAmc" TargetMode="Externa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0.xml"/><Relationship Id="rId5" Type="http://schemas.openxmlformats.org/officeDocument/2006/relationships/image" Target="../media/image54.pn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0.xml"/><Relationship Id="rId5" Type="http://schemas.openxmlformats.org/officeDocument/2006/relationships/image" Target="../media/image54.png"/><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o.remove.bg/downloads/d7f7a83d-6a43-4eab-bb07-46bce315664c/arrows2-removebg-preview.png" TargetMode="External"/><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17" Type="http://schemas.openxmlformats.org/officeDocument/2006/relationships/customXml" Target="../ink/ink58.xml"/><Relationship Id="rId21" Type="http://schemas.openxmlformats.org/officeDocument/2006/relationships/customXml" Target="../ink/ink10.xml"/><Relationship Id="rId42" Type="http://schemas.openxmlformats.org/officeDocument/2006/relationships/image" Target="../media/image81.png"/><Relationship Id="rId63" Type="http://schemas.openxmlformats.org/officeDocument/2006/relationships/customXml" Target="../ink/ink31.xml"/><Relationship Id="rId84" Type="http://schemas.openxmlformats.org/officeDocument/2006/relationships/image" Target="../media/image102.png"/><Relationship Id="rId138" Type="http://schemas.openxmlformats.org/officeDocument/2006/relationships/image" Target="../media/image129.png"/><Relationship Id="rId107" Type="http://schemas.openxmlformats.org/officeDocument/2006/relationships/customXml" Target="../ink/ink53.xml"/><Relationship Id="rId11" Type="http://schemas.openxmlformats.org/officeDocument/2006/relationships/customXml" Target="../ink/ink5.xml"/><Relationship Id="rId32" Type="http://schemas.openxmlformats.org/officeDocument/2006/relationships/image" Target="../media/image76.png"/><Relationship Id="rId37" Type="http://schemas.openxmlformats.org/officeDocument/2006/relationships/customXml" Target="../ink/ink18.xml"/><Relationship Id="rId53" Type="http://schemas.openxmlformats.org/officeDocument/2006/relationships/customXml" Target="../ink/ink26.xml"/><Relationship Id="rId58" Type="http://schemas.openxmlformats.org/officeDocument/2006/relationships/image" Target="../media/image89.png"/><Relationship Id="rId74" Type="http://schemas.openxmlformats.org/officeDocument/2006/relationships/image" Target="../media/image97.png"/><Relationship Id="rId79" Type="http://schemas.openxmlformats.org/officeDocument/2006/relationships/customXml" Target="../ink/ink39.xml"/><Relationship Id="rId102" Type="http://schemas.openxmlformats.org/officeDocument/2006/relationships/image" Target="../media/image111.png"/><Relationship Id="rId123" Type="http://schemas.openxmlformats.org/officeDocument/2006/relationships/customXml" Target="../ink/ink61.xml"/><Relationship Id="rId128" Type="http://schemas.openxmlformats.org/officeDocument/2006/relationships/image" Target="../media/image124.png"/><Relationship Id="rId144" Type="http://schemas.openxmlformats.org/officeDocument/2006/relationships/image" Target="../media/image132.png"/><Relationship Id="rId5" Type="http://schemas.openxmlformats.org/officeDocument/2006/relationships/customXml" Target="../ink/ink2.xml"/><Relationship Id="rId90" Type="http://schemas.openxmlformats.org/officeDocument/2006/relationships/image" Target="../media/image105.png"/><Relationship Id="rId95" Type="http://schemas.openxmlformats.org/officeDocument/2006/relationships/customXml" Target="../ink/ink47.xml"/><Relationship Id="rId22" Type="http://schemas.openxmlformats.org/officeDocument/2006/relationships/image" Target="../media/image71.png"/><Relationship Id="rId27" Type="http://schemas.openxmlformats.org/officeDocument/2006/relationships/customXml" Target="../ink/ink13.xml"/><Relationship Id="rId43" Type="http://schemas.openxmlformats.org/officeDocument/2006/relationships/customXml" Target="../ink/ink21.xml"/><Relationship Id="rId48" Type="http://schemas.openxmlformats.org/officeDocument/2006/relationships/image" Target="../media/image84.png"/><Relationship Id="rId64" Type="http://schemas.openxmlformats.org/officeDocument/2006/relationships/image" Target="../media/image92.png"/><Relationship Id="rId69" Type="http://schemas.openxmlformats.org/officeDocument/2006/relationships/customXml" Target="../ink/ink34.xml"/><Relationship Id="rId113" Type="http://schemas.openxmlformats.org/officeDocument/2006/relationships/customXml" Target="../ink/ink56.xml"/><Relationship Id="rId118" Type="http://schemas.openxmlformats.org/officeDocument/2006/relationships/image" Target="../media/image119.png"/><Relationship Id="rId134" Type="http://schemas.openxmlformats.org/officeDocument/2006/relationships/image" Target="../media/image127.png"/><Relationship Id="rId139" Type="http://schemas.openxmlformats.org/officeDocument/2006/relationships/customXml" Target="../ink/ink69.xml"/><Relationship Id="rId80" Type="http://schemas.openxmlformats.org/officeDocument/2006/relationships/image" Target="../media/image100.png"/><Relationship Id="rId85" Type="http://schemas.openxmlformats.org/officeDocument/2006/relationships/customXml" Target="../ink/ink42.xml"/><Relationship Id="rId12" Type="http://schemas.openxmlformats.org/officeDocument/2006/relationships/image" Target="../media/image660.png"/><Relationship Id="rId17" Type="http://schemas.openxmlformats.org/officeDocument/2006/relationships/customXml" Target="../ink/ink8.xml"/><Relationship Id="rId33" Type="http://schemas.openxmlformats.org/officeDocument/2006/relationships/customXml" Target="../ink/ink16.xml"/><Relationship Id="rId38" Type="http://schemas.openxmlformats.org/officeDocument/2006/relationships/image" Target="../media/image79.png"/><Relationship Id="rId59" Type="http://schemas.openxmlformats.org/officeDocument/2006/relationships/customXml" Target="../ink/ink29.xml"/><Relationship Id="rId103" Type="http://schemas.openxmlformats.org/officeDocument/2006/relationships/customXml" Target="../ink/ink51.xml"/><Relationship Id="rId108" Type="http://schemas.openxmlformats.org/officeDocument/2006/relationships/image" Target="../media/image114.png"/><Relationship Id="rId124" Type="http://schemas.openxmlformats.org/officeDocument/2006/relationships/image" Target="../media/image122.png"/><Relationship Id="rId129" Type="http://schemas.openxmlformats.org/officeDocument/2006/relationships/customXml" Target="../ink/ink64.xml"/><Relationship Id="rId54" Type="http://schemas.openxmlformats.org/officeDocument/2006/relationships/image" Target="../media/image87.png"/><Relationship Id="rId70" Type="http://schemas.openxmlformats.org/officeDocument/2006/relationships/image" Target="../media/image95.png"/><Relationship Id="rId75" Type="http://schemas.openxmlformats.org/officeDocument/2006/relationships/customXml" Target="../ink/ink37.xml"/><Relationship Id="rId91" Type="http://schemas.openxmlformats.org/officeDocument/2006/relationships/customXml" Target="../ink/ink45.xml"/><Relationship Id="rId96" Type="http://schemas.openxmlformats.org/officeDocument/2006/relationships/image" Target="../media/image108.png"/><Relationship Id="rId140" Type="http://schemas.openxmlformats.org/officeDocument/2006/relationships/image" Target="../media/image130.png"/><Relationship Id="rId1" Type="http://schemas.openxmlformats.org/officeDocument/2006/relationships/slideLayout" Target="../slideLayouts/slideLayout36.xml"/><Relationship Id="rId6" Type="http://schemas.openxmlformats.org/officeDocument/2006/relationships/image" Target="../media/image630.png"/><Relationship Id="rId23" Type="http://schemas.openxmlformats.org/officeDocument/2006/relationships/customXml" Target="../ink/ink11.xml"/><Relationship Id="rId28" Type="http://schemas.openxmlformats.org/officeDocument/2006/relationships/image" Target="../media/image74.png"/><Relationship Id="rId49" Type="http://schemas.openxmlformats.org/officeDocument/2006/relationships/customXml" Target="../ink/ink24.xml"/><Relationship Id="rId114" Type="http://schemas.openxmlformats.org/officeDocument/2006/relationships/image" Target="../media/image117.png"/><Relationship Id="rId119" Type="http://schemas.openxmlformats.org/officeDocument/2006/relationships/customXml" Target="../ink/ink59.xml"/><Relationship Id="rId44" Type="http://schemas.openxmlformats.org/officeDocument/2006/relationships/image" Target="../media/image82.png"/><Relationship Id="rId60" Type="http://schemas.openxmlformats.org/officeDocument/2006/relationships/image" Target="../media/image90.png"/><Relationship Id="rId65" Type="http://schemas.openxmlformats.org/officeDocument/2006/relationships/customXml" Target="../ink/ink32.xml"/><Relationship Id="rId81" Type="http://schemas.openxmlformats.org/officeDocument/2006/relationships/customXml" Target="../ink/ink40.xml"/><Relationship Id="rId86" Type="http://schemas.openxmlformats.org/officeDocument/2006/relationships/image" Target="../media/image103.png"/><Relationship Id="rId130" Type="http://schemas.openxmlformats.org/officeDocument/2006/relationships/image" Target="../media/image125.png"/><Relationship Id="rId135" Type="http://schemas.openxmlformats.org/officeDocument/2006/relationships/customXml" Target="../ink/ink67.xml"/><Relationship Id="rId13" Type="http://schemas.openxmlformats.org/officeDocument/2006/relationships/customXml" Target="../ink/ink6.xml"/><Relationship Id="rId18" Type="http://schemas.openxmlformats.org/officeDocument/2006/relationships/image" Target="../media/image69.png"/><Relationship Id="rId39" Type="http://schemas.openxmlformats.org/officeDocument/2006/relationships/customXml" Target="../ink/ink19.xml"/><Relationship Id="rId109" Type="http://schemas.openxmlformats.org/officeDocument/2006/relationships/customXml" Target="../ink/ink54.xml"/><Relationship Id="rId34" Type="http://schemas.openxmlformats.org/officeDocument/2006/relationships/image" Target="../media/image77.png"/><Relationship Id="rId50" Type="http://schemas.openxmlformats.org/officeDocument/2006/relationships/image" Target="../media/image85.png"/><Relationship Id="rId55" Type="http://schemas.openxmlformats.org/officeDocument/2006/relationships/customXml" Target="../ink/ink27.xml"/><Relationship Id="rId76" Type="http://schemas.openxmlformats.org/officeDocument/2006/relationships/image" Target="../media/image98.png"/><Relationship Id="rId97" Type="http://schemas.openxmlformats.org/officeDocument/2006/relationships/customXml" Target="../ink/ink48.xml"/><Relationship Id="rId104" Type="http://schemas.openxmlformats.org/officeDocument/2006/relationships/image" Target="../media/image112.png"/><Relationship Id="rId120" Type="http://schemas.openxmlformats.org/officeDocument/2006/relationships/image" Target="../media/image120.png"/><Relationship Id="rId125" Type="http://schemas.openxmlformats.org/officeDocument/2006/relationships/customXml" Target="../ink/ink62.xml"/><Relationship Id="rId141" Type="http://schemas.openxmlformats.org/officeDocument/2006/relationships/customXml" Target="../ink/ink70.xml"/><Relationship Id="rId7" Type="http://schemas.openxmlformats.org/officeDocument/2006/relationships/customXml" Target="../ink/ink3.xml"/><Relationship Id="rId71" Type="http://schemas.openxmlformats.org/officeDocument/2006/relationships/customXml" Target="../ink/ink35.xml"/><Relationship Id="rId92" Type="http://schemas.openxmlformats.org/officeDocument/2006/relationships/image" Target="../media/image106.png"/><Relationship Id="rId2" Type="http://schemas.openxmlformats.org/officeDocument/2006/relationships/notesSlide" Target="../notesSlides/notesSlide10.xml"/><Relationship Id="rId29" Type="http://schemas.openxmlformats.org/officeDocument/2006/relationships/customXml" Target="../ink/ink14.xml"/><Relationship Id="rId24" Type="http://schemas.openxmlformats.org/officeDocument/2006/relationships/image" Target="../media/image72.png"/><Relationship Id="rId40" Type="http://schemas.openxmlformats.org/officeDocument/2006/relationships/image" Target="../media/image80.png"/><Relationship Id="rId45" Type="http://schemas.openxmlformats.org/officeDocument/2006/relationships/customXml" Target="../ink/ink22.xml"/><Relationship Id="rId66" Type="http://schemas.openxmlformats.org/officeDocument/2006/relationships/image" Target="../media/image93.png"/><Relationship Id="rId87" Type="http://schemas.openxmlformats.org/officeDocument/2006/relationships/customXml" Target="../ink/ink43.xml"/><Relationship Id="rId110" Type="http://schemas.openxmlformats.org/officeDocument/2006/relationships/image" Target="../media/image115.png"/><Relationship Id="rId115" Type="http://schemas.openxmlformats.org/officeDocument/2006/relationships/customXml" Target="../ink/ink57.xml"/><Relationship Id="rId131" Type="http://schemas.openxmlformats.org/officeDocument/2006/relationships/customXml" Target="../ink/ink65.xml"/><Relationship Id="rId136" Type="http://schemas.openxmlformats.org/officeDocument/2006/relationships/image" Target="../media/image128.png"/><Relationship Id="rId61" Type="http://schemas.openxmlformats.org/officeDocument/2006/relationships/customXml" Target="../ink/ink30.xml"/><Relationship Id="rId82" Type="http://schemas.openxmlformats.org/officeDocument/2006/relationships/image" Target="../media/image101.png"/><Relationship Id="rId19" Type="http://schemas.openxmlformats.org/officeDocument/2006/relationships/customXml" Target="../ink/ink9.xml"/><Relationship Id="rId14" Type="http://schemas.openxmlformats.org/officeDocument/2006/relationships/image" Target="../media/image670.png"/><Relationship Id="rId30" Type="http://schemas.openxmlformats.org/officeDocument/2006/relationships/image" Target="../media/image75.png"/><Relationship Id="rId35" Type="http://schemas.openxmlformats.org/officeDocument/2006/relationships/customXml" Target="../ink/ink17.xml"/><Relationship Id="rId56" Type="http://schemas.openxmlformats.org/officeDocument/2006/relationships/image" Target="../media/image88.png"/><Relationship Id="rId77" Type="http://schemas.openxmlformats.org/officeDocument/2006/relationships/customXml" Target="../ink/ink38.xml"/><Relationship Id="rId100" Type="http://schemas.openxmlformats.org/officeDocument/2006/relationships/image" Target="../media/image110.png"/><Relationship Id="rId105" Type="http://schemas.openxmlformats.org/officeDocument/2006/relationships/customXml" Target="../ink/ink52.xml"/><Relationship Id="rId126" Type="http://schemas.openxmlformats.org/officeDocument/2006/relationships/image" Target="../media/image123.png"/><Relationship Id="rId8" Type="http://schemas.openxmlformats.org/officeDocument/2006/relationships/image" Target="../media/image640.png"/><Relationship Id="rId51" Type="http://schemas.openxmlformats.org/officeDocument/2006/relationships/customXml" Target="../ink/ink25.xml"/><Relationship Id="rId72" Type="http://schemas.openxmlformats.org/officeDocument/2006/relationships/image" Target="../media/image96.png"/><Relationship Id="rId93" Type="http://schemas.openxmlformats.org/officeDocument/2006/relationships/customXml" Target="../ink/ink46.xml"/><Relationship Id="rId98" Type="http://schemas.openxmlformats.org/officeDocument/2006/relationships/image" Target="../media/image109.png"/><Relationship Id="rId121" Type="http://schemas.openxmlformats.org/officeDocument/2006/relationships/customXml" Target="../ink/ink60.xml"/><Relationship Id="rId142" Type="http://schemas.openxmlformats.org/officeDocument/2006/relationships/image" Target="../media/image131.png"/><Relationship Id="rId3" Type="http://schemas.openxmlformats.org/officeDocument/2006/relationships/customXml" Target="../ink/ink1.xml"/><Relationship Id="rId25" Type="http://schemas.openxmlformats.org/officeDocument/2006/relationships/customXml" Target="../ink/ink12.xml"/><Relationship Id="rId46" Type="http://schemas.openxmlformats.org/officeDocument/2006/relationships/image" Target="../media/image83.png"/><Relationship Id="rId67" Type="http://schemas.openxmlformats.org/officeDocument/2006/relationships/customXml" Target="../ink/ink33.xml"/><Relationship Id="rId116" Type="http://schemas.openxmlformats.org/officeDocument/2006/relationships/image" Target="../media/image118.png"/><Relationship Id="rId137" Type="http://schemas.openxmlformats.org/officeDocument/2006/relationships/customXml" Target="../ink/ink68.xml"/><Relationship Id="rId20" Type="http://schemas.openxmlformats.org/officeDocument/2006/relationships/image" Target="../media/image70.png"/><Relationship Id="rId41" Type="http://schemas.openxmlformats.org/officeDocument/2006/relationships/customXml" Target="../ink/ink20.xml"/><Relationship Id="rId62" Type="http://schemas.openxmlformats.org/officeDocument/2006/relationships/image" Target="../media/image91.png"/><Relationship Id="rId83" Type="http://schemas.openxmlformats.org/officeDocument/2006/relationships/customXml" Target="../ink/ink41.xml"/><Relationship Id="rId88" Type="http://schemas.openxmlformats.org/officeDocument/2006/relationships/image" Target="../media/image104.png"/><Relationship Id="rId111" Type="http://schemas.openxmlformats.org/officeDocument/2006/relationships/customXml" Target="../ink/ink55.xml"/><Relationship Id="rId132" Type="http://schemas.openxmlformats.org/officeDocument/2006/relationships/image" Target="../media/image126.png"/><Relationship Id="rId15" Type="http://schemas.openxmlformats.org/officeDocument/2006/relationships/customXml" Target="../ink/ink7.xml"/><Relationship Id="rId36" Type="http://schemas.openxmlformats.org/officeDocument/2006/relationships/image" Target="../media/image78.png"/><Relationship Id="rId57" Type="http://schemas.openxmlformats.org/officeDocument/2006/relationships/customXml" Target="../ink/ink28.xml"/><Relationship Id="rId106" Type="http://schemas.openxmlformats.org/officeDocument/2006/relationships/image" Target="../media/image113.png"/><Relationship Id="rId127" Type="http://schemas.openxmlformats.org/officeDocument/2006/relationships/customXml" Target="../ink/ink63.xml"/><Relationship Id="rId10" Type="http://schemas.openxmlformats.org/officeDocument/2006/relationships/image" Target="../media/image650.png"/><Relationship Id="rId31" Type="http://schemas.openxmlformats.org/officeDocument/2006/relationships/customXml" Target="../ink/ink15.xml"/><Relationship Id="rId52" Type="http://schemas.openxmlformats.org/officeDocument/2006/relationships/image" Target="../media/image86.png"/><Relationship Id="rId73" Type="http://schemas.openxmlformats.org/officeDocument/2006/relationships/customXml" Target="../ink/ink36.xml"/><Relationship Id="rId78" Type="http://schemas.openxmlformats.org/officeDocument/2006/relationships/image" Target="../media/image99.png"/><Relationship Id="rId94" Type="http://schemas.openxmlformats.org/officeDocument/2006/relationships/image" Target="../media/image107.png"/><Relationship Id="rId99" Type="http://schemas.openxmlformats.org/officeDocument/2006/relationships/customXml" Target="../ink/ink49.xml"/><Relationship Id="rId101" Type="http://schemas.openxmlformats.org/officeDocument/2006/relationships/customXml" Target="../ink/ink50.xml"/><Relationship Id="rId122" Type="http://schemas.openxmlformats.org/officeDocument/2006/relationships/image" Target="../media/image121.png"/><Relationship Id="rId143" Type="http://schemas.openxmlformats.org/officeDocument/2006/relationships/customXml" Target="../ink/ink71.xml"/><Relationship Id="rId4" Type="http://schemas.openxmlformats.org/officeDocument/2006/relationships/image" Target="../media/image620.png"/><Relationship Id="rId9" Type="http://schemas.openxmlformats.org/officeDocument/2006/relationships/customXml" Target="../ink/ink4.xml"/><Relationship Id="rId26" Type="http://schemas.openxmlformats.org/officeDocument/2006/relationships/image" Target="../media/image73.png"/><Relationship Id="rId47" Type="http://schemas.openxmlformats.org/officeDocument/2006/relationships/customXml" Target="../ink/ink23.xml"/><Relationship Id="rId68" Type="http://schemas.openxmlformats.org/officeDocument/2006/relationships/image" Target="../media/image94.png"/><Relationship Id="rId89" Type="http://schemas.openxmlformats.org/officeDocument/2006/relationships/customXml" Target="../ink/ink44.xml"/><Relationship Id="rId112" Type="http://schemas.openxmlformats.org/officeDocument/2006/relationships/image" Target="../media/image116.png"/><Relationship Id="rId133" Type="http://schemas.openxmlformats.org/officeDocument/2006/relationships/customXml" Target="../ink/ink66.xml"/><Relationship Id="rId16"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142.jpeg"/><Relationship Id="rId4" Type="http://schemas.openxmlformats.org/officeDocument/2006/relationships/image" Target="../media/image14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image" Target="../media/image150.jpeg"/><Relationship Id="rId5" Type="http://schemas.openxmlformats.org/officeDocument/2006/relationships/image" Target="../media/image149.jpe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s>
</file>

<file path=ppt/slides/_rels/slide3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15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158.jpeg"/></Relationships>
</file>

<file path=ppt/slides/_rels/slide3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160.jpeg"/></Relationships>
</file>

<file path=ppt/slides/_rels/slide3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5.xml"/><Relationship Id="rId1" Type="http://schemas.openxmlformats.org/officeDocument/2006/relationships/slideLayout" Target="../slideLayouts/slideLayout49.xml"/><Relationship Id="rId4" Type="http://schemas.openxmlformats.org/officeDocument/2006/relationships/image" Target="../media/image162.jpeg"/></Relationships>
</file>

<file path=ppt/slides/_rels/slide3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6.xml"/><Relationship Id="rId1" Type="http://schemas.openxmlformats.org/officeDocument/2006/relationships/slideLayout" Target="../slideLayouts/slideLayout49.xml"/><Relationship Id="rId5" Type="http://schemas.openxmlformats.org/officeDocument/2006/relationships/image" Target="../media/image165.jpeg"/><Relationship Id="rId4" Type="http://schemas.openxmlformats.org/officeDocument/2006/relationships/image" Target="../media/image164.sv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6.xml"/><Relationship Id="rId5" Type="http://schemas.openxmlformats.org/officeDocument/2006/relationships/image" Target="../media/image36.png"/><Relationship Id="rId4"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png"/><Relationship Id="rId7" Type="http://schemas.openxmlformats.org/officeDocument/2006/relationships/image" Target="../media/image170.jpeg"/><Relationship Id="rId12" Type="http://schemas.openxmlformats.org/officeDocument/2006/relationships/image" Target="../media/image172.jpeg"/><Relationship Id="rId2" Type="http://schemas.openxmlformats.org/officeDocument/2006/relationships/notesSlide" Target="../notesSlides/notesSlide27.xml"/><Relationship Id="rId1" Type="http://schemas.openxmlformats.org/officeDocument/2006/relationships/slideLayout" Target="../slideLayouts/slideLayout51.xml"/><Relationship Id="rId6" Type="http://schemas.openxmlformats.org/officeDocument/2006/relationships/image" Target="../media/image169.jpeg"/><Relationship Id="rId11" Type="http://schemas.openxmlformats.org/officeDocument/2006/relationships/image" Target="../media/image154.jpeg"/><Relationship Id="rId5" Type="http://schemas.openxmlformats.org/officeDocument/2006/relationships/image" Target="../media/image168.jpeg"/><Relationship Id="rId10" Type="http://schemas.openxmlformats.org/officeDocument/2006/relationships/image" Target="../media/image150.jpeg"/><Relationship Id="rId4" Type="http://schemas.openxmlformats.org/officeDocument/2006/relationships/image" Target="../media/image167.png"/><Relationship Id="rId9" Type="http://schemas.openxmlformats.org/officeDocument/2006/relationships/image" Target="../media/image147.jpeg"/></Relationships>
</file>

<file path=ppt/slides/_rels/slide4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8.xml"/><Relationship Id="rId1" Type="http://schemas.openxmlformats.org/officeDocument/2006/relationships/slideLayout" Target="../slideLayouts/slideLayout52.xml"/><Relationship Id="rId5" Type="http://schemas.openxmlformats.org/officeDocument/2006/relationships/image" Target="../media/image175.jpeg"/><Relationship Id="rId4" Type="http://schemas.openxmlformats.org/officeDocument/2006/relationships/image" Target="../media/image174.jpeg"/></Relationships>
</file>

<file path=ppt/slides/_rels/slide4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9.xml"/><Relationship Id="rId1" Type="http://schemas.openxmlformats.org/officeDocument/2006/relationships/slideLayout" Target="../slideLayouts/slideLayout5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4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51.xml"/><Relationship Id="rId4" Type="http://schemas.openxmlformats.org/officeDocument/2006/relationships/image" Target="../media/image182.png"/></Relationships>
</file>

<file path=ppt/slides/_rels/slide4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0.xml"/><Relationship Id="rId1" Type="http://schemas.openxmlformats.org/officeDocument/2006/relationships/slideLayout" Target="../slideLayouts/slideLayout53.xml"/><Relationship Id="rId4" Type="http://schemas.openxmlformats.org/officeDocument/2006/relationships/image" Target="../media/image184.png"/></Relationships>
</file>

<file path=ppt/slides/_rels/slide4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3.xml"/><Relationship Id="rId4" Type="http://schemas.openxmlformats.org/officeDocument/2006/relationships/image" Target="../media/image189.png"/></Relationships>
</file>

<file path=ppt/slides/_rels/slide4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1.xml"/><Relationship Id="rId1" Type="http://schemas.openxmlformats.org/officeDocument/2006/relationships/slideLayout" Target="../slideLayouts/slideLayout33.xml"/><Relationship Id="rId6" Type="http://schemas.openxmlformats.org/officeDocument/2006/relationships/image" Target="../media/image196.gif"/><Relationship Id="rId5" Type="http://schemas.openxmlformats.org/officeDocument/2006/relationships/image" Target="../media/image195.png"/><Relationship Id="rId4" Type="http://schemas.openxmlformats.org/officeDocument/2006/relationships/image" Target="../media/image194.png"/></Relationships>
</file>

<file path=ppt/slides/_rels/slide5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200.gif"/><Relationship Id="rId5" Type="http://schemas.openxmlformats.org/officeDocument/2006/relationships/image" Target="../media/image199.png"/><Relationship Id="rId4" Type="http://schemas.openxmlformats.org/officeDocument/2006/relationships/image" Target="../media/image198.png"/></Relationships>
</file>

<file path=ppt/slides/_rels/slide5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3.xml"/><Relationship Id="rId1" Type="http://schemas.openxmlformats.org/officeDocument/2006/relationships/slideLayout" Target="../slideLayouts/slideLayout33.xml"/><Relationship Id="rId6" Type="http://schemas.openxmlformats.org/officeDocument/2006/relationships/image" Target="../media/image204.gif"/><Relationship Id="rId5" Type="http://schemas.openxmlformats.org/officeDocument/2006/relationships/image" Target="../media/image203.png"/><Relationship Id="rId4" Type="http://schemas.openxmlformats.org/officeDocument/2006/relationships/image" Target="../media/image202.png"/></Relationships>
</file>

<file path=ppt/slides/_rels/slide53.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notesSlide" Target="../notesSlides/notesSlide34.xml"/><Relationship Id="rId1" Type="http://schemas.openxmlformats.org/officeDocument/2006/relationships/slideLayout" Target="../slideLayouts/slideLayout28.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6.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8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3367C-222C-7065-C605-96620B86273D}"/>
              </a:ext>
            </a:extLst>
          </p:cNvPr>
          <p:cNvSpPr>
            <a:spLocks noGrp="1"/>
          </p:cNvSpPr>
          <p:nvPr>
            <p:ph type="ctrTitle"/>
          </p:nvPr>
        </p:nvSpPr>
        <p:spPr/>
        <p:txBody>
          <a:bodyPr/>
          <a:lstStyle/>
          <a:p>
            <a:r>
              <a:rPr lang="en-GB">
                <a:latin typeface="Sassoon Primary"/>
                <a:cs typeface="Calibri Light"/>
              </a:rPr>
              <a:t>Wednesday 8th May 2024</a:t>
            </a:r>
          </a:p>
          <a:p>
            <a:endParaRPr lang="en-GB">
              <a:cs typeface="Calibri Light"/>
            </a:endParaRPr>
          </a:p>
        </p:txBody>
      </p:sp>
      <p:sp>
        <p:nvSpPr>
          <p:cNvPr id="3" name="Subtitle 2">
            <a:extLst>
              <a:ext uri="{FF2B5EF4-FFF2-40B4-BE49-F238E27FC236}">
                <a16:creationId xmlns:a16="http://schemas.microsoft.com/office/drawing/2014/main" id="{160551F9-7AC3-B37B-BF87-17E3EFF320C3}"/>
              </a:ext>
            </a:extLst>
          </p:cNvPr>
          <p:cNvSpPr>
            <a:spLocks noGrp="1"/>
          </p:cNvSpPr>
          <p:nvPr>
            <p:ph type="subTitle" idx="1"/>
          </p:nvPr>
        </p:nvSpPr>
        <p:spPr/>
        <p:txBody>
          <a:bodyPr vert="horz" lIns="91440" tIns="45720" rIns="91440" bIns="45720" rtlCol="0" anchor="t">
            <a:normAutofit/>
          </a:bodyPr>
          <a:lstStyle/>
          <a:p>
            <a:r>
              <a:rPr lang="en-GB" sz="6000">
                <a:latin typeface="Sassoon Primary"/>
                <a:cs typeface="Calibri"/>
              </a:rPr>
              <a:t>8/5/24</a:t>
            </a:r>
          </a:p>
          <a:p>
            <a:endParaRPr lang="en-GB">
              <a:cs typeface="Calibri"/>
            </a:endParaRPr>
          </a:p>
        </p:txBody>
      </p:sp>
    </p:spTree>
    <p:extLst>
      <p:ext uri="{BB962C8B-B14F-4D97-AF65-F5344CB8AC3E}">
        <p14:creationId xmlns:p14="http://schemas.microsoft.com/office/powerpoint/2010/main" val="130945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481956"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Wednesday 8th May 2024</a:t>
            </a:r>
          </a:p>
          <a:p>
            <a:r>
              <a:rPr lang="en-GB" u="sng">
                <a:latin typeface="Sassoon Primary"/>
                <a:ea typeface="Calibri"/>
                <a:cs typeface="Calibri"/>
              </a:rPr>
              <a:t>8/5/24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ea typeface="Calibri"/>
                <a:cs typeface="Calibri"/>
              </a:rPr>
              <a:t>TBAT: plan a story.</a:t>
            </a:r>
            <a:endParaRPr lang="en-US"/>
          </a:p>
        </p:txBody>
      </p:sp>
      <p:sp>
        <p:nvSpPr>
          <p:cNvPr id="2" name="TextBox 1">
            <a:extLst>
              <a:ext uri="{FF2B5EF4-FFF2-40B4-BE49-F238E27FC236}">
                <a16:creationId xmlns:a16="http://schemas.microsoft.com/office/drawing/2014/main" id="{4F79456A-C005-869F-3D3E-AF55E57B70BA}"/>
              </a:ext>
            </a:extLst>
          </p:cNvPr>
          <p:cNvSpPr txBox="1"/>
          <p:nvPr/>
        </p:nvSpPr>
        <p:spPr>
          <a:xfrm>
            <a:off x="8976139" y="593918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How to Write a Story for kids - YouTube</a:t>
            </a:r>
            <a:endParaRPr lang="en-US"/>
          </a:p>
        </p:txBody>
      </p:sp>
      <p:pic>
        <p:nvPicPr>
          <p:cNvPr id="3" name="Picture 2" descr="A close-up of a paper&#10;&#10;Description automatically generated">
            <a:extLst>
              <a:ext uri="{FF2B5EF4-FFF2-40B4-BE49-F238E27FC236}">
                <a16:creationId xmlns:a16="http://schemas.microsoft.com/office/drawing/2014/main" id="{D0CFB5AC-4E27-1ECF-C05E-338A15BAD0DD}"/>
              </a:ext>
            </a:extLst>
          </p:cNvPr>
          <p:cNvPicPr>
            <a:picLocks noChangeAspect="1"/>
          </p:cNvPicPr>
          <p:nvPr/>
        </p:nvPicPr>
        <p:blipFill>
          <a:blip r:embed="rId3"/>
          <a:stretch>
            <a:fillRect/>
          </a:stretch>
        </p:blipFill>
        <p:spPr>
          <a:xfrm>
            <a:off x="254414" y="1591089"/>
            <a:ext cx="10534650" cy="2019300"/>
          </a:xfrm>
          <a:prstGeom prst="rect">
            <a:avLst/>
          </a:prstGeom>
        </p:spPr>
      </p:pic>
      <p:sp>
        <p:nvSpPr>
          <p:cNvPr id="6" name="TextBox 5">
            <a:extLst>
              <a:ext uri="{FF2B5EF4-FFF2-40B4-BE49-F238E27FC236}">
                <a16:creationId xmlns:a16="http://schemas.microsoft.com/office/drawing/2014/main" id="{DAB984B5-DF91-36A0-2A5A-662174A404EA}"/>
              </a:ext>
            </a:extLst>
          </p:cNvPr>
          <p:cNvSpPr txBox="1"/>
          <p:nvPr/>
        </p:nvSpPr>
        <p:spPr>
          <a:xfrm>
            <a:off x="911087" y="3779630"/>
            <a:ext cx="519043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ea typeface="Calibri"/>
                <a:cs typeface="Calibri"/>
              </a:rPr>
              <a:t>When we write a story, we need to think about the </a:t>
            </a:r>
            <a:r>
              <a:rPr lang="en-GB" sz="2800">
                <a:latin typeface="Sassoon Primary"/>
                <a:ea typeface="Calibri"/>
                <a:cs typeface="Calibri"/>
              </a:rPr>
              <a:t>beginning, middle and end. </a:t>
            </a:r>
            <a:endParaRPr lang="en-GB" sz="2800" dirty="0">
              <a:latin typeface="Sassoon Primary"/>
              <a:ea typeface="Calibri"/>
              <a:cs typeface="Calibri"/>
            </a:endParaRPr>
          </a:p>
          <a:p>
            <a:endParaRPr lang="en-GB" sz="2800" dirty="0">
              <a:latin typeface="Sassoon Primary"/>
              <a:ea typeface="Calibri"/>
              <a:cs typeface="Calibri"/>
            </a:endParaRPr>
          </a:p>
          <a:p>
            <a:r>
              <a:rPr lang="en-GB" sz="2800" dirty="0">
                <a:latin typeface="Sassoon Primary"/>
                <a:ea typeface="Calibri"/>
                <a:cs typeface="Calibri"/>
              </a:rPr>
              <a:t>Last week, we started by writing the beginning of the story. </a:t>
            </a:r>
          </a:p>
        </p:txBody>
      </p:sp>
    </p:spTree>
    <p:extLst>
      <p:ext uri="{BB962C8B-B14F-4D97-AF65-F5344CB8AC3E}">
        <p14:creationId xmlns:p14="http://schemas.microsoft.com/office/powerpoint/2010/main" val="2623705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481956"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Wednesday 8th May 2024</a:t>
            </a:r>
          </a:p>
          <a:p>
            <a:r>
              <a:rPr lang="en-GB" u="sng">
                <a:latin typeface="Sassoon Primary"/>
                <a:ea typeface="Calibri"/>
                <a:cs typeface="Calibri"/>
              </a:rPr>
              <a:t>8/5/24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ea typeface="Calibri"/>
                <a:cs typeface="Calibri"/>
              </a:rPr>
              <a:t>TBAT: plan a story.</a:t>
            </a:r>
            <a:endParaRPr lang="en-US"/>
          </a:p>
        </p:txBody>
      </p:sp>
      <p:pic>
        <p:nvPicPr>
          <p:cNvPr id="2" name="Picture 1" descr="A book with a dinosaur and kids&#10;&#10;Description automatically generated">
            <a:extLst>
              <a:ext uri="{FF2B5EF4-FFF2-40B4-BE49-F238E27FC236}">
                <a16:creationId xmlns:a16="http://schemas.microsoft.com/office/drawing/2014/main" id="{420FDC62-3B8D-3B1E-C156-7D54CB7464D7}"/>
              </a:ext>
            </a:extLst>
          </p:cNvPr>
          <p:cNvPicPr>
            <a:picLocks noChangeAspect="1"/>
          </p:cNvPicPr>
          <p:nvPr/>
        </p:nvPicPr>
        <p:blipFill>
          <a:blip r:embed="rId2"/>
          <a:stretch>
            <a:fillRect/>
          </a:stretch>
        </p:blipFill>
        <p:spPr>
          <a:xfrm>
            <a:off x="256139" y="1962701"/>
            <a:ext cx="2933286" cy="1883466"/>
          </a:xfrm>
          <a:prstGeom prst="rect">
            <a:avLst/>
          </a:prstGeom>
        </p:spPr>
      </p:pic>
      <p:pic>
        <p:nvPicPr>
          <p:cNvPr id="3" name="Picture 2">
            <a:extLst>
              <a:ext uri="{FF2B5EF4-FFF2-40B4-BE49-F238E27FC236}">
                <a16:creationId xmlns:a16="http://schemas.microsoft.com/office/drawing/2014/main" id="{21A8B3E5-0D8D-4A7D-7A98-FFE686D1B57E}"/>
              </a:ext>
            </a:extLst>
          </p:cNvPr>
          <p:cNvPicPr>
            <a:picLocks noChangeAspect="1"/>
          </p:cNvPicPr>
          <p:nvPr/>
        </p:nvPicPr>
        <p:blipFill>
          <a:blip r:embed="rId3"/>
          <a:stretch>
            <a:fillRect/>
          </a:stretch>
        </p:blipFill>
        <p:spPr>
          <a:xfrm>
            <a:off x="3607144" y="1962079"/>
            <a:ext cx="2945710" cy="1785317"/>
          </a:xfrm>
          <a:prstGeom prst="rect">
            <a:avLst/>
          </a:prstGeom>
        </p:spPr>
      </p:pic>
      <p:pic>
        <p:nvPicPr>
          <p:cNvPr id="7" name="Picture 6" descr="A book with a crocodile and a cartoon of two people&#10;&#10;Description automatically generated">
            <a:extLst>
              <a:ext uri="{FF2B5EF4-FFF2-40B4-BE49-F238E27FC236}">
                <a16:creationId xmlns:a16="http://schemas.microsoft.com/office/drawing/2014/main" id="{C7E770E0-9BD8-CD1F-2095-6B2344B1AE55}"/>
              </a:ext>
            </a:extLst>
          </p:cNvPr>
          <p:cNvPicPr>
            <a:picLocks noChangeAspect="1"/>
          </p:cNvPicPr>
          <p:nvPr/>
        </p:nvPicPr>
        <p:blipFill>
          <a:blip r:embed="rId4"/>
          <a:stretch>
            <a:fillRect/>
          </a:stretch>
        </p:blipFill>
        <p:spPr>
          <a:xfrm>
            <a:off x="7044290" y="1833975"/>
            <a:ext cx="4287769" cy="2008395"/>
          </a:xfrm>
          <a:prstGeom prst="rect">
            <a:avLst/>
          </a:prstGeom>
        </p:spPr>
      </p:pic>
      <p:sp>
        <p:nvSpPr>
          <p:cNvPr id="6" name="TextBox 5">
            <a:extLst>
              <a:ext uri="{FF2B5EF4-FFF2-40B4-BE49-F238E27FC236}">
                <a16:creationId xmlns:a16="http://schemas.microsoft.com/office/drawing/2014/main" id="{E86A5083-054E-5F29-3E05-8D857AB5136B}"/>
              </a:ext>
            </a:extLst>
          </p:cNvPr>
          <p:cNvSpPr txBox="1"/>
          <p:nvPr/>
        </p:nvSpPr>
        <p:spPr>
          <a:xfrm>
            <a:off x="358913" y="842065"/>
            <a:ext cx="66813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latin typeface="Sassoon Primary"/>
                <a:ea typeface="Calibri"/>
                <a:cs typeface="Calibri"/>
              </a:rPr>
              <a:t>The Middle</a:t>
            </a:r>
            <a:endParaRPr lang="en-GB" sz="5400">
              <a:latin typeface="Sassoon Primary"/>
            </a:endParaRPr>
          </a:p>
        </p:txBody>
      </p:sp>
      <p:sp>
        <p:nvSpPr>
          <p:cNvPr id="8" name="TextBox 7">
            <a:extLst>
              <a:ext uri="{FF2B5EF4-FFF2-40B4-BE49-F238E27FC236}">
                <a16:creationId xmlns:a16="http://schemas.microsoft.com/office/drawing/2014/main" id="{C3490652-75EF-7701-BDD8-5785CD5A6D71}"/>
              </a:ext>
            </a:extLst>
          </p:cNvPr>
          <p:cNvSpPr txBox="1"/>
          <p:nvPr/>
        </p:nvSpPr>
        <p:spPr>
          <a:xfrm>
            <a:off x="662609" y="4099891"/>
            <a:ext cx="328543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ea typeface="Calibri"/>
                <a:cs typeface="Calibri"/>
              </a:rPr>
              <a:t>In the middle of the story, the Paper Dolls go on different adventures; they run from a dinosaur, a crocodile and a tiger.</a:t>
            </a:r>
            <a:endParaRPr lang="en-GB" dirty="0">
              <a:latin typeface="Sassoon Primary"/>
            </a:endParaRPr>
          </a:p>
        </p:txBody>
      </p:sp>
      <p:pic>
        <p:nvPicPr>
          <p:cNvPr id="9" name="Picture 8" descr="A black and white picture of people with speech bubbles&#10;&#10;Description automatically generated">
            <a:extLst>
              <a:ext uri="{FF2B5EF4-FFF2-40B4-BE49-F238E27FC236}">
                <a16:creationId xmlns:a16="http://schemas.microsoft.com/office/drawing/2014/main" id="{23E5518E-77EB-0D68-C914-55A016770269}"/>
              </a:ext>
            </a:extLst>
          </p:cNvPr>
          <p:cNvPicPr>
            <a:picLocks noChangeAspect="1"/>
          </p:cNvPicPr>
          <p:nvPr/>
        </p:nvPicPr>
        <p:blipFill>
          <a:blip r:embed="rId5"/>
          <a:stretch>
            <a:fillRect/>
          </a:stretch>
        </p:blipFill>
        <p:spPr>
          <a:xfrm>
            <a:off x="5539133" y="4408211"/>
            <a:ext cx="2019300" cy="1685925"/>
          </a:xfrm>
          <a:prstGeom prst="rect">
            <a:avLst/>
          </a:prstGeom>
        </p:spPr>
      </p:pic>
      <p:sp>
        <p:nvSpPr>
          <p:cNvPr id="10" name="TextBox 9">
            <a:extLst>
              <a:ext uri="{FF2B5EF4-FFF2-40B4-BE49-F238E27FC236}">
                <a16:creationId xmlns:a16="http://schemas.microsoft.com/office/drawing/2014/main" id="{6EE45F50-3E61-7674-6C33-C9864A6FBFA8}"/>
              </a:ext>
            </a:extLst>
          </p:cNvPr>
          <p:cNvSpPr txBox="1"/>
          <p:nvPr/>
        </p:nvSpPr>
        <p:spPr>
          <a:xfrm>
            <a:off x="8061739" y="4389782"/>
            <a:ext cx="367195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ea typeface="Calibri"/>
                <a:cs typeface="Calibri"/>
              </a:rPr>
              <a:t>Discuss with your partner, 3 different adventures that your paper dolls will go on. </a:t>
            </a:r>
            <a:endParaRPr lang="en-GB" sz="2800" dirty="0">
              <a:latin typeface="Sassoon Primary"/>
            </a:endParaRPr>
          </a:p>
        </p:txBody>
      </p:sp>
    </p:spTree>
    <p:extLst>
      <p:ext uri="{BB962C8B-B14F-4D97-AF65-F5344CB8AC3E}">
        <p14:creationId xmlns:p14="http://schemas.microsoft.com/office/powerpoint/2010/main" val="3850810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481956"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Wednesday 8th May 2024</a:t>
            </a:r>
          </a:p>
          <a:p>
            <a:r>
              <a:rPr lang="en-GB" u="sng">
                <a:latin typeface="Sassoon Primary"/>
                <a:ea typeface="Calibri"/>
                <a:cs typeface="Calibri"/>
              </a:rPr>
              <a:t>8/5/24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ea typeface="Calibri"/>
                <a:cs typeface="Calibri"/>
              </a:rPr>
              <a:t>TBAT: plan a story.</a:t>
            </a:r>
            <a:endParaRPr lang="en-US"/>
          </a:p>
        </p:txBody>
      </p:sp>
      <p:pic>
        <p:nvPicPr>
          <p:cNvPr id="2" name="Picture 1" descr="A drawing of a child holding scissors&#10;&#10;Description automatically generated">
            <a:extLst>
              <a:ext uri="{FF2B5EF4-FFF2-40B4-BE49-F238E27FC236}">
                <a16:creationId xmlns:a16="http://schemas.microsoft.com/office/drawing/2014/main" id="{AEDDF23F-976B-E6D5-8B74-9961A3797484}"/>
              </a:ext>
            </a:extLst>
          </p:cNvPr>
          <p:cNvPicPr>
            <a:picLocks noChangeAspect="1"/>
          </p:cNvPicPr>
          <p:nvPr/>
        </p:nvPicPr>
        <p:blipFill>
          <a:blip r:embed="rId2"/>
          <a:stretch>
            <a:fillRect/>
          </a:stretch>
        </p:blipFill>
        <p:spPr>
          <a:xfrm>
            <a:off x="540578" y="1718848"/>
            <a:ext cx="2507974" cy="2393260"/>
          </a:xfrm>
          <a:prstGeom prst="rect">
            <a:avLst/>
          </a:prstGeom>
        </p:spPr>
      </p:pic>
      <p:pic>
        <p:nvPicPr>
          <p:cNvPr id="3" name="Picture 2" descr="A book with a drawing of children&#10;&#10;Description automatically generated">
            <a:extLst>
              <a:ext uri="{FF2B5EF4-FFF2-40B4-BE49-F238E27FC236}">
                <a16:creationId xmlns:a16="http://schemas.microsoft.com/office/drawing/2014/main" id="{542B07E9-330F-571E-10EF-31803BC8929F}"/>
              </a:ext>
            </a:extLst>
          </p:cNvPr>
          <p:cNvPicPr>
            <a:picLocks noChangeAspect="1"/>
          </p:cNvPicPr>
          <p:nvPr/>
        </p:nvPicPr>
        <p:blipFill>
          <a:blip r:embed="rId3"/>
          <a:stretch>
            <a:fillRect/>
          </a:stretch>
        </p:blipFill>
        <p:spPr>
          <a:xfrm>
            <a:off x="3711575" y="1799811"/>
            <a:ext cx="3576155" cy="2231335"/>
          </a:xfrm>
          <a:prstGeom prst="rect">
            <a:avLst/>
          </a:prstGeom>
        </p:spPr>
      </p:pic>
      <p:pic>
        <p:nvPicPr>
          <p:cNvPr id="6" name="Picture 5" descr="A book with drawings of children holding hands&#10;&#10;Description automatically generated">
            <a:extLst>
              <a:ext uri="{FF2B5EF4-FFF2-40B4-BE49-F238E27FC236}">
                <a16:creationId xmlns:a16="http://schemas.microsoft.com/office/drawing/2014/main" id="{E4FB567A-6D09-0C08-DD37-FF48FF464D59}"/>
              </a:ext>
            </a:extLst>
          </p:cNvPr>
          <p:cNvPicPr>
            <a:picLocks noChangeAspect="1"/>
          </p:cNvPicPr>
          <p:nvPr/>
        </p:nvPicPr>
        <p:blipFill>
          <a:blip r:embed="rId4"/>
          <a:stretch>
            <a:fillRect/>
          </a:stretch>
        </p:blipFill>
        <p:spPr>
          <a:xfrm>
            <a:off x="7728502" y="1621389"/>
            <a:ext cx="4045779" cy="2599221"/>
          </a:xfrm>
          <a:prstGeom prst="rect">
            <a:avLst/>
          </a:prstGeom>
        </p:spPr>
      </p:pic>
      <p:sp>
        <p:nvSpPr>
          <p:cNvPr id="8" name="TextBox 7">
            <a:extLst>
              <a:ext uri="{FF2B5EF4-FFF2-40B4-BE49-F238E27FC236}">
                <a16:creationId xmlns:a16="http://schemas.microsoft.com/office/drawing/2014/main" id="{2D67BECA-02EF-2367-5A4F-CE9489EA38F0}"/>
              </a:ext>
            </a:extLst>
          </p:cNvPr>
          <p:cNvSpPr txBox="1"/>
          <p:nvPr/>
        </p:nvSpPr>
        <p:spPr>
          <a:xfrm>
            <a:off x="358913" y="842065"/>
            <a:ext cx="66813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latin typeface="Sassoon Primary"/>
                <a:ea typeface="Calibri"/>
                <a:cs typeface="Calibri"/>
              </a:rPr>
              <a:t>The End</a:t>
            </a:r>
            <a:endParaRPr lang="en-GB" sz="5400">
              <a:latin typeface="Sassoon Primary"/>
            </a:endParaRPr>
          </a:p>
        </p:txBody>
      </p:sp>
      <p:sp>
        <p:nvSpPr>
          <p:cNvPr id="9" name="TextBox 8">
            <a:extLst>
              <a:ext uri="{FF2B5EF4-FFF2-40B4-BE49-F238E27FC236}">
                <a16:creationId xmlns:a16="http://schemas.microsoft.com/office/drawing/2014/main" id="{649BA723-8408-8237-7C96-42AA840B6B7C}"/>
              </a:ext>
            </a:extLst>
          </p:cNvPr>
          <p:cNvSpPr txBox="1"/>
          <p:nvPr/>
        </p:nvSpPr>
        <p:spPr>
          <a:xfrm>
            <a:off x="154609" y="4221369"/>
            <a:ext cx="438978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ea typeface="Calibri"/>
                <a:cs typeface="Calibri"/>
              </a:rPr>
              <a:t>At the end of the story, the Paper Dolls get snipped into pieces but remain in the girls memory. She grows up and teacher her daughter to make paper dolls.</a:t>
            </a:r>
          </a:p>
        </p:txBody>
      </p:sp>
      <p:pic>
        <p:nvPicPr>
          <p:cNvPr id="11" name="Picture 10" descr="A black and white picture of people with speech bubbles&#10;&#10;Description automatically generated">
            <a:extLst>
              <a:ext uri="{FF2B5EF4-FFF2-40B4-BE49-F238E27FC236}">
                <a16:creationId xmlns:a16="http://schemas.microsoft.com/office/drawing/2014/main" id="{53E9C0FF-0B8C-1A4F-3B59-705F946F4F00}"/>
              </a:ext>
            </a:extLst>
          </p:cNvPr>
          <p:cNvPicPr>
            <a:picLocks noChangeAspect="1"/>
          </p:cNvPicPr>
          <p:nvPr/>
        </p:nvPicPr>
        <p:blipFill>
          <a:blip r:embed="rId5"/>
          <a:stretch>
            <a:fillRect/>
          </a:stretch>
        </p:blipFill>
        <p:spPr>
          <a:xfrm>
            <a:off x="4732959" y="5037689"/>
            <a:ext cx="2019300" cy="1685925"/>
          </a:xfrm>
          <a:prstGeom prst="rect">
            <a:avLst/>
          </a:prstGeom>
        </p:spPr>
      </p:pic>
      <p:sp>
        <p:nvSpPr>
          <p:cNvPr id="15" name="TextBox 14">
            <a:extLst>
              <a:ext uri="{FF2B5EF4-FFF2-40B4-BE49-F238E27FC236}">
                <a16:creationId xmlns:a16="http://schemas.microsoft.com/office/drawing/2014/main" id="{BF943A50-5375-B589-456C-1BDB4AE63C80}"/>
              </a:ext>
            </a:extLst>
          </p:cNvPr>
          <p:cNvSpPr txBox="1"/>
          <p:nvPr/>
        </p:nvSpPr>
        <p:spPr>
          <a:xfrm>
            <a:off x="6924261" y="4467085"/>
            <a:ext cx="540578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ea typeface="Calibri"/>
                <a:cs typeface="Calibri"/>
              </a:rPr>
              <a:t>Discuss with your partner, how your story will end. </a:t>
            </a:r>
          </a:p>
          <a:p>
            <a:r>
              <a:rPr lang="en-GB" sz="2800" dirty="0">
                <a:latin typeface="Sassoon Primary"/>
                <a:ea typeface="Calibri"/>
                <a:cs typeface="Calibri"/>
              </a:rPr>
              <a:t>Will the paper dolls get snipped? </a:t>
            </a:r>
          </a:p>
          <a:p>
            <a:r>
              <a:rPr lang="en-GB" sz="2800" dirty="0">
                <a:latin typeface="Sassoon Primary"/>
                <a:ea typeface="Calibri"/>
                <a:cs typeface="Calibri"/>
              </a:rPr>
              <a:t>Or maybe, they will escape.......</a:t>
            </a:r>
          </a:p>
        </p:txBody>
      </p:sp>
    </p:spTree>
    <p:extLst>
      <p:ext uri="{BB962C8B-B14F-4D97-AF65-F5344CB8AC3E}">
        <p14:creationId xmlns:p14="http://schemas.microsoft.com/office/powerpoint/2010/main" val="1286304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481956"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Wednesday 8th May 2024</a:t>
            </a:r>
          </a:p>
          <a:p>
            <a:r>
              <a:rPr lang="en-GB" u="sng">
                <a:latin typeface="Sassoon Primary"/>
                <a:ea typeface="Calibri"/>
                <a:cs typeface="Calibri"/>
              </a:rPr>
              <a:t>8/5/24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ea typeface="Calibri"/>
                <a:cs typeface="Calibri"/>
              </a:rPr>
              <a:t>TBAT: plan a story.</a:t>
            </a:r>
            <a:endParaRPr lang="en-US"/>
          </a:p>
        </p:txBody>
      </p:sp>
      <p:sp>
        <p:nvSpPr>
          <p:cNvPr id="8" name="TextBox 7">
            <a:extLst>
              <a:ext uri="{FF2B5EF4-FFF2-40B4-BE49-F238E27FC236}">
                <a16:creationId xmlns:a16="http://schemas.microsoft.com/office/drawing/2014/main" id="{2D67BECA-02EF-2367-5A4F-CE9489EA38F0}"/>
              </a:ext>
            </a:extLst>
          </p:cNvPr>
          <p:cNvSpPr txBox="1"/>
          <p:nvPr/>
        </p:nvSpPr>
        <p:spPr>
          <a:xfrm>
            <a:off x="259522" y="1007717"/>
            <a:ext cx="11937999"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Sassoon Primary"/>
                <a:ea typeface="Calibri"/>
                <a:cs typeface="Calibri"/>
              </a:rPr>
              <a:t>Independent:</a:t>
            </a:r>
            <a:r>
              <a:rPr lang="en-GB" sz="5400" dirty="0">
                <a:latin typeface="Sassoon Primary"/>
                <a:ea typeface="Calibri"/>
                <a:cs typeface="Calibri"/>
              </a:rPr>
              <a:t> </a:t>
            </a:r>
            <a:r>
              <a:rPr lang="en-GB" sz="2800" dirty="0">
                <a:latin typeface="Sassoon Primary"/>
                <a:ea typeface="Calibri"/>
                <a:cs typeface="Calibri"/>
              </a:rPr>
              <a:t>On your plan, write notes of what will happen at each stage of your story. </a:t>
            </a:r>
            <a:endParaRPr lang="en-GB" sz="2800" dirty="0">
              <a:latin typeface="Sassoon Primary"/>
            </a:endParaRPr>
          </a:p>
        </p:txBody>
      </p:sp>
      <p:pic>
        <p:nvPicPr>
          <p:cNvPr id="7" name="Picture 6">
            <a:extLst>
              <a:ext uri="{FF2B5EF4-FFF2-40B4-BE49-F238E27FC236}">
                <a16:creationId xmlns:a16="http://schemas.microsoft.com/office/drawing/2014/main" id="{CD0A35F7-3606-1FBB-E5C4-4EA609BC1A68}"/>
              </a:ext>
            </a:extLst>
          </p:cNvPr>
          <p:cNvPicPr>
            <a:picLocks noChangeAspect="1"/>
          </p:cNvPicPr>
          <p:nvPr/>
        </p:nvPicPr>
        <p:blipFill>
          <a:blip r:embed="rId2"/>
          <a:stretch>
            <a:fillRect/>
          </a:stretch>
        </p:blipFill>
        <p:spPr>
          <a:xfrm>
            <a:off x="260420" y="2367512"/>
            <a:ext cx="7529858" cy="4464189"/>
          </a:xfrm>
          <a:prstGeom prst="rect">
            <a:avLst/>
          </a:prstGeom>
        </p:spPr>
      </p:pic>
      <p:sp>
        <p:nvSpPr>
          <p:cNvPr id="9" name="TextBox 8">
            <a:extLst>
              <a:ext uri="{FF2B5EF4-FFF2-40B4-BE49-F238E27FC236}">
                <a16:creationId xmlns:a16="http://schemas.microsoft.com/office/drawing/2014/main" id="{980780FC-724A-B8D8-D60E-A3FD0D2840B5}"/>
              </a:ext>
            </a:extLst>
          </p:cNvPr>
          <p:cNvSpPr txBox="1"/>
          <p:nvPr/>
        </p:nvSpPr>
        <p:spPr>
          <a:xfrm>
            <a:off x="8130760" y="2167282"/>
            <a:ext cx="334065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FF0000"/>
                </a:solidFill>
                <a:latin typeface="Sassoon Primary"/>
                <a:ea typeface="Calibri"/>
                <a:cs typeface="Calibri"/>
              </a:rPr>
              <a:t>Challenge: Can you list any of the describing words that will be used in your story?</a:t>
            </a:r>
            <a:endParaRPr lang="en-GB" sz="2800">
              <a:solidFill>
                <a:srgbClr val="000000"/>
              </a:solidFill>
              <a:latin typeface="Sassoon Primary"/>
            </a:endParaRPr>
          </a:p>
        </p:txBody>
      </p:sp>
    </p:spTree>
    <p:extLst>
      <p:ext uri="{BB962C8B-B14F-4D97-AF65-F5344CB8AC3E}">
        <p14:creationId xmlns:p14="http://schemas.microsoft.com/office/powerpoint/2010/main" val="234169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387990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76D7A0-D1DA-549F-C941-51190370DB8C}"/>
              </a:ext>
            </a:extLst>
          </p:cNvPr>
          <p:cNvGrpSpPr/>
          <p:nvPr/>
        </p:nvGrpSpPr>
        <p:grpSpPr>
          <a:xfrm>
            <a:off x="7604513" y="2709006"/>
            <a:ext cx="3141312" cy="2851082"/>
            <a:chOff x="2535375" y="2753772"/>
            <a:chExt cx="3315851" cy="2403862"/>
          </a:xfrm>
        </p:grpSpPr>
        <p:cxnSp>
          <p:nvCxnSpPr>
            <p:cNvPr id="17" name="Straight Connector 16">
              <a:extLst>
                <a:ext uri="{FF2B5EF4-FFF2-40B4-BE49-F238E27FC236}">
                  <a16:creationId xmlns:a16="http://schemas.microsoft.com/office/drawing/2014/main" id="{57F97CC4-7ACE-B021-8465-E70B704124FE}"/>
                </a:ext>
              </a:extLst>
            </p:cNvPr>
            <p:cNvCxnSpPr>
              <a:cxnSpLocks/>
              <a:stCxn id="24" idx="3"/>
              <a:endCxn id="19" idx="1"/>
            </p:cNvCxnSpPr>
            <p:nvPr/>
          </p:nvCxnSpPr>
          <p:spPr>
            <a:xfrm flipV="1">
              <a:off x="3975584" y="3293772"/>
              <a:ext cx="435641" cy="65339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167194F-DEB6-B3CF-CEAE-776199496EE1}"/>
                </a:ext>
              </a:extLst>
            </p:cNvPr>
            <p:cNvCxnSpPr>
              <a:cxnSpLocks/>
              <a:stCxn id="24" idx="3"/>
              <a:endCxn id="23" idx="1"/>
            </p:cNvCxnSpPr>
            <p:nvPr/>
          </p:nvCxnSpPr>
          <p:spPr>
            <a:xfrm>
              <a:off x="3975584" y="3947165"/>
              <a:ext cx="425989" cy="67046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Google Shape;1039;p34">
              <a:extLst>
                <a:ext uri="{FF2B5EF4-FFF2-40B4-BE49-F238E27FC236}">
                  <a16:creationId xmlns:a16="http://schemas.microsoft.com/office/drawing/2014/main" id="{93E48328-5EB7-4C60-8F5B-AF53274E1BF7}"/>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3" name="Google Shape;1039;p34">
              <a:extLst>
                <a:ext uri="{FF2B5EF4-FFF2-40B4-BE49-F238E27FC236}">
                  <a16:creationId xmlns:a16="http://schemas.microsoft.com/office/drawing/2014/main" id="{B7D3FAD8-4AC4-AB18-DB7C-753F0619DB27}"/>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4" name="Google Shape;1039;p34">
              <a:extLst>
                <a:ext uri="{FF2B5EF4-FFF2-40B4-BE49-F238E27FC236}">
                  <a16:creationId xmlns:a16="http://schemas.microsoft.com/office/drawing/2014/main" id="{3D76F4C9-5438-5B37-489D-7F86CA57FF03}"/>
                </a:ext>
              </a:extLst>
            </p:cNvPr>
            <p:cNvSpPr/>
            <p:nvPr/>
          </p:nvSpPr>
          <p:spPr>
            <a:xfrm>
              <a:off x="2535375" y="3406880"/>
              <a:ext cx="1440209" cy="1080569"/>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15" name="Title 1"/>
          <p:cNvSpPr>
            <a:spLocks noGrp="1"/>
          </p:cNvSpPr>
          <p:nvPr>
            <p:ph type="title"/>
          </p:nvPr>
        </p:nvSpPr>
        <p:spPr/>
        <p:txBody>
          <a:bodyPr/>
          <a:lstStyle/>
          <a:p>
            <a:r>
              <a:rPr lang="en-US"/>
              <a:t>Match the expression to the representation</a:t>
            </a:r>
          </a:p>
        </p:txBody>
      </p:sp>
      <p:pic>
        <p:nvPicPr>
          <p:cNvPr id="22" name="Picture 8" descr="https://o.remove.bg/downloads/d7f7a83d-6a43-4eab-bb07-46bce315664c/arrows2-removebg-preview.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531" y="3031446"/>
            <a:ext cx="482503"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s://o.remove.bg/downloads/d7f7a83d-6a43-4eab-bb07-46bce315664c/arrows2-removebg-preview.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5163" y="3031448"/>
            <a:ext cx="486303"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s://o.remove.bg/downloads/d7f7a83d-6a43-4eab-bb07-46bce315664c/arrows2-removebg-preview.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159" y="3008124"/>
            <a:ext cx="491368" cy="1025525"/>
          </a:xfrm>
          <a:prstGeom prst="rect">
            <a:avLst/>
          </a:prstGeom>
          <a:noFill/>
          <a:extLst>
            <a:ext uri="{909E8E84-426E-40DD-AFC4-6F175D3DCCD1}">
              <a14:hiddenFill xmlns:a14="http://schemas.microsoft.com/office/drawing/2010/main">
                <a:solidFill>
                  <a:srgbClr val="FFFFFF"/>
                </a:solidFill>
              </a14:hiddenFill>
            </a:ext>
          </a:extLst>
        </p:spPr>
      </p:pic>
      <p:sp>
        <p:nvSpPr>
          <p:cNvPr id="41" name="Curved Down Arrow 40">
            <a:extLst>
              <a:ext uri="{FF2B5EF4-FFF2-40B4-BE49-F238E27FC236}">
                <a16:creationId xmlns:a16="http://schemas.microsoft.com/office/drawing/2014/main" id="{A32BCA47-261D-9E45-874E-08EDC1B93F25}"/>
              </a:ext>
            </a:extLst>
          </p:cNvPr>
          <p:cNvSpPr/>
          <p:nvPr/>
        </p:nvSpPr>
        <p:spPr>
          <a:xfrm>
            <a:off x="5089711" y="5110414"/>
            <a:ext cx="2514801" cy="73152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urved Down Arrow 39">
            <a:extLst>
              <a:ext uri="{FF2B5EF4-FFF2-40B4-BE49-F238E27FC236}">
                <a16:creationId xmlns:a16="http://schemas.microsoft.com/office/drawing/2014/main" id="{15250417-5A33-F84D-BAE5-FDB5AF96062B}"/>
              </a:ext>
            </a:extLst>
          </p:cNvPr>
          <p:cNvSpPr/>
          <p:nvPr/>
        </p:nvSpPr>
        <p:spPr>
          <a:xfrm>
            <a:off x="4623006" y="5139596"/>
            <a:ext cx="565408" cy="731520"/>
          </a:xfrm>
          <a:prstGeom prst="curvedDown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urved Down Arrow 32">
            <a:extLst>
              <a:ext uri="{FF2B5EF4-FFF2-40B4-BE49-F238E27FC236}">
                <a16:creationId xmlns:a16="http://schemas.microsoft.com/office/drawing/2014/main" id="{2CFA559D-E6AC-7B4E-A718-CB92AF853DC0}"/>
              </a:ext>
            </a:extLst>
          </p:cNvPr>
          <p:cNvSpPr/>
          <p:nvPr/>
        </p:nvSpPr>
        <p:spPr>
          <a:xfrm>
            <a:off x="400565" y="5106710"/>
            <a:ext cx="4422319" cy="73152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urved Down Arrow 41">
            <a:extLst>
              <a:ext uri="{FF2B5EF4-FFF2-40B4-BE49-F238E27FC236}">
                <a16:creationId xmlns:a16="http://schemas.microsoft.com/office/drawing/2014/main" id="{6AB4219D-A350-5A4F-A060-6D20BA5DCAB6}"/>
              </a:ext>
            </a:extLst>
          </p:cNvPr>
          <p:cNvSpPr/>
          <p:nvPr/>
        </p:nvSpPr>
        <p:spPr>
          <a:xfrm>
            <a:off x="478540" y="3126655"/>
            <a:ext cx="2260393" cy="553185"/>
          </a:xfrm>
          <a:prstGeom prst="curvedDownArrow">
            <a:avLst>
              <a:gd name="adj1" fmla="val 12444"/>
              <a:gd name="adj2" fmla="val 5000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ube 28">
            <a:extLst>
              <a:ext uri="{FF2B5EF4-FFF2-40B4-BE49-F238E27FC236}">
                <a16:creationId xmlns:a16="http://schemas.microsoft.com/office/drawing/2014/main" id="{51AB905F-3C67-302E-62DC-F4A7DA454764}"/>
              </a:ext>
            </a:extLst>
          </p:cNvPr>
          <p:cNvSpPr>
            <a:spLocks noChangeAspect="1"/>
          </p:cNvSpPr>
          <p:nvPr/>
        </p:nvSpPr>
        <p:spPr>
          <a:xfrm>
            <a:off x="10134779" y="4591610"/>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F39FF5AA-D528-DF84-3A79-A24FC2C12D4B}"/>
              </a:ext>
            </a:extLst>
          </p:cNvPr>
          <p:cNvGrpSpPr>
            <a:grpSpLocks noChangeAspect="1"/>
          </p:cNvGrpSpPr>
          <p:nvPr/>
        </p:nvGrpSpPr>
        <p:grpSpPr>
          <a:xfrm>
            <a:off x="9738010" y="4387789"/>
            <a:ext cx="138107" cy="1063671"/>
            <a:chOff x="-1495168" y="5753968"/>
            <a:chExt cx="152618" cy="1175435"/>
          </a:xfrm>
        </p:grpSpPr>
        <p:sp>
          <p:nvSpPr>
            <p:cNvPr id="31" name="Cube 30">
              <a:extLst>
                <a:ext uri="{FF2B5EF4-FFF2-40B4-BE49-F238E27FC236}">
                  <a16:creationId xmlns:a16="http://schemas.microsoft.com/office/drawing/2014/main" id="{92E076F0-B366-AAD0-DBD6-F064491FD095}"/>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ube 31">
              <a:extLst>
                <a:ext uri="{FF2B5EF4-FFF2-40B4-BE49-F238E27FC236}">
                  <a16:creationId xmlns:a16="http://schemas.microsoft.com/office/drawing/2014/main" id="{49ADE8AF-36AD-C852-7784-665BBF5F8C6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be 33">
              <a:extLst>
                <a:ext uri="{FF2B5EF4-FFF2-40B4-BE49-F238E27FC236}">
                  <a16:creationId xmlns:a16="http://schemas.microsoft.com/office/drawing/2014/main" id="{F3BF6BFB-FFE3-5C14-97E8-D183BB55276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be 34">
              <a:extLst>
                <a:ext uri="{FF2B5EF4-FFF2-40B4-BE49-F238E27FC236}">
                  <a16:creationId xmlns:a16="http://schemas.microsoft.com/office/drawing/2014/main" id="{B4D521CA-7CA4-F06A-038D-4089D7FC9BBE}"/>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ube 35">
              <a:extLst>
                <a:ext uri="{FF2B5EF4-FFF2-40B4-BE49-F238E27FC236}">
                  <a16:creationId xmlns:a16="http://schemas.microsoft.com/office/drawing/2014/main" id="{C13A3E85-FF70-F783-56EC-3A457FE00C22}"/>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be 36">
              <a:extLst>
                <a:ext uri="{FF2B5EF4-FFF2-40B4-BE49-F238E27FC236}">
                  <a16:creationId xmlns:a16="http://schemas.microsoft.com/office/drawing/2014/main" id="{1DF33A49-B0DF-6EA1-9AD3-8366A68C7A0D}"/>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ube 37">
              <a:extLst>
                <a:ext uri="{FF2B5EF4-FFF2-40B4-BE49-F238E27FC236}">
                  <a16:creationId xmlns:a16="http://schemas.microsoft.com/office/drawing/2014/main" id="{1B3331C1-2429-3D84-756C-94E11FA1F7E6}"/>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ube 38">
              <a:extLst>
                <a:ext uri="{FF2B5EF4-FFF2-40B4-BE49-F238E27FC236}">
                  <a16:creationId xmlns:a16="http://schemas.microsoft.com/office/drawing/2014/main" id="{9916782F-7650-FB0B-8182-498FC8CE47E6}"/>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be 42">
              <a:extLst>
                <a:ext uri="{FF2B5EF4-FFF2-40B4-BE49-F238E27FC236}">
                  <a16:creationId xmlns:a16="http://schemas.microsoft.com/office/drawing/2014/main" id="{B7412488-3A76-D701-476A-D04826C18D11}"/>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ube 43">
              <a:extLst>
                <a:ext uri="{FF2B5EF4-FFF2-40B4-BE49-F238E27FC236}">
                  <a16:creationId xmlns:a16="http://schemas.microsoft.com/office/drawing/2014/main" id="{7D13FD8D-126A-CAE6-4A49-6B17EF64E5C8}"/>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Cube 44">
            <a:extLst>
              <a:ext uri="{FF2B5EF4-FFF2-40B4-BE49-F238E27FC236}">
                <a16:creationId xmlns:a16="http://schemas.microsoft.com/office/drawing/2014/main" id="{DA62864B-9C4D-4205-CB00-4BFF9B77285B}"/>
              </a:ext>
            </a:extLst>
          </p:cNvPr>
          <p:cNvSpPr>
            <a:spLocks noChangeAspect="1"/>
          </p:cNvSpPr>
          <p:nvPr/>
        </p:nvSpPr>
        <p:spPr>
          <a:xfrm>
            <a:off x="10139151" y="497659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FA78667D-7873-EADC-A2DA-F2821157923E}"/>
              </a:ext>
            </a:extLst>
          </p:cNvPr>
          <p:cNvSpPr>
            <a:spLocks noChangeAspect="1"/>
          </p:cNvSpPr>
          <p:nvPr/>
        </p:nvSpPr>
        <p:spPr>
          <a:xfrm>
            <a:off x="9699579" y="3057612"/>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be 52">
            <a:extLst>
              <a:ext uri="{FF2B5EF4-FFF2-40B4-BE49-F238E27FC236}">
                <a16:creationId xmlns:a16="http://schemas.microsoft.com/office/drawing/2014/main" id="{A41290E3-73AB-32A9-9E53-61C957AFBADD}"/>
              </a:ext>
            </a:extLst>
          </p:cNvPr>
          <p:cNvSpPr>
            <a:spLocks noChangeAspect="1"/>
          </p:cNvSpPr>
          <p:nvPr/>
        </p:nvSpPr>
        <p:spPr>
          <a:xfrm>
            <a:off x="9744734" y="3585727"/>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ube 55">
            <a:extLst>
              <a:ext uri="{FF2B5EF4-FFF2-40B4-BE49-F238E27FC236}">
                <a16:creationId xmlns:a16="http://schemas.microsoft.com/office/drawing/2014/main" id="{E199A588-E2E2-2D5D-C6A2-1D49024F7439}"/>
              </a:ext>
            </a:extLst>
          </p:cNvPr>
          <p:cNvSpPr>
            <a:spLocks noChangeAspect="1"/>
          </p:cNvSpPr>
          <p:nvPr/>
        </p:nvSpPr>
        <p:spPr>
          <a:xfrm>
            <a:off x="10262479" y="300036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ube 56">
            <a:extLst>
              <a:ext uri="{FF2B5EF4-FFF2-40B4-BE49-F238E27FC236}">
                <a16:creationId xmlns:a16="http://schemas.microsoft.com/office/drawing/2014/main" id="{7836AF4C-8E47-2E0C-3337-9671DB0C538D}"/>
              </a:ext>
            </a:extLst>
          </p:cNvPr>
          <p:cNvSpPr>
            <a:spLocks noChangeAspect="1"/>
          </p:cNvSpPr>
          <p:nvPr/>
        </p:nvSpPr>
        <p:spPr>
          <a:xfrm>
            <a:off x="10015820" y="3266424"/>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ube 57">
            <a:extLst>
              <a:ext uri="{FF2B5EF4-FFF2-40B4-BE49-F238E27FC236}">
                <a16:creationId xmlns:a16="http://schemas.microsoft.com/office/drawing/2014/main" id="{BACF017A-FD96-5F7A-9F2D-15A6CD366695}"/>
              </a:ext>
            </a:extLst>
          </p:cNvPr>
          <p:cNvSpPr>
            <a:spLocks noChangeAspect="1"/>
          </p:cNvSpPr>
          <p:nvPr/>
        </p:nvSpPr>
        <p:spPr>
          <a:xfrm>
            <a:off x="10308691" y="3541482"/>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A5C0C310-BABD-4662-08FA-6F2DC99AA00C}"/>
              </a:ext>
            </a:extLst>
          </p:cNvPr>
          <p:cNvSpPr/>
          <p:nvPr/>
        </p:nvSpPr>
        <p:spPr>
          <a:xfrm>
            <a:off x="1459580" y="1559014"/>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9 + 6</a:t>
            </a:r>
          </a:p>
        </p:txBody>
      </p:sp>
      <p:sp>
        <p:nvSpPr>
          <p:cNvPr id="60" name="Rectangle: Rounded Corners 59">
            <a:extLst>
              <a:ext uri="{FF2B5EF4-FFF2-40B4-BE49-F238E27FC236}">
                <a16:creationId xmlns:a16="http://schemas.microsoft.com/office/drawing/2014/main" id="{DA91811D-8231-AAC8-31BB-E5AECD01B2F4}"/>
              </a:ext>
            </a:extLst>
          </p:cNvPr>
          <p:cNvSpPr/>
          <p:nvPr/>
        </p:nvSpPr>
        <p:spPr>
          <a:xfrm>
            <a:off x="4393872" y="1559014"/>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5 + 12</a:t>
            </a:r>
          </a:p>
        </p:txBody>
      </p:sp>
      <p:sp>
        <p:nvSpPr>
          <p:cNvPr id="61" name="Rectangle: Rounded Corners 60">
            <a:extLst>
              <a:ext uri="{FF2B5EF4-FFF2-40B4-BE49-F238E27FC236}">
                <a16:creationId xmlns:a16="http://schemas.microsoft.com/office/drawing/2014/main" id="{F56FCFA1-527E-6DBC-D05E-7D7BCEFB4F7F}"/>
              </a:ext>
            </a:extLst>
          </p:cNvPr>
          <p:cNvSpPr/>
          <p:nvPr/>
        </p:nvSpPr>
        <p:spPr>
          <a:xfrm>
            <a:off x="7328164" y="1559014"/>
            <a:ext cx="1572120" cy="647480"/>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11 + 3</a:t>
            </a:r>
          </a:p>
        </p:txBody>
      </p:sp>
      <p:grpSp>
        <p:nvGrpSpPr>
          <p:cNvPr id="1120" name="Group 1119">
            <a:extLst>
              <a:ext uri="{FF2B5EF4-FFF2-40B4-BE49-F238E27FC236}">
                <a16:creationId xmlns:a16="http://schemas.microsoft.com/office/drawing/2014/main" id="{5F78BAD1-C36B-36DE-AF76-C6EC51F613B0}"/>
              </a:ext>
            </a:extLst>
          </p:cNvPr>
          <p:cNvGrpSpPr/>
          <p:nvPr/>
        </p:nvGrpSpPr>
        <p:grpSpPr>
          <a:xfrm>
            <a:off x="174776" y="3725220"/>
            <a:ext cx="4509224" cy="677882"/>
            <a:chOff x="139192" y="6786394"/>
            <a:chExt cx="4509224" cy="677882"/>
          </a:xfrm>
        </p:grpSpPr>
        <p:grpSp>
          <p:nvGrpSpPr>
            <p:cNvPr id="1115" name="Group 1114">
              <a:extLst>
                <a:ext uri="{FF2B5EF4-FFF2-40B4-BE49-F238E27FC236}">
                  <a16:creationId xmlns:a16="http://schemas.microsoft.com/office/drawing/2014/main" id="{7A398786-16BF-AE6C-7741-D20BBE0579FA}"/>
                </a:ext>
              </a:extLst>
            </p:cNvPr>
            <p:cNvGrpSpPr/>
            <p:nvPr/>
          </p:nvGrpSpPr>
          <p:grpSpPr>
            <a:xfrm>
              <a:off x="459109" y="6786394"/>
              <a:ext cx="3859545" cy="399838"/>
              <a:chOff x="459109" y="6786394"/>
              <a:chExt cx="1955435" cy="399838"/>
            </a:xfrm>
          </p:grpSpPr>
          <p:cxnSp>
            <p:nvCxnSpPr>
              <p:cNvPr id="113" name="Straight Connector 112">
                <a:extLst>
                  <a:ext uri="{FF2B5EF4-FFF2-40B4-BE49-F238E27FC236}">
                    <a16:creationId xmlns:a16="http://schemas.microsoft.com/office/drawing/2014/main" id="{B381F08E-E717-DF83-45D8-232ACB86E85B}"/>
                  </a:ext>
                </a:extLst>
              </p:cNvPr>
              <p:cNvCxnSpPr>
                <a:cxnSpLocks/>
              </p:cNvCxnSpPr>
              <p:nvPr/>
            </p:nvCxnSpPr>
            <p:spPr>
              <a:xfrm>
                <a:off x="459109" y="6986313"/>
                <a:ext cx="19554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E5C8B7C-09B7-385E-6C87-EA9400C9CC37}"/>
                  </a:ext>
                </a:extLst>
              </p:cNvPr>
              <p:cNvCxnSpPr>
                <a:cxnSpLocks/>
              </p:cNvCxnSpPr>
              <p:nvPr/>
            </p:nvCxnSpPr>
            <p:spPr>
              <a:xfrm>
                <a:off x="459109" y="6786394"/>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DC8DE66-62C8-BBB9-C00A-E05A7DECA80B}"/>
                  </a:ext>
                </a:extLst>
              </p:cNvPr>
              <p:cNvCxnSpPr>
                <a:cxnSpLocks/>
              </p:cNvCxnSpPr>
              <p:nvPr/>
            </p:nvCxnSpPr>
            <p:spPr>
              <a:xfrm>
                <a:off x="1436826" y="6786394"/>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7117756-A890-DC4B-860C-481037C11B18}"/>
                  </a:ext>
                </a:extLst>
              </p:cNvPr>
              <p:cNvCxnSpPr>
                <a:cxnSpLocks/>
              </p:cNvCxnSpPr>
              <p:nvPr/>
            </p:nvCxnSpPr>
            <p:spPr>
              <a:xfrm>
                <a:off x="2414544" y="6786394"/>
                <a:ext cx="0" cy="3998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F35ADA0-B389-8E36-81E9-7D9BBDE88AC8}"/>
                  </a:ext>
                </a:extLst>
              </p:cNvPr>
              <p:cNvCxnSpPr>
                <a:cxnSpLocks/>
              </p:cNvCxnSpPr>
              <p:nvPr/>
            </p:nvCxnSpPr>
            <p:spPr>
              <a:xfrm>
                <a:off x="947968" y="6854787"/>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B342D34-2A6D-E659-EB57-A3F7575CF937}"/>
                  </a:ext>
                </a:extLst>
              </p:cNvPr>
              <p:cNvCxnSpPr>
                <a:cxnSpLocks/>
              </p:cNvCxnSpPr>
              <p:nvPr/>
            </p:nvCxnSpPr>
            <p:spPr>
              <a:xfrm>
                <a:off x="1925685" y="6854787"/>
                <a:ext cx="0" cy="2630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558EC95D-B0D9-0570-08B1-5B6B40364B95}"/>
                  </a:ext>
                </a:extLst>
              </p:cNvPr>
              <p:cNvCxnSpPr>
                <a:cxnSpLocks/>
              </p:cNvCxnSpPr>
              <p:nvPr/>
            </p:nvCxnSpPr>
            <p:spPr>
              <a:xfrm>
                <a:off x="556881"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69A80034-2D4D-5D43-676F-2697D16C2E45}"/>
                  </a:ext>
                </a:extLst>
              </p:cNvPr>
              <p:cNvCxnSpPr>
                <a:cxnSpLocks/>
              </p:cNvCxnSpPr>
              <p:nvPr/>
            </p:nvCxnSpPr>
            <p:spPr>
              <a:xfrm>
                <a:off x="654652"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C5297BD3-5A43-AC5F-81C0-0358D73E98A1}"/>
                  </a:ext>
                </a:extLst>
              </p:cNvPr>
              <p:cNvCxnSpPr>
                <a:cxnSpLocks/>
              </p:cNvCxnSpPr>
              <p:nvPr/>
            </p:nvCxnSpPr>
            <p:spPr>
              <a:xfrm>
                <a:off x="752424"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0F09BDAE-2169-5904-A71D-E87CD9C3923B}"/>
                  </a:ext>
                </a:extLst>
              </p:cNvPr>
              <p:cNvCxnSpPr>
                <a:cxnSpLocks/>
              </p:cNvCxnSpPr>
              <p:nvPr/>
            </p:nvCxnSpPr>
            <p:spPr>
              <a:xfrm>
                <a:off x="850196"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6B47E6B-229A-524F-6719-47EA2D37BD59}"/>
                  </a:ext>
                </a:extLst>
              </p:cNvPr>
              <p:cNvCxnSpPr>
                <a:cxnSpLocks/>
              </p:cNvCxnSpPr>
              <p:nvPr/>
            </p:nvCxnSpPr>
            <p:spPr>
              <a:xfrm>
                <a:off x="1045739"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EB42B966-0BF8-00E2-340F-A62261696B55}"/>
                  </a:ext>
                </a:extLst>
              </p:cNvPr>
              <p:cNvCxnSpPr>
                <a:cxnSpLocks/>
              </p:cNvCxnSpPr>
              <p:nvPr/>
            </p:nvCxnSpPr>
            <p:spPr>
              <a:xfrm>
                <a:off x="1143511"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1C3A68A0-5E75-FB5F-D627-11F4F1292332}"/>
                  </a:ext>
                </a:extLst>
              </p:cNvPr>
              <p:cNvCxnSpPr>
                <a:cxnSpLocks/>
              </p:cNvCxnSpPr>
              <p:nvPr/>
            </p:nvCxnSpPr>
            <p:spPr>
              <a:xfrm>
                <a:off x="1241283"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27AD4B1F-4C83-B632-F3F7-4AA71141E2F1}"/>
                  </a:ext>
                </a:extLst>
              </p:cNvPr>
              <p:cNvCxnSpPr>
                <a:cxnSpLocks/>
              </p:cNvCxnSpPr>
              <p:nvPr/>
            </p:nvCxnSpPr>
            <p:spPr>
              <a:xfrm>
                <a:off x="1339055"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479B9107-E916-0003-718E-B0E00B91F120}"/>
                  </a:ext>
                </a:extLst>
              </p:cNvPr>
              <p:cNvCxnSpPr>
                <a:cxnSpLocks/>
              </p:cNvCxnSpPr>
              <p:nvPr/>
            </p:nvCxnSpPr>
            <p:spPr>
              <a:xfrm>
                <a:off x="1534598"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BE0F8393-14D5-44C9-6CE8-962EC85696EC}"/>
                  </a:ext>
                </a:extLst>
              </p:cNvPr>
              <p:cNvCxnSpPr>
                <a:cxnSpLocks/>
              </p:cNvCxnSpPr>
              <p:nvPr/>
            </p:nvCxnSpPr>
            <p:spPr>
              <a:xfrm>
                <a:off x="1632370"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E8592C84-BFC6-4392-6C4F-F370A38E7E37}"/>
                  </a:ext>
                </a:extLst>
              </p:cNvPr>
              <p:cNvCxnSpPr>
                <a:cxnSpLocks/>
              </p:cNvCxnSpPr>
              <p:nvPr/>
            </p:nvCxnSpPr>
            <p:spPr>
              <a:xfrm>
                <a:off x="1730142"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545EB229-14AC-1BF5-0C82-0A9C45F7A309}"/>
                  </a:ext>
                </a:extLst>
              </p:cNvPr>
              <p:cNvCxnSpPr>
                <a:cxnSpLocks/>
              </p:cNvCxnSpPr>
              <p:nvPr/>
            </p:nvCxnSpPr>
            <p:spPr>
              <a:xfrm>
                <a:off x="1827913"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1ED2BC46-2284-6100-02E3-1DED78272854}"/>
                  </a:ext>
                </a:extLst>
              </p:cNvPr>
              <p:cNvCxnSpPr>
                <a:cxnSpLocks/>
              </p:cNvCxnSpPr>
              <p:nvPr/>
            </p:nvCxnSpPr>
            <p:spPr>
              <a:xfrm>
                <a:off x="2023457"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DF0E6790-CE60-8D96-0501-000822760941}"/>
                  </a:ext>
                </a:extLst>
              </p:cNvPr>
              <p:cNvCxnSpPr>
                <a:cxnSpLocks/>
              </p:cNvCxnSpPr>
              <p:nvPr/>
            </p:nvCxnSpPr>
            <p:spPr>
              <a:xfrm>
                <a:off x="2121229"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6FBCD2CC-9A9F-1D78-F31B-9D36B506875D}"/>
                  </a:ext>
                </a:extLst>
              </p:cNvPr>
              <p:cNvCxnSpPr>
                <a:cxnSpLocks/>
              </p:cNvCxnSpPr>
              <p:nvPr/>
            </p:nvCxnSpPr>
            <p:spPr>
              <a:xfrm>
                <a:off x="2219000"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EB4C648E-2043-A39C-3CCD-CE2DBFF0EB70}"/>
                  </a:ext>
                </a:extLst>
              </p:cNvPr>
              <p:cNvCxnSpPr>
                <a:cxnSpLocks/>
              </p:cNvCxnSpPr>
              <p:nvPr/>
            </p:nvCxnSpPr>
            <p:spPr>
              <a:xfrm>
                <a:off x="2316772" y="6907398"/>
                <a:ext cx="0" cy="1578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TextBox 109">
              <a:extLst>
                <a:ext uri="{FF2B5EF4-FFF2-40B4-BE49-F238E27FC236}">
                  <a16:creationId xmlns:a16="http://schemas.microsoft.com/office/drawing/2014/main" id="{270750BF-0FF8-403E-F1C6-59071FAA17A9}"/>
                </a:ext>
              </a:extLst>
            </p:cNvPr>
            <p:cNvSpPr txBox="1"/>
            <p:nvPr/>
          </p:nvSpPr>
          <p:spPr>
            <a:xfrm>
              <a:off x="4003244" y="712572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20</a:t>
              </a:r>
            </a:p>
          </p:txBody>
        </p:sp>
        <p:sp>
          <p:nvSpPr>
            <p:cNvPr id="111" name="TextBox 110">
              <a:extLst>
                <a:ext uri="{FF2B5EF4-FFF2-40B4-BE49-F238E27FC236}">
                  <a16:creationId xmlns:a16="http://schemas.microsoft.com/office/drawing/2014/main" id="{79EA1FD5-F774-050D-793E-D86D071B37F4}"/>
                </a:ext>
              </a:extLst>
            </p:cNvPr>
            <p:cNvSpPr txBox="1"/>
            <p:nvPr/>
          </p:nvSpPr>
          <p:spPr>
            <a:xfrm>
              <a:off x="2071218" y="712572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a:t>
              </a:r>
            </a:p>
          </p:txBody>
        </p:sp>
        <p:sp>
          <p:nvSpPr>
            <p:cNvPr id="112" name="TextBox 111">
              <a:extLst>
                <a:ext uri="{FF2B5EF4-FFF2-40B4-BE49-F238E27FC236}">
                  <a16:creationId xmlns:a16="http://schemas.microsoft.com/office/drawing/2014/main" id="{3AE38A31-E1C2-A9E2-496E-7E5B79576CAC}"/>
                </a:ext>
              </a:extLst>
            </p:cNvPr>
            <p:cNvSpPr txBox="1"/>
            <p:nvPr/>
          </p:nvSpPr>
          <p:spPr>
            <a:xfrm>
              <a:off x="139192" y="712572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0</a:t>
              </a:r>
            </a:p>
          </p:txBody>
        </p:sp>
        <p:sp>
          <p:nvSpPr>
            <p:cNvPr id="1118" name="TextBox 1117">
              <a:extLst>
                <a:ext uri="{FF2B5EF4-FFF2-40B4-BE49-F238E27FC236}">
                  <a16:creationId xmlns:a16="http://schemas.microsoft.com/office/drawing/2014/main" id="{98C7A7AC-D0BD-C43D-297F-BF55BA547108}"/>
                </a:ext>
              </a:extLst>
            </p:cNvPr>
            <p:cNvSpPr txBox="1"/>
            <p:nvPr/>
          </p:nvSpPr>
          <p:spPr>
            <a:xfrm>
              <a:off x="1105205" y="712572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5</a:t>
              </a:r>
            </a:p>
          </p:txBody>
        </p:sp>
        <p:sp>
          <p:nvSpPr>
            <p:cNvPr id="1119" name="TextBox 1118">
              <a:extLst>
                <a:ext uri="{FF2B5EF4-FFF2-40B4-BE49-F238E27FC236}">
                  <a16:creationId xmlns:a16="http://schemas.microsoft.com/office/drawing/2014/main" id="{F4C6D102-01D1-7DF1-BEE3-290723CE55CB}"/>
                </a:ext>
              </a:extLst>
            </p:cNvPr>
            <p:cNvSpPr txBox="1"/>
            <p:nvPr/>
          </p:nvSpPr>
          <p:spPr>
            <a:xfrm>
              <a:off x="3037231" y="7125722"/>
              <a:ext cx="645172" cy="338554"/>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15</a:t>
              </a:r>
            </a:p>
          </p:txBody>
        </p:sp>
      </p:grpSp>
      <p:grpSp>
        <p:nvGrpSpPr>
          <p:cNvPr id="1167" name="Group 1166">
            <a:extLst>
              <a:ext uri="{FF2B5EF4-FFF2-40B4-BE49-F238E27FC236}">
                <a16:creationId xmlns:a16="http://schemas.microsoft.com/office/drawing/2014/main" id="{7F852FB0-51FB-A2C0-23C1-D8F586509B04}"/>
              </a:ext>
            </a:extLst>
          </p:cNvPr>
          <p:cNvGrpSpPr/>
          <p:nvPr/>
        </p:nvGrpSpPr>
        <p:grpSpPr>
          <a:xfrm>
            <a:off x="182508" y="5975097"/>
            <a:ext cx="7455514" cy="507908"/>
            <a:chOff x="120575" y="6687939"/>
            <a:chExt cx="7455514" cy="507908"/>
          </a:xfrm>
        </p:grpSpPr>
        <p:grpSp>
          <p:nvGrpSpPr>
            <p:cNvPr id="1151" name="Group 1150">
              <a:extLst>
                <a:ext uri="{FF2B5EF4-FFF2-40B4-BE49-F238E27FC236}">
                  <a16:creationId xmlns:a16="http://schemas.microsoft.com/office/drawing/2014/main" id="{3D709B8C-2AC0-7937-A0F1-6BDE079931C6}"/>
                </a:ext>
              </a:extLst>
            </p:cNvPr>
            <p:cNvGrpSpPr/>
            <p:nvPr/>
          </p:nvGrpSpPr>
          <p:grpSpPr>
            <a:xfrm>
              <a:off x="338632" y="6687939"/>
              <a:ext cx="7033718" cy="180000"/>
              <a:chOff x="969679" y="6694632"/>
              <a:chExt cx="2894658" cy="180000"/>
            </a:xfrm>
          </p:grpSpPr>
          <p:cxnSp>
            <p:nvCxnSpPr>
              <p:cNvPr id="1128" name="Straight Connector 1127">
                <a:extLst>
                  <a:ext uri="{FF2B5EF4-FFF2-40B4-BE49-F238E27FC236}">
                    <a16:creationId xmlns:a16="http://schemas.microsoft.com/office/drawing/2014/main" id="{B39C71CE-77F0-0959-A074-D5CDA4451636}"/>
                  </a:ext>
                </a:extLst>
              </p:cNvPr>
              <p:cNvCxnSpPr>
                <a:cxnSpLocks/>
              </p:cNvCxnSpPr>
              <p:nvPr/>
            </p:nvCxnSpPr>
            <p:spPr>
              <a:xfrm>
                <a:off x="969679" y="6784632"/>
                <a:ext cx="28946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66274D02-2293-7510-A6A1-459FC79A5D85}"/>
                  </a:ext>
                </a:extLst>
              </p:cNvPr>
              <p:cNvCxnSpPr>
                <a:cxnSpLocks/>
              </p:cNvCxnSpPr>
              <p:nvPr/>
            </p:nvCxnSpPr>
            <p:spPr>
              <a:xfrm>
                <a:off x="969679"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8BFD0195-6F93-B2FB-3157-C4442E0F51E0}"/>
                  </a:ext>
                </a:extLst>
              </p:cNvPr>
              <p:cNvCxnSpPr>
                <a:cxnSpLocks/>
              </p:cNvCxnSpPr>
              <p:nvPr/>
            </p:nvCxnSpPr>
            <p:spPr>
              <a:xfrm>
                <a:off x="2899451"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1B1910C5-71FA-F691-3B2A-178CCEA78BF6}"/>
                  </a:ext>
                </a:extLst>
              </p:cNvPr>
              <p:cNvCxnSpPr>
                <a:cxnSpLocks/>
              </p:cNvCxnSpPr>
              <p:nvPr/>
            </p:nvCxnSpPr>
            <p:spPr>
              <a:xfrm>
                <a:off x="1934566"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3" name="Straight Connector 1132">
                <a:extLst>
                  <a:ext uri="{FF2B5EF4-FFF2-40B4-BE49-F238E27FC236}">
                    <a16:creationId xmlns:a16="http://schemas.microsoft.com/office/drawing/2014/main" id="{6F69FD61-E33E-F22D-229D-FB8739687BFA}"/>
                  </a:ext>
                </a:extLst>
              </p:cNvPr>
              <p:cNvCxnSpPr>
                <a:cxnSpLocks/>
              </p:cNvCxnSpPr>
              <p:nvPr/>
            </p:nvCxnSpPr>
            <p:spPr>
              <a:xfrm>
                <a:off x="3864337"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5F9E7A43-738E-67E1-56EA-2185915C1297}"/>
                  </a:ext>
                </a:extLst>
              </p:cNvPr>
              <p:cNvCxnSpPr>
                <a:cxnSpLocks/>
              </p:cNvCxnSpPr>
              <p:nvPr/>
            </p:nvCxnSpPr>
            <p:spPr>
              <a:xfrm>
                <a:off x="1162657"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657DB764-A6F2-1A44-5DAD-A0DB6B7F8E5A}"/>
                  </a:ext>
                </a:extLst>
              </p:cNvPr>
              <p:cNvCxnSpPr>
                <a:cxnSpLocks/>
              </p:cNvCxnSpPr>
              <p:nvPr/>
            </p:nvCxnSpPr>
            <p:spPr>
              <a:xfrm>
                <a:off x="1355633"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CA62ADC6-8D2C-FC75-D1D8-E1C5DA1B415D}"/>
                  </a:ext>
                </a:extLst>
              </p:cNvPr>
              <p:cNvCxnSpPr>
                <a:cxnSpLocks/>
              </p:cNvCxnSpPr>
              <p:nvPr/>
            </p:nvCxnSpPr>
            <p:spPr>
              <a:xfrm>
                <a:off x="1548610"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A0EC13D9-D9F0-4A5C-7BD0-80DF009A9336}"/>
                  </a:ext>
                </a:extLst>
              </p:cNvPr>
              <p:cNvCxnSpPr>
                <a:cxnSpLocks/>
              </p:cNvCxnSpPr>
              <p:nvPr/>
            </p:nvCxnSpPr>
            <p:spPr>
              <a:xfrm>
                <a:off x="1741588"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id="{8AB334F4-9DE5-CF91-A4FF-C597F4CAE8F5}"/>
                  </a:ext>
                </a:extLst>
              </p:cNvPr>
              <p:cNvCxnSpPr>
                <a:cxnSpLocks/>
              </p:cNvCxnSpPr>
              <p:nvPr/>
            </p:nvCxnSpPr>
            <p:spPr>
              <a:xfrm>
                <a:off x="2127542"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5BF4550C-29CB-FFCC-3B47-55026EB1F095}"/>
                  </a:ext>
                </a:extLst>
              </p:cNvPr>
              <p:cNvCxnSpPr>
                <a:cxnSpLocks/>
              </p:cNvCxnSpPr>
              <p:nvPr/>
            </p:nvCxnSpPr>
            <p:spPr>
              <a:xfrm>
                <a:off x="2320519"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0" name="Straight Connector 1139">
                <a:extLst>
                  <a:ext uri="{FF2B5EF4-FFF2-40B4-BE49-F238E27FC236}">
                    <a16:creationId xmlns:a16="http://schemas.microsoft.com/office/drawing/2014/main" id="{47B0AC8B-6AC6-55F5-1795-5C29A1B391DA}"/>
                  </a:ext>
                </a:extLst>
              </p:cNvPr>
              <p:cNvCxnSpPr>
                <a:cxnSpLocks/>
              </p:cNvCxnSpPr>
              <p:nvPr/>
            </p:nvCxnSpPr>
            <p:spPr>
              <a:xfrm>
                <a:off x="2513497"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1" name="Straight Connector 1140">
                <a:extLst>
                  <a:ext uri="{FF2B5EF4-FFF2-40B4-BE49-F238E27FC236}">
                    <a16:creationId xmlns:a16="http://schemas.microsoft.com/office/drawing/2014/main" id="{4D9C2870-0A38-2E7E-BE11-4748C84DF5EF}"/>
                  </a:ext>
                </a:extLst>
              </p:cNvPr>
              <p:cNvCxnSpPr>
                <a:cxnSpLocks/>
              </p:cNvCxnSpPr>
              <p:nvPr/>
            </p:nvCxnSpPr>
            <p:spPr>
              <a:xfrm>
                <a:off x="2706475"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2" name="Straight Connector 1141">
                <a:extLst>
                  <a:ext uri="{FF2B5EF4-FFF2-40B4-BE49-F238E27FC236}">
                    <a16:creationId xmlns:a16="http://schemas.microsoft.com/office/drawing/2014/main" id="{780A0F3A-DE9D-063C-D08B-40FB0EF76CF2}"/>
                  </a:ext>
                </a:extLst>
              </p:cNvPr>
              <p:cNvCxnSpPr>
                <a:cxnSpLocks/>
              </p:cNvCxnSpPr>
              <p:nvPr/>
            </p:nvCxnSpPr>
            <p:spPr>
              <a:xfrm>
                <a:off x="3092428"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924FBD12-E0BB-F4B8-10B9-6D518615B4ED}"/>
                  </a:ext>
                </a:extLst>
              </p:cNvPr>
              <p:cNvCxnSpPr>
                <a:cxnSpLocks/>
              </p:cNvCxnSpPr>
              <p:nvPr/>
            </p:nvCxnSpPr>
            <p:spPr>
              <a:xfrm>
                <a:off x="3285406"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id="{8CA01C18-0C6E-9B12-C71F-170B6AC7BF54}"/>
                  </a:ext>
                </a:extLst>
              </p:cNvPr>
              <p:cNvCxnSpPr>
                <a:cxnSpLocks/>
              </p:cNvCxnSpPr>
              <p:nvPr/>
            </p:nvCxnSpPr>
            <p:spPr>
              <a:xfrm>
                <a:off x="3478384"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5D58BF84-7156-A0C2-A237-85D2174AA868}"/>
                  </a:ext>
                </a:extLst>
              </p:cNvPr>
              <p:cNvCxnSpPr>
                <a:cxnSpLocks/>
              </p:cNvCxnSpPr>
              <p:nvPr/>
            </p:nvCxnSpPr>
            <p:spPr>
              <a:xfrm>
                <a:off x="3671360" y="6694632"/>
                <a:ext cx="0" cy="18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27" name="TextBox 1126">
              <a:extLst>
                <a:ext uri="{FF2B5EF4-FFF2-40B4-BE49-F238E27FC236}">
                  <a16:creationId xmlns:a16="http://schemas.microsoft.com/office/drawing/2014/main" id="{3082C4ED-D681-1952-9924-F5999E914068}"/>
                </a:ext>
              </a:extLst>
            </p:cNvPr>
            <p:cNvSpPr txBox="1"/>
            <p:nvPr/>
          </p:nvSpPr>
          <p:spPr>
            <a:xfrm>
              <a:off x="7158423"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15</a:t>
              </a:r>
            </a:p>
          </p:txBody>
        </p:sp>
        <p:sp>
          <p:nvSpPr>
            <p:cNvPr id="1152" name="TextBox 1151">
              <a:extLst>
                <a:ext uri="{FF2B5EF4-FFF2-40B4-BE49-F238E27FC236}">
                  <a16:creationId xmlns:a16="http://schemas.microsoft.com/office/drawing/2014/main" id="{B9F6AEC4-1D60-99AC-80A0-B7785D39A114}"/>
                </a:ext>
              </a:extLst>
            </p:cNvPr>
            <p:cNvSpPr txBox="1"/>
            <p:nvPr/>
          </p:nvSpPr>
          <p:spPr>
            <a:xfrm>
              <a:off x="668923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14</a:t>
              </a:r>
            </a:p>
          </p:txBody>
        </p:sp>
        <p:sp>
          <p:nvSpPr>
            <p:cNvPr id="1153" name="TextBox 1152">
              <a:extLst>
                <a:ext uri="{FF2B5EF4-FFF2-40B4-BE49-F238E27FC236}">
                  <a16:creationId xmlns:a16="http://schemas.microsoft.com/office/drawing/2014/main" id="{2C4D6C4C-76DF-F566-05E8-8CBB19D7609B}"/>
                </a:ext>
              </a:extLst>
            </p:cNvPr>
            <p:cNvSpPr txBox="1"/>
            <p:nvPr/>
          </p:nvSpPr>
          <p:spPr>
            <a:xfrm>
              <a:off x="622004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13</a:t>
              </a:r>
            </a:p>
          </p:txBody>
        </p:sp>
        <p:sp>
          <p:nvSpPr>
            <p:cNvPr id="1154" name="TextBox 1153">
              <a:extLst>
                <a:ext uri="{FF2B5EF4-FFF2-40B4-BE49-F238E27FC236}">
                  <a16:creationId xmlns:a16="http://schemas.microsoft.com/office/drawing/2014/main" id="{C025AA6C-FDE2-F9E6-7F26-7A57B2C47C99}"/>
                </a:ext>
              </a:extLst>
            </p:cNvPr>
            <p:cNvSpPr txBox="1"/>
            <p:nvPr/>
          </p:nvSpPr>
          <p:spPr>
            <a:xfrm>
              <a:off x="575085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12</a:t>
              </a:r>
            </a:p>
          </p:txBody>
        </p:sp>
        <p:sp>
          <p:nvSpPr>
            <p:cNvPr id="1155" name="TextBox 1154">
              <a:extLst>
                <a:ext uri="{FF2B5EF4-FFF2-40B4-BE49-F238E27FC236}">
                  <a16:creationId xmlns:a16="http://schemas.microsoft.com/office/drawing/2014/main" id="{9ECCF6DC-09C0-8322-149A-14FB1661FEBA}"/>
                </a:ext>
              </a:extLst>
            </p:cNvPr>
            <p:cNvSpPr txBox="1"/>
            <p:nvPr/>
          </p:nvSpPr>
          <p:spPr>
            <a:xfrm>
              <a:off x="528166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11</a:t>
              </a:r>
            </a:p>
          </p:txBody>
        </p:sp>
        <p:sp>
          <p:nvSpPr>
            <p:cNvPr id="1156" name="TextBox 1155">
              <a:extLst>
                <a:ext uri="{FF2B5EF4-FFF2-40B4-BE49-F238E27FC236}">
                  <a16:creationId xmlns:a16="http://schemas.microsoft.com/office/drawing/2014/main" id="{0A971534-CC9B-A93A-E757-312A46A4E300}"/>
                </a:ext>
              </a:extLst>
            </p:cNvPr>
            <p:cNvSpPr txBox="1"/>
            <p:nvPr/>
          </p:nvSpPr>
          <p:spPr>
            <a:xfrm>
              <a:off x="481247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10</a:t>
              </a:r>
            </a:p>
          </p:txBody>
        </p:sp>
        <p:sp>
          <p:nvSpPr>
            <p:cNvPr id="1157" name="TextBox 1156">
              <a:extLst>
                <a:ext uri="{FF2B5EF4-FFF2-40B4-BE49-F238E27FC236}">
                  <a16:creationId xmlns:a16="http://schemas.microsoft.com/office/drawing/2014/main" id="{95337D2F-035B-3A3B-7244-F522037810E2}"/>
                </a:ext>
              </a:extLst>
            </p:cNvPr>
            <p:cNvSpPr txBox="1"/>
            <p:nvPr/>
          </p:nvSpPr>
          <p:spPr>
            <a:xfrm>
              <a:off x="434328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9</a:t>
              </a:r>
            </a:p>
          </p:txBody>
        </p:sp>
        <p:sp>
          <p:nvSpPr>
            <p:cNvPr id="1158" name="TextBox 1157">
              <a:extLst>
                <a:ext uri="{FF2B5EF4-FFF2-40B4-BE49-F238E27FC236}">
                  <a16:creationId xmlns:a16="http://schemas.microsoft.com/office/drawing/2014/main" id="{3A71283E-DF1A-61F8-15B1-0F67CC216BD2}"/>
                </a:ext>
              </a:extLst>
            </p:cNvPr>
            <p:cNvSpPr txBox="1"/>
            <p:nvPr/>
          </p:nvSpPr>
          <p:spPr>
            <a:xfrm>
              <a:off x="387409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8</a:t>
              </a:r>
            </a:p>
          </p:txBody>
        </p:sp>
        <p:sp>
          <p:nvSpPr>
            <p:cNvPr id="1159" name="TextBox 1158">
              <a:extLst>
                <a:ext uri="{FF2B5EF4-FFF2-40B4-BE49-F238E27FC236}">
                  <a16:creationId xmlns:a16="http://schemas.microsoft.com/office/drawing/2014/main" id="{DB153B9B-D868-B5EC-CD2F-993F4C266FC5}"/>
                </a:ext>
              </a:extLst>
            </p:cNvPr>
            <p:cNvSpPr txBox="1"/>
            <p:nvPr/>
          </p:nvSpPr>
          <p:spPr>
            <a:xfrm>
              <a:off x="340490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7</a:t>
              </a:r>
            </a:p>
          </p:txBody>
        </p:sp>
        <p:sp>
          <p:nvSpPr>
            <p:cNvPr id="1160" name="TextBox 1159">
              <a:extLst>
                <a:ext uri="{FF2B5EF4-FFF2-40B4-BE49-F238E27FC236}">
                  <a16:creationId xmlns:a16="http://schemas.microsoft.com/office/drawing/2014/main" id="{BC95329E-4AFA-D665-6128-97455F53C8BE}"/>
                </a:ext>
              </a:extLst>
            </p:cNvPr>
            <p:cNvSpPr txBox="1"/>
            <p:nvPr/>
          </p:nvSpPr>
          <p:spPr>
            <a:xfrm>
              <a:off x="293571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6</a:t>
              </a:r>
            </a:p>
          </p:txBody>
        </p:sp>
        <p:sp>
          <p:nvSpPr>
            <p:cNvPr id="1161" name="TextBox 1160">
              <a:extLst>
                <a:ext uri="{FF2B5EF4-FFF2-40B4-BE49-F238E27FC236}">
                  <a16:creationId xmlns:a16="http://schemas.microsoft.com/office/drawing/2014/main" id="{C362BE25-3640-373D-E507-E962A8690E45}"/>
                </a:ext>
              </a:extLst>
            </p:cNvPr>
            <p:cNvSpPr txBox="1"/>
            <p:nvPr/>
          </p:nvSpPr>
          <p:spPr>
            <a:xfrm>
              <a:off x="246652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5</a:t>
              </a:r>
            </a:p>
          </p:txBody>
        </p:sp>
        <p:sp>
          <p:nvSpPr>
            <p:cNvPr id="1162" name="TextBox 1161">
              <a:extLst>
                <a:ext uri="{FF2B5EF4-FFF2-40B4-BE49-F238E27FC236}">
                  <a16:creationId xmlns:a16="http://schemas.microsoft.com/office/drawing/2014/main" id="{19D4C444-E807-A9E2-98B9-9608021E5AE3}"/>
                </a:ext>
              </a:extLst>
            </p:cNvPr>
            <p:cNvSpPr txBox="1"/>
            <p:nvPr/>
          </p:nvSpPr>
          <p:spPr>
            <a:xfrm>
              <a:off x="199733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4</a:t>
              </a:r>
            </a:p>
          </p:txBody>
        </p:sp>
        <p:sp>
          <p:nvSpPr>
            <p:cNvPr id="1163" name="TextBox 1162">
              <a:extLst>
                <a:ext uri="{FF2B5EF4-FFF2-40B4-BE49-F238E27FC236}">
                  <a16:creationId xmlns:a16="http://schemas.microsoft.com/office/drawing/2014/main" id="{33CF00E2-951D-0C4A-12A1-0E8E6E02D194}"/>
                </a:ext>
              </a:extLst>
            </p:cNvPr>
            <p:cNvSpPr txBox="1"/>
            <p:nvPr/>
          </p:nvSpPr>
          <p:spPr>
            <a:xfrm>
              <a:off x="152814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3</a:t>
              </a:r>
            </a:p>
          </p:txBody>
        </p:sp>
        <p:sp>
          <p:nvSpPr>
            <p:cNvPr id="1164" name="TextBox 1163">
              <a:extLst>
                <a:ext uri="{FF2B5EF4-FFF2-40B4-BE49-F238E27FC236}">
                  <a16:creationId xmlns:a16="http://schemas.microsoft.com/office/drawing/2014/main" id="{EC40DD86-47C8-7057-FF51-AC333123A760}"/>
                </a:ext>
              </a:extLst>
            </p:cNvPr>
            <p:cNvSpPr txBox="1"/>
            <p:nvPr/>
          </p:nvSpPr>
          <p:spPr>
            <a:xfrm>
              <a:off x="105895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2</a:t>
              </a:r>
            </a:p>
          </p:txBody>
        </p:sp>
        <p:sp>
          <p:nvSpPr>
            <p:cNvPr id="1165" name="TextBox 1164">
              <a:extLst>
                <a:ext uri="{FF2B5EF4-FFF2-40B4-BE49-F238E27FC236}">
                  <a16:creationId xmlns:a16="http://schemas.microsoft.com/office/drawing/2014/main" id="{4B1B494C-C409-15F9-B345-22E7BCABA3D7}"/>
                </a:ext>
              </a:extLst>
            </p:cNvPr>
            <p:cNvSpPr txBox="1"/>
            <p:nvPr/>
          </p:nvSpPr>
          <p:spPr>
            <a:xfrm>
              <a:off x="58976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1</a:t>
              </a:r>
            </a:p>
          </p:txBody>
        </p:sp>
        <p:sp>
          <p:nvSpPr>
            <p:cNvPr id="1166" name="TextBox 1165">
              <a:extLst>
                <a:ext uri="{FF2B5EF4-FFF2-40B4-BE49-F238E27FC236}">
                  <a16:creationId xmlns:a16="http://schemas.microsoft.com/office/drawing/2014/main" id="{6CE96DD9-43A7-21ED-11AA-356301D2FD2C}"/>
                </a:ext>
              </a:extLst>
            </p:cNvPr>
            <p:cNvSpPr txBox="1"/>
            <p:nvPr/>
          </p:nvSpPr>
          <p:spPr>
            <a:xfrm>
              <a:off x="120575" y="6826516"/>
              <a:ext cx="417666" cy="369331"/>
            </a:xfrm>
            <a:prstGeom prst="rect">
              <a:avLst/>
            </a:prstGeom>
            <a:noFill/>
          </p:spPr>
          <p:txBody>
            <a:bodyPr wrap="none" lIns="18000" rIns="18000" rtlCol="0">
              <a:noAutofit/>
            </a:bodyPr>
            <a:lstStyle/>
            <a:p>
              <a:pPr algn="ctr"/>
              <a:r>
                <a:rPr lang="en-GB" sz="2400">
                  <a:latin typeface="Cambria Math" panose="02040503050406030204" pitchFamily="18" charset="0"/>
                  <a:ea typeface="Cambria Math" panose="02040503050406030204" pitchFamily="18" charset="0"/>
                </a:rPr>
                <a:t>0</a:t>
              </a:r>
            </a:p>
          </p:txBody>
        </p:sp>
      </p:grpSp>
      <p:pic>
        <p:nvPicPr>
          <p:cNvPr id="5" name="Picture 4">
            <a:extLst>
              <a:ext uri="{FF2B5EF4-FFF2-40B4-BE49-F238E27FC236}">
                <a16:creationId xmlns:a16="http://schemas.microsoft.com/office/drawing/2014/main" id="{C9E688A7-D8B2-D6A4-BC63-8838A72EBC5D}"/>
              </a:ext>
            </a:extLst>
          </p:cNvPr>
          <p:cNvPicPr>
            <a:picLocks noChangeAspect="1"/>
          </p:cNvPicPr>
          <p:nvPr/>
        </p:nvPicPr>
        <p:blipFill>
          <a:blip r:embed="rId5"/>
          <a:stretch>
            <a:fillRect/>
          </a:stretch>
        </p:blipFill>
        <p:spPr>
          <a:xfrm>
            <a:off x="9590785" y="205731"/>
            <a:ext cx="1243692" cy="731583"/>
          </a:xfrm>
          <a:prstGeom prst="rect">
            <a:avLst/>
          </a:prstGeom>
        </p:spPr>
      </p:pic>
      <p:sp>
        <p:nvSpPr>
          <p:cNvPr id="2" name="TextBox 1">
            <a:extLst>
              <a:ext uri="{FF2B5EF4-FFF2-40B4-BE49-F238E27FC236}">
                <a16:creationId xmlns:a16="http://schemas.microsoft.com/office/drawing/2014/main" id="{0EED59F3-B9AF-C0AD-5B4C-7BAAD0D32FFD}"/>
              </a:ext>
            </a:extLst>
          </p:cNvPr>
          <p:cNvSpPr txBox="1"/>
          <p:nvPr/>
        </p:nvSpPr>
        <p:spPr>
          <a:xfrm>
            <a:off x="11194967" y="1323604"/>
            <a:ext cx="828798" cy="1938992"/>
          </a:xfrm>
          <a:prstGeom prst="rect">
            <a:avLst/>
          </a:prstGeom>
          <a:solidFill>
            <a:schemeClr val="accent1">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a:solidFill>
                  <a:schemeClr val="bg1"/>
                </a:solidFill>
                <a:latin typeface="Sassoon Primary"/>
                <a:ea typeface="Calibri"/>
                <a:cs typeface="Calibri"/>
              </a:rPr>
              <a:t>3 in 3</a:t>
            </a:r>
            <a:endParaRPr lang="en-GB" sz="4000">
              <a:solidFill>
                <a:schemeClr val="bg1"/>
              </a:solidFill>
              <a:latin typeface="Sassoon Primary"/>
            </a:endParaRPr>
          </a:p>
        </p:txBody>
      </p:sp>
    </p:spTree>
    <p:extLst>
      <p:ext uri="{BB962C8B-B14F-4D97-AF65-F5344CB8AC3E}">
        <p14:creationId xmlns:p14="http://schemas.microsoft.com/office/powerpoint/2010/main" val="2880229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0B1E043B-7751-A34B-8288-EB94033151AE}"/>
              </a:ext>
            </a:extLst>
          </p:cNvPr>
          <p:cNvSpPr>
            <a:spLocks noGrp="1"/>
          </p:cNvSpPr>
          <p:nvPr>
            <p:ph type="title"/>
          </p:nvPr>
        </p:nvSpPr>
        <p:spPr/>
        <p:txBody>
          <a:bodyPr/>
          <a:lstStyle/>
          <a:p>
            <a:r>
              <a:rPr lang="en-GB"/>
              <a:t>To identify addition and subtraction fact families</a:t>
            </a:r>
          </a:p>
        </p:txBody>
      </p:sp>
      <p:sp>
        <p:nvSpPr>
          <p:cNvPr id="2" name="Star: 5 Points 1">
            <a:extLst>
              <a:ext uri="{FF2B5EF4-FFF2-40B4-BE49-F238E27FC236}">
                <a16:creationId xmlns:a16="http://schemas.microsoft.com/office/drawing/2014/main" id="{932C8C4C-7507-4039-9809-3AE36DCC5732}"/>
              </a:ext>
            </a:extLst>
          </p:cNvPr>
          <p:cNvSpPr/>
          <p:nvPr/>
        </p:nvSpPr>
        <p:spPr>
          <a:xfrm>
            <a:off x="1251685"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CAE3CB7E-38A6-4F8D-A1E6-D405E43ECEB1}"/>
              </a:ext>
            </a:extLst>
          </p:cNvPr>
          <p:cNvSpPr/>
          <p:nvPr/>
        </p:nvSpPr>
        <p:spPr>
          <a:xfrm>
            <a:off x="4829067" y="2971133"/>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A727E20B-A05A-4A07-9C4E-FA02DA600BF9}"/>
              </a:ext>
            </a:extLst>
          </p:cNvPr>
          <p:cNvSpPr/>
          <p:nvPr/>
        </p:nvSpPr>
        <p:spPr>
          <a:xfrm>
            <a:off x="8789448"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6B96B244-4919-4FE5-916A-C02C084E0BCF}"/>
              </a:ext>
            </a:extLst>
          </p:cNvPr>
          <p:cNvSpPr/>
          <p:nvPr/>
        </p:nvSpPr>
        <p:spPr>
          <a:xfrm>
            <a:off x="1304118" y="4458614"/>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9">
            <a:extLst>
              <a:ext uri="{FF2B5EF4-FFF2-40B4-BE49-F238E27FC236}">
                <a16:creationId xmlns:a16="http://schemas.microsoft.com/office/drawing/2014/main" id="{A727E20B-A05A-4A07-9C4E-FA02DA600BF9}"/>
              </a:ext>
            </a:extLst>
          </p:cNvPr>
          <p:cNvSpPr/>
          <p:nvPr/>
        </p:nvSpPr>
        <p:spPr>
          <a:xfrm>
            <a:off x="8986839" y="4444237"/>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BF090093-192D-AE28-9B22-618CBACC2021}"/>
              </a:ext>
            </a:extLst>
          </p:cNvPr>
          <p:cNvSpPr txBox="1">
            <a:spLocks/>
          </p:cNvSpPr>
          <p:nvPr/>
        </p:nvSpPr>
        <p:spPr>
          <a:xfrm>
            <a:off x="2262814" y="1463951"/>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add	</a:t>
            </a:r>
          </a:p>
        </p:txBody>
      </p:sp>
      <p:sp>
        <p:nvSpPr>
          <p:cNvPr id="20" name="Content Placeholder 2">
            <a:extLst>
              <a:ext uri="{FF2B5EF4-FFF2-40B4-BE49-F238E27FC236}">
                <a16:creationId xmlns:a16="http://schemas.microsoft.com/office/drawing/2014/main" id="{ADAE84C6-945A-DE18-C100-3D02CB95EEC6}"/>
              </a:ext>
            </a:extLst>
          </p:cNvPr>
          <p:cNvSpPr txBox="1">
            <a:spLocks/>
          </p:cNvSpPr>
          <p:nvPr/>
        </p:nvSpPr>
        <p:spPr>
          <a:xfrm>
            <a:off x="6079808" y="1221999"/>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subtract	</a:t>
            </a:r>
          </a:p>
        </p:txBody>
      </p:sp>
      <p:sp>
        <p:nvSpPr>
          <p:cNvPr id="21" name="Content Placeholder 2">
            <a:extLst>
              <a:ext uri="{FF2B5EF4-FFF2-40B4-BE49-F238E27FC236}">
                <a16:creationId xmlns:a16="http://schemas.microsoft.com/office/drawing/2014/main" id="{BDB7929D-833A-8B70-0F93-CBF8316627F1}"/>
              </a:ext>
            </a:extLst>
          </p:cNvPr>
          <p:cNvSpPr txBox="1">
            <a:spLocks/>
          </p:cNvSpPr>
          <p:nvPr/>
        </p:nvSpPr>
        <p:spPr>
          <a:xfrm>
            <a:off x="5254910" y="5560619"/>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Dienes</a:t>
            </a:r>
          </a:p>
        </p:txBody>
      </p:sp>
      <p:sp>
        <p:nvSpPr>
          <p:cNvPr id="22" name="Content Placeholder 2">
            <a:extLst>
              <a:ext uri="{FF2B5EF4-FFF2-40B4-BE49-F238E27FC236}">
                <a16:creationId xmlns:a16="http://schemas.microsoft.com/office/drawing/2014/main" id="{E341AD72-2895-2E13-B812-C61399EF33BE}"/>
              </a:ext>
            </a:extLst>
          </p:cNvPr>
          <p:cNvSpPr txBox="1">
            <a:spLocks/>
          </p:cNvSpPr>
          <p:nvPr/>
        </p:nvSpPr>
        <p:spPr>
          <a:xfrm>
            <a:off x="7116978" y="3012180"/>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equal</a:t>
            </a:r>
          </a:p>
        </p:txBody>
      </p:sp>
      <p:sp>
        <p:nvSpPr>
          <p:cNvPr id="23" name="Content Placeholder 2">
            <a:extLst>
              <a:ext uri="{FF2B5EF4-FFF2-40B4-BE49-F238E27FC236}">
                <a16:creationId xmlns:a16="http://schemas.microsoft.com/office/drawing/2014/main" id="{DF3F9A1F-F819-64BF-6308-8547C91CF297}"/>
              </a:ext>
            </a:extLst>
          </p:cNvPr>
          <p:cNvSpPr txBox="1">
            <a:spLocks/>
          </p:cNvSpPr>
          <p:nvPr/>
        </p:nvSpPr>
        <p:spPr>
          <a:xfrm>
            <a:off x="1298043" y="3245203"/>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part</a:t>
            </a:r>
          </a:p>
        </p:txBody>
      </p:sp>
      <p:sp>
        <p:nvSpPr>
          <p:cNvPr id="24" name="Content Placeholder 2">
            <a:extLst>
              <a:ext uri="{FF2B5EF4-FFF2-40B4-BE49-F238E27FC236}">
                <a16:creationId xmlns:a16="http://schemas.microsoft.com/office/drawing/2014/main" id="{AFEC8881-CBED-C174-6F35-1111719D023B}"/>
              </a:ext>
            </a:extLst>
          </p:cNvPr>
          <p:cNvSpPr txBox="1">
            <a:spLocks/>
          </p:cNvSpPr>
          <p:nvPr/>
        </p:nvSpPr>
        <p:spPr>
          <a:xfrm>
            <a:off x="2372781" y="5026455"/>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whole</a:t>
            </a:r>
          </a:p>
        </p:txBody>
      </p:sp>
      <p:sp>
        <p:nvSpPr>
          <p:cNvPr id="25" name="Content Placeholder 2">
            <a:extLst>
              <a:ext uri="{FF2B5EF4-FFF2-40B4-BE49-F238E27FC236}">
                <a16:creationId xmlns:a16="http://schemas.microsoft.com/office/drawing/2014/main" id="{11E493FF-BDCA-582B-1B3C-BBF283DD5B03}"/>
              </a:ext>
            </a:extLst>
          </p:cNvPr>
          <p:cNvSpPr txBox="1">
            <a:spLocks/>
          </p:cNvSpPr>
          <p:nvPr/>
        </p:nvSpPr>
        <p:spPr>
          <a:xfrm>
            <a:off x="6740355" y="4286399"/>
            <a:ext cx="256625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ones</a:t>
            </a:r>
          </a:p>
        </p:txBody>
      </p:sp>
    </p:spTree>
    <p:extLst>
      <p:ext uri="{BB962C8B-B14F-4D97-AF65-F5344CB8AC3E}">
        <p14:creationId xmlns:p14="http://schemas.microsoft.com/office/powerpoint/2010/main" val="1172992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could you represent this equation?</a:t>
            </a:r>
          </a:p>
        </p:txBody>
      </p:sp>
      <p:sp>
        <p:nvSpPr>
          <p:cNvPr id="4" name="Text Placeholder 3"/>
          <p:cNvSpPr>
            <a:spLocks noGrp="1"/>
          </p:cNvSpPr>
          <p:nvPr>
            <p:ph type="body" sz="quarter" idx="10"/>
          </p:nvPr>
        </p:nvSpPr>
        <p:spPr>
          <a:xfrm>
            <a:off x="219075" y="5233575"/>
            <a:ext cx="10606088" cy="523220"/>
          </a:xfrm>
        </p:spPr>
        <p:txBody>
          <a:bodyPr/>
          <a:lstStyle/>
          <a:p>
            <a:r>
              <a:rPr lang="en-GB"/>
              <a:t>Are both equations correct?</a:t>
            </a:r>
          </a:p>
        </p:txBody>
      </p:sp>
      <p:sp>
        <p:nvSpPr>
          <p:cNvPr id="6" name="TextBox 5"/>
          <p:cNvSpPr txBox="1"/>
          <p:nvPr/>
        </p:nvSpPr>
        <p:spPr>
          <a:xfrm>
            <a:off x="1403562" y="1563692"/>
            <a:ext cx="1829347" cy="523220"/>
          </a:xfrm>
          <a:prstGeom prst="rect">
            <a:avLst/>
          </a:prstGeom>
          <a:noFill/>
        </p:spPr>
        <p:txBody>
          <a:bodyPr wrap="none" rtlCol="0">
            <a:spAutoFit/>
          </a:bodyPr>
          <a:lstStyle/>
          <a:p>
            <a:r>
              <a:rPr lang="en-GB" sz="2800">
                <a:latin typeface="Cambria Math" panose="02040503050406030204" pitchFamily="18" charset="0"/>
                <a:ea typeface="Cambria Math" panose="02040503050406030204" pitchFamily="18" charset="0"/>
              </a:rPr>
              <a:t>7 + 6 = 13</a:t>
            </a:r>
          </a:p>
        </p:txBody>
      </p:sp>
      <p:sp>
        <p:nvSpPr>
          <p:cNvPr id="22" name="TextBox 21">
            <a:extLst>
              <a:ext uri="{FF2B5EF4-FFF2-40B4-BE49-F238E27FC236}">
                <a16:creationId xmlns:a16="http://schemas.microsoft.com/office/drawing/2014/main" id="{90AE456E-9653-899F-4A4C-B028FF2DAFEA}"/>
              </a:ext>
            </a:extLst>
          </p:cNvPr>
          <p:cNvSpPr txBox="1"/>
          <p:nvPr/>
        </p:nvSpPr>
        <p:spPr>
          <a:xfrm>
            <a:off x="1403561" y="3983023"/>
            <a:ext cx="1829347" cy="523220"/>
          </a:xfrm>
          <a:prstGeom prst="rect">
            <a:avLst/>
          </a:prstGeom>
          <a:noFill/>
        </p:spPr>
        <p:txBody>
          <a:bodyPr wrap="none" rtlCol="0">
            <a:spAutoFit/>
          </a:bodyPr>
          <a:lstStyle/>
          <a:p>
            <a:r>
              <a:rPr lang="en-GB" sz="2800">
                <a:latin typeface="Cambria Math" panose="02040503050406030204" pitchFamily="18" charset="0"/>
                <a:ea typeface="Cambria Math" panose="02040503050406030204" pitchFamily="18" charset="0"/>
              </a:rPr>
              <a:t>13 = 6 + 7</a:t>
            </a:r>
          </a:p>
        </p:txBody>
      </p:sp>
      <p:pic>
        <p:nvPicPr>
          <p:cNvPr id="3" name="Picture 2">
            <a:extLst>
              <a:ext uri="{FF2B5EF4-FFF2-40B4-BE49-F238E27FC236}">
                <a16:creationId xmlns:a16="http://schemas.microsoft.com/office/drawing/2014/main" id="{54BE9FA3-FE38-3F76-ABFB-E169C0A5835D}"/>
              </a:ext>
            </a:extLst>
          </p:cNvPr>
          <p:cNvPicPr>
            <a:picLocks noChangeAspect="1"/>
          </p:cNvPicPr>
          <p:nvPr/>
        </p:nvPicPr>
        <p:blipFill>
          <a:blip r:embed="rId3"/>
          <a:stretch>
            <a:fillRect/>
          </a:stretch>
        </p:blipFill>
        <p:spPr>
          <a:xfrm>
            <a:off x="9581624" y="212976"/>
            <a:ext cx="1243692" cy="743776"/>
          </a:xfrm>
          <a:prstGeom prst="rect">
            <a:avLst/>
          </a:prstGeom>
        </p:spPr>
      </p:pic>
      <p:grpSp>
        <p:nvGrpSpPr>
          <p:cNvPr id="7" name="Group 6">
            <a:extLst>
              <a:ext uri="{FF2B5EF4-FFF2-40B4-BE49-F238E27FC236}">
                <a16:creationId xmlns:a16="http://schemas.microsoft.com/office/drawing/2014/main" id="{F35BA02B-2305-09B4-C429-1880E0A22678}"/>
              </a:ext>
            </a:extLst>
          </p:cNvPr>
          <p:cNvGrpSpPr/>
          <p:nvPr/>
        </p:nvGrpSpPr>
        <p:grpSpPr>
          <a:xfrm>
            <a:off x="6096000" y="1574825"/>
            <a:ext cx="3141312" cy="2851082"/>
            <a:chOff x="2535375" y="2753772"/>
            <a:chExt cx="3315851" cy="2403862"/>
          </a:xfrm>
        </p:grpSpPr>
        <p:cxnSp>
          <p:nvCxnSpPr>
            <p:cNvPr id="8" name="Straight Connector 7">
              <a:extLst>
                <a:ext uri="{FF2B5EF4-FFF2-40B4-BE49-F238E27FC236}">
                  <a16:creationId xmlns:a16="http://schemas.microsoft.com/office/drawing/2014/main" id="{2ED258D9-1782-D702-3D78-EFA0207D649C}"/>
                </a:ext>
              </a:extLst>
            </p:cNvPr>
            <p:cNvCxnSpPr>
              <a:cxnSpLocks/>
              <a:stCxn id="13" idx="3"/>
              <a:endCxn id="11" idx="1"/>
            </p:cNvCxnSpPr>
            <p:nvPr/>
          </p:nvCxnSpPr>
          <p:spPr>
            <a:xfrm flipV="1">
              <a:off x="3975584" y="3293772"/>
              <a:ext cx="435641" cy="65339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B1CE0C5-66B4-52A1-AF4A-096F00AC5524}"/>
                </a:ext>
              </a:extLst>
            </p:cNvPr>
            <p:cNvCxnSpPr>
              <a:cxnSpLocks/>
              <a:stCxn id="13" idx="3"/>
              <a:endCxn id="12" idx="1"/>
            </p:cNvCxnSpPr>
            <p:nvPr/>
          </p:nvCxnSpPr>
          <p:spPr>
            <a:xfrm>
              <a:off x="3975584" y="3947165"/>
              <a:ext cx="425989" cy="67046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Google Shape;1039;p34">
              <a:extLst>
                <a:ext uri="{FF2B5EF4-FFF2-40B4-BE49-F238E27FC236}">
                  <a16:creationId xmlns:a16="http://schemas.microsoft.com/office/drawing/2014/main" id="{355B4B61-D66B-B1B6-98B7-F09465F22222}"/>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2" name="Google Shape;1039;p34">
              <a:extLst>
                <a:ext uri="{FF2B5EF4-FFF2-40B4-BE49-F238E27FC236}">
                  <a16:creationId xmlns:a16="http://schemas.microsoft.com/office/drawing/2014/main" id="{7F4926B7-3562-320E-3DBE-E390CA5746D1}"/>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3" name="Google Shape;1039;p34">
              <a:extLst>
                <a:ext uri="{FF2B5EF4-FFF2-40B4-BE49-F238E27FC236}">
                  <a16:creationId xmlns:a16="http://schemas.microsoft.com/office/drawing/2014/main" id="{4F78E3B6-F325-DF1B-7B87-0A882EF0805A}"/>
                </a:ext>
              </a:extLst>
            </p:cNvPr>
            <p:cNvSpPr/>
            <p:nvPr/>
          </p:nvSpPr>
          <p:spPr>
            <a:xfrm>
              <a:off x="2535375" y="3406880"/>
              <a:ext cx="1440209" cy="1080569"/>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14" name="Cube 13">
            <a:extLst>
              <a:ext uri="{FF2B5EF4-FFF2-40B4-BE49-F238E27FC236}">
                <a16:creationId xmlns:a16="http://schemas.microsoft.com/office/drawing/2014/main" id="{BBA92873-C2BF-A59B-E7D4-3B7048BB056D}"/>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58E2465F-339D-450F-0A7F-59B1DF315555}"/>
              </a:ext>
            </a:extLst>
          </p:cNvPr>
          <p:cNvGrpSpPr>
            <a:grpSpLocks noChangeAspect="1"/>
          </p:cNvGrpSpPr>
          <p:nvPr/>
        </p:nvGrpSpPr>
        <p:grpSpPr>
          <a:xfrm>
            <a:off x="9581624" y="2493309"/>
            <a:ext cx="138107" cy="1063671"/>
            <a:chOff x="-1495168" y="5753968"/>
            <a:chExt cx="152618" cy="1175435"/>
          </a:xfrm>
        </p:grpSpPr>
        <p:sp>
          <p:nvSpPr>
            <p:cNvPr id="23" name="Cube 22">
              <a:extLst>
                <a:ext uri="{FF2B5EF4-FFF2-40B4-BE49-F238E27FC236}">
                  <a16:creationId xmlns:a16="http://schemas.microsoft.com/office/drawing/2014/main" id="{0EC106B8-DCF2-4ADF-4B6E-3A847F167B6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be 23">
              <a:extLst>
                <a:ext uri="{FF2B5EF4-FFF2-40B4-BE49-F238E27FC236}">
                  <a16:creationId xmlns:a16="http://schemas.microsoft.com/office/drawing/2014/main" id="{F71D89F7-0286-A7FA-6E7C-13F6D674660D}"/>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be 24">
              <a:extLst>
                <a:ext uri="{FF2B5EF4-FFF2-40B4-BE49-F238E27FC236}">
                  <a16:creationId xmlns:a16="http://schemas.microsoft.com/office/drawing/2014/main" id="{E855590C-5CB5-8367-8492-3CFA699EBB17}"/>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ube 25">
              <a:extLst>
                <a:ext uri="{FF2B5EF4-FFF2-40B4-BE49-F238E27FC236}">
                  <a16:creationId xmlns:a16="http://schemas.microsoft.com/office/drawing/2014/main" id="{556A33EE-A54D-6219-1D37-F6C0FEAE13DA}"/>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be 26">
              <a:extLst>
                <a:ext uri="{FF2B5EF4-FFF2-40B4-BE49-F238E27FC236}">
                  <a16:creationId xmlns:a16="http://schemas.microsoft.com/office/drawing/2014/main" id="{B2835EB5-0D2F-32D8-E1BA-B356F285074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ube 27">
              <a:extLst>
                <a:ext uri="{FF2B5EF4-FFF2-40B4-BE49-F238E27FC236}">
                  <a16:creationId xmlns:a16="http://schemas.microsoft.com/office/drawing/2014/main" id="{F4E9F20B-9A9C-E3E7-6862-3659B38149B2}"/>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ube 28">
              <a:extLst>
                <a:ext uri="{FF2B5EF4-FFF2-40B4-BE49-F238E27FC236}">
                  <a16:creationId xmlns:a16="http://schemas.microsoft.com/office/drawing/2014/main" id="{E044F12B-CFDC-C5AA-0AC7-7B34F0FABA88}"/>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ube 29">
              <a:extLst>
                <a:ext uri="{FF2B5EF4-FFF2-40B4-BE49-F238E27FC236}">
                  <a16:creationId xmlns:a16="http://schemas.microsoft.com/office/drawing/2014/main" id="{D75C5E7A-E201-7A65-F98C-0C6CDA43DF53}"/>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be 30">
              <a:extLst>
                <a:ext uri="{FF2B5EF4-FFF2-40B4-BE49-F238E27FC236}">
                  <a16:creationId xmlns:a16="http://schemas.microsoft.com/office/drawing/2014/main" id="{FD74C69E-4DC3-C255-CE41-AF5B8A84DA8C}"/>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8" name="Cube 2047">
              <a:extLst>
                <a:ext uri="{FF2B5EF4-FFF2-40B4-BE49-F238E27FC236}">
                  <a16:creationId xmlns:a16="http://schemas.microsoft.com/office/drawing/2014/main" id="{8A57D223-A92B-6AC9-AFBB-25D3F67D9729}"/>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49" name="Cube 2048">
            <a:extLst>
              <a:ext uri="{FF2B5EF4-FFF2-40B4-BE49-F238E27FC236}">
                <a16:creationId xmlns:a16="http://schemas.microsoft.com/office/drawing/2014/main" id="{741076F8-4724-2E48-98D3-CC7882E4AD0C}"/>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1" name="Cube 2050">
            <a:extLst>
              <a:ext uri="{FF2B5EF4-FFF2-40B4-BE49-F238E27FC236}">
                <a16:creationId xmlns:a16="http://schemas.microsoft.com/office/drawing/2014/main" id="{4F54578A-BB1A-76DE-E92A-46E72469B893}"/>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2" name="Cube 2051">
            <a:extLst>
              <a:ext uri="{FF2B5EF4-FFF2-40B4-BE49-F238E27FC236}">
                <a16:creationId xmlns:a16="http://schemas.microsoft.com/office/drawing/2014/main" id="{5DD6A176-A48D-712C-1689-86DF936A07A7}"/>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3" name="Cube 2052">
            <a:extLst>
              <a:ext uri="{FF2B5EF4-FFF2-40B4-BE49-F238E27FC236}">
                <a16:creationId xmlns:a16="http://schemas.microsoft.com/office/drawing/2014/main" id="{637BFF89-11F9-08E7-A637-4DD48AFBCF34}"/>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4" name="Cube 2053">
            <a:extLst>
              <a:ext uri="{FF2B5EF4-FFF2-40B4-BE49-F238E27FC236}">
                <a16:creationId xmlns:a16="http://schemas.microsoft.com/office/drawing/2014/main" id="{CE0A5164-CD46-B412-E26E-B24A33BDA966}"/>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5" name="Cube 2054">
            <a:extLst>
              <a:ext uri="{FF2B5EF4-FFF2-40B4-BE49-F238E27FC236}">
                <a16:creationId xmlns:a16="http://schemas.microsoft.com/office/drawing/2014/main" id="{CBB17EFB-BB74-2D50-1C82-349991E7179A}"/>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6" name="Cube 2055">
            <a:extLst>
              <a:ext uri="{FF2B5EF4-FFF2-40B4-BE49-F238E27FC236}">
                <a16:creationId xmlns:a16="http://schemas.microsoft.com/office/drawing/2014/main" id="{732C313B-6E2D-7075-0664-CCCAD66D5D03}"/>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7" name="Cube 2056">
            <a:extLst>
              <a:ext uri="{FF2B5EF4-FFF2-40B4-BE49-F238E27FC236}">
                <a16:creationId xmlns:a16="http://schemas.microsoft.com/office/drawing/2014/main" id="{0C5028C1-2A69-2621-1F75-C9002C0CD9BB}"/>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8" name="Cube 2057">
            <a:extLst>
              <a:ext uri="{FF2B5EF4-FFF2-40B4-BE49-F238E27FC236}">
                <a16:creationId xmlns:a16="http://schemas.microsoft.com/office/drawing/2014/main" id="{26492F77-55E6-EC94-BCED-797B6700B196}"/>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9" name="Cube 2058">
            <a:extLst>
              <a:ext uri="{FF2B5EF4-FFF2-40B4-BE49-F238E27FC236}">
                <a16:creationId xmlns:a16="http://schemas.microsoft.com/office/drawing/2014/main" id="{E2B98D3B-DC23-D13E-E461-EC5DA64B2A02}"/>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0" name="Cube 2059">
            <a:extLst>
              <a:ext uri="{FF2B5EF4-FFF2-40B4-BE49-F238E27FC236}">
                <a16:creationId xmlns:a16="http://schemas.microsoft.com/office/drawing/2014/main" id="{D762FFED-8742-0F5E-34F4-36515282A11C}"/>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1" name="Cube 2060">
            <a:extLst>
              <a:ext uri="{FF2B5EF4-FFF2-40B4-BE49-F238E27FC236}">
                <a16:creationId xmlns:a16="http://schemas.microsoft.com/office/drawing/2014/main" id="{72CCF2D8-701C-0B5A-1630-AD595EC3794D}"/>
              </a:ext>
            </a:extLst>
          </p:cNvPr>
          <p:cNvSpPr>
            <a:spLocks noChangeAspect="1"/>
          </p:cNvSpPr>
          <p:nvPr/>
        </p:nvSpPr>
        <p:spPr>
          <a:xfrm>
            <a:off x="10004133" y="3420156"/>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1736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Is this statement correct? </a:t>
            </a:r>
          </a:p>
        </p:txBody>
      </p:sp>
      <p:sp>
        <p:nvSpPr>
          <p:cNvPr id="17" name="Content Placeholder 2"/>
          <p:cNvSpPr txBox="1">
            <a:spLocks/>
          </p:cNvSpPr>
          <p:nvPr/>
        </p:nvSpPr>
        <p:spPr>
          <a:xfrm>
            <a:off x="457001" y="5286031"/>
            <a:ext cx="10080000" cy="86343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br>
              <a:rPr lang="en-US"/>
            </a:br>
            <a:endParaRPr lang="en-US"/>
          </a:p>
        </p:txBody>
      </p:sp>
      <p:sp>
        <p:nvSpPr>
          <p:cNvPr id="20" name="Rectangular Callout 19"/>
          <p:cNvSpPr/>
          <p:nvPr/>
        </p:nvSpPr>
        <p:spPr>
          <a:xfrm>
            <a:off x="1998582" y="1200923"/>
            <a:ext cx="5535693" cy="1641048"/>
          </a:xfrm>
          <a:prstGeom prst="wedgeRectCallout">
            <a:avLst>
              <a:gd name="adj1" fmla="val -60064"/>
              <a:gd name="adj2" fmla="val 4240"/>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It doesn't matter where you put the numbers in an addition equation. It's always correct! </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887" y="1424138"/>
            <a:ext cx="1604402" cy="2746923"/>
          </a:xfrm>
          <a:prstGeom prst="rect">
            <a:avLst/>
          </a:prstGeom>
          <a:noFill/>
          <a:ln>
            <a:noFill/>
          </a:ln>
        </p:spPr>
      </p:pic>
      <p:sp>
        <p:nvSpPr>
          <p:cNvPr id="29" name="TextBox 28">
            <a:extLst>
              <a:ext uri="{FF2B5EF4-FFF2-40B4-BE49-F238E27FC236}">
                <a16:creationId xmlns:a16="http://schemas.microsoft.com/office/drawing/2014/main" id="{E32240D5-ECB1-BF2C-A8C5-12CB953561CD}"/>
              </a:ext>
            </a:extLst>
          </p:cNvPr>
          <p:cNvSpPr txBox="1"/>
          <p:nvPr/>
        </p:nvSpPr>
        <p:spPr>
          <a:xfrm>
            <a:off x="2547417" y="3737882"/>
            <a:ext cx="1829347" cy="523220"/>
          </a:xfrm>
          <a:prstGeom prst="rect">
            <a:avLst/>
          </a:prstGeom>
          <a:noFill/>
        </p:spPr>
        <p:txBody>
          <a:bodyPr wrap="none" rtlCol="0">
            <a:spAutoFit/>
          </a:bodyPr>
          <a:lstStyle/>
          <a:p>
            <a:r>
              <a:rPr lang="en-GB" sz="2800">
                <a:latin typeface="Cambria Math" panose="02040503050406030204" pitchFamily="18" charset="0"/>
                <a:ea typeface="Cambria Math" panose="02040503050406030204" pitchFamily="18" charset="0"/>
              </a:rPr>
              <a:t>7 + 6 = 13</a:t>
            </a:r>
          </a:p>
        </p:txBody>
      </p:sp>
      <p:sp>
        <p:nvSpPr>
          <p:cNvPr id="30" name="TextBox 29">
            <a:extLst>
              <a:ext uri="{FF2B5EF4-FFF2-40B4-BE49-F238E27FC236}">
                <a16:creationId xmlns:a16="http://schemas.microsoft.com/office/drawing/2014/main" id="{EDD6090F-C7C5-DEDF-525D-94D2C40033B2}"/>
              </a:ext>
            </a:extLst>
          </p:cNvPr>
          <p:cNvSpPr txBox="1"/>
          <p:nvPr/>
        </p:nvSpPr>
        <p:spPr>
          <a:xfrm>
            <a:off x="2547417" y="4354277"/>
            <a:ext cx="1829347" cy="523220"/>
          </a:xfrm>
          <a:prstGeom prst="rect">
            <a:avLst/>
          </a:prstGeom>
          <a:noFill/>
        </p:spPr>
        <p:txBody>
          <a:bodyPr wrap="none" rtlCol="0">
            <a:spAutoFit/>
          </a:bodyPr>
          <a:lstStyle/>
          <a:p>
            <a:r>
              <a:rPr lang="en-GB" sz="2800">
                <a:latin typeface="Cambria Math" panose="02040503050406030204" pitchFamily="18" charset="0"/>
                <a:ea typeface="Cambria Math" panose="02040503050406030204" pitchFamily="18" charset="0"/>
              </a:rPr>
              <a:t>13 = 6 + 7</a:t>
            </a:r>
          </a:p>
        </p:txBody>
      </p:sp>
      <p:sp>
        <p:nvSpPr>
          <p:cNvPr id="31" name="TextBox 30">
            <a:extLst>
              <a:ext uri="{FF2B5EF4-FFF2-40B4-BE49-F238E27FC236}">
                <a16:creationId xmlns:a16="http://schemas.microsoft.com/office/drawing/2014/main" id="{CE77F7CE-736B-41D8-3F24-E66F16588CFA}"/>
              </a:ext>
            </a:extLst>
          </p:cNvPr>
          <p:cNvSpPr txBox="1"/>
          <p:nvPr/>
        </p:nvSpPr>
        <p:spPr>
          <a:xfrm>
            <a:off x="2547417" y="4970672"/>
            <a:ext cx="1829347" cy="523220"/>
          </a:xfrm>
          <a:prstGeom prst="rect">
            <a:avLst/>
          </a:prstGeom>
          <a:noFill/>
        </p:spPr>
        <p:txBody>
          <a:bodyPr wrap="none" rtlCol="0">
            <a:spAutoFit/>
          </a:bodyPr>
          <a:lstStyle/>
          <a:p>
            <a:r>
              <a:rPr lang="en-GB" sz="2800">
                <a:latin typeface="Cambria Math" panose="02040503050406030204" pitchFamily="18" charset="0"/>
                <a:ea typeface="Cambria Math" panose="02040503050406030204" pitchFamily="18" charset="0"/>
              </a:rPr>
              <a:t>13 + 6 = 7</a:t>
            </a:r>
          </a:p>
        </p:txBody>
      </p:sp>
      <p:sp>
        <p:nvSpPr>
          <p:cNvPr id="3072" name="TextBox 3071">
            <a:extLst>
              <a:ext uri="{FF2B5EF4-FFF2-40B4-BE49-F238E27FC236}">
                <a16:creationId xmlns:a16="http://schemas.microsoft.com/office/drawing/2014/main" id="{F53E120F-4160-B60F-CA0A-DD1222116AB4}"/>
              </a:ext>
            </a:extLst>
          </p:cNvPr>
          <p:cNvSpPr txBox="1"/>
          <p:nvPr/>
        </p:nvSpPr>
        <p:spPr>
          <a:xfrm>
            <a:off x="2547417" y="5587066"/>
            <a:ext cx="1829347" cy="523220"/>
          </a:xfrm>
          <a:prstGeom prst="rect">
            <a:avLst/>
          </a:prstGeom>
          <a:noFill/>
        </p:spPr>
        <p:txBody>
          <a:bodyPr wrap="none" rtlCol="0">
            <a:spAutoFit/>
          </a:bodyPr>
          <a:lstStyle/>
          <a:p>
            <a:r>
              <a:rPr lang="en-GB" sz="2800">
                <a:latin typeface="Cambria Math" panose="02040503050406030204" pitchFamily="18" charset="0"/>
                <a:ea typeface="Cambria Math" panose="02040503050406030204" pitchFamily="18" charset="0"/>
              </a:rPr>
              <a:t>6 = 13 + 7</a:t>
            </a:r>
          </a:p>
        </p:txBody>
      </p:sp>
      <p:pic>
        <p:nvPicPr>
          <p:cNvPr id="3073" name="Picture 3072">
            <a:extLst>
              <a:ext uri="{FF2B5EF4-FFF2-40B4-BE49-F238E27FC236}">
                <a16:creationId xmlns:a16="http://schemas.microsoft.com/office/drawing/2014/main" id="{5E9B705A-58A5-7047-5D9F-91DD5B094114}"/>
              </a:ext>
            </a:extLst>
          </p:cNvPr>
          <p:cNvPicPr>
            <a:picLocks noChangeAspect="1"/>
          </p:cNvPicPr>
          <p:nvPr/>
        </p:nvPicPr>
        <p:blipFill>
          <a:blip r:embed="rId4"/>
          <a:stretch>
            <a:fillRect/>
          </a:stretch>
        </p:blipFill>
        <p:spPr>
          <a:xfrm>
            <a:off x="9587721" y="182431"/>
            <a:ext cx="1237595" cy="737680"/>
          </a:xfrm>
          <a:prstGeom prst="rect">
            <a:avLst/>
          </a:prstGeom>
        </p:spPr>
      </p:pic>
      <p:grpSp>
        <p:nvGrpSpPr>
          <p:cNvPr id="3" name="Group 2">
            <a:extLst>
              <a:ext uri="{FF2B5EF4-FFF2-40B4-BE49-F238E27FC236}">
                <a16:creationId xmlns:a16="http://schemas.microsoft.com/office/drawing/2014/main" id="{A238A539-37A6-DC59-4A68-401431C6B620}"/>
              </a:ext>
            </a:extLst>
          </p:cNvPr>
          <p:cNvGrpSpPr/>
          <p:nvPr/>
        </p:nvGrpSpPr>
        <p:grpSpPr>
          <a:xfrm>
            <a:off x="5963619" y="3454027"/>
            <a:ext cx="3141312" cy="2851082"/>
            <a:chOff x="2535375" y="2753772"/>
            <a:chExt cx="3315851" cy="2403862"/>
          </a:xfrm>
        </p:grpSpPr>
        <p:cxnSp>
          <p:nvCxnSpPr>
            <p:cNvPr id="4" name="Straight Connector 3">
              <a:extLst>
                <a:ext uri="{FF2B5EF4-FFF2-40B4-BE49-F238E27FC236}">
                  <a16:creationId xmlns:a16="http://schemas.microsoft.com/office/drawing/2014/main" id="{0F4A8BF7-D787-6A34-CFD7-61969BCAB3D4}"/>
                </a:ext>
              </a:extLst>
            </p:cNvPr>
            <p:cNvCxnSpPr>
              <a:cxnSpLocks/>
              <a:stCxn id="8" idx="3"/>
              <a:endCxn id="6" idx="1"/>
            </p:cNvCxnSpPr>
            <p:nvPr/>
          </p:nvCxnSpPr>
          <p:spPr>
            <a:xfrm flipV="1">
              <a:off x="3975584" y="3293772"/>
              <a:ext cx="435641" cy="65339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5F850D2-8116-E622-AFBE-7CF828DD91FC}"/>
                </a:ext>
              </a:extLst>
            </p:cNvPr>
            <p:cNvCxnSpPr>
              <a:cxnSpLocks/>
              <a:stCxn id="8" idx="3"/>
              <a:endCxn id="7" idx="1"/>
            </p:cNvCxnSpPr>
            <p:nvPr/>
          </p:nvCxnSpPr>
          <p:spPr>
            <a:xfrm>
              <a:off x="3975584" y="3947165"/>
              <a:ext cx="425989" cy="67046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Google Shape;1039;p34">
              <a:extLst>
                <a:ext uri="{FF2B5EF4-FFF2-40B4-BE49-F238E27FC236}">
                  <a16:creationId xmlns:a16="http://schemas.microsoft.com/office/drawing/2014/main" id="{E7F9AC3E-79AF-F3AC-8CFA-90A74FDC4B82}"/>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7" name="Google Shape;1039;p34">
              <a:extLst>
                <a:ext uri="{FF2B5EF4-FFF2-40B4-BE49-F238E27FC236}">
                  <a16:creationId xmlns:a16="http://schemas.microsoft.com/office/drawing/2014/main" id="{1F6BBD32-674F-8554-2D54-6FF12E78FC14}"/>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8" name="Google Shape;1039;p34">
              <a:extLst>
                <a:ext uri="{FF2B5EF4-FFF2-40B4-BE49-F238E27FC236}">
                  <a16:creationId xmlns:a16="http://schemas.microsoft.com/office/drawing/2014/main" id="{ABA8BCEA-687F-0CBD-3601-3966EEF02463}"/>
                </a:ext>
              </a:extLst>
            </p:cNvPr>
            <p:cNvSpPr/>
            <p:nvPr/>
          </p:nvSpPr>
          <p:spPr>
            <a:xfrm>
              <a:off x="2535375" y="3406880"/>
              <a:ext cx="1440209" cy="1080569"/>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10" name="Cube 9">
            <a:extLst>
              <a:ext uri="{FF2B5EF4-FFF2-40B4-BE49-F238E27FC236}">
                <a16:creationId xmlns:a16="http://schemas.microsoft.com/office/drawing/2014/main" id="{40D76811-F0DA-69BC-6BF3-4CFDD4D8DB72}"/>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23BFD07-5C38-C45F-527F-3087A9427709}"/>
              </a:ext>
            </a:extLst>
          </p:cNvPr>
          <p:cNvGrpSpPr>
            <a:grpSpLocks noChangeAspect="1"/>
          </p:cNvGrpSpPr>
          <p:nvPr/>
        </p:nvGrpSpPr>
        <p:grpSpPr>
          <a:xfrm>
            <a:off x="9449243" y="4372511"/>
            <a:ext cx="138107" cy="1063671"/>
            <a:chOff x="-1495168" y="5753968"/>
            <a:chExt cx="152618" cy="1175435"/>
          </a:xfrm>
        </p:grpSpPr>
        <p:sp>
          <p:nvSpPr>
            <p:cNvPr id="12" name="Cube 11">
              <a:extLst>
                <a:ext uri="{FF2B5EF4-FFF2-40B4-BE49-F238E27FC236}">
                  <a16:creationId xmlns:a16="http://schemas.microsoft.com/office/drawing/2014/main" id="{DB8AF81E-C27F-8DE8-46E5-6FE0D800B5A2}"/>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ube 12">
              <a:extLst>
                <a:ext uri="{FF2B5EF4-FFF2-40B4-BE49-F238E27FC236}">
                  <a16:creationId xmlns:a16="http://schemas.microsoft.com/office/drawing/2014/main" id="{F259933C-1B29-D7E8-378B-D98C0FFAFB67}"/>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ube 13">
              <a:extLst>
                <a:ext uri="{FF2B5EF4-FFF2-40B4-BE49-F238E27FC236}">
                  <a16:creationId xmlns:a16="http://schemas.microsoft.com/office/drawing/2014/main" id="{1FB5A80C-2683-FA1D-758E-83907E16947F}"/>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be 14">
              <a:extLst>
                <a:ext uri="{FF2B5EF4-FFF2-40B4-BE49-F238E27FC236}">
                  <a16:creationId xmlns:a16="http://schemas.microsoft.com/office/drawing/2014/main" id="{35E5F581-91E8-51FE-7E79-4ACB82D23D3B}"/>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be 15">
              <a:extLst>
                <a:ext uri="{FF2B5EF4-FFF2-40B4-BE49-F238E27FC236}">
                  <a16:creationId xmlns:a16="http://schemas.microsoft.com/office/drawing/2014/main" id="{C8C67259-B216-E1EA-BBDD-841D36D58C0E}"/>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be 17">
              <a:extLst>
                <a:ext uri="{FF2B5EF4-FFF2-40B4-BE49-F238E27FC236}">
                  <a16:creationId xmlns:a16="http://schemas.microsoft.com/office/drawing/2014/main" id="{12392940-80D4-C2DC-4951-70259B78EDA9}"/>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be 26">
              <a:extLst>
                <a:ext uri="{FF2B5EF4-FFF2-40B4-BE49-F238E27FC236}">
                  <a16:creationId xmlns:a16="http://schemas.microsoft.com/office/drawing/2014/main" id="{54712E85-1973-EA48-1DB9-C4F907ABF456}"/>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ube 27">
              <a:extLst>
                <a:ext uri="{FF2B5EF4-FFF2-40B4-BE49-F238E27FC236}">
                  <a16:creationId xmlns:a16="http://schemas.microsoft.com/office/drawing/2014/main" id="{00F7A019-807B-7362-FBD0-9525851D0606}"/>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4" name="Cube 3073">
              <a:extLst>
                <a:ext uri="{FF2B5EF4-FFF2-40B4-BE49-F238E27FC236}">
                  <a16:creationId xmlns:a16="http://schemas.microsoft.com/office/drawing/2014/main" id="{181AF629-345B-3157-B740-D43F0B1A5EE0}"/>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5" name="Cube 3074">
              <a:extLst>
                <a:ext uri="{FF2B5EF4-FFF2-40B4-BE49-F238E27FC236}">
                  <a16:creationId xmlns:a16="http://schemas.microsoft.com/office/drawing/2014/main" id="{E8B2AF3F-7B15-F62F-6DB5-94E0507A8A28}"/>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76" name="Cube 3075">
            <a:extLst>
              <a:ext uri="{FF2B5EF4-FFF2-40B4-BE49-F238E27FC236}">
                <a16:creationId xmlns:a16="http://schemas.microsoft.com/office/drawing/2014/main" id="{F1EB6024-6CFF-C745-DCC0-B6FADBB0F977}"/>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7" name="Cube 3076">
            <a:extLst>
              <a:ext uri="{FF2B5EF4-FFF2-40B4-BE49-F238E27FC236}">
                <a16:creationId xmlns:a16="http://schemas.microsoft.com/office/drawing/2014/main" id="{F9E8665E-5A43-6E99-8D7A-4E206F67E5B6}"/>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8" name="Cube 3077">
            <a:extLst>
              <a:ext uri="{FF2B5EF4-FFF2-40B4-BE49-F238E27FC236}">
                <a16:creationId xmlns:a16="http://schemas.microsoft.com/office/drawing/2014/main" id="{9FD0348D-8F79-A2CB-7360-802B147E6E51}"/>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9" name="Cube 3078">
            <a:extLst>
              <a:ext uri="{FF2B5EF4-FFF2-40B4-BE49-F238E27FC236}">
                <a16:creationId xmlns:a16="http://schemas.microsoft.com/office/drawing/2014/main" id="{58A7875D-B62B-4221-6416-761CD6EC134B}"/>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0" name="Cube 3079">
            <a:extLst>
              <a:ext uri="{FF2B5EF4-FFF2-40B4-BE49-F238E27FC236}">
                <a16:creationId xmlns:a16="http://schemas.microsoft.com/office/drawing/2014/main" id="{8D9D8BAE-5CC6-7229-BA27-58914BFE8D5F}"/>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1" name="Cube 3080">
            <a:extLst>
              <a:ext uri="{FF2B5EF4-FFF2-40B4-BE49-F238E27FC236}">
                <a16:creationId xmlns:a16="http://schemas.microsoft.com/office/drawing/2014/main" id="{67EDAFB7-B392-C92E-5AC4-5171E629FE67}"/>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2" name="Cube 3081">
            <a:extLst>
              <a:ext uri="{FF2B5EF4-FFF2-40B4-BE49-F238E27FC236}">
                <a16:creationId xmlns:a16="http://schemas.microsoft.com/office/drawing/2014/main" id="{EE4CB9CA-C27A-A1D9-5843-0ABC9CC43D4D}"/>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3" name="Cube 3082">
            <a:extLst>
              <a:ext uri="{FF2B5EF4-FFF2-40B4-BE49-F238E27FC236}">
                <a16:creationId xmlns:a16="http://schemas.microsoft.com/office/drawing/2014/main" id="{30FCE3E6-2D5F-4652-081A-77DA8B23A291}"/>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4" name="Cube 3083">
            <a:extLst>
              <a:ext uri="{FF2B5EF4-FFF2-40B4-BE49-F238E27FC236}">
                <a16:creationId xmlns:a16="http://schemas.microsoft.com/office/drawing/2014/main" id="{2DBE2638-6753-8972-57A8-0C238645F486}"/>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5" name="Cube 3084">
            <a:extLst>
              <a:ext uri="{FF2B5EF4-FFF2-40B4-BE49-F238E27FC236}">
                <a16:creationId xmlns:a16="http://schemas.microsoft.com/office/drawing/2014/main" id="{23CF05AD-34CB-784E-E704-4FC7F3269029}"/>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6" name="Cube 3085">
            <a:extLst>
              <a:ext uri="{FF2B5EF4-FFF2-40B4-BE49-F238E27FC236}">
                <a16:creationId xmlns:a16="http://schemas.microsoft.com/office/drawing/2014/main" id="{5C51EB1D-5FAC-1512-CAC4-8C753CD1B8DE}"/>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7" name="Cube 3086">
            <a:extLst>
              <a:ext uri="{FF2B5EF4-FFF2-40B4-BE49-F238E27FC236}">
                <a16:creationId xmlns:a16="http://schemas.microsoft.com/office/drawing/2014/main" id="{A56B373C-6AC5-88ED-B369-758144D18CD7}"/>
              </a:ext>
            </a:extLst>
          </p:cNvPr>
          <p:cNvSpPr>
            <a:spLocks noChangeAspect="1"/>
          </p:cNvSpPr>
          <p:nvPr/>
        </p:nvSpPr>
        <p:spPr>
          <a:xfrm>
            <a:off x="9871752" y="5299358"/>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1866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1"/>
          </p:nvPr>
        </p:nvSpPr>
        <p:spPr/>
        <p:txBody>
          <a:bodyPr/>
          <a:lstStyle/>
          <a:p>
            <a:r>
              <a:rPr lang="en-GB"/>
              <a:t>add      subtract      part      whole      equal      ones      Dienes</a:t>
            </a:r>
          </a:p>
        </p:txBody>
      </p:sp>
      <p:sp>
        <p:nvSpPr>
          <p:cNvPr id="15" name="Rectangular Callout 14"/>
          <p:cNvSpPr/>
          <p:nvPr/>
        </p:nvSpPr>
        <p:spPr>
          <a:xfrm>
            <a:off x="406617" y="2063794"/>
            <a:ext cx="5237935" cy="1295932"/>
          </a:xfrm>
          <a:prstGeom prst="wedgeRectCallout">
            <a:avLst>
              <a:gd name="adj1" fmla="val -38136"/>
              <a:gd name="adj2" fmla="val 93730"/>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15 + 4 = 19 is a correct statement. I know this because when I add four to 15, it is equal to 19.</a:t>
            </a:r>
          </a:p>
        </p:txBody>
      </p:sp>
      <p:sp>
        <p:nvSpPr>
          <p:cNvPr id="16" name="Rectangular Callout 15"/>
          <p:cNvSpPr/>
          <p:nvPr/>
        </p:nvSpPr>
        <p:spPr>
          <a:xfrm flipH="1">
            <a:off x="5918048" y="2418543"/>
            <a:ext cx="4872734" cy="1295932"/>
          </a:xfrm>
          <a:prstGeom prst="wedgeRectCallout">
            <a:avLst>
              <a:gd name="adj1" fmla="val -33690"/>
              <a:gd name="adj2" fmla="val 7812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It doesn't matter which way round we add the parts. </a:t>
            </a:r>
          </a:p>
          <a:p>
            <a:pPr algn="ctr"/>
            <a:r>
              <a:rPr lang="en-GB" sz="2400">
                <a:solidFill>
                  <a:schemeClr val="tx1"/>
                </a:solidFill>
                <a:latin typeface="Century Gothic" panose="020B0502020202020204" pitchFamily="34" charset="0"/>
              </a:rPr>
              <a:t>So we could write 4 + 15 = 19.</a:t>
            </a:r>
          </a:p>
        </p:txBody>
      </p:sp>
      <p:sp>
        <p:nvSpPr>
          <p:cNvPr id="10" name="Rectangular Callout 9"/>
          <p:cNvSpPr/>
          <p:nvPr/>
        </p:nvSpPr>
        <p:spPr>
          <a:xfrm>
            <a:off x="1765321" y="4478638"/>
            <a:ext cx="4872734" cy="1295932"/>
          </a:xfrm>
          <a:prstGeom prst="wedgeRectCallout">
            <a:avLst>
              <a:gd name="adj1" fmla="val -61716"/>
              <a:gd name="adj2" fmla="val -2849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19 is the whole. This is equal to adding the parts 15 and four. </a:t>
            </a:r>
          </a:p>
          <a:p>
            <a:pPr algn="ctr"/>
            <a:r>
              <a:rPr lang="en-GB" sz="2400">
                <a:solidFill>
                  <a:schemeClr val="tx1"/>
                </a:solidFill>
                <a:latin typeface="Century Gothic" panose="020B0502020202020204" pitchFamily="34" charset="0"/>
              </a:rPr>
              <a:t>We can write this as 19 = 15 + 4.</a:t>
            </a:r>
          </a:p>
        </p:txBody>
      </p:sp>
      <p:pic>
        <p:nvPicPr>
          <p:cNvPr id="6" name="Picture 5">
            <a:extLst>
              <a:ext uri="{FF2B5EF4-FFF2-40B4-BE49-F238E27FC236}">
                <a16:creationId xmlns:a16="http://schemas.microsoft.com/office/drawing/2014/main" id="{8F279807-47EE-172A-4011-06CB1992BF6E}"/>
              </a:ext>
            </a:extLst>
          </p:cNvPr>
          <p:cNvPicPr>
            <a:picLocks noChangeAspect="1"/>
          </p:cNvPicPr>
          <p:nvPr/>
        </p:nvPicPr>
        <p:blipFill rotWithShape="1">
          <a:blip r:embed="rId3">
            <a:extLst>
              <a:ext uri="{28A0092B-C50C-407E-A947-70E740481C1C}">
                <a14:useLocalDpi xmlns:a14="http://schemas.microsoft.com/office/drawing/2010/main" val="0"/>
              </a:ext>
            </a:extLst>
          </a:blip>
          <a:srcRect l="14156" r="17668" b="39096"/>
          <a:stretch/>
        </p:blipFill>
        <p:spPr>
          <a:xfrm>
            <a:off x="-13976" y="3880886"/>
            <a:ext cx="1402121" cy="2144710"/>
          </a:xfrm>
          <a:prstGeom prst="rect">
            <a:avLst/>
          </a:prstGeom>
        </p:spPr>
      </p:pic>
      <p:pic>
        <p:nvPicPr>
          <p:cNvPr id="7" name="Picture 6">
            <a:extLst>
              <a:ext uri="{FF2B5EF4-FFF2-40B4-BE49-F238E27FC236}">
                <a16:creationId xmlns:a16="http://schemas.microsoft.com/office/drawing/2014/main" id="{5132F0A6-6267-CCF4-E20E-EC013B40326B}"/>
              </a:ext>
            </a:extLst>
          </p:cNvPr>
          <p:cNvPicPr>
            <a:picLocks noChangeAspect="1"/>
          </p:cNvPicPr>
          <p:nvPr/>
        </p:nvPicPr>
        <p:blipFill rotWithShape="1">
          <a:blip r:embed="rId4">
            <a:extLst>
              <a:ext uri="{28A0092B-C50C-407E-A947-70E740481C1C}">
                <a14:useLocalDpi xmlns:a14="http://schemas.microsoft.com/office/drawing/2010/main" val="0"/>
              </a:ext>
            </a:extLst>
          </a:blip>
          <a:srcRect b="45942"/>
          <a:stretch/>
        </p:blipFill>
        <p:spPr>
          <a:xfrm>
            <a:off x="9719172" y="3791491"/>
            <a:ext cx="1485388" cy="2235950"/>
          </a:xfrm>
          <a:prstGeom prst="rect">
            <a:avLst/>
          </a:prstGeom>
        </p:spPr>
      </p:pic>
      <p:sp>
        <p:nvSpPr>
          <p:cNvPr id="18" name="Star: 5 Points 17">
            <a:extLst>
              <a:ext uri="{FF2B5EF4-FFF2-40B4-BE49-F238E27FC236}">
                <a16:creationId xmlns:a16="http://schemas.microsoft.com/office/drawing/2014/main" id="{EA471D58-AE8B-C1F4-27AF-82C320B5A912}"/>
              </a:ext>
            </a:extLst>
          </p:cNvPr>
          <p:cNvSpPr/>
          <p:nvPr/>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tar: 5 Points 18">
            <a:extLst>
              <a:ext uri="{FF2B5EF4-FFF2-40B4-BE49-F238E27FC236}">
                <a16:creationId xmlns:a16="http://schemas.microsoft.com/office/drawing/2014/main" id="{109EA2D7-3D22-3605-FC31-B54A6D73ED5E}"/>
              </a:ext>
            </a:extLst>
          </p:cNvPr>
          <p:cNvSpPr/>
          <p:nvPr/>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a:extLst>
              <a:ext uri="{FF2B5EF4-FFF2-40B4-BE49-F238E27FC236}">
                <a16:creationId xmlns:a16="http://schemas.microsoft.com/office/drawing/2014/main" id="{EE5E4569-A36C-F604-DE25-A53CCC667B26}"/>
              </a:ext>
            </a:extLst>
          </p:cNvPr>
          <p:cNvPicPr>
            <a:picLocks noChangeAspect="1"/>
          </p:cNvPicPr>
          <p:nvPr/>
        </p:nvPicPr>
        <p:blipFill>
          <a:blip r:embed="rId5"/>
          <a:stretch>
            <a:fillRect/>
          </a:stretch>
        </p:blipFill>
        <p:spPr>
          <a:xfrm>
            <a:off x="2934690" y="295478"/>
            <a:ext cx="5419725" cy="1433040"/>
          </a:xfrm>
          <a:prstGeom prst="rect">
            <a:avLst/>
          </a:prstGeom>
        </p:spPr>
      </p:pic>
      <p:sp>
        <p:nvSpPr>
          <p:cNvPr id="2" name="TextBox 1">
            <a:extLst>
              <a:ext uri="{FF2B5EF4-FFF2-40B4-BE49-F238E27FC236}">
                <a16:creationId xmlns:a16="http://schemas.microsoft.com/office/drawing/2014/main" id="{6E1368EE-BE4A-CD17-55B0-C41B3739A658}"/>
              </a:ext>
            </a:extLst>
          </p:cNvPr>
          <p:cNvSpPr txBox="1"/>
          <p:nvPr/>
        </p:nvSpPr>
        <p:spPr>
          <a:xfrm>
            <a:off x="11256817" y="1249382"/>
            <a:ext cx="667987" cy="4154984"/>
          </a:xfrm>
          <a:prstGeom prst="rect">
            <a:avLst/>
          </a:prstGeom>
          <a:solidFill>
            <a:schemeClr val="accent1">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solidFill>
                  <a:srgbClr val="0070C0"/>
                </a:solidFill>
                <a:latin typeface="Sassoon Primary"/>
                <a:ea typeface="Calibri"/>
                <a:cs typeface="Calibri"/>
              </a:rPr>
              <a:t>B</a:t>
            </a:r>
            <a:r>
              <a:rPr lang="en-GB" sz="4400">
                <a:latin typeface="Sassoon Primary"/>
                <a:ea typeface="Calibri"/>
                <a:cs typeface="Calibri"/>
              </a:rPr>
              <a:t>/</a:t>
            </a:r>
            <a:r>
              <a:rPr lang="en-GB" sz="4400">
                <a:solidFill>
                  <a:srgbClr val="00B050"/>
                </a:solidFill>
                <a:latin typeface="Sassoon Primary"/>
                <a:ea typeface="Calibri"/>
                <a:cs typeface="Calibri"/>
              </a:rPr>
              <a:t>G</a:t>
            </a:r>
          </a:p>
          <a:p>
            <a:endParaRPr lang="en-GB" sz="4400">
              <a:solidFill>
                <a:srgbClr val="00B050"/>
              </a:solidFill>
              <a:latin typeface="Sassoon Primary"/>
              <a:cs typeface="Calibri"/>
            </a:endParaRPr>
          </a:p>
          <a:p>
            <a:endParaRPr lang="en-GB" sz="4400">
              <a:solidFill>
                <a:srgbClr val="00B050"/>
              </a:solidFill>
              <a:latin typeface="Sassoon Primary"/>
              <a:cs typeface="Calibri"/>
            </a:endParaRPr>
          </a:p>
          <a:p>
            <a:endParaRPr lang="en-GB" sz="4400">
              <a:solidFill>
                <a:srgbClr val="00B050"/>
              </a:solidFill>
              <a:latin typeface="Sassoon Primary"/>
              <a:cs typeface="Calibri"/>
            </a:endParaRPr>
          </a:p>
        </p:txBody>
      </p:sp>
    </p:spTree>
    <p:extLst>
      <p:ext uri="{BB962C8B-B14F-4D97-AF65-F5344CB8AC3E}">
        <p14:creationId xmlns:p14="http://schemas.microsoft.com/office/powerpoint/2010/main" val="427377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187A-7D3D-19D2-9202-2B1F43357ECF}"/>
              </a:ext>
            </a:extLst>
          </p:cNvPr>
          <p:cNvSpPr>
            <a:spLocks noGrp="1"/>
          </p:cNvSpPr>
          <p:nvPr>
            <p:ph type="title"/>
          </p:nvPr>
        </p:nvSpPr>
        <p:spPr/>
        <p:txBody>
          <a:bodyPr/>
          <a:lstStyle/>
          <a:p>
            <a:pPr algn="ctr"/>
            <a:r>
              <a:rPr lang="en-GB" b="1" u="sng">
                <a:latin typeface="Sassoon Primary"/>
                <a:cs typeface="Calibri Light"/>
              </a:rPr>
              <a:t>Morning Challenges</a:t>
            </a:r>
            <a:endParaRPr lang="en-GB" b="1" u="sng">
              <a:latin typeface="Sassoon Primary"/>
            </a:endParaRPr>
          </a:p>
        </p:txBody>
      </p:sp>
      <p:sp>
        <p:nvSpPr>
          <p:cNvPr id="3" name="TextBox 2">
            <a:extLst>
              <a:ext uri="{FF2B5EF4-FFF2-40B4-BE49-F238E27FC236}">
                <a16:creationId xmlns:a16="http://schemas.microsoft.com/office/drawing/2014/main" id="{DCD2A9AE-8C14-09DB-518E-15242DC61215}"/>
              </a:ext>
            </a:extLst>
          </p:cNvPr>
          <p:cNvSpPr txBox="1"/>
          <p:nvPr/>
        </p:nvSpPr>
        <p:spPr>
          <a:xfrm>
            <a:off x="833128" y="1621101"/>
            <a:ext cx="344654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3200" dirty="0">
                <a:latin typeface="Sassoon Primary"/>
                <a:cs typeface="Calibri" panose="020F0502020204030204"/>
              </a:rPr>
              <a:t>Name writing practise. </a:t>
            </a:r>
          </a:p>
          <a:p>
            <a:pPr marL="342900" indent="-342900">
              <a:buAutoNum type="arabicPeriod"/>
            </a:pPr>
            <a:endParaRPr lang="en-GB" sz="3200" dirty="0">
              <a:latin typeface="Sassoon Primary"/>
              <a:cs typeface="Calibri" panose="020F0502020204030204"/>
            </a:endParaRPr>
          </a:p>
          <a:p>
            <a:pPr marL="342900" indent="-342900">
              <a:buAutoNum type="arabicPeriod"/>
            </a:pPr>
            <a:r>
              <a:rPr lang="en-GB" sz="3200" dirty="0">
                <a:latin typeface="Sassoon Primary"/>
                <a:cs typeface="Calibri" panose="020F0502020204030204"/>
              </a:rPr>
              <a:t>Number bonds within 20.</a:t>
            </a: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r>
              <a:rPr lang="en-GB" sz="3200" dirty="0">
                <a:latin typeface="Sassoon Primary"/>
                <a:cs typeface="Calibri" panose="020F0502020204030204"/>
              </a:rPr>
              <a:t>Read a book</a:t>
            </a: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p:txBody>
      </p:sp>
      <p:pic>
        <p:nvPicPr>
          <p:cNvPr id="4" name="Picture 3">
            <a:extLst>
              <a:ext uri="{FF2B5EF4-FFF2-40B4-BE49-F238E27FC236}">
                <a16:creationId xmlns:a16="http://schemas.microsoft.com/office/drawing/2014/main" id="{19773DC9-C59C-FDC1-5BAC-72E160EC587B}"/>
              </a:ext>
            </a:extLst>
          </p:cNvPr>
          <p:cNvPicPr>
            <a:picLocks noChangeAspect="1"/>
          </p:cNvPicPr>
          <p:nvPr/>
        </p:nvPicPr>
        <p:blipFill>
          <a:blip r:embed="rId2"/>
          <a:stretch>
            <a:fillRect/>
          </a:stretch>
        </p:blipFill>
        <p:spPr>
          <a:xfrm>
            <a:off x="6924578" y="1362363"/>
            <a:ext cx="4184843" cy="5495637"/>
          </a:xfrm>
          <a:prstGeom prst="rect">
            <a:avLst/>
          </a:prstGeom>
        </p:spPr>
      </p:pic>
    </p:spTree>
    <p:extLst>
      <p:ext uri="{BB962C8B-B14F-4D97-AF65-F5344CB8AC3E}">
        <p14:creationId xmlns:p14="http://schemas.microsoft.com/office/powerpoint/2010/main" val="3323102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8" y="247137"/>
            <a:ext cx="10606548" cy="608269"/>
          </a:xfrm>
        </p:spPr>
        <p:txBody>
          <a:bodyPr/>
          <a:lstStyle/>
          <a:p>
            <a:r>
              <a:rPr lang="en-US"/>
              <a:t>Exploring related subtraction equations</a:t>
            </a:r>
          </a:p>
        </p:txBody>
      </p:sp>
      <p:grpSp>
        <p:nvGrpSpPr>
          <p:cNvPr id="15" name="Group 14">
            <a:extLst>
              <a:ext uri="{FF2B5EF4-FFF2-40B4-BE49-F238E27FC236}">
                <a16:creationId xmlns:a16="http://schemas.microsoft.com/office/drawing/2014/main" id="{9431722B-3DF3-9689-F530-69202B32531B}"/>
              </a:ext>
            </a:extLst>
          </p:cNvPr>
          <p:cNvGrpSpPr/>
          <p:nvPr/>
        </p:nvGrpSpPr>
        <p:grpSpPr>
          <a:xfrm>
            <a:off x="4285480" y="1747166"/>
            <a:ext cx="2473124" cy="1538102"/>
            <a:chOff x="2390297" y="2753772"/>
            <a:chExt cx="3460929" cy="2403862"/>
          </a:xfrm>
        </p:grpSpPr>
        <p:cxnSp>
          <p:nvCxnSpPr>
            <p:cNvPr id="16" name="Straight Connector 15">
              <a:extLst>
                <a:ext uri="{FF2B5EF4-FFF2-40B4-BE49-F238E27FC236}">
                  <a16:creationId xmlns:a16="http://schemas.microsoft.com/office/drawing/2014/main" id="{AE6A9A5A-84F5-5B1C-F68C-502E93C52C71}"/>
                </a:ext>
              </a:extLst>
            </p:cNvPr>
            <p:cNvCxnSpPr>
              <a:cxnSpLocks/>
              <a:stCxn id="20" idx="3"/>
              <a:endCxn id="18"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05E6BFF-0FA2-785F-8A55-3643B02313E5}"/>
                </a:ext>
              </a:extLst>
            </p:cNvPr>
            <p:cNvCxnSpPr>
              <a:cxnSpLocks/>
              <a:stCxn id="20" idx="3"/>
              <a:endCxn id="19"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Google Shape;1039;p34">
              <a:extLst>
                <a:ext uri="{FF2B5EF4-FFF2-40B4-BE49-F238E27FC236}">
                  <a16:creationId xmlns:a16="http://schemas.microsoft.com/office/drawing/2014/main" id="{A61A5FFA-8089-F85C-B35F-E9B49D6B881A}"/>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6</a:t>
              </a:r>
              <a:endParaRPr sz="2800">
                <a:latin typeface="Cambria Math" panose="02040503050406030204" pitchFamily="18" charset="0"/>
                <a:ea typeface="Cambria Math" panose="02040503050406030204" pitchFamily="18" charset="0"/>
                <a:cs typeface="Cambria Math"/>
                <a:sym typeface="Cambria Math"/>
              </a:endParaRPr>
            </a:p>
          </p:txBody>
        </p:sp>
        <p:sp>
          <p:nvSpPr>
            <p:cNvPr id="19" name="Google Shape;1039;p34">
              <a:extLst>
                <a:ext uri="{FF2B5EF4-FFF2-40B4-BE49-F238E27FC236}">
                  <a16:creationId xmlns:a16="http://schemas.microsoft.com/office/drawing/2014/main" id="{E06492FC-B546-106D-5291-7E6081B0F1C5}"/>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7</a:t>
              </a:r>
              <a:endParaRPr sz="2800">
                <a:latin typeface="Cambria Math" panose="02040503050406030204" pitchFamily="18" charset="0"/>
                <a:ea typeface="Cambria Math" panose="02040503050406030204" pitchFamily="18" charset="0"/>
                <a:cs typeface="Cambria Math"/>
                <a:sym typeface="Cambria Math"/>
              </a:endParaRPr>
            </a:p>
          </p:txBody>
        </p:sp>
        <p:sp>
          <p:nvSpPr>
            <p:cNvPr id="20" name="Google Shape;1039;p34">
              <a:extLst>
                <a:ext uri="{FF2B5EF4-FFF2-40B4-BE49-F238E27FC236}">
                  <a16:creationId xmlns:a16="http://schemas.microsoft.com/office/drawing/2014/main" id="{FF5C96D1-0CBE-2422-7E3A-7D82264C4E28}"/>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13</a:t>
              </a:r>
              <a:endParaRPr sz="2800">
                <a:latin typeface="Cambria Math" panose="02040503050406030204" pitchFamily="18" charset="0"/>
                <a:ea typeface="Cambria Math" panose="02040503050406030204" pitchFamily="18" charset="0"/>
                <a:cs typeface="Cambria Math"/>
                <a:sym typeface="Cambria Math"/>
              </a:endParaRPr>
            </a:p>
          </p:txBody>
        </p:sp>
      </p:grpSp>
      <p:grpSp>
        <p:nvGrpSpPr>
          <p:cNvPr id="34" name="Group 33">
            <a:extLst>
              <a:ext uri="{FF2B5EF4-FFF2-40B4-BE49-F238E27FC236}">
                <a16:creationId xmlns:a16="http://schemas.microsoft.com/office/drawing/2014/main" id="{85D1E0F6-51C0-6E5A-265A-2AC5513F7E0C}"/>
              </a:ext>
            </a:extLst>
          </p:cNvPr>
          <p:cNvGrpSpPr/>
          <p:nvPr/>
        </p:nvGrpSpPr>
        <p:grpSpPr>
          <a:xfrm>
            <a:off x="898440" y="4061095"/>
            <a:ext cx="4548286" cy="691034"/>
            <a:chOff x="1250865" y="3650117"/>
            <a:chExt cx="4548286" cy="691034"/>
          </a:xfrm>
        </p:grpSpPr>
        <p:sp>
          <p:nvSpPr>
            <p:cNvPr id="26" name="Google Shape;1039;p34">
              <a:extLst>
                <a:ext uri="{FF2B5EF4-FFF2-40B4-BE49-F238E27FC236}">
                  <a16:creationId xmlns:a16="http://schemas.microsoft.com/office/drawing/2014/main" id="{69967092-2779-0828-7EC4-28BA0CE18335}"/>
                </a:ext>
              </a:extLst>
            </p:cNvPr>
            <p:cNvSpPr/>
            <p:nvPr/>
          </p:nvSpPr>
          <p:spPr>
            <a:xfrm>
              <a:off x="1250865" y="3650117"/>
              <a:ext cx="1029001" cy="691034"/>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30" name="Oval 29">
              <a:extLst>
                <a:ext uri="{FF2B5EF4-FFF2-40B4-BE49-F238E27FC236}">
                  <a16:creationId xmlns:a16="http://schemas.microsoft.com/office/drawing/2014/main" id="{A0C805F2-DEE8-EEF5-6BE6-959763E31C5F}"/>
                </a:ext>
              </a:extLst>
            </p:cNvPr>
            <p:cNvSpPr>
              <a:spLocks noChangeAspect="1"/>
            </p:cNvSpPr>
            <p:nvPr/>
          </p:nvSpPr>
          <p:spPr>
            <a:xfrm>
              <a:off x="2375187" y="3725634"/>
              <a:ext cx="540000" cy="54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a:t>
              </a:r>
            </a:p>
          </p:txBody>
        </p:sp>
        <p:sp>
          <p:nvSpPr>
            <p:cNvPr id="31" name="Google Shape;1039;p34">
              <a:extLst>
                <a:ext uri="{FF2B5EF4-FFF2-40B4-BE49-F238E27FC236}">
                  <a16:creationId xmlns:a16="http://schemas.microsoft.com/office/drawing/2014/main" id="{A9017971-23D3-5293-31AA-B2E105EA67FC}"/>
                </a:ext>
              </a:extLst>
            </p:cNvPr>
            <p:cNvSpPr/>
            <p:nvPr/>
          </p:nvSpPr>
          <p:spPr>
            <a:xfrm>
              <a:off x="3010508" y="3650117"/>
              <a:ext cx="1029001" cy="691034"/>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32" name="Oval 31">
              <a:extLst>
                <a:ext uri="{FF2B5EF4-FFF2-40B4-BE49-F238E27FC236}">
                  <a16:creationId xmlns:a16="http://schemas.microsoft.com/office/drawing/2014/main" id="{6C865E43-A674-B650-8032-83C1F2BEDCBF}"/>
                </a:ext>
              </a:extLst>
            </p:cNvPr>
            <p:cNvSpPr>
              <a:spLocks noChangeAspect="1"/>
            </p:cNvSpPr>
            <p:nvPr/>
          </p:nvSpPr>
          <p:spPr>
            <a:xfrm>
              <a:off x="4134830" y="3725634"/>
              <a:ext cx="540000" cy="54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a:t>
              </a:r>
            </a:p>
          </p:txBody>
        </p:sp>
        <p:sp>
          <p:nvSpPr>
            <p:cNvPr id="33" name="Google Shape;1039;p34">
              <a:extLst>
                <a:ext uri="{FF2B5EF4-FFF2-40B4-BE49-F238E27FC236}">
                  <a16:creationId xmlns:a16="http://schemas.microsoft.com/office/drawing/2014/main" id="{51A0293F-BE1A-C406-FD6E-C074CD4CCC6D}"/>
                </a:ext>
              </a:extLst>
            </p:cNvPr>
            <p:cNvSpPr/>
            <p:nvPr/>
          </p:nvSpPr>
          <p:spPr>
            <a:xfrm>
              <a:off x="4770150" y="3650117"/>
              <a:ext cx="1029001" cy="691034"/>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grpSp>
        <p:nvGrpSpPr>
          <p:cNvPr id="35" name="Group 34">
            <a:extLst>
              <a:ext uri="{FF2B5EF4-FFF2-40B4-BE49-F238E27FC236}">
                <a16:creationId xmlns:a16="http://schemas.microsoft.com/office/drawing/2014/main" id="{41B28E00-7BAE-4AF2-DDC9-37929291ECCD}"/>
              </a:ext>
            </a:extLst>
          </p:cNvPr>
          <p:cNvGrpSpPr/>
          <p:nvPr/>
        </p:nvGrpSpPr>
        <p:grpSpPr>
          <a:xfrm>
            <a:off x="898440" y="5355786"/>
            <a:ext cx="4548286" cy="691034"/>
            <a:chOff x="1250865" y="3650117"/>
            <a:chExt cx="4548286" cy="691034"/>
          </a:xfrm>
        </p:grpSpPr>
        <p:sp>
          <p:nvSpPr>
            <p:cNvPr id="36" name="Google Shape;1039;p34">
              <a:extLst>
                <a:ext uri="{FF2B5EF4-FFF2-40B4-BE49-F238E27FC236}">
                  <a16:creationId xmlns:a16="http://schemas.microsoft.com/office/drawing/2014/main" id="{68384595-5B73-BB5B-0993-875A0A7931DC}"/>
                </a:ext>
              </a:extLst>
            </p:cNvPr>
            <p:cNvSpPr/>
            <p:nvPr/>
          </p:nvSpPr>
          <p:spPr>
            <a:xfrm>
              <a:off x="1250865" y="3650117"/>
              <a:ext cx="1029001" cy="691034"/>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37" name="Oval 36">
              <a:extLst>
                <a:ext uri="{FF2B5EF4-FFF2-40B4-BE49-F238E27FC236}">
                  <a16:creationId xmlns:a16="http://schemas.microsoft.com/office/drawing/2014/main" id="{EBEDABA3-D200-807A-BADB-4F012F678D4E}"/>
                </a:ext>
              </a:extLst>
            </p:cNvPr>
            <p:cNvSpPr>
              <a:spLocks noChangeAspect="1"/>
            </p:cNvSpPr>
            <p:nvPr/>
          </p:nvSpPr>
          <p:spPr>
            <a:xfrm>
              <a:off x="2375187" y="3725634"/>
              <a:ext cx="540000" cy="54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a:t>
              </a:r>
            </a:p>
          </p:txBody>
        </p:sp>
        <p:sp>
          <p:nvSpPr>
            <p:cNvPr id="38" name="Google Shape;1039;p34">
              <a:extLst>
                <a:ext uri="{FF2B5EF4-FFF2-40B4-BE49-F238E27FC236}">
                  <a16:creationId xmlns:a16="http://schemas.microsoft.com/office/drawing/2014/main" id="{A98D48FB-D649-69CC-FE90-9F05A5E2AE91}"/>
                </a:ext>
              </a:extLst>
            </p:cNvPr>
            <p:cNvSpPr/>
            <p:nvPr/>
          </p:nvSpPr>
          <p:spPr>
            <a:xfrm>
              <a:off x="3010508" y="3650117"/>
              <a:ext cx="1029001" cy="691034"/>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39" name="Oval 38">
              <a:extLst>
                <a:ext uri="{FF2B5EF4-FFF2-40B4-BE49-F238E27FC236}">
                  <a16:creationId xmlns:a16="http://schemas.microsoft.com/office/drawing/2014/main" id="{E66C45D7-FA2C-9A17-A540-61AFD9A8F362}"/>
                </a:ext>
              </a:extLst>
            </p:cNvPr>
            <p:cNvSpPr>
              <a:spLocks noChangeAspect="1"/>
            </p:cNvSpPr>
            <p:nvPr/>
          </p:nvSpPr>
          <p:spPr>
            <a:xfrm>
              <a:off x="4134830" y="3725634"/>
              <a:ext cx="540000" cy="54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Cambria Math" panose="02040503050406030204" pitchFamily="18" charset="0"/>
                  <a:ea typeface="Cambria Math" panose="02040503050406030204" pitchFamily="18" charset="0"/>
                </a:rPr>
                <a:t>=</a:t>
              </a:r>
            </a:p>
          </p:txBody>
        </p:sp>
        <p:sp>
          <p:nvSpPr>
            <p:cNvPr id="40" name="Google Shape;1039;p34">
              <a:extLst>
                <a:ext uri="{FF2B5EF4-FFF2-40B4-BE49-F238E27FC236}">
                  <a16:creationId xmlns:a16="http://schemas.microsoft.com/office/drawing/2014/main" id="{5EF49A30-1856-FD2A-C3E8-188698434C8D}"/>
                </a:ext>
              </a:extLst>
            </p:cNvPr>
            <p:cNvSpPr/>
            <p:nvPr/>
          </p:nvSpPr>
          <p:spPr>
            <a:xfrm>
              <a:off x="4770150" y="3650117"/>
              <a:ext cx="1029001" cy="691034"/>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CF910E5A-01A6-2240-52ED-627B495D9845}"/>
                  </a:ext>
                </a:extLst>
              </p14:cNvPr>
              <p14:cNvContentPartPr/>
              <p14:nvPr/>
            </p14:nvContentPartPr>
            <p14:xfrm>
              <a:off x="751369" y="1071253"/>
              <a:ext cx="316395" cy="591512"/>
            </p14:xfrm>
          </p:contentPart>
        </mc:Choice>
        <mc:Fallback xmlns="">
          <p:pic>
            <p:nvPicPr>
              <p:cNvPr id="3" name="Ink 2">
                <a:extLst>
                  <a:ext uri="{FF2B5EF4-FFF2-40B4-BE49-F238E27FC236}">
                    <a16:creationId xmlns:a16="http://schemas.microsoft.com/office/drawing/2014/main" id="{CF910E5A-01A6-2240-52ED-627B495D9845}"/>
                  </a:ext>
                </a:extLst>
              </p:cNvPr>
              <p:cNvPicPr/>
              <p:nvPr/>
            </p:nvPicPr>
            <p:blipFill>
              <a:blip r:embed="rId4"/>
              <a:stretch>
                <a:fillRect/>
              </a:stretch>
            </p:blipFill>
            <p:spPr>
              <a:xfrm>
                <a:off x="733392" y="1053263"/>
                <a:ext cx="351989" cy="62713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339FBD7F-9DF4-A4DD-C3EC-80D6B94B323A}"/>
                  </a:ext>
                </a:extLst>
              </p14:cNvPr>
              <p14:cNvContentPartPr/>
              <p14:nvPr/>
            </p14:nvContentPartPr>
            <p14:xfrm>
              <a:off x="1245010" y="1150422"/>
              <a:ext cx="39669" cy="455002"/>
            </p14:xfrm>
          </p:contentPart>
        </mc:Choice>
        <mc:Fallback xmlns="">
          <p:pic>
            <p:nvPicPr>
              <p:cNvPr id="4" name="Ink 3">
                <a:extLst>
                  <a:ext uri="{FF2B5EF4-FFF2-40B4-BE49-F238E27FC236}">
                    <a16:creationId xmlns:a16="http://schemas.microsoft.com/office/drawing/2014/main" id="{339FBD7F-9DF4-A4DD-C3EC-80D6B94B323A}"/>
                  </a:ext>
                </a:extLst>
              </p:cNvPr>
              <p:cNvPicPr/>
              <p:nvPr/>
            </p:nvPicPr>
            <p:blipFill>
              <a:blip r:embed="rId6"/>
              <a:stretch>
                <a:fillRect/>
              </a:stretch>
            </p:blipFill>
            <p:spPr>
              <a:xfrm>
                <a:off x="1227141" y="1132438"/>
                <a:ext cx="75049" cy="4906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72FE52C5-ED13-03A1-7D99-4F2BC3E93DFE}"/>
                  </a:ext>
                </a:extLst>
              </p14:cNvPr>
              <p14:cNvContentPartPr/>
              <p14:nvPr/>
            </p14:nvContentPartPr>
            <p14:xfrm>
              <a:off x="1150422" y="1378032"/>
              <a:ext cx="192716" cy="17534"/>
            </p14:xfrm>
          </p:contentPart>
        </mc:Choice>
        <mc:Fallback xmlns="">
          <p:pic>
            <p:nvPicPr>
              <p:cNvPr id="5" name="Ink 4">
                <a:extLst>
                  <a:ext uri="{FF2B5EF4-FFF2-40B4-BE49-F238E27FC236}">
                    <a16:creationId xmlns:a16="http://schemas.microsoft.com/office/drawing/2014/main" id="{72FE52C5-ED13-03A1-7D99-4F2BC3E93DFE}"/>
                  </a:ext>
                </a:extLst>
              </p:cNvPr>
              <p:cNvPicPr/>
              <p:nvPr/>
            </p:nvPicPr>
            <p:blipFill>
              <a:blip r:embed="rId8"/>
              <a:stretch>
                <a:fillRect/>
              </a:stretch>
            </p:blipFill>
            <p:spPr>
              <a:xfrm>
                <a:off x="1132445" y="1360498"/>
                <a:ext cx="228311" cy="5225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7DD92C31-86B8-2B22-CDE1-7562AE32AB46}"/>
                  </a:ext>
                </a:extLst>
              </p14:cNvPr>
              <p14:cNvContentPartPr/>
              <p14:nvPr/>
            </p14:nvContentPartPr>
            <p14:xfrm>
              <a:off x="1476994" y="1072153"/>
              <a:ext cx="321682" cy="536713"/>
            </p14:xfrm>
          </p:contentPart>
        </mc:Choice>
        <mc:Fallback xmlns="">
          <p:pic>
            <p:nvPicPr>
              <p:cNvPr id="6" name="Ink 5">
                <a:extLst>
                  <a:ext uri="{FF2B5EF4-FFF2-40B4-BE49-F238E27FC236}">
                    <a16:creationId xmlns:a16="http://schemas.microsoft.com/office/drawing/2014/main" id="{7DD92C31-86B8-2B22-CDE1-7562AE32AB46}"/>
                  </a:ext>
                </a:extLst>
              </p:cNvPr>
              <p:cNvPicPr/>
              <p:nvPr/>
            </p:nvPicPr>
            <p:blipFill>
              <a:blip r:embed="rId10"/>
              <a:stretch>
                <a:fillRect/>
              </a:stretch>
            </p:blipFill>
            <p:spPr>
              <a:xfrm>
                <a:off x="1459023" y="1054167"/>
                <a:ext cx="357265" cy="57232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8FA590CB-31FB-9767-B03F-88595E5A2FCC}"/>
                  </a:ext>
                </a:extLst>
              </p14:cNvPr>
              <p14:cNvContentPartPr/>
              <p14:nvPr/>
            </p14:nvContentPartPr>
            <p14:xfrm>
              <a:off x="1922318" y="1289242"/>
              <a:ext cx="215512" cy="29413"/>
            </p14:xfrm>
          </p:contentPart>
        </mc:Choice>
        <mc:Fallback xmlns="">
          <p:pic>
            <p:nvPicPr>
              <p:cNvPr id="7" name="Ink 6">
                <a:extLst>
                  <a:ext uri="{FF2B5EF4-FFF2-40B4-BE49-F238E27FC236}">
                    <a16:creationId xmlns:a16="http://schemas.microsoft.com/office/drawing/2014/main" id="{8FA590CB-31FB-9767-B03F-88595E5A2FCC}"/>
                  </a:ext>
                </a:extLst>
              </p:cNvPr>
              <p:cNvPicPr/>
              <p:nvPr/>
            </p:nvPicPr>
            <p:blipFill>
              <a:blip r:embed="rId12"/>
              <a:stretch>
                <a:fillRect/>
              </a:stretch>
            </p:blipFill>
            <p:spPr>
              <a:xfrm>
                <a:off x="1904329" y="1271523"/>
                <a:ext cx="251131" cy="6449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01BAA438-CBB8-67CA-A5A1-FA5AA004BC83}"/>
                  </a:ext>
                </a:extLst>
              </p14:cNvPr>
              <p14:cNvContentPartPr/>
              <p14:nvPr/>
            </p14:nvContentPartPr>
            <p14:xfrm>
              <a:off x="1932214" y="1448855"/>
              <a:ext cx="233013" cy="47929"/>
            </p14:xfrm>
          </p:contentPart>
        </mc:Choice>
        <mc:Fallback xmlns="">
          <p:pic>
            <p:nvPicPr>
              <p:cNvPr id="8" name="Ink 7">
                <a:extLst>
                  <a:ext uri="{FF2B5EF4-FFF2-40B4-BE49-F238E27FC236}">
                    <a16:creationId xmlns:a16="http://schemas.microsoft.com/office/drawing/2014/main" id="{01BAA438-CBB8-67CA-A5A1-FA5AA004BC83}"/>
                  </a:ext>
                </a:extLst>
              </p:cNvPr>
              <p:cNvPicPr/>
              <p:nvPr/>
            </p:nvPicPr>
            <p:blipFill>
              <a:blip r:embed="rId14"/>
              <a:stretch>
                <a:fillRect/>
              </a:stretch>
            </p:blipFill>
            <p:spPr>
              <a:xfrm>
                <a:off x="1914235" y="1430971"/>
                <a:ext cx="268612" cy="8333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6CA79226-EF37-C29A-7010-DC950D2A1A10}"/>
                  </a:ext>
                </a:extLst>
              </p14:cNvPr>
              <p14:cNvContentPartPr/>
              <p14:nvPr/>
            </p14:nvContentPartPr>
            <p14:xfrm>
              <a:off x="2282381" y="1031668"/>
              <a:ext cx="58512" cy="544000"/>
            </p14:xfrm>
          </p:contentPart>
        </mc:Choice>
        <mc:Fallback xmlns="">
          <p:pic>
            <p:nvPicPr>
              <p:cNvPr id="9" name="Ink 8">
                <a:extLst>
                  <a:ext uri="{FF2B5EF4-FFF2-40B4-BE49-F238E27FC236}">
                    <a16:creationId xmlns:a16="http://schemas.microsoft.com/office/drawing/2014/main" id="{6CA79226-EF37-C29A-7010-DC950D2A1A10}"/>
                  </a:ext>
                </a:extLst>
              </p:cNvPr>
              <p:cNvPicPr/>
              <p:nvPr/>
            </p:nvPicPr>
            <p:blipFill>
              <a:blip r:embed="rId16"/>
              <a:stretch>
                <a:fillRect/>
              </a:stretch>
            </p:blipFill>
            <p:spPr>
              <a:xfrm>
                <a:off x="2264433" y="1013690"/>
                <a:ext cx="94050" cy="57959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a:extLst>
                  <a:ext uri="{FF2B5EF4-FFF2-40B4-BE49-F238E27FC236}">
                    <a16:creationId xmlns:a16="http://schemas.microsoft.com/office/drawing/2014/main" id="{D94B6AC4-2F29-F268-B99A-1FAF52D219B1}"/>
                  </a:ext>
                </a:extLst>
              </p14:cNvPr>
              <p14:cNvContentPartPr/>
              <p14:nvPr/>
            </p14:nvContentPartPr>
            <p14:xfrm>
              <a:off x="2425648" y="1042626"/>
              <a:ext cx="466718" cy="599940"/>
            </p14:xfrm>
          </p:contentPart>
        </mc:Choice>
        <mc:Fallback xmlns="">
          <p:pic>
            <p:nvPicPr>
              <p:cNvPr id="10" name="Ink 9">
                <a:extLst>
                  <a:ext uri="{FF2B5EF4-FFF2-40B4-BE49-F238E27FC236}">
                    <a16:creationId xmlns:a16="http://schemas.microsoft.com/office/drawing/2014/main" id="{D94B6AC4-2F29-F268-B99A-1FAF52D219B1}"/>
                  </a:ext>
                </a:extLst>
              </p:cNvPr>
              <p:cNvPicPr/>
              <p:nvPr/>
            </p:nvPicPr>
            <p:blipFill>
              <a:blip r:embed="rId18"/>
              <a:stretch>
                <a:fillRect/>
              </a:stretch>
            </p:blipFill>
            <p:spPr>
              <a:xfrm>
                <a:off x="2407670" y="1024631"/>
                <a:ext cx="502315" cy="63556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5795126B-5E83-B3B7-4841-954D160EB302}"/>
                  </a:ext>
                </a:extLst>
              </p14:cNvPr>
              <p14:cNvContentPartPr/>
              <p14:nvPr/>
            </p14:nvContentPartPr>
            <p14:xfrm>
              <a:off x="695201" y="1862941"/>
              <a:ext cx="272942" cy="421527"/>
            </p14:xfrm>
          </p:contentPart>
        </mc:Choice>
        <mc:Fallback xmlns="">
          <p:pic>
            <p:nvPicPr>
              <p:cNvPr id="11" name="Ink 10">
                <a:extLst>
                  <a:ext uri="{FF2B5EF4-FFF2-40B4-BE49-F238E27FC236}">
                    <a16:creationId xmlns:a16="http://schemas.microsoft.com/office/drawing/2014/main" id="{5795126B-5E83-B3B7-4841-954D160EB302}"/>
                  </a:ext>
                </a:extLst>
              </p:cNvPr>
              <p:cNvPicPr/>
              <p:nvPr/>
            </p:nvPicPr>
            <p:blipFill>
              <a:blip r:embed="rId20"/>
              <a:stretch>
                <a:fillRect/>
              </a:stretch>
            </p:blipFill>
            <p:spPr>
              <a:xfrm>
                <a:off x="677221" y="1844958"/>
                <a:ext cx="308543" cy="45713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82767503-BD86-BF2C-B8BF-D2C23B78AFAB}"/>
                  </a:ext>
                </a:extLst>
              </p14:cNvPr>
              <p14:cNvContentPartPr/>
              <p14:nvPr/>
            </p14:nvContentPartPr>
            <p14:xfrm>
              <a:off x="1088582" y="1961902"/>
              <a:ext cx="51943" cy="333177"/>
            </p14:xfrm>
          </p:contentPart>
        </mc:Choice>
        <mc:Fallback xmlns="">
          <p:pic>
            <p:nvPicPr>
              <p:cNvPr id="12" name="Ink 11">
                <a:extLst>
                  <a:ext uri="{FF2B5EF4-FFF2-40B4-BE49-F238E27FC236}">
                    <a16:creationId xmlns:a16="http://schemas.microsoft.com/office/drawing/2014/main" id="{82767503-BD86-BF2C-B8BF-D2C23B78AFAB}"/>
                  </a:ext>
                </a:extLst>
              </p:cNvPr>
              <p:cNvPicPr/>
              <p:nvPr/>
            </p:nvPicPr>
            <p:blipFill>
              <a:blip r:embed="rId22"/>
              <a:stretch>
                <a:fillRect/>
              </a:stretch>
            </p:blipFill>
            <p:spPr>
              <a:xfrm>
                <a:off x="1070793" y="1943931"/>
                <a:ext cx="87165" cy="36875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 12">
                <a:extLst>
                  <a:ext uri="{FF2B5EF4-FFF2-40B4-BE49-F238E27FC236}">
                    <a16:creationId xmlns:a16="http://schemas.microsoft.com/office/drawing/2014/main" id="{C65D4125-103B-1477-EFD2-60ECE3D785F5}"/>
                  </a:ext>
                </a:extLst>
              </p14:cNvPr>
              <p14:cNvContentPartPr/>
              <p14:nvPr/>
            </p14:nvContentPartPr>
            <p14:xfrm>
              <a:off x="942603" y="2098210"/>
              <a:ext cx="278179" cy="13361"/>
            </p14:xfrm>
          </p:contentPart>
        </mc:Choice>
        <mc:Fallback xmlns="">
          <p:pic>
            <p:nvPicPr>
              <p:cNvPr id="13" name="Ink 12">
                <a:extLst>
                  <a:ext uri="{FF2B5EF4-FFF2-40B4-BE49-F238E27FC236}">
                    <a16:creationId xmlns:a16="http://schemas.microsoft.com/office/drawing/2014/main" id="{C65D4125-103B-1477-EFD2-60ECE3D785F5}"/>
                  </a:ext>
                </a:extLst>
              </p:cNvPr>
              <p:cNvPicPr/>
              <p:nvPr/>
            </p:nvPicPr>
            <p:blipFill>
              <a:blip r:embed="rId24"/>
              <a:stretch>
                <a:fillRect/>
              </a:stretch>
            </p:blipFill>
            <p:spPr>
              <a:xfrm>
                <a:off x="924633" y="2080630"/>
                <a:ext cx="313760" cy="4817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Ink 13">
                <a:extLst>
                  <a:ext uri="{FF2B5EF4-FFF2-40B4-BE49-F238E27FC236}">
                    <a16:creationId xmlns:a16="http://schemas.microsoft.com/office/drawing/2014/main" id="{2C72BA21-5B38-1E61-1D38-B90857E7A5AE}"/>
                  </a:ext>
                </a:extLst>
              </p14:cNvPr>
              <p14:cNvContentPartPr/>
              <p14:nvPr/>
            </p14:nvContentPartPr>
            <p14:xfrm>
              <a:off x="1374140" y="1853046"/>
              <a:ext cx="244247" cy="447368"/>
            </p14:xfrm>
          </p:contentPart>
        </mc:Choice>
        <mc:Fallback xmlns="">
          <p:pic>
            <p:nvPicPr>
              <p:cNvPr id="14" name="Ink 13">
                <a:extLst>
                  <a:ext uri="{FF2B5EF4-FFF2-40B4-BE49-F238E27FC236}">
                    <a16:creationId xmlns:a16="http://schemas.microsoft.com/office/drawing/2014/main" id="{2C72BA21-5B38-1E61-1D38-B90857E7A5AE}"/>
                  </a:ext>
                </a:extLst>
              </p:cNvPr>
              <p:cNvPicPr/>
              <p:nvPr/>
            </p:nvPicPr>
            <p:blipFill>
              <a:blip r:embed="rId26"/>
              <a:stretch>
                <a:fillRect/>
              </a:stretch>
            </p:blipFill>
            <p:spPr>
              <a:xfrm>
                <a:off x="1356181" y="1835065"/>
                <a:ext cx="279806" cy="48297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 name="Ink 20">
                <a:extLst>
                  <a:ext uri="{FF2B5EF4-FFF2-40B4-BE49-F238E27FC236}">
                    <a16:creationId xmlns:a16="http://schemas.microsoft.com/office/drawing/2014/main" id="{9D13F987-6518-B408-04D7-DB779DC659AD}"/>
                  </a:ext>
                </a:extLst>
              </p14:cNvPr>
              <p14:cNvContentPartPr/>
              <p14:nvPr/>
            </p14:nvContentPartPr>
            <p14:xfrm>
              <a:off x="1763981" y="2019119"/>
              <a:ext cx="227007" cy="21951"/>
            </p14:xfrm>
          </p:contentPart>
        </mc:Choice>
        <mc:Fallback xmlns="">
          <p:pic>
            <p:nvPicPr>
              <p:cNvPr id="21" name="Ink 20">
                <a:extLst>
                  <a:ext uri="{FF2B5EF4-FFF2-40B4-BE49-F238E27FC236}">
                    <a16:creationId xmlns:a16="http://schemas.microsoft.com/office/drawing/2014/main" id="{9D13F987-6518-B408-04D7-DB779DC659AD}"/>
                  </a:ext>
                </a:extLst>
              </p:cNvPr>
              <p:cNvPicPr/>
              <p:nvPr/>
            </p:nvPicPr>
            <p:blipFill>
              <a:blip r:embed="rId28"/>
              <a:stretch>
                <a:fillRect/>
              </a:stretch>
            </p:blipFill>
            <p:spPr>
              <a:xfrm>
                <a:off x="1746022" y="2001126"/>
                <a:ext cx="262567" cy="5757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2" name="Ink 21">
                <a:extLst>
                  <a:ext uri="{FF2B5EF4-FFF2-40B4-BE49-F238E27FC236}">
                    <a16:creationId xmlns:a16="http://schemas.microsoft.com/office/drawing/2014/main" id="{C1924934-B9E2-D48D-9F0F-56DC249E4336}"/>
                  </a:ext>
                </a:extLst>
              </p14:cNvPr>
              <p14:cNvContentPartPr/>
              <p14:nvPr/>
            </p14:nvContentPartPr>
            <p14:xfrm>
              <a:off x="1793669" y="2209304"/>
              <a:ext cx="187640" cy="21397"/>
            </p14:xfrm>
          </p:contentPart>
        </mc:Choice>
        <mc:Fallback xmlns="">
          <p:pic>
            <p:nvPicPr>
              <p:cNvPr id="22" name="Ink 21">
                <a:extLst>
                  <a:ext uri="{FF2B5EF4-FFF2-40B4-BE49-F238E27FC236}">
                    <a16:creationId xmlns:a16="http://schemas.microsoft.com/office/drawing/2014/main" id="{C1924934-B9E2-D48D-9F0F-56DC249E4336}"/>
                  </a:ext>
                </a:extLst>
              </p:cNvPr>
              <p:cNvPicPr/>
              <p:nvPr/>
            </p:nvPicPr>
            <p:blipFill>
              <a:blip r:embed="rId30"/>
              <a:stretch>
                <a:fillRect/>
              </a:stretch>
            </p:blipFill>
            <p:spPr>
              <a:xfrm>
                <a:off x="1775696" y="2191765"/>
                <a:ext cx="223227" cy="5612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E54AE5CE-B8E0-A0FB-A876-AA65AA7707BE}"/>
                  </a:ext>
                </a:extLst>
              </p14:cNvPr>
              <p14:cNvContentPartPr/>
              <p14:nvPr/>
            </p14:nvContentPartPr>
            <p14:xfrm>
              <a:off x="2286236" y="1862941"/>
              <a:ext cx="18591" cy="416078"/>
            </p14:xfrm>
          </p:contentPart>
        </mc:Choice>
        <mc:Fallback xmlns="">
          <p:pic>
            <p:nvPicPr>
              <p:cNvPr id="23" name="Ink 22">
                <a:extLst>
                  <a:ext uri="{FF2B5EF4-FFF2-40B4-BE49-F238E27FC236}">
                    <a16:creationId xmlns:a16="http://schemas.microsoft.com/office/drawing/2014/main" id="{E54AE5CE-B8E0-A0FB-A876-AA65AA7707BE}"/>
                  </a:ext>
                </a:extLst>
              </p:cNvPr>
              <p:cNvPicPr/>
              <p:nvPr/>
            </p:nvPicPr>
            <p:blipFill>
              <a:blip r:embed="rId32"/>
              <a:stretch>
                <a:fillRect/>
              </a:stretch>
            </p:blipFill>
            <p:spPr>
              <a:xfrm>
                <a:off x="2268697" y="1844960"/>
                <a:ext cx="53318" cy="4516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4" name="Ink 23">
                <a:extLst>
                  <a:ext uri="{FF2B5EF4-FFF2-40B4-BE49-F238E27FC236}">
                    <a16:creationId xmlns:a16="http://schemas.microsoft.com/office/drawing/2014/main" id="{F770B4A0-D7A0-F705-FC80-84739D81E5D3}"/>
                  </a:ext>
                </a:extLst>
              </p14:cNvPr>
              <p14:cNvContentPartPr/>
              <p14:nvPr/>
            </p14:nvContentPartPr>
            <p14:xfrm>
              <a:off x="2427019" y="1852777"/>
              <a:ext cx="341388" cy="611162"/>
            </p14:xfrm>
          </p:contentPart>
        </mc:Choice>
        <mc:Fallback xmlns="">
          <p:pic>
            <p:nvPicPr>
              <p:cNvPr id="24" name="Ink 23">
                <a:extLst>
                  <a:ext uri="{FF2B5EF4-FFF2-40B4-BE49-F238E27FC236}">
                    <a16:creationId xmlns:a16="http://schemas.microsoft.com/office/drawing/2014/main" id="{F770B4A0-D7A0-F705-FC80-84739D81E5D3}"/>
                  </a:ext>
                </a:extLst>
              </p:cNvPr>
              <p:cNvPicPr/>
              <p:nvPr/>
            </p:nvPicPr>
            <p:blipFill>
              <a:blip r:embed="rId34"/>
              <a:stretch>
                <a:fillRect/>
              </a:stretch>
            </p:blipFill>
            <p:spPr>
              <a:xfrm>
                <a:off x="2409051" y="1834780"/>
                <a:ext cx="376964" cy="64679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5" name="Ink 24">
                <a:extLst>
                  <a:ext uri="{FF2B5EF4-FFF2-40B4-BE49-F238E27FC236}">
                    <a16:creationId xmlns:a16="http://schemas.microsoft.com/office/drawing/2014/main" id="{1924F682-4EF3-8C1B-A66A-A93C53867D19}"/>
                  </a:ext>
                </a:extLst>
              </p14:cNvPr>
              <p14:cNvContentPartPr/>
              <p14:nvPr/>
            </p14:nvContentPartPr>
            <p14:xfrm>
              <a:off x="734785" y="2347851"/>
              <a:ext cx="38835" cy="425736"/>
            </p14:xfrm>
          </p:contentPart>
        </mc:Choice>
        <mc:Fallback xmlns="">
          <p:pic>
            <p:nvPicPr>
              <p:cNvPr id="25" name="Ink 24">
                <a:extLst>
                  <a:ext uri="{FF2B5EF4-FFF2-40B4-BE49-F238E27FC236}">
                    <a16:creationId xmlns:a16="http://schemas.microsoft.com/office/drawing/2014/main" id="{1924F682-4EF3-8C1B-A66A-A93C53867D19}"/>
                  </a:ext>
                </a:extLst>
              </p:cNvPr>
              <p:cNvPicPr/>
              <p:nvPr/>
            </p:nvPicPr>
            <p:blipFill>
              <a:blip r:embed="rId36"/>
              <a:stretch>
                <a:fillRect/>
              </a:stretch>
            </p:blipFill>
            <p:spPr>
              <a:xfrm>
                <a:off x="716971" y="2329857"/>
                <a:ext cx="74107" cy="461364"/>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7" name="Ink 26">
                <a:extLst>
                  <a:ext uri="{FF2B5EF4-FFF2-40B4-BE49-F238E27FC236}">
                    <a16:creationId xmlns:a16="http://schemas.microsoft.com/office/drawing/2014/main" id="{43C223A2-0FC2-75B7-D106-0B03D94FC0BF}"/>
                  </a:ext>
                </a:extLst>
              </p14:cNvPr>
              <p14:cNvContentPartPr/>
              <p14:nvPr/>
            </p14:nvContentPartPr>
            <p14:xfrm>
              <a:off x="903019" y="2442554"/>
              <a:ext cx="311948" cy="460632"/>
            </p14:xfrm>
          </p:contentPart>
        </mc:Choice>
        <mc:Fallback xmlns="">
          <p:pic>
            <p:nvPicPr>
              <p:cNvPr id="27" name="Ink 26">
                <a:extLst>
                  <a:ext uri="{FF2B5EF4-FFF2-40B4-BE49-F238E27FC236}">
                    <a16:creationId xmlns:a16="http://schemas.microsoft.com/office/drawing/2014/main" id="{43C223A2-0FC2-75B7-D106-0B03D94FC0BF}"/>
                  </a:ext>
                </a:extLst>
              </p:cNvPr>
              <p:cNvPicPr/>
              <p:nvPr/>
            </p:nvPicPr>
            <p:blipFill>
              <a:blip r:embed="rId38"/>
              <a:stretch>
                <a:fillRect/>
              </a:stretch>
            </p:blipFill>
            <p:spPr>
              <a:xfrm>
                <a:off x="885029" y="2424575"/>
                <a:ext cx="347568" cy="49623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8" name="Ink 27">
                <a:extLst>
                  <a:ext uri="{FF2B5EF4-FFF2-40B4-BE49-F238E27FC236}">
                    <a16:creationId xmlns:a16="http://schemas.microsoft.com/office/drawing/2014/main" id="{4DC61343-D84C-C5DB-A758-F95208D03059}"/>
                  </a:ext>
                </a:extLst>
              </p14:cNvPr>
              <p14:cNvContentPartPr/>
              <p14:nvPr/>
            </p14:nvContentPartPr>
            <p14:xfrm>
              <a:off x="1457201" y="2604645"/>
              <a:ext cx="232511" cy="20295"/>
            </p14:xfrm>
          </p:contentPart>
        </mc:Choice>
        <mc:Fallback xmlns="">
          <p:pic>
            <p:nvPicPr>
              <p:cNvPr id="28" name="Ink 27">
                <a:extLst>
                  <a:ext uri="{FF2B5EF4-FFF2-40B4-BE49-F238E27FC236}">
                    <a16:creationId xmlns:a16="http://schemas.microsoft.com/office/drawing/2014/main" id="{4DC61343-D84C-C5DB-A758-F95208D03059}"/>
                  </a:ext>
                </a:extLst>
              </p:cNvPr>
              <p:cNvPicPr/>
              <p:nvPr/>
            </p:nvPicPr>
            <p:blipFill>
              <a:blip r:embed="rId40"/>
              <a:stretch>
                <a:fillRect/>
              </a:stretch>
            </p:blipFill>
            <p:spPr>
              <a:xfrm>
                <a:off x="1439233" y="2586842"/>
                <a:ext cx="268088" cy="55544"/>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9" name="Ink 28">
                <a:extLst>
                  <a:ext uri="{FF2B5EF4-FFF2-40B4-BE49-F238E27FC236}">
                    <a16:creationId xmlns:a16="http://schemas.microsoft.com/office/drawing/2014/main" id="{71F43AD3-558F-4033-35FB-F6D80785273E}"/>
                  </a:ext>
                </a:extLst>
              </p14:cNvPr>
              <p14:cNvContentPartPr/>
              <p14:nvPr/>
            </p14:nvContentPartPr>
            <p14:xfrm>
              <a:off x="1496786" y="2789379"/>
              <a:ext cx="228334" cy="23588"/>
            </p14:xfrm>
          </p:contentPart>
        </mc:Choice>
        <mc:Fallback xmlns="">
          <p:pic>
            <p:nvPicPr>
              <p:cNvPr id="29" name="Ink 28">
                <a:extLst>
                  <a:ext uri="{FF2B5EF4-FFF2-40B4-BE49-F238E27FC236}">
                    <a16:creationId xmlns:a16="http://schemas.microsoft.com/office/drawing/2014/main" id="{71F43AD3-558F-4033-35FB-F6D80785273E}"/>
                  </a:ext>
                </a:extLst>
              </p:cNvPr>
              <p:cNvPicPr/>
              <p:nvPr/>
            </p:nvPicPr>
            <p:blipFill>
              <a:blip r:embed="rId42"/>
              <a:stretch>
                <a:fillRect/>
              </a:stretch>
            </p:blipFill>
            <p:spPr>
              <a:xfrm>
                <a:off x="1478807" y="2771776"/>
                <a:ext cx="263933" cy="58442"/>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1" name="Ink 40">
                <a:extLst>
                  <a:ext uri="{FF2B5EF4-FFF2-40B4-BE49-F238E27FC236}">
                    <a16:creationId xmlns:a16="http://schemas.microsoft.com/office/drawing/2014/main" id="{AE0DE5D9-900D-53BA-4946-7152EBF15D98}"/>
                  </a:ext>
                </a:extLst>
              </p14:cNvPr>
              <p14:cNvContentPartPr/>
              <p14:nvPr/>
            </p14:nvContentPartPr>
            <p14:xfrm>
              <a:off x="1910228" y="2397331"/>
              <a:ext cx="232734" cy="485759"/>
            </p14:xfrm>
          </p:contentPart>
        </mc:Choice>
        <mc:Fallback xmlns="">
          <p:pic>
            <p:nvPicPr>
              <p:cNvPr id="41" name="Ink 40">
                <a:extLst>
                  <a:ext uri="{FF2B5EF4-FFF2-40B4-BE49-F238E27FC236}">
                    <a16:creationId xmlns:a16="http://schemas.microsoft.com/office/drawing/2014/main" id="{AE0DE5D9-900D-53BA-4946-7152EBF15D98}"/>
                  </a:ext>
                </a:extLst>
              </p:cNvPr>
              <p:cNvPicPr/>
              <p:nvPr/>
            </p:nvPicPr>
            <p:blipFill>
              <a:blip r:embed="rId44"/>
              <a:stretch>
                <a:fillRect/>
              </a:stretch>
            </p:blipFill>
            <p:spPr>
              <a:xfrm>
                <a:off x="1892242" y="2379353"/>
                <a:ext cx="268346" cy="521355"/>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2" name="Ink 41">
                <a:extLst>
                  <a:ext uri="{FF2B5EF4-FFF2-40B4-BE49-F238E27FC236}">
                    <a16:creationId xmlns:a16="http://schemas.microsoft.com/office/drawing/2014/main" id="{98C2DFAE-DBCE-FD6A-0C1A-BD179C12778D}"/>
                  </a:ext>
                </a:extLst>
              </p14:cNvPr>
              <p14:cNvContentPartPr/>
              <p14:nvPr/>
            </p14:nvContentPartPr>
            <p14:xfrm>
              <a:off x="2318161" y="2516084"/>
              <a:ext cx="36275" cy="378583"/>
            </p14:xfrm>
          </p:contentPart>
        </mc:Choice>
        <mc:Fallback xmlns="">
          <p:pic>
            <p:nvPicPr>
              <p:cNvPr id="42" name="Ink 41">
                <a:extLst>
                  <a:ext uri="{FF2B5EF4-FFF2-40B4-BE49-F238E27FC236}">
                    <a16:creationId xmlns:a16="http://schemas.microsoft.com/office/drawing/2014/main" id="{98C2DFAE-DBCE-FD6A-0C1A-BD179C12778D}"/>
                  </a:ext>
                </a:extLst>
              </p:cNvPr>
              <p:cNvPicPr/>
              <p:nvPr/>
            </p:nvPicPr>
            <p:blipFill>
              <a:blip r:embed="rId46"/>
              <a:stretch>
                <a:fillRect/>
              </a:stretch>
            </p:blipFill>
            <p:spPr>
              <a:xfrm>
                <a:off x="2300379" y="2498108"/>
                <a:ext cx="71483" cy="41417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3" name="Ink 42">
                <a:extLst>
                  <a:ext uri="{FF2B5EF4-FFF2-40B4-BE49-F238E27FC236}">
                    <a16:creationId xmlns:a16="http://schemas.microsoft.com/office/drawing/2014/main" id="{160EA9DE-BE6A-AA05-015C-9EF4F0D4C8EB}"/>
                  </a:ext>
                </a:extLst>
              </p14:cNvPr>
              <p14:cNvContentPartPr/>
              <p14:nvPr/>
            </p14:nvContentPartPr>
            <p14:xfrm>
              <a:off x="2189513" y="2644733"/>
              <a:ext cx="276262" cy="66479"/>
            </p14:xfrm>
          </p:contentPart>
        </mc:Choice>
        <mc:Fallback xmlns="">
          <p:pic>
            <p:nvPicPr>
              <p:cNvPr id="43" name="Ink 42">
                <a:extLst>
                  <a:ext uri="{FF2B5EF4-FFF2-40B4-BE49-F238E27FC236}">
                    <a16:creationId xmlns:a16="http://schemas.microsoft.com/office/drawing/2014/main" id="{160EA9DE-BE6A-AA05-015C-9EF4F0D4C8EB}"/>
                  </a:ext>
                </a:extLst>
              </p:cNvPr>
              <p:cNvPicPr/>
              <p:nvPr/>
            </p:nvPicPr>
            <p:blipFill>
              <a:blip r:embed="rId48"/>
              <a:stretch>
                <a:fillRect/>
              </a:stretch>
            </p:blipFill>
            <p:spPr>
              <a:xfrm>
                <a:off x="2171551" y="2626766"/>
                <a:ext cx="311828" cy="102054"/>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4" name="Ink 43">
                <a:extLst>
                  <a:ext uri="{FF2B5EF4-FFF2-40B4-BE49-F238E27FC236}">
                    <a16:creationId xmlns:a16="http://schemas.microsoft.com/office/drawing/2014/main" id="{3235AF4D-B7E7-2AB5-B447-118956F9E68B}"/>
                  </a:ext>
                </a:extLst>
              </p14:cNvPr>
              <p14:cNvContentPartPr/>
              <p14:nvPr/>
            </p14:nvContentPartPr>
            <p14:xfrm>
              <a:off x="2595253" y="2605149"/>
              <a:ext cx="275197" cy="320998"/>
            </p14:xfrm>
          </p:contentPart>
        </mc:Choice>
        <mc:Fallback xmlns="">
          <p:pic>
            <p:nvPicPr>
              <p:cNvPr id="44" name="Ink 43">
                <a:extLst>
                  <a:ext uri="{FF2B5EF4-FFF2-40B4-BE49-F238E27FC236}">
                    <a16:creationId xmlns:a16="http://schemas.microsoft.com/office/drawing/2014/main" id="{3235AF4D-B7E7-2AB5-B447-118956F9E68B}"/>
                  </a:ext>
                </a:extLst>
              </p:cNvPr>
              <p:cNvPicPr/>
              <p:nvPr/>
            </p:nvPicPr>
            <p:blipFill>
              <a:blip r:embed="rId50"/>
              <a:stretch>
                <a:fillRect/>
              </a:stretch>
            </p:blipFill>
            <p:spPr>
              <a:xfrm>
                <a:off x="2577290" y="2587176"/>
                <a:ext cx="310764" cy="356585"/>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5" name="Ink 44">
                <a:extLst>
                  <a:ext uri="{FF2B5EF4-FFF2-40B4-BE49-F238E27FC236}">
                    <a16:creationId xmlns:a16="http://schemas.microsoft.com/office/drawing/2014/main" id="{6E2C6842-5217-9CA3-BD14-E30F1D9D91AD}"/>
                  </a:ext>
                </a:extLst>
              </p14:cNvPr>
              <p14:cNvContentPartPr/>
              <p14:nvPr/>
            </p14:nvContentPartPr>
            <p14:xfrm>
              <a:off x="614836" y="3090059"/>
              <a:ext cx="33122" cy="388046"/>
            </p14:xfrm>
          </p:contentPart>
        </mc:Choice>
        <mc:Fallback xmlns="">
          <p:pic>
            <p:nvPicPr>
              <p:cNvPr id="45" name="Ink 44">
                <a:extLst>
                  <a:ext uri="{FF2B5EF4-FFF2-40B4-BE49-F238E27FC236}">
                    <a16:creationId xmlns:a16="http://schemas.microsoft.com/office/drawing/2014/main" id="{6E2C6842-5217-9CA3-BD14-E30F1D9D91AD}"/>
                  </a:ext>
                </a:extLst>
              </p:cNvPr>
              <p:cNvPicPr/>
              <p:nvPr/>
            </p:nvPicPr>
            <p:blipFill>
              <a:blip r:embed="rId52"/>
              <a:stretch>
                <a:fillRect/>
              </a:stretch>
            </p:blipFill>
            <p:spPr>
              <a:xfrm>
                <a:off x="597028" y="3072077"/>
                <a:ext cx="68381" cy="42365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6" name="Ink 45">
                <a:extLst>
                  <a:ext uri="{FF2B5EF4-FFF2-40B4-BE49-F238E27FC236}">
                    <a16:creationId xmlns:a16="http://schemas.microsoft.com/office/drawing/2014/main" id="{2A4F11B5-FAE9-61D0-198F-917E04AB835A}"/>
                  </a:ext>
                </a:extLst>
              </p14:cNvPr>
              <p14:cNvContentPartPr/>
              <p14:nvPr/>
            </p14:nvContentPartPr>
            <p14:xfrm>
              <a:off x="776248" y="3091195"/>
              <a:ext cx="268717" cy="468046"/>
            </p14:xfrm>
          </p:contentPart>
        </mc:Choice>
        <mc:Fallback xmlns="">
          <p:pic>
            <p:nvPicPr>
              <p:cNvPr id="46" name="Ink 45">
                <a:extLst>
                  <a:ext uri="{FF2B5EF4-FFF2-40B4-BE49-F238E27FC236}">
                    <a16:creationId xmlns:a16="http://schemas.microsoft.com/office/drawing/2014/main" id="{2A4F11B5-FAE9-61D0-198F-917E04AB835A}"/>
                  </a:ext>
                </a:extLst>
              </p:cNvPr>
              <p:cNvPicPr/>
              <p:nvPr/>
            </p:nvPicPr>
            <p:blipFill>
              <a:blip r:embed="rId54"/>
              <a:stretch>
                <a:fillRect/>
              </a:stretch>
            </p:blipFill>
            <p:spPr>
              <a:xfrm>
                <a:off x="758286" y="3073207"/>
                <a:ext cx="304282" cy="503662"/>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7" name="Ink 46">
                <a:extLst>
                  <a:ext uri="{FF2B5EF4-FFF2-40B4-BE49-F238E27FC236}">
                    <a16:creationId xmlns:a16="http://schemas.microsoft.com/office/drawing/2014/main" id="{C5013817-1E13-F156-C859-EC7FA3B19F39}"/>
                  </a:ext>
                </a:extLst>
              </p14:cNvPr>
              <p14:cNvContentPartPr/>
              <p14:nvPr/>
            </p14:nvContentPartPr>
            <p14:xfrm>
              <a:off x="1190006" y="3248396"/>
              <a:ext cx="235939" cy="20388"/>
            </p14:xfrm>
          </p:contentPart>
        </mc:Choice>
        <mc:Fallback xmlns="">
          <p:pic>
            <p:nvPicPr>
              <p:cNvPr id="47" name="Ink 46">
                <a:extLst>
                  <a:ext uri="{FF2B5EF4-FFF2-40B4-BE49-F238E27FC236}">
                    <a16:creationId xmlns:a16="http://schemas.microsoft.com/office/drawing/2014/main" id="{C5013817-1E13-F156-C859-EC7FA3B19F39}"/>
                  </a:ext>
                </a:extLst>
              </p:cNvPr>
              <p:cNvPicPr/>
              <p:nvPr/>
            </p:nvPicPr>
            <p:blipFill>
              <a:blip r:embed="rId56"/>
              <a:stretch>
                <a:fillRect/>
              </a:stretch>
            </p:blipFill>
            <p:spPr>
              <a:xfrm>
                <a:off x="1172050" y="3230512"/>
                <a:ext cx="271491" cy="55799"/>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8" name="Ink 47">
                <a:extLst>
                  <a:ext uri="{FF2B5EF4-FFF2-40B4-BE49-F238E27FC236}">
                    <a16:creationId xmlns:a16="http://schemas.microsoft.com/office/drawing/2014/main" id="{20E1DCCB-AC66-351B-4ED5-6157D166ED3D}"/>
                  </a:ext>
                </a:extLst>
              </p14:cNvPr>
              <p14:cNvContentPartPr/>
              <p14:nvPr/>
            </p14:nvContentPartPr>
            <p14:xfrm>
              <a:off x="1298863" y="3410606"/>
              <a:ext cx="190979" cy="31008"/>
            </p14:xfrm>
          </p:contentPart>
        </mc:Choice>
        <mc:Fallback xmlns="">
          <p:pic>
            <p:nvPicPr>
              <p:cNvPr id="48" name="Ink 47">
                <a:extLst>
                  <a:ext uri="{FF2B5EF4-FFF2-40B4-BE49-F238E27FC236}">
                    <a16:creationId xmlns:a16="http://schemas.microsoft.com/office/drawing/2014/main" id="{20E1DCCB-AC66-351B-4ED5-6157D166ED3D}"/>
                  </a:ext>
                </a:extLst>
              </p:cNvPr>
              <p:cNvPicPr/>
              <p:nvPr/>
            </p:nvPicPr>
            <p:blipFill>
              <a:blip r:embed="rId58"/>
              <a:stretch>
                <a:fillRect/>
              </a:stretch>
            </p:blipFill>
            <p:spPr>
              <a:xfrm>
                <a:off x="1280914" y="3392785"/>
                <a:ext cx="226518" cy="66293"/>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9" name="Ink 48">
                <a:extLst>
                  <a:ext uri="{FF2B5EF4-FFF2-40B4-BE49-F238E27FC236}">
                    <a16:creationId xmlns:a16="http://schemas.microsoft.com/office/drawing/2014/main" id="{528C5781-03EF-259A-4127-69D04D4F6B08}"/>
                  </a:ext>
                </a:extLst>
              </p14:cNvPr>
              <p14:cNvContentPartPr/>
              <p14:nvPr/>
            </p14:nvContentPartPr>
            <p14:xfrm>
              <a:off x="1625434" y="3020267"/>
              <a:ext cx="377123" cy="396345"/>
            </p14:xfrm>
          </p:contentPart>
        </mc:Choice>
        <mc:Fallback xmlns="">
          <p:pic>
            <p:nvPicPr>
              <p:cNvPr id="49" name="Ink 48">
                <a:extLst>
                  <a:ext uri="{FF2B5EF4-FFF2-40B4-BE49-F238E27FC236}">
                    <a16:creationId xmlns:a16="http://schemas.microsoft.com/office/drawing/2014/main" id="{528C5781-03EF-259A-4127-69D04D4F6B08}"/>
                  </a:ext>
                </a:extLst>
              </p:cNvPr>
              <p:cNvPicPr/>
              <p:nvPr/>
            </p:nvPicPr>
            <p:blipFill>
              <a:blip r:embed="rId60"/>
              <a:stretch>
                <a:fillRect/>
              </a:stretch>
            </p:blipFill>
            <p:spPr>
              <a:xfrm>
                <a:off x="1607441" y="3002284"/>
                <a:ext cx="412748" cy="43195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0" name="Ink 49">
                <a:extLst>
                  <a:ext uri="{FF2B5EF4-FFF2-40B4-BE49-F238E27FC236}">
                    <a16:creationId xmlns:a16="http://schemas.microsoft.com/office/drawing/2014/main" id="{67E3A48E-3EFE-C76B-83C6-49DE4485A5CE}"/>
                  </a:ext>
                </a:extLst>
              </p14:cNvPr>
              <p14:cNvContentPartPr/>
              <p14:nvPr/>
            </p14:nvContentPartPr>
            <p14:xfrm>
              <a:off x="2126857" y="3070266"/>
              <a:ext cx="293110" cy="422428"/>
            </p14:xfrm>
          </p:contentPart>
        </mc:Choice>
        <mc:Fallback xmlns="">
          <p:pic>
            <p:nvPicPr>
              <p:cNvPr id="50" name="Ink 49">
                <a:extLst>
                  <a:ext uri="{FF2B5EF4-FFF2-40B4-BE49-F238E27FC236}">
                    <a16:creationId xmlns:a16="http://schemas.microsoft.com/office/drawing/2014/main" id="{67E3A48E-3EFE-C76B-83C6-49DE4485A5CE}"/>
                  </a:ext>
                </a:extLst>
              </p:cNvPr>
              <p:cNvPicPr/>
              <p:nvPr/>
            </p:nvPicPr>
            <p:blipFill>
              <a:blip r:embed="rId62"/>
              <a:stretch>
                <a:fillRect/>
              </a:stretch>
            </p:blipFill>
            <p:spPr>
              <a:xfrm>
                <a:off x="2108875" y="3052275"/>
                <a:ext cx="328715" cy="45805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1" name="Ink 50">
                <a:extLst>
                  <a:ext uri="{FF2B5EF4-FFF2-40B4-BE49-F238E27FC236}">
                    <a16:creationId xmlns:a16="http://schemas.microsoft.com/office/drawing/2014/main" id="{ECF4F7D5-E229-C58D-48AD-068A30B78AA3}"/>
                  </a:ext>
                </a:extLst>
              </p14:cNvPr>
              <p14:cNvContentPartPr/>
              <p14:nvPr/>
            </p14:nvContentPartPr>
            <p14:xfrm>
              <a:off x="2507201" y="3000993"/>
              <a:ext cx="188253" cy="551363"/>
            </p14:xfrm>
          </p:contentPart>
        </mc:Choice>
        <mc:Fallback xmlns="">
          <p:pic>
            <p:nvPicPr>
              <p:cNvPr id="51" name="Ink 50">
                <a:extLst>
                  <a:ext uri="{FF2B5EF4-FFF2-40B4-BE49-F238E27FC236}">
                    <a16:creationId xmlns:a16="http://schemas.microsoft.com/office/drawing/2014/main" id="{ECF4F7D5-E229-C58D-48AD-068A30B78AA3}"/>
                  </a:ext>
                </a:extLst>
              </p:cNvPr>
              <p:cNvPicPr/>
              <p:nvPr/>
            </p:nvPicPr>
            <p:blipFill>
              <a:blip r:embed="rId64"/>
              <a:stretch>
                <a:fillRect/>
              </a:stretch>
            </p:blipFill>
            <p:spPr>
              <a:xfrm>
                <a:off x="2489238" y="2982998"/>
                <a:ext cx="223820" cy="586993"/>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2" name="Ink 61">
                <a:extLst>
                  <a:ext uri="{FF2B5EF4-FFF2-40B4-BE49-F238E27FC236}">
                    <a16:creationId xmlns:a16="http://schemas.microsoft.com/office/drawing/2014/main" id="{DA8350D2-D251-1F53-F547-35A9CDC151CF}"/>
                  </a:ext>
                </a:extLst>
              </p14:cNvPr>
              <p14:cNvContentPartPr/>
              <p14:nvPr/>
            </p14:nvContentPartPr>
            <p14:xfrm>
              <a:off x="6652655" y="5356266"/>
              <a:ext cx="307473" cy="12370"/>
            </p14:xfrm>
          </p:contentPart>
        </mc:Choice>
        <mc:Fallback xmlns="">
          <p:pic>
            <p:nvPicPr>
              <p:cNvPr id="62" name="Ink 61">
                <a:extLst>
                  <a:ext uri="{FF2B5EF4-FFF2-40B4-BE49-F238E27FC236}">
                    <a16:creationId xmlns:a16="http://schemas.microsoft.com/office/drawing/2014/main" id="{DA8350D2-D251-1F53-F547-35A9CDC151CF}"/>
                  </a:ext>
                </a:extLst>
              </p:cNvPr>
              <p:cNvPicPr/>
              <p:nvPr/>
            </p:nvPicPr>
            <p:blipFill>
              <a:blip r:embed="rId66"/>
              <a:stretch>
                <a:fillRect/>
              </a:stretch>
            </p:blipFill>
            <p:spPr>
              <a:xfrm>
                <a:off x="6634695" y="5335649"/>
                <a:ext cx="343034" cy="5319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3" name="Ink 62">
                <a:extLst>
                  <a:ext uri="{FF2B5EF4-FFF2-40B4-BE49-F238E27FC236}">
                    <a16:creationId xmlns:a16="http://schemas.microsoft.com/office/drawing/2014/main" id="{8C5A61AA-EE1B-BEBB-444D-E11CADA7FA87}"/>
                  </a:ext>
                </a:extLst>
              </p14:cNvPr>
              <p14:cNvContentPartPr/>
              <p14:nvPr/>
            </p14:nvContentPartPr>
            <p14:xfrm>
              <a:off x="6672448" y="5712526"/>
              <a:ext cx="305569" cy="30291"/>
            </p14:xfrm>
          </p:contentPart>
        </mc:Choice>
        <mc:Fallback xmlns="">
          <p:pic>
            <p:nvPicPr>
              <p:cNvPr id="63" name="Ink 62">
                <a:extLst>
                  <a:ext uri="{FF2B5EF4-FFF2-40B4-BE49-F238E27FC236}">
                    <a16:creationId xmlns:a16="http://schemas.microsoft.com/office/drawing/2014/main" id="{8C5A61AA-EE1B-BEBB-444D-E11CADA7FA87}"/>
                  </a:ext>
                </a:extLst>
              </p:cNvPr>
              <p:cNvPicPr/>
              <p:nvPr/>
            </p:nvPicPr>
            <p:blipFill>
              <a:blip r:embed="rId68"/>
              <a:stretch>
                <a:fillRect/>
              </a:stretch>
            </p:blipFill>
            <p:spPr>
              <a:xfrm>
                <a:off x="6654473" y="5694708"/>
                <a:ext cx="341159" cy="65571"/>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1" name="Ink 70">
                <a:extLst>
                  <a:ext uri="{FF2B5EF4-FFF2-40B4-BE49-F238E27FC236}">
                    <a16:creationId xmlns:a16="http://schemas.microsoft.com/office/drawing/2014/main" id="{4C69DB29-0FB4-4434-B675-4982572C56A9}"/>
                  </a:ext>
                </a:extLst>
              </p14:cNvPr>
              <p14:cNvContentPartPr/>
              <p14:nvPr/>
            </p14:nvContentPartPr>
            <p14:xfrm>
              <a:off x="7939149" y="5316682"/>
              <a:ext cx="286039" cy="25018"/>
            </p14:xfrm>
          </p:contentPart>
        </mc:Choice>
        <mc:Fallback xmlns="">
          <p:pic>
            <p:nvPicPr>
              <p:cNvPr id="71" name="Ink 70">
                <a:extLst>
                  <a:ext uri="{FF2B5EF4-FFF2-40B4-BE49-F238E27FC236}">
                    <a16:creationId xmlns:a16="http://schemas.microsoft.com/office/drawing/2014/main" id="{4C69DB29-0FB4-4434-B675-4982572C56A9}"/>
                  </a:ext>
                </a:extLst>
              </p:cNvPr>
              <p:cNvPicPr/>
              <p:nvPr/>
            </p:nvPicPr>
            <p:blipFill>
              <a:blip r:embed="rId70"/>
              <a:stretch>
                <a:fillRect/>
              </a:stretch>
            </p:blipFill>
            <p:spPr>
              <a:xfrm>
                <a:off x="7921182" y="5298812"/>
                <a:ext cx="321614" cy="6040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74" name="Ink 73">
                <a:extLst>
                  <a:ext uri="{FF2B5EF4-FFF2-40B4-BE49-F238E27FC236}">
                    <a16:creationId xmlns:a16="http://schemas.microsoft.com/office/drawing/2014/main" id="{74C4D8BB-1BD2-1D80-2FD3-AEB4179E0F3A}"/>
                  </a:ext>
                </a:extLst>
              </p14:cNvPr>
              <p14:cNvContentPartPr/>
              <p14:nvPr/>
            </p14:nvContentPartPr>
            <p14:xfrm>
              <a:off x="8910729" y="1368136"/>
              <a:ext cx="18030" cy="419646"/>
            </p14:xfrm>
          </p:contentPart>
        </mc:Choice>
        <mc:Fallback xmlns="">
          <p:pic>
            <p:nvPicPr>
              <p:cNvPr id="74" name="Ink 73">
                <a:extLst>
                  <a:ext uri="{FF2B5EF4-FFF2-40B4-BE49-F238E27FC236}">
                    <a16:creationId xmlns:a16="http://schemas.microsoft.com/office/drawing/2014/main" id="{74C4D8BB-1BD2-1D80-2FD3-AEB4179E0F3A}"/>
                  </a:ext>
                </a:extLst>
              </p:cNvPr>
              <p:cNvPicPr/>
              <p:nvPr/>
            </p:nvPicPr>
            <p:blipFill>
              <a:blip r:embed="rId72"/>
              <a:stretch>
                <a:fillRect/>
              </a:stretch>
            </p:blipFill>
            <p:spPr>
              <a:xfrm>
                <a:off x="8893053" y="1350156"/>
                <a:ext cx="53029" cy="455246"/>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5" name="Ink 74">
                <a:extLst>
                  <a:ext uri="{FF2B5EF4-FFF2-40B4-BE49-F238E27FC236}">
                    <a16:creationId xmlns:a16="http://schemas.microsoft.com/office/drawing/2014/main" id="{863599A8-E9F7-F603-3F72-6AD6FA530FA9}"/>
                  </a:ext>
                </a:extLst>
              </p14:cNvPr>
              <p14:cNvContentPartPr/>
              <p14:nvPr/>
            </p14:nvContentPartPr>
            <p14:xfrm>
              <a:off x="9146446" y="1274475"/>
              <a:ext cx="340002" cy="506084"/>
            </p14:xfrm>
          </p:contentPart>
        </mc:Choice>
        <mc:Fallback xmlns="">
          <p:pic>
            <p:nvPicPr>
              <p:cNvPr id="75" name="Ink 74">
                <a:extLst>
                  <a:ext uri="{FF2B5EF4-FFF2-40B4-BE49-F238E27FC236}">
                    <a16:creationId xmlns:a16="http://schemas.microsoft.com/office/drawing/2014/main" id="{863599A8-E9F7-F603-3F72-6AD6FA530FA9}"/>
                  </a:ext>
                </a:extLst>
              </p:cNvPr>
              <p:cNvPicPr/>
              <p:nvPr/>
            </p:nvPicPr>
            <p:blipFill>
              <a:blip r:embed="rId74"/>
              <a:stretch>
                <a:fillRect/>
              </a:stretch>
            </p:blipFill>
            <p:spPr>
              <a:xfrm>
                <a:off x="9128475" y="1256490"/>
                <a:ext cx="375584" cy="541693"/>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6" name="Ink 75">
                <a:extLst>
                  <a:ext uri="{FF2B5EF4-FFF2-40B4-BE49-F238E27FC236}">
                    <a16:creationId xmlns:a16="http://schemas.microsoft.com/office/drawing/2014/main" id="{B10625FE-16A9-8EFA-7FA4-AE3B93CB16D5}"/>
                  </a:ext>
                </a:extLst>
              </p14:cNvPr>
              <p14:cNvContentPartPr/>
              <p14:nvPr/>
            </p14:nvContentPartPr>
            <p14:xfrm>
              <a:off x="9651176" y="1378032"/>
              <a:ext cx="179083" cy="16218"/>
            </p14:xfrm>
          </p:contentPart>
        </mc:Choice>
        <mc:Fallback xmlns="">
          <p:pic>
            <p:nvPicPr>
              <p:cNvPr id="76" name="Ink 75">
                <a:extLst>
                  <a:ext uri="{FF2B5EF4-FFF2-40B4-BE49-F238E27FC236}">
                    <a16:creationId xmlns:a16="http://schemas.microsoft.com/office/drawing/2014/main" id="{B10625FE-16A9-8EFA-7FA4-AE3B93CB16D5}"/>
                  </a:ext>
                </a:extLst>
              </p:cNvPr>
              <p:cNvPicPr/>
              <p:nvPr/>
            </p:nvPicPr>
            <p:blipFill>
              <a:blip r:embed="rId76"/>
              <a:stretch>
                <a:fillRect/>
              </a:stretch>
            </p:blipFill>
            <p:spPr>
              <a:xfrm>
                <a:off x="9633196" y="1360404"/>
                <a:ext cx="214684" cy="51122"/>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7" name="Ink 76">
                <a:extLst>
                  <a:ext uri="{FF2B5EF4-FFF2-40B4-BE49-F238E27FC236}">
                    <a16:creationId xmlns:a16="http://schemas.microsoft.com/office/drawing/2014/main" id="{3AC9B8DD-CDD9-0496-77AB-74A00F9BBC0E}"/>
                  </a:ext>
                </a:extLst>
              </p14:cNvPr>
              <p14:cNvContentPartPr/>
              <p14:nvPr/>
            </p14:nvContentPartPr>
            <p14:xfrm>
              <a:off x="9661071" y="1601455"/>
              <a:ext cx="254395" cy="21858"/>
            </p14:xfrm>
          </p:contentPart>
        </mc:Choice>
        <mc:Fallback xmlns="">
          <p:pic>
            <p:nvPicPr>
              <p:cNvPr id="77" name="Ink 76">
                <a:extLst>
                  <a:ext uri="{FF2B5EF4-FFF2-40B4-BE49-F238E27FC236}">
                    <a16:creationId xmlns:a16="http://schemas.microsoft.com/office/drawing/2014/main" id="{3AC9B8DD-CDD9-0496-77AB-74A00F9BBC0E}"/>
                  </a:ext>
                </a:extLst>
              </p:cNvPr>
              <p:cNvPicPr/>
              <p:nvPr/>
            </p:nvPicPr>
            <p:blipFill>
              <a:blip r:embed="rId78"/>
              <a:stretch>
                <a:fillRect/>
              </a:stretch>
            </p:blipFill>
            <p:spPr>
              <a:xfrm>
                <a:off x="9643105" y="1583828"/>
                <a:ext cx="289967" cy="567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78" name="Ink 77">
                <a:extLst>
                  <a:ext uri="{FF2B5EF4-FFF2-40B4-BE49-F238E27FC236}">
                    <a16:creationId xmlns:a16="http://schemas.microsoft.com/office/drawing/2014/main" id="{9C8F51C1-58B7-8F88-AAC2-8DFFA7C67380}"/>
                  </a:ext>
                </a:extLst>
              </p14:cNvPr>
              <p14:cNvContentPartPr/>
              <p14:nvPr/>
            </p14:nvContentPartPr>
            <p14:xfrm>
              <a:off x="10096521" y="1140526"/>
              <a:ext cx="354567" cy="514364"/>
            </p14:xfrm>
          </p:contentPart>
        </mc:Choice>
        <mc:Fallback xmlns="">
          <p:pic>
            <p:nvPicPr>
              <p:cNvPr id="78" name="Ink 77">
                <a:extLst>
                  <a:ext uri="{FF2B5EF4-FFF2-40B4-BE49-F238E27FC236}">
                    <a16:creationId xmlns:a16="http://schemas.microsoft.com/office/drawing/2014/main" id="{9C8F51C1-58B7-8F88-AAC2-8DFFA7C67380}"/>
                  </a:ext>
                </a:extLst>
              </p:cNvPr>
              <p:cNvPicPr/>
              <p:nvPr/>
            </p:nvPicPr>
            <p:blipFill>
              <a:blip r:embed="rId80"/>
              <a:stretch>
                <a:fillRect/>
              </a:stretch>
            </p:blipFill>
            <p:spPr>
              <a:xfrm>
                <a:off x="10078541" y="1122541"/>
                <a:ext cx="390168" cy="549974"/>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9" name="Ink 78">
                <a:extLst>
                  <a:ext uri="{FF2B5EF4-FFF2-40B4-BE49-F238E27FC236}">
                    <a16:creationId xmlns:a16="http://schemas.microsoft.com/office/drawing/2014/main" id="{549546E4-44E4-A146-ED97-AFD7C7270ED1}"/>
                  </a:ext>
                </a:extLst>
              </p14:cNvPr>
              <p14:cNvContentPartPr/>
              <p14:nvPr/>
            </p14:nvContentPartPr>
            <p14:xfrm>
              <a:off x="10502240" y="1305797"/>
              <a:ext cx="187710" cy="12370"/>
            </p14:xfrm>
          </p:contentPart>
        </mc:Choice>
        <mc:Fallback xmlns="">
          <p:pic>
            <p:nvPicPr>
              <p:cNvPr id="79" name="Ink 78">
                <a:extLst>
                  <a:ext uri="{FF2B5EF4-FFF2-40B4-BE49-F238E27FC236}">
                    <a16:creationId xmlns:a16="http://schemas.microsoft.com/office/drawing/2014/main" id="{549546E4-44E4-A146-ED97-AFD7C7270ED1}"/>
                  </a:ext>
                </a:extLst>
              </p:cNvPr>
              <p:cNvPicPr/>
              <p:nvPr/>
            </p:nvPicPr>
            <p:blipFill>
              <a:blip r:embed="rId82"/>
              <a:stretch>
                <a:fillRect/>
              </a:stretch>
            </p:blipFill>
            <p:spPr>
              <a:xfrm>
                <a:off x="10484294" y="1243947"/>
                <a:ext cx="223242" cy="134833"/>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80" name="Ink 79">
                <a:extLst>
                  <a:ext uri="{FF2B5EF4-FFF2-40B4-BE49-F238E27FC236}">
                    <a16:creationId xmlns:a16="http://schemas.microsoft.com/office/drawing/2014/main" id="{6D760F78-880A-7A57-BF3B-E6EB7C691B4D}"/>
                  </a:ext>
                </a:extLst>
              </p14:cNvPr>
              <p14:cNvContentPartPr/>
              <p14:nvPr/>
            </p14:nvContentPartPr>
            <p14:xfrm>
              <a:off x="10640787" y="1090655"/>
              <a:ext cx="331106" cy="591814"/>
            </p14:xfrm>
          </p:contentPart>
        </mc:Choice>
        <mc:Fallback xmlns="">
          <p:pic>
            <p:nvPicPr>
              <p:cNvPr id="80" name="Ink 79">
                <a:extLst>
                  <a:ext uri="{FF2B5EF4-FFF2-40B4-BE49-F238E27FC236}">
                    <a16:creationId xmlns:a16="http://schemas.microsoft.com/office/drawing/2014/main" id="{6D760F78-880A-7A57-BF3B-E6EB7C691B4D}"/>
                  </a:ext>
                </a:extLst>
              </p:cNvPr>
              <p:cNvPicPr/>
              <p:nvPr/>
            </p:nvPicPr>
            <p:blipFill>
              <a:blip r:embed="rId84"/>
              <a:stretch>
                <a:fillRect/>
              </a:stretch>
            </p:blipFill>
            <p:spPr>
              <a:xfrm>
                <a:off x="10622792" y="1072667"/>
                <a:ext cx="366736" cy="627431"/>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81" name="Ink 80">
                <a:extLst>
                  <a:ext uri="{FF2B5EF4-FFF2-40B4-BE49-F238E27FC236}">
                    <a16:creationId xmlns:a16="http://schemas.microsoft.com/office/drawing/2014/main" id="{052795F8-C6ED-0ABC-33A4-20D1C6EAD75D}"/>
                  </a:ext>
                </a:extLst>
              </p14:cNvPr>
              <p14:cNvContentPartPr/>
              <p14:nvPr/>
            </p14:nvContentPartPr>
            <p14:xfrm>
              <a:off x="8924027" y="2070759"/>
              <a:ext cx="24524" cy="410845"/>
            </p14:xfrm>
          </p:contentPart>
        </mc:Choice>
        <mc:Fallback xmlns="">
          <p:pic>
            <p:nvPicPr>
              <p:cNvPr id="81" name="Ink 80">
                <a:extLst>
                  <a:ext uri="{FF2B5EF4-FFF2-40B4-BE49-F238E27FC236}">
                    <a16:creationId xmlns:a16="http://schemas.microsoft.com/office/drawing/2014/main" id="{052795F8-C6ED-0ABC-33A4-20D1C6EAD75D}"/>
                  </a:ext>
                </a:extLst>
              </p:cNvPr>
              <p:cNvPicPr/>
              <p:nvPr/>
            </p:nvPicPr>
            <p:blipFill>
              <a:blip r:embed="rId86"/>
              <a:stretch>
                <a:fillRect/>
              </a:stretch>
            </p:blipFill>
            <p:spPr>
              <a:xfrm>
                <a:off x="8906256" y="2052771"/>
                <a:ext cx="59711" cy="446461"/>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2" name="Ink 81">
                <a:extLst>
                  <a:ext uri="{FF2B5EF4-FFF2-40B4-BE49-F238E27FC236}">
                    <a16:creationId xmlns:a16="http://schemas.microsoft.com/office/drawing/2014/main" id="{BC274E88-7092-95F9-1189-8AF0148A5CD2}"/>
                  </a:ext>
                </a:extLst>
              </p14:cNvPr>
              <p14:cNvContentPartPr/>
              <p14:nvPr/>
            </p14:nvContentPartPr>
            <p14:xfrm>
              <a:off x="9082521" y="2008697"/>
              <a:ext cx="291440" cy="527675"/>
            </p14:xfrm>
          </p:contentPart>
        </mc:Choice>
        <mc:Fallback xmlns="">
          <p:pic>
            <p:nvPicPr>
              <p:cNvPr id="82" name="Ink 81">
                <a:extLst>
                  <a:ext uri="{FF2B5EF4-FFF2-40B4-BE49-F238E27FC236}">
                    <a16:creationId xmlns:a16="http://schemas.microsoft.com/office/drawing/2014/main" id="{BC274E88-7092-95F9-1189-8AF0148A5CD2}"/>
                  </a:ext>
                </a:extLst>
              </p:cNvPr>
              <p:cNvPicPr/>
              <p:nvPr/>
            </p:nvPicPr>
            <p:blipFill>
              <a:blip r:embed="rId88"/>
              <a:stretch>
                <a:fillRect/>
              </a:stretch>
            </p:blipFill>
            <p:spPr>
              <a:xfrm>
                <a:off x="9064531" y="1990712"/>
                <a:ext cx="327060" cy="563285"/>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3" name="Ink 82">
                <a:extLst>
                  <a:ext uri="{FF2B5EF4-FFF2-40B4-BE49-F238E27FC236}">
                    <a16:creationId xmlns:a16="http://schemas.microsoft.com/office/drawing/2014/main" id="{145B9B08-B771-8DC5-E480-06DAE3252C33}"/>
                  </a:ext>
                </a:extLst>
              </p14:cNvPr>
              <p14:cNvContentPartPr/>
              <p14:nvPr/>
            </p14:nvContentPartPr>
            <p14:xfrm>
              <a:off x="9512630" y="2139764"/>
              <a:ext cx="168920" cy="12370"/>
            </p14:xfrm>
          </p:contentPart>
        </mc:Choice>
        <mc:Fallback xmlns="">
          <p:pic>
            <p:nvPicPr>
              <p:cNvPr id="83" name="Ink 82">
                <a:extLst>
                  <a:ext uri="{FF2B5EF4-FFF2-40B4-BE49-F238E27FC236}">
                    <a16:creationId xmlns:a16="http://schemas.microsoft.com/office/drawing/2014/main" id="{145B9B08-B771-8DC5-E480-06DAE3252C33}"/>
                  </a:ext>
                </a:extLst>
              </p:cNvPr>
              <p:cNvPicPr/>
              <p:nvPr/>
            </p:nvPicPr>
            <p:blipFill>
              <a:blip r:embed="rId90"/>
              <a:stretch>
                <a:fillRect/>
              </a:stretch>
            </p:blipFill>
            <p:spPr>
              <a:xfrm>
                <a:off x="9494660" y="2118436"/>
                <a:ext cx="204501" cy="54599"/>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4" name="Ink 83">
                <a:extLst>
                  <a:ext uri="{FF2B5EF4-FFF2-40B4-BE49-F238E27FC236}">
                    <a16:creationId xmlns:a16="http://schemas.microsoft.com/office/drawing/2014/main" id="{FD006AC4-BA7C-F2E8-9F45-D5A3B0590714}"/>
                  </a:ext>
                </a:extLst>
              </p14:cNvPr>
              <p14:cNvContentPartPr/>
              <p14:nvPr/>
            </p14:nvContentPartPr>
            <p14:xfrm>
              <a:off x="9562110" y="2261937"/>
              <a:ext cx="188578" cy="26536"/>
            </p14:xfrm>
          </p:contentPart>
        </mc:Choice>
        <mc:Fallback xmlns="">
          <p:pic>
            <p:nvPicPr>
              <p:cNvPr id="84" name="Ink 83">
                <a:extLst>
                  <a:ext uri="{FF2B5EF4-FFF2-40B4-BE49-F238E27FC236}">
                    <a16:creationId xmlns:a16="http://schemas.microsoft.com/office/drawing/2014/main" id="{FD006AC4-BA7C-F2E8-9F45-D5A3B0590714}"/>
                  </a:ext>
                </a:extLst>
              </p:cNvPr>
              <p:cNvPicPr/>
              <p:nvPr/>
            </p:nvPicPr>
            <p:blipFill>
              <a:blip r:embed="rId92"/>
              <a:stretch>
                <a:fillRect/>
              </a:stretch>
            </p:blipFill>
            <p:spPr>
              <a:xfrm>
                <a:off x="9544150" y="2244246"/>
                <a:ext cx="224138" cy="61564"/>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85" name="Ink 84">
                <a:extLst>
                  <a:ext uri="{FF2B5EF4-FFF2-40B4-BE49-F238E27FC236}">
                    <a16:creationId xmlns:a16="http://schemas.microsoft.com/office/drawing/2014/main" id="{BAFF5AF1-619E-1A45-C45D-601A60D77067}"/>
                  </a:ext>
                </a:extLst>
              </p14:cNvPr>
              <p14:cNvContentPartPr/>
              <p14:nvPr/>
            </p14:nvContentPartPr>
            <p14:xfrm>
              <a:off x="9878786" y="1901137"/>
              <a:ext cx="299404" cy="468126"/>
            </p14:xfrm>
          </p:contentPart>
        </mc:Choice>
        <mc:Fallback xmlns="">
          <p:pic>
            <p:nvPicPr>
              <p:cNvPr id="85" name="Ink 84">
                <a:extLst>
                  <a:ext uri="{FF2B5EF4-FFF2-40B4-BE49-F238E27FC236}">
                    <a16:creationId xmlns:a16="http://schemas.microsoft.com/office/drawing/2014/main" id="{BAFF5AF1-619E-1A45-C45D-601A60D77067}"/>
                  </a:ext>
                </a:extLst>
              </p:cNvPr>
              <p:cNvPicPr/>
              <p:nvPr/>
            </p:nvPicPr>
            <p:blipFill>
              <a:blip r:embed="rId94"/>
              <a:stretch>
                <a:fillRect/>
              </a:stretch>
            </p:blipFill>
            <p:spPr>
              <a:xfrm>
                <a:off x="9860793" y="1883160"/>
                <a:ext cx="335030" cy="503721"/>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86" name="Ink 85">
                <a:extLst>
                  <a:ext uri="{FF2B5EF4-FFF2-40B4-BE49-F238E27FC236}">
                    <a16:creationId xmlns:a16="http://schemas.microsoft.com/office/drawing/2014/main" id="{AF542D94-2D5F-A7E0-D569-648074A7477A}"/>
                  </a:ext>
                </a:extLst>
              </p14:cNvPr>
              <p14:cNvContentPartPr/>
              <p14:nvPr/>
            </p14:nvContentPartPr>
            <p14:xfrm>
              <a:off x="10284526" y="2083533"/>
              <a:ext cx="224018" cy="36706"/>
            </p14:xfrm>
          </p:contentPart>
        </mc:Choice>
        <mc:Fallback xmlns="">
          <p:pic>
            <p:nvPicPr>
              <p:cNvPr id="86" name="Ink 85">
                <a:extLst>
                  <a:ext uri="{FF2B5EF4-FFF2-40B4-BE49-F238E27FC236}">
                    <a16:creationId xmlns:a16="http://schemas.microsoft.com/office/drawing/2014/main" id="{AF542D94-2D5F-A7E0-D569-648074A7477A}"/>
                  </a:ext>
                </a:extLst>
              </p:cNvPr>
              <p:cNvPicPr/>
              <p:nvPr/>
            </p:nvPicPr>
            <p:blipFill>
              <a:blip r:embed="rId96"/>
              <a:stretch>
                <a:fillRect/>
              </a:stretch>
            </p:blipFill>
            <p:spPr>
              <a:xfrm>
                <a:off x="10266547" y="2065715"/>
                <a:ext cx="259616" cy="71987"/>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7" name="Ink 86">
                <a:extLst>
                  <a:ext uri="{FF2B5EF4-FFF2-40B4-BE49-F238E27FC236}">
                    <a16:creationId xmlns:a16="http://schemas.microsoft.com/office/drawing/2014/main" id="{030DD98F-0C54-74B6-9945-74B78C86E9C5}"/>
                  </a:ext>
                </a:extLst>
              </p14:cNvPr>
              <p14:cNvContentPartPr/>
              <p14:nvPr/>
            </p14:nvContentPartPr>
            <p14:xfrm>
              <a:off x="10671832" y="1769504"/>
              <a:ext cx="280131" cy="506417"/>
            </p14:xfrm>
          </p:contentPart>
        </mc:Choice>
        <mc:Fallback xmlns="">
          <p:pic>
            <p:nvPicPr>
              <p:cNvPr id="87" name="Ink 86">
                <a:extLst>
                  <a:ext uri="{FF2B5EF4-FFF2-40B4-BE49-F238E27FC236}">
                    <a16:creationId xmlns:a16="http://schemas.microsoft.com/office/drawing/2014/main" id="{030DD98F-0C54-74B6-9945-74B78C86E9C5}"/>
                  </a:ext>
                </a:extLst>
              </p:cNvPr>
              <p:cNvPicPr/>
              <p:nvPr/>
            </p:nvPicPr>
            <p:blipFill>
              <a:blip r:embed="rId98"/>
              <a:stretch>
                <a:fillRect/>
              </a:stretch>
            </p:blipFill>
            <p:spPr>
              <a:xfrm>
                <a:off x="10653852" y="1751508"/>
                <a:ext cx="315732" cy="54205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88" name="Ink 87">
                <a:extLst>
                  <a:ext uri="{FF2B5EF4-FFF2-40B4-BE49-F238E27FC236}">
                    <a16:creationId xmlns:a16="http://schemas.microsoft.com/office/drawing/2014/main" id="{DB41D747-4D11-D20B-30AC-E27F036468CA}"/>
                  </a:ext>
                </a:extLst>
              </p14:cNvPr>
              <p14:cNvContentPartPr/>
              <p14:nvPr/>
            </p14:nvContentPartPr>
            <p14:xfrm>
              <a:off x="948302" y="6316188"/>
              <a:ext cx="43781" cy="581319"/>
            </p14:xfrm>
          </p:contentPart>
        </mc:Choice>
        <mc:Fallback xmlns="">
          <p:pic>
            <p:nvPicPr>
              <p:cNvPr id="88" name="Ink 87">
                <a:extLst>
                  <a:ext uri="{FF2B5EF4-FFF2-40B4-BE49-F238E27FC236}">
                    <a16:creationId xmlns:a16="http://schemas.microsoft.com/office/drawing/2014/main" id="{DB41D747-4D11-D20B-30AC-E27F036468CA}"/>
                  </a:ext>
                </a:extLst>
              </p:cNvPr>
              <p:cNvPicPr/>
              <p:nvPr/>
            </p:nvPicPr>
            <p:blipFill>
              <a:blip r:embed="rId100"/>
              <a:stretch>
                <a:fillRect/>
              </a:stretch>
            </p:blipFill>
            <p:spPr>
              <a:xfrm>
                <a:off x="930505" y="6298202"/>
                <a:ext cx="79019" cy="616932"/>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9" name="Ink 88">
                <a:extLst>
                  <a:ext uri="{FF2B5EF4-FFF2-40B4-BE49-F238E27FC236}">
                    <a16:creationId xmlns:a16="http://schemas.microsoft.com/office/drawing/2014/main" id="{05A01BFA-28F3-2D30-9AE8-DA85FA787AA6}"/>
                  </a:ext>
                </a:extLst>
              </p14:cNvPr>
              <p14:cNvContentPartPr/>
              <p14:nvPr/>
            </p14:nvContentPartPr>
            <p14:xfrm>
              <a:off x="919770" y="6184278"/>
              <a:ext cx="794043" cy="686787"/>
            </p14:xfrm>
          </p:contentPart>
        </mc:Choice>
        <mc:Fallback xmlns="">
          <p:pic>
            <p:nvPicPr>
              <p:cNvPr id="89" name="Ink 88">
                <a:extLst>
                  <a:ext uri="{FF2B5EF4-FFF2-40B4-BE49-F238E27FC236}">
                    <a16:creationId xmlns:a16="http://schemas.microsoft.com/office/drawing/2014/main" id="{05A01BFA-28F3-2D30-9AE8-DA85FA787AA6}"/>
                  </a:ext>
                </a:extLst>
              </p:cNvPr>
              <p:cNvPicPr/>
              <p:nvPr/>
            </p:nvPicPr>
            <p:blipFill>
              <a:blip r:embed="rId102"/>
              <a:stretch>
                <a:fillRect/>
              </a:stretch>
            </p:blipFill>
            <p:spPr>
              <a:xfrm>
                <a:off x="901781" y="6166290"/>
                <a:ext cx="829662" cy="722404"/>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90" name="Ink 89">
                <a:extLst>
                  <a:ext uri="{FF2B5EF4-FFF2-40B4-BE49-F238E27FC236}">
                    <a16:creationId xmlns:a16="http://schemas.microsoft.com/office/drawing/2014/main" id="{8515A543-E04C-5317-4DAA-F4B968511227}"/>
                  </a:ext>
                </a:extLst>
              </p14:cNvPr>
              <p14:cNvContentPartPr/>
              <p14:nvPr/>
            </p14:nvContentPartPr>
            <p14:xfrm>
              <a:off x="1155946" y="6358497"/>
              <a:ext cx="394376" cy="420759"/>
            </p14:xfrm>
          </p:contentPart>
        </mc:Choice>
        <mc:Fallback xmlns="">
          <p:pic>
            <p:nvPicPr>
              <p:cNvPr id="90" name="Ink 89">
                <a:extLst>
                  <a:ext uri="{FF2B5EF4-FFF2-40B4-BE49-F238E27FC236}">
                    <a16:creationId xmlns:a16="http://schemas.microsoft.com/office/drawing/2014/main" id="{8515A543-E04C-5317-4DAA-F4B968511227}"/>
                  </a:ext>
                </a:extLst>
              </p:cNvPr>
              <p:cNvPicPr/>
              <p:nvPr/>
            </p:nvPicPr>
            <p:blipFill>
              <a:blip r:embed="rId104"/>
              <a:stretch>
                <a:fillRect/>
              </a:stretch>
            </p:blipFill>
            <p:spPr>
              <a:xfrm>
                <a:off x="1137954" y="6340516"/>
                <a:ext cx="429999" cy="456362"/>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91" name="Ink 90">
                <a:extLst>
                  <a:ext uri="{FF2B5EF4-FFF2-40B4-BE49-F238E27FC236}">
                    <a16:creationId xmlns:a16="http://schemas.microsoft.com/office/drawing/2014/main" id="{492CE588-8A53-4036-62F2-4CB493993822}"/>
                  </a:ext>
                </a:extLst>
              </p14:cNvPr>
              <p14:cNvContentPartPr/>
              <p14:nvPr/>
            </p14:nvContentPartPr>
            <p14:xfrm>
              <a:off x="1951890" y="6420583"/>
              <a:ext cx="291482" cy="65766"/>
            </p14:xfrm>
          </p:contentPart>
        </mc:Choice>
        <mc:Fallback xmlns="">
          <p:pic>
            <p:nvPicPr>
              <p:cNvPr id="91" name="Ink 90">
                <a:extLst>
                  <a:ext uri="{FF2B5EF4-FFF2-40B4-BE49-F238E27FC236}">
                    <a16:creationId xmlns:a16="http://schemas.microsoft.com/office/drawing/2014/main" id="{492CE588-8A53-4036-62F2-4CB493993822}"/>
                  </a:ext>
                </a:extLst>
              </p:cNvPr>
              <p:cNvPicPr/>
              <p:nvPr/>
            </p:nvPicPr>
            <p:blipFill>
              <a:blip r:embed="rId106"/>
              <a:stretch>
                <a:fillRect/>
              </a:stretch>
            </p:blipFill>
            <p:spPr>
              <a:xfrm>
                <a:off x="1933919" y="6402614"/>
                <a:ext cx="327064" cy="101344"/>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92" name="Ink 91">
                <a:extLst>
                  <a:ext uri="{FF2B5EF4-FFF2-40B4-BE49-F238E27FC236}">
                    <a16:creationId xmlns:a16="http://schemas.microsoft.com/office/drawing/2014/main" id="{0BDBA570-8C20-87C2-6187-13A55FE084CD}"/>
                  </a:ext>
                </a:extLst>
              </p14:cNvPr>
              <p14:cNvContentPartPr/>
              <p14:nvPr/>
            </p14:nvContentPartPr>
            <p14:xfrm>
              <a:off x="2704110" y="6237019"/>
              <a:ext cx="57499" cy="492330"/>
            </p14:xfrm>
          </p:contentPart>
        </mc:Choice>
        <mc:Fallback xmlns="">
          <p:pic>
            <p:nvPicPr>
              <p:cNvPr id="92" name="Ink 91">
                <a:extLst>
                  <a:ext uri="{FF2B5EF4-FFF2-40B4-BE49-F238E27FC236}">
                    <a16:creationId xmlns:a16="http://schemas.microsoft.com/office/drawing/2014/main" id="{0BDBA570-8C20-87C2-6187-13A55FE084CD}"/>
                  </a:ext>
                </a:extLst>
              </p:cNvPr>
              <p:cNvPicPr/>
              <p:nvPr/>
            </p:nvPicPr>
            <p:blipFill>
              <a:blip r:embed="rId108"/>
              <a:stretch>
                <a:fillRect/>
              </a:stretch>
            </p:blipFill>
            <p:spPr>
              <a:xfrm>
                <a:off x="2686253" y="6219038"/>
                <a:ext cx="92856" cy="527933"/>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93" name="Ink 92">
                <a:extLst>
                  <a:ext uri="{FF2B5EF4-FFF2-40B4-BE49-F238E27FC236}">
                    <a16:creationId xmlns:a16="http://schemas.microsoft.com/office/drawing/2014/main" id="{AE70CB74-6C23-39DD-B787-21C605E50810}"/>
                  </a:ext>
                </a:extLst>
              </p14:cNvPr>
              <p14:cNvContentPartPr/>
              <p14:nvPr/>
            </p14:nvContentPartPr>
            <p14:xfrm>
              <a:off x="2733533" y="6186479"/>
              <a:ext cx="582045" cy="555130"/>
            </p14:xfrm>
          </p:contentPart>
        </mc:Choice>
        <mc:Fallback xmlns="">
          <p:pic>
            <p:nvPicPr>
              <p:cNvPr id="93" name="Ink 92">
                <a:extLst>
                  <a:ext uri="{FF2B5EF4-FFF2-40B4-BE49-F238E27FC236}">
                    <a16:creationId xmlns:a16="http://schemas.microsoft.com/office/drawing/2014/main" id="{AE70CB74-6C23-39DD-B787-21C605E50810}"/>
                  </a:ext>
                </a:extLst>
              </p:cNvPr>
              <p:cNvPicPr/>
              <p:nvPr/>
            </p:nvPicPr>
            <p:blipFill>
              <a:blip r:embed="rId110"/>
              <a:stretch>
                <a:fillRect/>
              </a:stretch>
            </p:blipFill>
            <p:spPr>
              <a:xfrm>
                <a:off x="2715546" y="6168490"/>
                <a:ext cx="617658" cy="590748"/>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94" name="Ink 93">
                <a:extLst>
                  <a:ext uri="{FF2B5EF4-FFF2-40B4-BE49-F238E27FC236}">
                    <a16:creationId xmlns:a16="http://schemas.microsoft.com/office/drawing/2014/main" id="{11700140-3A5F-5D16-3DD3-223E14E1BBF0}"/>
                  </a:ext>
                </a:extLst>
              </p14:cNvPr>
              <p14:cNvContentPartPr/>
              <p14:nvPr/>
            </p14:nvContentPartPr>
            <p14:xfrm>
              <a:off x="2844192" y="6250286"/>
              <a:ext cx="214416" cy="351457"/>
            </p14:xfrm>
          </p:contentPart>
        </mc:Choice>
        <mc:Fallback xmlns="">
          <p:pic>
            <p:nvPicPr>
              <p:cNvPr id="94" name="Ink 93">
                <a:extLst>
                  <a:ext uri="{FF2B5EF4-FFF2-40B4-BE49-F238E27FC236}">
                    <a16:creationId xmlns:a16="http://schemas.microsoft.com/office/drawing/2014/main" id="{11700140-3A5F-5D16-3DD3-223E14E1BBF0}"/>
                  </a:ext>
                </a:extLst>
              </p:cNvPr>
              <p:cNvPicPr/>
              <p:nvPr/>
            </p:nvPicPr>
            <p:blipFill>
              <a:blip r:embed="rId112"/>
              <a:stretch>
                <a:fillRect/>
              </a:stretch>
            </p:blipFill>
            <p:spPr>
              <a:xfrm>
                <a:off x="2826204" y="6232299"/>
                <a:ext cx="250032" cy="38707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95" name="Ink 94">
                <a:extLst>
                  <a:ext uri="{FF2B5EF4-FFF2-40B4-BE49-F238E27FC236}">
                    <a16:creationId xmlns:a16="http://schemas.microsoft.com/office/drawing/2014/main" id="{AE8EB42C-0156-ACC5-5D62-B0A92BDF6811}"/>
                  </a:ext>
                </a:extLst>
              </p14:cNvPr>
              <p14:cNvContentPartPr/>
              <p14:nvPr/>
            </p14:nvContentPartPr>
            <p14:xfrm>
              <a:off x="3644241" y="6385461"/>
              <a:ext cx="220130" cy="38182"/>
            </p14:xfrm>
          </p:contentPart>
        </mc:Choice>
        <mc:Fallback xmlns="">
          <p:pic>
            <p:nvPicPr>
              <p:cNvPr id="95" name="Ink 94">
                <a:extLst>
                  <a:ext uri="{FF2B5EF4-FFF2-40B4-BE49-F238E27FC236}">
                    <a16:creationId xmlns:a16="http://schemas.microsoft.com/office/drawing/2014/main" id="{AE8EB42C-0156-ACC5-5D62-B0A92BDF6811}"/>
                  </a:ext>
                </a:extLst>
              </p:cNvPr>
              <p:cNvPicPr/>
              <p:nvPr/>
            </p:nvPicPr>
            <p:blipFill>
              <a:blip r:embed="rId114"/>
              <a:stretch>
                <a:fillRect/>
              </a:stretch>
            </p:blipFill>
            <p:spPr>
              <a:xfrm>
                <a:off x="3626257" y="6367619"/>
                <a:ext cx="255739" cy="73509"/>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96" name="Ink 95">
                <a:extLst>
                  <a:ext uri="{FF2B5EF4-FFF2-40B4-BE49-F238E27FC236}">
                    <a16:creationId xmlns:a16="http://schemas.microsoft.com/office/drawing/2014/main" id="{74A9A4AE-AFC9-5BCC-0FBC-77A4743E2ABD}"/>
                  </a:ext>
                </a:extLst>
              </p14:cNvPr>
              <p14:cNvContentPartPr/>
              <p14:nvPr/>
            </p14:nvContentPartPr>
            <p14:xfrm>
              <a:off x="3683824" y="6622908"/>
              <a:ext cx="257721" cy="19851"/>
            </p14:xfrm>
          </p:contentPart>
        </mc:Choice>
        <mc:Fallback xmlns="">
          <p:pic>
            <p:nvPicPr>
              <p:cNvPr id="96" name="Ink 95">
                <a:extLst>
                  <a:ext uri="{FF2B5EF4-FFF2-40B4-BE49-F238E27FC236}">
                    <a16:creationId xmlns:a16="http://schemas.microsoft.com/office/drawing/2014/main" id="{74A9A4AE-AFC9-5BCC-0FBC-77A4743E2ABD}"/>
                  </a:ext>
                </a:extLst>
              </p:cNvPr>
              <p:cNvPicPr/>
              <p:nvPr/>
            </p:nvPicPr>
            <p:blipFill>
              <a:blip r:embed="rId116"/>
              <a:stretch>
                <a:fillRect/>
              </a:stretch>
            </p:blipFill>
            <p:spPr>
              <a:xfrm>
                <a:off x="3665852" y="6605495"/>
                <a:ext cx="293306" cy="54329"/>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97" name="Ink 96">
                <a:extLst>
                  <a:ext uri="{FF2B5EF4-FFF2-40B4-BE49-F238E27FC236}">
                    <a16:creationId xmlns:a16="http://schemas.microsoft.com/office/drawing/2014/main" id="{732B2632-C331-A198-091E-8A3513E47EC6}"/>
                  </a:ext>
                </a:extLst>
              </p14:cNvPr>
              <p14:cNvContentPartPr/>
              <p14:nvPr/>
            </p14:nvContentPartPr>
            <p14:xfrm>
              <a:off x="4614058" y="6335980"/>
              <a:ext cx="30652" cy="393876"/>
            </p14:xfrm>
          </p:contentPart>
        </mc:Choice>
        <mc:Fallback xmlns="">
          <p:pic>
            <p:nvPicPr>
              <p:cNvPr id="97" name="Ink 96">
                <a:extLst>
                  <a:ext uri="{FF2B5EF4-FFF2-40B4-BE49-F238E27FC236}">
                    <a16:creationId xmlns:a16="http://schemas.microsoft.com/office/drawing/2014/main" id="{732B2632-C331-A198-091E-8A3513E47EC6}"/>
                  </a:ext>
                </a:extLst>
              </p:cNvPr>
              <p:cNvPicPr/>
              <p:nvPr/>
            </p:nvPicPr>
            <p:blipFill>
              <a:blip r:embed="rId118"/>
              <a:stretch>
                <a:fillRect/>
              </a:stretch>
            </p:blipFill>
            <p:spPr>
              <a:xfrm>
                <a:off x="4596237" y="6317995"/>
                <a:ext cx="65937" cy="429487"/>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98" name="Ink 97">
                <a:extLst>
                  <a:ext uri="{FF2B5EF4-FFF2-40B4-BE49-F238E27FC236}">
                    <a16:creationId xmlns:a16="http://schemas.microsoft.com/office/drawing/2014/main" id="{688BD011-1827-67BF-E52A-713F82FBCB11}"/>
                  </a:ext>
                </a:extLst>
              </p14:cNvPr>
              <p14:cNvContentPartPr/>
              <p14:nvPr/>
            </p14:nvContentPartPr>
            <p14:xfrm>
              <a:off x="4594400" y="6305197"/>
              <a:ext cx="574901" cy="475030"/>
            </p14:xfrm>
          </p:contentPart>
        </mc:Choice>
        <mc:Fallback xmlns="">
          <p:pic>
            <p:nvPicPr>
              <p:cNvPr id="98" name="Ink 97">
                <a:extLst>
                  <a:ext uri="{FF2B5EF4-FFF2-40B4-BE49-F238E27FC236}">
                    <a16:creationId xmlns:a16="http://schemas.microsoft.com/office/drawing/2014/main" id="{688BD011-1827-67BF-E52A-713F82FBCB11}"/>
                  </a:ext>
                </a:extLst>
              </p:cNvPr>
              <p:cNvPicPr/>
              <p:nvPr/>
            </p:nvPicPr>
            <p:blipFill>
              <a:blip r:embed="rId120"/>
              <a:stretch>
                <a:fillRect/>
              </a:stretch>
            </p:blipFill>
            <p:spPr>
              <a:xfrm>
                <a:off x="4576412" y="6287203"/>
                <a:ext cx="610518" cy="510657"/>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99" name="Ink 98">
                <a:extLst>
                  <a:ext uri="{FF2B5EF4-FFF2-40B4-BE49-F238E27FC236}">
                    <a16:creationId xmlns:a16="http://schemas.microsoft.com/office/drawing/2014/main" id="{501BEFAD-2AD4-CA54-5EF4-2351A3A3188D}"/>
                  </a:ext>
                </a:extLst>
              </p14:cNvPr>
              <p14:cNvContentPartPr/>
              <p14:nvPr/>
            </p14:nvContentPartPr>
            <p14:xfrm>
              <a:off x="4741791" y="6404287"/>
              <a:ext cx="157058" cy="237605"/>
            </p14:xfrm>
          </p:contentPart>
        </mc:Choice>
        <mc:Fallback xmlns="">
          <p:pic>
            <p:nvPicPr>
              <p:cNvPr id="99" name="Ink 98">
                <a:extLst>
                  <a:ext uri="{FF2B5EF4-FFF2-40B4-BE49-F238E27FC236}">
                    <a16:creationId xmlns:a16="http://schemas.microsoft.com/office/drawing/2014/main" id="{501BEFAD-2AD4-CA54-5EF4-2351A3A3188D}"/>
                  </a:ext>
                </a:extLst>
              </p:cNvPr>
              <p:cNvPicPr/>
              <p:nvPr/>
            </p:nvPicPr>
            <p:blipFill>
              <a:blip r:embed="rId122"/>
              <a:stretch>
                <a:fillRect/>
              </a:stretch>
            </p:blipFill>
            <p:spPr>
              <a:xfrm>
                <a:off x="4723862" y="6386314"/>
                <a:ext cx="192557" cy="273192"/>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0" name="Ink 99">
                <a:extLst>
                  <a:ext uri="{FF2B5EF4-FFF2-40B4-BE49-F238E27FC236}">
                    <a16:creationId xmlns:a16="http://schemas.microsoft.com/office/drawing/2014/main" id="{7A313CAE-892E-D087-E9A9-7C36363859B2}"/>
                  </a:ext>
                </a:extLst>
              </p14:cNvPr>
              <p14:cNvContentPartPr/>
              <p14:nvPr/>
            </p14:nvContentPartPr>
            <p14:xfrm>
              <a:off x="5860967" y="6266708"/>
              <a:ext cx="78735" cy="480519"/>
            </p14:xfrm>
          </p:contentPart>
        </mc:Choice>
        <mc:Fallback xmlns="">
          <p:pic>
            <p:nvPicPr>
              <p:cNvPr id="100" name="Ink 99">
                <a:extLst>
                  <a:ext uri="{FF2B5EF4-FFF2-40B4-BE49-F238E27FC236}">
                    <a16:creationId xmlns:a16="http://schemas.microsoft.com/office/drawing/2014/main" id="{7A313CAE-892E-D087-E9A9-7C36363859B2}"/>
                  </a:ext>
                </a:extLst>
              </p:cNvPr>
              <p:cNvPicPr/>
              <p:nvPr/>
            </p:nvPicPr>
            <p:blipFill>
              <a:blip r:embed="rId124"/>
              <a:stretch>
                <a:fillRect/>
              </a:stretch>
            </p:blipFill>
            <p:spPr>
              <a:xfrm>
                <a:off x="5843073" y="6248711"/>
                <a:ext cx="114166" cy="516153"/>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01" name="Ink 100">
                <a:extLst>
                  <a:ext uri="{FF2B5EF4-FFF2-40B4-BE49-F238E27FC236}">
                    <a16:creationId xmlns:a16="http://schemas.microsoft.com/office/drawing/2014/main" id="{A6B9D4FE-14BD-7FE4-665B-507A9E09BFB4}"/>
                  </a:ext>
                </a:extLst>
              </p14:cNvPr>
              <p14:cNvContentPartPr/>
              <p14:nvPr/>
            </p14:nvContentPartPr>
            <p14:xfrm>
              <a:off x="5870864" y="6151005"/>
              <a:ext cx="492214" cy="532407"/>
            </p14:xfrm>
          </p:contentPart>
        </mc:Choice>
        <mc:Fallback xmlns="">
          <p:pic>
            <p:nvPicPr>
              <p:cNvPr id="101" name="Ink 100">
                <a:extLst>
                  <a:ext uri="{FF2B5EF4-FFF2-40B4-BE49-F238E27FC236}">
                    <a16:creationId xmlns:a16="http://schemas.microsoft.com/office/drawing/2014/main" id="{A6B9D4FE-14BD-7FE4-665B-507A9E09BFB4}"/>
                  </a:ext>
                </a:extLst>
              </p:cNvPr>
              <p:cNvPicPr/>
              <p:nvPr/>
            </p:nvPicPr>
            <p:blipFill>
              <a:blip r:embed="rId126"/>
              <a:stretch>
                <a:fillRect/>
              </a:stretch>
            </p:blipFill>
            <p:spPr>
              <a:xfrm>
                <a:off x="5852887" y="6133018"/>
                <a:ext cx="527809" cy="568021"/>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2" name="Ink 101">
                <a:extLst>
                  <a:ext uri="{FF2B5EF4-FFF2-40B4-BE49-F238E27FC236}">
                    <a16:creationId xmlns:a16="http://schemas.microsoft.com/office/drawing/2014/main" id="{CC28D2C2-2973-E9BC-7D53-AA704EEC2E6C}"/>
                  </a:ext>
                </a:extLst>
              </p14:cNvPr>
              <p14:cNvContentPartPr/>
              <p14:nvPr/>
            </p14:nvContentPartPr>
            <p14:xfrm>
              <a:off x="6048993" y="6228023"/>
              <a:ext cx="106363" cy="351254"/>
            </p14:xfrm>
          </p:contentPart>
        </mc:Choice>
        <mc:Fallback xmlns="">
          <p:pic>
            <p:nvPicPr>
              <p:cNvPr id="102" name="Ink 101">
                <a:extLst>
                  <a:ext uri="{FF2B5EF4-FFF2-40B4-BE49-F238E27FC236}">
                    <a16:creationId xmlns:a16="http://schemas.microsoft.com/office/drawing/2014/main" id="{CC28D2C2-2973-E9BC-7D53-AA704EEC2E6C}"/>
                  </a:ext>
                </a:extLst>
              </p:cNvPr>
              <p:cNvPicPr/>
              <p:nvPr/>
            </p:nvPicPr>
            <p:blipFill>
              <a:blip r:embed="rId128"/>
              <a:stretch>
                <a:fillRect/>
              </a:stretch>
            </p:blipFill>
            <p:spPr>
              <a:xfrm>
                <a:off x="6031087" y="6210047"/>
                <a:ext cx="141817" cy="386847"/>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3" name="Ink 102">
                <a:extLst>
                  <a:ext uri="{FF2B5EF4-FFF2-40B4-BE49-F238E27FC236}">
                    <a16:creationId xmlns:a16="http://schemas.microsoft.com/office/drawing/2014/main" id="{3F36E751-8F10-AE4B-4D6E-4770DBE3AC28}"/>
                  </a:ext>
                </a:extLst>
              </p14:cNvPr>
              <p14:cNvContentPartPr/>
              <p14:nvPr/>
            </p14:nvContentPartPr>
            <p14:xfrm>
              <a:off x="6484421" y="6335981"/>
              <a:ext cx="208701" cy="33716"/>
            </p14:xfrm>
          </p:contentPart>
        </mc:Choice>
        <mc:Fallback xmlns="">
          <p:pic>
            <p:nvPicPr>
              <p:cNvPr id="103" name="Ink 102">
                <a:extLst>
                  <a:ext uri="{FF2B5EF4-FFF2-40B4-BE49-F238E27FC236}">
                    <a16:creationId xmlns:a16="http://schemas.microsoft.com/office/drawing/2014/main" id="{3F36E751-8F10-AE4B-4D6E-4770DBE3AC28}"/>
                  </a:ext>
                </a:extLst>
              </p:cNvPr>
              <p:cNvPicPr/>
              <p:nvPr/>
            </p:nvPicPr>
            <p:blipFill>
              <a:blip r:embed="rId130"/>
              <a:stretch>
                <a:fillRect/>
              </a:stretch>
            </p:blipFill>
            <p:spPr>
              <a:xfrm>
                <a:off x="6466430" y="6318047"/>
                <a:ext cx="244324" cy="69225"/>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4" name="Ink 103">
                <a:extLst>
                  <a:ext uri="{FF2B5EF4-FFF2-40B4-BE49-F238E27FC236}">
                    <a16:creationId xmlns:a16="http://schemas.microsoft.com/office/drawing/2014/main" id="{5BEB49DD-DFC2-2780-B6A5-57778966557E}"/>
                  </a:ext>
                </a:extLst>
              </p14:cNvPr>
              <p14:cNvContentPartPr/>
              <p14:nvPr/>
            </p14:nvContentPartPr>
            <p14:xfrm>
              <a:off x="6563591" y="6572993"/>
              <a:ext cx="258371" cy="29549"/>
            </p14:xfrm>
          </p:contentPart>
        </mc:Choice>
        <mc:Fallback xmlns="">
          <p:pic>
            <p:nvPicPr>
              <p:cNvPr id="104" name="Ink 103">
                <a:extLst>
                  <a:ext uri="{FF2B5EF4-FFF2-40B4-BE49-F238E27FC236}">
                    <a16:creationId xmlns:a16="http://schemas.microsoft.com/office/drawing/2014/main" id="{5BEB49DD-DFC2-2780-B6A5-57778966557E}"/>
                  </a:ext>
                </a:extLst>
              </p:cNvPr>
              <p:cNvPicPr/>
              <p:nvPr/>
            </p:nvPicPr>
            <p:blipFill>
              <a:blip r:embed="rId132"/>
              <a:stretch>
                <a:fillRect/>
              </a:stretch>
            </p:blipFill>
            <p:spPr>
              <a:xfrm>
                <a:off x="6545624" y="6555192"/>
                <a:ext cx="293946" cy="64794"/>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5" name="Ink 104">
                <a:extLst>
                  <a:ext uri="{FF2B5EF4-FFF2-40B4-BE49-F238E27FC236}">
                    <a16:creationId xmlns:a16="http://schemas.microsoft.com/office/drawing/2014/main" id="{B52ADFAD-AE13-631A-2895-2FAAECFDD42B}"/>
                  </a:ext>
                </a:extLst>
              </p14:cNvPr>
              <p14:cNvContentPartPr/>
              <p14:nvPr/>
            </p14:nvContentPartPr>
            <p14:xfrm>
              <a:off x="7256318" y="6032181"/>
              <a:ext cx="503923" cy="517491"/>
            </p14:xfrm>
          </p:contentPart>
        </mc:Choice>
        <mc:Fallback xmlns="">
          <p:pic>
            <p:nvPicPr>
              <p:cNvPr id="105" name="Ink 104">
                <a:extLst>
                  <a:ext uri="{FF2B5EF4-FFF2-40B4-BE49-F238E27FC236}">
                    <a16:creationId xmlns:a16="http://schemas.microsoft.com/office/drawing/2014/main" id="{B52ADFAD-AE13-631A-2895-2FAAECFDD42B}"/>
                  </a:ext>
                </a:extLst>
              </p:cNvPr>
              <p:cNvPicPr/>
              <p:nvPr/>
            </p:nvPicPr>
            <p:blipFill>
              <a:blip r:embed="rId134"/>
              <a:stretch>
                <a:fillRect/>
              </a:stretch>
            </p:blipFill>
            <p:spPr>
              <a:xfrm>
                <a:off x="7238321" y="6014188"/>
                <a:ext cx="539558" cy="553118"/>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6" name="Ink 105">
                <a:extLst>
                  <a:ext uri="{FF2B5EF4-FFF2-40B4-BE49-F238E27FC236}">
                    <a16:creationId xmlns:a16="http://schemas.microsoft.com/office/drawing/2014/main" id="{1C08FD16-D98B-5F60-680D-C019FF2CA59A}"/>
                  </a:ext>
                </a:extLst>
              </p14:cNvPr>
              <p14:cNvContentPartPr/>
              <p14:nvPr/>
            </p14:nvContentPartPr>
            <p14:xfrm>
              <a:off x="7088084" y="5909877"/>
              <a:ext cx="793078" cy="792895"/>
            </p14:xfrm>
          </p:contentPart>
        </mc:Choice>
        <mc:Fallback xmlns="">
          <p:pic>
            <p:nvPicPr>
              <p:cNvPr id="106" name="Ink 105">
                <a:extLst>
                  <a:ext uri="{FF2B5EF4-FFF2-40B4-BE49-F238E27FC236}">
                    <a16:creationId xmlns:a16="http://schemas.microsoft.com/office/drawing/2014/main" id="{1C08FD16-D98B-5F60-680D-C019FF2CA59A}"/>
                  </a:ext>
                </a:extLst>
              </p:cNvPr>
              <p:cNvPicPr/>
              <p:nvPr/>
            </p:nvPicPr>
            <p:blipFill>
              <a:blip r:embed="rId136"/>
              <a:stretch>
                <a:fillRect/>
              </a:stretch>
            </p:blipFill>
            <p:spPr>
              <a:xfrm>
                <a:off x="7070092" y="5891889"/>
                <a:ext cx="828702" cy="828511"/>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7" name="Ink 106">
                <a:extLst>
                  <a:ext uri="{FF2B5EF4-FFF2-40B4-BE49-F238E27FC236}">
                    <a16:creationId xmlns:a16="http://schemas.microsoft.com/office/drawing/2014/main" id="{64278F55-E247-87D1-DF22-39CDE0C99D1B}"/>
                  </a:ext>
                </a:extLst>
              </p14:cNvPr>
              <p14:cNvContentPartPr/>
              <p14:nvPr/>
            </p14:nvContentPartPr>
            <p14:xfrm>
              <a:off x="8067800" y="6197434"/>
              <a:ext cx="230664" cy="51381"/>
            </p14:xfrm>
          </p:contentPart>
        </mc:Choice>
        <mc:Fallback xmlns="">
          <p:pic>
            <p:nvPicPr>
              <p:cNvPr id="107" name="Ink 106">
                <a:extLst>
                  <a:ext uri="{FF2B5EF4-FFF2-40B4-BE49-F238E27FC236}">
                    <a16:creationId xmlns:a16="http://schemas.microsoft.com/office/drawing/2014/main" id="{64278F55-E247-87D1-DF22-39CDE0C99D1B}"/>
                  </a:ext>
                </a:extLst>
              </p:cNvPr>
              <p:cNvPicPr/>
              <p:nvPr/>
            </p:nvPicPr>
            <p:blipFill>
              <a:blip r:embed="rId138"/>
              <a:stretch>
                <a:fillRect/>
              </a:stretch>
            </p:blipFill>
            <p:spPr>
              <a:xfrm>
                <a:off x="8049836" y="6179593"/>
                <a:ext cx="266234" cy="86705"/>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8" name="Ink 107">
                <a:extLst>
                  <a:ext uri="{FF2B5EF4-FFF2-40B4-BE49-F238E27FC236}">
                    <a16:creationId xmlns:a16="http://schemas.microsoft.com/office/drawing/2014/main" id="{DBB0AAD3-1EDA-8CBA-9B67-04B2EC9B4D55}"/>
                  </a:ext>
                </a:extLst>
              </p14:cNvPr>
              <p14:cNvContentPartPr/>
              <p14:nvPr/>
            </p14:nvContentPartPr>
            <p14:xfrm>
              <a:off x="8463551" y="5989617"/>
              <a:ext cx="38638" cy="504118"/>
            </p14:xfrm>
          </p:contentPart>
        </mc:Choice>
        <mc:Fallback xmlns="">
          <p:pic>
            <p:nvPicPr>
              <p:cNvPr id="108" name="Ink 107">
                <a:extLst>
                  <a:ext uri="{FF2B5EF4-FFF2-40B4-BE49-F238E27FC236}">
                    <a16:creationId xmlns:a16="http://schemas.microsoft.com/office/drawing/2014/main" id="{DBB0AAD3-1EDA-8CBA-9B67-04B2EC9B4D55}"/>
                  </a:ext>
                </a:extLst>
              </p:cNvPr>
              <p:cNvPicPr/>
              <p:nvPr/>
            </p:nvPicPr>
            <p:blipFill>
              <a:blip r:embed="rId140"/>
              <a:stretch>
                <a:fillRect/>
              </a:stretch>
            </p:blipFill>
            <p:spPr>
              <a:xfrm>
                <a:off x="8445663" y="5971626"/>
                <a:ext cx="74056" cy="539741"/>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9" name="Ink 108">
                <a:extLst>
                  <a:ext uri="{FF2B5EF4-FFF2-40B4-BE49-F238E27FC236}">
                    <a16:creationId xmlns:a16="http://schemas.microsoft.com/office/drawing/2014/main" id="{89A72D62-B005-0BAD-EE3C-3CB100388195}"/>
                  </a:ext>
                </a:extLst>
              </p14:cNvPr>
              <p14:cNvContentPartPr/>
              <p14:nvPr/>
            </p14:nvContentPartPr>
            <p14:xfrm>
              <a:off x="8500142" y="5869700"/>
              <a:ext cx="478475" cy="746621"/>
            </p14:xfrm>
          </p:contentPart>
        </mc:Choice>
        <mc:Fallback xmlns="">
          <p:pic>
            <p:nvPicPr>
              <p:cNvPr id="109" name="Ink 108">
                <a:extLst>
                  <a:ext uri="{FF2B5EF4-FFF2-40B4-BE49-F238E27FC236}">
                    <a16:creationId xmlns:a16="http://schemas.microsoft.com/office/drawing/2014/main" id="{89A72D62-B005-0BAD-EE3C-3CB100388195}"/>
                  </a:ext>
                </a:extLst>
              </p:cNvPr>
              <p:cNvPicPr/>
              <p:nvPr/>
            </p:nvPicPr>
            <p:blipFill>
              <a:blip r:embed="rId142"/>
              <a:stretch>
                <a:fillRect/>
              </a:stretch>
            </p:blipFill>
            <p:spPr>
              <a:xfrm>
                <a:off x="8482154" y="5851709"/>
                <a:ext cx="514091" cy="782243"/>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10" name="Ink 109">
                <a:extLst>
                  <a:ext uri="{FF2B5EF4-FFF2-40B4-BE49-F238E27FC236}">
                    <a16:creationId xmlns:a16="http://schemas.microsoft.com/office/drawing/2014/main" id="{D94C52F0-4F03-0C0A-5198-8ED47B463B88}"/>
                  </a:ext>
                </a:extLst>
              </p14:cNvPr>
              <p14:cNvContentPartPr/>
              <p14:nvPr/>
            </p14:nvContentPartPr>
            <p14:xfrm>
              <a:off x="8660874" y="6036894"/>
              <a:ext cx="160513" cy="366477"/>
            </p14:xfrm>
          </p:contentPart>
        </mc:Choice>
        <mc:Fallback xmlns="">
          <p:pic>
            <p:nvPicPr>
              <p:cNvPr id="110" name="Ink 109">
                <a:extLst>
                  <a:ext uri="{FF2B5EF4-FFF2-40B4-BE49-F238E27FC236}">
                    <a16:creationId xmlns:a16="http://schemas.microsoft.com/office/drawing/2014/main" id="{D94C52F0-4F03-0C0A-5198-8ED47B463B88}"/>
                  </a:ext>
                </a:extLst>
              </p:cNvPr>
              <p:cNvPicPr/>
              <p:nvPr/>
            </p:nvPicPr>
            <p:blipFill>
              <a:blip r:embed="rId144"/>
              <a:stretch>
                <a:fillRect/>
              </a:stretch>
            </p:blipFill>
            <p:spPr>
              <a:xfrm>
                <a:off x="8642920" y="6018912"/>
                <a:ext cx="196063" cy="402082"/>
              </a:xfrm>
              <a:prstGeom prst="rect">
                <a:avLst/>
              </a:prstGeom>
            </p:spPr>
          </p:pic>
        </mc:Fallback>
      </mc:AlternateContent>
      <p:sp>
        <p:nvSpPr>
          <p:cNvPr id="111" name="Rectangle 110">
            <a:extLst>
              <a:ext uri="{FF2B5EF4-FFF2-40B4-BE49-F238E27FC236}">
                <a16:creationId xmlns:a16="http://schemas.microsoft.com/office/drawing/2014/main" id="{438879B6-B4B6-9046-14B0-48D95F313D00}"/>
              </a:ext>
            </a:extLst>
          </p:cNvPr>
          <p:cNvSpPr/>
          <p:nvPr/>
        </p:nvSpPr>
        <p:spPr>
          <a:xfrm>
            <a:off x="372717" y="1007717"/>
            <a:ext cx="2882347" cy="271669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EB15B8F8-DCC8-EA39-0B18-18C70A41F00D}"/>
              </a:ext>
            </a:extLst>
          </p:cNvPr>
          <p:cNvSpPr/>
          <p:nvPr/>
        </p:nvSpPr>
        <p:spPr>
          <a:xfrm>
            <a:off x="8224630" y="941456"/>
            <a:ext cx="2882347" cy="271669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004F03F5-24B4-41B9-83E3-272A295030CB}"/>
              </a:ext>
            </a:extLst>
          </p:cNvPr>
          <p:cNvSpPr/>
          <p:nvPr/>
        </p:nvSpPr>
        <p:spPr>
          <a:xfrm>
            <a:off x="5839239" y="4055716"/>
            <a:ext cx="3544955" cy="26835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85328200-4990-44CF-4752-57DE98AE8D99}"/>
              </a:ext>
            </a:extLst>
          </p:cNvPr>
          <p:cNvSpPr/>
          <p:nvPr/>
        </p:nvSpPr>
        <p:spPr>
          <a:xfrm>
            <a:off x="781326" y="6054586"/>
            <a:ext cx="4549911" cy="81721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3505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243" y="690"/>
            <a:ext cx="10515600" cy="1325563"/>
          </a:xfrm>
        </p:spPr>
        <p:txBody>
          <a:bodyPr/>
          <a:lstStyle/>
          <a:p>
            <a:r>
              <a:rPr lang="en-US"/>
              <a:t>Is Jasmine correct? </a:t>
            </a:r>
          </a:p>
        </p:txBody>
      </p:sp>
      <p:sp>
        <p:nvSpPr>
          <p:cNvPr id="4" name="Text Placeholder 3"/>
          <p:cNvSpPr>
            <a:spLocks noGrp="1"/>
          </p:cNvSpPr>
          <p:nvPr>
            <p:ph type="body" sz="quarter" idx="10"/>
          </p:nvPr>
        </p:nvSpPr>
        <p:spPr>
          <a:xfrm>
            <a:off x="219075" y="1166400"/>
            <a:ext cx="8982075" cy="996170"/>
          </a:xfrm>
        </p:spPr>
        <p:txBody>
          <a:bodyPr vert="horz" lIns="91440" tIns="45720" rIns="91440" bIns="45720" rtlCol="0" anchor="t">
            <a:spAutoFit/>
          </a:bodyPr>
          <a:lstStyle/>
          <a:p>
            <a:r>
              <a:rPr lang="en-GB"/>
              <a:t>Jasmine has found that 13 − 7 = 6.</a:t>
            </a:r>
          </a:p>
          <a:p>
            <a:r>
              <a:rPr lang="en-GB"/>
              <a:t>She has used this to write the equation 13 = 6 − 7. </a:t>
            </a:r>
            <a:endParaRPr lang="en-GB">
              <a:ea typeface="Calibri"/>
              <a:cs typeface="Calibri"/>
            </a:endParaRPr>
          </a:p>
        </p:txBody>
      </p:sp>
      <p:sp>
        <p:nvSpPr>
          <p:cNvPr id="23" name="Rectangle 22"/>
          <p:cNvSpPr/>
          <p:nvPr/>
        </p:nvSpPr>
        <p:spPr>
          <a:xfrm>
            <a:off x="1505375" y="3991486"/>
            <a:ext cx="1741182" cy="523220"/>
          </a:xfrm>
          <a:prstGeom prst="rect">
            <a:avLst/>
          </a:prstGeom>
        </p:spPr>
        <p:txBody>
          <a:bodyPr wrap="none">
            <a:spAutoFit/>
          </a:bodyPr>
          <a:lstStyle/>
          <a:p>
            <a:r>
              <a:rPr lang="en-GB" sz="2800">
                <a:latin typeface="Cambria Math" panose="02040503050406030204" pitchFamily="18" charset="0"/>
                <a:ea typeface="Cambria Math" panose="02040503050406030204" pitchFamily="18" charset="0"/>
              </a:rPr>
              <a:t>13 = 6 – 7</a:t>
            </a:r>
          </a:p>
        </p:txBody>
      </p:sp>
      <p:grpSp>
        <p:nvGrpSpPr>
          <p:cNvPr id="7" name="Group 6">
            <a:extLst>
              <a:ext uri="{FF2B5EF4-FFF2-40B4-BE49-F238E27FC236}">
                <a16:creationId xmlns:a16="http://schemas.microsoft.com/office/drawing/2014/main" id="{A59F7C32-47EC-CA15-9FDC-60ABD6B4602C}"/>
              </a:ext>
            </a:extLst>
          </p:cNvPr>
          <p:cNvGrpSpPr/>
          <p:nvPr/>
        </p:nvGrpSpPr>
        <p:grpSpPr>
          <a:xfrm>
            <a:off x="4435793" y="2890238"/>
            <a:ext cx="3664863" cy="2801362"/>
            <a:chOff x="2390297" y="2753772"/>
            <a:chExt cx="3460929" cy="2403862"/>
          </a:xfrm>
        </p:grpSpPr>
        <p:cxnSp>
          <p:nvCxnSpPr>
            <p:cNvPr id="15" name="Straight Connector 14">
              <a:extLst>
                <a:ext uri="{FF2B5EF4-FFF2-40B4-BE49-F238E27FC236}">
                  <a16:creationId xmlns:a16="http://schemas.microsoft.com/office/drawing/2014/main" id="{8D8FDFAB-C1A7-7FF6-159F-93E4353ED936}"/>
                </a:ext>
              </a:extLst>
            </p:cNvPr>
            <p:cNvCxnSpPr>
              <a:cxnSpLocks/>
              <a:stCxn id="19" idx="3"/>
              <a:endCxn id="17"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74F107F-DC1E-F76A-B5D0-365CE527455D}"/>
                </a:ext>
              </a:extLst>
            </p:cNvPr>
            <p:cNvCxnSpPr>
              <a:cxnSpLocks/>
              <a:stCxn id="19" idx="3"/>
              <a:endCxn id="18"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Google Shape;1039;p34">
              <a:extLst>
                <a:ext uri="{FF2B5EF4-FFF2-40B4-BE49-F238E27FC236}">
                  <a16:creationId xmlns:a16="http://schemas.microsoft.com/office/drawing/2014/main" id="{0C332283-90F5-CC51-30A8-7944EEE3880B}"/>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8" name="Google Shape;1039;p34">
              <a:extLst>
                <a:ext uri="{FF2B5EF4-FFF2-40B4-BE49-F238E27FC236}">
                  <a16:creationId xmlns:a16="http://schemas.microsoft.com/office/drawing/2014/main" id="{7D9B9038-EFFB-2447-8078-3CD9DA32DEB3}"/>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9" name="Google Shape;1039;p34">
              <a:extLst>
                <a:ext uri="{FF2B5EF4-FFF2-40B4-BE49-F238E27FC236}">
                  <a16:creationId xmlns:a16="http://schemas.microsoft.com/office/drawing/2014/main" id="{05D1885A-E088-36D0-1534-F650519D8FD0}"/>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pic>
        <p:nvPicPr>
          <p:cNvPr id="20" name="Picture 19">
            <a:extLst>
              <a:ext uri="{FF2B5EF4-FFF2-40B4-BE49-F238E27FC236}">
                <a16:creationId xmlns:a16="http://schemas.microsoft.com/office/drawing/2014/main" id="{ED4E44FB-197F-CF2D-7F3B-45C7E1DFE0E8}"/>
              </a:ext>
            </a:extLst>
          </p:cNvPr>
          <p:cNvPicPr>
            <a:picLocks noChangeAspect="1"/>
          </p:cNvPicPr>
          <p:nvPr/>
        </p:nvPicPr>
        <p:blipFill>
          <a:blip r:embed="rId3"/>
          <a:stretch>
            <a:fillRect/>
          </a:stretch>
        </p:blipFill>
        <p:spPr>
          <a:xfrm>
            <a:off x="9587721" y="182431"/>
            <a:ext cx="1237595" cy="737680"/>
          </a:xfrm>
          <a:prstGeom prst="rect">
            <a:avLst/>
          </a:prstGeom>
        </p:spPr>
      </p:pic>
      <p:sp>
        <p:nvSpPr>
          <p:cNvPr id="32" name="Cube 31">
            <a:extLst>
              <a:ext uri="{FF2B5EF4-FFF2-40B4-BE49-F238E27FC236}">
                <a16:creationId xmlns:a16="http://schemas.microsoft.com/office/drawing/2014/main" id="{3FEF8CCD-82A1-F88F-4B39-C25C6CBF7D89}"/>
              </a:ext>
            </a:extLst>
          </p:cNvPr>
          <p:cNvSpPr>
            <a:spLocks noChangeAspect="1"/>
          </p:cNvSpPr>
          <p:nvPr/>
        </p:nvSpPr>
        <p:spPr>
          <a:xfrm>
            <a:off x="5286651" y="392881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a:extLst>
              <a:ext uri="{FF2B5EF4-FFF2-40B4-BE49-F238E27FC236}">
                <a16:creationId xmlns:a16="http://schemas.microsoft.com/office/drawing/2014/main" id="{BEF02BDA-9EC1-C22A-2461-EE5EEB956ABA}"/>
              </a:ext>
            </a:extLst>
          </p:cNvPr>
          <p:cNvGrpSpPr>
            <a:grpSpLocks noChangeAspect="1"/>
          </p:cNvGrpSpPr>
          <p:nvPr/>
        </p:nvGrpSpPr>
        <p:grpSpPr>
          <a:xfrm>
            <a:off x="4784438" y="3758351"/>
            <a:ext cx="138107" cy="1063671"/>
            <a:chOff x="-1495168" y="5753968"/>
            <a:chExt cx="152618" cy="1175435"/>
          </a:xfrm>
        </p:grpSpPr>
        <p:sp>
          <p:nvSpPr>
            <p:cNvPr id="34" name="Cube 33">
              <a:extLst>
                <a:ext uri="{FF2B5EF4-FFF2-40B4-BE49-F238E27FC236}">
                  <a16:creationId xmlns:a16="http://schemas.microsoft.com/office/drawing/2014/main" id="{6E42C073-17E9-16BB-808A-550601352B55}"/>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ube 40">
              <a:extLst>
                <a:ext uri="{FF2B5EF4-FFF2-40B4-BE49-F238E27FC236}">
                  <a16:creationId xmlns:a16="http://schemas.microsoft.com/office/drawing/2014/main" id="{DF1D8454-9E1D-7FBF-DC03-BCF851DD33A4}"/>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ube 41">
              <a:extLst>
                <a:ext uri="{FF2B5EF4-FFF2-40B4-BE49-F238E27FC236}">
                  <a16:creationId xmlns:a16="http://schemas.microsoft.com/office/drawing/2014/main" id="{C536862C-038F-96BE-F4D4-F28B39305913}"/>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be 42">
              <a:extLst>
                <a:ext uri="{FF2B5EF4-FFF2-40B4-BE49-F238E27FC236}">
                  <a16:creationId xmlns:a16="http://schemas.microsoft.com/office/drawing/2014/main" id="{F7133953-8BC4-057F-63B5-A0AF56ADF902}"/>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ube 43">
              <a:extLst>
                <a:ext uri="{FF2B5EF4-FFF2-40B4-BE49-F238E27FC236}">
                  <a16:creationId xmlns:a16="http://schemas.microsoft.com/office/drawing/2014/main" id="{4763E889-B3B6-ED77-10F5-EA3E8FC0177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ube 44">
              <a:extLst>
                <a:ext uri="{FF2B5EF4-FFF2-40B4-BE49-F238E27FC236}">
                  <a16:creationId xmlns:a16="http://schemas.microsoft.com/office/drawing/2014/main" id="{0291EA65-AE3A-B6BB-02B7-747A6B960B8A}"/>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Cube 45">
              <a:extLst>
                <a:ext uri="{FF2B5EF4-FFF2-40B4-BE49-F238E27FC236}">
                  <a16:creationId xmlns:a16="http://schemas.microsoft.com/office/drawing/2014/main" id="{AACA7744-EAB4-8BFB-FC28-401FD2FCECE8}"/>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ube 46">
              <a:extLst>
                <a:ext uri="{FF2B5EF4-FFF2-40B4-BE49-F238E27FC236}">
                  <a16:creationId xmlns:a16="http://schemas.microsoft.com/office/drawing/2014/main" id="{0B0DA6F9-1FE2-C734-65A8-1224676B73C2}"/>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be 47">
              <a:extLst>
                <a:ext uri="{FF2B5EF4-FFF2-40B4-BE49-F238E27FC236}">
                  <a16:creationId xmlns:a16="http://schemas.microsoft.com/office/drawing/2014/main" id="{9DAA1583-34F5-80D3-ED1D-F9A46CE28BC2}"/>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Cube 48">
              <a:extLst>
                <a:ext uri="{FF2B5EF4-FFF2-40B4-BE49-F238E27FC236}">
                  <a16:creationId xmlns:a16="http://schemas.microsoft.com/office/drawing/2014/main" id="{B5CA7302-AD4E-0285-7624-F12F6A17C32E}"/>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Cube 49">
            <a:extLst>
              <a:ext uri="{FF2B5EF4-FFF2-40B4-BE49-F238E27FC236}">
                <a16:creationId xmlns:a16="http://schemas.microsoft.com/office/drawing/2014/main" id="{C063D080-3949-54F9-F2C7-7325BA3E18D4}"/>
              </a:ext>
            </a:extLst>
          </p:cNvPr>
          <p:cNvSpPr>
            <a:spLocks noChangeAspect="1"/>
          </p:cNvSpPr>
          <p:nvPr/>
        </p:nvSpPr>
        <p:spPr>
          <a:xfrm>
            <a:off x="5167731" y="4367379"/>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BE4489DE-BEA2-E27B-061B-95781FA44ED6}"/>
              </a:ext>
            </a:extLst>
          </p:cNvPr>
          <p:cNvSpPr>
            <a:spLocks noChangeAspect="1"/>
          </p:cNvSpPr>
          <p:nvPr/>
        </p:nvSpPr>
        <p:spPr>
          <a:xfrm>
            <a:off x="5551024" y="4304923"/>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ube 2">
            <a:extLst>
              <a:ext uri="{FF2B5EF4-FFF2-40B4-BE49-F238E27FC236}">
                <a16:creationId xmlns:a16="http://schemas.microsoft.com/office/drawing/2014/main" id="{99D02FC1-63AB-5A69-9A06-3D512E4CE642}"/>
              </a:ext>
            </a:extLst>
          </p:cNvPr>
          <p:cNvSpPr>
            <a:spLocks noChangeAspect="1"/>
          </p:cNvSpPr>
          <p:nvPr/>
        </p:nvSpPr>
        <p:spPr>
          <a:xfrm>
            <a:off x="8656174" y="423651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ube 4">
            <a:extLst>
              <a:ext uri="{FF2B5EF4-FFF2-40B4-BE49-F238E27FC236}">
                <a16:creationId xmlns:a16="http://schemas.microsoft.com/office/drawing/2014/main" id="{8C1BE838-E4C3-159A-4529-3CB9B40B4ABA}"/>
              </a:ext>
            </a:extLst>
          </p:cNvPr>
          <p:cNvSpPr>
            <a:spLocks noChangeAspect="1"/>
          </p:cNvSpPr>
          <p:nvPr/>
        </p:nvSpPr>
        <p:spPr>
          <a:xfrm>
            <a:off x="8656174" y="423651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be 5">
            <a:extLst>
              <a:ext uri="{FF2B5EF4-FFF2-40B4-BE49-F238E27FC236}">
                <a16:creationId xmlns:a16="http://schemas.microsoft.com/office/drawing/2014/main" id="{6C106860-2545-7C61-5631-A49ADB1AECF3}"/>
              </a:ext>
            </a:extLst>
          </p:cNvPr>
          <p:cNvSpPr>
            <a:spLocks noChangeAspect="1"/>
          </p:cNvSpPr>
          <p:nvPr/>
        </p:nvSpPr>
        <p:spPr>
          <a:xfrm>
            <a:off x="8656174" y="423651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ube 7">
            <a:extLst>
              <a:ext uri="{FF2B5EF4-FFF2-40B4-BE49-F238E27FC236}">
                <a16:creationId xmlns:a16="http://schemas.microsoft.com/office/drawing/2014/main" id="{34B155AC-C0B6-56B6-686C-E4449D82C84B}"/>
              </a:ext>
            </a:extLst>
          </p:cNvPr>
          <p:cNvSpPr>
            <a:spLocks noChangeAspect="1"/>
          </p:cNvSpPr>
          <p:nvPr/>
        </p:nvSpPr>
        <p:spPr>
          <a:xfrm>
            <a:off x="8656174" y="423651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be 9">
            <a:extLst>
              <a:ext uri="{FF2B5EF4-FFF2-40B4-BE49-F238E27FC236}">
                <a16:creationId xmlns:a16="http://schemas.microsoft.com/office/drawing/2014/main" id="{B5C37359-AB1F-1375-847F-41FD8323B060}"/>
              </a:ext>
            </a:extLst>
          </p:cNvPr>
          <p:cNvSpPr>
            <a:spLocks noChangeAspect="1"/>
          </p:cNvSpPr>
          <p:nvPr/>
        </p:nvSpPr>
        <p:spPr>
          <a:xfrm>
            <a:off x="8656174" y="423651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be 10">
            <a:extLst>
              <a:ext uri="{FF2B5EF4-FFF2-40B4-BE49-F238E27FC236}">
                <a16:creationId xmlns:a16="http://schemas.microsoft.com/office/drawing/2014/main" id="{5F9AEDC2-9E44-269A-D8A3-AC92220973FA}"/>
              </a:ext>
            </a:extLst>
          </p:cNvPr>
          <p:cNvSpPr>
            <a:spLocks noChangeAspect="1"/>
          </p:cNvSpPr>
          <p:nvPr/>
        </p:nvSpPr>
        <p:spPr>
          <a:xfrm>
            <a:off x="8656174" y="423651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ube 11">
            <a:extLst>
              <a:ext uri="{FF2B5EF4-FFF2-40B4-BE49-F238E27FC236}">
                <a16:creationId xmlns:a16="http://schemas.microsoft.com/office/drawing/2014/main" id="{D2714329-851B-0A48-49DE-9377BA9183C1}"/>
              </a:ext>
            </a:extLst>
          </p:cNvPr>
          <p:cNvSpPr>
            <a:spLocks noChangeAspect="1"/>
          </p:cNvSpPr>
          <p:nvPr/>
        </p:nvSpPr>
        <p:spPr>
          <a:xfrm>
            <a:off x="8656174" y="423651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ube 12">
            <a:extLst>
              <a:ext uri="{FF2B5EF4-FFF2-40B4-BE49-F238E27FC236}">
                <a16:creationId xmlns:a16="http://schemas.microsoft.com/office/drawing/2014/main" id="{09E31B0A-5AB2-78FD-3A87-F16671FACA22}"/>
              </a:ext>
            </a:extLst>
          </p:cNvPr>
          <p:cNvSpPr>
            <a:spLocks noChangeAspect="1"/>
          </p:cNvSpPr>
          <p:nvPr/>
        </p:nvSpPr>
        <p:spPr>
          <a:xfrm>
            <a:off x="8656174" y="423651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ube 13">
            <a:extLst>
              <a:ext uri="{FF2B5EF4-FFF2-40B4-BE49-F238E27FC236}">
                <a16:creationId xmlns:a16="http://schemas.microsoft.com/office/drawing/2014/main" id="{BFAF717A-C09A-751C-5090-3E06B82F578B}"/>
              </a:ext>
            </a:extLst>
          </p:cNvPr>
          <p:cNvSpPr>
            <a:spLocks noChangeAspect="1"/>
          </p:cNvSpPr>
          <p:nvPr/>
        </p:nvSpPr>
        <p:spPr>
          <a:xfrm>
            <a:off x="8656174" y="4236511"/>
            <a:ext cx="138107" cy="136824"/>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0515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19157" y="690"/>
            <a:ext cx="10515600" cy="1325563"/>
          </a:xfrm>
        </p:spPr>
        <p:txBody>
          <a:bodyPr/>
          <a:lstStyle/>
          <a:p>
            <a:r>
              <a:rPr lang="en-GB"/>
              <a:t>To identify addition and subtraction fact families</a:t>
            </a:r>
            <a:endParaRPr lang="en-US"/>
          </a:p>
        </p:txBody>
      </p:sp>
      <p:sp>
        <p:nvSpPr>
          <p:cNvPr id="4" name="Text Placeholder 3"/>
          <p:cNvSpPr>
            <a:spLocks noGrp="1"/>
          </p:cNvSpPr>
          <p:nvPr>
            <p:ph type="body" sz="quarter" idx="10"/>
          </p:nvPr>
        </p:nvSpPr>
        <p:spPr>
          <a:xfrm>
            <a:off x="219075" y="1159676"/>
            <a:ext cx="8782050" cy="1538883"/>
          </a:xfrm>
        </p:spPr>
        <p:txBody>
          <a:bodyPr/>
          <a:lstStyle/>
          <a:p>
            <a:r>
              <a:rPr lang="en-GB"/>
              <a:t>Find all the possible addition and subtraction equations to represent these numbers.</a:t>
            </a:r>
          </a:p>
          <a:p>
            <a:r>
              <a:rPr lang="en-GB"/>
              <a:t>Make sure you check your working. </a:t>
            </a:r>
          </a:p>
        </p:txBody>
      </p:sp>
      <p:grpSp>
        <p:nvGrpSpPr>
          <p:cNvPr id="7" name="Group 6">
            <a:extLst>
              <a:ext uri="{FF2B5EF4-FFF2-40B4-BE49-F238E27FC236}">
                <a16:creationId xmlns:a16="http://schemas.microsoft.com/office/drawing/2014/main" id="{BC60CF99-4660-11E2-0B73-7C34EFF2EFE1}"/>
              </a:ext>
            </a:extLst>
          </p:cNvPr>
          <p:cNvGrpSpPr/>
          <p:nvPr/>
        </p:nvGrpSpPr>
        <p:grpSpPr>
          <a:xfrm>
            <a:off x="320561" y="2704009"/>
            <a:ext cx="2473122" cy="1538102"/>
            <a:chOff x="2390297" y="2753772"/>
            <a:chExt cx="3460929" cy="2403862"/>
          </a:xfrm>
        </p:grpSpPr>
        <p:cxnSp>
          <p:nvCxnSpPr>
            <p:cNvPr id="24" name="Straight Connector 23">
              <a:extLst>
                <a:ext uri="{FF2B5EF4-FFF2-40B4-BE49-F238E27FC236}">
                  <a16:creationId xmlns:a16="http://schemas.microsoft.com/office/drawing/2014/main" id="{7ED541AC-5837-1622-29F9-100701A6D7D9}"/>
                </a:ext>
              </a:extLst>
            </p:cNvPr>
            <p:cNvCxnSpPr>
              <a:cxnSpLocks/>
              <a:stCxn id="28" idx="3"/>
              <a:endCxn id="26"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C08A29F-798E-38E3-FF10-1BAB180A0650}"/>
                </a:ext>
              </a:extLst>
            </p:cNvPr>
            <p:cNvCxnSpPr>
              <a:cxnSpLocks/>
              <a:stCxn id="28" idx="3"/>
              <a:endCxn id="27"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Google Shape;1039;p34">
              <a:extLst>
                <a:ext uri="{FF2B5EF4-FFF2-40B4-BE49-F238E27FC236}">
                  <a16:creationId xmlns:a16="http://schemas.microsoft.com/office/drawing/2014/main" id="{14FD9BAF-07C0-8CE7-8039-59D89B411972}"/>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15</a:t>
              </a:r>
              <a:endParaRPr sz="2800">
                <a:latin typeface="Cambria Math" panose="02040503050406030204" pitchFamily="18" charset="0"/>
                <a:ea typeface="Cambria Math" panose="02040503050406030204" pitchFamily="18" charset="0"/>
                <a:cs typeface="Cambria Math"/>
                <a:sym typeface="Cambria Math"/>
              </a:endParaRPr>
            </a:p>
          </p:txBody>
        </p:sp>
        <p:sp>
          <p:nvSpPr>
            <p:cNvPr id="27" name="Google Shape;1039;p34">
              <a:extLst>
                <a:ext uri="{FF2B5EF4-FFF2-40B4-BE49-F238E27FC236}">
                  <a16:creationId xmlns:a16="http://schemas.microsoft.com/office/drawing/2014/main" id="{2AB78F84-D4C8-F40E-B593-8376EF57DBED}"/>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4</a:t>
              </a:r>
              <a:endParaRPr sz="2800">
                <a:latin typeface="Cambria Math" panose="02040503050406030204" pitchFamily="18" charset="0"/>
                <a:ea typeface="Cambria Math" panose="02040503050406030204" pitchFamily="18" charset="0"/>
                <a:cs typeface="Cambria Math"/>
                <a:sym typeface="Cambria Math"/>
              </a:endParaRPr>
            </a:p>
          </p:txBody>
        </p:sp>
        <p:sp>
          <p:nvSpPr>
            <p:cNvPr id="28" name="Google Shape;1039;p34">
              <a:extLst>
                <a:ext uri="{FF2B5EF4-FFF2-40B4-BE49-F238E27FC236}">
                  <a16:creationId xmlns:a16="http://schemas.microsoft.com/office/drawing/2014/main" id="{F9B18BDE-5ED7-8DCF-BA7A-8B88E66D75C4}"/>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19</a:t>
              </a:r>
              <a:endParaRPr sz="2800">
                <a:latin typeface="Cambria Math" panose="02040503050406030204" pitchFamily="18" charset="0"/>
                <a:ea typeface="Cambria Math" panose="02040503050406030204" pitchFamily="18" charset="0"/>
                <a:cs typeface="Cambria Math"/>
                <a:sym typeface="Cambria Math"/>
              </a:endParaRPr>
            </a:p>
          </p:txBody>
        </p:sp>
      </p:grpSp>
      <p:grpSp>
        <p:nvGrpSpPr>
          <p:cNvPr id="29" name="Group 28">
            <a:extLst>
              <a:ext uri="{FF2B5EF4-FFF2-40B4-BE49-F238E27FC236}">
                <a16:creationId xmlns:a16="http://schemas.microsoft.com/office/drawing/2014/main" id="{2FB9EA9E-411D-B33D-FEB3-9366DE0D93DD}"/>
              </a:ext>
            </a:extLst>
          </p:cNvPr>
          <p:cNvGrpSpPr/>
          <p:nvPr/>
        </p:nvGrpSpPr>
        <p:grpSpPr>
          <a:xfrm>
            <a:off x="3909699" y="2657827"/>
            <a:ext cx="2473122" cy="1538102"/>
            <a:chOff x="2390297" y="2753772"/>
            <a:chExt cx="3460929" cy="2403862"/>
          </a:xfrm>
        </p:grpSpPr>
        <p:cxnSp>
          <p:nvCxnSpPr>
            <p:cNvPr id="30" name="Straight Connector 29">
              <a:extLst>
                <a:ext uri="{FF2B5EF4-FFF2-40B4-BE49-F238E27FC236}">
                  <a16:creationId xmlns:a16="http://schemas.microsoft.com/office/drawing/2014/main" id="{0F26BF79-0786-98D2-50CC-0431B956EA90}"/>
                </a:ext>
              </a:extLst>
            </p:cNvPr>
            <p:cNvCxnSpPr>
              <a:cxnSpLocks/>
              <a:stCxn id="34" idx="3"/>
              <a:endCxn id="32"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EF73FF8-9509-0E95-66A1-9E8E561EBC9A}"/>
                </a:ext>
              </a:extLst>
            </p:cNvPr>
            <p:cNvCxnSpPr>
              <a:cxnSpLocks/>
              <a:stCxn id="34" idx="3"/>
              <a:endCxn id="33"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Google Shape;1039;p34">
              <a:extLst>
                <a:ext uri="{FF2B5EF4-FFF2-40B4-BE49-F238E27FC236}">
                  <a16:creationId xmlns:a16="http://schemas.microsoft.com/office/drawing/2014/main" id="{E689395F-EA2A-FE90-4784-406CD610A0A8}"/>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8</a:t>
              </a:r>
              <a:endParaRPr sz="2800">
                <a:latin typeface="Cambria Math" panose="02040503050406030204" pitchFamily="18" charset="0"/>
                <a:ea typeface="Cambria Math" panose="02040503050406030204" pitchFamily="18" charset="0"/>
                <a:cs typeface="Cambria Math"/>
                <a:sym typeface="Cambria Math"/>
              </a:endParaRPr>
            </a:p>
          </p:txBody>
        </p:sp>
        <p:sp>
          <p:nvSpPr>
            <p:cNvPr id="33" name="Google Shape;1039;p34">
              <a:extLst>
                <a:ext uri="{FF2B5EF4-FFF2-40B4-BE49-F238E27FC236}">
                  <a16:creationId xmlns:a16="http://schemas.microsoft.com/office/drawing/2014/main" id="{C7E72907-54CD-4CC0-673C-0C015938018E}"/>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4</a:t>
              </a:r>
              <a:endParaRPr sz="2800">
                <a:latin typeface="Cambria Math" panose="02040503050406030204" pitchFamily="18" charset="0"/>
                <a:ea typeface="Cambria Math" panose="02040503050406030204" pitchFamily="18" charset="0"/>
                <a:cs typeface="Cambria Math"/>
                <a:sym typeface="Cambria Math"/>
              </a:endParaRPr>
            </a:p>
          </p:txBody>
        </p:sp>
        <p:sp>
          <p:nvSpPr>
            <p:cNvPr id="34" name="Google Shape;1039;p34">
              <a:extLst>
                <a:ext uri="{FF2B5EF4-FFF2-40B4-BE49-F238E27FC236}">
                  <a16:creationId xmlns:a16="http://schemas.microsoft.com/office/drawing/2014/main" id="{C7DA88EB-BDDC-2615-E8CB-BF3C6D09A1D3}"/>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12</a:t>
              </a:r>
              <a:endParaRPr sz="2800">
                <a:latin typeface="Cambria Math" panose="02040503050406030204" pitchFamily="18" charset="0"/>
                <a:ea typeface="Cambria Math" panose="02040503050406030204" pitchFamily="18" charset="0"/>
                <a:cs typeface="Cambria Math"/>
                <a:sym typeface="Cambria Math"/>
              </a:endParaRPr>
            </a:p>
          </p:txBody>
        </p:sp>
      </p:grpSp>
      <p:pic>
        <p:nvPicPr>
          <p:cNvPr id="2" name="Picture 1" descr="A close-up of a math problem&#10;&#10;Description automatically generated">
            <a:extLst>
              <a:ext uri="{FF2B5EF4-FFF2-40B4-BE49-F238E27FC236}">
                <a16:creationId xmlns:a16="http://schemas.microsoft.com/office/drawing/2014/main" id="{8FFCBAE5-DE3B-3D65-B6F4-DE927AEBA4FB}"/>
              </a:ext>
            </a:extLst>
          </p:cNvPr>
          <p:cNvPicPr>
            <a:picLocks noChangeAspect="1"/>
          </p:cNvPicPr>
          <p:nvPr/>
        </p:nvPicPr>
        <p:blipFill>
          <a:blip r:embed="rId3"/>
          <a:stretch>
            <a:fillRect/>
          </a:stretch>
        </p:blipFill>
        <p:spPr>
          <a:xfrm>
            <a:off x="6543084" y="5105129"/>
            <a:ext cx="5644571" cy="1756352"/>
          </a:xfrm>
          <a:prstGeom prst="rect">
            <a:avLst/>
          </a:prstGeom>
        </p:spPr>
      </p:pic>
    </p:spTree>
    <p:extLst>
      <p:ext uri="{BB962C8B-B14F-4D97-AF65-F5344CB8AC3E}">
        <p14:creationId xmlns:p14="http://schemas.microsoft.com/office/powerpoint/2010/main" val="1663890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08113" y="-120788"/>
            <a:ext cx="10515600" cy="1325563"/>
          </a:xfrm>
        </p:spPr>
        <p:txBody>
          <a:bodyPr/>
          <a:lstStyle/>
          <a:p>
            <a:r>
              <a:rPr lang="en-GB"/>
              <a:t>To identify addition and subtraction fact families</a:t>
            </a:r>
            <a:endParaRPr lang="en-US"/>
          </a:p>
        </p:txBody>
      </p:sp>
      <p:sp>
        <p:nvSpPr>
          <p:cNvPr id="3" name="Text Placeholder 2">
            <a:extLst>
              <a:ext uri="{FF2B5EF4-FFF2-40B4-BE49-F238E27FC236}">
                <a16:creationId xmlns:a16="http://schemas.microsoft.com/office/drawing/2014/main" id="{F44F7A96-3BD9-344F-B122-38EF08E0C6D5}"/>
              </a:ext>
            </a:extLst>
          </p:cNvPr>
          <p:cNvSpPr>
            <a:spLocks noGrp="1"/>
          </p:cNvSpPr>
          <p:nvPr>
            <p:ph type="body" sz="quarter" idx="10"/>
          </p:nvPr>
        </p:nvSpPr>
        <p:spPr>
          <a:xfrm>
            <a:off x="1588466" y="1458269"/>
            <a:ext cx="10606088" cy="523220"/>
          </a:xfrm>
        </p:spPr>
        <p:txBody>
          <a:bodyPr lIns="91440" tIns="45720" rIns="91440" bIns="45720" anchor="t">
            <a:spAutoFit/>
          </a:bodyPr>
          <a:lstStyle/>
          <a:p>
            <a:r>
              <a:rPr lang="en-GB">
                <a:latin typeface="Century Gothic"/>
              </a:rPr>
              <a:t>Challenge: </a:t>
            </a:r>
            <a:endParaRPr lang="en-GB"/>
          </a:p>
        </p:txBody>
      </p:sp>
      <p:pic>
        <p:nvPicPr>
          <p:cNvPr id="5" name="Picture 5">
            <a:extLst>
              <a:ext uri="{FF2B5EF4-FFF2-40B4-BE49-F238E27FC236}">
                <a16:creationId xmlns:a16="http://schemas.microsoft.com/office/drawing/2014/main" id="{65E85BFC-D380-6419-06F2-A1EBF48599AE}"/>
              </a:ext>
            </a:extLst>
          </p:cNvPr>
          <p:cNvPicPr>
            <a:picLocks noChangeAspect="1"/>
          </p:cNvPicPr>
          <p:nvPr/>
        </p:nvPicPr>
        <p:blipFill>
          <a:blip r:embed="rId3"/>
          <a:stretch>
            <a:fillRect/>
          </a:stretch>
        </p:blipFill>
        <p:spPr>
          <a:xfrm>
            <a:off x="1824251" y="1951179"/>
            <a:ext cx="5120185" cy="3547044"/>
          </a:xfrm>
          <a:prstGeom prst="rect">
            <a:avLst/>
          </a:prstGeom>
        </p:spPr>
      </p:pic>
    </p:spTree>
    <p:extLst>
      <p:ext uri="{BB962C8B-B14F-4D97-AF65-F5344CB8AC3E}">
        <p14:creationId xmlns:p14="http://schemas.microsoft.com/office/powerpoint/2010/main" val="2705716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GB"/>
              <a:t>To identify addition and subtraction fact families</a:t>
            </a:r>
            <a:endParaRPr lang="en-US"/>
          </a:p>
        </p:txBody>
      </p:sp>
      <p:sp>
        <p:nvSpPr>
          <p:cNvPr id="3" name="Text Placeholder 2">
            <a:extLst>
              <a:ext uri="{FF2B5EF4-FFF2-40B4-BE49-F238E27FC236}">
                <a16:creationId xmlns:a16="http://schemas.microsoft.com/office/drawing/2014/main" id="{F44F7A96-3BD9-344F-B122-38EF08E0C6D5}"/>
              </a:ext>
            </a:extLst>
          </p:cNvPr>
          <p:cNvSpPr>
            <a:spLocks noGrp="1"/>
          </p:cNvSpPr>
          <p:nvPr>
            <p:ph type="body" sz="quarter" idx="10"/>
          </p:nvPr>
        </p:nvSpPr>
        <p:spPr>
          <a:xfrm>
            <a:off x="219075" y="1049660"/>
            <a:ext cx="10606088" cy="523220"/>
          </a:xfrm>
        </p:spPr>
        <p:txBody>
          <a:bodyPr lIns="91440" tIns="45720" rIns="91440" bIns="45720" anchor="t">
            <a:spAutoFit/>
          </a:bodyPr>
          <a:lstStyle/>
          <a:p>
            <a:r>
              <a:rPr lang="en-GB">
                <a:latin typeface="Century Gothic"/>
              </a:rPr>
              <a:t>Mastery: </a:t>
            </a:r>
            <a:endParaRPr lang="en-GB"/>
          </a:p>
        </p:txBody>
      </p:sp>
      <p:pic>
        <p:nvPicPr>
          <p:cNvPr id="2" name="Picture 3" descr="Graphical user interface, application&#10;&#10;Description automatically generated">
            <a:extLst>
              <a:ext uri="{FF2B5EF4-FFF2-40B4-BE49-F238E27FC236}">
                <a16:creationId xmlns:a16="http://schemas.microsoft.com/office/drawing/2014/main" id="{68C47730-6109-7AE9-26F6-ACC77E6FECB0}"/>
              </a:ext>
            </a:extLst>
          </p:cNvPr>
          <p:cNvPicPr>
            <a:picLocks noChangeAspect="1"/>
          </p:cNvPicPr>
          <p:nvPr/>
        </p:nvPicPr>
        <p:blipFill>
          <a:blip r:embed="rId3"/>
          <a:stretch>
            <a:fillRect/>
          </a:stretch>
        </p:blipFill>
        <p:spPr>
          <a:xfrm>
            <a:off x="1062251" y="2075683"/>
            <a:ext cx="6735170" cy="3889439"/>
          </a:xfrm>
          <a:prstGeom prst="rect">
            <a:avLst/>
          </a:prstGeom>
        </p:spPr>
      </p:pic>
    </p:spTree>
    <p:extLst>
      <p:ext uri="{BB962C8B-B14F-4D97-AF65-F5344CB8AC3E}">
        <p14:creationId xmlns:p14="http://schemas.microsoft.com/office/powerpoint/2010/main" val="358000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GB"/>
              <a:t>To identify addition and subtraction fact families</a:t>
            </a:r>
            <a:endParaRPr lang="en-US"/>
          </a:p>
        </p:txBody>
      </p:sp>
      <p:sp>
        <p:nvSpPr>
          <p:cNvPr id="3" name="Text Placeholder 2">
            <a:extLst>
              <a:ext uri="{FF2B5EF4-FFF2-40B4-BE49-F238E27FC236}">
                <a16:creationId xmlns:a16="http://schemas.microsoft.com/office/drawing/2014/main" id="{F44F7A96-3BD9-344F-B122-38EF08E0C6D5}"/>
              </a:ext>
            </a:extLst>
          </p:cNvPr>
          <p:cNvSpPr>
            <a:spLocks noGrp="1"/>
          </p:cNvSpPr>
          <p:nvPr>
            <p:ph type="body" sz="quarter" idx="10"/>
          </p:nvPr>
        </p:nvSpPr>
        <p:spPr>
          <a:xfrm>
            <a:off x="219075" y="1049660"/>
            <a:ext cx="10606088" cy="523220"/>
          </a:xfrm>
        </p:spPr>
        <p:txBody>
          <a:bodyPr lIns="91440" tIns="45720" rIns="91440" bIns="45720" anchor="t">
            <a:spAutoFit/>
          </a:bodyPr>
          <a:lstStyle/>
          <a:p>
            <a:r>
              <a:rPr lang="en-GB">
                <a:latin typeface="Century Gothic"/>
              </a:rPr>
              <a:t>Mastery with greater depth: </a:t>
            </a:r>
            <a:endParaRPr lang="en-GB"/>
          </a:p>
        </p:txBody>
      </p:sp>
      <p:pic>
        <p:nvPicPr>
          <p:cNvPr id="2" name="Picture 3" descr="Diagram&#10;&#10;Description automatically generated">
            <a:extLst>
              <a:ext uri="{FF2B5EF4-FFF2-40B4-BE49-F238E27FC236}">
                <a16:creationId xmlns:a16="http://schemas.microsoft.com/office/drawing/2014/main" id="{5BDFA2B1-0475-7A3E-F0C5-2B2ED9DC19D8}"/>
              </a:ext>
            </a:extLst>
          </p:cNvPr>
          <p:cNvPicPr>
            <a:picLocks noChangeAspect="1"/>
          </p:cNvPicPr>
          <p:nvPr/>
        </p:nvPicPr>
        <p:blipFill>
          <a:blip r:embed="rId3"/>
          <a:stretch>
            <a:fillRect/>
          </a:stretch>
        </p:blipFill>
        <p:spPr>
          <a:xfrm>
            <a:off x="1574042" y="1711829"/>
            <a:ext cx="3243617" cy="4674013"/>
          </a:xfrm>
          <a:prstGeom prst="rect">
            <a:avLst/>
          </a:prstGeom>
        </p:spPr>
      </p:pic>
    </p:spTree>
    <p:extLst>
      <p:ext uri="{BB962C8B-B14F-4D97-AF65-F5344CB8AC3E}">
        <p14:creationId xmlns:p14="http://schemas.microsoft.com/office/powerpoint/2010/main" val="1013265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281484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CAC8-AEC4-E50C-BBB2-11E552B67150}"/>
              </a:ext>
            </a:extLst>
          </p:cNvPr>
          <p:cNvSpPr>
            <a:spLocks noGrp="1"/>
          </p:cNvSpPr>
          <p:nvPr>
            <p:ph type="title"/>
          </p:nvPr>
        </p:nvSpPr>
        <p:spPr/>
        <p:txBody>
          <a:bodyPr/>
          <a:lstStyle/>
          <a:p>
            <a:r>
              <a:rPr lang="en-US"/>
              <a:t>Unit 1: Toys Over Time</a:t>
            </a:r>
            <a:endParaRPr lang="en-GB"/>
          </a:p>
        </p:txBody>
      </p:sp>
      <p:sp>
        <p:nvSpPr>
          <p:cNvPr id="4" name="Text Placeholder 3">
            <a:extLst>
              <a:ext uri="{FF2B5EF4-FFF2-40B4-BE49-F238E27FC236}">
                <a16:creationId xmlns:a16="http://schemas.microsoft.com/office/drawing/2014/main" id="{E9CA3445-7EAD-6164-9B30-2B9FFEA93ABD}"/>
              </a:ext>
            </a:extLst>
          </p:cNvPr>
          <p:cNvSpPr>
            <a:spLocks noGrp="1"/>
          </p:cNvSpPr>
          <p:nvPr>
            <p:ph type="body" sz="quarter" idx="10"/>
          </p:nvPr>
        </p:nvSpPr>
        <p:spPr/>
        <p:txBody>
          <a:bodyPr/>
          <a:lstStyle/>
          <a:p>
            <a:r>
              <a:rPr lang="en-US"/>
              <a:t>Key Question: How do we know that some toys are from the past?</a:t>
            </a:r>
          </a:p>
        </p:txBody>
      </p:sp>
      <p:pic>
        <p:nvPicPr>
          <p:cNvPr id="5" name="Picture Placeholder 8">
            <a:extLst>
              <a:ext uri="{FF2B5EF4-FFF2-40B4-BE49-F238E27FC236}">
                <a16:creationId xmlns:a16="http://schemas.microsoft.com/office/drawing/2014/main" id="{22F9B638-0DE9-2265-3EC3-9E7D0A5E942E}"/>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tretch>
            <a:fillRect/>
          </a:stretch>
        </p:blipFill>
        <p:spPr>
          <a:xfrm>
            <a:off x="6588000" y="1944000"/>
            <a:ext cx="5416550" cy="3611033"/>
          </a:xfrm>
          <a:prstGeom prst="rect">
            <a:avLst/>
          </a:prstGeom>
        </p:spPr>
      </p:pic>
      <p:pic>
        <p:nvPicPr>
          <p:cNvPr id="3" name="Picture 2" descr="A cartoon of a child and a child&#10;&#10;Description automatically generated with medium confidence">
            <a:extLst>
              <a:ext uri="{FF2B5EF4-FFF2-40B4-BE49-F238E27FC236}">
                <a16:creationId xmlns:a16="http://schemas.microsoft.com/office/drawing/2014/main" id="{394E15E2-F770-AAE7-DC3C-0CCADC688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2275" y="4156365"/>
            <a:ext cx="3240000" cy="2287796"/>
          </a:xfrm>
          <a:prstGeom prst="rect">
            <a:avLst/>
          </a:prstGeom>
        </p:spPr>
      </p:pic>
    </p:spTree>
    <p:extLst>
      <p:ext uri="{BB962C8B-B14F-4D97-AF65-F5344CB8AC3E}">
        <p14:creationId xmlns:p14="http://schemas.microsoft.com/office/powerpoint/2010/main" val="72388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3A0CA8-093D-239E-D108-4A5D58A84278}"/>
              </a:ext>
            </a:extLst>
          </p:cNvPr>
          <p:cNvSpPr>
            <a:spLocks noGrp="1"/>
          </p:cNvSpPr>
          <p:nvPr>
            <p:ph idx="1"/>
          </p:nvPr>
        </p:nvSpPr>
        <p:spPr/>
        <p:txBody>
          <a:bodyPr vert="horz" lIns="0" tIns="0" rIns="0" bIns="0" rtlCol="0" anchor="t">
            <a:normAutofit/>
          </a:bodyPr>
          <a:lstStyle/>
          <a:p>
            <a:pPr marL="342900" lvl="0" indent="-342900">
              <a:lnSpc>
                <a:spcPct val="100000"/>
              </a:lnSpc>
              <a:spcBef>
                <a:spcPts val="600"/>
              </a:spcBef>
              <a:spcAft>
                <a:spcPts val="600"/>
              </a:spcAft>
              <a:buFont typeface="+mj-lt"/>
              <a:buAutoNum type="arabicPeriod"/>
            </a:pPr>
            <a:r>
              <a:rPr lang="en-GB" sz="2200">
                <a:effectLst/>
                <a:latin typeface="Century Gothic" panose="020B0502020202020204" pitchFamily="34" charset="0"/>
                <a:ea typeface="Calibri" panose="020F0502020204030204" pitchFamily="34" charset="0"/>
                <a:cs typeface="Calibri" panose="020F0502020204030204" pitchFamily="34" charset="0"/>
              </a:rPr>
              <a:t> What does the ‘past’ mean?</a:t>
            </a:r>
          </a:p>
          <a:p>
            <a:pPr marL="467995" lvl="0">
              <a:lnSpc>
                <a:spcPct val="100000"/>
              </a:lnSpc>
              <a:spcBef>
                <a:spcPts val="600"/>
              </a:spcBef>
              <a:spcAft>
                <a:spcPts val="600"/>
              </a:spcAft>
            </a:pPr>
            <a:r>
              <a:rPr lang="en-GB" sz="2200" b="1">
                <a:solidFill>
                  <a:srgbClr val="8E71A5"/>
                </a:solidFill>
                <a:effectLst/>
                <a:latin typeface="Century Gothic" panose="020B0502020202020204" pitchFamily="34" charset="0"/>
                <a:ea typeface="Calibri" panose="020F0502020204030204" pitchFamily="34" charset="0"/>
                <a:cs typeface="Calibri" panose="020F0502020204030204" pitchFamily="34" charset="0"/>
              </a:rPr>
              <a:t>not happened yet	  already happened	       happening now</a:t>
            </a:r>
          </a:p>
          <a:p>
            <a:pPr marL="457200" lvl="0" indent="-457200">
              <a:lnSpc>
                <a:spcPct val="100000"/>
              </a:lnSpc>
              <a:spcBef>
                <a:spcPts val="600"/>
              </a:spcBef>
              <a:spcAft>
                <a:spcPts val="600"/>
              </a:spcAft>
              <a:buFont typeface="+mj-lt"/>
              <a:buAutoNum type="arabicPeriod" startAt="2"/>
            </a:pPr>
            <a:r>
              <a:rPr lang="en-GB" sz="2200">
                <a:effectLst/>
                <a:latin typeface="Century Gothic" panose="020B0502020202020204" pitchFamily="34" charset="0"/>
                <a:ea typeface="Calibri" panose="020F0502020204030204" pitchFamily="34" charset="0"/>
                <a:cs typeface="Calibri" panose="020F0502020204030204" pitchFamily="34" charset="0"/>
              </a:rPr>
              <a:t>What is the name of the toy in this photo?</a:t>
            </a:r>
          </a:p>
          <a:p>
            <a:pPr marL="467995" lvl="0">
              <a:lnSpc>
                <a:spcPct val="100000"/>
              </a:lnSpc>
              <a:spcBef>
                <a:spcPts val="600"/>
              </a:spcBef>
              <a:spcAft>
                <a:spcPts val="600"/>
              </a:spcAft>
            </a:pPr>
            <a:r>
              <a:rPr lang="en-GB" sz="2200" b="1">
                <a:solidFill>
                  <a:srgbClr val="8E71A5"/>
                </a:solidFill>
                <a:latin typeface="Century Gothic" panose="020B0502020202020204" pitchFamily="34" charset="0"/>
                <a:ea typeface="Calibri" panose="020F0502020204030204" pitchFamily="34" charset="0"/>
                <a:cs typeface="Calibri" panose="020F0502020204030204" pitchFamily="34" charset="0"/>
              </a:rPr>
              <a:t>hula hoop</a:t>
            </a:r>
            <a:r>
              <a:rPr lang="en-GB" sz="2200" b="1">
                <a:solidFill>
                  <a:srgbClr val="8E71A5"/>
                </a:solidFill>
                <a:effectLst/>
                <a:latin typeface="Century Gothic" panose="020B0502020202020204" pitchFamily="34" charset="0"/>
                <a:ea typeface="Calibri" panose="020F0502020204030204" pitchFamily="34" charset="0"/>
                <a:cs typeface="Calibri" panose="020F0502020204030204" pitchFamily="34" charset="0"/>
              </a:rPr>
              <a:t>		</a:t>
            </a:r>
          </a:p>
          <a:p>
            <a:pPr marL="467995" lvl="0">
              <a:lnSpc>
                <a:spcPct val="100000"/>
              </a:lnSpc>
              <a:spcBef>
                <a:spcPts val="600"/>
              </a:spcBef>
              <a:spcAft>
                <a:spcPts val="600"/>
              </a:spcAft>
            </a:pPr>
            <a:r>
              <a:rPr lang="en-GB" sz="2200" b="1">
                <a:solidFill>
                  <a:srgbClr val="8E71A5"/>
                </a:solidFill>
                <a:effectLst/>
                <a:latin typeface="Century Gothic" panose="020B0502020202020204" pitchFamily="34" charset="0"/>
                <a:ea typeface="Calibri" panose="020F0502020204030204" pitchFamily="34" charset="0"/>
                <a:cs typeface="Calibri" panose="020F0502020204030204" pitchFamily="34" charset="0"/>
              </a:rPr>
              <a:t>modelling clay	</a:t>
            </a:r>
          </a:p>
          <a:p>
            <a:pPr marL="467995" lvl="0">
              <a:lnSpc>
                <a:spcPct val="100000"/>
              </a:lnSpc>
              <a:spcBef>
                <a:spcPts val="600"/>
              </a:spcBef>
              <a:spcAft>
                <a:spcPts val="600"/>
              </a:spcAft>
            </a:pPr>
            <a:r>
              <a:rPr lang="en-GB" sz="2200" b="1">
                <a:solidFill>
                  <a:srgbClr val="8E71A5"/>
                </a:solidFill>
                <a:effectLst/>
                <a:ea typeface="Calibri" panose="020F0502020204030204" pitchFamily="34" charset="0"/>
                <a:cs typeface="Calibri"/>
              </a:rPr>
              <a:t>remote-controlled car	</a:t>
            </a:r>
          </a:p>
          <a:p>
            <a:pPr marL="467995">
              <a:spcBef>
                <a:spcPts val="600"/>
              </a:spcBef>
              <a:spcAft>
                <a:spcPts val="600"/>
              </a:spcAft>
            </a:pPr>
            <a:endParaRPr lang="en-GB" sz="2200" b="1">
              <a:solidFill>
                <a:srgbClr val="8E71A5"/>
              </a:solidFill>
              <a:ea typeface="Calibri" panose="020F0502020204030204" pitchFamily="34" charset="0"/>
              <a:cs typeface="Calibri"/>
            </a:endParaRPr>
          </a:p>
          <a:p>
            <a:pPr>
              <a:spcBef>
                <a:spcPts val="600"/>
              </a:spcBef>
              <a:spcAft>
                <a:spcPts val="600"/>
              </a:spcAft>
            </a:pPr>
            <a:r>
              <a:rPr lang="en-GB" sz="2200">
                <a:solidFill>
                  <a:srgbClr val="000000"/>
                </a:solidFill>
                <a:ea typeface="Calibri" panose="020F0502020204030204" pitchFamily="34" charset="0"/>
                <a:cs typeface="Calibri"/>
              </a:rPr>
              <a:t>3. Which of these toys would not have been played with in the 1950s?</a:t>
            </a:r>
            <a:endParaRPr lang="en-US" sz="2200">
              <a:solidFill>
                <a:srgbClr val="000000"/>
              </a:solidFill>
              <a:ea typeface="Calibri" panose="020F0502020204030204" pitchFamily="34" charset="0"/>
              <a:cs typeface="Calibri"/>
            </a:endParaRPr>
          </a:p>
          <a:p>
            <a:pPr marL="467995">
              <a:spcBef>
                <a:spcPts val="600"/>
              </a:spcBef>
              <a:spcAft>
                <a:spcPts val="600"/>
              </a:spcAft>
            </a:pPr>
            <a:endParaRPr lang="en-GB" sz="2200" b="1">
              <a:solidFill>
                <a:srgbClr val="8E71A5"/>
              </a:solidFill>
              <a:ea typeface="Calibri" panose="020F0502020204030204" pitchFamily="34" charset="0"/>
              <a:cs typeface="Calibri"/>
            </a:endParaRPr>
          </a:p>
        </p:txBody>
      </p:sp>
      <p:sp>
        <p:nvSpPr>
          <p:cNvPr id="4" name="Text Placeholder 3"/>
          <p:cNvSpPr>
            <a:spLocks noGrp="1"/>
          </p:cNvSpPr>
          <p:nvPr>
            <p:ph type="body" sz="quarter" idx="10"/>
          </p:nvPr>
        </p:nvSpPr>
        <p:spPr/>
        <p:txBody>
          <a:bodyPr>
            <a:normAutofit lnSpcReduction="10000"/>
          </a:bodyPr>
          <a:lstStyle/>
          <a:p>
            <a:r>
              <a:rPr lang="en-US">
                <a:latin typeface="Century Gothic"/>
              </a:rPr>
              <a:t>3 in 3</a:t>
            </a:r>
            <a:endParaRPr lang="en-US"/>
          </a:p>
        </p:txBody>
      </p:sp>
      <p:sp>
        <p:nvSpPr>
          <p:cNvPr id="2" name="Text Placeholder 1">
            <a:extLst>
              <a:ext uri="{FF2B5EF4-FFF2-40B4-BE49-F238E27FC236}">
                <a16:creationId xmlns:a16="http://schemas.microsoft.com/office/drawing/2014/main" id="{9F6DD807-3C97-E5B1-598B-22C3C0296361}"/>
              </a:ext>
            </a:extLst>
          </p:cNvPr>
          <p:cNvSpPr>
            <a:spLocks noGrp="1"/>
          </p:cNvSpPr>
          <p:nvPr>
            <p:ph type="body" sz="quarter" idx="12"/>
          </p:nvPr>
        </p:nvSpPr>
        <p:spPr/>
        <p:txBody>
          <a:bodyPr/>
          <a:lstStyle/>
          <a:p>
            <a:r>
              <a:rPr lang="en-GB"/>
              <a:t>Lesson 4:</a:t>
            </a:r>
          </a:p>
        </p:txBody>
      </p:sp>
      <p:pic>
        <p:nvPicPr>
          <p:cNvPr id="6" name="Picture 5">
            <a:extLst>
              <a:ext uri="{FF2B5EF4-FFF2-40B4-BE49-F238E27FC236}">
                <a16:creationId xmlns:a16="http://schemas.microsoft.com/office/drawing/2014/main" id="{ED931743-DAA2-C75D-C559-1E50863CC0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7406" y="2155054"/>
            <a:ext cx="1683439" cy="2179217"/>
          </a:xfrm>
          <a:prstGeom prst="rect">
            <a:avLst/>
          </a:prstGeom>
        </p:spPr>
      </p:pic>
      <p:pic>
        <p:nvPicPr>
          <p:cNvPr id="7" name="Picture 6" descr="A close-up of a smartphone&#10;&#10;Description automatically generated with medium confidence">
            <a:extLst>
              <a:ext uri="{FF2B5EF4-FFF2-40B4-BE49-F238E27FC236}">
                <a16:creationId xmlns:a16="http://schemas.microsoft.com/office/drawing/2014/main" id="{6AE060C0-F798-088B-8394-7AE476FCBC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1464" y="5026575"/>
            <a:ext cx="1144315" cy="1698016"/>
          </a:xfrm>
          <a:prstGeom prst="rect">
            <a:avLst/>
          </a:prstGeom>
        </p:spPr>
      </p:pic>
      <p:pic>
        <p:nvPicPr>
          <p:cNvPr id="9" name="Picture 8" descr="A teddy bear sitting on the floor&#10;&#10;Description automatically generated">
            <a:extLst>
              <a:ext uri="{FF2B5EF4-FFF2-40B4-BE49-F238E27FC236}">
                <a16:creationId xmlns:a16="http://schemas.microsoft.com/office/drawing/2014/main" id="{77C58785-4B59-6A54-CEF5-D03B932716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5393" y="5025018"/>
            <a:ext cx="1281590" cy="1922385"/>
          </a:xfrm>
          <a:prstGeom prst="rect">
            <a:avLst/>
          </a:prstGeom>
        </p:spPr>
      </p:pic>
    </p:spTree>
    <p:extLst>
      <p:ext uri="{BB962C8B-B14F-4D97-AF65-F5344CB8AC3E}">
        <p14:creationId xmlns:p14="http://schemas.microsoft.com/office/powerpoint/2010/main" val="3513388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3A0CA8-093D-239E-D108-4A5D58A84278}"/>
              </a:ext>
            </a:extLst>
          </p:cNvPr>
          <p:cNvSpPr>
            <a:spLocks noGrp="1"/>
          </p:cNvSpPr>
          <p:nvPr>
            <p:ph idx="1"/>
          </p:nvPr>
        </p:nvSpPr>
        <p:spPr/>
        <p:txBody>
          <a:bodyPr vert="horz" lIns="0" tIns="0" rIns="0" bIns="0" rtlCol="0" anchor="t">
            <a:normAutofit/>
          </a:bodyPr>
          <a:lstStyle/>
          <a:p>
            <a:pPr>
              <a:spcBef>
                <a:spcPts val="600"/>
              </a:spcBef>
              <a:spcAft>
                <a:spcPts val="600"/>
              </a:spcAft>
            </a:pPr>
            <a:endParaRPr lang="en-GB" sz="2200">
              <a:ea typeface="Calibri" panose="020F0502020204030204" pitchFamily="34" charset="0"/>
              <a:cs typeface="Calibri"/>
            </a:endParaRPr>
          </a:p>
          <a:p>
            <a:pPr>
              <a:spcBef>
                <a:spcPts val="600"/>
              </a:spcBef>
              <a:spcAft>
                <a:spcPts val="600"/>
              </a:spcAft>
            </a:pPr>
            <a:r>
              <a:rPr lang="en-GB" sz="2200">
                <a:ea typeface="Calibri" panose="020F0502020204030204" pitchFamily="34" charset="0"/>
                <a:cs typeface="Calibri"/>
              </a:rPr>
              <a:t>Can you think of a toy that would have been played in the 1950s and is also played with today?</a:t>
            </a:r>
            <a:endParaRPr lang="en-GB" sz="2200">
              <a:latin typeface="Century Gothic" panose="020B0502020202020204" pitchFamily="34" charset="0"/>
              <a:ea typeface="Calibri" panose="020F0502020204030204" pitchFamily="34" charset="0"/>
              <a:cs typeface="Calibri" panose="020F0502020204030204" pitchFamily="34" charset="0"/>
            </a:endParaRPr>
          </a:p>
          <a:p>
            <a:pPr lvl="0">
              <a:lnSpc>
                <a:spcPct val="100000"/>
              </a:lnSpc>
              <a:spcBef>
                <a:spcPts val="600"/>
              </a:spcBef>
              <a:spcAft>
                <a:spcPts val="600"/>
              </a:spcAft>
            </a:pPr>
            <a:endParaRPr lang="en-GB" sz="2200">
              <a:latin typeface="Century Gothic" panose="020B0502020202020204" pitchFamily="34" charset="0"/>
              <a:ea typeface="Calibri" panose="020F0502020204030204" pitchFamily="34" charset="0"/>
              <a:cs typeface="Calibri" panose="020F0502020204030204" pitchFamily="34" charset="0"/>
            </a:endParaRPr>
          </a:p>
          <a:p>
            <a:pPr>
              <a:spcBef>
                <a:spcPts val="600"/>
              </a:spcBef>
              <a:spcAft>
                <a:spcPts val="600"/>
              </a:spcAft>
            </a:pPr>
            <a:r>
              <a:rPr lang="en-GB" sz="2200">
                <a:solidFill>
                  <a:srgbClr val="000000"/>
                </a:solidFill>
                <a:ea typeface="Calibri" panose="020F0502020204030204" pitchFamily="34" charset="0"/>
                <a:cs typeface="Calibri"/>
              </a:rPr>
              <a:t>Blue:</a:t>
            </a:r>
            <a:endParaRPr lang="en-GB" sz="220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spcBef>
                <a:spcPts val="600"/>
              </a:spcBef>
              <a:spcAft>
                <a:spcPts val="600"/>
              </a:spcAft>
            </a:pPr>
            <a:endParaRPr lang="en-GB" sz="220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a:spcBef>
                <a:spcPts val="600"/>
              </a:spcBef>
              <a:spcAft>
                <a:spcPts val="600"/>
              </a:spcAft>
            </a:pPr>
            <a:r>
              <a:rPr lang="en-GB" sz="2200">
                <a:solidFill>
                  <a:srgbClr val="000000"/>
                </a:solidFill>
                <a:ea typeface="Calibri" panose="020F0502020204030204" pitchFamily="34" charset="0"/>
                <a:cs typeface="Calibri"/>
              </a:rPr>
              <a:t>Green:</a:t>
            </a:r>
            <a:endParaRPr lang="en-GB" sz="220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marL="457200" indent="-457200">
              <a:spcBef>
                <a:spcPts val="600"/>
              </a:spcBef>
              <a:spcAft>
                <a:spcPts val="600"/>
              </a:spcAft>
              <a:buFont typeface="Calibri Light" panose="020F0302020204030204"/>
              <a:buAutoNum type="arabicPeriod" startAt="3"/>
            </a:pPr>
            <a:endParaRPr lang="en-GB" sz="2200">
              <a:solidFill>
                <a:srgbClr val="000000"/>
              </a:solidFill>
              <a:latin typeface="Century Gothic" panose="020B0502020202020204" pitchFamily="34" charset="0"/>
              <a:ea typeface="Calibri" panose="020F0502020204030204" pitchFamily="34" charset="0"/>
              <a:cs typeface="Calibri" panose="020F0502020204030204" pitchFamily="34" charset="0"/>
            </a:endParaRPr>
          </a:p>
          <a:p>
            <a:pPr lvl="0">
              <a:lnSpc>
                <a:spcPct val="100000"/>
              </a:lnSpc>
              <a:spcBef>
                <a:spcPts val="600"/>
              </a:spcBef>
              <a:spcAft>
                <a:spcPts val="600"/>
              </a:spcAft>
            </a:pPr>
            <a:r>
              <a:rPr lang="en-GB" sz="2200" b="1">
                <a:solidFill>
                  <a:srgbClr val="8E71A5"/>
                </a:solidFill>
                <a:latin typeface="Century Gothic" panose="020B0502020202020204" pitchFamily="34" charset="0"/>
                <a:ea typeface="Calibri" panose="020F0502020204030204" pitchFamily="34" charset="0"/>
                <a:cs typeface="Calibri" panose="020F0502020204030204" pitchFamily="34" charset="0"/>
              </a:rPr>
              <a:t>	</a:t>
            </a:r>
            <a:endParaRPr lang="en-GB" sz="2200" b="1">
              <a:solidFill>
                <a:srgbClr val="8E71A5"/>
              </a:solidFill>
              <a:effectLst/>
              <a:latin typeface="Century Gothic" panose="020B0502020202020204" pitchFamily="34" charset="0"/>
              <a:ea typeface="Calibri" panose="020F0502020204030204" pitchFamily="34" charset="0"/>
              <a:cs typeface="Calibri" panose="020F0502020204030204" pitchFamily="34" charset="0"/>
            </a:endParaRPr>
          </a:p>
        </p:txBody>
      </p:sp>
      <p:sp>
        <p:nvSpPr>
          <p:cNvPr id="4" name="Text Placeholder 3"/>
          <p:cNvSpPr>
            <a:spLocks noGrp="1"/>
          </p:cNvSpPr>
          <p:nvPr>
            <p:ph type="body" sz="quarter" idx="10"/>
          </p:nvPr>
        </p:nvSpPr>
        <p:spPr/>
        <p:txBody>
          <a:bodyPr>
            <a:normAutofit lnSpcReduction="10000"/>
          </a:bodyPr>
          <a:lstStyle/>
          <a:p>
            <a:r>
              <a:rPr lang="en-US">
                <a:latin typeface="Century Gothic"/>
              </a:rPr>
              <a:t>Blue/Green</a:t>
            </a:r>
            <a:endParaRPr lang="en-US"/>
          </a:p>
        </p:txBody>
      </p:sp>
      <p:sp>
        <p:nvSpPr>
          <p:cNvPr id="2" name="Text Placeholder 1">
            <a:extLst>
              <a:ext uri="{FF2B5EF4-FFF2-40B4-BE49-F238E27FC236}">
                <a16:creationId xmlns:a16="http://schemas.microsoft.com/office/drawing/2014/main" id="{9F6DD807-3C97-E5B1-598B-22C3C0296361}"/>
              </a:ext>
            </a:extLst>
          </p:cNvPr>
          <p:cNvSpPr>
            <a:spLocks noGrp="1"/>
          </p:cNvSpPr>
          <p:nvPr>
            <p:ph type="body" sz="quarter" idx="12"/>
          </p:nvPr>
        </p:nvSpPr>
        <p:spPr/>
        <p:txBody>
          <a:bodyPr/>
          <a:lstStyle/>
          <a:p>
            <a:r>
              <a:rPr lang="en-GB"/>
              <a:t>Lesson 4:</a:t>
            </a:r>
          </a:p>
        </p:txBody>
      </p:sp>
    </p:spTree>
    <p:extLst>
      <p:ext uri="{BB962C8B-B14F-4D97-AF65-F5344CB8AC3E}">
        <p14:creationId xmlns:p14="http://schemas.microsoft.com/office/powerpoint/2010/main" val="1101523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Today's Grapheme</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1828910"/>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9600">
              <a:latin typeface="Sassoon Primary"/>
              <a:cs typeface="Calibri"/>
            </a:endParaRPr>
          </a:p>
          <a:p>
            <a:pPr marL="0" indent="0" algn="ctr">
              <a:buNone/>
            </a:pPr>
            <a:r>
              <a:rPr lang="en-GB" sz="9600" err="1">
                <a:latin typeface="Sassoon Primary"/>
                <a:cs typeface="Calibri"/>
              </a:rPr>
              <a:t>ure</a:t>
            </a:r>
            <a:r>
              <a:rPr lang="en-GB" sz="9600">
                <a:latin typeface="Sassoon Primary"/>
                <a:cs typeface="Calibri"/>
              </a:rPr>
              <a:t>/air</a:t>
            </a:r>
          </a:p>
        </p:txBody>
      </p:sp>
    </p:spTree>
    <p:extLst>
      <p:ext uri="{BB962C8B-B14F-4D97-AF65-F5344CB8AC3E}">
        <p14:creationId xmlns:p14="http://schemas.microsoft.com/office/powerpoint/2010/main" val="24613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F6E567-71B3-DCCA-16B9-1EEF56C9066B}"/>
              </a:ext>
            </a:extLst>
          </p:cNvPr>
          <p:cNvSpPr>
            <a:spLocks noGrp="1"/>
          </p:cNvSpPr>
          <p:nvPr>
            <p:ph type="body" sz="quarter" idx="10"/>
          </p:nvPr>
        </p:nvSpPr>
        <p:spPr/>
        <p:txBody>
          <a:bodyPr/>
          <a:lstStyle/>
          <a:p>
            <a:r>
              <a:rPr lang="en-US">
                <a:latin typeface="Century Gothic"/>
              </a:rPr>
              <a:t>How are toys similar to and different from toys in the past?</a:t>
            </a:r>
            <a:endParaRPr lang="en-GB">
              <a:latin typeface="Century Gothic"/>
            </a:endParaRPr>
          </a:p>
        </p:txBody>
      </p:sp>
      <p:pic>
        <p:nvPicPr>
          <p:cNvPr id="2" name="Picture 1" descr="A cartoon of a child reading a book&#10;&#10;Description automatically generated">
            <a:extLst>
              <a:ext uri="{FF2B5EF4-FFF2-40B4-BE49-F238E27FC236}">
                <a16:creationId xmlns:a16="http://schemas.microsoft.com/office/drawing/2014/main" id="{1F7019FC-2894-29A3-869E-16A549B835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577" y="1582136"/>
            <a:ext cx="2769513" cy="4320000"/>
          </a:xfrm>
          <a:prstGeom prst="rect">
            <a:avLst/>
          </a:prstGeom>
        </p:spPr>
      </p:pic>
    </p:spTree>
    <p:extLst>
      <p:ext uri="{BB962C8B-B14F-4D97-AF65-F5344CB8AC3E}">
        <p14:creationId xmlns:p14="http://schemas.microsoft.com/office/powerpoint/2010/main" val="3946797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26B150-2D56-E399-3442-BA7481311479}"/>
              </a:ext>
            </a:extLst>
          </p:cNvPr>
          <p:cNvSpPr>
            <a:spLocks noGrp="1"/>
          </p:cNvSpPr>
          <p:nvPr>
            <p:ph type="body" sz="quarter" idx="10"/>
          </p:nvPr>
        </p:nvSpPr>
        <p:spPr>
          <a:prstGeom prst="wedgeRoundRectCallout">
            <a:avLst>
              <a:gd name="adj1" fmla="val -70672"/>
              <a:gd name="adj2" fmla="val -24558"/>
              <a:gd name="adj3" fmla="val 16667"/>
            </a:avLst>
          </a:prstGeom>
        </p:spPr>
        <p:txBody>
          <a:bodyPr/>
          <a:lstStyle/>
          <a:p>
            <a:r>
              <a:rPr lang="en-GB"/>
              <a:t>In this lesson, we are comparing old and new toys. How are they the same? How are they different?</a:t>
            </a:r>
          </a:p>
        </p:txBody>
      </p:sp>
      <p:sp>
        <p:nvSpPr>
          <p:cNvPr id="3" name="Text Placeholder 2">
            <a:extLst>
              <a:ext uri="{FF2B5EF4-FFF2-40B4-BE49-F238E27FC236}">
                <a16:creationId xmlns:a16="http://schemas.microsoft.com/office/drawing/2014/main" id="{2F9F8C77-3E57-CF53-ED0F-BFFE5BD82FBC}"/>
              </a:ext>
            </a:extLst>
          </p:cNvPr>
          <p:cNvSpPr>
            <a:spLocks noGrp="1"/>
          </p:cNvSpPr>
          <p:nvPr>
            <p:ph type="body" sz="quarter" idx="12"/>
          </p:nvPr>
        </p:nvSpPr>
        <p:spPr/>
        <p:txBody>
          <a:bodyPr/>
          <a:lstStyle/>
          <a:p>
            <a:r>
              <a:rPr lang="en-US"/>
              <a:t>Lesson 4:</a:t>
            </a:r>
            <a:endParaRPr lang="en-GB"/>
          </a:p>
        </p:txBody>
      </p:sp>
      <p:pic>
        <p:nvPicPr>
          <p:cNvPr id="2" name="Picture 1" descr="A cartoon of a child with a walker&#10;&#10;Description automatically generated with low confidence">
            <a:extLst>
              <a:ext uri="{FF2B5EF4-FFF2-40B4-BE49-F238E27FC236}">
                <a16:creationId xmlns:a16="http://schemas.microsoft.com/office/drawing/2014/main" id="{E78CB5C5-6379-F21B-E72B-518C758CC9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7466" y="1415279"/>
            <a:ext cx="2769511" cy="4320000"/>
          </a:xfrm>
          <a:prstGeom prst="rect">
            <a:avLst/>
          </a:prstGeom>
        </p:spPr>
      </p:pic>
    </p:spTree>
    <p:extLst>
      <p:ext uri="{BB962C8B-B14F-4D97-AF65-F5344CB8AC3E}">
        <p14:creationId xmlns:p14="http://schemas.microsoft.com/office/powerpoint/2010/main" val="4165897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A46A7F-9FCA-54A1-BA42-81859DD6FE45}"/>
              </a:ext>
            </a:extLst>
          </p:cNvPr>
          <p:cNvSpPr>
            <a:spLocks noGrp="1"/>
          </p:cNvSpPr>
          <p:nvPr>
            <p:ph type="body" sz="quarter" idx="10"/>
          </p:nvPr>
        </p:nvSpPr>
        <p:spPr>
          <a:xfrm>
            <a:off x="873745" y="1690107"/>
            <a:ext cx="6239693" cy="2677248"/>
          </a:xfrm>
        </p:spPr>
        <p:txBody>
          <a:bodyPr/>
          <a:lstStyle/>
          <a:p>
            <a:r>
              <a:rPr lang="en-GB"/>
              <a:t>The key term for this lesson is </a:t>
            </a:r>
            <a:endParaRPr lang="en-GB" sz="4000" b="1"/>
          </a:p>
          <a:p>
            <a:r>
              <a:rPr lang="en-GB" sz="4000" b="1"/>
              <a:t>modern</a:t>
            </a:r>
            <a:r>
              <a:rPr lang="en-GB"/>
              <a:t>.</a:t>
            </a:r>
          </a:p>
          <a:p>
            <a:r>
              <a:rPr lang="en-GB"/>
              <a:t>Modern means new, or from the present day. </a:t>
            </a:r>
          </a:p>
        </p:txBody>
      </p:sp>
      <p:sp>
        <p:nvSpPr>
          <p:cNvPr id="7" name="Text Placeholder 6">
            <a:extLst>
              <a:ext uri="{FF2B5EF4-FFF2-40B4-BE49-F238E27FC236}">
                <a16:creationId xmlns:a16="http://schemas.microsoft.com/office/drawing/2014/main" id="{A909BD73-44D1-82F9-5282-AA156877A1AA}"/>
              </a:ext>
            </a:extLst>
          </p:cNvPr>
          <p:cNvSpPr>
            <a:spLocks noGrp="1"/>
          </p:cNvSpPr>
          <p:nvPr>
            <p:ph type="body" sz="quarter" idx="12"/>
          </p:nvPr>
        </p:nvSpPr>
        <p:spPr/>
        <p:txBody>
          <a:bodyPr/>
          <a:lstStyle/>
          <a:p>
            <a:r>
              <a:rPr lang="en-US"/>
              <a:t>Lesson 4:</a:t>
            </a:r>
            <a:endParaRPr lang="en-GB"/>
          </a:p>
        </p:txBody>
      </p:sp>
      <p:pic>
        <p:nvPicPr>
          <p:cNvPr id="2" name="Picture 1" descr="A cartoon of a person raising his hand&#10;&#10;Description automatically generated with medium confidence">
            <a:extLst>
              <a:ext uri="{FF2B5EF4-FFF2-40B4-BE49-F238E27FC236}">
                <a16:creationId xmlns:a16="http://schemas.microsoft.com/office/drawing/2014/main" id="{DDE2EF3C-2F01-2C7A-1AB7-35DDC0F1F1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5328" y="1562236"/>
            <a:ext cx="2769511" cy="4320000"/>
          </a:xfrm>
          <a:prstGeom prst="rect">
            <a:avLst/>
          </a:prstGeom>
        </p:spPr>
      </p:pic>
    </p:spTree>
    <p:extLst>
      <p:ext uri="{BB962C8B-B14F-4D97-AF65-F5344CB8AC3E}">
        <p14:creationId xmlns:p14="http://schemas.microsoft.com/office/powerpoint/2010/main" val="3752639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23388D2B-AB38-4C5D-89F1-E9D02918103B}"/>
              </a:ext>
            </a:extLst>
          </p:cNvPr>
          <p:cNvSpPr>
            <a:spLocks noGrp="1"/>
          </p:cNvSpPr>
          <p:nvPr>
            <p:ph type="body" sz="quarter" idx="11"/>
          </p:nvPr>
        </p:nvSpPr>
        <p:spPr/>
        <p:txBody>
          <a:bodyPr>
            <a:normAutofit/>
          </a:bodyPr>
          <a:lstStyle/>
          <a:p>
            <a:pPr>
              <a:lnSpc>
                <a:spcPct val="100000"/>
              </a:lnSpc>
              <a:spcBef>
                <a:spcPts val="0"/>
              </a:spcBef>
            </a:pPr>
            <a:r>
              <a:rPr lang="en-US" b="1"/>
              <a:t>modern</a:t>
            </a:r>
          </a:p>
          <a:p>
            <a:pPr>
              <a:lnSpc>
                <a:spcPct val="100000"/>
              </a:lnSpc>
              <a:spcBef>
                <a:spcPts val="0"/>
              </a:spcBef>
            </a:pPr>
            <a:r>
              <a:rPr lang="en-US"/>
              <a:t>present</a:t>
            </a:r>
          </a:p>
          <a:p>
            <a:pPr>
              <a:lnSpc>
                <a:spcPct val="100000"/>
              </a:lnSpc>
              <a:spcBef>
                <a:spcPts val="0"/>
              </a:spcBef>
            </a:pPr>
            <a:r>
              <a:rPr lang="en-US"/>
              <a:t>past</a:t>
            </a:r>
          </a:p>
          <a:p>
            <a:pPr>
              <a:lnSpc>
                <a:spcPct val="100000"/>
              </a:lnSpc>
              <a:spcBef>
                <a:spcPts val="0"/>
              </a:spcBef>
            </a:pPr>
            <a:endParaRPr lang="en-GB" b="1"/>
          </a:p>
        </p:txBody>
      </p:sp>
      <p:sp>
        <p:nvSpPr>
          <p:cNvPr id="5" name="Title 4"/>
          <p:cNvSpPr>
            <a:spLocks noGrp="1"/>
          </p:cNvSpPr>
          <p:nvPr>
            <p:ph type="title"/>
          </p:nvPr>
        </p:nvSpPr>
        <p:spPr/>
        <p:txBody>
          <a:bodyPr>
            <a:noAutofit/>
          </a:bodyPr>
          <a:lstStyle/>
          <a:p>
            <a:r>
              <a:rPr lang="en-US"/>
              <a:t>How do we know that some toys are from the past?</a:t>
            </a:r>
            <a:endParaRPr lang="en-GB"/>
          </a:p>
        </p:txBody>
      </p:sp>
      <p:sp>
        <p:nvSpPr>
          <p:cNvPr id="3" name="Text Placeholder 2">
            <a:extLst>
              <a:ext uri="{FF2B5EF4-FFF2-40B4-BE49-F238E27FC236}">
                <a16:creationId xmlns:a16="http://schemas.microsoft.com/office/drawing/2014/main" id="{777C3092-77B6-4798-7355-97987BEE7A49}"/>
              </a:ext>
            </a:extLst>
          </p:cNvPr>
          <p:cNvSpPr>
            <a:spLocks noGrp="1"/>
          </p:cNvSpPr>
          <p:nvPr>
            <p:ph type="body" sz="quarter" idx="10"/>
          </p:nvPr>
        </p:nvSpPr>
        <p:spPr/>
        <p:txBody>
          <a:bodyPr>
            <a:noAutofit/>
          </a:bodyPr>
          <a:lstStyle/>
          <a:p>
            <a:pPr>
              <a:lnSpc>
                <a:spcPct val="100000"/>
              </a:lnSpc>
            </a:pPr>
            <a:r>
              <a:rPr lang="en-US"/>
              <a:t>Toys from the past and modern toys are similar in some ways.</a:t>
            </a:r>
          </a:p>
          <a:p>
            <a:pPr>
              <a:lnSpc>
                <a:spcPct val="100000"/>
              </a:lnSpc>
            </a:pPr>
            <a:r>
              <a:rPr lang="en-US"/>
              <a:t>Toys from the past and modern toys are different in some ways. </a:t>
            </a:r>
            <a:endParaRPr lang="en-GB"/>
          </a:p>
        </p:txBody>
      </p:sp>
      <p:sp>
        <p:nvSpPr>
          <p:cNvPr id="2" name="Text Placeholder 1">
            <a:extLst>
              <a:ext uri="{FF2B5EF4-FFF2-40B4-BE49-F238E27FC236}">
                <a16:creationId xmlns:a16="http://schemas.microsoft.com/office/drawing/2014/main" id="{3AA1CB0B-3210-54D8-9D86-2B0DB4FE1057}"/>
              </a:ext>
            </a:extLst>
          </p:cNvPr>
          <p:cNvSpPr>
            <a:spLocks noGrp="1"/>
          </p:cNvSpPr>
          <p:nvPr>
            <p:ph type="body" sz="quarter" idx="12"/>
          </p:nvPr>
        </p:nvSpPr>
        <p:spPr/>
        <p:txBody>
          <a:bodyPr/>
          <a:lstStyle/>
          <a:p>
            <a:r>
              <a:rPr lang="en-US"/>
              <a:t>Lesson 4:</a:t>
            </a:r>
            <a:endParaRPr lang="en-GB"/>
          </a:p>
        </p:txBody>
      </p:sp>
      <p:pic>
        <p:nvPicPr>
          <p:cNvPr id="4" name="Picture 3" descr="A cartoon of a child with a backpack&#10;&#10;Description automatically generated with medium confidence">
            <a:extLst>
              <a:ext uri="{FF2B5EF4-FFF2-40B4-BE49-F238E27FC236}">
                <a16:creationId xmlns:a16="http://schemas.microsoft.com/office/drawing/2014/main" id="{1FCBEB67-636F-8943-382F-CF6AD9CBBE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5621" y="3094892"/>
            <a:ext cx="2538719" cy="3960000"/>
          </a:xfrm>
          <a:prstGeom prst="rect">
            <a:avLst/>
          </a:prstGeom>
        </p:spPr>
      </p:pic>
    </p:spTree>
    <p:extLst>
      <p:ext uri="{BB962C8B-B14F-4D97-AF65-F5344CB8AC3E}">
        <p14:creationId xmlns:p14="http://schemas.microsoft.com/office/powerpoint/2010/main" val="81419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8379-863E-6B9B-FAF8-A9D66A9821E3}"/>
              </a:ext>
            </a:extLst>
          </p:cNvPr>
          <p:cNvSpPr>
            <a:spLocks noGrp="1"/>
          </p:cNvSpPr>
          <p:nvPr>
            <p:ph type="title"/>
          </p:nvPr>
        </p:nvSpPr>
        <p:spPr/>
        <p:txBody>
          <a:bodyPr/>
          <a:lstStyle/>
          <a:p>
            <a:r>
              <a:rPr lang="en-US"/>
              <a:t>History detectives</a:t>
            </a:r>
            <a:endParaRPr lang="en-GB"/>
          </a:p>
        </p:txBody>
      </p:sp>
      <p:sp>
        <p:nvSpPr>
          <p:cNvPr id="3" name="Content Placeholder 2">
            <a:extLst>
              <a:ext uri="{FF2B5EF4-FFF2-40B4-BE49-F238E27FC236}">
                <a16:creationId xmlns:a16="http://schemas.microsoft.com/office/drawing/2014/main" id="{ADE5C8E7-6261-BC77-799C-C27D169706F8}"/>
              </a:ext>
            </a:extLst>
          </p:cNvPr>
          <p:cNvSpPr>
            <a:spLocks noGrp="1"/>
          </p:cNvSpPr>
          <p:nvPr>
            <p:ph idx="1"/>
          </p:nvPr>
        </p:nvSpPr>
        <p:spPr>
          <a:xfrm>
            <a:off x="496328" y="1211457"/>
            <a:ext cx="10333470" cy="5299813"/>
          </a:xfrm>
        </p:spPr>
        <p:txBody>
          <a:bodyPr vert="horz" lIns="0" tIns="0" rIns="0" bIns="0" rtlCol="0" anchor="t">
            <a:normAutofit/>
          </a:bodyPr>
          <a:lstStyle/>
          <a:p>
            <a:r>
              <a:rPr lang="en-GB" sz="2400">
                <a:solidFill>
                  <a:schemeClr val="dk1"/>
                </a:solidFill>
              </a:rPr>
              <a:t>Which toys are from the past and which toys are modern?</a:t>
            </a:r>
            <a:r>
              <a:rPr lang="en-US" sz="2400"/>
              <a:t>	</a:t>
            </a:r>
            <a:r>
              <a:rPr lang="en-US"/>
              <a:t>			</a:t>
            </a:r>
          </a:p>
          <a:p>
            <a:r>
              <a:rPr lang="en-US"/>
              <a:t>										</a:t>
            </a:r>
            <a:endParaRPr lang="en-GB"/>
          </a:p>
        </p:txBody>
      </p:sp>
      <p:sp>
        <p:nvSpPr>
          <p:cNvPr id="4" name="Text Placeholder 3">
            <a:extLst>
              <a:ext uri="{FF2B5EF4-FFF2-40B4-BE49-F238E27FC236}">
                <a16:creationId xmlns:a16="http://schemas.microsoft.com/office/drawing/2014/main" id="{4D52648B-62F0-D097-462F-FC0E628B03AD}"/>
              </a:ext>
            </a:extLst>
          </p:cNvPr>
          <p:cNvSpPr>
            <a:spLocks noGrp="1"/>
          </p:cNvSpPr>
          <p:nvPr>
            <p:ph type="body" sz="quarter" idx="10"/>
          </p:nvPr>
        </p:nvSpPr>
        <p:spPr/>
        <p:txBody>
          <a:bodyPr/>
          <a:lstStyle/>
          <a:p>
            <a:r>
              <a:rPr lang="en-US"/>
              <a:t>Lesson 4:</a:t>
            </a:r>
            <a:endParaRPr lang="en-GB"/>
          </a:p>
        </p:txBody>
      </p:sp>
      <p:sp>
        <p:nvSpPr>
          <p:cNvPr id="6" name="Google Shape;469;p19">
            <a:extLst>
              <a:ext uri="{FF2B5EF4-FFF2-40B4-BE49-F238E27FC236}">
                <a16:creationId xmlns:a16="http://schemas.microsoft.com/office/drawing/2014/main" id="{B81E28E7-ABF2-F5F2-5147-B85B6A06436E}"/>
              </a:ext>
            </a:extLst>
          </p:cNvPr>
          <p:cNvSpPr/>
          <p:nvPr/>
        </p:nvSpPr>
        <p:spPr>
          <a:xfrm>
            <a:off x="4233774" y="3499350"/>
            <a:ext cx="2812069"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7" name="Google Shape;469;p19">
            <a:extLst>
              <a:ext uri="{FF2B5EF4-FFF2-40B4-BE49-F238E27FC236}">
                <a16:creationId xmlns:a16="http://schemas.microsoft.com/office/drawing/2014/main" id="{8977AB8A-00D9-952A-E3B2-8098F3FF2002}"/>
              </a:ext>
            </a:extLst>
          </p:cNvPr>
          <p:cNvSpPr/>
          <p:nvPr/>
        </p:nvSpPr>
        <p:spPr>
          <a:xfrm>
            <a:off x="4233775" y="4070077"/>
            <a:ext cx="2812069"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a:solidFill>
                  <a:schemeClr val="dk1"/>
                </a:solidFill>
                <a:latin typeface="Century Gothic"/>
                <a:ea typeface="Century Gothic"/>
                <a:cs typeface="Century Gothic"/>
                <a:sym typeface="Century Gothic"/>
              </a:rPr>
              <a:t>Modern</a:t>
            </a:r>
            <a:endParaRPr lang="en-US" sz="2400" b="0" i="0" u="none" strike="noStrike" cap="none">
              <a:solidFill>
                <a:schemeClr val="dk1"/>
              </a:solidFill>
              <a:latin typeface="Century Gothic"/>
              <a:ea typeface="Century Gothic"/>
              <a:cs typeface="Century Gothic"/>
              <a:sym typeface="Century Gothic"/>
            </a:endParaRPr>
          </a:p>
        </p:txBody>
      </p:sp>
      <p:grpSp>
        <p:nvGrpSpPr>
          <p:cNvPr id="24" name="Group 23">
            <a:extLst>
              <a:ext uri="{FF2B5EF4-FFF2-40B4-BE49-F238E27FC236}">
                <a16:creationId xmlns:a16="http://schemas.microsoft.com/office/drawing/2014/main" id="{6595FFDF-42FB-1C88-1ADF-EBE65D2D9C70}"/>
              </a:ext>
            </a:extLst>
          </p:cNvPr>
          <p:cNvGrpSpPr/>
          <p:nvPr/>
        </p:nvGrpSpPr>
        <p:grpSpPr>
          <a:xfrm>
            <a:off x="946114" y="2009172"/>
            <a:ext cx="9782137" cy="4455344"/>
            <a:chOff x="891854" y="2009172"/>
            <a:chExt cx="9782137" cy="4455344"/>
          </a:xfrm>
        </p:grpSpPr>
        <p:pic>
          <p:nvPicPr>
            <p:cNvPr id="15" name="Picture 14">
              <a:extLst>
                <a:ext uri="{FF2B5EF4-FFF2-40B4-BE49-F238E27FC236}">
                  <a16:creationId xmlns:a16="http://schemas.microsoft.com/office/drawing/2014/main" id="{BEAE6C57-9705-79C4-ABD3-54DB142AFFF4}"/>
                </a:ext>
              </a:extLst>
            </p:cNvPr>
            <p:cNvPicPr>
              <a:picLocks noChangeAspect="1"/>
            </p:cNvPicPr>
            <p:nvPr/>
          </p:nvPicPr>
          <p:blipFill>
            <a:blip r:embed="rId3" cstate="screen">
              <a:extLst>
                <a:ext uri="{28A0092B-C50C-407E-A947-70E740481C1C}">
                  <a14:useLocalDpi xmlns:a14="http://schemas.microsoft.com/office/drawing/2010/main"/>
                </a:ext>
              </a:extLst>
            </a:blip>
            <a:srcRect l="20533" r="20533"/>
            <a:stretch/>
          </p:blipFill>
          <p:spPr>
            <a:xfrm>
              <a:off x="7207777" y="2009172"/>
              <a:ext cx="1679944" cy="1603434"/>
            </a:xfrm>
            <a:prstGeom prst="rect">
              <a:avLst/>
            </a:prstGeom>
          </p:spPr>
        </p:pic>
        <p:pic>
          <p:nvPicPr>
            <p:cNvPr id="10" name="Picture 9">
              <a:extLst>
                <a:ext uri="{FF2B5EF4-FFF2-40B4-BE49-F238E27FC236}">
                  <a16:creationId xmlns:a16="http://schemas.microsoft.com/office/drawing/2014/main" id="{5AE0D9C4-E406-A248-A9C9-D353112716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757" r="7068"/>
            <a:stretch/>
          </p:blipFill>
          <p:spPr>
            <a:xfrm>
              <a:off x="2497557" y="2273028"/>
              <a:ext cx="1509823" cy="1239980"/>
            </a:xfrm>
            <a:prstGeom prst="rect">
              <a:avLst/>
            </a:prstGeom>
          </p:spPr>
        </p:pic>
        <p:pic>
          <p:nvPicPr>
            <p:cNvPr id="12" name="Picture 11">
              <a:extLst>
                <a:ext uri="{FF2B5EF4-FFF2-40B4-BE49-F238E27FC236}">
                  <a16:creationId xmlns:a16="http://schemas.microsoft.com/office/drawing/2014/main" id="{394F6393-1E91-C369-1B12-68AF498FF4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923" t="16970" r="18932"/>
            <a:stretch/>
          </p:blipFill>
          <p:spPr>
            <a:xfrm>
              <a:off x="891854" y="2307265"/>
              <a:ext cx="1382411" cy="1208986"/>
            </a:xfrm>
            <a:prstGeom prst="rect">
              <a:avLst/>
            </a:prstGeom>
          </p:spPr>
        </p:pic>
        <p:pic>
          <p:nvPicPr>
            <p:cNvPr id="14" name="Picture 13">
              <a:extLst>
                <a:ext uri="{FF2B5EF4-FFF2-40B4-BE49-F238E27FC236}">
                  <a16:creationId xmlns:a16="http://schemas.microsoft.com/office/drawing/2014/main" id="{306DA1D5-8884-4931-8977-201AE0DAAB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2402" r="19846"/>
            <a:stretch/>
          </p:blipFill>
          <p:spPr>
            <a:xfrm>
              <a:off x="9461880" y="2164851"/>
              <a:ext cx="1212111" cy="1415401"/>
            </a:xfrm>
            <a:prstGeom prst="rect">
              <a:avLst/>
            </a:prstGeom>
          </p:spPr>
        </p:pic>
        <p:pic>
          <p:nvPicPr>
            <p:cNvPr id="17" name="Picture 16">
              <a:extLst>
                <a:ext uri="{FF2B5EF4-FFF2-40B4-BE49-F238E27FC236}">
                  <a16:creationId xmlns:a16="http://schemas.microsoft.com/office/drawing/2014/main" id="{FF6645DB-71F5-676B-73E7-B4CE6E94797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9214" r="24440"/>
            <a:stretch/>
          </p:blipFill>
          <p:spPr>
            <a:xfrm>
              <a:off x="891854" y="4571519"/>
              <a:ext cx="1189928" cy="1407893"/>
            </a:xfrm>
            <a:prstGeom prst="rect">
              <a:avLst/>
            </a:prstGeom>
          </p:spPr>
        </p:pic>
        <p:pic>
          <p:nvPicPr>
            <p:cNvPr id="18" name="Picture 17">
              <a:extLst>
                <a:ext uri="{FF2B5EF4-FFF2-40B4-BE49-F238E27FC236}">
                  <a16:creationId xmlns:a16="http://schemas.microsoft.com/office/drawing/2014/main" id="{036FECC6-189B-D620-21FF-15E8B904BA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81782" y="4472116"/>
              <a:ext cx="1679313" cy="1654754"/>
            </a:xfrm>
            <a:prstGeom prst="rect">
              <a:avLst/>
            </a:prstGeom>
          </p:spPr>
        </p:pic>
        <p:pic>
          <p:nvPicPr>
            <p:cNvPr id="22" name="Picture 21">
              <a:extLst>
                <a:ext uri="{FF2B5EF4-FFF2-40B4-BE49-F238E27FC236}">
                  <a16:creationId xmlns:a16="http://schemas.microsoft.com/office/drawing/2014/main" id="{C5399F1B-7955-13F7-65CA-1A7DA31CD9D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7601" r="37661"/>
            <a:stretch/>
          </p:blipFill>
          <p:spPr>
            <a:xfrm>
              <a:off x="9352630" y="4151710"/>
              <a:ext cx="899160" cy="2312806"/>
            </a:xfrm>
            <a:prstGeom prst="rect">
              <a:avLst/>
            </a:prstGeom>
          </p:spPr>
        </p:pic>
        <p:pic>
          <p:nvPicPr>
            <p:cNvPr id="23" name="Picture 22">
              <a:extLst>
                <a:ext uri="{FF2B5EF4-FFF2-40B4-BE49-F238E27FC236}">
                  <a16:creationId xmlns:a16="http://schemas.microsoft.com/office/drawing/2014/main" id="{5DB41E93-38E0-6FBE-7D24-0E8E79FD092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5276" r="13178"/>
            <a:stretch/>
          </p:blipFill>
          <p:spPr>
            <a:xfrm>
              <a:off x="7207777" y="4341780"/>
              <a:ext cx="1435395" cy="1702036"/>
            </a:xfrm>
            <a:prstGeom prst="rect">
              <a:avLst/>
            </a:prstGeom>
          </p:spPr>
        </p:pic>
      </p:grpSp>
    </p:spTree>
    <p:extLst>
      <p:ext uri="{BB962C8B-B14F-4D97-AF65-F5344CB8AC3E}">
        <p14:creationId xmlns:p14="http://schemas.microsoft.com/office/powerpoint/2010/main" val="3594303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A4E855-F836-0205-FDD5-149EB6BF833B}"/>
              </a:ext>
            </a:extLst>
          </p:cNvPr>
          <p:cNvSpPr>
            <a:spLocks noGrp="1"/>
          </p:cNvSpPr>
          <p:nvPr>
            <p:ph type="title"/>
          </p:nvPr>
        </p:nvSpPr>
        <p:spPr>
          <a:xfrm>
            <a:off x="473075" y="418462"/>
            <a:ext cx="10333470" cy="969138"/>
          </a:xfrm>
        </p:spPr>
        <p:txBody>
          <a:bodyPr>
            <a:normAutofit/>
          </a:bodyPr>
          <a:lstStyle/>
          <a:p>
            <a:pPr marL="180000">
              <a:spcBef>
                <a:spcPts val="600"/>
              </a:spcBef>
            </a:pPr>
            <a:r>
              <a:rPr lang="en-US"/>
              <a:t>Which toys are from the past and which toys are modern?</a:t>
            </a:r>
            <a:br>
              <a:rPr lang="en-US"/>
            </a:br>
            <a:r>
              <a:rPr lang="en-US"/>
              <a:t>Tick one box for each toy.</a:t>
            </a:r>
            <a:endParaRPr lang="en-GB"/>
          </a:p>
        </p:txBody>
      </p:sp>
      <p:sp>
        <p:nvSpPr>
          <p:cNvPr id="8" name="Text Placeholder 7">
            <a:extLst>
              <a:ext uri="{FF2B5EF4-FFF2-40B4-BE49-F238E27FC236}">
                <a16:creationId xmlns:a16="http://schemas.microsoft.com/office/drawing/2014/main" id="{678EC91A-25D9-3DF7-13A8-A985B5D0A43C}"/>
              </a:ext>
            </a:extLst>
          </p:cNvPr>
          <p:cNvSpPr>
            <a:spLocks noGrp="1"/>
          </p:cNvSpPr>
          <p:nvPr>
            <p:ph type="body" sz="quarter" idx="10"/>
          </p:nvPr>
        </p:nvSpPr>
        <p:spPr/>
        <p:txBody>
          <a:bodyPr/>
          <a:lstStyle/>
          <a:p>
            <a:r>
              <a:rPr lang="en-US"/>
              <a:t>Lesson 4:</a:t>
            </a:r>
            <a:endParaRPr lang="en-GB"/>
          </a:p>
        </p:txBody>
      </p:sp>
      <p:grpSp>
        <p:nvGrpSpPr>
          <p:cNvPr id="17" name="Group 16">
            <a:extLst>
              <a:ext uri="{FF2B5EF4-FFF2-40B4-BE49-F238E27FC236}">
                <a16:creationId xmlns:a16="http://schemas.microsoft.com/office/drawing/2014/main" id="{DB2324DA-7984-0512-83D9-DD3A3E3F8A7D}"/>
              </a:ext>
            </a:extLst>
          </p:cNvPr>
          <p:cNvGrpSpPr/>
          <p:nvPr/>
        </p:nvGrpSpPr>
        <p:grpSpPr>
          <a:xfrm>
            <a:off x="1103805" y="4995268"/>
            <a:ext cx="3024992" cy="1158102"/>
            <a:chOff x="1172238" y="4704704"/>
            <a:chExt cx="3024992" cy="1158102"/>
          </a:xfrm>
        </p:grpSpPr>
        <p:sp>
          <p:nvSpPr>
            <p:cNvPr id="11" name="Rectangle 10">
              <a:extLst>
                <a:ext uri="{FF2B5EF4-FFF2-40B4-BE49-F238E27FC236}">
                  <a16:creationId xmlns:a16="http://schemas.microsoft.com/office/drawing/2014/main" id="{1347EBBC-7BA6-E8D3-A523-FD8BA60AA77C}"/>
                </a:ext>
              </a:extLst>
            </p:cNvPr>
            <p:cNvSpPr/>
            <p:nvPr/>
          </p:nvSpPr>
          <p:spPr>
            <a:xfrm>
              <a:off x="1172238" y="470470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23" name="Google Shape;469;p19">
              <a:extLst>
                <a:ext uri="{FF2B5EF4-FFF2-40B4-BE49-F238E27FC236}">
                  <a16:creationId xmlns:a16="http://schemas.microsoft.com/office/drawing/2014/main" id="{5A86A27D-3D5C-26A4-2D9F-ED19C5CD29C1}"/>
                </a:ext>
              </a:extLst>
            </p:cNvPr>
            <p:cNvSpPr/>
            <p:nvPr/>
          </p:nvSpPr>
          <p:spPr>
            <a:xfrm>
              <a:off x="1900545" y="4715435"/>
              <a:ext cx="229668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24" name="Google Shape;469;p19">
              <a:extLst>
                <a:ext uri="{FF2B5EF4-FFF2-40B4-BE49-F238E27FC236}">
                  <a16:creationId xmlns:a16="http://schemas.microsoft.com/office/drawing/2014/main" id="{F5710CE5-089D-0176-890D-35717F139E4E}"/>
                </a:ext>
              </a:extLst>
            </p:cNvPr>
            <p:cNvSpPr/>
            <p:nvPr/>
          </p:nvSpPr>
          <p:spPr>
            <a:xfrm>
              <a:off x="1900545" y="5378237"/>
              <a:ext cx="1652558"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Modern</a:t>
              </a:r>
            </a:p>
          </p:txBody>
        </p:sp>
        <p:sp>
          <p:nvSpPr>
            <p:cNvPr id="9" name="Rectangle 8">
              <a:extLst>
                <a:ext uri="{FF2B5EF4-FFF2-40B4-BE49-F238E27FC236}">
                  <a16:creationId xmlns:a16="http://schemas.microsoft.com/office/drawing/2014/main" id="{5F845611-323B-BFD4-E3E6-B3EF8E1862D6}"/>
                </a:ext>
              </a:extLst>
            </p:cNvPr>
            <p:cNvSpPr/>
            <p:nvPr/>
          </p:nvSpPr>
          <p:spPr>
            <a:xfrm>
              <a:off x="1172238" y="535348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grpSp>
      <p:grpSp>
        <p:nvGrpSpPr>
          <p:cNvPr id="2" name="Group 1">
            <a:extLst>
              <a:ext uri="{FF2B5EF4-FFF2-40B4-BE49-F238E27FC236}">
                <a16:creationId xmlns:a16="http://schemas.microsoft.com/office/drawing/2014/main" id="{122831B1-0785-F26D-3EC2-EB93A67CC0A6}"/>
              </a:ext>
            </a:extLst>
          </p:cNvPr>
          <p:cNvGrpSpPr/>
          <p:nvPr/>
        </p:nvGrpSpPr>
        <p:grpSpPr>
          <a:xfrm>
            <a:off x="696596" y="1882436"/>
            <a:ext cx="9292493" cy="2763383"/>
            <a:chOff x="1116248" y="1671787"/>
            <a:chExt cx="9292493" cy="2763383"/>
          </a:xfrm>
        </p:grpSpPr>
        <p:pic>
          <p:nvPicPr>
            <p:cNvPr id="5" name="Picture 4">
              <a:extLst>
                <a:ext uri="{FF2B5EF4-FFF2-40B4-BE49-F238E27FC236}">
                  <a16:creationId xmlns:a16="http://schemas.microsoft.com/office/drawing/2014/main" id="{F43F3F81-E181-4ABC-0F55-96ED355681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9558" y="1969048"/>
              <a:ext cx="3699183" cy="2466122"/>
            </a:xfrm>
            <a:prstGeom prst="rect">
              <a:avLst/>
            </a:prstGeom>
          </p:spPr>
        </p:pic>
        <p:pic>
          <p:nvPicPr>
            <p:cNvPr id="16" name="Picture 15">
              <a:extLst>
                <a:ext uri="{FF2B5EF4-FFF2-40B4-BE49-F238E27FC236}">
                  <a16:creationId xmlns:a16="http://schemas.microsoft.com/office/drawing/2014/main" id="{69B24A00-BF8F-A44C-DD7F-BA5635DEBF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248" y="1671787"/>
              <a:ext cx="4025497" cy="2719766"/>
            </a:xfrm>
            <a:prstGeom prst="rect">
              <a:avLst/>
            </a:prstGeom>
          </p:spPr>
        </p:pic>
      </p:grpSp>
      <p:grpSp>
        <p:nvGrpSpPr>
          <p:cNvPr id="18" name="Group 17">
            <a:extLst>
              <a:ext uri="{FF2B5EF4-FFF2-40B4-BE49-F238E27FC236}">
                <a16:creationId xmlns:a16="http://schemas.microsoft.com/office/drawing/2014/main" id="{C36F4376-BA2E-2CBF-6279-EA8E29A86F10}"/>
              </a:ext>
            </a:extLst>
          </p:cNvPr>
          <p:cNvGrpSpPr/>
          <p:nvPr/>
        </p:nvGrpSpPr>
        <p:grpSpPr>
          <a:xfrm>
            <a:off x="6550707" y="5005999"/>
            <a:ext cx="3024992" cy="1158102"/>
            <a:chOff x="1172238" y="4704704"/>
            <a:chExt cx="3024992" cy="1158102"/>
          </a:xfrm>
        </p:grpSpPr>
        <p:sp>
          <p:nvSpPr>
            <p:cNvPr id="19" name="Rectangle 18">
              <a:extLst>
                <a:ext uri="{FF2B5EF4-FFF2-40B4-BE49-F238E27FC236}">
                  <a16:creationId xmlns:a16="http://schemas.microsoft.com/office/drawing/2014/main" id="{2E8889FC-69E4-36FC-9865-C2CD22C789A2}"/>
                </a:ext>
              </a:extLst>
            </p:cNvPr>
            <p:cNvSpPr/>
            <p:nvPr/>
          </p:nvSpPr>
          <p:spPr>
            <a:xfrm>
              <a:off x="1172238" y="470470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20" name="Google Shape;469;p19">
              <a:extLst>
                <a:ext uri="{FF2B5EF4-FFF2-40B4-BE49-F238E27FC236}">
                  <a16:creationId xmlns:a16="http://schemas.microsoft.com/office/drawing/2014/main" id="{B613D42F-AE53-1D80-7B6F-061AED83517D}"/>
                </a:ext>
              </a:extLst>
            </p:cNvPr>
            <p:cNvSpPr/>
            <p:nvPr/>
          </p:nvSpPr>
          <p:spPr>
            <a:xfrm>
              <a:off x="1900545" y="4715435"/>
              <a:ext cx="229668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21" name="Google Shape;469;p19">
              <a:extLst>
                <a:ext uri="{FF2B5EF4-FFF2-40B4-BE49-F238E27FC236}">
                  <a16:creationId xmlns:a16="http://schemas.microsoft.com/office/drawing/2014/main" id="{4D3CC003-76A0-A3AC-DD3D-018BF7B8A9CC}"/>
                </a:ext>
              </a:extLst>
            </p:cNvPr>
            <p:cNvSpPr/>
            <p:nvPr/>
          </p:nvSpPr>
          <p:spPr>
            <a:xfrm>
              <a:off x="1900545" y="5378237"/>
              <a:ext cx="1652558"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Modern</a:t>
              </a:r>
            </a:p>
          </p:txBody>
        </p:sp>
        <p:sp>
          <p:nvSpPr>
            <p:cNvPr id="22" name="Rectangle 21">
              <a:extLst>
                <a:ext uri="{FF2B5EF4-FFF2-40B4-BE49-F238E27FC236}">
                  <a16:creationId xmlns:a16="http://schemas.microsoft.com/office/drawing/2014/main" id="{264DAAEA-C97D-30B9-4B8D-00BA037F48F9}"/>
                </a:ext>
              </a:extLst>
            </p:cNvPr>
            <p:cNvSpPr/>
            <p:nvPr/>
          </p:nvSpPr>
          <p:spPr>
            <a:xfrm>
              <a:off x="1172238" y="535348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grpSp>
    </p:spTree>
    <p:extLst>
      <p:ext uri="{BB962C8B-B14F-4D97-AF65-F5344CB8AC3E}">
        <p14:creationId xmlns:p14="http://schemas.microsoft.com/office/powerpoint/2010/main" val="706395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78EC91A-25D9-3DF7-13A8-A985B5D0A43C}"/>
              </a:ext>
            </a:extLst>
          </p:cNvPr>
          <p:cNvSpPr>
            <a:spLocks noGrp="1"/>
          </p:cNvSpPr>
          <p:nvPr>
            <p:ph type="body" sz="quarter" idx="10"/>
          </p:nvPr>
        </p:nvSpPr>
        <p:spPr/>
        <p:txBody>
          <a:bodyPr/>
          <a:lstStyle/>
          <a:p>
            <a:r>
              <a:rPr lang="en-US"/>
              <a:t>Lesson 4:</a:t>
            </a:r>
            <a:endParaRPr lang="en-GB"/>
          </a:p>
        </p:txBody>
      </p:sp>
      <p:grpSp>
        <p:nvGrpSpPr>
          <p:cNvPr id="9" name="Group 8">
            <a:extLst>
              <a:ext uri="{FF2B5EF4-FFF2-40B4-BE49-F238E27FC236}">
                <a16:creationId xmlns:a16="http://schemas.microsoft.com/office/drawing/2014/main" id="{ECD151FE-CCAE-8293-0BD4-7AF10CDF3CF0}"/>
              </a:ext>
            </a:extLst>
          </p:cNvPr>
          <p:cNvGrpSpPr/>
          <p:nvPr/>
        </p:nvGrpSpPr>
        <p:grpSpPr>
          <a:xfrm>
            <a:off x="1741050" y="1754456"/>
            <a:ext cx="8171266" cy="2678223"/>
            <a:chOff x="1741050" y="1754456"/>
            <a:chExt cx="8171266" cy="2678223"/>
          </a:xfrm>
        </p:grpSpPr>
        <p:pic>
          <p:nvPicPr>
            <p:cNvPr id="4" name="Picture 3">
              <a:extLst>
                <a:ext uri="{FF2B5EF4-FFF2-40B4-BE49-F238E27FC236}">
                  <a16:creationId xmlns:a16="http://schemas.microsoft.com/office/drawing/2014/main" id="{FC501E5A-F3C8-2902-8495-8DEE7B4EF1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6940" y="1879933"/>
              <a:ext cx="3785376" cy="2552746"/>
            </a:xfrm>
            <a:prstGeom prst="rect">
              <a:avLst/>
            </a:prstGeom>
          </p:spPr>
        </p:pic>
        <p:pic>
          <p:nvPicPr>
            <p:cNvPr id="2" name="Picture 1">
              <a:extLst>
                <a:ext uri="{FF2B5EF4-FFF2-40B4-BE49-F238E27FC236}">
                  <a16:creationId xmlns:a16="http://schemas.microsoft.com/office/drawing/2014/main" id="{4AEF8AA8-DF18-5624-53EA-FFE930F43A44}"/>
                </a:ext>
              </a:extLst>
            </p:cNvPr>
            <p:cNvPicPr>
              <a:picLocks noChangeAspect="1"/>
            </p:cNvPicPr>
            <p:nvPr/>
          </p:nvPicPr>
          <p:blipFill>
            <a:blip r:embed="rId4" cstate="screen">
              <a:extLst>
                <a:ext uri="{28A0092B-C50C-407E-A947-70E740481C1C}">
                  <a14:useLocalDpi xmlns:a14="http://schemas.microsoft.com/office/drawing/2010/main"/>
                </a:ext>
              </a:extLst>
            </a:blip>
            <a:srcRect l="17316" r="17316"/>
            <a:stretch/>
          </p:blipFill>
          <p:spPr>
            <a:xfrm>
              <a:off x="1741050" y="1754456"/>
              <a:ext cx="3030271" cy="2607572"/>
            </a:xfrm>
            <a:prstGeom prst="rect">
              <a:avLst/>
            </a:prstGeom>
          </p:spPr>
        </p:pic>
      </p:grpSp>
      <p:grpSp>
        <p:nvGrpSpPr>
          <p:cNvPr id="3" name="Group 2">
            <a:extLst>
              <a:ext uri="{FF2B5EF4-FFF2-40B4-BE49-F238E27FC236}">
                <a16:creationId xmlns:a16="http://schemas.microsoft.com/office/drawing/2014/main" id="{E6EFB111-BF04-6B87-EE25-B16281FF5BE0}"/>
              </a:ext>
            </a:extLst>
          </p:cNvPr>
          <p:cNvGrpSpPr/>
          <p:nvPr/>
        </p:nvGrpSpPr>
        <p:grpSpPr>
          <a:xfrm>
            <a:off x="1172238" y="4704704"/>
            <a:ext cx="3024992" cy="1158102"/>
            <a:chOff x="1172238" y="4704704"/>
            <a:chExt cx="3024992" cy="1158102"/>
          </a:xfrm>
        </p:grpSpPr>
        <p:sp>
          <p:nvSpPr>
            <p:cNvPr id="5" name="Rectangle 4">
              <a:extLst>
                <a:ext uri="{FF2B5EF4-FFF2-40B4-BE49-F238E27FC236}">
                  <a16:creationId xmlns:a16="http://schemas.microsoft.com/office/drawing/2014/main" id="{F10E7D59-4D76-C4B5-A71B-6B6BE15FC4B7}"/>
                </a:ext>
              </a:extLst>
            </p:cNvPr>
            <p:cNvSpPr/>
            <p:nvPr/>
          </p:nvSpPr>
          <p:spPr>
            <a:xfrm>
              <a:off x="1172238" y="470470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13" name="Google Shape;469;p19">
              <a:extLst>
                <a:ext uri="{FF2B5EF4-FFF2-40B4-BE49-F238E27FC236}">
                  <a16:creationId xmlns:a16="http://schemas.microsoft.com/office/drawing/2014/main" id="{1F9F685F-0869-8CF6-59E2-AB1797459898}"/>
                </a:ext>
              </a:extLst>
            </p:cNvPr>
            <p:cNvSpPr/>
            <p:nvPr/>
          </p:nvSpPr>
          <p:spPr>
            <a:xfrm>
              <a:off x="1900545" y="4715435"/>
              <a:ext cx="229668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17" name="Google Shape;469;p19">
              <a:extLst>
                <a:ext uri="{FF2B5EF4-FFF2-40B4-BE49-F238E27FC236}">
                  <a16:creationId xmlns:a16="http://schemas.microsoft.com/office/drawing/2014/main" id="{DD456CD4-7AD1-86D1-6CC1-3ADA5FCF4553}"/>
                </a:ext>
              </a:extLst>
            </p:cNvPr>
            <p:cNvSpPr/>
            <p:nvPr/>
          </p:nvSpPr>
          <p:spPr>
            <a:xfrm>
              <a:off x="1900545" y="5378237"/>
              <a:ext cx="1652558"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Modern</a:t>
              </a:r>
            </a:p>
          </p:txBody>
        </p:sp>
        <p:sp>
          <p:nvSpPr>
            <p:cNvPr id="18" name="Rectangle 17">
              <a:extLst>
                <a:ext uri="{FF2B5EF4-FFF2-40B4-BE49-F238E27FC236}">
                  <a16:creationId xmlns:a16="http://schemas.microsoft.com/office/drawing/2014/main" id="{517DFD26-67D2-CBBC-E5CE-568C69B79F18}"/>
                </a:ext>
              </a:extLst>
            </p:cNvPr>
            <p:cNvSpPr/>
            <p:nvPr/>
          </p:nvSpPr>
          <p:spPr>
            <a:xfrm>
              <a:off x="1172238" y="535348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grpSp>
      <p:grpSp>
        <p:nvGrpSpPr>
          <p:cNvPr id="19" name="Group 18">
            <a:extLst>
              <a:ext uri="{FF2B5EF4-FFF2-40B4-BE49-F238E27FC236}">
                <a16:creationId xmlns:a16="http://schemas.microsoft.com/office/drawing/2014/main" id="{01C5E4F0-7D62-2FCA-F12B-4547BA334987}"/>
              </a:ext>
            </a:extLst>
          </p:cNvPr>
          <p:cNvGrpSpPr/>
          <p:nvPr/>
        </p:nvGrpSpPr>
        <p:grpSpPr>
          <a:xfrm>
            <a:off x="6126940" y="4726321"/>
            <a:ext cx="3024992" cy="1158102"/>
            <a:chOff x="1172238" y="4704704"/>
            <a:chExt cx="3024992" cy="1158102"/>
          </a:xfrm>
        </p:grpSpPr>
        <p:sp>
          <p:nvSpPr>
            <p:cNvPr id="20" name="Rectangle 19">
              <a:extLst>
                <a:ext uri="{FF2B5EF4-FFF2-40B4-BE49-F238E27FC236}">
                  <a16:creationId xmlns:a16="http://schemas.microsoft.com/office/drawing/2014/main" id="{D5D73E51-91C1-337E-0946-AB7A50826B79}"/>
                </a:ext>
              </a:extLst>
            </p:cNvPr>
            <p:cNvSpPr/>
            <p:nvPr/>
          </p:nvSpPr>
          <p:spPr>
            <a:xfrm>
              <a:off x="1172238" y="470470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21" name="Google Shape;469;p19">
              <a:extLst>
                <a:ext uri="{FF2B5EF4-FFF2-40B4-BE49-F238E27FC236}">
                  <a16:creationId xmlns:a16="http://schemas.microsoft.com/office/drawing/2014/main" id="{3E54EE22-193B-EB45-ADBD-952606F64137}"/>
                </a:ext>
              </a:extLst>
            </p:cNvPr>
            <p:cNvSpPr/>
            <p:nvPr/>
          </p:nvSpPr>
          <p:spPr>
            <a:xfrm>
              <a:off x="1900545" y="4715435"/>
              <a:ext cx="229668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22" name="Google Shape;469;p19">
              <a:extLst>
                <a:ext uri="{FF2B5EF4-FFF2-40B4-BE49-F238E27FC236}">
                  <a16:creationId xmlns:a16="http://schemas.microsoft.com/office/drawing/2014/main" id="{02EBCD7B-D4C3-1E1D-F5C4-12E6AAF35C2A}"/>
                </a:ext>
              </a:extLst>
            </p:cNvPr>
            <p:cNvSpPr/>
            <p:nvPr/>
          </p:nvSpPr>
          <p:spPr>
            <a:xfrm>
              <a:off x="1900545" y="5378237"/>
              <a:ext cx="1652558"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Modern</a:t>
              </a:r>
            </a:p>
          </p:txBody>
        </p:sp>
        <p:sp>
          <p:nvSpPr>
            <p:cNvPr id="25" name="Rectangle 24">
              <a:extLst>
                <a:ext uri="{FF2B5EF4-FFF2-40B4-BE49-F238E27FC236}">
                  <a16:creationId xmlns:a16="http://schemas.microsoft.com/office/drawing/2014/main" id="{4F851258-4F48-6E42-F947-4567F335FB28}"/>
                </a:ext>
              </a:extLst>
            </p:cNvPr>
            <p:cNvSpPr/>
            <p:nvPr/>
          </p:nvSpPr>
          <p:spPr>
            <a:xfrm>
              <a:off x="1172238" y="535348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grpSp>
      <p:sp>
        <p:nvSpPr>
          <p:cNvPr id="10" name="Title 9">
            <a:extLst>
              <a:ext uri="{FF2B5EF4-FFF2-40B4-BE49-F238E27FC236}">
                <a16:creationId xmlns:a16="http://schemas.microsoft.com/office/drawing/2014/main" id="{236F428B-20B0-D577-F211-CB3D5E4A8341}"/>
              </a:ext>
            </a:extLst>
          </p:cNvPr>
          <p:cNvSpPr>
            <a:spLocks noGrp="1"/>
          </p:cNvSpPr>
          <p:nvPr>
            <p:ph type="title"/>
          </p:nvPr>
        </p:nvSpPr>
        <p:spPr>
          <a:xfrm>
            <a:off x="473075" y="418462"/>
            <a:ext cx="10333470" cy="914392"/>
          </a:xfrm>
        </p:spPr>
        <p:txBody>
          <a:bodyPr>
            <a:noAutofit/>
          </a:bodyPr>
          <a:lstStyle/>
          <a:p>
            <a:r>
              <a:rPr lang="en-US"/>
              <a:t>Which toys are from the past and which toys are modern?</a:t>
            </a:r>
            <a:br>
              <a:rPr lang="en-US"/>
            </a:br>
            <a:r>
              <a:rPr lang="en-US"/>
              <a:t>Tick one box for each toy.</a:t>
            </a:r>
            <a:endParaRPr lang="en-GB"/>
          </a:p>
        </p:txBody>
      </p:sp>
    </p:spTree>
    <p:extLst>
      <p:ext uri="{BB962C8B-B14F-4D97-AF65-F5344CB8AC3E}">
        <p14:creationId xmlns:p14="http://schemas.microsoft.com/office/powerpoint/2010/main" val="1225385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78EC91A-25D9-3DF7-13A8-A985B5D0A43C}"/>
              </a:ext>
            </a:extLst>
          </p:cNvPr>
          <p:cNvSpPr>
            <a:spLocks noGrp="1"/>
          </p:cNvSpPr>
          <p:nvPr>
            <p:ph type="body" sz="quarter" idx="10"/>
          </p:nvPr>
        </p:nvSpPr>
        <p:spPr/>
        <p:txBody>
          <a:bodyPr/>
          <a:lstStyle/>
          <a:p>
            <a:r>
              <a:rPr lang="en-US"/>
              <a:t>Lesson 4:</a:t>
            </a:r>
            <a:endParaRPr lang="en-GB"/>
          </a:p>
        </p:txBody>
      </p:sp>
      <p:grpSp>
        <p:nvGrpSpPr>
          <p:cNvPr id="9" name="Group 8">
            <a:extLst>
              <a:ext uri="{FF2B5EF4-FFF2-40B4-BE49-F238E27FC236}">
                <a16:creationId xmlns:a16="http://schemas.microsoft.com/office/drawing/2014/main" id="{60360D58-898C-D8BB-1E8C-DB37AC7C8F56}"/>
              </a:ext>
            </a:extLst>
          </p:cNvPr>
          <p:cNvGrpSpPr/>
          <p:nvPr/>
        </p:nvGrpSpPr>
        <p:grpSpPr>
          <a:xfrm>
            <a:off x="1116749" y="1656977"/>
            <a:ext cx="8727215" cy="3045653"/>
            <a:chOff x="1116749" y="1656977"/>
            <a:chExt cx="8727215" cy="3045653"/>
          </a:xfrm>
        </p:grpSpPr>
        <p:pic>
          <p:nvPicPr>
            <p:cNvPr id="3" name="Picture 2">
              <a:extLst>
                <a:ext uri="{FF2B5EF4-FFF2-40B4-BE49-F238E27FC236}">
                  <a16:creationId xmlns:a16="http://schemas.microsoft.com/office/drawing/2014/main" id="{CDB9B950-FF5A-52CD-41CE-EBCF651511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6749" y="1789352"/>
              <a:ext cx="4171358" cy="2780905"/>
            </a:xfrm>
            <a:prstGeom prst="rect">
              <a:avLst/>
            </a:prstGeom>
          </p:spPr>
        </p:pic>
        <p:pic>
          <p:nvPicPr>
            <p:cNvPr id="2" name="Picture 1">
              <a:extLst>
                <a:ext uri="{FF2B5EF4-FFF2-40B4-BE49-F238E27FC236}">
                  <a16:creationId xmlns:a16="http://schemas.microsoft.com/office/drawing/2014/main" id="{365F5D71-8868-C7B1-B732-9D86C25FC7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3110" y="1656977"/>
              <a:ext cx="3090854" cy="3045653"/>
            </a:xfrm>
            <a:prstGeom prst="rect">
              <a:avLst/>
            </a:prstGeom>
          </p:spPr>
        </p:pic>
      </p:grpSp>
      <p:grpSp>
        <p:nvGrpSpPr>
          <p:cNvPr id="4" name="Group 3">
            <a:extLst>
              <a:ext uri="{FF2B5EF4-FFF2-40B4-BE49-F238E27FC236}">
                <a16:creationId xmlns:a16="http://schemas.microsoft.com/office/drawing/2014/main" id="{828AF1A9-F860-AD05-FFE2-CFF024A6644C}"/>
              </a:ext>
            </a:extLst>
          </p:cNvPr>
          <p:cNvGrpSpPr/>
          <p:nvPr/>
        </p:nvGrpSpPr>
        <p:grpSpPr>
          <a:xfrm>
            <a:off x="6203516" y="5039523"/>
            <a:ext cx="3024992" cy="1158102"/>
            <a:chOff x="1172238" y="4704704"/>
            <a:chExt cx="3024992" cy="1158102"/>
          </a:xfrm>
        </p:grpSpPr>
        <p:sp>
          <p:nvSpPr>
            <p:cNvPr id="5" name="Rectangle 4">
              <a:extLst>
                <a:ext uri="{FF2B5EF4-FFF2-40B4-BE49-F238E27FC236}">
                  <a16:creationId xmlns:a16="http://schemas.microsoft.com/office/drawing/2014/main" id="{164FA7A6-02AA-169C-55B8-D639D977115C}"/>
                </a:ext>
              </a:extLst>
            </p:cNvPr>
            <p:cNvSpPr/>
            <p:nvPr/>
          </p:nvSpPr>
          <p:spPr>
            <a:xfrm>
              <a:off x="1172238" y="470470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16" name="Google Shape;469;p19">
              <a:extLst>
                <a:ext uri="{FF2B5EF4-FFF2-40B4-BE49-F238E27FC236}">
                  <a16:creationId xmlns:a16="http://schemas.microsoft.com/office/drawing/2014/main" id="{EA860D70-E044-9C37-BF1E-0E9542268ACB}"/>
                </a:ext>
              </a:extLst>
            </p:cNvPr>
            <p:cNvSpPr/>
            <p:nvPr/>
          </p:nvSpPr>
          <p:spPr>
            <a:xfrm>
              <a:off x="1900545" y="4715435"/>
              <a:ext cx="229668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17" name="Google Shape;469;p19">
              <a:extLst>
                <a:ext uri="{FF2B5EF4-FFF2-40B4-BE49-F238E27FC236}">
                  <a16:creationId xmlns:a16="http://schemas.microsoft.com/office/drawing/2014/main" id="{4592B9E3-C571-E22D-4D97-FEF65B40E626}"/>
                </a:ext>
              </a:extLst>
            </p:cNvPr>
            <p:cNvSpPr/>
            <p:nvPr/>
          </p:nvSpPr>
          <p:spPr>
            <a:xfrm>
              <a:off x="1900545" y="5378237"/>
              <a:ext cx="1652558"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Modern</a:t>
              </a:r>
            </a:p>
          </p:txBody>
        </p:sp>
        <p:sp>
          <p:nvSpPr>
            <p:cNvPr id="18" name="Rectangle 17">
              <a:extLst>
                <a:ext uri="{FF2B5EF4-FFF2-40B4-BE49-F238E27FC236}">
                  <a16:creationId xmlns:a16="http://schemas.microsoft.com/office/drawing/2014/main" id="{79612114-A540-A560-FA8F-BE7492F4581F}"/>
                </a:ext>
              </a:extLst>
            </p:cNvPr>
            <p:cNvSpPr/>
            <p:nvPr/>
          </p:nvSpPr>
          <p:spPr>
            <a:xfrm>
              <a:off x="1172238" y="535348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grpSp>
      <p:grpSp>
        <p:nvGrpSpPr>
          <p:cNvPr id="19" name="Group 18">
            <a:extLst>
              <a:ext uri="{FF2B5EF4-FFF2-40B4-BE49-F238E27FC236}">
                <a16:creationId xmlns:a16="http://schemas.microsoft.com/office/drawing/2014/main" id="{8CAACCB2-3F9E-8530-3D2B-2830BE95E5C6}"/>
              </a:ext>
            </a:extLst>
          </p:cNvPr>
          <p:cNvGrpSpPr/>
          <p:nvPr/>
        </p:nvGrpSpPr>
        <p:grpSpPr>
          <a:xfrm>
            <a:off x="1116749" y="4977067"/>
            <a:ext cx="3024992" cy="1158102"/>
            <a:chOff x="1172238" y="4704704"/>
            <a:chExt cx="3024992" cy="1158102"/>
          </a:xfrm>
        </p:grpSpPr>
        <p:sp>
          <p:nvSpPr>
            <p:cNvPr id="20" name="Rectangle 19">
              <a:extLst>
                <a:ext uri="{FF2B5EF4-FFF2-40B4-BE49-F238E27FC236}">
                  <a16:creationId xmlns:a16="http://schemas.microsoft.com/office/drawing/2014/main" id="{4189D7CC-A3D3-F23B-8962-2EBA07EEFAB3}"/>
                </a:ext>
              </a:extLst>
            </p:cNvPr>
            <p:cNvSpPr/>
            <p:nvPr/>
          </p:nvSpPr>
          <p:spPr>
            <a:xfrm>
              <a:off x="1172238" y="470470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21" name="Google Shape;469;p19">
              <a:extLst>
                <a:ext uri="{FF2B5EF4-FFF2-40B4-BE49-F238E27FC236}">
                  <a16:creationId xmlns:a16="http://schemas.microsoft.com/office/drawing/2014/main" id="{978E6082-3430-54C6-2A67-0223689BB6FC}"/>
                </a:ext>
              </a:extLst>
            </p:cNvPr>
            <p:cNvSpPr/>
            <p:nvPr/>
          </p:nvSpPr>
          <p:spPr>
            <a:xfrm>
              <a:off x="1900545" y="4715435"/>
              <a:ext cx="229668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22" name="Google Shape;469;p19">
              <a:extLst>
                <a:ext uri="{FF2B5EF4-FFF2-40B4-BE49-F238E27FC236}">
                  <a16:creationId xmlns:a16="http://schemas.microsoft.com/office/drawing/2014/main" id="{DF36A676-1777-0EEC-872A-D2F0FF3FCA4D}"/>
                </a:ext>
              </a:extLst>
            </p:cNvPr>
            <p:cNvSpPr/>
            <p:nvPr/>
          </p:nvSpPr>
          <p:spPr>
            <a:xfrm>
              <a:off x="1900545" y="5378237"/>
              <a:ext cx="1652558"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Modern</a:t>
              </a:r>
            </a:p>
          </p:txBody>
        </p:sp>
        <p:sp>
          <p:nvSpPr>
            <p:cNvPr id="25" name="Rectangle 24">
              <a:extLst>
                <a:ext uri="{FF2B5EF4-FFF2-40B4-BE49-F238E27FC236}">
                  <a16:creationId xmlns:a16="http://schemas.microsoft.com/office/drawing/2014/main" id="{AABA086E-0CF1-378A-C301-BB6BC4FC49E6}"/>
                </a:ext>
              </a:extLst>
            </p:cNvPr>
            <p:cNvSpPr/>
            <p:nvPr/>
          </p:nvSpPr>
          <p:spPr>
            <a:xfrm>
              <a:off x="1172238" y="535348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grpSp>
      <p:sp>
        <p:nvSpPr>
          <p:cNvPr id="10" name="Title 9">
            <a:extLst>
              <a:ext uri="{FF2B5EF4-FFF2-40B4-BE49-F238E27FC236}">
                <a16:creationId xmlns:a16="http://schemas.microsoft.com/office/drawing/2014/main" id="{3B1F2C87-5F78-A19E-7B94-1982C51EFD85}"/>
              </a:ext>
            </a:extLst>
          </p:cNvPr>
          <p:cNvSpPr>
            <a:spLocks noGrp="1"/>
          </p:cNvSpPr>
          <p:nvPr>
            <p:ph type="title"/>
          </p:nvPr>
        </p:nvSpPr>
        <p:spPr>
          <a:xfrm>
            <a:off x="473075" y="418462"/>
            <a:ext cx="10333470" cy="890891"/>
          </a:xfrm>
        </p:spPr>
        <p:txBody>
          <a:bodyPr>
            <a:noAutofit/>
          </a:bodyPr>
          <a:lstStyle/>
          <a:p>
            <a:r>
              <a:rPr lang="en-US"/>
              <a:t>Which toys are from the past and which toys are modern?</a:t>
            </a:r>
            <a:br>
              <a:rPr lang="en-US"/>
            </a:br>
            <a:r>
              <a:rPr lang="en-US"/>
              <a:t>Tick one box for each toy.</a:t>
            </a:r>
            <a:endParaRPr lang="en-GB"/>
          </a:p>
        </p:txBody>
      </p:sp>
    </p:spTree>
    <p:extLst>
      <p:ext uri="{BB962C8B-B14F-4D97-AF65-F5344CB8AC3E}">
        <p14:creationId xmlns:p14="http://schemas.microsoft.com/office/powerpoint/2010/main" val="3348856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A4E855-F836-0205-FDD5-149EB6BF833B}"/>
              </a:ext>
            </a:extLst>
          </p:cNvPr>
          <p:cNvSpPr>
            <a:spLocks noGrp="1"/>
          </p:cNvSpPr>
          <p:nvPr>
            <p:ph type="title"/>
          </p:nvPr>
        </p:nvSpPr>
        <p:spPr>
          <a:xfrm>
            <a:off x="473075" y="418462"/>
            <a:ext cx="10333470" cy="965944"/>
          </a:xfrm>
        </p:spPr>
        <p:txBody>
          <a:bodyPr>
            <a:normAutofit/>
          </a:bodyPr>
          <a:lstStyle/>
          <a:p>
            <a:r>
              <a:rPr lang="en-US"/>
              <a:t>Which toys are from the past and which toys are modern?</a:t>
            </a:r>
            <a:br>
              <a:rPr lang="en-US"/>
            </a:br>
            <a:r>
              <a:rPr lang="en-US"/>
              <a:t>Tick one box for each toy.</a:t>
            </a:r>
            <a:endParaRPr lang="en-GB"/>
          </a:p>
        </p:txBody>
      </p:sp>
      <p:sp>
        <p:nvSpPr>
          <p:cNvPr id="7" name="Content Placeholder 6">
            <a:extLst>
              <a:ext uri="{FF2B5EF4-FFF2-40B4-BE49-F238E27FC236}">
                <a16:creationId xmlns:a16="http://schemas.microsoft.com/office/drawing/2014/main" id="{69C78F2E-A2FB-4AD4-C065-2E3D3796A89C}"/>
              </a:ext>
            </a:extLst>
          </p:cNvPr>
          <p:cNvSpPr>
            <a:spLocks noGrp="1"/>
          </p:cNvSpPr>
          <p:nvPr>
            <p:ph idx="1"/>
          </p:nvPr>
        </p:nvSpPr>
        <p:spPr/>
        <p:txBody>
          <a:bodyPr/>
          <a:lstStyle/>
          <a:p>
            <a:endParaRPr lang="en-US"/>
          </a:p>
          <a:p>
            <a:endParaRPr lang="en-GB"/>
          </a:p>
        </p:txBody>
      </p:sp>
      <p:sp>
        <p:nvSpPr>
          <p:cNvPr id="8" name="Text Placeholder 7">
            <a:extLst>
              <a:ext uri="{FF2B5EF4-FFF2-40B4-BE49-F238E27FC236}">
                <a16:creationId xmlns:a16="http://schemas.microsoft.com/office/drawing/2014/main" id="{678EC91A-25D9-3DF7-13A8-A985B5D0A43C}"/>
              </a:ext>
            </a:extLst>
          </p:cNvPr>
          <p:cNvSpPr>
            <a:spLocks noGrp="1"/>
          </p:cNvSpPr>
          <p:nvPr>
            <p:ph type="body" sz="quarter" idx="10"/>
          </p:nvPr>
        </p:nvSpPr>
        <p:spPr/>
        <p:txBody>
          <a:bodyPr/>
          <a:lstStyle/>
          <a:p>
            <a:r>
              <a:rPr lang="en-US"/>
              <a:t>Lesson 4:</a:t>
            </a:r>
            <a:endParaRPr lang="en-GB"/>
          </a:p>
        </p:txBody>
      </p:sp>
      <p:grpSp>
        <p:nvGrpSpPr>
          <p:cNvPr id="9" name="Group 8">
            <a:extLst>
              <a:ext uri="{FF2B5EF4-FFF2-40B4-BE49-F238E27FC236}">
                <a16:creationId xmlns:a16="http://schemas.microsoft.com/office/drawing/2014/main" id="{8F0CDC1C-2D00-3632-FA58-C80EB5062322}"/>
              </a:ext>
            </a:extLst>
          </p:cNvPr>
          <p:cNvGrpSpPr/>
          <p:nvPr/>
        </p:nvGrpSpPr>
        <p:grpSpPr>
          <a:xfrm>
            <a:off x="1158988" y="2028529"/>
            <a:ext cx="7958197" cy="2839836"/>
            <a:chOff x="1158988" y="2028529"/>
            <a:chExt cx="7958197" cy="2839836"/>
          </a:xfrm>
        </p:grpSpPr>
        <p:pic>
          <p:nvPicPr>
            <p:cNvPr id="4" name="Picture 3">
              <a:extLst>
                <a:ext uri="{FF2B5EF4-FFF2-40B4-BE49-F238E27FC236}">
                  <a16:creationId xmlns:a16="http://schemas.microsoft.com/office/drawing/2014/main" id="{F5467FE2-C1E9-15CE-91D5-DD9B92B2B0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631" t="22749" r="37471" b="20985"/>
            <a:stretch/>
          </p:blipFill>
          <p:spPr>
            <a:xfrm>
              <a:off x="7379826" y="2314080"/>
              <a:ext cx="1737359" cy="2498449"/>
            </a:xfrm>
            <a:prstGeom prst="rect">
              <a:avLst/>
            </a:prstGeom>
          </p:spPr>
        </p:pic>
        <p:pic>
          <p:nvPicPr>
            <p:cNvPr id="2" name="Picture 1">
              <a:extLst>
                <a:ext uri="{FF2B5EF4-FFF2-40B4-BE49-F238E27FC236}">
                  <a16:creationId xmlns:a16="http://schemas.microsoft.com/office/drawing/2014/main" id="{337025C5-DEC2-ACEA-635A-FAF25E321F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8988" y="2028529"/>
              <a:ext cx="3347424" cy="2839836"/>
            </a:xfrm>
            <a:prstGeom prst="rect">
              <a:avLst/>
            </a:prstGeom>
          </p:spPr>
        </p:pic>
      </p:grpSp>
      <p:grpSp>
        <p:nvGrpSpPr>
          <p:cNvPr id="3" name="Group 2">
            <a:extLst>
              <a:ext uri="{FF2B5EF4-FFF2-40B4-BE49-F238E27FC236}">
                <a16:creationId xmlns:a16="http://schemas.microsoft.com/office/drawing/2014/main" id="{8B83C4A2-D109-2265-19C7-1C0EFEFEA776}"/>
              </a:ext>
            </a:extLst>
          </p:cNvPr>
          <p:cNvGrpSpPr/>
          <p:nvPr/>
        </p:nvGrpSpPr>
        <p:grpSpPr>
          <a:xfrm>
            <a:off x="6517024" y="5210890"/>
            <a:ext cx="3024992" cy="1158102"/>
            <a:chOff x="1172238" y="4704704"/>
            <a:chExt cx="3024992" cy="1158102"/>
          </a:xfrm>
        </p:grpSpPr>
        <p:sp>
          <p:nvSpPr>
            <p:cNvPr id="5" name="Rectangle 4">
              <a:extLst>
                <a:ext uri="{FF2B5EF4-FFF2-40B4-BE49-F238E27FC236}">
                  <a16:creationId xmlns:a16="http://schemas.microsoft.com/office/drawing/2014/main" id="{C96AAD7C-8E38-A1DE-FECC-F3930C079A38}"/>
                </a:ext>
              </a:extLst>
            </p:cNvPr>
            <p:cNvSpPr/>
            <p:nvPr/>
          </p:nvSpPr>
          <p:spPr>
            <a:xfrm>
              <a:off x="1172238" y="470470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10" name="Google Shape;469;p19">
              <a:extLst>
                <a:ext uri="{FF2B5EF4-FFF2-40B4-BE49-F238E27FC236}">
                  <a16:creationId xmlns:a16="http://schemas.microsoft.com/office/drawing/2014/main" id="{7C730A8A-8F5F-45B1-4E5A-5EF9436963CD}"/>
                </a:ext>
              </a:extLst>
            </p:cNvPr>
            <p:cNvSpPr/>
            <p:nvPr/>
          </p:nvSpPr>
          <p:spPr>
            <a:xfrm>
              <a:off x="1900545" y="4715435"/>
              <a:ext cx="229668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12" name="Google Shape;469;p19">
              <a:extLst>
                <a:ext uri="{FF2B5EF4-FFF2-40B4-BE49-F238E27FC236}">
                  <a16:creationId xmlns:a16="http://schemas.microsoft.com/office/drawing/2014/main" id="{FDD1D1CA-78FA-1FE1-54B0-2496B3082C87}"/>
                </a:ext>
              </a:extLst>
            </p:cNvPr>
            <p:cNvSpPr/>
            <p:nvPr/>
          </p:nvSpPr>
          <p:spPr>
            <a:xfrm>
              <a:off x="1900545" y="5378237"/>
              <a:ext cx="1652558"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Modern</a:t>
              </a:r>
            </a:p>
          </p:txBody>
        </p:sp>
        <p:sp>
          <p:nvSpPr>
            <p:cNvPr id="13" name="Rectangle 12">
              <a:extLst>
                <a:ext uri="{FF2B5EF4-FFF2-40B4-BE49-F238E27FC236}">
                  <a16:creationId xmlns:a16="http://schemas.microsoft.com/office/drawing/2014/main" id="{05C514FB-8A55-1C3B-8854-B2E1095D0595}"/>
                </a:ext>
              </a:extLst>
            </p:cNvPr>
            <p:cNvSpPr/>
            <p:nvPr/>
          </p:nvSpPr>
          <p:spPr>
            <a:xfrm>
              <a:off x="1172238" y="535348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grpSp>
      <p:grpSp>
        <p:nvGrpSpPr>
          <p:cNvPr id="14" name="Group 13">
            <a:extLst>
              <a:ext uri="{FF2B5EF4-FFF2-40B4-BE49-F238E27FC236}">
                <a16:creationId xmlns:a16="http://schemas.microsoft.com/office/drawing/2014/main" id="{BF550ED0-07EF-A3E0-2D18-7C872A3397C4}"/>
              </a:ext>
            </a:extLst>
          </p:cNvPr>
          <p:cNvGrpSpPr/>
          <p:nvPr/>
        </p:nvGrpSpPr>
        <p:grpSpPr>
          <a:xfrm>
            <a:off x="1149401" y="5210890"/>
            <a:ext cx="3024992" cy="1158102"/>
            <a:chOff x="1172238" y="4704704"/>
            <a:chExt cx="3024992" cy="1158102"/>
          </a:xfrm>
        </p:grpSpPr>
        <p:sp>
          <p:nvSpPr>
            <p:cNvPr id="15" name="Rectangle 14">
              <a:extLst>
                <a:ext uri="{FF2B5EF4-FFF2-40B4-BE49-F238E27FC236}">
                  <a16:creationId xmlns:a16="http://schemas.microsoft.com/office/drawing/2014/main" id="{5FE62B5F-6ED9-F8AA-E9CE-31FC1617185E}"/>
                </a:ext>
              </a:extLst>
            </p:cNvPr>
            <p:cNvSpPr/>
            <p:nvPr/>
          </p:nvSpPr>
          <p:spPr>
            <a:xfrm>
              <a:off x="1172238" y="470470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16" name="Google Shape;469;p19">
              <a:extLst>
                <a:ext uri="{FF2B5EF4-FFF2-40B4-BE49-F238E27FC236}">
                  <a16:creationId xmlns:a16="http://schemas.microsoft.com/office/drawing/2014/main" id="{6E806A2E-2CED-D3B4-B27F-8B19C5903AE2}"/>
                </a:ext>
              </a:extLst>
            </p:cNvPr>
            <p:cNvSpPr/>
            <p:nvPr/>
          </p:nvSpPr>
          <p:spPr>
            <a:xfrm>
              <a:off x="1900545" y="4715435"/>
              <a:ext cx="229668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17" name="Google Shape;469;p19">
              <a:extLst>
                <a:ext uri="{FF2B5EF4-FFF2-40B4-BE49-F238E27FC236}">
                  <a16:creationId xmlns:a16="http://schemas.microsoft.com/office/drawing/2014/main" id="{38204A33-88A9-BE62-D51E-BC3D41293166}"/>
                </a:ext>
              </a:extLst>
            </p:cNvPr>
            <p:cNvSpPr/>
            <p:nvPr/>
          </p:nvSpPr>
          <p:spPr>
            <a:xfrm>
              <a:off x="1900545" y="5378237"/>
              <a:ext cx="1652558"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Modern</a:t>
              </a:r>
            </a:p>
          </p:txBody>
        </p:sp>
        <p:sp>
          <p:nvSpPr>
            <p:cNvPr id="18" name="Rectangle 17">
              <a:extLst>
                <a:ext uri="{FF2B5EF4-FFF2-40B4-BE49-F238E27FC236}">
                  <a16:creationId xmlns:a16="http://schemas.microsoft.com/office/drawing/2014/main" id="{5F7617F7-6D8F-2260-5500-859D9EE73664}"/>
                </a:ext>
              </a:extLst>
            </p:cNvPr>
            <p:cNvSpPr/>
            <p:nvPr/>
          </p:nvSpPr>
          <p:spPr>
            <a:xfrm>
              <a:off x="1172238" y="535348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grpSp>
    </p:spTree>
    <p:extLst>
      <p:ext uri="{BB962C8B-B14F-4D97-AF65-F5344CB8AC3E}">
        <p14:creationId xmlns:p14="http://schemas.microsoft.com/office/powerpoint/2010/main" val="1808921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312FEE-A8CB-3893-3257-8863EAEE6466}"/>
              </a:ext>
            </a:extLst>
          </p:cNvPr>
          <p:cNvSpPr>
            <a:spLocks noGrp="1"/>
          </p:cNvSpPr>
          <p:nvPr>
            <p:ph type="title"/>
          </p:nvPr>
        </p:nvSpPr>
        <p:spPr/>
        <p:txBody>
          <a:bodyPr/>
          <a:lstStyle/>
          <a:p>
            <a:r>
              <a:rPr lang="en-GB"/>
              <a:t>Draw a modern toy car here.</a:t>
            </a:r>
          </a:p>
        </p:txBody>
      </p:sp>
      <p:sp>
        <p:nvSpPr>
          <p:cNvPr id="7" name="Text Placeholder 6">
            <a:extLst>
              <a:ext uri="{FF2B5EF4-FFF2-40B4-BE49-F238E27FC236}">
                <a16:creationId xmlns:a16="http://schemas.microsoft.com/office/drawing/2014/main" id="{4B89D7FB-C851-4F47-C3AD-723199EB2256}"/>
              </a:ext>
            </a:extLst>
          </p:cNvPr>
          <p:cNvSpPr>
            <a:spLocks noGrp="1"/>
          </p:cNvSpPr>
          <p:nvPr>
            <p:ph type="body" sz="quarter" idx="10"/>
          </p:nvPr>
        </p:nvSpPr>
        <p:spPr/>
        <p:txBody>
          <a:bodyPr/>
          <a:lstStyle/>
          <a:p>
            <a:r>
              <a:rPr lang="en-GB"/>
              <a:t>Lesson 4:</a:t>
            </a:r>
          </a:p>
        </p:txBody>
      </p:sp>
      <p:grpSp>
        <p:nvGrpSpPr>
          <p:cNvPr id="8" name="Group 7">
            <a:extLst>
              <a:ext uri="{FF2B5EF4-FFF2-40B4-BE49-F238E27FC236}">
                <a16:creationId xmlns:a16="http://schemas.microsoft.com/office/drawing/2014/main" id="{F54B755F-C508-CFF0-D54E-65B06C863B02}"/>
              </a:ext>
            </a:extLst>
          </p:cNvPr>
          <p:cNvGrpSpPr/>
          <p:nvPr/>
        </p:nvGrpSpPr>
        <p:grpSpPr>
          <a:xfrm>
            <a:off x="6517024" y="5210890"/>
            <a:ext cx="3024992" cy="1158102"/>
            <a:chOff x="1172238" y="4704704"/>
            <a:chExt cx="3024992" cy="1158102"/>
          </a:xfrm>
        </p:grpSpPr>
        <p:sp>
          <p:nvSpPr>
            <p:cNvPr id="9" name="Rectangle 8">
              <a:extLst>
                <a:ext uri="{FF2B5EF4-FFF2-40B4-BE49-F238E27FC236}">
                  <a16:creationId xmlns:a16="http://schemas.microsoft.com/office/drawing/2014/main" id="{394EB338-C610-C4CE-0229-2D0F978E2CCE}"/>
                </a:ext>
              </a:extLst>
            </p:cNvPr>
            <p:cNvSpPr/>
            <p:nvPr/>
          </p:nvSpPr>
          <p:spPr>
            <a:xfrm>
              <a:off x="1172238" y="470470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10" name="Google Shape;469;p19">
              <a:extLst>
                <a:ext uri="{FF2B5EF4-FFF2-40B4-BE49-F238E27FC236}">
                  <a16:creationId xmlns:a16="http://schemas.microsoft.com/office/drawing/2014/main" id="{9AD71AD0-E0B8-9894-0434-37BD143EEDE7}"/>
                </a:ext>
              </a:extLst>
            </p:cNvPr>
            <p:cNvSpPr/>
            <p:nvPr/>
          </p:nvSpPr>
          <p:spPr>
            <a:xfrm>
              <a:off x="1900545" y="4715435"/>
              <a:ext cx="229668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11" name="Google Shape;469;p19">
              <a:extLst>
                <a:ext uri="{FF2B5EF4-FFF2-40B4-BE49-F238E27FC236}">
                  <a16:creationId xmlns:a16="http://schemas.microsoft.com/office/drawing/2014/main" id="{3A512B65-A941-B626-6CC1-AA41F40B5E8A}"/>
                </a:ext>
              </a:extLst>
            </p:cNvPr>
            <p:cNvSpPr/>
            <p:nvPr/>
          </p:nvSpPr>
          <p:spPr>
            <a:xfrm>
              <a:off x="1900545" y="5378237"/>
              <a:ext cx="1652558"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Modern</a:t>
              </a:r>
            </a:p>
          </p:txBody>
        </p:sp>
        <p:sp>
          <p:nvSpPr>
            <p:cNvPr id="12" name="Rectangle 11">
              <a:extLst>
                <a:ext uri="{FF2B5EF4-FFF2-40B4-BE49-F238E27FC236}">
                  <a16:creationId xmlns:a16="http://schemas.microsoft.com/office/drawing/2014/main" id="{B348C875-D233-28D3-9005-84F8EE80A087}"/>
                </a:ext>
              </a:extLst>
            </p:cNvPr>
            <p:cNvSpPr/>
            <p:nvPr/>
          </p:nvSpPr>
          <p:spPr>
            <a:xfrm>
              <a:off x="1172238" y="535348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grpSp>
      <p:grpSp>
        <p:nvGrpSpPr>
          <p:cNvPr id="13" name="Group 12">
            <a:extLst>
              <a:ext uri="{FF2B5EF4-FFF2-40B4-BE49-F238E27FC236}">
                <a16:creationId xmlns:a16="http://schemas.microsoft.com/office/drawing/2014/main" id="{41EEDD53-E34D-D2DA-97DE-0807432A5404}"/>
              </a:ext>
            </a:extLst>
          </p:cNvPr>
          <p:cNvGrpSpPr/>
          <p:nvPr/>
        </p:nvGrpSpPr>
        <p:grpSpPr>
          <a:xfrm>
            <a:off x="1149401" y="5210890"/>
            <a:ext cx="3024992" cy="1158102"/>
            <a:chOff x="1172238" y="4704704"/>
            <a:chExt cx="3024992" cy="1158102"/>
          </a:xfrm>
        </p:grpSpPr>
        <p:sp>
          <p:nvSpPr>
            <p:cNvPr id="14" name="Rectangle 13">
              <a:extLst>
                <a:ext uri="{FF2B5EF4-FFF2-40B4-BE49-F238E27FC236}">
                  <a16:creationId xmlns:a16="http://schemas.microsoft.com/office/drawing/2014/main" id="{A72DF6E7-18E2-DDE3-24C5-DFCB3D987573}"/>
                </a:ext>
              </a:extLst>
            </p:cNvPr>
            <p:cNvSpPr/>
            <p:nvPr/>
          </p:nvSpPr>
          <p:spPr>
            <a:xfrm>
              <a:off x="1172238" y="470470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sp>
          <p:nvSpPr>
            <p:cNvPr id="15" name="Google Shape;469;p19">
              <a:extLst>
                <a:ext uri="{FF2B5EF4-FFF2-40B4-BE49-F238E27FC236}">
                  <a16:creationId xmlns:a16="http://schemas.microsoft.com/office/drawing/2014/main" id="{584AAC19-EB5C-A3EE-3DFE-8290BB22C12B}"/>
                </a:ext>
              </a:extLst>
            </p:cNvPr>
            <p:cNvSpPr/>
            <p:nvPr/>
          </p:nvSpPr>
          <p:spPr>
            <a:xfrm>
              <a:off x="1900545" y="4715435"/>
              <a:ext cx="2296685"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From the past</a:t>
              </a:r>
            </a:p>
          </p:txBody>
        </p:sp>
        <p:sp>
          <p:nvSpPr>
            <p:cNvPr id="16" name="Google Shape;469;p19">
              <a:extLst>
                <a:ext uri="{FF2B5EF4-FFF2-40B4-BE49-F238E27FC236}">
                  <a16:creationId xmlns:a16="http://schemas.microsoft.com/office/drawing/2014/main" id="{AD52A076-77DA-FCAC-5084-2156874B064E}"/>
                </a:ext>
              </a:extLst>
            </p:cNvPr>
            <p:cNvSpPr/>
            <p:nvPr/>
          </p:nvSpPr>
          <p:spPr>
            <a:xfrm>
              <a:off x="1900545" y="5378237"/>
              <a:ext cx="1652558" cy="484569"/>
            </a:xfrm>
            <a:prstGeom prst="roundRect">
              <a:avLst>
                <a:gd name="adj" fmla="val 10058"/>
              </a:avLst>
            </a:prstGeom>
            <a:solidFill>
              <a:schemeClr val="lt1"/>
            </a:solidFill>
            <a:ln w="28575" cap="flat" cmpd="sng">
              <a:solidFill>
                <a:srgbClr val="A27BB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entury Gothic"/>
                <a:buNone/>
              </a:pPr>
              <a:r>
                <a:rPr lang="en-US" sz="2400" b="0" i="0" u="none" strike="noStrike" cap="none">
                  <a:solidFill>
                    <a:schemeClr val="dk1"/>
                  </a:solidFill>
                  <a:latin typeface="Century Gothic"/>
                  <a:ea typeface="Century Gothic"/>
                  <a:cs typeface="Century Gothic"/>
                  <a:sym typeface="Century Gothic"/>
                </a:rPr>
                <a:t>Modern</a:t>
              </a:r>
            </a:p>
          </p:txBody>
        </p:sp>
        <p:sp>
          <p:nvSpPr>
            <p:cNvPr id="17" name="Rectangle 16">
              <a:extLst>
                <a:ext uri="{FF2B5EF4-FFF2-40B4-BE49-F238E27FC236}">
                  <a16:creationId xmlns:a16="http://schemas.microsoft.com/office/drawing/2014/main" id="{7012525E-8002-9CA9-50D2-AB7E87ED1AD6}"/>
                </a:ext>
              </a:extLst>
            </p:cNvPr>
            <p:cNvSpPr/>
            <p:nvPr/>
          </p:nvSpPr>
          <p:spPr>
            <a:xfrm>
              <a:off x="1172238" y="5353484"/>
              <a:ext cx="549594" cy="484569"/>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lnSpc>
                  <a:spcPct val="100000"/>
                </a:lnSpc>
                <a:buNone/>
              </a:pPr>
              <a:endParaRPr lang="en-GB" sz="2400">
                <a:solidFill>
                  <a:schemeClr val="tx1"/>
                </a:solidFill>
                <a:latin typeface="Century Gothic" panose="020B0502020202020204" pitchFamily="34" charset="0"/>
              </a:endParaRPr>
            </a:p>
          </p:txBody>
        </p:sp>
      </p:grpSp>
      <p:pic>
        <p:nvPicPr>
          <p:cNvPr id="18" name="Graphic 17" descr="Checkmark with solid fill">
            <a:extLst>
              <a:ext uri="{FF2B5EF4-FFF2-40B4-BE49-F238E27FC236}">
                <a16:creationId xmlns:a16="http://schemas.microsoft.com/office/drawing/2014/main" id="{2C0F3CE1-41F7-FCE4-BD3B-4F5FB8EC56B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81913" y="5212174"/>
            <a:ext cx="484569" cy="484569"/>
          </a:xfrm>
          <a:prstGeom prst="rect">
            <a:avLst/>
          </a:prstGeom>
        </p:spPr>
      </p:pic>
      <p:pic>
        <p:nvPicPr>
          <p:cNvPr id="20" name="Picture 19">
            <a:extLst>
              <a:ext uri="{FF2B5EF4-FFF2-40B4-BE49-F238E27FC236}">
                <a16:creationId xmlns:a16="http://schemas.microsoft.com/office/drawing/2014/main" id="{F1B36766-00CD-F00F-A227-2A49E95384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778" y="1738405"/>
            <a:ext cx="4856417" cy="3237611"/>
          </a:xfrm>
          <a:prstGeom prst="rect">
            <a:avLst/>
          </a:prstGeom>
        </p:spPr>
      </p:pic>
      <p:pic>
        <p:nvPicPr>
          <p:cNvPr id="21" name="Graphic 20" descr="Checkmark with solid fill">
            <a:extLst>
              <a:ext uri="{FF2B5EF4-FFF2-40B4-BE49-F238E27FC236}">
                <a16:creationId xmlns:a16="http://schemas.microsoft.com/office/drawing/2014/main" id="{10FF54B9-B5CF-92DD-F486-41D87265627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9536" y="5877329"/>
            <a:ext cx="484569" cy="484569"/>
          </a:xfrm>
          <a:prstGeom prst="rect">
            <a:avLst/>
          </a:prstGeom>
        </p:spPr>
      </p:pic>
      <p:sp>
        <p:nvSpPr>
          <p:cNvPr id="22" name="Text Placeholder 1">
            <a:extLst>
              <a:ext uri="{FF2B5EF4-FFF2-40B4-BE49-F238E27FC236}">
                <a16:creationId xmlns:a16="http://schemas.microsoft.com/office/drawing/2014/main" id="{24030D19-CB04-C6AA-E304-1DCADF1B45BD}"/>
              </a:ext>
            </a:extLst>
          </p:cNvPr>
          <p:cNvSpPr txBox="1">
            <a:spLocks/>
          </p:cNvSpPr>
          <p:nvPr/>
        </p:nvSpPr>
        <p:spPr>
          <a:xfrm>
            <a:off x="5486399" y="1118032"/>
            <a:ext cx="5320146" cy="3914625"/>
          </a:xfrm>
          <a:prstGeom prst="roundRect">
            <a:avLst>
              <a:gd name="adj" fmla="val 6270"/>
            </a:avLst>
          </a:prstGeom>
          <a:solidFill>
            <a:schemeClr val="bg1"/>
          </a:solidFill>
          <a:ln w="38100">
            <a:solidFill>
              <a:srgbClr val="A27BB5"/>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lang="en-GB"/>
          </a:p>
        </p:txBody>
      </p:sp>
    </p:spTree>
    <p:extLst>
      <p:ext uri="{BB962C8B-B14F-4D97-AF65-F5344CB8AC3E}">
        <p14:creationId xmlns:p14="http://schemas.microsoft.com/office/powerpoint/2010/main" val="70768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1" name="Content Placeholder 2">
            <a:extLst>
              <a:ext uri="{FF2B5EF4-FFF2-40B4-BE49-F238E27FC236}">
                <a16:creationId xmlns:a16="http://schemas.microsoft.com/office/drawing/2014/main" id="{F0939B5C-9EA1-764D-A7EE-A6025F7D4E41}"/>
              </a:ext>
            </a:extLst>
          </p:cNvPr>
          <p:cNvSpPr txBox="1">
            <a:spLocks/>
          </p:cNvSpPr>
          <p:nvPr/>
        </p:nvSpPr>
        <p:spPr>
          <a:xfrm>
            <a:off x="4036394" y="231278"/>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5000" b="1" u="sng">
              <a:latin typeface="Sassoon Primary"/>
              <a:cs typeface="Calibri"/>
            </a:endParaRPr>
          </a:p>
          <a:p>
            <a:pPr marL="0" indent="0">
              <a:buNone/>
            </a:pPr>
            <a:endParaRPr lang="en-GB" sz="9600">
              <a:latin typeface="Sassoon Primary"/>
              <a:cs typeface="Calibri"/>
            </a:endParaRPr>
          </a:p>
          <a:p>
            <a:pPr marL="0" indent="0">
              <a:buNone/>
            </a:pPr>
            <a:endParaRPr lang="en-GB" sz="9600">
              <a:latin typeface="Sassoon Primary"/>
              <a:cs typeface="Calibri"/>
            </a:endParaRPr>
          </a:p>
        </p:txBody>
      </p:sp>
      <p:pic>
        <p:nvPicPr>
          <p:cNvPr id="4" name="Picture 3" descr="A cartoon of a person wearing orange and yellow pants&#10;&#10;Description automatically generated">
            <a:extLst>
              <a:ext uri="{FF2B5EF4-FFF2-40B4-BE49-F238E27FC236}">
                <a16:creationId xmlns:a16="http://schemas.microsoft.com/office/drawing/2014/main" id="{A823DAA0-841A-370C-DDEC-E45B5B48041A}"/>
              </a:ext>
            </a:extLst>
          </p:cNvPr>
          <p:cNvPicPr>
            <a:picLocks noChangeAspect="1"/>
          </p:cNvPicPr>
          <p:nvPr/>
        </p:nvPicPr>
        <p:blipFill>
          <a:blip r:embed="rId4"/>
          <a:stretch>
            <a:fillRect/>
          </a:stretch>
        </p:blipFill>
        <p:spPr>
          <a:xfrm>
            <a:off x="7719282" y="1265465"/>
            <a:ext cx="1400175" cy="4200525"/>
          </a:xfrm>
          <a:prstGeom prst="rect">
            <a:avLst/>
          </a:prstGeom>
        </p:spPr>
      </p:pic>
      <p:pic>
        <p:nvPicPr>
          <p:cNvPr id="12" name="Picture 11" descr="A cartoon of a person with his arms crossed&#10;&#10;Description automatically generated">
            <a:extLst>
              <a:ext uri="{FF2B5EF4-FFF2-40B4-BE49-F238E27FC236}">
                <a16:creationId xmlns:a16="http://schemas.microsoft.com/office/drawing/2014/main" id="{DB18EE31-2A31-864A-83E2-2A8ED0D09B61}"/>
              </a:ext>
            </a:extLst>
          </p:cNvPr>
          <p:cNvPicPr>
            <a:picLocks noChangeAspect="1"/>
          </p:cNvPicPr>
          <p:nvPr/>
        </p:nvPicPr>
        <p:blipFill>
          <a:blip r:embed="rId5"/>
          <a:stretch>
            <a:fillRect/>
          </a:stretch>
        </p:blipFill>
        <p:spPr>
          <a:xfrm>
            <a:off x="3331785" y="1260929"/>
            <a:ext cx="1391860" cy="4191000"/>
          </a:xfrm>
          <a:prstGeom prst="rect">
            <a:avLst/>
          </a:prstGeom>
        </p:spPr>
      </p:pic>
    </p:spTree>
    <p:extLst>
      <p:ext uri="{BB962C8B-B14F-4D97-AF65-F5344CB8AC3E}">
        <p14:creationId xmlns:p14="http://schemas.microsoft.com/office/powerpoint/2010/main" val="1306115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C9AC17-B9C9-0D0C-AA41-8BBF2E549314}"/>
              </a:ext>
            </a:extLst>
          </p:cNvPr>
          <p:cNvSpPr>
            <a:spLocks noGrp="1"/>
          </p:cNvSpPr>
          <p:nvPr>
            <p:ph type="body" sz="quarter" idx="10"/>
          </p:nvPr>
        </p:nvSpPr>
        <p:spPr>
          <a:prstGeom prst="wedgeRoundRectCallout">
            <a:avLst>
              <a:gd name="adj1" fmla="val -35311"/>
              <a:gd name="adj2" fmla="val 130129"/>
              <a:gd name="adj3" fmla="val 16667"/>
            </a:avLst>
          </a:prstGeom>
        </p:spPr>
        <p:txBody>
          <a:bodyPr/>
          <a:lstStyle/>
          <a:p>
            <a:r>
              <a:rPr lang="en-US"/>
              <a:t>How are the toys similar?</a:t>
            </a:r>
            <a:endParaRPr lang="en-GB"/>
          </a:p>
        </p:txBody>
      </p:sp>
      <p:sp>
        <p:nvSpPr>
          <p:cNvPr id="3" name="Text Placeholder 2">
            <a:extLst>
              <a:ext uri="{FF2B5EF4-FFF2-40B4-BE49-F238E27FC236}">
                <a16:creationId xmlns:a16="http://schemas.microsoft.com/office/drawing/2014/main" id="{9C121557-5677-EE80-4E51-B9178A1966F2}"/>
              </a:ext>
            </a:extLst>
          </p:cNvPr>
          <p:cNvSpPr>
            <a:spLocks noGrp="1"/>
          </p:cNvSpPr>
          <p:nvPr>
            <p:ph type="body" sz="quarter" idx="11"/>
          </p:nvPr>
        </p:nvSpPr>
        <p:spPr>
          <a:prstGeom prst="wedgeRoundRectCallout">
            <a:avLst>
              <a:gd name="adj1" fmla="val 26812"/>
              <a:gd name="adj2" fmla="val 107938"/>
              <a:gd name="adj3" fmla="val 16667"/>
            </a:avLst>
          </a:prstGeom>
        </p:spPr>
        <p:txBody>
          <a:bodyPr/>
          <a:lstStyle/>
          <a:p>
            <a:r>
              <a:rPr lang="en-US"/>
              <a:t>How are the toys different?</a:t>
            </a:r>
            <a:endParaRPr lang="en-GB"/>
          </a:p>
        </p:txBody>
      </p:sp>
      <p:sp>
        <p:nvSpPr>
          <p:cNvPr id="4" name="Text Placeholder 3">
            <a:extLst>
              <a:ext uri="{FF2B5EF4-FFF2-40B4-BE49-F238E27FC236}">
                <a16:creationId xmlns:a16="http://schemas.microsoft.com/office/drawing/2014/main" id="{C3DFA8CF-FEFA-0F0D-21C8-FAD18045E727}"/>
              </a:ext>
            </a:extLst>
          </p:cNvPr>
          <p:cNvSpPr>
            <a:spLocks noGrp="1"/>
          </p:cNvSpPr>
          <p:nvPr>
            <p:ph type="body" sz="quarter" idx="12"/>
          </p:nvPr>
        </p:nvSpPr>
        <p:spPr/>
        <p:txBody>
          <a:bodyPr/>
          <a:lstStyle/>
          <a:p>
            <a:r>
              <a:rPr lang="en-US"/>
              <a:t>Lesson 4:</a:t>
            </a:r>
            <a:endParaRPr lang="en-GB"/>
          </a:p>
        </p:txBody>
      </p:sp>
      <p:pic>
        <p:nvPicPr>
          <p:cNvPr id="8" name="Picture 7" descr="Cartoon a cartoon of a person&#10;&#10;Description automatically generated with low confidence">
            <a:extLst>
              <a:ext uri="{FF2B5EF4-FFF2-40B4-BE49-F238E27FC236}">
                <a16:creationId xmlns:a16="http://schemas.microsoft.com/office/drawing/2014/main" id="{3B878DE8-AD81-37BE-B66D-C2F0FA367B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2519" y="2023584"/>
            <a:ext cx="2538721" cy="3960000"/>
          </a:xfrm>
          <a:prstGeom prst="rect">
            <a:avLst/>
          </a:prstGeom>
        </p:spPr>
      </p:pic>
      <p:pic>
        <p:nvPicPr>
          <p:cNvPr id="5" name="Picture 4" descr="A cartoon of a child holding a pen&#10;&#10;Description automatically generated with medium confidence">
            <a:extLst>
              <a:ext uri="{FF2B5EF4-FFF2-40B4-BE49-F238E27FC236}">
                <a16:creationId xmlns:a16="http://schemas.microsoft.com/office/drawing/2014/main" id="{774AED30-F418-2172-E427-C2F6D3E062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764" y="2421354"/>
            <a:ext cx="2538721" cy="3960000"/>
          </a:xfrm>
          <a:prstGeom prst="rect">
            <a:avLst/>
          </a:prstGeom>
        </p:spPr>
      </p:pic>
      <p:pic>
        <p:nvPicPr>
          <p:cNvPr id="15" name="Picture 14">
            <a:extLst>
              <a:ext uri="{FF2B5EF4-FFF2-40B4-BE49-F238E27FC236}">
                <a16:creationId xmlns:a16="http://schemas.microsoft.com/office/drawing/2014/main" id="{5AE0D9C4-E406-A248-A9C9-D353112716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757" r="7068"/>
          <a:stretch/>
        </p:blipFill>
        <p:spPr>
          <a:xfrm>
            <a:off x="3645137" y="2254459"/>
            <a:ext cx="1828939" cy="1502054"/>
          </a:xfrm>
          <a:prstGeom prst="rect">
            <a:avLst/>
          </a:prstGeom>
        </p:spPr>
      </p:pic>
      <p:pic>
        <p:nvPicPr>
          <p:cNvPr id="21" name="Picture 20">
            <a:extLst>
              <a:ext uri="{FF2B5EF4-FFF2-40B4-BE49-F238E27FC236}">
                <a16:creationId xmlns:a16="http://schemas.microsoft.com/office/drawing/2014/main" id="{394F6393-1E91-C369-1B12-68AF498FF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6923" t="16970" r="18932"/>
          <a:stretch/>
        </p:blipFill>
        <p:spPr>
          <a:xfrm>
            <a:off x="1805519" y="2302443"/>
            <a:ext cx="1662651" cy="1454070"/>
          </a:xfrm>
          <a:prstGeom prst="rect">
            <a:avLst/>
          </a:prstGeom>
        </p:spPr>
      </p:pic>
      <p:pic>
        <p:nvPicPr>
          <p:cNvPr id="22" name="Picture 21">
            <a:extLst>
              <a:ext uri="{FF2B5EF4-FFF2-40B4-BE49-F238E27FC236}">
                <a16:creationId xmlns:a16="http://schemas.microsoft.com/office/drawing/2014/main" id="{FF6645DB-71F5-676B-73E7-B4CE6E94797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9214" r="24440"/>
          <a:stretch/>
        </p:blipFill>
        <p:spPr>
          <a:xfrm>
            <a:off x="1805519" y="4435386"/>
            <a:ext cx="1350309" cy="1597640"/>
          </a:xfrm>
          <a:prstGeom prst="rect">
            <a:avLst/>
          </a:prstGeom>
        </p:spPr>
      </p:pic>
      <p:pic>
        <p:nvPicPr>
          <p:cNvPr id="23" name="Picture 22">
            <a:extLst>
              <a:ext uri="{FF2B5EF4-FFF2-40B4-BE49-F238E27FC236}">
                <a16:creationId xmlns:a16="http://schemas.microsoft.com/office/drawing/2014/main" id="{036FECC6-189B-D620-21FF-15E8B904BA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35766" y="4286561"/>
            <a:ext cx="1838310" cy="1811426"/>
          </a:xfrm>
          <a:prstGeom prst="rect">
            <a:avLst/>
          </a:prstGeom>
        </p:spPr>
      </p:pic>
      <p:pic>
        <p:nvPicPr>
          <p:cNvPr id="24" name="Picture 23">
            <a:extLst>
              <a:ext uri="{FF2B5EF4-FFF2-40B4-BE49-F238E27FC236}">
                <a16:creationId xmlns:a16="http://schemas.microsoft.com/office/drawing/2014/main" id="{BEAE6C57-9705-79C4-ABD3-54DB142AFFF4}"/>
              </a:ext>
            </a:extLst>
          </p:cNvPr>
          <p:cNvPicPr>
            <a:picLocks noChangeAspect="1"/>
          </p:cNvPicPr>
          <p:nvPr/>
        </p:nvPicPr>
        <p:blipFill>
          <a:blip r:embed="rId9" cstate="screen">
            <a:extLst>
              <a:ext uri="{28A0092B-C50C-407E-A947-70E740481C1C}">
                <a14:useLocalDpi xmlns:a14="http://schemas.microsoft.com/office/drawing/2010/main"/>
              </a:ext>
            </a:extLst>
          </a:blip>
          <a:srcRect l="20533" r="20533"/>
          <a:stretch/>
        </p:blipFill>
        <p:spPr>
          <a:xfrm>
            <a:off x="6049926" y="2070834"/>
            <a:ext cx="1679944" cy="1603434"/>
          </a:xfrm>
          <a:prstGeom prst="rect">
            <a:avLst/>
          </a:prstGeom>
        </p:spPr>
      </p:pic>
      <p:pic>
        <p:nvPicPr>
          <p:cNvPr id="25" name="Picture 24">
            <a:extLst>
              <a:ext uri="{FF2B5EF4-FFF2-40B4-BE49-F238E27FC236}">
                <a16:creationId xmlns:a16="http://schemas.microsoft.com/office/drawing/2014/main" id="{306DA1D5-8884-4931-8977-201AE0DAAB5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2402" r="19846"/>
          <a:stretch/>
        </p:blipFill>
        <p:spPr>
          <a:xfrm>
            <a:off x="8304029" y="2226513"/>
            <a:ext cx="1212111" cy="1415401"/>
          </a:xfrm>
          <a:prstGeom prst="rect">
            <a:avLst/>
          </a:prstGeom>
        </p:spPr>
      </p:pic>
      <p:pic>
        <p:nvPicPr>
          <p:cNvPr id="27" name="Picture 26">
            <a:extLst>
              <a:ext uri="{FF2B5EF4-FFF2-40B4-BE49-F238E27FC236}">
                <a16:creationId xmlns:a16="http://schemas.microsoft.com/office/drawing/2014/main" id="{5DB41E93-38E0-6FBE-7D24-0E8E79FD092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5276" r="13178"/>
          <a:stretch/>
        </p:blipFill>
        <p:spPr>
          <a:xfrm>
            <a:off x="6049926" y="4403442"/>
            <a:ext cx="1435395" cy="1702036"/>
          </a:xfrm>
          <a:prstGeom prst="rect">
            <a:avLst/>
          </a:prstGeom>
        </p:spPr>
      </p:pic>
      <p:pic>
        <p:nvPicPr>
          <p:cNvPr id="6" name="Picture 5">
            <a:extLst>
              <a:ext uri="{FF2B5EF4-FFF2-40B4-BE49-F238E27FC236}">
                <a16:creationId xmlns:a16="http://schemas.microsoft.com/office/drawing/2014/main" id="{AF25EC10-64E2-CD6A-BA88-2DB65F72561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7631" t="22749" r="37471" b="20985"/>
          <a:stretch/>
        </p:blipFill>
        <p:spPr>
          <a:xfrm>
            <a:off x="8103811" y="4516377"/>
            <a:ext cx="1054640" cy="1516649"/>
          </a:xfrm>
          <a:prstGeom prst="rect">
            <a:avLst/>
          </a:prstGeom>
        </p:spPr>
      </p:pic>
    </p:spTree>
    <p:extLst>
      <p:ext uri="{BB962C8B-B14F-4D97-AF65-F5344CB8AC3E}">
        <p14:creationId xmlns:p14="http://schemas.microsoft.com/office/powerpoint/2010/main" val="723617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976BABD-BC67-8D9F-70CC-290E7F37F5B5}"/>
              </a:ext>
            </a:extLst>
          </p:cNvPr>
          <p:cNvSpPr>
            <a:spLocks noGrp="1"/>
          </p:cNvSpPr>
          <p:nvPr>
            <p:ph idx="1"/>
          </p:nvPr>
        </p:nvSpPr>
        <p:spPr/>
        <p:txBody>
          <a:bodyPr/>
          <a:lstStyle/>
          <a:p>
            <a:r>
              <a:rPr lang="en-US"/>
              <a:t>These toys are made from wood, but they are modern!</a:t>
            </a:r>
          </a:p>
          <a:p>
            <a:endParaRPr lang="en-GB"/>
          </a:p>
        </p:txBody>
      </p:sp>
      <p:sp>
        <p:nvSpPr>
          <p:cNvPr id="5" name="Title 4">
            <a:extLst>
              <a:ext uri="{FF2B5EF4-FFF2-40B4-BE49-F238E27FC236}">
                <a16:creationId xmlns:a16="http://schemas.microsoft.com/office/drawing/2014/main" id="{A56CE658-7AF5-8A8A-0D6F-FF121AC29CBC}"/>
              </a:ext>
            </a:extLst>
          </p:cNvPr>
          <p:cNvSpPr>
            <a:spLocks noGrp="1"/>
          </p:cNvSpPr>
          <p:nvPr>
            <p:ph type="title"/>
          </p:nvPr>
        </p:nvSpPr>
        <p:spPr/>
        <p:txBody>
          <a:bodyPr/>
          <a:lstStyle/>
          <a:p>
            <a:r>
              <a:rPr lang="en-US"/>
              <a:t>Are all wooden toys old?</a:t>
            </a:r>
            <a:endParaRPr lang="en-GB"/>
          </a:p>
        </p:txBody>
      </p:sp>
      <p:sp>
        <p:nvSpPr>
          <p:cNvPr id="7" name="Text Placeholder 6">
            <a:extLst>
              <a:ext uri="{FF2B5EF4-FFF2-40B4-BE49-F238E27FC236}">
                <a16:creationId xmlns:a16="http://schemas.microsoft.com/office/drawing/2014/main" id="{50A01E8C-7F91-019B-AD49-F57D46EB6B10}"/>
              </a:ext>
            </a:extLst>
          </p:cNvPr>
          <p:cNvSpPr>
            <a:spLocks noGrp="1"/>
          </p:cNvSpPr>
          <p:nvPr>
            <p:ph type="body" sz="quarter" idx="10"/>
          </p:nvPr>
        </p:nvSpPr>
        <p:spPr/>
        <p:txBody>
          <a:bodyPr/>
          <a:lstStyle/>
          <a:p>
            <a:r>
              <a:rPr lang="en-US"/>
              <a:t>Lesson 4:</a:t>
            </a:r>
            <a:endParaRPr lang="en-GB"/>
          </a:p>
        </p:txBody>
      </p:sp>
      <p:pic>
        <p:nvPicPr>
          <p:cNvPr id="9" name="Picture 8">
            <a:extLst>
              <a:ext uri="{FF2B5EF4-FFF2-40B4-BE49-F238E27FC236}">
                <a16:creationId xmlns:a16="http://schemas.microsoft.com/office/drawing/2014/main" id="{EB762324-59F5-7621-F994-0A298BABA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357" y="2768891"/>
            <a:ext cx="3278708" cy="2186613"/>
          </a:xfrm>
          <a:prstGeom prst="rect">
            <a:avLst/>
          </a:prstGeom>
        </p:spPr>
      </p:pic>
      <p:pic>
        <p:nvPicPr>
          <p:cNvPr id="11" name="Picture 10">
            <a:extLst>
              <a:ext uri="{FF2B5EF4-FFF2-40B4-BE49-F238E27FC236}">
                <a16:creationId xmlns:a16="http://schemas.microsoft.com/office/drawing/2014/main" id="{15125C6B-9DFD-79F3-413C-C0DECE85660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744965" y="2769295"/>
            <a:ext cx="3278709" cy="2185806"/>
          </a:xfrm>
          <a:prstGeom prst="rect">
            <a:avLst/>
          </a:prstGeom>
        </p:spPr>
      </p:pic>
      <p:pic>
        <p:nvPicPr>
          <p:cNvPr id="13" name="Picture 12">
            <a:extLst>
              <a:ext uri="{FF2B5EF4-FFF2-40B4-BE49-F238E27FC236}">
                <a16:creationId xmlns:a16="http://schemas.microsoft.com/office/drawing/2014/main" id="{5DBA23E5-FA24-5E5D-6E39-8F1873BD64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6717" y="2735589"/>
            <a:ext cx="3379828" cy="2253218"/>
          </a:xfrm>
          <a:prstGeom prst="rect">
            <a:avLst/>
          </a:prstGeom>
        </p:spPr>
      </p:pic>
    </p:spTree>
    <p:extLst>
      <p:ext uri="{BB962C8B-B14F-4D97-AF65-F5344CB8AC3E}">
        <p14:creationId xmlns:p14="http://schemas.microsoft.com/office/powerpoint/2010/main" val="1433768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6F3087-79A4-3835-B2EB-964F1441FAD1}"/>
              </a:ext>
            </a:extLst>
          </p:cNvPr>
          <p:cNvSpPr>
            <a:spLocks noGrp="1"/>
          </p:cNvSpPr>
          <p:nvPr>
            <p:ph idx="1"/>
          </p:nvPr>
        </p:nvSpPr>
        <p:spPr/>
        <p:txBody>
          <a:bodyPr/>
          <a:lstStyle/>
          <a:p>
            <a:r>
              <a:rPr lang="en-US"/>
              <a:t>These toys are all broken or dirty, but they are modern!</a:t>
            </a:r>
          </a:p>
          <a:p>
            <a:endParaRPr lang="en-GB"/>
          </a:p>
        </p:txBody>
      </p:sp>
      <p:sp>
        <p:nvSpPr>
          <p:cNvPr id="3" name="Title 2">
            <a:extLst>
              <a:ext uri="{FF2B5EF4-FFF2-40B4-BE49-F238E27FC236}">
                <a16:creationId xmlns:a16="http://schemas.microsoft.com/office/drawing/2014/main" id="{9A7CD011-2C5B-B486-2C0E-BACB0E4D55A5}"/>
              </a:ext>
            </a:extLst>
          </p:cNvPr>
          <p:cNvSpPr>
            <a:spLocks noGrp="1"/>
          </p:cNvSpPr>
          <p:nvPr>
            <p:ph type="title"/>
          </p:nvPr>
        </p:nvSpPr>
        <p:spPr/>
        <p:txBody>
          <a:bodyPr/>
          <a:lstStyle/>
          <a:p>
            <a:r>
              <a:rPr lang="en-US"/>
              <a:t>Are all broken or dirty toys old?</a:t>
            </a:r>
            <a:endParaRPr lang="en-GB"/>
          </a:p>
        </p:txBody>
      </p:sp>
      <p:sp>
        <p:nvSpPr>
          <p:cNvPr id="4" name="Text Placeholder 3">
            <a:extLst>
              <a:ext uri="{FF2B5EF4-FFF2-40B4-BE49-F238E27FC236}">
                <a16:creationId xmlns:a16="http://schemas.microsoft.com/office/drawing/2014/main" id="{DE27DB02-4DE6-E182-40B3-78934D05F579}"/>
              </a:ext>
            </a:extLst>
          </p:cNvPr>
          <p:cNvSpPr>
            <a:spLocks noGrp="1"/>
          </p:cNvSpPr>
          <p:nvPr>
            <p:ph type="body" sz="quarter" idx="10"/>
          </p:nvPr>
        </p:nvSpPr>
        <p:spPr/>
        <p:txBody>
          <a:bodyPr/>
          <a:lstStyle/>
          <a:p>
            <a:r>
              <a:rPr lang="en-US"/>
              <a:t>Lesson 4:</a:t>
            </a:r>
            <a:endParaRPr lang="en-GB"/>
          </a:p>
        </p:txBody>
      </p:sp>
      <p:pic>
        <p:nvPicPr>
          <p:cNvPr id="6" name="Picture 5">
            <a:extLst>
              <a:ext uri="{FF2B5EF4-FFF2-40B4-BE49-F238E27FC236}">
                <a16:creationId xmlns:a16="http://schemas.microsoft.com/office/drawing/2014/main" id="{B1831CD7-D183-CAA3-DDC4-7FEB1EA9B3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719" t="18363" r="8895" b="17827"/>
          <a:stretch/>
        </p:blipFill>
        <p:spPr>
          <a:xfrm>
            <a:off x="1268745" y="1775637"/>
            <a:ext cx="3403019" cy="1956391"/>
          </a:xfrm>
          <a:prstGeom prst="rect">
            <a:avLst/>
          </a:prstGeom>
        </p:spPr>
      </p:pic>
      <p:pic>
        <p:nvPicPr>
          <p:cNvPr id="8" name="Picture 7">
            <a:extLst>
              <a:ext uri="{FF2B5EF4-FFF2-40B4-BE49-F238E27FC236}">
                <a16:creationId xmlns:a16="http://schemas.microsoft.com/office/drawing/2014/main" id="{FB1D858C-2B27-5B41-DEF1-17B7DC4273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3173" r="24852"/>
          <a:stretch/>
        </p:blipFill>
        <p:spPr>
          <a:xfrm>
            <a:off x="6342192" y="1636448"/>
            <a:ext cx="1791715" cy="2396706"/>
          </a:xfrm>
          <a:prstGeom prst="rect">
            <a:avLst/>
          </a:prstGeom>
        </p:spPr>
      </p:pic>
      <p:pic>
        <p:nvPicPr>
          <p:cNvPr id="10" name="Picture 9">
            <a:extLst>
              <a:ext uri="{FF2B5EF4-FFF2-40B4-BE49-F238E27FC236}">
                <a16:creationId xmlns:a16="http://schemas.microsoft.com/office/drawing/2014/main" id="{006C741C-D558-F3D8-A201-A9D7318275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6077" b="11006"/>
          <a:stretch/>
        </p:blipFill>
        <p:spPr>
          <a:xfrm>
            <a:off x="2185274" y="4172435"/>
            <a:ext cx="2486490" cy="2267103"/>
          </a:xfrm>
          <a:prstGeom prst="rect">
            <a:avLst/>
          </a:prstGeom>
        </p:spPr>
      </p:pic>
      <p:pic>
        <p:nvPicPr>
          <p:cNvPr id="12" name="Picture 11">
            <a:extLst>
              <a:ext uri="{FF2B5EF4-FFF2-40B4-BE49-F238E27FC236}">
                <a16:creationId xmlns:a16="http://schemas.microsoft.com/office/drawing/2014/main" id="{BE9844FD-457A-C926-881C-7C0E060842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7283" t="31112" r="30033" b="27410"/>
          <a:stretch/>
        </p:blipFill>
        <p:spPr>
          <a:xfrm>
            <a:off x="6342192" y="4623224"/>
            <a:ext cx="2798410" cy="1816314"/>
          </a:xfrm>
          <a:prstGeom prst="rect">
            <a:avLst/>
          </a:prstGeom>
        </p:spPr>
      </p:pic>
    </p:spTree>
    <p:extLst>
      <p:ext uri="{BB962C8B-B14F-4D97-AF65-F5344CB8AC3E}">
        <p14:creationId xmlns:p14="http://schemas.microsoft.com/office/powerpoint/2010/main" val="1822343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9AC2AF-B075-4D40-856F-C40781C4D5F6}"/>
              </a:ext>
            </a:extLst>
          </p:cNvPr>
          <p:cNvSpPr>
            <a:spLocks noGrp="1"/>
          </p:cNvSpPr>
          <p:nvPr>
            <p:ph type="body" sz="quarter" idx="10"/>
          </p:nvPr>
        </p:nvSpPr>
        <p:spPr>
          <a:xfrm>
            <a:off x="126724" y="52232"/>
            <a:ext cx="4511386" cy="1123817"/>
          </a:xfrm>
        </p:spPr>
        <p:txBody>
          <a:bodyPr/>
          <a:lstStyle/>
          <a:p>
            <a:r>
              <a:rPr lang="en-GB">
                <a:latin typeface="Century Gothic"/>
              </a:rPr>
              <a:t>Independent</a:t>
            </a:r>
            <a:endParaRPr lang="en-GB"/>
          </a:p>
        </p:txBody>
      </p:sp>
      <p:sp>
        <p:nvSpPr>
          <p:cNvPr id="3" name="Text Placeholder 2">
            <a:extLst>
              <a:ext uri="{FF2B5EF4-FFF2-40B4-BE49-F238E27FC236}">
                <a16:creationId xmlns:a16="http://schemas.microsoft.com/office/drawing/2014/main" id="{687E2966-52C1-D85E-617B-40F37BFB896C}"/>
              </a:ext>
            </a:extLst>
          </p:cNvPr>
          <p:cNvSpPr>
            <a:spLocks noGrp="1"/>
          </p:cNvSpPr>
          <p:nvPr>
            <p:ph type="body" sz="quarter" idx="11"/>
          </p:nvPr>
        </p:nvSpPr>
        <p:spPr>
          <a:xfrm>
            <a:off x="6913217" y="3170924"/>
            <a:ext cx="4511386" cy="1123817"/>
          </a:xfrm>
        </p:spPr>
        <p:txBody>
          <a:bodyPr/>
          <a:lstStyle/>
          <a:p>
            <a:r>
              <a:rPr lang="en-GB">
                <a:latin typeface="Century Gothic"/>
              </a:rPr>
              <a:t>Challenge</a:t>
            </a:r>
            <a:endParaRPr lang="en-GB"/>
          </a:p>
        </p:txBody>
      </p:sp>
      <p:sp>
        <p:nvSpPr>
          <p:cNvPr id="4" name="Text Placeholder 3">
            <a:extLst>
              <a:ext uri="{FF2B5EF4-FFF2-40B4-BE49-F238E27FC236}">
                <a16:creationId xmlns:a16="http://schemas.microsoft.com/office/drawing/2014/main" id="{5D1A606F-F064-997C-9A9E-A7CDE10F36B6}"/>
              </a:ext>
            </a:extLst>
          </p:cNvPr>
          <p:cNvSpPr>
            <a:spLocks noGrp="1"/>
          </p:cNvSpPr>
          <p:nvPr>
            <p:ph type="body" sz="quarter" idx="12"/>
          </p:nvPr>
        </p:nvSpPr>
        <p:spPr/>
        <p:txBody>
          <a:bodyPr/>
          <a:lstStyle/>
          <a:p>
            <a:endParaRPr lang="en-GB"/>
          </a:p>
        </p:txBody>
      </p:sp>
      <p:pic>
        <p:nvPicPr>
          <p:cNvPr id="5" name="Picture 4" descr="A screenshot of a game&#10;&#10;Description automatically generated">
            <a:extLst>
              <a:ext uri="{FF2B5EF4-FFF2-40B4-BE49-F238E27FC236}">
                <a16:creationId xmlns:a16="http://schemas.microsoft.com/office/drawing/2014/main" id="{E1665251-9F72-B3B2-FFFA-D7CAA24151B0}"/>
              </a:ext>
            </a:extLst>
          </p:cNvPr>
          <p:cNvPicPr>
            <a:picLocks noChangeAspect="1"/>
          </p:cNvPicPr>
          <p:nvPr/>
        </p:nvPicPr>
        <p:blipFill>
          <a:blip r:embed="rId2"/>
          <a:stretch>
            <a:fillRect/>
          </a:stretch>
        </p:blipFill>
        <p:spPr>
          <a:xfrm>
            <a:off x="129623" y="1023592"/>
            <a:ext cx="5814667" cy="5771597"/>
          </a:xfrm>
          <a:prstGeom prst="rect">
            <a:avLst/>
          </a:prstGeom>
        </p:spPr>
      </p:pic>
      <p:pic>
        <p:nvPicPr>
          <p:cNvPr id="6" name="Picture 5">
            <a:extLst>
              <a:ext uri="{FF2B5EF4-FFF2-40B4-BE49-F238E27FC236}">
                <a16:creationId xmlns:a16="http://schemas.microsoft.com/office/drawing/2014/main" id="{CDB681E4-870D-CBC1-9DDA-9AFA9C0C7218}"/>
              </a:ext>
            </a:extLst>
          </p:cNvPr>
          <p:cNvPicPr>
            <a:picLocks noChangeAspect="1"/>
          </p:cNvPicPr>
          <p:nvPr/>
        </p:nvPicPr>
        <p:blipFill>
          <a:blip r:embed="rId3"/>
          <a:stretch>
            <a:fillRect/>
          </a:stretch>
        </p:blipFill>
        <p:spPr>
          <a:xfrm>
            <a:off x="6092755" y="605804"/>
            <a:ext cx="6091444" cy="2333348"/>
          </a:xfrm>
          <a:prstGeom prst="rect">
            <a:avLst/>
          </a:prstGeom>
        </p:spPr>
      </p:pic>
      <p:pic>
        <p:nvPicPr>
          <p:cNvPr id="7" name="Picture 6" descr="A cartoon of a child&#10;&#10;Description automatically generated">
            <a:extLst>
              <a:ext uri="{FF2B5EF4-FFF2-40B4-BE49-F238E27FC236}">
                <a16:creationId xmlns:a16="http://schemas.microsoft.com/office/drawing/2014/main" id="{2F643050-3EE2-F7B9-8F7F-62F23B4D8533}"/>
              </a:ext>
            </a:extLst>
          </p:cNvPr>
          <p:cNvPicPr>
            <a:picLocks noChangeAspect="1"/>
          </p:cNvPicPr>
          <p:nvPr/>
        </p:nvPicPr>
        <p:blipFill>
          <a:blip r:embed="rId4"/>
          <a:stretch>
            <a:fillRect/>
          </a:stretch>
        </p:blipFill>
        <p:spPr>
          <a:xfrm>
            <a:off x="6325291" y="4294326"/>
            <a:ext cx="5692636" cy="2222914"/>
          </a:xfrm>
          <a:prstGeom prst="rect">
            <a:avLst/>
          </a:prstGeom>
        </p:spPr>
      </p:pic>
    </p:spTree>
    <p:extLst>
      <p:ext uri="{BB962C8B-B14F-4D97-AF65-F5344CB8AC3E}">
        <p14:creationId xmlns:p14="http://schemas.microsoft.com/office/powerpoint/2010/main" val="1528696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0E806AD-F5BB-0480-8C13-DAB9D2896AD0}"/>
              </a:ext>
            </a:extLst>
          </p:cNvPr>
          <p:cNvSpPr>
            <a:spLocks noGrp="1"/>
          </p:cNvSpPr>
          <p:nvPr>
            <p:ph type="body" sz="quarter" idx="10"/>
          </p:nvPr>
        </p:nvSpPr>
        <p:spPr/>
        <p:txBody>
          <a:bodyPr/>
          <a:lstStyle/>
          <a:p>
            <a:r>
              <a:rPr lang="en-US"/>
              <a:t>Lesson 4:</a:t>
            </a:r>
            <a:endParaRPr lang="en-GB"/>
          </a:p>
        </p:txBody>
      </p:sp>
      <p:sp>
        <p:nvSpPr>
          <p:cNvPr id="10" name="Text Placeholder 9">
            <a:extLst>
              <a:ext uri="{FF2B5EF4-FFF2-40B4-BE49-F238E27FC236}">
                <a16:creationId xmlns:a16="http://schemas.microsoft.com/office/drawing/2014/main" id="{056BB745-CDB3-9813-774D-4166CA275CDB}"/>
              </a:ext>
            </a:extLst>
          </p:cNvPr>
          <p:cNvSpPr>
            <a:spLocks noGrp="1"/>
          </p:cNvSpPr>
          <p:nvPr>
            <p:ph type="body" sz="quarter" idx="11"/>
          </p:nvPr>
        </p:nvSpPr>
        <p:spPr>
          <a:xfrm>
            <a:off x="473075" y="1235232"/>
            <a:ext cx="4751759" cy="1495428"/>
          </a:xfrm>
          <a:prstGeom prst="wedgeRoundRectCallout">
            <a:avLst>
              <a:gd name="adj1" fmla="val -3470"/>
              <a:gd name="adj2" fmla="val 95598"/>
              <a:gd name="adj3" fmla="val 16667"/>
            </a:avLst>
          </a:prstGeom>
        </p:spPr>
        <p:txBody>
          <a:bodyPr>
            <a:normAutofit lnSpcReduction="10000"/>
          </a:bodyPr>
          <a:lstStyle/>
          <a:p>
            <a:r>
              <a:rPr lang="en-US">
                <a:latin typeface="Century Gothic"/>
              </a:rPr>
              <a:t>Which toys have changed the least?</a:t>
            </a:r>
          </a:p>
        </p:txBody>
      </p:sp>
      <p:sp>
        <p:nvSpPr>
          <p:cNvPr id="4" name="Text Placeholder 9">
            <a:extLst>
              <a:ext uri="{FF2B5EF4-FFF2-40B4-BE49-F238E27FC236}">
                <a16:creationId xmlns:a16="http://schemas.microsoft.com/office/drawing/2014/main" id="{C7F899CD-1352-A25D-091E-6F41D2F5627F}"/>
              </a:ext>
            </a:extLst>
          </p:cNvPr>
          <p:cNvSpPr txBox="1">
            <a:spLocks/>
          </p:cNvSpPr>
          <p:nvPr/>
        </p:nvSpPr>
        <p:spPr>
          <a:xfrm>
            <a:off x="5720767" y="1243826"/>
            <a:ext cx="4751759" cy="1495428"/>
          </a:xfrm>
          <a:prstGeom prst="wedgeRoundRectCallout">
            <a:avLst>
              <a:gd name="adj1" fmla="val 2952"/>
              <a:gd name="adj2" fmla="val 95745"/>
              <a:gd name="adj3" fmla="val 16667"/>
            </a:avLst>
          </a:prstGeom>
          <a:solidFill>
            <a:srgbClr val="EFE5F1"/>
          </a:solidFill>
          <a:ln>
            <a:noFill/>
          </a:ln>
        </p:spPr>
        <p:txBody>
          <a:bodyPr lIns="91440" tIns="45720" rIns="91440" bIns="45720" anchor="ctr"/>
          <a:lstStyle>
            <a:lvl1pPr marL="0" indent="0" algn="ctr" defTabSz="914400" rtl="0" eaLnBrk="1" latinLnBrk="0" hangingPunct="1">
              <a:lnSpc>
                <a:spcPct val="10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Century Gothic"/>
              </a:rPr>
              <a:t>Which toys have changed the most?</a:t>
            </a:r>
          </a:p>
        </p:txBody>
      </p:sp>
      <p:sp>
        <p:nvSpPr>
          <p:cNvPr id="5" name="Title 2">
            <a:extLst>
              <a:ext uri="{FF2B5EF4-FFF2-40B4-BE49-F238E27FC236}">
                <a16:creationId xmlns:a16="http://schemas.microsoft.com/office/drawing/2014/main" id="{3D0CC3F5-4E3B-26A2-5300-29E220B3B63A}"/>
              </a:ext>
            </a:extLst>
          </p:cNvPr>
          <p:cNvSpPr>
            <a:spLocks noGrp="1"/>
          </p:cNvSpPr>
          <p:nvPr>
            <p:ph type="title"/>
          </p:nvPr>
        </p:nvSpPr>
        <p:spPr>
          <a:xfrm>
            <a:off x="473075" y="418462"/>
            <a:ext cx="10333470" cy="521337"/>
          </a:xfrm>
        </p:spPr>
        <p:txBody>
          <a:bodyPr/>
          <a:lstStyle/>
          <a:p>
            <a:r>
              <a:rPr lang="en-US"/>
              <a:t>How do we know that some toys are from the past?</a:t>
            </a:r>
            <a:endParaRPr lang="en-GB"/>
          </a:p>
        </p:txBody>
      </p:sp>
      <p:pic>
        <p:nvPicPr>
          <p:cNvPr id="6" name="Picture 5" descr="A cartoon of a child with his arms out&#10;&#10;Description automatically generated with low confidence">
            <a:extLst>
              <a:ext uri="{FF2B5EF4-FFF2-40B4-BE49-F238E27FC236}">
                <a16:creationId xmlns:a16="http://schemas.microsoft.com/office/drawing/2014/main" id="{B2ADC0F9-F5F7-500F-DFE1-021DFDFC5B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4590" y="3015946"/>
            <a:ext cx="2394673" cy="3600000"/>
          </a:xfrm>
          <a:prstGeom prst="rect">
            <a:avLst/>
          </a:prstGeom>
        </p:spPr>
      </p:pic>
      <p:pic>
        <p:nvPicPr>
          <p:cNvPr id="7" name="Picture 6" descr="A cartoon of a person holding a book&#10;&#10;Description automatically generated">
            <a:extLst>
              <a:ext uri="{FF2B5EF4-FFF2-40B4-BE49-F238E27FC236}">
                <a16:creationId xmlns:a16="http://schemas.microsoft.com/office/drawing/2014/main" id="{1CC31B89-7D6F-2EFC-859A-BA59BA50B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3896" y="3137424"/>
            <a:ext cx="2307927" cy="3600000"/>
          </a:xfrm>
          <a:prstGeom prst="rect">
            <a:avLst/>
          </a:prstGeom>
        </p:spPr>
      </p:pic>
    </p:spTree>
    <p:extLst>
      <p:ext uri="{BB962C8B-B14F-4D97-AF65-F5344CB8AC3E}">
        <p14:creationId xmlns:p14="http://schemas.microsoft.com/office/powerpoint/2010/main" val="2428011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34BCBE-36EE-1C3F-76DD-7725A91E64FA}"/>
              </a:ext>
            </a:extLst>
          </p:cNvPr>
          <p:cNvSpPr txBox="1"/>
          <p:nvPr/>
        </p:nvSpPr>
        <p:spPr>
          <a:xfrm>
            <a:off x="8151915" y="333993"/>
            <a:ext cx="37976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Century Gothic"/>
                <a:cs typeface="Calibri"/>
              </a:rPr>
              <a:t>Wednesday 10th May 2023</a:t>
            </a:r>
            <a:endParaRPr lang="en-GB" u="sng">
              <a:latin typeface="Century Gothic"/>
            </a:endParaRPr>
          </a:p>
        </p:txBody>
      </p:sp>
      <p:sp>
        <p:nvSpPr>
          <p:cNvPr id="4" name="TextBox 3">
            <a:extLst>
              <a:ext uri="{FF2B5EF4-FFF2-40B4-BE49-F238E27FC236}">
                <a16:creationId xmlns:a16="http://schemas.microsoft.com/office/drawing/2014/main" id="{192C42C4-8390-28FB-6543-0805DCCD2290}"/>
              </a:ext>
            </a:extLst>
          </p:cNvPr>
          <p:cNvSpPr txBox="1"/>
          <p:nvPr/>
        </p:nvSpPr>
        <p:spPr>
          <a:xfrm>
            <a:off x="259772" y="222661"/>
            <a:ext cx="4181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entury Gothic"/>
                <a:ea typeface="Calibri"/>
                <a:cs typeface="Calibri"/>
              </a:rPr>
              <a:t>TBAT: add and delete a sprite. </a:t>
            </a:r>
            <a:endParaRPr lang="en-GB">
              <a:latin typeface="Calibri" panose="020F0502020204030204"/>
              <a:ea typeface="Calibri" panose="020F0502020204030204"/>
              <a:cs typeface="Calibri" panose="020F0502020204030204"/>
            </a:endParaRPr>
          </a:p>
        </p:txBody>
      </p:sp>
      <p:pic>
        <p:nvPicPr>
          <p:cNvPr id="7" name="Picture 7" descr="Text&#10;&#10;Description automatically generated">
            <a:extLst>
              <a:ext uri="{FF2B5EF4-FFF2-40B4-BE49-F238E27FC236}">
                <a16:creationId xmlns:a16="http://schemas.microsoft.com/office/drawing/2014/main" id="{21D310D1-429A-C50B-5B24-7EF86F6BC6FE}"/>
              </a:ext>
            </a:extLst>
          </p:cNvPr>
          <p:cNvPicPr>
            <a:picLocks noChangeAspect="1"/>
          </p:cNvPicPr>
          <p:nvPr/>
        </p:nvPicPr>
        <p:blipFill>
          <a:blip r:embed="rId2"/>
          <a:stretch>
            <a:fillRect/>
          </a:stretch>
        </p:blipFill>
        <p:spPr>
          <a:xfrm>
            <a:off x="736270" y="1141480"/>
            <a:ext cx="4633355" cy="2150495"/>
          </a:xfrm>
          <a:prstGeom prst="rect">
            <a:avLst/>
          </a:prstGeom>
        </p:spPr>
      </p:pic>
      <p:pic>
        <p:nvPicPr>
          <p:cNvPr id="8" name="Picture 8" descr="Graphical user interface, text, application&#10;&#10;Description automatically generated">
            <a:extLst>
              <a:ext uri="{FF2B5EF4-FFF2-40B4-BE49-F238E27FC236}">
                <a16:creationId xmlns:a16="http://schemas.microsoft.com/office/drawing/2014/main" id="{55D59AD8-EDBC-E981-6576-CC2D78938D95}"/>
              </a:ext>
            </a:extLst>
          </p:cNvPr>
          <p:cNvPicPr>
            <a:picLocks noChangeAspect="1"/>
          </p:cNvPicPr>
          <p:nvPr/>
        </p:nvPicPr>
        <p:blipFill>
          <a:blip r:embed="rId3"/>
          <a:stretch>
            <a:fillRect/>
          </a:stretch>
        </p:blipFill>
        <p:spPr>
          <a:xfrm>
            <a:off x="5377543" y="3805839"/>
            <a:ext cx="5138056" cy="2610997"/>
          </a:xfrm>
          <a:prstGeom prst="rect">
            <a:avLst/>
          </a:prstGeom>
        </p:spPr>
      </p:pic>
    </p:spTree>
    <p:extLst>
      <p:ext uri="{BB962C8B-B14F-4D97-AF65-F5344CB8AC3E}">
        <p14:creationId xmlns:p14="http://schemas.microsoft.com/office/powerpoint/2010/main" val="178910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34BCBE-36EE-1C3F-76DD-7725A91E64FA}"/>
              </a:ext>
            </a:extLst>
          </p:cNvPr>
          <p:cNvSpPr txBox="1"/>
          <p:nvPr/>
        </p:nvSpPr>
        <p:spPr>
          <a:xfrm>
            <a:off x="8151915" y="333993"/>
            <a:ext cx="37976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Century Gothic"/>
                <a:cs typeface="Calibri"/>
              </a:rPr>
              <a:t>Wednesday 10th May 2023</a:t>
            </a:r>
            <a:endParaRPr lang="en-GB" u="sng">
              <a:latin typeface="Century Gothic"/>
            </a:endParaRPr>
          </a:p>
        </p:txBody>
      </p:sp>
      <p:sp>
        <p:nvSpPr>
          <p:cNvPr id="4" name="TextBox 3">
            <a:extLst>
              <a:ext uri="{FF2B5EF4-FFF2-40B4-BE49-F238E27FC236}">
                <a16:creationId xmlns:a16="http://schemas.microsoft.com/office/drawing/2014/main" id="{192C42C4-8390-28FB-6543-0805DCCD2290}"/>
              </a:ext>
            </a:extLst>
          </p:cNvPr>
          <p:cNvSpPr txBox="1"/>
          <p:nvPr/>
        </p:nvSpPr>
        <p:spPr>
          <a:xfrm>
            <a:off x="259772" y="222661"/>
            <a:ext cx="4181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entury Gothic"/>
                <a:ea typeface="Calibri"/>
                <a:cs typeface="Calibri"/>
              </a:rPr>
              <a:t>TBAT: add and delete a sprite. </a:t>
            </a:r>
            <a:endParaRPr lang="en-GB">
              <a:latin typeface="Calibri" panose="020F0502020204030204"/>
              <a:ea typeface="Calibri" panose="020F0502020204030204"/>
              <a:cs typeface="Calibri" panose="020F0502020204030204"/>
            </a:endParaRPr>
          </a:p>
        </p:txBody>
      </p:sp>
      <p:pic>
        <p:nvPicPr>
          <p:cNvPr id="2" name="Picture 4" descr="Graphical user interface, application&#10;&#10;Description automatically generated">
            <a:extLst>
              <a:ext uri="{FF2B5EF4-FFF2-40B4-BE49-F238E27FC236}">
                <a16:creationId xmlns:a16="http://schemas.microsoft.com/office/drawing/2014/main" id="{68E7696D-B00C-D0A4-CF70-F489E0015DD5}"/>
              </a:ext>
            </a:extLst>
          </p:cNvPr>
          <p:cNvPicPr>
            <a:picLocks noChangeAspect="1"/>
          </p:cNvPicPr>
          <p:nvPr/>
        </p:nvPicPr>
        <p:blipFill>
          <a:blip r:embed="rId2"/>
          <a:stretch>
            <a:fillRect/>
          </a:stretch>
        </p:blipFill>
        <p:spPr>
          <a:xfrm>
            <a:off x="320634" y="3690734"/>
            <a:ext cx="3178628" cy="2385984"/>
          </a:xfrm>
          <a:prstGeom prst="rect">
            <a:avLst/>
          </a:prstGeom>
        </p:spPr>
      </p:pic>
      <p:pic>
        <p:nvPicPr>
          <p:cNvPr id="5" name="Picture 5" descr="A picture containing text, electronics&#10;&#10;Description automatically generated">
            <a:extLst>
              <a:ext uri="{FF2B5EF4-FFF2-40B4-BE49-F238E27FC236}">
                <a16:creationId xmlns:a16="http://schemas.microsoft.com/office/drawing/2014/main" id="{0CFBCDA9-CE34-6D1F-45B9-718AC503A399}"/>
              </a:ext>
            </a:extLst>
          </p:cNvPr>
          <p:cNvPicPr>
            <a:picLocks noChangeAspect="1"/>
          </p:cNvPicPr>
          <p:nvPr/>
        </p:nvPicPr>
        <p:blipFill>
          <a:blip r:embed="rId3"/>
          <a:stretch>
            <a:fillRect/>
          </a:stretch>
        </p:blipFill>
        <p:spPr>
          <a:xfrm>
            <a:off x="3932711" y="3644647"/>
            <a:ext cx="3782290" cy="2379199"/>
          </a:xfrm>
          <a:prstGeom prst="rect">
            <a:avLst/>
          </a:prstGeom>
        </p:spPr>
      </p:pic>
      <p:pic>
        <p:nvPicPr>
          <p:cNvPr id="6" name="Picture 8" descr="Graphical user interface, application&#10;&#10;Description automatically generated">
            <a:extLst>
              <a:ext uri="{FF2B5EF4-FFF2-40B4-BE49-F238E27FC236}">
                <a16:creationId xmlns:a16="http://schemas.microsoft.com/office/drawing/2014/main" id="{321CC17F-293B-C489-8735-E23AEB8FA4E9}"/>
              </a:ext>
            </a:extLst>
          </p:cNvPr>
          <p:cNvPicPr>
            <a:picLocks noChangeAspect="1"/>
          </p:cNvPicPr>
          <p:nvPr/>
        </p:nvPicPr>
        <p:blipFill>
          <a:blip r:embed="rId4"/>
          <a:stretch>
            <a:fillRect/>
          </a:stretch>
        </p:blipFill>
        <p:spPr>
          <a:xfrm>
            <a:off x="8148452" y="3692250"/>
            <a:ext cx="3198421" cy="2382953"/>
          </a:xfrm>
          <a:prstGeom prst="rect">
            <a:avLst/>
          </a:prstGeom>
        </p:spPr>
      </p:pic>
      <p:sp>
        <p:nvSpPr>
          <p:cNvPr id="7" name="TextBox 6">
            <a:extLst>
              <a:ext uri="{FF2B5EF4-FFF2-40B4-BE49-F238E27FC236}">
                <a16:creationId xmlns:a16="http://schemas.microsoft.com/office/drawing/2014/main" id="{11ABEB01-DF99-5C97-1D89-B956D101697C}"/>
              </a:ext>
            </a:extLst>
          </p:cNvPr>
          <p:cNvSpPr txBox="1"/>
          <p:nvPr/>
        </p:nvSpPr>
        <p:spPr>
          <a:xfrm>
            <a:off x="445324" y="915389"/>
            <a:ext cx="780555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chemeClr val="accent1"/>
                </a:solidFill>
                <a:latin typeface="Century Gothic"/>
                <a:ea typeface="Calibri"/>
                <a:cs typeface="Calibri"/>
              </a:rPr>
              <a:t>Blue</a:t>
            </a:r>
            <a:r>
              <a:rPr lang="en-GB" sz="2800" b="1">
                <a:latin typeface="Century Gothic"/>
                <a:ea typeface="Calibri"/>
                <a:cs typeface="Calibri"/>
              </a:rPr>
              <a:t>/ </a:t>
            </a:r>
            <a:r>
              <a:rPr lang="en-GB" sz="2800" b="1">
                <a:solidFill>
                  <a:schemeClr val="accent6"/>
                </a:solidFill>
                <a:latin typeface="Century Gothic"/>
                <a:ea typeface="Calibri"/>
                <a:cs typeface="Calibri"/>
              </a:rPr>
              <a:t>Green</a:t>
            </a:r>
            <a:endParaRPr lang="en-US" sz="2800" b="1">
              <a:solidFill>
                <a:schemeClr val="accent6"/>
              </a:solidFill>
              <a:latin typeface="Century Gothic"/>
            </a:endParaRPr>
          </a:p>
          <a:p>
            <a:endParaRPr lang="en-GB" sz="2800">
              <a:latin typeface="Century Gothic"/>
              <a:ea typeface="Calibri"/>
              <a:cs typeface="Calibri"/>
            </a:endParaRPr>
          </a:p>
          <a:p>
            <a:r>
              <a:rPr lang="en-GB" sz="2800">
                <a:latin typeface="Century Gothic"/>
                <a:ea typeface="Calibri"/>
                <a:cs typeface="Calibri"/>
              </a:rPr>
              <a:t>What is wrong with these pictures? </a:t>
            </a:r>
            <a:endParaRPr lang="en-GB" sz="2800">
              <a:latin typeface="Century Gothic"/>
            </a:endParaRPr>
          </a:p>
          <a:p>
            <a:endParaRPr lang="en-GB" sz="2800">
              <a:latin typeface="Century Gothic"/>
              <a:ea typeface="Calibri"/>
              <a:cs typeface="Calibri"/>
            </a:endParaRPr>
          </a:p>
          <a:p>
            <a:r>
              <a:rPr lang="en-GB" sz="2800">
                <a:latin typeface="Century Gothic"/>
                <a:ea typeface="Calibri"/>
                <a:cs typeface="Calibri"/>
              </a:rPr>
              <a:t>How could they be improved? </a:t>
            </a:r>
          </a:p>
        </p:txBody>
      </p:sp>
    </p:spTree>
    <p:extLst>
      <p:ext uri="{BB962C8B-B14F-4D97-AF65-F5344CB8AC3E}">
        <p14:creationId xmlns:p14="http://schemas.microsoft.com/office/powerpoint/2010/main" val="2726645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34BCBE-36EE-1C3F-76DD-7725A91E64FA}"/>
              </a:ext>
            </a:extLst>
          </p:cNvPr>
          <p:cNvSpPr txBox="1"/>
          <p:nvPr/>
        </p:nvSpPr>
        <p:spPr>
          <a:xfrm>
            <a:off x="8151915" y="333993"/>
            <a:ext cx="37976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Century Gothic"/>
                <a:cs typeface="Calibri"/>
              </a:rPr>
              <a:t>Wednesday 10th May 2023</a:t>
            </a:r>
            <a:endParaRPr lang="en-GB" u="sng">
              <a:latin typeface="Century Gothic"/>
            </a:endParaRPr>
          </a:p>
        </p:txBody>
      </p:sp>
      <p:sp>
        <p:nvSpPr>
          <p:cNvPr id="4" name="TextBox 3">
            <a:extLst>
              <a:ext uri="{FF2B5EF4-FFF2-40B4-BE49-F238E27FC236}">
                <a16:creationId xmlns:a16="http://schemas.microsoft.com/office/drawing/2014/main" id="{192C42C4-8390-28FB-6543-0805DCCD2290}"/>
              </a:ext>
            </a:extLst>
          </p:cNvPr>
          <p:cNvSpPr txBox="1"/>
          <p:nvPr/>
        </p:nvSpPr>
        <p:spPr>
          <a:xfrm>
            <a:off x="259772" y="222661"/>
            <a:ext cx="4181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entury Gothic"/>
                <a:ea typeface="Calibri"/>
                <a:cs typeface="Calibri"/>
              </a:rPr>
              <a:t>TBAT: add and delete a sprite. </a:t>
            </a:r>
            <a:endParaRPr lang="en-GB">
              <a:latin typeface="Calibri" panose="020F0502020204030204"/>
              <a:ea typeface="Calibri" panose="020F0502020204030204"/>
              <a:cs typeface="Calibri" panose="020F0502020204030204"/>
            </a:endParaRPr>
          </a:p>
        </p:txBody>
      </p:sp>
      <p:pic>
        <p:nvPicPr>
          <p:cNvPr id="2" name="Picture 4" descr="Graphical user interface, application&#10;&#10;Description automatically generated">
            <a:extLst>
              <a:ext uri="{FF2B5EF4-FFF2-40B4-BE49-F238E27FC236}">
                <a16:creationId xmlns:a16="http://schemas.microsoft.com/office/drawing/2014/main" id="{EBE2BA13-2ABC-A674-2644-516F35DE6A1C}"/>
              </a:ext>
            </a:extLst>
          </p:cNvPr>
          <p:cNvPicPr>
            <a:picLocks noChangeAspect="1"/>
          </p:cNvPicPr>
          <p:nvPr/>
        </p:nvPicPr>
        <p:blipFill>
          <a:blip r:embed="rId2"/>
          <a:stretch>
            <a:fillRect/>
          </a:stretch>
        </p:blipFill>
        <p:spPr>
          <a:xfrm>
            <a:off x="1260764" y="1465566"/>
            <a:ext cx="8779823" cy="4154478"/>
          </a:xfrm>
          <a:prstGeom prst="rect">
            <a:avLst/>
          </a:prstGeom>
        </p:spPr>
      </p:pic>
    </p:spTree>
    <p:extLst>
      <p:ext uri="{BB962C8B-B14F-4D97-AF65-F5344CB8AC3E}">
        <p14:creationId xmlns:p14="http://schemas.microsoft.com/office/powerpoint/2010/main" val="3776998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34BCBE-36EE-1C3F-76DD-7725A91E64FA}"/>
              </a:ext>
            </a:extLst>
          </p:cNvPr>
          <p:cNvSpPr txBox="1"/>
          <p:nvPr/>
        </p:nvSpPr>
        <p:spPr>
          <a:xfrm>
            <a:off x="8151915" y="333993"/>
            <a:ext cx="37976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Century Gothic"/>
                <a:cs typeface="Calibri"/>
              </a:rPr>
              <a:t>Wednesday 10th May 2023</a:t>
            </a:r>
            <a:endParaRPr lang="en-GB" u="sng">
              <a:latin typeface="Century Gothic"/>
            </a:endParaRPr>
          </a:p>
        </p:txBody>
      </p:sp>
      <p:sp>
        <p:nvSpPr>
          <p:cNvPr id="4" name="TextBox 3">
            <a:extLst>
              <a:ext uri="{FF2B5EF4-FFF2-40B4-BE49-F238E27FC236}">
                <a16:creationId xmlns:a16="http://schemas.microsoft.com/office/drawing/2014/main" id="{192C42C4-8390-28FB-6543-0805DCCD2290}"/>
              </a:ext>
            </a:extLst>
          </p:cNvPr>
          <p:cNvSpPr txBox="1"/>
          <p:nvPr/>
        </p:nvSpPr>
        <p:spPr>
          <a:xfrm>
            <a:off x="259772" y="222661"/>
            <a:ext cx="4181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entury Gothic"/>
                <a:ea typeface="Calibri"/>
                <a:cs typeface="Calibri"/>
              </a:rPr>
              <a:t>TBAT: add and delete a sprite. </a:t>
            </a:r>
            <a:endParaRPr lang="en-GB">
              <a:latin typeface="Calibri" panose="020F0502020204030204"/>
              <a:ea typeface="Calibri" panose="020F0502020204030204"/>
              <a:cs typeface="Calibri" panose="020F0502020204030204"/>
            </a:endParaRPr>
          </a:p>
        </p:txBody>
      </p:sp>
      <p:pic>
        <p:nvPicPr>
          <p:cNvPr id="2" name="Picture 4" descr="Graphical user interface, application&#10;&#10;Description automatically generated">
            <a:extLst>
              <a:ext uri="{FF2B5EF4-FFF2-40B4-BE49-F238E27FC236}">
                <a16:creationId xmlns:a16="http://schemas.microsoft.com/office/drawing/2014/main" id="{73904F83-DABF-0C86-045D-4479A9C97710}"/>
              </a:ext>
            </a:extLst>
          </p:cNvPr>
          <p:cNvPicPr>
            <a:picLocks noChangeAspect="1"/>
          </p:cNvPicPr>
          <p:nvPr/>
        </p:nvPicPr>
        <p:blipFill>
          <a:blip r:embed="rId2"/>
          <a:stretch>
            <a:fillRect/>
          </a:stretch>
        </p:blipFill>
        <p:spPr>
          <a:xfrm>
            <a:off x="1844634" y="1660267"/>
            <a:ext cx="7325096" cy="4358842"/>
          </a:xfrm>
          <a:prstGeom prst="rect">
            <a:avLst/>
          </a:prstGeom>
        </p:spPr>
      </p:pic>
    </p:spTree>
    <p:extLst>
      <p:ext uri="{BB962C8B-B14F-4D97-AF65-F5344CB8AC3E}">
        <p14:creationId xmlns:p14="http://schemas.microsoft.com/office/powerpoint/2010/main" val="4248272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34BCBE-36EE-1C3F-76DD-7725A91E64FA}"/>
              </a:ext>
            </a:extLst>
          </p:cNvPr>
          <p:cNvSpPr txBox="1"/>
          <p:nvPr/>
        </p:nvSpPr>
        <p:spPr>
          <a:xfrm>
            <a:off x="8151915" y="333993"/>
            <a:ext cx="37976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Century Gothic"/>
                <a:cs typeface="Calibri"/>
              </a:rPr>
              <a:t>Wednesday 10th May 2023</a:t>
            </a:r>
            <a:endParaRPr lang="en-GB" u="sng">
              <a:latin typeface="Century Gothic"/>
            </a:endParaRPr>
          </a:p>
        </p:txBody>
      </p:sp>
      <p:sp>
        <p:nvSpPr>
          <p:cNvPr id="4" name="TextBox 3">
            <a:extLst>
              <a:ext uri="{FF2B5EF4-FFF2-40B4-BE49-F238E27FC236}">
                <a16:creationId xmlns:a16="http://schemas.microsoft.com/office/drawing/2014/main" id="{192C42C4-8390-28FB-6543-0805DCCD2290}"/>
              </a:ext>
            </a:extLst>
          </p:cNvPr>
          <p:cNvSpPr txBox="1"/>
          <p:nvPr/>
        </p:nvSpPr>
        <p:spPr>
          <a:xfrm>
            <a:off x="259772" y="222661"/>
            <a:ext cx="41811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entury Gothic"/>
                <a:ea typeface="Calibri"/>
                <a:cs typeface="Calibri"/>
              </a:rPr>
              <a:t>TBAT: add and delete a sprite. </a:t>
            </a:r>
            <a:endParaRPr lang="en-GB">
              <a:latin typeface="Calibri" panose="020F0502020204030204"/>
              <a:ea typeface="Calibri" panose="020F0502020204030204"/>
              <a:cs typeface="Calibri" panose="020F0502020204030204"/>
            </a:endParaRPr>
          </a:p>
        </p:txBody>
      </p:sp>
      <p:pic>
        <p:nvPicPr>
          <p:cNvPr id="2" name="Picture 4" descr="Graphical user interface, text, application&#10;&#10;Description automatically generated">
            <a:extLst>
              <a:ext uri="{FF2B5EF4-FFF2-40B4-BE49-F238E27FC236}">
                <a16:creationId xmlns:a16="http://schemas.microsoft.com/office/drawing/2014/main" id="{C856275D-C22B-83F9-C68C-BA253651876A}"/>
              </a:ext>
            </a:extLst>
          </p:cNvPr>
          <p:cNvPicPr>
            <a:picLocks noChangeAspect="1"/>
          </p:cNvPicPr>
          <p:nvPr/>
        </p:nvPicPr>
        <p:blipFill>
          <a:blip r:embed="rId2"/>
          <a:stretch>
            <a:fillRect/>
          </a:stretch>
        </p:blipFill>
        <p:spPr>
          <a:xfrm>
            <a:off x="1300348" y="1577469"/>
            <a:ext cx="7978238" cy="4504647"/>
          </a:xfrm>
          <a:prstGeom prst="rect">
            <a:avLst/>
          </a:prstGeom>
        </p:spPr>
      </p:pic>
    </p:spTree>
    <p:extLst>
      <p:ext uri="{BB962C8B-B14F-4D97-AF65-F5344CB8AC3E}">
        <p14:creationId xmlns:p14="http://schemas.microsoft.com/office/powerpoint/2010/main" val="1845247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203567" y="3697100"/>
            <a:ext cx="11840817" cy="1325563"/>
          </a:xfrm>
        </p:spPr>
        <p:txBody>
          <a:bodyPr>
            <a:normAutofit/>
          </a:bodyPr>
          <a:lstStyle/>
          <a:p>
            <a:pPr algn="ctr"/>
            <a:r>
              <a:rPr lang="en-GB" sz="2000" b="1" u="sng">
                <a:latin typeface="Sassoon Primary"/>
                <a:cs typeface="Calibri Light"/>
              </a:rPr>
              <a:t>Real or Nonsense words? </a:t>
            </a:r>
            <a:br>
              <a:rPr lang="en-GB" sz="2000" b="1" u="sng">
                <a:latin typeface="Sassoon Primary"/>
                <a:cs typeface="Calibri Light"/>
              </a:rPr>
            </a:br>
            <a:r>
              <a:rPr lang="en-GB" sz="2000" b="1" u="sng">
                <a:latin typeface="Sassoon Primary"/>
                <a:cs typeface="Calibri Light"/>
              </a:rPr>
              <a:t>Read the words and underline the '</a:t>
            </a:r>
            <a:r>
              <a:rPr lang="en-GB" sz="2000" b="1" u="sng" err="1">
                <a:latin typeface="Sassoon Primary"/>
                <a:cs typeface="Calibri Light"/>
              </a:rPr>
              <a:t>ure</a:t>
            </a:r>
            <a:r>
              <a:rPr lang="en-GB" sz="2000" b="1" u="sng">
                <a:latin typeface="Sassoon Primary"/>
                <a:cs typeface="Calibri Light"/>
              </a:rPr>
              <a:t> and air' phonemes</a:t>
            </a:r>
          </a:p>
        </p:txBody>
      </p:sp>
      <p:sp>
        <p:nvSpPr>
          <p:cNvPr id="13" name="Title 1">
            <a:extLst>
              <a:ext uri="{FF2B5EF4-FFF2-40B4-BE49-F238E27FC236}">
                <a16:creationId xmlns:a16="http://schemas.microsoft.com/office/drawing/2014/main" id="{F6FEBAA8-4FE3-29BE-54E3-137B79BAB5F6}"/>
              </a:ext>
            </a:extLst>
          </p:cNvPr>
          <p:cNvSpPr txBox="1">
            <a:spLocks/>
          </p:cNvSpPr>
          <p:nvPr/>
        </p:nvSpPr>
        <p:spPr>
          <a:xfrm>
            <a:off x="-327254" y="4710891"/>
            <a:ext cx="11840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u="sng">
                <a:solidFill>
                  <a:srgbClr val="FF0000"/>
                </a:solidFill>
                <a:latin typeface="Sassoon Primary"/>
                <a:cs typeface="Calibri Light"/>
              </a:rPr>
              <a:t>CHALLENGE </a:t>
            </a:r>
          </a:p>
          <a:p>
            <a:pPr algn="ctr"/>
            <a:r>
              <a:rPr lang="en-GB" sz="2000">
                <a:solidFill>
                  <a:srgbClr val="FF0000"/>
                </a:solidFill>
                <a:latin typeface="Sassoon Primary"/>
                <a:cs typeface="Calibri Light"/>
              </a:rPr>
              <a:t>Write the real words in a sentence</a:t>
            </a:r>
          </a:p>
        </p:txBody>
      </p:sp>
      <p:pic>
        <p:nvPicPr>
          <p:cNvPr id="2" name="Picture 1" descr="A screenshot of a game&#10;&#10;Description automatically generated">
            <a:extLst>
              <a:ext uri="{FF2B5EF4-FFF2-40B4-BE49-F238E27FC236}">
                <a16:creationId xmlns:a16="http://schemas.microsoft.com/office/drawing/2014/main" id="{E9712BCC-8661-7C10-B3B3-BA11D4F88A51}"/>
              </a:ext>
            </a:extLst>
          </p:cNvPr>
          <p:cNvPicPr>
            <a:picLocks noChangeAspect="1"/>
          </p:cNvPicPr>
          <p:nvPr/>
        </p:nvPicPr>
        <p:blipFill>
          <a:blip r:embed="rId3"/>
          <a:stretch>
            <a:fillRect/>
          </a:stretch>
        </p:blipFill>
        <p:spPr>
          <a:xfrm>
            <a:off x="420825" y="385349"/>
            <a:ext cx="2162175" cy="3171825"/>
          </a:xfrm>
          <a:prstGeom prst="rect">
            <a:avLst/>
          </a:prstGeom>
        </p:spPr>
      </p:pic>
      <p:pic>
        <p:nvPicPr>
          <p:cNvPr id="3" name="Picture 2" descr="A screenshot of a game&#10;&#10;Description automatically generated">
            <a:extLst>
              <a:ext uri="{FF2B5EF4-FFF2-40B4-BE49-F238E27FC236}">
                <a16:creationId xmlns:a16="http://schemas.microsoft.com/office/drawing/2014/main" id="{EC323998-5836-5FCD-3460-831D24579B84}"/>
              </a:ext>
            </a:extLst>
          </p:cNvPr>
          <p:cNvPicPr>
            <a:picLocks noChangeAspect="1"/>
          </p:cNvPicPr>
          <p:nvPr/>
        </p:nvPicPr>
        <p:blipFill>
          <a:blip r:embed="rId4"/>
          <a:stretch>
            <a:fillRect/>
          </a:stretch>
        </p:blipFill>
        <p:spPr>
          <a:xfrm>
            <a:off x="9616799" y="361536"/>
            <a:ext cx="2190750" cy="3219450"/>
          </a:xfrm>
          <a:prstGeom prst="rect">
            <a:avLst/>
          </a:prstGeom>
        </p:spPr>
      </p:pic>
      <p:pic>
        <p:nvPicPr>
          <p:cNvPr id="4" name="Picture 3" descr="A screenshot of a game&#10;&#10;Description automatically generated">
            <a:extLst>
              <a:ext uri="{FF2B5EF4-FFF2-40B4-BE49-F238E27FC236}">
                <a16:creationId xmlns:a16="http://schemas.microsoft.com/office/drawing/2014/main" id="{B326F6E2-747A-FC54-5CFB-BAD354F45662}"/>
              </a:ext>
            </a:extLst>
          </p:cNvPr>
          <p:cNvPicPr>
            <a:picLocks noChangeAspect="1"/>
          </p:cNvPicPr>
          <p:nvPr/>
        </p:nvPicPr>
        <p:blipFill>
          <a:blip r:embed="rId5"/>
          <a:stretch>
            <a:fillRect/>
          </a:stretch>
        </p:blipFill>
        <p:spPr>
          <a:xfrm>
            <a:off x="3045584" y="383554"/>
            <a:ext cx="2169354" cy="3230632"/>
          </a:xfrm>
          <a:prstGeom prst="rect">
            <a:avLst/>
          </a:prstGeom>
        </p:spPr>
      </p:pic>
      <p:pic>
        <p:nvPicPr>
          <p:cNvPr id="5" name="Picture 4" descr="A screenshot of a game&#10;&#10;Description automatically generated">
            <a:extLst>
              <a:ext uri="{FF2B5EF4-FFF2-40B4-BE49-F238E27FC236}">
                <a16:creationId xmlns:a16="http://schemas.microsoft.com/office/drawing/2014/main" id="{79BA9CEE-EED7-EC94-1503-53DA23887CE3}"/>
              </a:ext>
            </a:extLst>
          </p:cNvPr>
          <p:cNvPicPr>
            <a:picLocks noChangeAspect="1"/>
          </p:cNvPicPr>
          <p:nvPr/>
        </p:nvPicPr>
        <p:blipFill>
          <a:blip r:embed="rId6"/>
          <a:stretch>
            <a:fillRect/>
          </a:stretch>
        </p:blipFill>
        <p:spPr>
          <a:xfrm>
            <a:off x="6224380" y="380310"/>
            <a:ext cx="2172805" cy="3226077"/>
          </a:xfrm>
          <a:prstGeom prst="rect">
            <a:avLst/>
          </a:prstGeom>
        </p:spPr>
      </p:pic>
    </p:spTree>
    <p:extLst>
      <p:ext uri="{BB962C8B-B14F-4D97-AF65-F5344CB8AC3E}">
        <p14:creationId xmlns:p14="http://schemas.microsoft.com/office/powerpoint/2010/main" val="4129130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0"/>
        <p:cNvGrpSpPr/>
        <p:nvPr/>
      </p:nvGrpSpPr>
      <p:grpSpPr>
        <a:xfrm>
          <a:off x="0" y="0"/>
          <a:ext cx="0" cy="0"/>
          <a:chOff x="0" y="0"/>
          <a:chExt cx="0" cy="0"/>
        </a:xfrm>
      </p:grpSpPr>
      <p:sp>
        <p:nvSpPr>
          <p:cNvPr id="231" name="Google Shape;231;p27"/>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p>
            <a:r>
              <a:rPr lang="en"/>
              <a:t>Match the program</a:t>
            </a:r>
            <a:endParaRPr/>
          </a:p>
        </p:txBody>
      </p:sp>
      <p:sp>
        <p:nvSpPr>
          <p:cNvPr id="232" name="Google Shape;232;p27"/>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p>
            <a:fld id="{00000000-1234-1234-1234-123412341234}" type="slidenum">
              <a:rPr lang="en"/>
              <a:pPr/>
              <a:t>50</a:t>
            </a:fld>
            <a:endParaRPr/>
          </a:p>
        </p:txBody>
      </p:sp>
      <p:sp>
        <p:nvSpPr>
          <p:cNvPr id="233" name="Google Shape;233;p27"/>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p>
            <a:pPr marL="0" indent="0"/>
            <a:r>
              <a:rPr lang="en"/>
              <a:t>Plenary</a:t>
            </a:r>
            <a:endParaRPr/>
          </a:p>
        </p:txBody>
      </p:sp>
      <p:sp>
        <p:nvSpPr>
          <p:cNvPr id="234" name="Google Shape;234;p27"/>
          <p:cNvSpPr txBox="1">
            <a:spLocks noGrp="1"/>
          </p:cNvSpPr>
          <p:nvPr>
            <p:ph type="body" idx="1"/>
          </p:nvPr>
        </p:nvSpPr>
        <p:spPr>
          <a:xfrm>
            <a:off x="414533" y="5508167"/>
            <a:ext cx="11361600" cy="930800"/>
          </a:xfrm>
          <a:prstGeom prst="rect">
            <a:avLst/>
          </a:prstGeom>
        </p:spPr>
        <p:txBody>
          <a:bodyPr spcFirstLastPara="1" wrap="square" lIns="121900" tIns="121900" rIns="121900" bIns="121900" anchor="t" anchorCtr="0">
            <a:noAutofit/>
          </a:bodyPr>
          <a:lstStyle/>
          <a:p>
            <a:pPr marL="0" indent="0">
              <a:spcAft>
                <a:spcPts val="2133"/>
              </a:spcAft>
              <a:buNone/>
            </a:pPr>
            <a:r>
              <a:rPr lang="en"/>
              <a:t>Which program matches the starfish’s movement?</a:t>
            </a:r>
            <a:endParaRPr/>
          </a:p>
        </p:txBody>
      </p:sp>
      <p:pic>
        <p:nvPicPr>
          <p:cNvPr id="235" name="Google Shape;235;p27"/>
          <p:cNvPicPr preferRelativeResize="0"/>
          <p:nvPr/>
        </p:nvPicPr>
        <p:blipFill>
          <a:blip r:embed="rId3">
            <a:alphaModFix/>
          </a:blip>
          <a:stretch>
            <a:fillRect/>
          </a:stretch>
        </p:blipFill>
        <p:spPr>
          <a:xfrm>
            <a:off x="6491486" y="1295668"/>
            <a:ext cx="5398948" cy="1614064"/>
          </a:xfrm>
          <a:prstGeom prst="rect">
            <a:avLst/>
          </a:prstGeom>
          <a:noFill/>
          <a:ln>
            <a:noFill/>
          </a:ln>
        </p:spPr>
      </p:pic>
      <p:pic>
        <p:nvPicPr>
          <p:cNvPr id="236" name="Google Shape;236;p27"/>
          <p:cNvPicPr preferRelativeResize="0"/>
          <p:nvPr/>
        </p:nvPicPr>
        <p:blipFill>
          <a:blip r:embed="rId4">
            <a:alphaModFix/>
          </a:blip>
          <a:stretch>
            <a:fillRect/>
          </a:stretch>
        </p:blipFill>
        <p:spPr>
          <a:xfrm>
            <a:off x="6386632" y="2809001"/>
            <a:ext cx="4119341" cy="1298320"/>
          </a:xfrm>
          <a:prstGeom prst="rect">
            <a:avLst/>
          </a:prstGeom>
          <a:noFill/>
          <a:ln>
            <a:noFill/>
          </a:ln>
        </p:spPr>
      </p:pic>
      <p:pic>
        <p:nvPicPr>
          <p:cNvPr id="237" name="Google Shape;237;p27"/>
          <p:cNvPicPr preferRelativeResize="0"/>
          <p:nvPr/>
        </p:nvPicPr>
        <p:blipFill>
          <a:blip r:embed="rId5">
            <a:alphaModFix/>
          </a:blip>
          <a:stretch>
            <a:fillRect/>
          </a:stretch>
        </p:blipFill>
        <p:spPr>
          <a:xfrm>
            <a:off x="6051367" y="4211983"/>
            <a:ext cx="4454591" cy="1191519"/>
          </a:xfrm>
          <a:prstGeom prst="rect">
            <a:avLst/>
          </a:prstGeom>
          <a:noFill/>
          <a:ln>
            <a:noFill/>
          </a:ln>
        </p:spPr>
      </p:pic>
      <p:sp>
        <p:nvSpPr>
          <p:cNvPr id="238" name="Google Shape;238;p27"/>
          <p:cNvSpPr txBox="1"/>
          <p:nvPr/>
        </p:nvSpPr>
        <p:spPr>
          <a:xfrm>
            <a:off x="5654600" y="1827600"/>
            <a:ext cx="560400" cy="627200"/>
          </a:xfrm>
          <a:prstGeom prst="rect">
            <a:avLst/>
          </a:prstGeom>
          <a:noFill/>
          <a:ln>
            <a:noFill/>
          </a:ln>
        </p:spPr>
        <p:txBody>
          <a:bodyPr spcFirstLastPara="1" wrap="square" lIns="121900" tIns="121900" rIns="121900" bIns="121900" anchor="t" anchorCtr="0">
            <a:noAutofit/>
          </a:bodyPr>
          <a:lstStyle/>
          <a:p>
            <a:r>
              <a:rPr lang="en" sz="3200" b="1">
                <a:solidFill>
                  <a:schemeClr val="dk1"/>
                </a:solidFill>
                <a:latin typeface="Quicksand"/>
                <a:ea typeface="Quicksand"/>
                <a:cs typeface="Quicksand"/>
                <a:sym typeface="Quicksand"/>
              </a:rPr>
              <a:t>1.</a:t>
            </a:r>
            <a:endParaRPr sz="2533">
              <a:latin typeface="Quicksand"/>
              <a:ea typeface="Quicksand"/>
              <a:cs typeface="Quicksand"/>
              <a:sym typeface="Quicksand"/>
            </a:endParaRPr>
          </a:p>
        </p:txBody>
      </p:sp>
      <p:sp>
        <p:nvSpPr>
          <p:cNvPr id="239" name="Google Shape;239;p27"/>
          <p:cNvSpPr txBox="1"/>
          <p:nvPr/>
        </p:nvSpPr>
        <p:spPr>
          <a:xfrm>
            <a:off x="5654600" y="3152500"/>
            <a:ext cx="605200" cy="627200"/>
          </a:xfrm>
          <a:prstGeom prst="rect">
            <a:avLst/>
          </a:prstGeom>
          <a:noFill/>
          <a:ln>
            <a:noFill/>
          </a:ln>
        </p:spPr>
        <p:txBody>
          <a:bodyPr spcFirstLastPara="1" wrap="square" lIns="121900" tIns="121900" rIns="121900" bIns="121900" anchor="t" anchorCtr="0">
            <a:noAutofit/>
          </a:bodyPr>
          <a:lstStyle/>
          <a:p>
            <a:r>
              <a:rPr lang="en" sz="3200" b="1">
                <a:solidFill>
                  <a:schemeClr val="dk1"/>
                </a:solidFill>
                <a:latin typeface="Quicksand"/>
                <a:ea typeface="Quicksand"/>
                <a:cs typeface="Quicksand"/>
                <a:sym typeface="Quicksand"/>
              </a:rPr>
              <a:t>2.</a:t>
            </a:r>
            <a:endParaRPr sz="2533">
              <a:latin typeface="Quicksand"/>
              <a:ea typeface="Quicksand"/>
              <a:cs typeface="Quicksand"/>
              <a:sym typeface="Quicksand"/>
            </a:endParaRPr>
          </a:p>
        </p:txBody>
      </p:sp>
      <p:sp>
        <p:nvSpPr>
          <p:cNvPr id="240" name="Google Shape;240;p27"/>
          <p:cNvSpPr txBox="1"/>
          <p:nvPr/>
        </p:nvSpPr>
        <p:spPr>
          <a:xfrm>
            <a:off x="5654600" y="4477436"/>
            <a:ext cx="560400" cy="627200"/>
          </a:xfrm>
          <a:prstGeom prst="rect">
            <a:avLst/>
          </a:prstGeom>
          <a:noFill/>
          <a:ln>
            <a:noFill/>
          </a:ln>
        </p:spPr>
        <p:txBody>
          <a:bodyPr spcFirstLastPara="1" wrap="square" lIns="121900" tIns="121900" rIns="121900" bIns="121900" anchor="t" anchorCtr="0">
            <a:noAutofit/>
          </a:bodyPr>
          <a:lstStyle/>
          <a:p>
            <a:r>
              <a:rPr lang="en" sz="3200" b="1">
                <a:solidFill>
                  <a:schemeClr val="dk1"/>
                </a:solidFill>
                <a:latin typeface="Quicksand"/>
                <a:ea typeface="Quicksand"/>
                <a:cs typeface="Quicksand"/>
                <a:sym typeface="Quicksand"/>
              </a:rPr>
              <a:t>3.</a:t>
            </a:r>
            <a:endParaRPr sz="2533">
              <a:latin typeface="Quicksand"/>
              <a:ea typeface="Quicksand"/>
              <a:cs typeface="Quicksand"/>
              <a:sym typeface="Quicksand"/>
            </a:endParaRPr>
          </a:p>
        </p:txBody>
      </p:sp>
      <p:sp>
        <p:nvSpPr>
          <p:cNvPr id="241" name="Google Shape;241;p27"/>
          <p:cNvSpPr/>
          <p:nvPr/>
        </p:nvSpPr>
        <p:spPr>
          <a:xfrm>
            <a:off x="6100133" y="2831900"/>
            <a:ext cx="1324000" cy="1268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242" name="Google Shape;242;p27"/>
          <p:cNvSpPr/>
          <p:nvPr/>
        </p:nvSpPr>
        <p:spPr>
          <a:xfrm>
            <a:off x="6100133" y="1448751"/>
            <a:ext cx="1324000" cy="1268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243" name="Google Shape;243;p27"/>
          <p:cNvSpPr/>
          <p:nvPr/>
        </p:nvSpPr>
        <p:spPr>
          <a:xfrm>
            <a:off x="6100133" y="4225400"/>
            <a:ext cx="1324000" cy="1268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pic>
        <p:nvPicPr>
          <p:cNvPr id="244" name="Google Shape;244;p27"/>
          <p:cNvPicPr preferRelativeResize="0"/>
          <p:nvPr/>
        </p:nvPicPr>
        <p:blipFill>
          <a:blip r:embed="rId6">
            <a:alphaModFix/>
          </a:blip>
          <a:stretch>
            <a:fillRect/>
          </a:stretch>
        </p:blipFill>
        <p:spPr>
          <a:xfrm>
            <a:off x="303034" y="1448768"/>
            <a:ext cx="5194265" cy="3462833"/>
          </a:xfrm>
          <a:prstGeom prst="rect">
            <a:avLst/>
          </a:prstGeom>
          <a:noFill/>
          <a:ln>
            <a:noFill/>
          </a:ln>
        </p:spPr>
      </p:pic>
    </p:spTree>
    <p:extLst>
      <p:ext uri="{BB962C8B-B14F-4D97-AF65-F5344CB8AC3E}">
        <p14:creationId xmlns:p14="http://schemas.microsoft.com/office/powerpoint/2010/main" val="376659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41"/>
                                        </p:tgtEl>
                                      </p:cBhvr>
                                    </p:animEffect>
                                    <p:set>
                                      <p:cBhvr>
                                        <p:cTn id="7" dur="1" fill="hold">
                                          <p:stCondLst>
                                            <p:cond delay="1000"/>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8"/>
        <p:cNvGrpSpPr/>
        <p:nvPr/>
      </p:nvGrpSpPr>
      <p:grpSpPr>
        <a:xfrm>
          <a:off x="0" y="0"/>
          <a:ext cx="0" cy="0"/>
          <a:chOff x="0" y="0"/>
          <a:chExt cx="0" cy="0"/>
        </a:xfrm>
      </p:grpSpPr>
      <p:sp>
        <p:nvSpPr>
          <p:cNvPr id="249" name="Google Shape;249;p28"/>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p>
            <a:r>
              <a:rPr lang="en"/>
              <a:t>Match the program</a:t>
            </a:r>
            <a:endParaRPr/>
          </a:p>
        </p:txBody>
      </p:sp>
      <p:sp>
        <p:nvSpPr>
          <p:cNvPr id="250" name="Google Shape;250;p28"/>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p>
            <a:fld id="{00000000-1234-1234-1234-123412341234}" type="slidenum">
              <a:rPr lang="en"/>
              <a:pPr/>
              <a:t>51</a:t>
            </a:fld>
            <a:endParaRPr/>
          </a:p>
        </p:txBody>
      </p:sp>
      <p:sp>
        <p:nvSpPr>
          <p:cNvPr id="251" name="Google Shape;251;p28"/>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p>
            <a:pPr marL="0" indent="0"/>
            <a:r>
              <a:rPr lang="en"/>
              <a:t>Plenary</a:t>
            </a:r>
            <a:endParaRPr/>
          </a:p>
        </p:txBody>
      </p:sp>
      <p:sp>
        <p:nvSpPr>
          <p:cNvPr id="252" name="Google Shape;252;p28"/>
          <p:cNvSpPr txBox="1">
            <a:spLocks noGrp="1"/>
          </p:cNvSpPr>
          <p:nvPr>
            <p:ph type="body" idx="1"/>
          </p:nvPr>
        </p:nvSpPr>
        <p:spPr>
          <a:xfrm>
            <a:off x="414533" y="5508167"/>
            <a:ext cx="11361600" cy="930800"/>
          </a:xfrm>
          <a:prstGeom prst="rect">
            <a:avLst/>
          </a:prstGeom>
        </p:spPr>
        <p:txBody>
          <a:bodyPr spcFirstLastPara="1" wrap="square" lIns="121900" tIns="121900" rIns="121900" bIns="121900" anchor="t" anchorCtr="0">
            <a:noAutofit/>
          </a:bodyPr>
          <a:lstStyle/>
          <a:p>
            <a:pPr marL="0" indent="0">
              <a:spcAft>
                <a:spcPts val="2133"/>
              </a:spcAft>
              <a:buNone/>
            </a:pPr>
            <a:r>
              <a:rPr lang="en"/>
              <a:t>Which program matches the butterfly’s movement?</a:t>
            </a:r>
            <a:endParaRPr/>
          </a:p>
        </p:txBody>
      </p:sp>
      <p:sp>
        <p:nvSpPr>
          <p:cNvPr id="253" name="Google Shape;253;p28"/>
          <p:cNvSpPr txBox="1"/>
          <p:nvPr/>
        </p:nvSpPr>
        <p:spPr>
          <a:xfrm>
            <a:off x="5463367" y="1682084"/>
            <a:ext cx="593600" cy="656000"/>
          </a:xfrm>
          <a:prstGeom prst="rect">
            <a:avLst/>
          </a:prstGeom>
          <a:noFill/>
          <a:ln>
            <a:noFill/>
          </a:ln>
        </p:spPr>
        <p:txBody>
          <a:bodyPr spcFirstLastPara="1" wrap="square" lIns="121900" tIns="121900" rIns="121900" bIns="121900" anchor="t" anchorCtr="0">
            <a:noAutofit/>
          </a:bodyPr>
          <a:lstStyle/>
          <a:p>
            <a:r>
              <a:rPr lang="en" sz="3200" b="1">
                <a:solidFill>
                  <a:schemeClr val="dk1"/>
                </a:solidFill>
                <a:latin typeface="Quicksand"/>
                <a:ea typeface="Quicksand"/>
                <a:cs typeface="Quicksand"/>
                <a:sym typeface="Quicksand"/>
              </a:rPr>
              <a:t>1.</a:t>
            </a:r>
            <a:endParaRPr sz="2533">
              <a:latin typeface="Quicksand"/>
              <a:ea typeface="Quicksand"/>
              <a:cs typeface="Quicksand"/>
              <a:sym typeface="Quicksand"/>
            </a:endParaRPr>
          </a:p>
        </p:txBody>
      </p:sp>
      <p:sp>
        <p:nvSpPr>
          <p:cNvPr id="254" name="Google Shape;254;p28"/>
          <p:cNvSpPr txBox="1"/>
          <p:nvPr/>
        </p:nvSpPr>
        <p:spPr>
          <a:xfrm>
            <a:off x="5463367" y="3067567"/>
            <a:ext cx="593600" cy="656000"/>
          </a:xfrm>
          <a:prstGeom prst="rect">
            <a:avLst/>
          </a:prstGeom>
          <a:noFill/>
          <a:ln>
            <a:noFill/>
          </a:ln>
        </p:spPr>
        <p:txBody>
          <a:bodyPr spcFirstLastPara="1" wrap="square" lIns="121900" tIns="121900" rIns="121900" bIns="121900" anchor="t" anchorCtr="0">
            <a:noAutofit/>
          </a:bodyPr>
          <a:lstStyle/>
          <a:p>
            <a:r>
              <a:rPr lang="en" sz="3200" b="1">
                <a:solidFill>
                  <a:schemeClr val="dk1"/>
                </a:solidFill>
                <a:latin typeface="Quicksand"/>
                <a:ea typeface="Quicksand"/>
                <a:cs typeface="Quicksand"/>
                <a:sym typeface="Quicksand"/>
              </a:rPr>
              <a:t>2.</a:t>
            </a:r>
            <a:endParaRPr sz="2533">
              <a:latin typeface="Quicksand"/>
              <a:ea typeface="Quicksand"/>
              <a:cs typeface="Quicksand"/>
              <a:sym typeface="Quicksand"/>
            </a:endParaRPr>
          </a:p>
        </p:txBody>
      </p:sp>
      <p:sp>
        <p:nvSpPr>
          <p:cNvPr id="255" name="Google Shape;255;p28"/>
          <p:cNvSpPr txBox="1"/>
          <p:nvPr/>
        </p:nvSpPr>
        <p:spPr>
          <a:xfrm>
            <a:off x="5463367" y="4453084"/>
            <a:ext cx="593600" cy="656000"/>
          </a:xfrm>
          <a:prstGeom prst="rect">
            <a:avLst/>
          </a:prstGeom>
          <a:noFill/>
          <a:ln>
            <a:noFill/>
          </a:ln>
        </p:spPr>
        <p:txBody>
          <a:bodyPr spcFirstLastPara="1" wrap="square" lIns="121900" tIns="121900" rIns="121900" bIns="121900" anchor="t" anchorCtr="0">
            <a:noAutofit/>
          </a:bodyPr>
          <a:lstStyle/>
          <a:p>
            <a:r>
              <a:rPr lang="en" sz="3200" b="1">
                <a:solidFill>
                  <a:schemeClr val="dk1"/>
                </a:solidFill>
                <a:latin typeface="Quicksand"/>
                <a:ea typeface="Quicksand"/>
                <a:cs typeface="Quicksand"/>
                <a:sym typeface="Quicksand"/>
              </a:rPr>
              <a:t>3.</a:t>
            </a:r>
            <a:endParaRPr sz="2533">
              <a:latin typeface="Quicksand"/>
              <a:ea typeface="Quicksand"/>
              <a:cs typeface="Quicksand"/>
              <a:sym typeface="Quicksand"/>
            </a:endParaRPr>
          </a:p>
        </p:txBody>
      </p:sp>
      <p:pic>
        <p:nvPicPr>
          <p:cNvPr id="256" name="Google Shape;256;p28"/>
          <p:cNvPicPr preferRelativeResize="0"/>
          <p:nvPr/>
        </p:nvPicPr>
        <p:blipFill>
          <a:blip r:embed="rId3">
            <a:alphaModFix/>
          </a:blip>
          <a:stretch>
            <a:fillRect/>
          </a:stretch>
        </p:blipFill>
        <p:spPr>
          <a:xfrm>
            <a:off x="6481967" y="4275717"/>
            <a:ext cx="4753200" cy="927664"/>
          </a:xfrm>
          <a:prstGeom prst="rect">
            <a:avLst/>
          </a:prstGeom>
          <a:noFill/>
          <a:ln>
            <a:noFill/>
          </a:ln>
        </p:spPr>
      </p:pic>
      <p:pic>
        <p:nvPicPr>
          <p:cNvPr id="257" name="Google Shape;257;p28"/>
          <p:cNvPicPr preferRelativeResize="0"/>
          <p:nvPr/>
        </p:nvPicPr>
        <p:blipFill>
          <a:blip r:embed="rId4">
            <a:alphaModFix/>
          </a:blip>
          <a:stretch>
            <a:fillRect/>
          </a:stretch>
        </p:blipFill>
        <p:spPr>
          <a:xfrm>
            <a:off x="6186467" y="2984449"/>
            <a:ext cx="3365088" cy="986467"/>
          </a:xfrm>
          <a:prstGeom prst="rect">
            <a:avLst/>
          </a:prstGeom>
          <a:noFill/>
          <a:ln>
            <a:noFill/>
          </a:ln>
        </p:spPr>
      </p:pic>
      <p:pic>
        <p:nvPicPr>
          <p:cNvPr id="258" name="Google Shape;258;p28"/>
          <p:cNvPicPr preferRelativeResize="0"/>
          <p:nvPr/>
        </p:nvPicPr>
        <p:blipFill>
          <a:blip r:embed="rId5">
            <a:alphaModFix/>
          </a:blip>
          <a:stretch>
            <a:fillRect/>
          </a:stretch>
        </p:blipFill>
        <p:spPr>
          <a:xfrm>
            <a:off x="6315470" y="1505932"/>
            <a:ext cx="5643031" cy="1335467"/>
          </a:xfrm>
          <a:prstGeom prst="rect">
            <a:avLst/>
          </a:prstGeom>
          <a:noFill/>
          <a:ln>
            <a:noFill/>
          </a:ln>
        </p:spPr>
      </p:pic>
      <p:sp>
        <p:nvSpPr>
          <p:cNvPr id="259" name="Google Shape;259;p28"/>
          <p:cNvSpPr/>
          <p:nvPr/>
        </p:nvSpPr>
        <p:spPr>
          <a:xfrm>
            <a:off x="6223433" y="2849417"/>
            <a:ext cx="1324000" cy="1268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260" name="Google Shape;260;p28"/>
          <p:cNvSpPr/>
          <p:nvPr/>
        </p:nvSpPr>
        <p:spPr>
          <a:xfrm>
            <a:off x="6223433" y="4218000"/>
            <a:ext cx="1324000" cy="1268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261" name="Google Shape;261;p28"/>
          <p:cNvSpPr/>
          <p:nvPr/>
        </p:nvSpPr>
        <p:spPr>
          <a:xfrm>
            <a:off x="6223433" y="1468967"/>
            <a:ext cx="1324000" cy="1268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pic>
        <p:nvPicPr>
          <p:cNvPr id="262" name="Google Shape;262;p28"/>
          <p:cNvPicPr preferRelativeResize="0"/>
          <p:nvPr/>
        </p:nvPicPr>
        <p:blipFill>
          <a:blip r:embed="rId6">
            <a:alphaModFix/>
          </a:blip>
          <a:stretch>
            <a:fillRect/>
          </a:stretch>
        </p:blipFill>
        <p:spPr>
          <a:xfrm>
            <a:off x="312934" y="1448768"/>
            <a:ext cx="5194249" cy="3462833"/>
          </a:xfrm>
          <a:prstGeom prst="rect">
            <a:avLst/>
          </a:prstGeom>
          <a:noFill/>
          <a:ln>
            <a:noFill/>
          </a:ln>
        </p:spPr>
      </p:pic>
    </p:spTree>
    <p:extLst>
      <p:ext uri="{BB962C8B-B14F-4D97-AF65-F5344CB8AC3E}">
        <p14:creationId xmlns:p14="http://schemas.microsoft.com/office/powerpoint/2010/main" val="100857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60"/>
                                        </p:tgtEl>
                                      </p:cBhvr>
                                    </p:animEffect>
                                    <p:set>
                                      <p:cBhvr>
                                        <p:cTn id="7" dur="1" fill="hold">
                                          <p:stCondLst>
                                            <p:cond delay="1000"/>
                                          </p:stCondLst>
                                        </p:cTn>
                                        <p:tgtEl>
                                          <p:spTgt spid="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6"/>
        <p:cNvGrpSpPr/>
        <p:nvPr/>
      </p:nvGrpSpPr>
      <p:grpSpPr>
        <a:xfrm>
          <a:off x="0" y="0"/>
          <a:ext cx="0" cy="0"/>
          <a:chOff x="0" y="0"/>
          <a:chExt cx="0" cy="0"/>
        </a:xfrm>
      </p:grpSpPr>
      <p:sp>
        <p:nvSpPr>
          <p:cNvPr id="267" name="Google Shape;267;p29"/>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p>
            <a:r>
              <a:rPr lang="en"/>
              <a:t>Match the program</a:t>
            </a:r>
            <a:endParaRPr/>
          </a:p>
        </p:txBody>
      </p:sp>
      <p:sp>
        <p:nvSpPr>
          <p:cNvPr id="268" name="Google Shape;268;p29"/>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p>
            <a:fld id="{00000000-1234-1234-1234-123412341234}" type="slidenum">
              <a:rPr lang="en"/>
              <a:pPr/>
              <a:t>52</a:t>
            </a:fld>
            <a:endParaRPr/>
          </a:p>
        </p:txBody>
      </p:sp>
      <p:sp>
        <p:nvSpPr>
          <p:cNvPr id="269" name="Google Shape;269;p29"/>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p>
            <a:pPr marL="0" indent="0"/>
            <a:r>
              <a:rPr lang="en"/>
              <a:t>Plenary</a:t>
            </a:r>
            <a:endParaRPr/>
          </a:p>
        </p:txBody>
      </p:sp>
      <p:sp>
        <p:nvSpPr>
          <p:cNvPr id="270" name="Google Shape;270;p29"/>
          <p:cNvSpPr txBox="1"/>
          <p:nvPr/>
        </p:nvSpPr>
        <p:spPr>
          <a:xfrm>
            <a:off x="5463367" y="1682084"/>
            <a:ext cx="593600" cy="656000"/>
          </a:xfrm>
          <a:prstGeom prst="rect">
            <a:avLst/>
          </a:prstGeom>
          <a:noFill/>
          <a:ln>
            <a:noFill/>
          </a:ln>
        </p:spPr>
        <p:txBody>
          <a:bodyPr spcFirstLastPara="1" wrap="square" lIns="121900" tIns="121900" rIns="121900" bIns="121900" anchor="t" anchorCtr="0">
            <a:noAutofit/>
          </a:bodyPr>
          <a:lstStyle/>
          <a:p>
            <a:r>
              <a:rPr lang="en" sz="3200" b="1">
                <a:solidFill>
                  <a:schemeClr val="dk1"/>
                </a:solidFill>
                <a:latin typeface="Quicksand"/>
                <a:ea typeface="Quicksand"/>
                <a:cs typeface="Quicksand"/>
                <a:sym typeface="Quicksand"/>
              </a:rPr>
              <a:t>1.</a:t>
            </a:r>
            <a:endParaRPr sz="2533">
              <a:latin typeface="Quicksand"/>
              <a:ea typeface="Quicksand"/>
              <a:cs typeface="Quicksand"/>
              <a:sym typeface="Quicksand"/>
            </a:endParaRPr>
          </a:p>
        </p:txBody>
      </p:sp>
      <p:sp>
        <p:nvSpPr>
          <p:cNvPr id="271" name="Google Shape;271;p29"/>
          <p:cNvSpPr txBox="1"/>
          <p:nvPr/>
        </p:nvSpPr>
        <p:spPr>
          <a:xfrm>
            <a:off x="5463367" y="3067567"/>
            <a:ext cx="593600" cy="656000"/>
          </a:xfrm>
          <a:prstGeom prst="rect">
            <a:avLst/>
          </a:prstGeom>
          <a:noFill/>
          <a:ln>
            <a:noFill/>
          </a:ln>
        </p:spPr>
        <p:txBody>
          <a:bodyPr spcFirstLastPara="1" wrap="square" lIns="121900" tIns="121900" rIns="121900" bIns="121900" anchor="t" anchorCtr="0">
            <a:noAutofit/>
          </a:bodyPr>
          <a:lstStyle/>
          <a:p>
            <a:r>
              <a:rPr lang="en" sz="3200" b="1">
                <a:solidFill>
                  <a:schemeClr val="dk1"/>
                </a:solidFill>
                <a:latin typeface="Quicksand"/>
                <a:ea typeface="Quicksand"/>
                <a:cs typeface="Quicksand"/>
                <a:sym typeface="Quicksand"/>
              </a:rPr>
              <a:t>2.</a:t>
            </a:r>
            <a:endParaRPr sz="2533">
              <a:latin typeface="Quicksand"/>
              <a:ea typeface="Quicksand"/>
              <a:cs typeface="Quicksand"/>
              <a:sym typeface="Quicksand"/>
            </a:endParaRPr>
          </a:p>
        </p:txBody>
      </p:sp>
      <p:sp>
        <p:nvSpPr>
          <p:cNvPr id="272" name="Google Shape;272;p29"/>
          <p:cNvSpPr txBox="1"/>
          <p:nvPr/>
        </p:nvSpPr>
        <p:spPr>
          <a:xfrm>
            <a:off x="5463367" y="4453084"/>
            <a:ext cx="593600" cy="656000"/>
          </a:xfrm>
          <a:prstGeom prst="rect">
            <a:avLst/>
          </a:prstGeom>
          <a:noFill/>
          <a:ln>
            <a:noFill/>
          </a:ln>
        </p:spPr>
        <p:txBody>
          <a:bodyPr spcFirstLastPara="1" wrap="square" lIns="121900" tIns="121900" rIns="121900" bIns="121900" anchor="t" anchorCtr="0">
            <a:noAutofit/>
          </a:bodyPr>
          <a:lstStyle/>
          <a:p>
            <a:r>
              <a:rPr lang="en" sz="3200" b="1">
                <a:solidFill>
                  <a:schemeClr val="dk1"/>
                </a:solidFill>
                <a:latin typeface="Quicksand"/>
                <a:ea typeface="Quicksand"/>
                <a:cs typeface="Quicksand"/>
                <a:sym typeface="Quicksand"/>
              </a:rPr>
              <a:t>3.</a:t>
            </a:r>
            <a:endParaRPr sz="2533">
              <a:latin typeface="Quicksand"/>
              <a:ea typeface="Quicksand"/>
              <a:cs typeface="Quicksand"/>
              <a:sym typeface="Quicksand"/>
            </a:endParaRPr>
          </a:p>
        </p:txBody>
      </p:sp>
      <p:sp>
        <p:nvSpPr>
          <p:cNvPr id="273" name="Google Shape;273;p29"/>
          <p:cNvSpPr txBox="1">
            <a:spLocks noGrp="1"/>
          </p:cNvSpPr>
          <p:nvPr>
            <p:ph type="body" idx="1"/>
          </p:nvPr>
        </p:nvSpPr>
        <p:spPr>
          <a:xfrm>
            <a:off x="414533" y="5508167"/>
            <a:ext cx="11361600" cy="930800"/>
          </a:xfrm>
          <a:prstGeom prst="rect">
            <a:avLst/>
          </a:prstGeom>
        </p:spPr>
        <p:txBody>
          <a:bodyPr spcFirstLastPara="1" wrap="square" lIns="121900" tIns="121900" rIns="121900" bIns="121900" anchor="t" anchorCtr="0">
            <a:noAutofit/>
          </a:bodyPr>
          <a:lstStyle/>
          <a:p>
            <a:pPr marL="0" indent="0">
              <a:spcAft>
                <a:spcPts val="2133"/>
              </a:spcAft>
              <a:buNone/>
            </a:pPr>
            <a:r>
              <a:rPr lang="en"/>
              <a:t>Which program matches the crab’s movement?</a:t>
            </a:r>
            <a:endParaRPr/>
          </a:p>
        </p:txBody>
      </p:sp>
      <p:pic>
        <p:nvPicPr>
          <p:cNvPr id="274" name="Google Shape;274;p29"/>
          <p:cNvPicPr preferRelativeResize="0"/>
          <p:nvPr/>
        </p:nvPicPr>
        <p:blipFill>
          <a:blip r:embed="rId3">
            <a:alphaModFix/>
          </a:blip>
          <a:stretch>
            <a:fillRect/>
          </a:stretch>
        </p:blipFill>
        <p:spPr>
          <a:xfrm>
            <a:off x="5876540" y="1682100"/>
            <a:ext cx="5886493" cy="1184533"/>
          </a:xfrm>
          <a:prstGeom prst="rect">
            <a:avLst/>
          </a:prstGeom>
          <a:noFill/>
          <a:ln>
            <a:noFill/>
          </a:ln>
        </p:spPr>
      </p:pic>
      <p:pic>
        <p:nvPicPr>
          <p:cNvPr id="275" name="Google Shape;275;p29"/>
          <p:cNvPicPr preferRelativeResize="0"/>
          <p:nvPr/>
        </p:nvPicPr>
        <p:blipFill>
          <a:blip r:embed="rId4">
            <a:alphaModFix/>
          </a:blip>
          <a:stretch>
            <a:fillRect/>
          </a:stretch>
        </p:blipFill>
        <p:spPr>
          <a:xfrm>
            <a:off x="5876534" y="2985467"/>
            <a:ext cx="5295844" cy="930800"/>
          </a:xfrm>
          <a:prstGeom prst="rect">
            <a:avLst/>
          </a:prstGeom>
          <a:noFill/>
          <a:ln>
            <a:noFill/>
          </a:ln>
        </p:spPr>
      </p:pic>
      <p:pic>
        <p:nvPicPr>
          <p:cNvPr id="276" name="Google Shape;276;p29"/>
          <p:cNvPicPr preferRelativeResize="0"/>
          <p:nvPr/>
        </p:nvPicPr>
        <p:blipFill>
          <a:blip r:embed="rId5">
            <a:alphaModFix/>
          </a:blip>
          <a:stretch>
            <a:fillRect/>
          </a:stretch>
        </p:blipFill>
        <p:spPr>
          <a:xfrm>
            <a:off x="6418534" y="4123267"/>
            <a:ext cx="3732601" cy="1352800"/>
          </a:xfrm>
          <a:prstGeom prst="rect">
            <a:avLst/>
          </a:prstGeom>
          <a:noFill/>
          <a:ln>
            <a:noFill/>
          </a:ln>
        </p:spPr>
      </p:pic>
      <p:sp>
        <p:nvSpPr>
          <p:cNvPr id="277" name="Google Shape;277;p29"/>
          <p:cNvSpPr/>
          <p:nvPr/>
        </p:nvSpPr>
        <p:spPr>
          <a:xfrm>
            <a:off x="5941600" y="2740084"/>
            <a:ext cx="1324000" cy="1268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278" name="Google Shape;278;p29"/>
          <p:cNvSpPr/>
          <p:nvPr/>
        </p:nvSpPr>
        <p:spPr>
          <a:xfrm>
            <a:off x="5941600" y="1356933"/>
            <a:ext cx="1324000" cy="1268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279" name="Google Shape;279;p29"/>
          <p:cNvSpPr/>
          <p:nvPr/>
        </p:nvSpPr>
        <p:spPr>
          <a:xfrm>
            <a:off x="5941600" y="4133584"/>
            <a:ext cx="1324000" cy="1268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pic>
        <p:nvPicPr>
          <p:cNvPr id="280" name="Google Shape;280;p29"/>
          <p:cNvPicPr preferRelativeResize="0"/>
          <p:nvPr/>
        </p:nvPicPr>
        <p:blipFill>
          <a:blip r:embed="rId6">
            <a:alphaModFix/>
          </a:blip>
          <a:stretch>
            <a:fillRect/>
          </a:stretch>
        </p:blipFill>
        <p:spPr>
          <a:xfrm>
            <a:off x="319608" y="1448768"/>
            <a:ext cx="5194269" cy="3462833"/>
          </a:xfrm>
          <a:prstGeom prst="rect">
            <a:avLst/>
          </a:prstGeom>
          <a:noFill/>
          <a:ln>
            <a:noFill/>
          </a:ln>
        </p:spPr>
      </p:pic>
    </p:spTree>
    <p:extLst>
      <p:ext uri="{BB962C8B-B14F-4D97-AF65-F5344CB8AC3E}">
        <p14:creationId xmlns:p14="http://schemas.microsoft.com/office/powerpoint/2010/main" val="318877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78"/>
                                        </p:tgtEl>
                                      </p:cBhvr>
                                    </p:animEffect>
                                    <p:set>
                                      <p:cBhvr>
                                        <p:cTn id="7" dur="1" fill="hold">
                                          <p:stCondLst>
                                            <p:cond delay="1000"/>
                                          </p:stCondLst>
                                        </p:cTn>
                                        <p:tgtEl>
                                          <p:spTgt spid="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xfrm>
            <a:off x="4589400" y="237100"/>
            <a:ext cx="3013200" cy="763600"/>
          </a:xfrm>
          <a:prstGeom prst="rect">
            <a:avLst/>
          </a:prstGeom>
        </p:spPr>
        <p:txBody>
          <a:bodyPr spcFirstLastPara="1" vert="horz" wrap="square" lIns="121900" tIns="121900" rIns="121900" bIns="121900" rtlCol="0" anchor="t" anchorCtr="0">
            <a:noAutofit/>
          </a:bodyPr>
          <a:lstStyle/>
          <a:p>
            <a:pPr>
              <a:buSzPts val="990"/>
            </a:pPr>
            <a:r>
              <a:rPr lang="en" sz="3750" b="1">
                <a:latin typeface="Sassoon Primary"/>
                <a:ea typeface="Comic Sans MS"/>
                <a:cs typeface="Comic Sans MS"/>
                <a:sym typeface="Comic Sans MS"/>
              </a:rPr>
              <a:t>Home time</a:t>
            </a:r>
            <a:r>
              <a:rPr lang="en" sz="3750" b="1">
                <a:latin typeface="Comic Sans MS"/>
                <a:ea typeface="Comic Sans MS"/>
                <a:cs typeface="Comic Sans MS"/>
                <a:sym typeface="Comic Sans MS"/>
              </a:rPr>
              <a:t> </a:t>
            </a:r>
            <a:endParaRPr sz="3760" b="1">
              <a:latin typeface="Comic Sans MS"/>
              <a:ea typeface="Comic Sans MS"/>
              <a:cs typeface="Comic Sans MS"/>
              <a:sym typeface="Comic Sans MS"/>
            </a:endParaRPr>
          </a:p>
        </p:txBody>
      </p:sp>
      <p:sp>
        <p:nvSpPr>
          <p:cNvPr id="267" name="Google Shape;267;p40"/>
          <p:cNvSpPr txBox="1">
            <a:spLocks noGrp="1"/>
          </p:cNvSpPr>
          <p:nvPr>
            <p:ph type="body" idx="1"/>
          </p:nvPr>
        </p:nvSpPr>
        <p:spPr>
          <a:xfrm>
            <a:off x="1125333" y="2071033"/>
            <a:ext cx="7992400" cy="4555200"/>
          </a:xfrm>
          <a:prstGeom prst="rect">
            <a:avLst/>
          </a:prstGeom>
        </p:spPr>
        <p:txBody>
          <a:bodyPr spcFirstLastPara="1" vert="horz" wrap="square" lIns="121900" tIns="121900" rIns="121900" bIns="121900" rtlCol="0" anchor="t" anchorCtr="0">
            <a:normAutofit/>
          </a:bodyPr>
          <a:lstStyle/>
          <a:p>
            <a:pPr marL="608965" indent="0">
              <a:buNone/>
            </a:pPr>
            <a:endParaRPr lang="en-US" b="1">
              <a:solidFill>
                <a:schemeClr val="dk1"/>
              </a:solidFill>
              <a:latin typeface="Comic Sans MS"/>
              <a:ea typeface="Comic Sans MS"/>
              <a:cs typeface="Comic Sans MS"/>
            </a:endParaRPr>
          </a:p>
          <a:p>
            <a:pPr marL="608965" indent="-481965">
              <a:spcBef>
                <a:spcPts val="1600"/>
              </a:spcBef>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Wash hands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Collect bags , lunch boxes and water bottles.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jumpers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any letters/ reading books from the teachers.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Line up at the door.</a:t>
            </a:r>
            <a:r>
              <a:rPr lang="en" b="1">
                <a:solidFill>
                  <a:schemeClr val="dk1"/>
                </a:solidFill>
                <a:latin typeface="Comic Sans MS"/>
                <a:ea typeface="Comic Sans MS"/>
                <a:cs typeface="Comic Sans MS"/>
                <a:sym typeface="Comic Sans MS"/>
              </a:rPr>
              <a:t> </a:t>
            </a:r>
            <a:endParaRPr b="1">
              <a:solidFill>
                <a:schemeClr val="dk1"/>
              </a:solidFill>
              <a:latin typeface="Comic Sans MS"/>
              <a:ea typeface="Comic Sans MS"/>
              <a:cs typeface="Comic Sans MS"/>
            </a:endParaRPr>
          </a:p>
        </p:txBody>
      </p:sp>
      <p:pic>
        <p:nvPicPr>
          <p:cNvPr id="268" name="Google Shape;268;p40"/>
          <p:cNvPicPr preferRelativeResize="0"/>
          <p:nvPr/>
        </p:nvPicPr>
        <p:blipFill>
          <a:blip r:embed="rId3">
            <a:alphaModFix/>
          </a:blip>
          <a:stretch>
            <a:fillRect/>
          </a:stretch>
        </p:blipFill>
        <p:spPr>
          <a:xfrm>
            <a:off x="133600" y="0"/>
            <a:ext cx="2805533" cy="2747667"/>
          </a:xfrm>
          <a:prstGeom prst="rect">
            <a:avLst/>
          </a:prstGeom>
          <a:noFill/>
          <a:ln>
            <a:noFill/>
          </a:ln>
        </p:spPr>
      </p:pic>
      <p:pic>
        <p:nvPicPr>
          <p:cNvPr id="269" name="Google Shape;269;p40"/>
          <p:cNvPicPr preferRelativeResize="0"/>
          <p:nvPr/>
        </p:nvPicPr>
        <p:blipFill>
          <a:blip r:embed="rId4">
            <a:alphaModFix/>
          </a:blip>
          <a:stretch>
            <a:fillRect/>
          </a:stretch>
        </p:blipFill>
        <p:spPr>
          <a:xfrm>
            <a:off x="10311234" y="518667"/>
            <a:ext cx="1668033" cy="1710333"/>
          </a:xfrm>
          <a:prstGeom prst="rect">
            <a:avLst/>
          </a:prstGeom>
          <a:noFill/>
          <a:ln>
            <a:noFill/>
          </a:ln>
        </p:spPr>
      </p:pic>
      <p:pic>
        <p:nvPicPr>
          <p:cNvPr id="270" name="Google Shape;270;p40"/>
          <p:cNvPicPr preferRelativeResize="0"/>
          <p:nvPr/>
        </p:nvPicPr>
        <p:blipFill>
          <a:blip r:embed="rId5">
            <a:alphaModFix/>
          </a:blip>
          <a:stretch>
            <a:fillRect/>
          </a:stretch>
        </p:blipFill>
        <p:spPr>
          <a:xfrm>
            <a:off x="10446262" y="2229016"/>
            <a:ext cx="1397965" cy="1035368"/>
          </a:xfrm>
          <a:prstGeom prst="rect">
            <a:avLst/>
          </a:prstGeom>
          <a:noFill/>
          <a:ln>
            <a:noFill/>
          </a:ln>
        </p:spPr>
      </p:pic>
      <p:pic>
        <p:nvPicPr>
          <p:cNvPr id="271" name="Google Shape;271;p40"/>
          <p:cNvPicPr preferRelativeResize="0"/>
          <p:nvPr/>
        </p:nvPicPr>
        <p:blipFill>
          <a:blip r:embed="rId6">
            <a:alphaModFix/>
          </a:blip>
          <a:stretch>
            <a:fillRect/>
          </a:stretch>
        </p:blipFill>
        <p:spPr>
          <a:xfrm>
            <a:off x="10311234" y="3429007"/>
            <a:ext cx="1668033" cy="1554597"/>
          </a:xfrm>
          <a:prstGeom prst="rect">
            <a:avLst/>
          </a:prstGeom>
          <a:noFill/>
          <a:ln>
            <a:noFill/>
          </a:ln>
        </p:spPr>
      </p:pic>
      <p:pic>
        <p:nvPicPr>
          <p:cNvPr id="272" name="Google Shape;272;p40"/>
          <p:cNvPicPr preferRelativeResize="0"/>
          <p:nvPr/>
        </p:nvPicPr>
        <p:blipFill>
          <a:blip r:embed="rId7">
            <a:alphaModFix/>
          </a:blip>
          <a:stretch>
            <a:fillRect/>
          </a:stretch>
        </p:blipFill>
        <p:spPr>
          <a:xfrm>
            <a:off x="10357086" y="5030234"/>
            <a:ext cx="1700081" cy="1710333"/>
          </a:xfrm>
          <a:prstGeom prst="rect">
            <a:avLst/>
          </a:prstGeom>
          <a:noFill/>
          <a:ln>
            <a:noFill/>
          </a:ln>
        </p:spPr>
      </p:pic>
      <p:sp>
        <p:nvSpPr>
          <p:cNvPr id="273" name="Google Shape;273;p40"/>
          <p:cNvSpPr txBox="1"/>
          <p:nvPr/>
        </p:nvSpPr>
        <p:spPr>
          <a:xfrm>
            <a:off x="9385233" y="690267"/>
            <a:ext cx="972000" cy="6524823"/>
          </a:xfrm>
          <a:prstGeom prst="rect">
            <a:avLst/>
          </a:prstGeom>
          <a:noFill/>
          <a:ln>
            <a:noFill/>
          </a:ln>
        </p:spPr>
        <p:txBody>
          <a:bodyPr spcFirstLastPara="1" wrap="square" lIns="121900" tIns="121900" rIns="121900" bIns="121900" anchor="t" anchorCtr="0">
            <a:spAutoFit/>
          </a:bodyPr>
          <a:lstStyle/>
          <a:p>
            <a:r>
              <a:rPr lang="en" sz="2400">
                <a:latin typeface="Comic Sans MS"/>
                <a:ea typeface="Comic Sans MS"/>
                <a:cs typeface="Comic Sans MS"/>
                <a:sym typeface="Comic Sans MS"/>
              </a:rPr>
              <a:t>1.</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2.</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3.</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4.</a:t>
            </a:r>
            <a:endParaRPr sz="2400">
              <a:latin typeface="Comic Sans MS"/>
              <a:ea typeface="Comic Sans MS"/>
              <a:cs typeface="Comic Sans MS"/>
              <a:sym typeface="Comic Sans MS"/>
            </a:endParaRPr>
          </a:p>
        </p:txBody>
      </p:sp>
    </p:spTree>
    <p:extLst>
      <p:ext uri="{BB962C8B-B14F-4D97-AF65-F5344CB8AC3E}">
        <p14:creationId xmlns:p14="http://schemas.microsoft.com/office/powerpoint/2010/main" val="4177218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1274318" y="-285865"/>
            <a:ext cx="10515600" cy="1325563"/>
          </a:xfrm>
        </p:spPr>
        <p:txBody>
          <a:bodyPr>
            <a:normAutofit/>
          </a:bodyPr>
          <a:lstStyle/>
          <a:p>
            <a:pPr algn="ctr"/>
            <a:r>
              <a:rPr lang="en-GB" sz="2000" b="1" u="sng">
                <a:latin typeface="Sassoon Primary"/>
                <a:cs typeface="Calibri Light"/>
              </a:rPr>
              <a:t>Read the sentences and </a:t>
            </a:r>
            <a:br>
              <a:rPr lang="en-GB" sz="2000" b="1" u="sng">
                <a:latin typeface="Sassoon Primary"/>
                <a:cs typeface="Calibri Light"/>
              </a:rPr>
            </a:br>
            <a:r>
              <a:rPr lang="en-GB" sz="2000" b="1" u="sng">
                <a:latin typeface="Sassoon Primary"/>
                <a:cs typeface="Calibri Light"/>
              </a:rPr>
              <a:t>list the words with the 'air phoneme</a:t>
            </a:r>
          </a:p>
        </p:txBody>
      </p:sp>
      <p:pic>
        <p:nvPicPr>
          <p:cNvPr id="2" name="Picture 1" descr="A person and a child with their arms crossed&#10;&#10;Description automatically generated">
            <a:extLst>
              <a:ext uri="{FF2B5EF4-FFF2-40B4-BE49-F238E27FC236}">
                <a16:creationId xmlns:a16="http://schemas.microsoft.com/office/drawing/2014/main" id="{B8C6C443-2079-E441-7C89-8DD8D7217457}"/>
              </a:ext>
            </a:extLst>
          </p:cNvPr>
          <p:cNvPicPr>
            <a:picLocks noChangeAspect="1"/>
          </p:cNvPicPr>
          <p:nvPr/>
        </p:nvPicPr>
        <p:blipFill>
          <a:blip r:embed="rId3"/>
          <a:stretch>
            <a:fillRect/>
          </a:stretch>
        </p:blipFill>
        <p:spPr>
          <a:xfrm>
            <a:off x="179458" y="178076"/>
            <a:ext cx="1452217" cy="1101588"/>
          </a:xfrm>
          <a:prstGeom prst="rect">
            <a:avLst/>
          </a:prstGeom>
        </p:spPr>
      </p:pic>
      <p:pic>
        <p:nvPicPr>
          <p:cNvPr id="3" name="Picture 2" descr="A black and white drawing of a hair brush&#10;&#10;Description automatically generated">
            <a:extLst>
              <a:ext uri="{FF2B5EF4-FFF2-40B4-BE49-F238E27FC236}">
                <a16:creationId xmlns:a16="http://schemas.microsoft.com/office/drawing/2014/main" id="{6CDA6CA6-B605-858A-F96C-80E9412E27BE}"/>
              </a:ext>
            </a:extLst>
          </p:cNvPr>
          <p:cNvPicPr>
            <a:picLocks noChangeAspect="1"/>
          </p:cNvPicPr>
          <p:nvPr/>
        </p:nvPicPr>
        <p:blipFill>
          <a:blip r:embed="rId4"/>
          <a:stretch>
            <a:fillRect/>
          </a:stretch>
        </p:blipFill>
        <p:spPr>
          <a:xfrm>
            <a:off x="386523" y="1570927"/>
            <a:ext cx="11032435" cy="3484235"/>
          </a:xfrm>
          <a:prstGeom prst="rect">
            <a:avLst/>
          </a:prstGeom>
        </p:spPr>
      </p:pic>
      <p:sp>
        <p:nvSpPr>
          <p:cNvPr id="5" name="Title 1">
            <a:extLst>
              <a:ext uri="{FF2B5EF4-FFF2-40B4-BE49-F238E27FC236}">
                <a16:creationId xmlns:a16="http://schemas.microsoft.com/office/drawing/2014/main" id="{52C010AA-613C-1265-B15B-56C70874AC95}"/>
              </a:ext>
            </a:extLst>
          </p:cNvPr>
          <p:cNvSpPr txBox="1">
            <a:spLocks/>
          </p:cNvSpPr>
          <p:nvPr/>
        </p:nvSpPr>
        <p:spPr>
          <a:xfrm>
            <a:off x="488022" y="53441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a:solidFill>
                  <a:srgbClr val="FF0000"/>
                </a:solidFill>
                <a:latin typeface="Sassoon Primary"/>
                <a:cs typeface="Calibri Light"/>
              </a:rPr>
              <a:t>What did Claire do to her hair?</a:t>
            </a:r>
          </a:p>
          <a:p>
            <a:pPr algn="ctr"/>
            <a:r>
              <a:rPr lang="en-GB" sz="2500">
                <a:solidFill>
                  <a:srgbClr val="FF0000"/>
                </a:solidFill>
                <a:latin typeface="Sassoon Primary"/>
                <a:cs typeface="Calibri Light"/>
              </a:rPr>
              <a:t>Where did Claire go? Did she like it?</a:t>
            </a:r>
          </a:p>
        </p:txBody>
      </p:sp>
    </p:spTree>
    <p:extLst>
      <p:ext uri="{BB962C8B-B14F-4D97-AF65-F5344CB8AC3E}">
        <p14:creationId xmlns:p14="http://schemas.microsoft.com/office/powerpoint/2010/main" val="116534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1274318" y="-285865"/>
            <a:ext cx="10515600" cy="1325563"/>
          </a:xfrm>
        </p:spPr>
        <p:txBody>
          <a:bodyPr>
            <a:normAutofit/>
          </a:bodyPr>
          <a:lstStyle/>
          <a:p>
            <a:pPr algn="ctr"/>
            <a:r>
              <a:rPr lang="en-GB" sz="2000" b="1" u="sng">
                <a:latin typeface="Sassoon Primary"/>
                <a:cs typeface="Calibri Light"/>
              </a:rPr>
              <a:t>Read the sentences and </a:t>
            </a:r>
            <a:br>
              <a:rPr lang="en-GB" sz="2000" b="1" u="sng">
                <a:latin typeface="Sassoon Primary"/>
                <a:cs typeface="Calibri Light"/>
              </a:rPr>
            </a:br>
            <a:r>
              <a:rPr lang="en-GB" sz="2000" b="1" u="sng">
                <a:latin typeface="Sassoon Primary"/>
                <a:cs typeface="Calibri Light"/>
              </a:rPr>
              <a:t>list the words with the '</a:t>
            </a:r>
            <a:r>
              <a:rPr lang="en-GB" sz="2000" b="1" u="sng" err="1">
                <a:latin typeface="Sassoon Primary"/>
                <a:cs typeface="Calibri Light"/>
              </a:rPr>
              <a:t>ure</a:t>
            </a:r>
            <a:r>
              <a:rPr lang="en-GB" sz="2000" b="1" u="sng">
                <a:latin typeface="Sassoon Primary"/>
                <a:cs typeface="Calibri Light"/>
              </a:rPr>
              <a:t> phoneme</a:t>
            </a:r>
          </a:p>
        </p:txBody>
      </p:sp>
      <p:pic>
        <p:nvPicPr>
          <p:cNvPr id="2" name="Picture 1" descr="A person and a child with their arms crossed&#10;&#10;Description automatically generated">
            <a:extLst>
              <a:ext uri="{FF2B5EF4-FFF2-40B4-BE49-F238E27FC236}">
                <a16:creationId xmlns:a16="http://schemas.microsoft.com/office/drawing/2014/main" id="{B8C6C443-2079-E441-7C89-8DD8D7217457}"/>
              </a:ext>
            </a:extLst>
          </p:cNvPr>
          <p:cNvPicPr>
            <a:picLocks noChangeAspect="1"/>
          </p:cNvPicPr>
          <p:nvPr/>
        </p:nvPicPr>
        <p:blipFill>
          <a:blip r:embed="rId3"/>
          <a:stretch>
            <a:fillRect/>
          </a:stretch>
        </p:blipFill>
        <p:spPr>
          <a:xfrm>
            <a:off x="179458" y="178076"/>
            <a:ext cx="1452217" cy="1101588"/>
          </a:xfrm>
          <a:prstGeom prst="rect">
            <a:avLst/>
          </a:prstGeom>
        </p:spPr>
      </p:pic>
      <p:sp>
        <p:nvSpPr>
          <p:cNvPr id="5" name="Title 1">
            <a:extLst>
              <a:ext uri="{FF2B5EF4-FFF2-40B4-BE49-F238E27FC236}">
                <a16:creationId xmlns:a16="http://schemas.microsoft.com/office/drawing/2014/main" id="{52C010AA-613C-1265-B15B-56C70874AC95}"/>
              </a:ext>
            </a:extLst>
          </p:cNvPr>
          <p:cNvSpPr txBox="1">
            <a:spLocks/>
          </p:cNvSpPr>
          <p:nvPr/>
        </p:nvSpPr>
        <p:spPr>
          <a:xfrm>
            <a:off x="488022" y="53441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a:solidFill>
                  <a:srgbClr val="FF0000"/>
                </a:solidFill>
                <a:latin typeface="Sassoon Primary"/>
                <a:cs typeface="Calibri Light"/>
              </a:rPr>
              <a:t>What was wrong with Hure?</a:t>
            </a:r>
            <a:endParaRPr lang="en-US">
              <a:solidFill>
                <a:srgbClr val="000000"/>
              </a:solidFill>
              <a:latin typeface="Calibri Light" panose="020F0302020204030204"/>
              <a:ea typeface="Calibri Light" panose="020F0302020204030204"/>
              <a:cs typeface="Calibri Light"/>
            </a:endParaRPr>
          </a:p>
          <a:p>
            <a:pPr algn="ctr"/>
            <a:r>
              <a:rPr lang="en-GB" sz="2500">
                <a:solidFill>
                  <a:srgbClr val="FF0000"/>
                </a:solidFill>
                <a:latin typeface="Sassoon Primary"/>
                <a:cs typeface="Calibri Light"/>
              </a:rPr>
              <a:t>What did the Doctor do?</a:t>
            </a:r>
          </a:p>
          <a:p>
            <a:pPr algn="ctr"/>
            <a:endParaRPr lang="en-GB" sz="2500">
              <a:solidFill>
                <a:srgbClr val="FF0000"/>
              </a:solidFill>
              <a:latin typeface="Sassoon Primary"/>
              <a:cs typeface="Calibri Light"/>
            </a:endParaRPr>
          </a:p>
        </p:txBody>
      </p:sp>
      <p:pic>
        <p:nvPicPr>
          <p:cNvPr id="4" name="Picture 3" descr="A black and white illustration of a jar of pills&#10;&#10;Description automatically generated">
            <a:extLst>
              <a:ext uri="{FF2B5EF4-FFF2-40B4-BE49-F238E27FC236}">
                <a16:creationId xmlns:a16="http://schemas.microsoft.com/office/drawing/2014/main" id="{0A9FB618-7ADF-9E5D-E9BB-000277723673}"/>
              </a:ext>
            </a:extLst>
          </p:cNvPr>
          <p:cNvPicPr>
            <a:picLocks noChangeAspect="1"/>
          </p:cNvPicPr>
          <p:nvPr/>
        </p:nvPicPr>
        <p:blipFill>
          <a:blip r:embed="rId4"/>
          <a:stretch>
            <a:fillRect/>
          </a:stretch>
        </p:blipFill>
        <p:spPr>
          <a:xfrm>
            <a:off x="0" y="1431722"/>
            <a:ext cx="12192000" cy="3994556"/>
          </a:xfrm>
          <a:prstGeom prst="rect">
            <a:avLst/>
          </a:prstGeom>
        </p:spPr>
      </p:pic>
    </p:spTree>
    <p:extLst>
      <p:ext uri="{BB962C8B-B14F-4D97-AF65-F5344CB8AC3E}">
        <p14:creationId xmlns:p14="http://schemas.microsoft.com/office/powerpoint/2010/main" val="2129000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702826" y="96629"/>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Wednesday 8th May 2024</a:t>
            </a:r>
          </a:p>
          <a:p>
            <a:r>
              <a:rPr lang="en-GB" u="sng">
                <a:latin typeface="Sassoon Primary"/>
                <a:ea typeface="Calibri"/>
                <a:cs typeface="Calibri"/>
              </a:rPr>
              <a:t>8/5/24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ea typeface="Calibri"/>
                <a:cs typeface="Calibri"/>
              </a:rPr>
              <a:t>TBAT: plan a story.</a:t>
            </a:r>
            <a:endParaRPr lang="en-US" b="1"/>
          </a:p>
        </p:txBody>
      </p:sp>
      <p:sp>
        <p:nvSpPr>
          <p:cNvPr id="6" name="TextBox 5">
            <a:extLst>
              <a:ext uri="{FF2B5EF4-FFF2-40B4-BE49-F238E27FC236}">
                <a16:creationId xmlns:a16="http://schemas.microsoft.com/office/drawing/2014/main" id="{BAB44B04-7737-9463-688D-B8ADEB257839}"/>
              </a:ext>
            </a:extLst>
          </p:cNvPr>
          <p:cNvSpPr txBox="1"/>
          <p:nvPr/>
        </p:nvSpPr>
        <p:spPr>
          <a:xfrm>
            <a:off x="254000" y="701261"/>
            <a:ext cx="119324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latin typeface="Sassoon Primary"/>
                <a:ea typeface="Calibri"/>
                <a:cs typeface="Calibri"/>
              </a:rPr>
              <a:t>3 in 3- Match the singulars to the plurals.</a:t>
            </a:r>
            <a:endParaRPr lang="en-GB" b="1" dirty="0">
              <a:latin typeface="Sassoon Primary"/>
            </a:endParaRPr>
          </a:p>
        </p:txBody>
      </p:sp>
      <p:pic>
        <p:nvPicPr>
          <p:cNvPr id="2" name="Picture 1" descr="A close-up of a brush&#10;&#10;Description automatically generated">
            <a:extLst>
              <a:ext uri="{FF2B5EF4-FFF2-40B4-BE49-F238E27FC236}">
                <a16:creationId xmlns:a16="http://schemas.microsoft.com/office/drawing/2014/main" id="{633C4159-CAEB-B0A7-F07D-1094E53C5B67}"/>
              </a:ext>
            </a:extLst>
          </p:cNvPr>
          <p:cNvPicPr>
            <a:picLocks noChangeAspect="1"/>
          </p:cNvPicPr>
          <p:nvPr/>
        </p:nvPicPr>
        <p:blipFill>
          <a:blip r:embed="rId2"/>
          <a:stretch>
            <a:fillRect/>
          </a:stretch>
        </p:blipFill>
        <p:spPr>
          <a:xfrm>
            <a:off x="839995" y="1711808"/>
            <a:ext cx="3333750" cy="1247775"/>
          </a:xfrm>
          <a:prstGeom prst="rect">
            <a:avLst/>
          </a:prstGeom>
        </p:spPr>
      </p:pic>
      <p:pic>
        <p:nvPicPr>
          <p:cNvPr id="3" name="Picture 2" descr="A black and white picture of brushes&#10;&#10;Description automatically generated">
            <a:extLst>
              <a:ext uri="{FF2B5EF4-FFF2-40B4-BE49-F238E27FC236}">
                <a16:creationId xmlns:a16="http://schemas.microsoft.com/office/drawing/2014/main" id="{475A97F9-FC86-2424-3530-C6F3A9C0DDA0}"/>
              </a:ext>
            </a:extLst>
          </p:cNvPr>
          <p:cNvPicPr>
            <a:picLocks noChangeAspect="1"/>
          </p:cNvPicPr>
          <p:nvPr/>
        </p:nvPicPr>
        <p:blipFill>
          <a:blip r:embed="rId3"/>
          <a:stretch>
            <a:fillRect/>
          </a:stretch>
        </p:blipFill>
        <p:spPr>
          <a:xfrm>
            <a:off x="6977546" y="3284538"/>
            <a:ext cx="3162300" cy="1304925"/>
          </a:xfrm>
          <a:prstGeom prst="rect">
            <a:avLst/>
          </a:prstGeom>
        </p:spPr>
      </p:pic>
      <p:pic>
        <p:nvPicPr>
          <p:cNvPr id="7" name="Picture 6">
            <a:extLst>
              <a:ext uri="{FF2B5EF4-FFF2-40B4-BE49-F238E27FC236}">
                <a16:creationId xmlns:a16="http://schemas.microsoft.com/office/drawing/2014/main" id="{A6D37F64-3476-67E8-A310-8D2DFD37850F}"/>
              </a:ext>
            </a:extLst>
          </p:cNvPr>
          <p:cNvPicPr>
            <a:picLocks noChangeAspect="1"/>
          </p:cNvPicPr>
          <p:nvPr/>
        </p:nvPicPr>
        <p:blipFill>
          <a:blip r:embed="rId4"/>
          <a:stretch>
            <a:fillRect/>
          </a:stretch>
        </p:blipFill>
        <p:spPr>
          <a:xfrm>
            <a:off x="906670" y="3352524"/>
            <a:ext cx="3200400" cy="1257300"/>
          </a:xfrm>
          <a:prstGeom prst="rect">
            <a:avLst/>
          </a:prstGeom>
        </p:spPr>
      </p:pic>
      <p:pic>
        <p:nvPicPr>
          <p:cNvPr id="8" name="Picture 7">
            <a:extLst>
              <a:ext uri="{FF2B5EF4-FFF2-40B4-BE49-F238E27FC236}">
                <a16:creationId xmlns:a16="http://schemas.microsoft.com/office/drawing/2014/main" id="{E7835CEE-9814-EF74-7357-CD3AB98795C9}"/>
              </a:ext>
            </a:extLst>
          </p:cNvPr>
          <p:cNvPicPr>
            <a:picLocks noChangeAspect="1"/>
          </p:cNvPicPr>
          <p:nvPr/>
        </p:nvPicPr>
        <p:blipFill>
          <a:blip r:embed="rId5"/>
          <a:stretch>
            <a:fillRect/>
          </a:stretch>
        </p:blipFill>
        <p:spPr>
          <a:xfrm>
            <a:off x="6975820" y="5108437"/>
            <a:ext cx="3209925" cy="1257300"/>
          </a:xfrm>
          <a:prstGeom prst="rect">
            <a:avLst/>
          </a:prstGeom>
        </p:spPr>
      </p:pic>
      <p:pic>
        <p:nvPicPr>
          <p:cNvPr id="9" name="Picture 8" descr="A white horse with black text&#10;&#10;Description automatically generated">
            <a:extLst>
              <a:ext uri="{FF2B5EF4-FFF2-40B4-BE49-F238E27FC236}">
                <a16:creationId xmlns:a16="http://schemas.microsoft.com/office/drawing/2014/main" id="{187DAB88-A88A-01B0-DA99-0522568E655B}"/>
              </a:ext>
            </a:extLst>
          </p:cNvPr>
          <p:cNvPicPr>
            <a:picLocks noChangeAspect="1"/>
          </p:cNvPicPr>
          <p:nvPr/>
        </p:nvPicPr>
        <p:blipFill>
          <a:blip r:embed="rId6"/>
          <a:stretch>
            <a:fillRect/>
          </a:stretch>
        </p:blipFill>
        <p:spPr>
          <a:xfrm>
            <a:off x="1060174" y="5245514"/>
            <a:ext cx="3048000" cy="1314450"/>
          </a:xfrm>
          <a:prstGeom prst="rect">
            <a:avLst/>
          </a:prstGeom>
        </p:spPr>
      </p:pic>
      <p:pic>
        <p:nvPicPr>
          <p:cNvPr id="10" name="Picture 9" descr="A white horse with black text&#10;&#10;Description automatically generated">
            <a:extLst>
              <a:ext uri="{FF2B5EF4-FFF2-40B4-BE49-F238E27FC236}">
                <a16:creationId xmlns:a16="http://schemas.microsoft.com/office/drawing/2014/main" id="{F4982E1A-2ED5-74CD-6F6F-49CFDA3D7FBA}"/>
              </a:ext>
            </a:extLst>
          </p:cNvPr>
          <p:cNvPicPr>
            <a:picLocks noChangeAspect="1"/>
          </p:cNvPicPr>
          <p:nvPr/>
        </p:nvPicPr>
        <p:blipFill>
          <a:blip r:embed="rId7"/>
          <a:stretch>
            <a:fillRect/>
          </a:stretch>
        </p:blipFill>
        <p:spPr>
          <a:xfrm>
            <a:off x="7001358" y="1578872"/>
            <a:ext cx="3114675" cy="1381125"/>
          </a:xfrm>
          <a:prstGeom prst="rect">
            <a:avLst/>
          </a:prstGeom>
        </p:spPr>
      </p:pic>
    </p:spTree>
    <p:extLst>
      <p:ext uri="{BB962C8B-B14F-4D97-AF65-F5344CB8AC3E}">
        <p14:creationId xmlns:p14="http://schemas.microsoft.com/office/powerpoint/2010/main" val="4112359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7F1E58-E9F1-B271-DDA0-09A4C12D6CFB}"/>
              </a:ext>
            </a:extLst>
          </p:cNvPr>
          <p:cNvSpPr txBox="1"/>
          <p:nvPr/>
        </p:nvSpPr>
        <p:spPr>
          <a:xfrm>
            <a:off x="7481956" y="372716"/>
            <a:ext cx="42793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latin typeface="Sassoon Primary"/>
                <a:ea typeface="Calibri"/>
                <a:cs typeface="Calibri"/>
              </a:rPr>
              <a:t>Wednesday 8th May 2024</a:t>
            </a:r>
          </a:p>
          <a:p>
            <a:r>
              <a:rPr lang="en-GB" u="sng">
                <a:latin typeface="Sassoon Primary"/>
                <a:ea typeface="Calibri"/>
                <a:cs typeface="Calibri"/>
              </a:rPr>
              <a:t>8/5/24</a:t>
            </a:r>
          </a:p>
        </p:txBody>
      </p:sp>
      <p:sp>
        <p:nvSpPr>
          <p:cNvPr id="5" name="TextBox 4">
            <a:extLst>
              <a:ext uri="{FF2B5EF4-FFF2-40B4-BE49-F238E27FC236}">
                <a16:creationId xmlns:a16="http://schemas.microsoft.com/office/drawing/2014/main" id="{DD5D8D98-FD0F-11AC-05B7-7133809CE7DA}"/>
              </a:ext>
            </a:extLst>
          </p:cNvPr>
          <p:cNvSpPr txBox="1"/>
          <p:nvPr/>
        </p:nvSpPr>
        <p:spPr>
          <a:xfrm>
            <a:off x="259521" y="372716"/>
            <a:ext cx="4279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ea typeface="Calibri"/>
                <a:cs typeface="Calibri"/>
              </a:rPr>
              <a:t>TBAT: plan a story.</a:t>
            </a:r>
            <a:endParaRPr lang="en-US"/>
          </a:p>
        </p:txBody>
      </p:sp>
      <p:sp>
        <p:nvSpPr>
          <p:cNvPr id="6" name="TextBox 5">
            <a:extLst>
              <a:ext uri="{FF2B5EF4-FFF2-40B4-BE49-F238E27FC236}">
                <a16:creationId xmlns:a16="http://schemas.microsoft.com/office/drawing/2014/main" id="{899BA372-6297-442A-3190-1B03F800DE7D}"/>
              </a:ext>
            </a:extLst>
          </p:cNvPr>
          <p:cNvSpPr txBox="1"/>
          <p:nvPr/>
        </p:nvSpPr>
        <p:spPr>
          <a:xfrm>
            <a:off x="386521" y="952499"/>
            <a:ext cx="34924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chemeClr val="accent1"/>
                </a:solidFill>
                <a:latin typeface="Sassoon Primary"/>
                <a:ea typeface="Calibri"/>
                <a:cs typeface="Calibri"/>
              </a:rPr>
              <a:t>Blue</a:t>
            </a:r>
            <a:r>
              <a:rPr lang="en-GB" sz="2800" b="1">
                <a:latin typeface="Sassoon Primary"/>
                <a:ea typeface="Calibri"/>
                <a:cs typeface="Calibri"/>
              </a:rPr>
              <a:t>/ </a:t>
            </a:r>
            <a:r>
              <a:rPr lang="en-GB" sz="2800" b="1">
                <a:solidFill>
                  <a:schemeClr val="accent6"/>
                </a:solidFill>
                <a:latin typeface="Sassoon Primary"/>
                <a:ea typeface="Calibri"/>
                <a:cs typeface="Calibri"/>
              </a:rPr>
              <a:t>Green</a:t>
            </a:r>
            <a:endParaRPr lang="en-GB" sz="2800" b="1">
              <a:solidFill>
                <a:schemeClr val="accent6"/>
              </a:solidFill>
              <a:latin typeface="Sassoon Primary"/>
            </a:endParaRPr>
          </a:p>
        </p:txBody>
      </p:sp>
      <p:sp>
        <p:nvSpPr>
          <p:cNvPr id="2" name="TextBox 1">
            <a:extLst>
              <a:ext uri="{FF2B5EF4-FFF2-40B4-BE49-F238E27FC236}">
                <a16:creationId xmlns:a16="http://schemas.microsoft.com/office/drawing/2014/main" id="{B51C5348-EA4F-6234-FCD5-1E9F28F1916A}"/>
              </a:ext>
            </a:extLst>
          </p:cNvPr>
          <p:cNvSpPr txBox="1"/>
          <p:nvPr/>
        </p:nvSpPr>
        <p:spPr>
          <a:xfrm>
            <a:off x="938695" y="2319130"/>
            <a:ext cx="855869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Sassoon Primary"/>
                <a:ea typeface="Calibri"/>
                <a:cs typeface="Calibri"/>
              </a:rPr>
              <a:t>Discuss with your partner; </a:t>
            </a:r>
          </a:p>
          <a:p>
            <a:endParaRPr lang="en-GB" sz="3600" dirty="0">
              <a:latin typeface="Sassoon Primary"/>
              <a:ea typeface="Calibri"/>
              <a:cs typeface="Calibri"/>
            </a:endParaRPr>
          </a:p>
          <a:p>
            <a:r>
              <a:rPr lang="en-GB" sz="3600" dirty="0">
                <a:latin typeface="Sassoon Primary"/>
                <a:ea typeface="Calibri"/>
                <a:cs typeface="Calibri"/>
              </a:rPr>
              <a:t>What is your favourite story? </a:t>
            </a:r>
          </a:p>
          <a:p>
            <a:r>
              <a:rPr lang="en-GB" sz="3600" dirty="0">
                <a:latin typeface="Sassoon Primary"/>
                <a:ea typeface="Calibri"/>
                <a:cs typeface="Calibri"/>
              </a:rPr>
              <a:t>Who are the main characters?</a:t>
            </a:r>
          </a:p>
          <a:p>
            <a:r>
              <a:rPr lang="en-GB" sz="3600" dirty="0">
                <a:latin typeface="Sassoon Primary"/>
                <a:ea typeface="Calibri"/>
                <a:cs typeface="Calibri"/>
              </a:rPr>
              <a:t>What happens in the beginning, middle and end? </a:t>
            </a:r>
          </a:p>
        </p:txBody>
      </p:sp>
    </p:spTree>
    <p:extLst>
      <p:ext uri="{BB962C8B-B14F-4D97-AF65-F5344CB8AC3E}">
        <p14:creationId xmlns:p14="http://schemas.microsoft.com/office/powerpoint/2010/main" val="29571388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22_3_LESSON_FEATURES_Set1">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22_4_LESSON_FEATURES_Set2">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MediaLengthInSeconds xmlns="5519ec2d-3025-400a-aa14-bba49a7e18f3" xsi:nil="true"/>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5B177187-7664-4260-9E08-67BCAD284874}"/>
</file>

<file path=customXml/itemProps2.xml><?xml version="1.0" encoding="utf-8"?>
<ds:datastoreItem xmlns:ds="http://schemas.openxmlformats.org/officeDocument/2006/customXml" ds:itemID="{9CBA7BBB-84F4-4C74-A355-DFE5FE99F6D2}">
  <ds:schemaRefs>
    <ds:schemaRef ds:uri="http://schemas.microsoft.com/sharepoint/v3/contenttype/forms"/>
  </ds:schemaRefs>
</ds:datastoreItem>
</file>

<file path=customXml/itemProps3.xml><?xml version="1.0" encoding="utf-8"?>
<ds:datastoreItem xmlns:ds="http://schemas.openxmlformats.org/officeDocument/2006/customXml" ds:itemID="{B9487B51-CA57-45D0-A126-499C2836ABDF}">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53</Slides>
  <Notes>34</Notes>
  <HiddenSlides>0</HiddenSlides>
  <ScaleCrop>false</ScaleCrop>
  <HeadingPairs>
    <vt:vector size="4" baseType="variant">
      <vt:variant>
        <vt:lpstr>Theme</vt:lpstr>
      </vt:variant>
      <vt:variant>
        <vt:i4>5</vt:i4>
      </vt:variant>
      <vt:variant>
        <vt:lpstr>Slide Titles</vt:lpstr>
      </vt:variant>
      <vt:variant>
        <vt:i4>53</vt:i4>
      </vt:variant>
    </vt:vector>
  </HeadingPairs>
  <TitlesOfParts>
    <vt:vector size="58" baseType="lpstr">
      <vt:lpstr>office theme</vt:lpstr>
      <vt:lpstr>office theme</vt:lpstr>
      <vt:lpstr>office theme</vt:lpstr>
      <vt:lpstr>2022_3_LESSON_FEATURES_Set1</vt:lpstr>
      <vt:lpstr>2022_4_LESSON_FEATURES_Set2</vt:lpstr>
      <vt:lpstr>Wednesday 8th May 2024 </vt:lpstr>
      <vt:lpstr>Morning Challenges</vt:lpstr>
      <vt:lpstr>PowerPoint Presentation</vt:lpstr>
      <vt:lpstr>PowerPoint Presentation</vt:lpstr>
      <vt:lpstr>Real or Nonsense words?  Read the words and underline the 'ure and air' phonemes</vt:lpstr>
      <vt:lpstr>Read the sentences and  list the words with the 'air phoneme</vt:lpstr>
      <vt:lpstr>Read the sentences and  list the words with the 'ure phoneme</vt:lpstr>
      <vt:lpstr>PowerPoint Presentation</vt:lpstr>
      <vt:lpstr>PowerPoint Presentation</vt:lpstr>
      <vt:lpstr>PowerPoint Presentation</vt:lpstr>
      <vt:lpstr>PowerPoint Presentation</vt:lpstr>
      <vt:lpstr>PowerPoint Presentation</vt:lpstr>
      <vt:lpstr>PowerPoint Presentation</vt:lpstr>
      <vt:lpstr>Break</vt:lpstr>
      <vt:lpstr>Match the expression to the representation</vt:lpstr>
      <vt:lpstr>To identify addition and subtraction fact families</vt:lpstr>
      <vt:lpstr>How could you represent this equation?</vt:lpstr>
      <vt:lpstr>Is this statement correct? </vt:lpstr>
      <vt:lpstr>PowerPoint Presentation</vt:lpstr>
      <vt:lpstr>Exploring related subtraction equations</vt:lpstr>
      <vt:lpstr>Is Jasmine correct? </vt:lpstr>
      <vt:lpstr>To identify addition and subtraction fact families</vt:lpstr>
      <vt:lpstr>To identify addition and subtraction fact families</vt:lpstr>
      <vt:lpstr>To identify addition and subtraction fact families</vt:lpstr>
      <vt:lpstr>To identify addition and subtraction fact families</vt:lpstr>
      <vt:lpstr>Lunch</vt:lpstr>
      <vt:lpstr>Unit 1: Toys Over Time</vt:lpstr>
      <vt:lpstr>PowerPoint Presentation</vt:lpstr>
      <vt:lpstr>PowerPoint Presentation</vt:lpstr>
      <vt:lpstr>PowerPoint Presentation</vt:lpstr>
      <vt:lpstr>PowerPoint Presentation</vt:lpstr>
      <vt:lpstr>PowerPoint Presentation</vt:lpstr>
      <vt:lpstr>How do we know that some toys are from the past?</vt:lpstr>
      <vt:lpstr>History detectives</vt:lpstr>
      <vt:lpstr>Which toys are from the past and which toys are modern? Tick one box for each toy.</vt:lpstr>
      <vt:lpstr>Which toys are from the past and which toys are modern? Tick one box for each toy.</vt:lpstr>
      <vt:lpstr>Which toys are from the past and which toys are modern? Tick one box for each toy.</vt:lpstr>
      <vt:lpstr>Which toys are from the past and which toys are modern? Tick one box for each toy.</vt:lpstr>
      <vt:lpstr>Draw a modern toy car here.</vt:lpstr>
      <vt:lpstr>PowerPoint Presentation</vt:lpstr>
      <vt:lpstr>Are all wooden toys old?</vt:lpstr>
      <vt:lpstr>Are all broken or dirty toys old?</vt:lpstr>
      <vt:lpstr>PowerPoint Presentation</vt:lpstr>
      <vt:lpstr>How do we know that some toys are from the past?</vt:lpstr>
      <vt:lpstr>PowerPoint Presentation</vt:lpstr>
      <vt:lpstr>PowerPoint Presentation</vt:lpstr>
      <vt:lpstr>PowerPoint Presentation</vt:lpstr>
      <vt:lpstr>PowerPoint Presentation</vt:lpstr>
      <vt:lpstr>PowerPoint Presentation</vt:lpstr>
      <vt:lpstr>Match the program</vt:lpstr>
      <vt:lpstr>Match the program</vt:lpstr>
      <vt:lpstr>Match the program</vt:lpstr>
      <vt:lpstr>Home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77</cp:revision>
  <dcterms:created xsi:type="dcterms:W3CDTF">2013-07-15T20:26:40Z</dcterms:created>
  <dcterms:modified xsi:type="dcterms:W3CDTF">2024-05-06T16:18:34Z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186000.000000000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