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5.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5.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notesSlides/notesSlide9.xml" ContentType="application/vnd.openxmlformats-officedocument.presentationml.notesSlide+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37.xml" ContentType="application/inkml+xml"/>
  <Override PartName="/ppt/ink/ink38.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9" r:id="rId4"/>
    <p:sldMasterId id="2147483870" r:id="rId5"/>
    <p:sldMasterId id="2147483681" r:id="rId6"/>
    <p:sldMasterId id="2147483747" r:id="rId7"/>
    <p:sldMasterId id="2147483648" r:id="rId8"/>
    <p:sldMasterId id="2147483685" r:id="rId9"/>
  </p:sldMasterIdLst>
  <p:notesMasterIdLst>
    <p:notesMasterId r:id="rId57"/>
  </p:notesMasterIdLst>
  <p:sldIdLst>
    <p:sldId id="538" r:id="rId10"/>
    <p:sldId id="263" r:id="rId11"/>
    <p:sldId id="286" r:id="rId12"/>
    <p:sldId id="537" r:id="rId13"/>
    <p:sldId id="431" r:id="rId14"/>
    <p:sldId id="321" r:id="rId15"/>
    <p:sldId id="539" r:id="rId16"/>
    <p:sldId id="266" r:id="rId17"/>
    <p:sldId id="265" r:id="rId18"/>
    <p:sldId id="269" r:id="rId19"/>
    <p:sldId id="536" r:id="rId20"/>
    <p:sldId id="535" r:id="rId21"/>
    <p:sldId id="534" r:id="rId22"/>
    <p:sldId id="532" r:id="rId23"/>
    <p:sldId id="262" r:id="rId24"/>
    <p:sldId id="279" r:id="rId25"/>
    <p:sldId id="278" r:id="rId26"/>
    <p:sldId id="277" r:id="rId27"/>
    <p:sldId id="276" r:id="rId28"/>
    <p:sldId id="275" r:id="rId29"/>
    <p:sldId id="274" r:id="rId30"/>
    <p:sldId id="273" r:id="rId31"/>
    <p:sldId id="272" r:id="rId32"/>
    <p:sldId id="329" r:id="rId33"/>
    <p:sldId id="330" r:id="rId34"/>
    <p:sldId id="331" r:id="rId35"/>
    <p:sldId id="261" r:id="rId36"/>
    <p:sldId id="553" r:id="rId37"/>
    <p:sldId id="554" r:id="rId38"/>
    <p:sldId id="555" r:id="rId39"/>
    <p:sldId id="556" r:id="rId40"/>
    <p:sldId id="557" r:id="rId41"/>
    <p:sldId id="558" r:id="rId42"/>
    <p:sldId id="282" r:id="rId43"/>
    <p:sldId id="302" r:id="rId44"/>
    <p:sldId id="303" r:id="rId45"/>
    <p:sldId id="304" r:id="rId46"/>
    <p:sldId id="305" r:id="rId47"/>
    <p:sldId id="306" r:id="rId48"/>
    <p:sldId id="307" r:id="rId49"/>
    <p:sldId id="309" r:id="rId50"/>
    <p:sldId id="540" r:id="rId51"/>
    <p:sldId id="550" r:id="rId52"/>
    <p:sldId id="548" r:id="rId53"/>
    <p:sldId id="551" r:id="rId54"/>
    <p:sldId id="552" r:id="rId55"/>
    <p:sldId id="257" r:id="rId56"/>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738656-B1C4-5DEF-5D44-F57ADE8C9292}" v="1027" dt="2024-05-06T16:28:27.707"/>
    <p1510:client id="{9F1BA575-9809-0EBE-8313-EF4BCA464019}" v="6" dt="2024-05-06T17:51:07.7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notesMaster" Target="notesMasters/notesMaster1.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 Roberts" userId="S::lroberts@ohacademy.co.uk::bd6b7227-230d-44c8-b4fe-a13c6c7d9260" providerId="AD" clId="Web-{D2B14AB5-1422-22CB-C2A2-A6A26DC32D90}"/>
    <pc:docChg chg="addSld modSld">
      <pc:chgData name="L Roberts" userId="S::lroberts@ohacademy.co.uk::bd6b7227-230d-44c8-b4fe-a13c6c7d9260" providerId="AD" clId="Web-{D2B14AB5-1422-22CB-C2A2-A6A26DC32D90}" dt="2024-04-09T15:35:01.433" v="163" actId="1076"/>
      <pc:docMkLst>
        <pc:docMk/>
      </pc:docMkLst>
      <pc:sldChg chg="addSp delSp modSp">
        <pc:chgData name="L Roberts" userId="S::lroberts@ohacademy.co.uk::bd6b7227-230d-44c8-b4fe-a13c6c7d9260" providerId="AD" clId="Web-{D2B14AB5-1422-22CB-C2A2-A6A26DC32D90}" dt="2024-04-09T15:35:01.433" v="163" actId="1076"/>
        <pc:sldMkLst>
          <pc:docMk/>
          <pc:sldMk cId="1428852146" sldId="321"/>
        </pc:sldMkLst>
        <pc:spChg chg="add">
          <ac:chgData name="L Roberts" userId="S::lroberts@ohacademy.co.uk::bd6b7227-230d-44c8-b4fe-a13c6c7d9260" providerId="AD" clId="Web-{D2B14AB5-1422-22CB-C2A2-A6A26DC32D90}" dt="2024-04-09T15:34:27.182" v="141"/>
          <ac:spMkLst>
            <pc:docMk/>
            <pc:sldMk cId="1428852146" sldId="321"/>
            <ac:spMk id="7" creationId="{31FC32B4-FEF1-6BBD-6732-629F4D611F19}"/>
          </ac:spMkLst>
        </pc:spChg>
        <pc:spChg chg="mod">
          <ac:chgData name="L Roberts" userId="S::lroberts@ohacademy.co.uk::bd6b7227-230d-44c8-b4fe-a13c6c7d9260" providerId="AD" clId="Web-{D2B14AB5-1422-22CB-C2A2-A6A26DC32D90}" dt="2024-04-09T15:33:53.727" v="140" actId="20577"/>
          <ac:spMkLst>
            <pc:docMk/>
            <pc:sldMk cId="1428852146" sldId="321"/>
            <ac:spMk id="8" creationId="{17149B2C-93C6-228D-67D8-DA74418DCAF8}"/>
          </ac:spMkLst>
        </pc:spChg>
        <pc:spChg chg="add mod">
          <ac:chgData name="L Roberts" userId="S::lroberts@ohacademy.co.uk::bd6b7227-230d-44c8-b4fe-a13c6c7d9260" providerId="AD" clId="Web-{D2B14AB5-1422-22CB-C2A2-A6A26DC32D90}" dt="2024-04-09T15:35:01.433" v="163" actId="1076"/>
          <ac:spMkLst>
            <pc:docMk/>
            <pc:sldMk cId="1428852146" sldId="321"/>
            <ac:spMk id="17" creationId="{D9BE6189-681A-9A4E-0765-21D5DFD0E7EC}"/>
          </ac:spMkLst>
        </pc:spChg>
        <pc:spChg chg="del mod">
          <ac:chgData name="L Roberts" userId="S::lroberts@ohacademy.co.uk::bd6b7227-230d-44c8-b4fe-a13c6c7d9260" providerId="AD" clId="Web-{D2B14AB5-1422-22CB-C2A2-A6A26DC32D90}" dt="2024-04-09T15:33:24.960" v="124"/>
          <ac:spMkLst>
            <pc:docMk/>
            <pc:sldMk cId="1428852146" sldId="321"/>
            <ac:spMk id="19" creationId="{4EC6F1EB-10AA-F897-167F-251DAF38C705}"/>
          </ac:spMkLst>
        </pc:spChg>
        <pc:spChg chg="del">
          <ac:chgData name="L Roberts" userId="S::lroberts@ohacademy.co.uk::bd6b7227-230d-44c8-b4fe-a13c6c7d9260" providerId="AD" clId="Web-{D2B14AB5-1422-22CB-C2A2-A6A26DC32D90}" dt="2024-04-09T15:33:24.960" v="123"/>
          <ac:spMkLst>
            <pc:docMk/>
            <pc:sldMk cId="1428852146" sldId="321"/>
            <ac:spMk id="22" creationId="{13561E55-9495-12BB-1711-7168B412E4FC}"/>
          </ac:spMkLst>
        </pc:spChg>
        <pc:picChg chg="add del mod modCrop">
          <ac:chgData name="L Roberts" userId="S::lroberts@ohacademy.co.uk::bd6b7227-230d-44c8-b4fe-a13c6c7d9260" providerId="AD" clId="Web-{D2B14AB5-1422-22CB-C2A2-A6A26DC32D90}" dt="2024-04-09T15:33:28.648" v="129"/>
          <ac:picMkLst>
            <pc:docMk/>
            <pc:sldMk cId="1428852146" sldId="321"/>
            <ac:picMk id="3" creationId="{CD11CF9B-0B87-001B-0CCF-D7878752C1C7}"/>
          </ac:picMkLst>
        </pc:picChg>
        <pc:picChg chg="add del mod modCrop">
          <ac:chgData name="L Roberts" userId="S::lroberts@ohacademy.co.uk::bd6b7227-230d-44c8-b4fe-a13c6c7d9260" providerId="AD" clId="Web-{D2B14AB5-1422-22CB-C2A2-A6A26DC32D90}" dt="2024-04-09T15:33:28.648" v="128"/>
          <ac:picMkLst>
            <pc:docMk/>
            <pc:sldMk cId="1428852146" sldId="321"/>
            <ac:picMk id="4" creationId="{BC15D471-3794-3FE2-D75B-F540C693BF2A}"/>
          </ac:picMkLst>
        </pc:picChg>
        <pc:picChg chg="add mod">
          <ac:chgData name="L Roberts" userId="S::lroberts@ohacademy.co.uk::bd6b7227-230d-44c8-b4fe-a13c6c7d9260" providerId="AD" clId="Web-{D2B14AB5-1422-22CB-C2A2-A6A26DC32D90}" dt="2024-04-09T15:33:41.430" v="136" actId="1076"/>
          <ac:picMkLst>
            <pc:docMk/>
            <pc:sldMk cId="1428852146" sldId="321"/>
            <ac:picMk id="6" creationId="{DF6836FD-D470-9EA8-B03F-D0C3DFEF9C43}"/>
          </ac:picMkLst>
        </pc:picChg>
        <pc:inkChg chg="del">
          <ac:chgData name="L Roberts" userId="S::lroberts@ohacademy.co.uk::bd6b7227-230d-44c8-b4fe-a13c6c7d9260" providerId="AD" clId="Web-{D2B14AB5-1422-22CB-C2A2-A6A26DC32D90}" dt="2024-04-09T15:33:24.960" v="127"/>
          <ac:inkMkLst>
            <pc:docMk/>
            <pc:sldMk cId="1428852146" sldId="321"/>
            <ac:inkMk id="10" creationId="{65980A58-FDAC-351F-D87E-8CBF703ABD19}"/>
          </ac:inkMkLst>
        </pc:inkChg>
        <pc:cxnChg chg="del">
          <ac:chgData name="L Roberts" userId="S::lroberts@ohacademy.co.uk::bd6b7227-230d-44c8-b4fe-a13c6c7d9260" providerId="AD" clId="Web-{D2B14AB5-1422-22CB-C2A2-A6A26DC32D90}" dt="2024-04-09T15:33:24.960" v="122"/>
          <ac:cxnSpMkLst>
            <pc:docMk/>
            <pc:sldMk cId="1428852146" sldId="321"/>
            <ac:cxnSpMk id="5" creationId="{8855E6C8-75BD-8AF2-259F-A55330BAF86C}"/>
          </ac:cxnSpMkLst>
        </pc:cxnChg>
        <pc:cxnChg chg="del mod">
          <ac:chgData name="L Roberts" userId="S::lroberts@ohacademy.co.uk::bd6b7227-230d-44c8-b4fe-a13c6c7d9260" providerId="AD" clId="Web-{D2B14AB5-1422-22CB-C2A2-A6A26DC32D90}" dt="2024-04-09T15:33:24.960" v="126"/>
          <ac:cxnSpMkLst>
            <pc:docMk/>
            <pc:sldMk cId="1428852146" sldId="321"/>
            <ac:cxnSpMk id="15" creationId="{4A28E70A-1A79-9708-1D34-7443E7E40A33}"/>
          </ac:cxnSpMkLst>
        </pc:cxnChg>
        <pc:cxnChg chg="del mod">
          <ac:chgData name="L Roberts" userId="S::lroberts@ohacademy.co.uk::bd6b7227-230d-44c8-b4fe-a13c6c7d9260" providerId="AD" clId="Web-{D2B14AB5-1422-22CB-C2A2-A6A26DC32D90}" dt="2024-04-09T15:33:24.960" v="125"/>
          <ac:cxnSpMkLst>
            <pc:docMk/>
            <pc:sldMk cId="1428852146" sldId="321"/>
            <ac:cxnSpMk id="16" creationId="{07DA2539-EFA1-484E-EBE4-447D2C32713D}"/>
          </ac:cxnSpMkLst>
        </pc:cxnChg>
        <pc:cxnChg chg="del mod">
          <ac:chgData name="L Roberts" userId="S::lroberts@ohacademy.co.uk::bd6b7227-230d-44c8-b4fe-a13c6c7d9260" providerId="AD" clId="Web-{D2B14AB5-1422-22CB-C2A2-A6A26DC32D90}" dt="2024-04-09T15:33:28.648" v="130"/>
          <ac:cxnSpMkLst>
            <pc:docMk/>
            <pc:sldMk cId="1428852146" sldId="321"/>
            <ac:cxnSpMk id="20" creationId="{0C26C8F7-C07D-4AC3-680A-254949D9116E}"/>
          </ac:cxnSpMkLst>
        </pc:cxnChg>
      </pc:sldChg>
      <pc:sldChg chg="addSp modSp">
        <pc:chgData name="L Roberts" userId="S::lroberts@ohacademy.co.uk::bd6b7227-230d-44c8-b4fe-a13c6c7d9260" providerId="AD" clId="Web-{D2B14AB5-1422-22CB-C2A2-A6A26DC32D90}" dt="2024-04-09T15:31:21.299" v="120" actId="1076"/>
        <pc:sldMkLst>
          <pc:docMk/>
          <pc:sldMk cId="4129130685" sldId="431"/>
        </pc:sldMkLst>
        <pc:picChg chg="add mod">
          <ac:chgData name="L Roberts" userId="S::lroberts@ohacademy.co.uk::bd6b7227-230d-44c8-b4fe-a13c6c7d9260" providerId="AD" clId="Web-{D2B14AB5-1422-22CB-C2A2-A6A26DC32D90}" dt="2024-04-09T15:29:37.373" v="111" actId="1076"/>
          <ac:picMkLst>
            <pc:docMk/>
            <pc:sldMk cId="4129130685" sldId="431"/>
            <ac:picMk id="2" creationId="{79C62E81-22BC-B1B4-AE7C-CE926233096A}"/>
          </ac:picMkLst>
        </pc:picChg>
        <pc:picChg chg="add mod">
          <ac:chgData name="L Roberts" userId="S::lroberts@ohacademy.co.uk::bd6b7227-230d-44c8-b4fe-a13c6c7d9260" providerId="AD" clId="Web-{D2B14AB5-1422-22CB-C2A2-A6A26DC32D90}" dt="2024-04-09T15:30:07.202" v="114" actId="1076"/>
          <ac:picMkLst>
            <pc:docMk/>
            <pc:sldMk cId="4129130685" sldId="431"/>
            <ac:picMk id="3" creationId="{CCA39CF8-1131-3209-5857-A0FBCE05C233}"/>
          </ac:picMkLst>
        </pc:picChg>
        <pc:picChg chg="add mod">
          <ac:chgData name="L Roberts" userId="S::lroberts@ohacademy.co.uk::bd6b7227-230d-44c8-b4fe-a13c6c7d9260" providerId="AD" clId="Web-{D2B14AB5-1422-22CB-C2A2-A6A26DC32D90}" dt="2024-04-09T15:30:48.829" v="117" actId="1076"/>
          <ac:picMkLst>
            <pc:docMk/>
            <pc:sldMk cId="4129130685" sldId="431"/>
            <ac:picMk id="4" creationId="{CD179A91-DFC7-0A82-1EBD-118E5D581B77}"/>
          </ac:picMkLst>
        </pc:picChg>
        <pc:picChg chg="add mod">
          <ac:chgData name="L Roberts" userId="S::lroberts@ohacademy.co.uk::bd6b7227-230d-44c8-b4fe-a13c6c7d9260" providerId="AD" clId="Web-{D2B14AB5-1422-22CB-C2A2-A6A26DC32D90}" dt="2024-04-09T15:31:21.299" v="120" actId="1076"/>
          <ac:picMkLst>
            <pc:docMk/>
            <pc:sldMk cId="4129130685" sldId="431"/>
            <ac:picMk id="5" creationId="{82EC8D3F-6A81-E9EB-0D02-A9F203F8A66A}"/>
          </ac:picMkLst>
        </pc:picChg>
      </pc:sldChg>
      <pc:sldChg chg="add replId">
        <pc:chgData name="L Roberts" userId="S::lroberts@ohacademy.co.uk::bd6b7227-230d-44c8-b4fe-a13c6c7d9260" providerId="AD" clId="Web-{D2B14AB5-1422-22CB-C2A2-A6A26DC32D90}" dt="2024-04-09T15:33:20.023" v="121"/>
        <pc:sldMkLst>
          <pc:docMk/>
          <pc:sldMk cId="3079221508" sldId="539"/>
        </pc:sldMkLst>
      </pc:sldChg>
    </pc:docChg>
  </pc:docChgLst>
  <pc:docChgLst>
    <pc:chgData name="A Freel" userId="S::afreel@ohacademy.co.uk::f6dead3d-cc44-4b49-aee1-60fe86f08dbd" providerId="AD" clId="Web-{6522C3BF-4A02-6315-E66A-1A6823D6C3B9}"/>
    <pc:docChg chg="addSld delSld modSld">
      <pc:chgData name="A Freel" userId="S::afreel@ohacademy.co.uk::f6dead3d-cc44-4b49-aee1-60fe86f08dbd" providerId="AD" clId="Web-{6522C3BF-4A02-6315-E66A-1A6823D6C3B9}" dt="2024-03-19T14:21:06.954" v="227"/>
      <pc:docMkLst>
        <pc:docMk/>
      </pc:docMkLst>
      <pc:sldChg chg="addSp modSp">
        <pc:chgData name="A Freel" userId="S::afreel@ohacademy.co.uk::f6dead3d-cc44-4b49-aee1-60fe86f08dbd" providerId="AD" clId="Web-{6522C3BF-4A02-6315-E66A-1A6823D6C3B9}" dt="2024-03-19T07:53:14.967" v="222" actId="20577"/>
        <pc:sldMkLst>
          <pc:docMk/>
          <pc:sldMk cId="3659480960" sldId="263"/>
        </pc:sldMkLst>
        <pc:spChg chg="mod">
          <ac:chgData name="A Freel" userId="S::afreel@ohacademy.co.uk::f6dead3d-cc44-4b49-aee1-60fe86f08dbd" providerId="AD" clId="Web-{6522C3BF-4A02-6315-E66A-1A6823D6C3B9}" dt="2024-03-19T07:53:14.967" v="222" actId="20577"/>
          <ac:spMkLst>
            <pc:docMk/>
            <pc:sldMk cId="3659480960" sldId="263"/>
            <ac:spMk id="3" creationId="{DCD2A9AE-8C14-09DB-518E-15242DC61215}"/>
          </ac:spMkLst>
        </pc:spChg>
        <pc:picChg chg="add mod">
          <ac:chgData name="A Freel" userId="S::afreel@ohacademy.co.uk::f6dead3d-cc44-4b49-aee1-60fe86f08dbd" providerId="AD" clId="Web-{6522C3BF-4A02-6315-E66A-1A6823D6C3B9}" dt="2024-03-19T07:53:02.498" v="192" actId="1076"/>
          <ac:picMkLst>
            <pc:docMk/>
            <pc:sldMk cId="3659480960" sldId="263"/>
            <ac:picMk id="4" creationId="{3681FA76-8C59-0A33-F356-CBE1A7410371}"/>
          </ac:picMkLst>
        </pc:picChg>
      </pc:sldChg>
      <pc:sldChg chg="modSp">
        <pc:chgData name="A Freel" userId="S::afreel@ohacademy.co.uk::f6dead3d-cc44-4b49-aee1-60fe86f08dbd" providerId="AD" clId="Web-{6522C3BF-4A02-6315-E66A-1A6823D6C3B9}" dt="2024-03-19T11:36:15.619" v="226" actId="1076"/>
        <pc:sldMkLst>
          <pc:docMk/>
          <pc:sldMk cId="2373056702" sldId="319"/>
        </pc:sldMkLst>
        <pc:picChg chg="mod">
          <ac:chgData name="A Freel" userId="S::afreel@ohacademy.co.uk::f6dead3d-cc44-4b49-aee1-60fe86f08dbd" providerId="AD" clId="Web-{6522C3BF-4A02-6315-E66A-1A6823D6C3B9}" dt="2024-03-19T11:36:15.619" v="226" actId="1076"/>
          <ac:picMkLst>
            <pc:docMk/>
            <pc:sldMk cId="2373056702" sldId="319"/>
            <ac:picMk id="5" creationId="{99D87741-6F83-1DAE-74FB-1415B53D13F7}"/>
          </ac:picMkLst>
        </pc:picChg>
      </pc:sldChg>
      <pc:sldChg chg="addSp delSp modSp add">
        <pc:chgData name="A Freel" userId="S::afreel@ohacademy.co.uk::f6dead3d-cc44-4b49-aee1-60fe86f08dbd" providerId="AD" clId="Web-{6522C3BF-4A02-6315-E66A-1A6823D6C3B9}" dt="2024-03-19T07:49:52.509" v="189" actId="20577"/>
        <pc:sldMkLst>
          <pc:docMk/>
          <pc:sldMk cId="3340608508" sldId="323"/>
        </pc:sldMkLst>
        <pc:spChg chg="add mod">
          <ac:chgData name="A Freel" userId="S::afreel@ohacademy.co.uk::f6dead3d-cc44-4b49-aee1-60fe86f08dbd" providerId="AD" clId="Web-{6522C3BF-4A02-6315-E66A-1A6823D6C3B9}" dt="2024-03-19T07:48:33.303" v="173" actId="20577"/>
          <ac:spMkLst>
            <pc:docMk/>
            <pc:sldMk cId="3340608508" sldId="323"/>
            <ac:spMk id="3" creationId="{FF31F847-C30C-6DA3-9F74-8F05177E2EB5}"/>
          </ac:spMkLst>
        </pc:spChg>
        <pc:spChg chg="mod">
          <ac:chgData name="A Freel" userId="S::afreel@ohacademy.co.uk::f6dead3d-cc44-4b49-aee1-60fe86f08dbd" providerId="AD" clId="Web-{6522C3BF-4A02-6315-E66A-1A6823D6C3B9}" dt="2024-03-19T07:35:02.781" v="17" actId="20577"/>
          <ac:spMkLst>
            <pc:docMk/>
            <pc:sldMk cId="3340608508" sldId="323"/>
            <ac:spMk id="4" creationId="{77DCA755-D9D8-AF02-12EC-71EAB1398835}"/>
          </ac:spMkLst>
        </pc:spChg>
        <pc:spChg chg="add mod">
          <ac:chgData name="A Freel" userId="S::afreel@ohacademy.co.uk::f6dead3d-cc44-4b49-aee1-60fe86f08dbd" providerId="AD" clId="Web-{6522C3BF-4A02-6315-E66A-1A6823D6C3B9}" dt="2024-03-19T07:49:52.509" v="189" actId="20577"/>
          <ac:spMkLst>
            <pc:docMk/>
            <pc:sldMk cId="3340608508" sldId="323"/>
            <ac:spMk id="6" creationId="{6B8B6BC1-602B-4700-736B-EC8C9E647256}"/>
          </ac:spMkLst>
        </pc:spChg>
        <pc:spChg chg="del mod">
          <ac:chgData name="A Freel" userId="S::afreel@ohacademy.co.uk::f6dead3d-cc44-4b49-aee1-60fe86f08dbd" providerId="AD" clId="Web-{6522C3BF-4A02-6315-E66A-1A6823D6C3B9}" dt="2024-03-19T07:41:03.463" v="92"/>
          <ac:spMkLst>
            <pc:docMk/>
            <pc:sldMk cId="3340608508" sldId="323"/>
            <ac:spMk id="9" creationId="{FE5ABDCC-A877-4221-465A-E63D309A1B3D}"/>
          </ac:spMkLst>
        </pc:spChg>
        <pc:spChg chg="del mod">
          <ac:chgData name="A Freel" userId="S::afreel@ohacademy.co.uk::f6dead3d-cc44-4b49-aee1-60fe86f08dbd" providerId="AD" clId="Web-{6522C3BF-4A02-6315-E66A-1A6823D6C3B9}" dt="2024-03-19T07:41:10.728" v="95"/>
          <ac:spMkLst>
            <pc:docMk/>
            <pc:sldMk cId="3340608508" sldId="323"/>
            <ac:spMk id="10" creationId="{C77407B2-ED28-E5A0-D7F1-443E9486B169}"/>
          </ac:spMkLst>
        </pc:spChg>
        <pc:picChg chg="del">
          <ac:chgData name="A Freel" userId="S::afreel@ohacademy.co.uk::f6dead3d-cc44-4b49-aee1-60fe86f08dbd" providerId="AD" clId="Web-{6522C3BF-4A02-6315-E66A-1A6823D6C3B9}" dt="2024-03-19T07:41:14.494" v="96"/>
          <ac:picMkLst>
            <pc:docMk/>
            <pc:sldMk cId="3340608508" sldId="323"/>
            <ac:picMk id="2" creationId="{3ED00342-C805-855C-2344-77834575EAB0}"/>
          </ac:picMkLst>
        </pc:picChg>
        <pc:picChg chg="add mod">
          <ac:chgData name="A Freel" userId="S::afreel@ohacademy.co.uk::f6dead3d-cc44-4b49-aee1-60fe86f08dbd" providerId="AD" clId="Web-{6522C3BF-4A02-6315-E66A-1A6823D6C3B9}" dt="2024-03-19T07:47:59.505" v="141" actId="1076"/>
          <ac:picMkLst>
            <pc:docMk/>
            <pc:sldMk cId="3340608508" sldId="323"/>
            <ac:picMk id="5" creationId="{DDDAB7A3-6806-3DA3-912A-CCC7A5692706}"/>
          </ac:picMkLst>
        </pc:picChg>
      </pc:sldChg>
      <pc:sldChg chg="addSp delSp modSp add">
        <pc:chgData name="A Freel" userId="S::afreel@ohacademy.co.uk::f6dead3d-cc44-4b49-aee1-60fe86f08dbd" providerId="AD" clId="Web-{6522C3BF-4A02-6315-E66A-1A6823D6C3B9}" dt="2024-03-19T07:40:14.352" v="79" actId="20577"/>
        <pc:sldMkLst>
          <pc:docMk/>
          <pc:sldMk cId="1046337409" sldId="324"/>
        </pc:sldMkLst>
        <pc:spChg chg="mod">
          <ac:chgData name="A Freel" userId="S::afreel@ohacademy.co.uk::f6dead3d-cc44-4b49-aee1-60fe86f08dbd" providerId="AD" clId="Web-{6522C3BF-4A02-6315-E66A-1A6823D6C3B9}" dt="2024-03-19T07:40:14.352" v="79" actId="20577"/>
          <ac:spMkLst>
            <pc:docMk/>
            <pc:sldMk cId="1046337409" sldId="324"/>
            <ac:spMk id="3" creationId="{FC2CE795-A380-7FBC-BB64-76C4E512EC2A}"/>
          </ac:spMkLst>
        </pc:spChg>
        <pc:spChg chg="mod">
          <ac:chgData name="A Freel" userId="S::afreel@ohacademy.co.uk::f6dead3d-cc44-4b49-aee1-60fe86f08dbd" providerId="AD" clId="Web-{6522C3BF-4A02-6315-E66A-1A6823D6C3B9}" dt="2024-03-19T07:36:57.799" v="33" actId="20577"/>
          <ac:spMkLst>
            <pc:docMk/>
            <pc:sldMk cId="1046337409" sldId="324"/>
            <ac:spMk id="4" creationId="{0EB095FB-35F6-43EE-85C7-C428A86EFD57}"/>
          </ac:spMkLst>
        </pc:spChg>
        <pc:spChg chg="mod">
          <ac:chgData name="A Freel" userId="S::afreel@ohacademy.co.uk::f6dead3d-cc44-4b49-aee1-60fe86f08dbd" providerId="AD" clId="Web-{6522C3BF-4A02-6315-E66A-1A6823D6C3B9}" dt="2024-03-19T07:34:48.733" v="11" actId="20577"/>
          <ac:spMkLst>
            <pc:docMk/>
            <pc:sldMk cId="1046337409" sldId="324"/>
            <ac:spMk id="7" creationId="{8E6D7BF9-ACA3-6CD1-CCA8-1A5105C04633}"/>
          </ac:spMkLst>
        </pc:spChg>
        <pc:picChg chg="del">
          <ac:chgData name="A Freel" userId="S::afreel@ohacademy.co.uk::f6dead3d-cc44-4b49-aee1-60fe86f08dbd" providerId="AD" clId="Web-{6522C3BF-4A02-6315-E66A-1A6823D6C3B9}" dt="2024-03-19T07:36:20.736" v="27"/>
          <ac:picMkLst>
            <pc:docMk/>
            <pc:sldMk cId="1046337409" sldId="324"/>
            <ac:picMk id="2" creationId="{F6437553-9BF9-41CB-974C-766C1A156DDB}"/>
          </ac:picMkLst>
        </pc:picChg>
        <pc:picChg chg="del">
          <ac:chgData name="A Freel" userId="S::afreel@ohacademy.co.uk::f6dead3d-cc44-4b49-aee1-60fe86f08dbd" providerId="AD" clId="Web-{6522C3BF-4A02-6315-E66A-1A6823D6C3B9}" dt="2024-03-19T07:36:21.564" v="28"/>
          <ac:picMkLst>
            <pc:docMk/>
            <pc:sldMk cId="1046337409" sldId="324"/>
            <ac:picMk id="6" creationId="{0005AA4C-491A-89BC-685A-1B9260F0FEBF}"/>
          </ac:picMkLst>
        </pc:picChg>
        <pc:picChg chg="add mod">
          <ac:chgData name="A Freel" userId="S::afreel@ohacademy.co.uk::f6dead3d-cc44-4b49-aee1-60fe86f08dbd" providerId="AD" clId="Web-{6522C3BF-4A02-6315-E66A-1A6823D6C3B9}" dt="2024-03-19T07:37:04.034" v="37" actId="1076"/>
          <ac:picMkLst>
            <pc:docMk/>
            <pc:sldMk cId="1046337409" sldId="324"/>
            <ac:picMk id="9" creationId="{01BF5D14-5C18-93E3-0260-AAAE57A8B1E4}"/>
          </ac:picMkLst>
        </pc:picChg>
      </pc:sldChg>
      <pc:sldChg chg="modSp add del">
        <pc:chgData name="A Freel" userId="S::afreel@ohacademy.co.uk::f6dead3d-cc44-4b49-aee1-60fe86f08dbd" providerId="AD" clId="Web-{6522C3BF-4A02-6315-E66A-1A6823D6C3B9}" dt="2024-03-19T07:39:08.147" v="70"/>
        <pc:sldMkLst>
          <pc:docMk/>
          <pc:sldMk cId="429569267" sldId="325"/>
        </pc:sldMkLst>
        <pc:spChg chg="mod">
          <ac:chgData name="A Freel" userId="S::afreel@ohacademy.co.uk::f6dead3d-cc44-4b49-aee1-60fe86f08dbd" providerId="AD" clId="Web-{6522C3BF-4A02-6315-E66A-1A6823D6C3B9}" dt="2024-03-19T07:34:55.327" v="13" actId="20577"/>
          <ac:spMkLst>
            <pc:docMk/>
            <pc:sldMk cId="429569267" sldId="325"/>
            <ac:spMk id="7" creationId="{28CFFF85-2A1E-2077-5BC8-60520E95F1CB}"/>
          </ac:spMkLst>
        </pc:spChg>
      </pc:sldChg>
      <pc:sldChg chg="modSp add del">
        <pc:chgData name="A Freel" userId="S::afreel@ohacademy.co.uk::f6dead3d-cc44-4b49-aee1-60fe86f08dbd" providerId="AD" clId="Web-{6522C3BF-4A02-6315-E66A-1A6823D6C3B9}" dt="2024-03-19T07:39:08.709" v="71"/>
        <pc:sldMkLst>
          <pc:docMk/>
          <pc:sldMk cId="1386319860" sldId="326"/>
        </pc:sldMkLst>
        <pc:spChg chg="mod">
          <ac:chgData name="A Freel" userId="S::afreel@ohacademy.co.uk::f6dead3d-cc44-4b49-aee1-60fe86f08dbd" providerId="AD" clId="Web-{6522C3BF-4A02-6315-E66A-1A6823D6C3B9}" dt="2024-03-19T07:34:59.249" v="15" actId="20577"/>
          <ac:spMkLst>
            <pc:docMk/>
            <pc:sldMk cId="1386319860" sldId="326"/>
            <ac:spMk id="7" creationId="{F8C332D3-44A0-64B0-C003-CF46576D34A9}"/>
          </ac:spMkLst>
        </pc:spChg>
      </pc:sldChg>
      <pc:sldChg chg="modSp add">
        <pc:chgData name="A Freel" userId="S::afreel@ohacademy.co.uk::f6dead3d-cc44-4b49-aee1-60fe86f08dbd" providerId="AD" clId="Web-{6522C3BF-4A02-6315-E66A-1A6823D6C3B9}" dt="2024-03-19T07:35:09.562" v="19" actId="20577"/>
        <pc:sldMkLst>
          <pc:docMk/>
          <pc:sldMk cId="3430719622" sldId="329"/>
        </pc:sldMkLst>
        <pc:spChg chg="mod">
          <ac:chgData name="A Freel" userId="S::afreel@ohacademy.co.uk::f6dead3d-cc44-4b49-aee1-60fe86f08dbd" providerId="AD" clId="Web-{6522C3BF-4A02-6315-E66A-1A6823D6C3B9}" dt="2024-03-19T07:35:09.562" v="19" actId="20577"/>
          <ac:spMkLst>
            <pc:docMk/>
            <pc:sldMk cId="3430719622" sldId="329"/>
            <ac:spMk id="4" creationId="{181F54CE-3936-595A-AE07-B3479C3B3D51}"/>
          </ac:spMkLst>
        </pc:spChg>
      </pc:sldChg>
      <pc:sldChg chg="addSp modSp">
        <pc:chgData name="A Freel" userId="S::afreel@ohacademy.co.uk::f6dead3d-cc44-4b49-aee1-60fe86f08dbd" providerId="AD" clId="Web-{6522C3BF-4A02-6315-E66A-1A6823D6C3B9}" dt="2024-03-19T07:38:51.881" v="69" actId="20577"/>
        <pc:sldMkLst>
          <pc:docMk/>
          <pc:sldMk cId="1813205631" sldId="363"/>
        </pc:sldMkLst>
        <pc:spChg chg="add mod">
          <ac:chgData name="A Freel" userId="S::afreel@ohacademy.co.uk::f6dead3d-cc44-4b49-aee1-60fe86f08dbd" providerId="AD" clId="Web-{6522C3BF-4A02-6315-E66A-1A6823D6C3B9}" dt="2024-03-19T07:38:32.240" v="60" actId="20577"/>
          <ac:spMkLst>
            <pc:docMk/>
            <pc:sldMk cId="1813205631" sldId="363"/>
            <ac:spMk id="3" creationId="{9B3F4086-DF93-56DD-70E9-3A0F7DDE03C4}"/>
          </ac:spMkLst>
        </pc:spChg>
        <pc:spChg chg="mod">
          <ac:chgData name="A Freel" userId="S::afreel@ohacademy.co.uk::f6dead3d-cc44-4b49-aee1-60fe86f08dbd" providerId="AD" clId="Web-{6522C3BF-4A02-6315-E66A-1A6823D6C3B9}" dt="2024-03-19T07:34:35.436" v="7" actId="20577"/>
          <ac:spMkLst>
            <pc:docMk/>
            <pc:sldMk cId="1813205631" sldId="363"/>
            <ac:spMk id="5" creationId="{0D00F796-F7C5-EA6D-1FCE-F3029BBD0F5B}"/>
          </ac:spMkLst>
        </pc:spChg>
        <pc:spChg chg="add mod">
          <ac:chgData name="A Freel" userId="S::afreel@ohacademy.co.uk::f6dead3d-cc44-4b49-aee1-60fe86f08dbd" providerId="AD" clId="Web-{6522C3BF-4A02-6315-E66A-1A6823D6C3B9}" dt="2024-03-19T07:38:51.881" v="69" actId="20577"/>
          <ac:spMkLst>
            <pc:docMk/>
            <pc:sldMk cId="1813205631" sldId="363"/>
            <ac:spMk id="7" creationId="{F297F5E8-F3ED-06B7-713F-7CF98F86F6D0}"/>
          </ac:spMkLst>
        </pc:spChg>
        <pc:picChg chg="add mod">
          <ac:chgData name="A Freel" userId="S::afreel@ohacademy.co.uk::f6dead3d-cc44-4b49-aee1-60fe86f08dbd" providerId="AD" clId="Web-{6522C3BF-4A02-6315-E66A-1A6823D6C3B9}" dt="2024-03-19T07:38:37.818" v="63" actId="14100"/>
          <ac:picMkLst>
            <pc:docMk/>
            <pc:sldMk cId="1813205631" sldId="363"/>
            <ac:picMk id="2" creationId="{AC39151E-FCE2-A751-C030-9F152C128B8A}"/>
          </ac:picMkLst>
        </pc:picChg>
      </pc:sldChg>
      <pc:sldChg chg="modSp">
        <pc:chgData name="A Freel" userId="S::afreel@ohacademy.co.uk::f6dead3d-cc44-4b49-aee1-60fe86f08dbd" providerId="AD" clId="Web-{6522C3BF-4A02-6315-E66A-1A6823D6C3B9}" dt="2024-03-19T07:34:32.358" v="6" actId="20577"/>
        <pc:sldMkLst>
          <pc:docMk/>
          <pc:sldMk cId="3436611376" sldId="364"/>
        </pc:sldMkLst>
        <pc:spChg chg="mod">
          <ac:chgData name="A Freel" userId="S::afreel@ohacademy.co.uk::f6dead3d-cc44-4b49-aee1-60fe86f08dbd" providerId="AD" clId="Web-{6522C3BF-4A02-6315-E66A-1A6823D6C3B9}" dt="2024-03-19T07:34:32.358" v="6" actId="20577"/>
          <ac:spMkLst>
            <pc:docMk/>
            <pc:sldMk cId="3436611376" sldId="364"/>
            <ac:spMk id="5" creationId="{0D00F796-F7C5-EA6D-1FCE-F3029BBD0F5B}"/>
          </ac:spMkLst>
        </pc:spChg>
      </pc:sldChg>
      <pc:sldChg chg="delSp">
        <pc:chgData name="A Freel" userId="S::afreel@ohacademy.co.uk::f6dead3d-cc44-4b49-aee1-60fe86f08dbd" providerId="AD" clId="Web-{6522C3BF-4A02-6315-E66A-1A6823D6C3B9}" dt="2024-03-19T14:21:06.954" v="227"/>
        <pc:sldMkLst>
          <pc:docMk/>
          <pc:sldMk cId="3645812420" sldId="489"/>
        </pc:sldMkLst>
        <pc:spChg chg="del">
          <ac:chgData name="A Freel" userId="S::afreel@ohacademy.co.uk::f6dead3d-cc44-4b49-aee1-60fe86f08dbd" providerId="AD" clId="Web-{6522C3BF-4A02-6315-E66A-1A6823D6C3B9}" dt="2024-03-19T14:21:06.954" v="227"/>
          <ac:spMkLst>
            <pc:docMk/>
            <pc:sldMk cId="3645812420" sldId="489"/>
            <ac:spMk id="6" creationId="{72F73334-C673-C5DF-DA90-E93F7B8B5F87}"/>
          </ac:spMkLst>
        </pc:spChg>
      </pc:sldChg>
      <pc:sldChg chg="addSp delSp modSp add">
        <pc:chgData name="A Freel" userId="S::afreel@ohacademy.co.uk::f6dead3d-cc44-4b49-aee1-60fe86f08dbd" providerId="AD" clId="Web-{6522C3BF-4A02-6315-E66A-1A6823D6C3B9}" dt="2024-03-19T07:36:16.892" v="26" actId="14100"/>
        <pc:sldMkLst>
          <pc:docMk/>
          <pc:sldMk cId="4175192235" sldId="521"/>
        </pc:sldMkLst>
        <pc:spChg chg="mod">
          <ac:chgData name="A Freel" userId="S::afreel@ohacademy.co.uk::f6dead3d-cc44-4b49-aee1-60fe86f08dbd" providerId="AD" clId="Web-{6522C3BF-4A02-6315-E66A-1A6823D6C3B9}" dt="2024-03-19T07:36:11.782" v="23" actId="20577"/>
          <ac:spMkLst>
            <pc:docMk/>
            <pc:sldMk cId="4175192235" sldId="521"/>
            <ac:spMk id="3" creationId="{8A2BC7CA-79AE-2B95-97F2-D822AB891200}"/>
          </ac:spMkLst>
        </pc:spChg>
        <pc:spChg chg="mod">
          <ac:chgData name="A Freel" userId="S::afreel@ohacademy.co.uk::f6dead3d-cc44-4b49-aee1-60fe86f08dbd" providerId="AD" clId="Web-{6522C3BF-4A02-6315-E66A-1A6823D6C3B9}" dt="2024-03-19T07:34:44.921" v="9" actId="20577"/>
          <ac:spMkLst>
            <pc:docMk/>
            <pc:sldMk cId="4175192235" sldId="521"/>
            <ac:spMk id="7" creationId="{F8C332D3-44A0-64B0-C003-CF46576D34A9}"/>
          </ac:spMkLst>
        </pc:spChg>
        <pc:spChg chg="mod">
          <ac:chgData name="A Freel" userId="S::afreel@ohacademy.co.uk::f6dead3d-cc44-4b49-aee1-60fe86f08dbd" providerId="AD" clId="Web-{6522C3BF-4A02-6315-E66A-1A6823D6C3B9}" dt="2024-03-19T07:35:22.390" v="20" actId="20577"/>
          <ac:spMkLst>
            <pc:docMk/>
            <pc:sldMk cId="4175192235" sldId="521"/>
            <ac:spMk id="10" creationId="{7554D1C0-3B36-6E74-1791-AE273E5735AD}"/>
          </ac:spMkLst>
        </pc:spChg>
        <pc:picChg chg="del">
          <ac:chgData name="A Freel" userId="S::afreel@ohacademy.co.uk::f6dead3d-cc44-4b49-aee1-60fe86f08dbd" providerId="AD" clId="Web-{6522C3BF-4A02-6315-E66A-1A6823D6C3B9}" dt="2024-03-19T07:35:25.531" v="21"/>
          <ac:picMkLst>
            <pc:docMk/>
            <pc:sldMk cId="4175192235" sldId="521"/>
            <ac:picMk id="2" creationId="{B0189A87-444B-1E71-BEC2-D363443092D3}"/>
          </ac:picMkLst>
        </pc:picChg>
        <pc:picChg chg="add mod">
          <ac:chgData name="A Freel" userId="S::afreel@ohacademy.co.uk::f6dead3d-cc44-4b49-aee1-60fe86f08dbd" providerId="AD" clId="Web-{6522C3BF-4A02-6315-E66A-1A6823D6C3B9}" dt="2024-03-19T07:36:16.892" v="26" actId="14100"/>
          <ac:picMkLst>
            <pc:docMk/>
            <pc:sldMk cId="4175192235" sldId="521"/>
            <ac:picMk id="4" creationId="{303A1D54-FCE0-F910-9227-A7B6CFFC84EE}"/>
          </ac:picMkLst>
        </pc:picChg>
      </pc:sldChg>
      <pc:sldChg chg="addSp delSp modSp add replId">
        <pc:chgData name="A Freel" userId="S::afreel@ohacademy.co.uk::f6dead3d-cc44-4b49-aee1-60fe86f08dbd" providerId="AD" clId="Web-{6522C3BF-4A02-6315-E66A-1A6823D6C3B9}" dt="2024-03-19T07:40:55.665" v="89" actId="1076"/>
        <pc:sldMkLst>
          <pc:docMk/>
          <pc:sldMk cId="3700300390" sldId="522"/>
        </pc:sldMkLst>
        <pc:spChg chg="mod">
          <ac:chgData name="A Freel" userId="S::afreel@ohacademy.co.uk::f6dead3d-cc44-4b49-aee1-60fe86f08dbd" providerId="AD" clId="Web-{6522C3BF-4A02-6315-E66A-1A6823D6C3B9}" dt="2024-03-19T07:40:30.712" v="81" actId="20577"/>
          <ac:spMkLst>
            <pc:docMk/>
            <pc:sldMk cId="3700300390" sldId="522"/>
            <ac:spMk id="3" creationId="{FC2CE795-A380-7FBC-BB64-76C4E512EC2A}"/>
          </ac:spMkLst>
        </pc:spChg>
        <pc:spChg chg="mod">
          <ac:chgData name="A Freel" userId="S::afreel@ohacademy.co.uk::f6dead3d-cc44-4b49-aee1-60fe86f08dbd" providerId="AD" clId="Web-{6522C3BF-4A02-6315-E66A-1A6823D6C3B9}" dt="2024-03-19T07:40:37.368" v="83" actId="20577"/>
          <ac:spMkLst>
            <pc:docMk/>
            <pc:sldMk cId="3700300390" sldId="522"/>
            <ac:spMk id="4" creationId="{0EB095FB-35F6-43EE-85C7-C428A86EFD57}"/>
          </ac:spMkLst>
        </pc:spChg>
        <pc:picChg chg="add mod">
          <ac:chgData name="A Freel" userId="S::afreel@ohacademy.co.uk::f6dead3d-cc44-4b49-aee1-60fe86f08dbd" providerId="AD" clId="Web-{6522C3BF-4A02-6315-E66A-1A6823D6C3B9}" dt="2024-03-19T07:40:55.665" v="89" actId="1076"/>
          <ac:picMkLst>
            <pc:docMk/>
            <pc:sldMk cId="3700300390" sldId="522"/>
            <ac:picMk id="2" creationId="{6BA1176B-CD51-DB53-86D4-AD92A2778F1A}"/>
          </ac:picMkLst>
        </pc:picChg>
        <pc:picChg chg="del">
          <ac:chgData name="A Freel" userId="S::afreel@ohacademy.co.uk::f6dead3d-cc44-4b49-aee1-60fe86f08dbd" providerId="AD" clId="Web-{6522C3BF-4A02-6315-E66A-1A6823D6C3B9}" dt="2024-03-19T07:40:06.023" v="73"/>
          <ac:picMkLst>
            <pc:docMk/>
            <pc:sldMk cId="3700300390" sldId="522"/>
            <ac:picMk id="9" creationId="{01BF5D14-5C18-93E3-0260-AAAE57A8B1E4}"/>
          </ac:picMkLst>
        </pc:picChg>
      </pc:sldChg>
      <pc:sldChg chg="modSp add del replId">
        <pc:chgData name="A Freel" userId="S::afreel@ohacademy.co.uk::f6dead3d-cc44-4b49-aee1-60fe86f08dbd" providerId="AD" clId="Web-{6522C3BF-4A02-6315-E66A-1A6823D6C3B9}" dt="2024-03-19T07:40:33.071" v="82"/>
        <pc:sldMkLst>
          <pc:docMk/>
          <pc:sldMk cId="60396175" sldId="523"/>
        </pc:sldMkLst>
        <pc:picChg chg="mod">
          <ac:chgData name="A Freel" userId="S::afreel@ohacademy.co.uk::f6dead3d-cc44-4b49-aee1-60fe86f08dbd" providerId="AD" clId="Web-{6522C3BF-4A02-6315-E66A-1A6823D6C3B9}" dt="2024-03-19T07:40:08.414" v="75" actId="1076"/>
          <ac:picMkLst>
            <pc:docMk/>
            <pc:sldMk cId="60396175" sldId="523"/>
            <ac:picMk id="9" creationId="{01BF5D14-5C18-93E3-0260-AAAE57A8B1E4}"/>
          </ac:picMkLst>
        </pc:picChg>
      </pc:sldChg>
      <pc:sldChg chg="add del replId">
        <pc:chgData name="A Freel" userId="S::afreel@ohacademy.co.uk::f6dead3d-cc44-4b49-aee1-60fe86f08dbd" providerId="AD" clId="Web-{6522C3BF-4A02-6315-E66A-1A6823D6C3B9}" dt="2024-03-19T07:40:40.618" v="85"/>
        <pc:sldMkLst>
          <pc:docMk/>
          <pc:sldMk cId="1830763256" sldId="523"/>
        </pc:sldMkLst>
      </pc:sldChg>
    </pc:docChg>
  </pc:docChgLst>
  <pc:docChgLst>
    <pc:chgData name="L Roberts" userId="S::lroberts@ohacademy.co.uk::bd6b7227-230d-44c8-b4fe-a13c6c7d9260" providerId="AD" clId="Web-{CB798BA7-C1CD-424B-A9C4-B3980DAA8F90}"/>
    <pc:docChg chg="modSld sldOrd">
      <pc:chgData name="L Roberts" userId="S::lroberts@ohacademy.co.uk::bd6b7227-230d-44c8-b4fe-a13c6c7d9260" providerId="AD" clId="Web-{CB798BA7-C1CD-424B-A9C4-B3980DAA8F90}" dt="2023-11-29T11:27:52.537" v="105" actId="20577"/>
      <pc:docMkLst>
        <pc:docMk/>
      </pc:docMkLst>
      <pc:sldChg chg="modSp">
        <pc:chgData name="L Roberts" userId="S::lroberts@ohacademy.co.uk::bd6b7227-230d-44c8-b4fe-a13c6c7d9260" providerId="AD" clId="Web-{CB798BA7-C1CD-424B-A9C4-B3980DAA8F90}" dt="2023-11-29T11:26:29.754" v="58" actId="20577"/>
        <pc:sldMkLst>
          <pc:docMk/>
          <pc:sldMk cId="2237197911" sldId="272"/>
        </pc:sldMkLst>
        <pc:spChg chg="mod">
          <ac:chgData name="L Roberts" userId="S::lroberts@ohacademy.co.uk::bd6b7227-230d-44c8-b4fe-a13c6c7d9260" providerId="AD" clId="Web-{CB798BA7-C1CD-424B-A9C4-B3980DAA8F90}" dt="2023-11-29T11:26:29.754" v="58" actId="20577"/>
          <ac:spMkLst>
            <pc:docMk/>
            <pc:sldMk cId="2237197911" sldId="272"/>
            <ac:spMk id="7" creationId="{FAC01E74-2C7B-BDB2-A0A7-940AA74B1685}"/>
          </ac:spMkLst>
        </pc:spChg>
      </pc:sldChg>
      <pc:sldChg chg="modSp">
        <pc:chgData name="L Roberts" userId="S::lroberts@ohacademy.co.uk::bd6b7227-230d-44c8-b4fe-a13c6c7d9260" providerId="AD" clId="Web-{CB798BA7-C1CD-424B-A9C4-B3980DAA8F90}" dt="2023-11-29T11:24:53.049" v="4" actId="20577"/>
        <pc:sldMkLst>
          <pc:docMk/>
          <pc:sldMk cId="2775359954" sldId="276"/>
        </pc:sldMkLst>
        <pc:spChg chg="mod">
          <ac:chgData name="L Roberts" userId="S::lroberts@ohacademy.co.uk::bd6b7227-230d-44c8-b4fe-a13c6c7d9260" providerId="AD" clId="Web-{CB798BA7-C1CD-424B-A9C4-B3980DAA8F90}" dt="2023-11-29T11:24:53.049" v="4" actId="20577"/>
          <ac:spMkLst>
            <pc:docMk/>
            <pc:sldMk cId="2775359954" sldId="276"/>
            <ac:spMk id="7" creationId="{FAC01E74-2C7B-BDB2-A0A7-940AA74B1685}"/>
          </ac:spMkLst>
        </pc:spChg>
      </pc:sldChg>
      <pc:sldChg chg="modSp">
        <pc:chgData name="L Roberts" userId="S::lroberts@ohacademy.co.uk::bd6b7227-230d-44c8-b4fe-a13c6c7d9260" providerId="AD" clId="Web-{CB798BA7-C1CD-424B-A9C4-B3980DAA8F90}" dt="2023-11-29T11:27:52.537" v="105" actId="20577"/>
        <pc:sldMkLst>
          <pc:docMk/>
          <pc:sldMk cId="2756575416" sldId="277"/>
        </pc:sldMkLst>
        <pc:spChg chg="mod">
          <ac:chgData name="L Roberts" userId="S::lroberts@ohacademy.co.uk::bd6b7227-230d-44c8-b4fe-a13c6c7d9260" providerId="AD" clId="Web-{CB798BA7-C1CD-424B-A9C4-B3980DAA8F90}" dt="2023-11-29T11:27:52.537" v="105" actId="20577"/>
          <ac:spMkLst>
            <pc:docMk/>
            <pc:sldMk cId="2756575416" sldId="277"/>
            <ac:spMk id="5" creationId="{462C1174-EA70-C596-2684-1A3F7869DDD7}"/>
          </ac:spMkLst>
        </pc:spChg>
      </pc:sldChg>
      <pc:sldChg chg="addSp delSp modSp">
        <pc:chgData name="L Roberts" userId="S::lroberts@ohacademy.co.uk::bd6b7227-230d-44c8-b4fe-a13c6c7d9260" providerId="AD" clId="Web-{CB798BA7-C1CD-424B-A9C4-B3980DAA8F90}" dt="2023-11-29T11:27:36.412" v="93" actId="1076"/>
        <pc:sldMkLst>
          <pc:docMk/>
          <pc:sldMk cId="2192006828" sldId="278"/>
        </pc:sldMkLst>
        <pc:picChg chg="del">
          <ac:chgData name="L Roberts" userId="S::lroberts@ohacademy.co.uk::bd6b7227-230d-44c8-b4fe-a13c6c7d9260" providerId="AD" clId="Web-{CB798BA7-C1CD-424B-A9C4-B3980DAA8F90}" dt="2023-11-29T11:27:15.943" v="90"/>
          <ac:picMkLst>
            <pc:docMk/>
            <pc:sldMk cId="2192006828" sldId="278"/>
            <ac:picMk id="3" creationId="{A351F88D-B69B-AE75-D72C-85281CADE142}"/>
          </ac:picMkLst>
        </pc:picChg>
        <pc:picChg chg="add mod">
          <ac:chgData name="L Roberts" userId="S::lroberts@ohacademy.co.uk::bd6b7227-230d-44c8-b4fe-a13c6c7d9260" providerId="AD" clId="Web-{CB798BA7-C1CD-424B-A9C4-B3980DAA8F90}" dt="2023-11-29T11:27:36.412" v="93" actId="1076"/>
          <ac:picMkLst>
            <pc:docMk/>
            <pc:sldMk cId="2192006828" sldId="278"/>
            <ac:picMk id="4" creationId="{7D5C13FA-216F-0EB8-6962-2431A1E39022}"/>
          </ac:picMkLst>
        </pc:picChg>
      </pc:sldChg>
      <pc:sldChg chg="modSp">
        <pc:chgData name="L Roberts" userId="S::lroberts@ohacademy.co.uk::bd6b7227-230d-44c8-b4fe-a13c6c7d9260" providerId="AD" clId="Web-{CB798BA7-C1CD-424B-A9C4-B3980DAA8F90}" dt="2023-11-29T11:27:13.349" v="89" actId="20577"/>
        <pc:sldMkLst>
          <pc:docMk/>
          <pc:sldMk cId="3120174382" sldId="279"/>
        </pc:sldMkLst>
        <pc:spChg chg="mod">
          <ac:chgData name="L Roberts" userId="S::lroberts@ohacademy.co.uk::bd6b7227-230d-44c8-b4fe-a13c6c7d9260" providerId="AD" clId="Web-{CB798BA7-C1CD-424B-A9C4-B3980DAA8F90}" dt="2023-11-29T11:27:04.099" v="85" actId="20577"/>
          <ac:spMkLst>
            <pc:docMk/>
            <pc:sldMk cId="3120174382" sldId="279"/>
            <ac:spMk id="8" creationId="{4E93389F-9C66-008D-3EEF-83B17CA1DFAA}"/>
          </ac:spMkLst>
        </pc:spChg>
        <pc:spChg chg="mod">
          <ac:chgData name="L Roberts" userId="S::lroberts@ohacademy.co.uk::bd6b7227-230d-44c8-b4fe-a13c6c7d9260" providerId="AD" clId="Web-{CB798BA7-C1CD-424B-A9C4-B3980DAA8F90}" dt="2023-11-29T11:27:13.349" v="89" actId="20577"/>
          <ac:spMkLst>
            <pc:docMk/>
            <pc:sldMk cId="3120174382" sldId="279"/>
            <ac:spMk id="9" creationId="{EE348C95-D0DC-E6EC-FF01-73E872FE24E0}"/>
          </ac:spMkLst>
        </pc:spChg>
        <pc:spChg chg="mod">
          <ac:chgData name="L Roberts" userId="S::lroberts@ohacademy.co.uk::bd6b7227-230d-44c8-b4fe-a13c6c7d9260" providerId="AD" clId="Web-{CB798BA7-C1CD-424B-A9C4-B3980DAA8F90}" dt="2023-11-29T11:27:01.239" v="78" actId="20577"/>
          <ac:spMkLst>
            <pc:docMk/>
            <pc:sldMk cId="3120174382" sldId="279"/>
            <ac:spMk id="11" creationId="{369A9684-A84B-F9C9-9C9C-B9748EE85733}"/>
          </ac:spMkLst>
        </pc:spChg>
        <pc:spChg chg="mod">
          <ac:chgData name="L Roberts" userId="S::lroberts@ohacademy.co.uk::bd6b7227-230d-44c8-b4fe-a13c6c7d9260" providerId="AD" clId="Web-{CB798BA7-C1CD-424B-A9C4-B3980DAA8F90}" dt="2023-11-29T11:27:07.130" v="86" actId="20577"/>
          <ac:spMkLst>
            <pc:docMk/>
            <pc:sldMk cId="3120174382" sldId="279"/>
            <ac:spMk id="14" creationId="{8976C2EB-5131-CF9D-163A-582B6963F613}"/>
          </ac:spMkLst>
        </pc:spChg>
      </pc:sldChg>
      <pc:sldChg chg="modSp">
        <pc:chgData name="L Roberts" userId="S::lroberts@ohacademy.co.uk::bd6b7227-230d-44c8-b4fe-a13c6c7d9260" providerId="AD" clId="Web-{CB798BA7-C1CD-424B-A9C4-B3980DAA8F90}" dt="2023-11-29T11:26:57.645" v="76" actId="20577"/>
        <pc:sldMkLst>
          <pc:docMk/>
          <pc:sldMk cId="48544144" sldId="280"/>
        </pc:sldMkLst>
        <pc:spChg chg="mod">
          <ac:chgData name="L Roberts" userId="S::lroberts@ohacademy.co.uk::bd6b7227-230d-44c8-b4fe-a13c6c7d9260" providerId="AD" clId="Web-{CB798BA7-C1CD-424B-A9C4-B3980DAA8F90}" dt="2023-11-29T11:26:57.645" v="76" actId="20577"/>
          <ac:spMkLst>
            <pc:docMk/>
            <pc:sldMk cId="48544144" sldId="280"/>
            <ac:spMk id="7" creationId="{FAC01E74-2C7B-BDB2-A0A7-940AA74B1685}"/>
          </ac:spMkLst>
        </pc:spChg>
      </pc:sldChg>
      <pc:sldChg chg="modSp">
        <pc:chgData name="L Roberts" userId="S::lroberts@ohacademy.co.uk::bd6b7227-230d-44c8-b4fe-a13c6c7d9260" providerId="AD" clId="Web-{CB798BA7-C1CD-424B-A9C4-B3980DAA8F90}" dt="2023-11-29T11:26:17.754" v="49" actId="20577"/>
        <pc:sldMkLst>
          <pc:docMk/>
          <pc:sldMk cId="3295628378" sldId="281"/>
        </pc:sldMkLst>
        <pc:spChg chg="mod">
          <ac:chgData name="L Roberts" userId="S::lroberts@ohacademy.co.uk::bd6b7227-230d-44c8-b4fe-a13c6c7d9260" providerId="AD" clId="Web-{CB798BA7-C1CD-424B-A9C4-B3980DAA8F90}" dt="2023-11-29T11:26:17.754" v="49" actId="20577"/>
          <ac:spMkLst>
            <pc:docMk/>
            <pc:sldMk cId="3295628378" sldId="281"/>
            <ac:spMk id="7" creationId="{FAC01E74-2C7B-BDB2-A0A7-940AA74B1685}"/>
          </ac:spMkLst>
        </pc:spChg>
      </pc:sldChg>
      <pc:sldChg chg="modSp">
        <pc:chgData name="L Roberts" userId="S::lroberts@ohacademy.co.uk::bd6b7227-230d-44c8-b4fe-a13c6c7d9260" providerId="AD" clId="Web-{CB798BA7-C1CD-424B-A9C4-B3980DAA8F90}" dt="2023-11-29T11:25:26.268" v="25" actId="20577"/>
        <pc:sldMkLst>
          <pc:docMk/>
          <pc:sldMk cId="1682164778" sldId="282"/>
        </pc:sldMkLst>
        <pc:spChg chg="mod">
          <ac:chgData name="L Roberts" userId="S::lroberts@ohacademy.co.uk::bd6b7227-230d-44c8-b4fe-a13c6c7d9260" providerId="AD" clId="Web-{CB798BA7-C1CD-424B-A9C4-B3980DAA8F90}" dt="2023-11-29T11:25:26.268" v="25" actId="20577"/>
          <ac:spMkLst>
            <pc:docMk/>
            <pc:sldMk cId="1682164778" sldId="282"/>
            <ac:spMk id="16" creationId="{D32C41CD-6C8C-0327-3189-062D97A81E33}"/>
          </ac:spMkLst>
        </pc:spChg>
      </pc:sldChg>
      <pc:sldChg chg="modSp ord">
        <pc:chgData name="L Roberts" userId="S::lroberts@ohacademy.co.uk::bd6b7227-230d-44c8-b4fe-a13c6c7d9260" providerId="AD" clId="Web-{CB798BA7-C1CD-424B-A9C4-B3980DAA8F90}" dt="2023-11-29T11:25:40.831" v="32" actId="20577"/>
        <pc:sldMkLst>
          <pc:docMk/>
          <pc:sldMk cId="3239033370" sldId="283"/>
        </pc:sldMkLst>
        <pc:spChg chg="mod">
          <ac:chgData name="L Roberts" userId="S::lroberts@ohacademy.co.uk::bd6b7227-230d-44c8-b4fe-a13c6c7d9260" providerId="AD" clId="Web-{CB798BA7-C1CD-424B-A9C4-B3980DAA8F90}" dt="2023-11-29T11:25:40.831" v="32" actId="20577"/>
          <ac:spMkLst>
            <pc:docMk/>
            <pc:sldMk cId="3239033370" sldId="283"/>
            <ac:spMk id="9" creationId="{D922F654-5828-B20E-4BD4-FC2B2E35F93D}"/>
          </ac:spMkLst>
        </pc:spChg>
      </pc:sldChg>
    </pc:docChg>
  </pc:docChgLst>
  <pc:docChgLst>
    <pc:chgData name="L Roberts" userId="S::lroberts@ohacademy.co.uk::bd6b7227-230d-44c8-b4fe-a13c6c7d9260" providerId="AD" clId="Web-{2F5E884C-39A8-4227-A811-E996C98FE464}"/>
    <pc:docChg chg="addSld delSld modSld">
      <pc:chgData name="L Roberts" userId="S::lroberts@ohacademy.co.uk::bd6b7227-230d-44c8-b4fe-a13c6c7d9260" providerId="AD" clId="Web-{2F5E884C-39A8-4227-A811-E996C98FE464}" dt="2024-02-17T15:46:43.537" v="654" actId="20577"/>
      <pc:docMkLst>
        <pc:docMk/>
      </pc:docMkLst>
      <pc:sldChg chg="del">
        <pc:chgData name="L Roberts" userId="S::lroberts@ohacademy.co.uk::bd6b7227-230d-44c8-b4fe-a13c6c7d9260" providerId="AD" clId="Web-{2F5E884C-39A8-4227-A811-E996C98FE464}" dt="2024-02-17T14:56:08.651" v="2"/>
        <pc:sldMkLst>
          <pc:docMk/>
          <pc:sldMk cId="1531571720" sldId="267"/>
        </pc:sldMkLst>
      </pc:sldChg>
      <pc:sldChg chg="addSp delSp modSp add del">
        <pc:chgData name="L Roberts" userId="S::lroberts@ohacademy.co.uk::bd6b7227-230d-44c8-b4fe-a13c6c7d9260" providerId="AD" clId="Web-{2F5E884C-39A8-4227-A811-E996C98FE464}" dt="2024-02-17T15:18:35.779" v="269" actId="1076"/>
        <pc:sldMkLst>
          <pc:docMk/>
          <pc:sldMk cId="1806616273" sldId="268"/>
        </pc:sldMkLst>
        <pc:spChg chg="mod">
          <ac:chgData name="L Roberts" userId="S::lroberts@ohacademy.co.uk::bd6b7227-230d-44c8-b4fe-a13c6c7d9260" providerId="AD" clId="Web-{2F5E884C-39A8-4227-A811-E996C98FE464}" dt="2024-02-17T15:11:36.629" v="173" actId="20577"/>
          <ac:spMkLst>
            <pc:docMk/>
            <pc:sldMk cId="1806616273" sldId="268"/>
            <ac:spMk id="5" creationId="{FB655152-1EFD-A820-BD85-D9698698B7D1}"/>
          </ac:spMkLst>
        </pc:spChg>
        <pc:spChg chg="mod">
          <ac:chgData name="L Roberts" userId="S::lroberts@ohacademy.co.uk::bd6b7227-230d-44c8-b4fe-a13c6c7d9260" providerId="AD" clId="Web-{2F5E884C-39A8-4227-A811-E996C98FE464}" dt="2024-02-17T15:18:23.466" v="264" actId="20577"/>
          <ac:spMkLst>
            <pc:docMk/>
            <pc:sldMk cId="1806616273" sldId="268"/>
            <ac:spMk id="7" creationId="{CB7F305A-DA50-4B13-2BE4-87A01DEE1A70}"/>
          </ac:spMkLst>
        </pc:spChg>
        <pc:picChg chg="add mod">
          <ac:chgData name="L Roberts" userId="S::lroberts@ohacademy.co.uk::bd6b7227-230d-44c8-b4fe-a13c6c7d9260" providerId="AD" clId="Web-{2F5E884C-39A8-4227-A811-E996C98FE464}" dt="2024-02-17T15:18:35.779" v="269" actId="1076"/>
          <ac:picMkLst>
            <pc:docMk/>
            <pc:sldMk cId="1806616273" sldId="268"/>
            <ac:picMk id="2" creationId="{5361B60B-446C-A106-CF77-4A0E4577FF88}"/>
          </ac:picMkLst>
        </pc:picChg>
        <pc:picChg chg="del">
          <ac:chgData name="L Roberts" userId="S::lroberts@ohacademy.co.uk::bd6b7227-230d-44c8-b4fe-a13c6c7d9260" providerId="AD" clId="Web-{2F5E884C-39A8-4227-A811-E996C98FE464}" dt="2024-02-17T15:11:54.535" v="177"/>
          <ac:picMkLst>
            <pc:docMk/>
            <pc:sldMk cId="1806616273" sldId="268"/>
            <ac:picMk id="4" creationId="{67E53B9E-CF51-11CD-1CE5-9644351713C0}"/>
          </ac:picMkLst>
        </pc:picChg>
      </pc:sldChg>
      <pc:sldChg chg="addSp delSp modSp add del">
        <pc:chgData name="L Roberts" userId="S::lroberts@ohacademy.co.uk::bd6b7227-230d-44c8-b4fe-a13c6c7d9260" providerId="AD" clId="Web-{2F5E884C-39A8-4227-A811-E996C98FE464}" dt="2024-02-17T15:11:15.972" v="146" actId="1076"/>
        <pc:sldMkLst>
          <pc:docMk/>
          <pc:sldMk cId="2119759023" sldId="269"/>
        </pc:sldMkLst>
        <pc:spChg chg="mod">
          <ac:chgData name="L Roberts" userId="S::lroberts@ohacademy.co.uk::bd6b7227-230d-44c8-b4fe-a13c6c7d9260" providerId="AD" clId="Web-{2F5E884C-39A8-4227-A811-E996C98FE464}" dt="2024-02-17T15:11:15.972" v="146" actId="1076"/>
          <ac:spMkLst>
            <pc:docMk/>
            <pc:sldMk cId="2119759023" sldId="269"/>
            <ac:spMk id="2" creationId="{98A5187A-7D3D-19D2-9202-2B1F43357ECF}"/>
          </ac:spMkLst>
        </pc:spChg>
        <pc:spChg chg="mod">
          <ac:chgData name="L Roberts" userId="S::lroberts@ohacademy.co.uk::bd6b7227-230d-44c8-b4fe-a13c6c7d9260" providerId="AD" clId="Web-{2F5E884C-39A8-4227-A811-E996C98FE464}" dt="2024-02-17T14:59:47.624" v="48" actId="20577"/>
          <ac:spMkLst>
            <pc:docMk/>
            <pc:sldMk cId="2119759023" sldId="269"/>
            <ac:spMk id="6" creationId="{A199A3E4-072D-352C-B77B-A06169FC64BC}"/>
          </ac:spMkLst>
        </pc:spChg>
        <pc:spChg chg="mod">
          <ac:chgData name="L Roberts" userId="S::lroberts@ohacademy.co.uk::bd6b7227-230d-44c8-b4fe-a13c6c7d9260" providerId="AD" clId="Web-{2F5E884C-39A8-4227-A811-E996C98FE464}" dt="2024-02-17T14:58:55.201" v="25" actId="20577"/>
          <ac:spMkLst>
            <pc:docMk/>
            <pc:sldMk cId="2119759023" sldId="269"/>
            <ac:spMk id="10" creationId="{A8624E30-96EC-0F07-A5A9-D2E9B7763D4C}"/>
          </ac:spMkLst>
        </pc:spChg>
        <pc:picChg chg="del">
          <ac:chgData name="L Roberts" userId="S::lroberts@ohacademy.co.uk::bd6b7227-230d-44c8-b4fe-a13c6c7d9260" providerId="AD" clId="Web-{2F5E884C-39A8-4227-A811-E996C98FE464}" dt="2024-02-17T14:59:58.093" v="54"/>
          <ac:picMkLst>
            <pc:docMk/>
            <pc:sldMk cId="2119759023" sldId="269"/>
            <ac:picMk id="3" creationId="{557635A9-8504-21CB-6B15-F5605B3F46A3}"/>
          </ac:picMkLst>
        </pc:picChg>
        <pc:picChg chg="add mod">
          <ac:chgData name="L Roberts" userId="S::lroberts@ohacademy.co.uk::bd6b7227-230d-44c8-b4fe-a13c6c7d9260" providerId="AD" clId="Web-{2F5E884C-39A8-4227-A811-E996C98FE464}" dt="2024-02-17T15:04:59.772" v="58" actId="1076"/>
          <ac:picMkLst>
            <pc:docMk/>
            <pc:sldMk cId="2119759023" sldId="269"/>
            <ac:picMk id="4" creationId="{44C40FEB-00C6-0E26-3553-A4590646BCA4}"/>
          </ac:picMkLst>
        </pc:picChg>
      </pc:sldChg>
      <pc:sldChg chg="addSp delSp modSp add">
        <pc:chgData name="L Roberts" userId="S::lroberts@ohacademy.co.uk::bd6b7227-230d-44c8-b4fe-a13c6c7d9260" providerId="AD" clId="Web-{2F5E884C-39A8-4227-A811-E996C98FE464}" dt="2024-02-17T15:23:31.613" v="366" actId="1076"/>
        <pc:sldMkLst>
          <pc:docMk/>
          <pc:sldMk cId="4274941950" sldId="509"/>
        </pc:sldMkLst>
        <pc:spChg chg="add mod">
          <ac:chgData name="L Roberts" userId="S::lroberts@ohacademy.co.uk::bd6b7227-230d-44c8-b4fe-a13c6c7d9260" providerId="AD" clId="Web-{2F5E884C-39A8-4227-A811-E996C98FE464}" dt="2024-02-17T15:22:35.081" v="360" actId="14100"/>
          <ac:spMkLst>
            <pc:docMk/>
            <pc:sldMk cId="4274941950" sldId="509"/>
            <ac:spMk id="3" creationId="{E04924DF-A21A-8BE9-2729-CF7942BA78B3}"/>
          </ac:spMkLst>
        </pc:spChg>
        <pc:spChg chg="mod">
          <ac:chgData name="L Roberts" userId="S::lroberts@ohacademy.co.uk::bd6b7227-230d-44c8-b4fe-a13c6c7d9260" providerId="AD" clId="Web-{2F5E884C-39A8-4227-A811-E996C98FE464}" dt="2024-02-17T15:18:55.076" v="283" actId="20577"/>
          <ac:spMkLst>
            <pc:docMk/>
            <pc:sldMk cId="4274941950" sldId="509"/>
            <ac:spMk id="5" creationId="{FB655152-1EFD-A820-BD85-D9698698B7D1}"/>
          </ac:spMkLst>
        </pc:spChg>
        <pc:spChg chg="del">
          <ac:chgData name="L Roberts" userId="S::lroberts@ohacademy.co.uk::bd6b7227-230d-44c8-b4fe-a13c6c7d9260" providerId="AD" clId="Web-{2F5E884C-39A8-4227-A811-E996C98FE464}" dt="2024-02-17T15:18:58.264" v="284"/>
          <ac:spMkLst>
            <pc:docMk/>
            <pc:sldMk cId="4274941950" sldId="509"/>
            <ac:spMk id="6" creationId="{4A1CE3D7-232B-2410-FC95-FC7670A6BB2B}"/>
          </ac:spMkLst>
        </pc:spChg>
        <pc:spChg chg="mod">
          <ac:chgData name="L Roberts" userId="S::lroberts@ohacademy.co.uk::bd6b7227-230d-44c8-b4fe-a13c6c7d9260" providerId="AD" clId="Web-{2F5E884C-39A8-4227-A811-E996C98FE464}" dt="2024-02-17T15:23:31.613" v="366" actId="1076"/>
          <ac:spMkLst>
            <pc:docMk/>
            <pc:sldMk cId="4274941950" sldId="509"/>
            <ac:spMk id="7" creationId="{CB7F305A-DA50-4B13-2BE4-87A01DEE1A70}"/>
          </ac:spMkLst>
        </pc:spChg>
        <pc:picChg chg="del">
          <ac:chgData name="L Roberts" userId="S::lroberts@ohacademy.co.uk::bd6b7227-230d-44c8-b4fe-a13c6c7d9260" providerId="AD" clId="Web-{2F5E884C-39A8-4227-A811-E996C98FE464}" dt="2024-02-17T15:19:06.639" v="291"/>
          <ac:picMkLst>
            <pc:docMk/>
            <pc:sldMk cId="4274941950" sldId="509"/>
            <ac:picMk id="2" creationId="{D4181321-9865-CB43-CDF0-8DD5E6429355}"/>
          </ac:picMkLst>
        </pc:picChg>
      </pc:sldChg>
      <pc:sldChg chg="addSp modSp add del">
        <pc:chgData name="L Roberts" userId="S::lroberts@ohacademy.co.uk::bd6b7227-230d-44c8-b4fe-a13c6c7d9260" providerId="AD" clId="Web-{2F5E884C-39A8-4227-A811-E996C98FE464}" dt="2024-02-17T15:37:40.945" v="511" actId="20577"/>
        <pc:sldMkLst>
          <pc:docMk/>
          <pc:sldMk cId="2044092828" sldId="510"/>
        </pc:sldMkLst>
        <pc:spChg chg="mod">
          <ac:chgData name="L Roberts" userId="S::lroberts@ohacademy.co.uk::bd6b7227-230d-44c8-b4fe-a13c6c7d9260" providerId="AD" clId="Web-{2F5E884C-39A8-4227-A811-E996C98FE464}" dt="2024-02-17T15:24:10.302" v="381" actId="20577"/>
          <ac:spMkLst>
            <pc:docMk/>
            <pc:sldMk cId="2044092828" sldId="510"/>
            <ac:spMk id="5" creationId="{FB655152-1EFD-A820-BD85-D9698698B7D1}"/>
          </ac:spMkLst>
        </pc:spChg>
        <pc:spChg chg="mod">
          <ac:chgData name="L Roberts" userId="S::lroberts@ohacademy.co.uk::bd6b7227-230d-44c8-b4fe-a13c6c7d9260" providerId="AD" clId="Web-{2F5E884C-39A8-4227-A811-E996C98FE464}" dt="2024-02-17T15:37:40.945" v="511" actId="20577"/>
          <ac:spMkLst>
            <pc:docMk/>
            <pc:sldMk cId="2044092828" sldId="510"/>
            <ac:spMk id="7" creationId="{CB7F305A-DA50-4B13-2BE4-87A01DEE1A70}"/>
          </ac:spMkLst>
        </pc:spChg>
        <pc:picChg chg="add mod">
          <ac:chgData name="L Roberts" userId="S::lroberts@ohacademy.co.uk::bd6b7227-230d-44c8-b4fe-a13c6c7d9260" providerId="AD" clId="Web-{2F5E884C-39A8-4227-A811-E996C98FE464}" dt="2024-02-17T15:31:19.780" v="496" actId="1076"/>
          <ac:picMkLst>
            <pc:docMk/>
            <pc:sldMk cId="2044092828" sldId="510"/>
            <ac:picMk id="2" creationId="{513145BF-B2E7-E5F3-002D-96A4BC732CDF}"/>
          </ac:picMkLst>
        </pc:picChg>
      </pc:sldChg>
      <pc:sldChg chg="add del">
        <pc:chgData name="L Roberts" userId="S::lroberts@ohacademy.co.uk::bd6b7227-230d-44c8-b4fe-a13c6c7d9260" providerId="AD" clId="Web-{2F5E884C-39A8-4227-A811-E996C98FE464}" dt="2024-02-17T15:45:47.082" v="628"/>
        <pc:sldMkLst>
          <pc:docMk/>
          <pc:sldMk cId="2419376311" sldId="511"/>
        </pc:sldMkLst>
      </pc:sldChg>
      <pc:sldChg chg="delSp modSp add">
        <pc:chgData name="L Roberts" userId="S::lroberts@ohacademy.co.uk::bd6b7227-230d-44c8-b4fe-a13c6c7d9260" providerId="AD" clId="Web-{2F5E884C-39A8-4227-A811-E996C98FE464}" dt="2024-02-17T15:46:43.537" v="654" actId="20577"/>
        <pc:sldMkLst>
          <pc:docMk/>
          <pc:sldMk cId="3219641711" sldId="512"/>
        </pc:sldMkLst>
        <pc:spChg chg="mod">
          <ac:chgData name="L Roberts" userId="S::lroberts@ohacademy.co.uk::bd6b7227-230d-44c8-b4fe-a13c6c7d9260" providerId="AD" clId="Web-{2F5E884C-39A8-4227-A811-E996C98FE464}" dt="2024-02-17T15:46:00.426" v="629" actId="20577"/>
          <ac:spMkLst>
            <pc:docMk/>
            <pc:sldMk cId="3219641711" sldId="512"/>
            <ac:spMk id="5" creationId="{FB655152-1EFD-A820-BD85-D9698698B7D1}"/>
          </ac:spMkLst>
        </pc:spChg>
        <pc:spChg chg="mod">
          <ac:chgData name="L Roberts" userId="S::lroberts@ohacademy.co.uk::bd6b7227-230d-44c8-b4fe-a13c6c7d9260" providerId="AD" clId="Web-{2F5E884C-39A8-4227-A811-E996C98FE464}" dt="2024-02-17T15:46:43.537" v="654" actId="20577"/>
          <ac:spMkLst>
            <pc:docMk/>
            <pc:sldMk cId="3219641711" sldId="512"/>
            <ac:spMk id="7" creationId="{CB7F305A-DA50-4B13-2BE4-87A01DEE1A70}"/>
          </ac:spMkLst>
        </pc:spChg>
        <pc:picChg chg="del">
          <ac:chgData name="L Roberts" userId="S::lroberts@ohacademy.co.uk::bd6b7227-230d-44c8-b4fe-a13c6c7d9260" providerId="AD" clId="Web-{2F5E884C-39A8-4227-A811-E996C98FE464}" dt="2024-02-17T15:46:05.676" v="632"/>
          <ac:picMkLst>
            <pc:docMk/>
            <pc:sldMk cId="3219641711" sldId="512"/>
            <ac:picMk id="2" creationId="{D5FAC176-7B22-8E02-6E1E-523A71B90AA4}"/>
          </ac:picMkLst>
        </pc:picChg>
      </pc:sldChg>
      <pc:sldChg chg="addSp delSp modSp add replId">
        <pc:chgData name="L Roberts" userId="S::lroberts@ohacademy.co.uk::bd6b7227-230d-44c8-b4fe-a13c6c7d9260" providerId="AD" clId="Web-{2F5E884C-39A8-4227-A811-E996C98FE464}" dt="2024-02-17T15:45:44.675" v="627" actId="20577"/>
        <pc:sldMkLst>
          <pc:docMk/>
          <pc:sldMk cId="931600034" sldId="513"/>
        </pc:sldMkLst>
        <pc:spChg chg="mod">
          <ac:chgData name="L Roberts" userId="S::lroberts@ohacademy.co.uk::bd6b7227-230d-44c8-b4fe-a13c6c7d9260" providerId="AD" clId="Web-{2F5E884C-39A8-4227-A811-E996C98FE464}" dt="2024-02-17T15:45:44.675" v="627" actId="20577"/>
          <ac:spMkLst>
            <pc:docMk/>
            <pc:sldMk cId="931600034" sldId="513"/>
            <ac:spMk id="7" creationId="{CB7F305A-DA50-4B13-2BE4-87A01DEE1A70}"/>
          </ac:spMkLst>
        </pc:spChg>
        <pc:picChg chg="del">
          <ac:chgData name="L Roberts" userId="S::lroberts@ohacademy.co.uk::bd6b7227-230d-44c8-b4fe-a13c6c7d9260" providerId="AD" clId="Web-{2F5E884C-39A8-4227-A811-E996C98FE464}" dt="2024-02-17T15:40:07.277" v="533"/>
          <ac:picMkLst>
            <pc:docMk/>
            <pc:sldMk cId="931600034" sldId="513"/>
            <ac:picMk id="2" creationId="{513145BF-B2E7-E5F3-002D-96A4BC732CDF}"/>
          </ac:picMkLst>
        </pc:picChg>
        <pc:picChg chg="add mod">
          <ac:chgData name="L Roberts" userId="S::lroberts@ohacademy.co.uk::bd6b7227-230d-44c8-b4fe-a13c6c7d9260" providerId="AD" clId="Web-{2F5E884C-39A8-4227-A811-E996C98FE464}" dt="2024-02-17T15:43:30.657" v="570" actId="14100"/>
          <ac:picMkLst>
            <pc:docMk/>
            <pc:sldMk cId="931600034" sldId="513"/>
            <ac:picMk id="3" creationId="{B8664F57-077F-F741-1696-6CDA734B188A}"/>
          </ac:picMkLst>
        </pc:picChg>
        <pc:picChg chg="add mod">
          <ac:chgData name="L Roberts" userId="S::lroberts@ohacademy.co.uk::bd6b7227-230d-44c8-b4fe-a13c6c7d9260" providerId="AD" clId="Web-{2F5E884C-39A8-4227-A811-E996C98FE464}" dt="2024-02-17T15:43:32.876" v="571" actId="1076"/>
          <ac:picMkLst>
            <pc:docMk/>
            <pc:sldMk cId="931600034" sldId="513"/>
            <ac:picMk id="4" creationId="{0697DA70-4DB2-8A3F-C06D-DED1095AD4EB}"/>
          </ac:picMkLst>
        </pc:picChg>
        <pc:picChg chg="add mod modCrop">
          <ac:chgData name="L Roberts" userId="S::lroberts@ohacademy.co.uk::bd6b7227-230d-44c8-b4fe-a13c6c7d9260" providerId="AD" clId="Web-{2F5E884C-39A8-4227-A811-E996C98FE464}" dt="2024-02-17T15:43:59.032" v="576" actId="1076"/>
          <ac:picMkLst>
            <pc:docMk/>
            <pc:sldMk cId="931600034" sldId="513"/>
            <ac:picMk id="6" creationId="{F800DF75-5C95-5300-C94E-1CCF78C9CBF5}"/>
          </ac:picMkLst>
        </pc:picChg>
      </pc:sldChg>
    </pc:docChg>
  </pc:docChgLst>
  <pc:docChgLst>
    <pc:chgData name="N Karasava" userId="S::nkarasava@ohacademy.co.uk::12f65518-b181-4aab-80be-597559a4f458" providerId="AD" clId="Web-{C106495B-002D-BBEE-78A5-022A1B480039}"/>
    <pc:docChg chg="modSld">
      <pc:chgData name="N Karasava" userId="S::nkarasava@ohacademy.co.uk::12f65518-b181-4aab-80be-597559a4f458" providerId="AD" clId="Web-{C106495B-002D-BBEE-78A5-022A1B480039}" dt="2024-05-02T14:58:20.796" v="86" actId="1076"/>
      <pc:docMkLst>
        <pc:docMk/>
      </pc:docMkLst>
      <pc:sldChg chg="delSp modSp">
        <pc:chgData name="N Karasava" userId="S::nkarasava@ohacademy.co.uk::12f65518-b181-4aab-80be-597559a4f458" providerId="AD" clId="Web-{C106495B-002D-BBEE-78A5-022A1B480039}" dt="2024-05-02T14:56:13.277" v="81" actId="1076"/>
        <pc:sldMkLst>
          <pc:docMk/>
          <pc:sldMk cId="3613900595" sldId="272"/>
        </pc:sldMkLst>
        <pc:spChg chg="mod">
          <ac:chgData name="N Karasava" userId="S::nkarasava@ohacademy.co.uk::12f65518-b181-4aab-80be-597559a4f458" providerId="AD" clId="Web-{C106495B-002D-BBEE-78A5-022A1B480039}" dt="2024-05-02T14:56:13.277" v="81" actId="1076"/>
          <ac:spMkLst>
            <pc:docMk/>
            <pc:sldMk cId="3613900595" sldId="272"/>
            <ac:spMk id="10" creationId="{00000000-0000-0000-0000-000000000000}"/>
          </ac:spMkLst>
        </pc:spChg>
        <pc:inkChg chg="del">
          <ac:chgData name="N Karasava" userId="S::nkarasava@ohacademy.co.uk::12f65518-b181-4aab-80be-597559a4f458" providerId="AD" clId="Web-{C106495B-002D-BBEE-78A5-022A1B480039}" dt="2024-05-02T14:53:48.399" v="26"/>
          <ac:inkMkLst>
            <pc:docMk/>
            <pc:sldMk cId="3613900595" sldId="272"/>
            <ac:inkMk id="2" creationId="{4E85399E-40FA-B17C-04EE-68F5D976DF4F}"/>
          </ac:inkMkLst>
        </pc:inkChg>
        <pc:inkChg chg="del">
          <ac:chgData name="N Karasava" userId="S::nkarasava@ohacademy.co.uk::12f65518-b181-4aab-80be-597559a4f458" providerId="AD" clId="Web-{C106495B-002D-BBEE-78A5-022A1B480039}" dt="2024-05-02T14:53:46.368" v="25"/>
          <ac:inkMkLst>
            <pc:docMk/>
            <pc:sldMk cId="3613900595" sldId="272"/>
            <ac:inkMk id="5" creationId="{DFC7FA30-C2EA-CD06-CBD2-93FBC292F1E3}"/>
          </ac:inkMkLst>
        </pc:inkChg>
        <pc:inkChg chg="del">
          <ac:chgData name="N Karasava" userId="S::nkarasava@ohacademy.co.uk::12f65518-b181-4aab-80be-597559a4f458" providerId="AD" clId="Web-{C106495B-002D-BBEE-78A5-022A1B480039}" dt="2024-05-02T14:53:43.540" v="24"/>
          <ac:inkMkLst>
            <pc:docMk/>
            <pc:sldMk cId="3613900595" sldId="272"/>
            <ac:inkMk id="6" creationId="{8210805E-F23C-46F9-84C3-5AF371F3D3C0}"/>
          </ac:inkMkLst>
        </pc:inkChg>
        <pc:inkChg chg="del">
          <ac:chgData name="N Karasava" userId="S::nkarasava@ohacademy.co.uk::12f65518-b181-4aab-80be-597559a4f458" providerId="AD" clId="Web-{C106495B-002D-BBEE-78A5-022A1B480039}" dt="2024-05-02T14:53:35.446" v="21"/>
          <ac:inkMkLst>
            <pc:docMk/>
            <pc:sldMk cId="3613900595" sldId="272"/>
            <ac:inkMk id="7" creationId="{BF924735-1A04-53D2-DACF-434BDB43613A}"/>
          </ac:inkMkLst>
        </pc:inkChg>
        <pc:inkChg chg="del">
          <ac:chgData name="N Karasava" userId="S::nkarasava@ohacademy.co.uk::12f65518-b181-4aab-80be-597559a4f458" providerId="AD" clId="Web-{C106495B-002D-BBEE-78A5-022A1B480039}" dt="2024-05-02T14:53:40.461" v="23"/>
          <ac:inkMkLst>
            <pc:docMk/>
            <pc:sldMk cId="3613900595" sldId="272"/>
            <ac:inkMk id="8" creationId="{DE73A7F0-7AA4-8CB1-3CF6-4F340E9ED6B3}"/>
          </ac:inkMkLst>
        </pc:inkChg>
        <pc:inkChg chg="del">
          <ac:chgData name="N Karasava" userId="S::nkarasava@ohacademy.co.uk::12f65518-b181-4aab-80be-597559a4f458" providerId="AD" clId="Web-{C106495B-002D-BBEE-78A5-022A1B480039}" dt="2024-05-02T14:53:38.821" v="22"/>
          <ac:inkMkLst>
            <pc:docMk/>
            <pc:sldMk cId="3613900595" sldId="272"/>
            <ac:inkMk id="9" creationId="{406C95D5-F03A-A408-A490-9273BE3C53CD}"/>
          </ac:inkMkLst>
        </pc:inkChg>
        <pc:inkChg chg="del">
          <ac:chgData name="N Karasava" userId="S::nkarasava@ohacademy.co.uk::12f65518-b181-4aab-80be-597559a4f458" providerId="AD" clId="Web-{C106495B-002D-BBEE-78A5-022A1B480039}" dt="2024-05-02T14:53:58.384" v="31"/>
          <ac:inkMkLst>
            <pc:docMk/>
            <pc:sldMk cId="3613900595" sldId="272"/>
            <ac:inkMk id="11" creationId="{8798CAA4-B4D4-1B05-42B9-CC228138246C}"/>
          </ac:inkMkLst>
        </pc:inkChg>
        <pc:inkChg chg="del">
          <ac:chgData name="N Karasava" userId="S::nkarasava@ohacademy.co.uk::12f65518-b181-4aab-80be-597559a4f458" providerId="AD" clId="Web-{C106495B-002D-BBEE-78A5-022A1B480039}" dt="2024-05-02T14:53:55.680" v="30"/>
          <ac:inkMkLst>
            <pc:docMk/>
            <pc:sldMk cId="3613900595" sldId="272"/>
            <ac:inkMk id="12" creationId="{49F31CBE-3D71-1497-0A2F-F6C3299FA01C}"/>
          </ac:inkMkLst>
        </pc:inkChg>
        <pc:inkChg chg="del">
          <ac:chgData name="N Karasava" userId="S::nkarasava@ohacademy.co.uk::12f65518-b181-4aab-80be-597559a4f458" providerId="AD" clId="Web-{C106495B-002D-BBEE-78A5-022A1B480039}" dt="2024-05-02T14:53:53.946" v="29"/>
          <ac:inkMkLst>
            <pc:docMk/>
            <pc:sldMk cId="3613900595" sldId="272"/>
            <ac:inkMk id="13" creationId="{983FC332-17BC-C7C2-437F-1927CB18C25C}"/>
          </ac:inkMkLst>
        </pc:inkChg>
        <pc:inkChg chg="del">
          <ac:chgData name="N Karasava" userId="S::nkarasava@ohacademy.co.uk::12f65518-b181-4aab-80be-597559a4f458" providerId="AD" clId="Web-{C106495B-002D-BBEE-78A5-022A1B480039}" dt="2024-05-02T14:53:52.915" v="28"/>
          <ac:inkMkLst>
            <pc:docMk/>
            <pc:sldMk cId="3613900595" sldId="272"/>
            <ac:inkMk id="14" creationId="{2A8B458E-33F3-7DE8-AFDA-2B4AEC89519C}"/>
          </ac:inkMkLst>
        </pc:inkChg>
        <pc:inkChg chg="del">
          <ac:chgData name="N Karasava" userId="S::nkarasava@ohacademy.co.uk::12f65518-b181-4aab-80be-597559a4f458" providerId="AD" clId="Web-{C106495B-002D-BBEE-78A5-022A1B480039}" dt="2024-05-02T14:53:51.149" v="27"/>
          <ac:inkMkLst>
            <pc:docMk/>
            <pc:sldMk cId="3613900595" sldId="272"/>
            <ac:inkMk id="15" creationId="{420B1EA0-DF3F-A8D6-5BF3-F1BF356F9110}"/>
          </ac:inkMkLst>
        </pc:inkChg>
        <pc:inkChg chg="del">
          <ac:chgData name="N Karasava" userId="S::nkarasava@ohacademy.co.uk::12f65518-b181-4aab-80be-597559a4f458" providerId="AD" clId="Web-{C106495B-002D-BBEE-78A5-022A1B480039}" dt="2024-05-02T14:54:00.227" v="32"/>
          <ac:inkMkLst>
            <pc:docMk/>
            <pc:sldMk cId="3613900595" sldId="272"/>
            <ac:inkMk id="16" creationId="{357A2938-BDD5-9E0A-A965-AF30E9CF5AE2}"/>
          </ac:inkMkLst>
        </pc:inkChg>
        <pc:inkChg chg="del">
          <ac:chgData name="N Karasava" userId="S::nkarasava@ohacademy.co.uk::12f65518-b181-4aab-80be-597559a4f458" providerId="AD" clId="Web-{C106495B-002D-BBEE-78A5-022A1B480039}" dt="2024-05-02T14:54:03.102" v="33"/>
          <ac:inkMkLst>
            <pc:docMk/>
            <pc:sldMk cId="3613900595" sldId="272"/>
            <ac:inkMk id="17" creationId="{9EA481B0-F000-BA2C-A3A1-D646DE5FDD21}"/>
          </ac:inkMkLst>
        </pc:inkChg>
        <pc:inkChg chg="del">
          <ac:chgData name="N Karasava" userId="S::nkarasava@ohacademy.co.uk::12f65518-b181-4aab-80be-597559a4f458" providerId="AD" clId="Web-{C106495B-002D-BBEE-78A5-022A1B480039}" dt="2024-05-02T14:54:04.978" v="34"/>
          <ac:inkMkLst>
            <pc:docMk/>
            <pc:sldMk cId="3613900595" sldId="272"/>
            <ac:inkMk id="18" creationId="{103E628F-50AD-10B9-57A3-E2DAC09D3064}"/>
          </ac:inkMkLst>
        </pc:inkChg>
        <pc:inkChg chg="del">
          <ac:chgData name="N Karasava" userId="S::nkarasava@ohacademy.co.uk::12f65518-b181-4aab-80be-597559a4f458" providerId="AD" clId="Web-{C106495B-002D-BBEE-78A5-022A1B480039}" dt="2024-05-02T14:54:13.525" v="38"/>
          <ac:inkMkLst>
            <pc:docMk/>
            <pc:sldMk cId="3613900595" sldId="272"/>
            <ac:inkMk id="19" creationId="{0FE70E42-76C5-B282-77A6-479C57578BC4}"/>
          </ac:inkMkLst>
        </pc:inkChg>
        <pc:inkChg chg="del">
          <ac:chgData name="N Karasava" userId="S::nkarasava@ohacademy.co.uk::12f65518-b181-4aab-80be-597559a4f458" providerId="AD" clId="Web-{C106495B-002D-BBEE-78A5-022A1B480039}" dt="2024-05-02T14:54:11.103" v="37"/>
          <ac:inkMkLst>
            <pc:docMk/>
            <pc:sldMk cId="3613900595" sldId="272"/>
            <ac:inkMk id="20" creationId="{1C8FEF82-BCBA-DD5B-3F7C-DB782351BAAC}"/>
          </ac:inkMkLst>
        </pc:inkChg>
        <pc:inkChg chg="del">
          <ac:chgData name="N Karasava" userId="S::nkarasava@ohacademy.co.uk::12f65518-b181-4aab-80be-597559a4f458" providerId="AD" clId="Web-{C106495B-002D-BBEE-78A5-022A1B480039}" dt="2024-05-02T14:54:08.165" v="36"/>
          <ac:inkMkLst>
            <pc:docMk/>
            <pc:sldMk cId="3613900595" sldId="272"/>
            <ac:inkMk id="21" creationId="{6C896BDC-10EA-F3BC-FE1A-52915028D30F}"/>
          </ac:inkMkLst>
        </pc:inkChg>
        <pc:inkChg chg="del">
          <ac:chgData name="N Karasava" userId="S::nkarasava@ohacademy.co.uk::12f65518-b181-4aab-80be-597559a4f458" providerId="AD" clId="Web-{C106495B-002D-BBEE-78A5-022A1B480039}" dt="2024-05-02T14:54:06.493" v="35"/>
          <ac:inkMkLst>
            <pc:docMk/>
            <pc:sldMk cId="3613900595" sldId="272"/>
            <ac:inkMk id="22" creationId="{108C20A4-2A77-3603-9D58-E9F7FB5463CD}"/>
          </ac:inkMkLst>
        </pc:inkChg>
        <pc:inkChg chg="del">
          <ac:chgData name="N Karasava" userId="S::nkarasava@ohacademy.co.uk::12f65518-b181-4aab-80be-597559a4f458" providerId="AD" clId="Web-{C106495B-002D-BBEE-78A5-022A1B480039}" dt="2024-05-02T14:54:15.900" v="39"/>
          <ac:inkMkLst>
            <pc:docMk/>
            <pc:sldMk cId="3613900595" sldId="272"/>
            <ac:inkMk id="23" creationId="{79E47EF4-E27E-E668-5700-5C56EFD68E3D}"/>
          </ac:inkMkLst>
        </pc:inkChg>
        <pc:inkChg chg="del">
          <ac:chgData name="N Karasava" userId="S::nkarasava@ohacademy.co.uk::12f65518-b181-4aab-80be-597559a4f458" providerId="AD" clId="Web-{C106495B-002D-BBEE-78A5-022A1B480039}" dt="2024-05-02T14:54:17.962" v="40"/>
          <ac:inkMkLst>
            <pc:docMk/>
            <pc:sldMk cId="3613900595" sldId="272"/>
            <ac:inkMk id="24" creationId="{54DD3B20-A9E0-A9CC-273E-0C6188386039}"/>
          </ac:inkMkLst>
        </pc:inkChg>
        <pc:inkChg chg="del">
          <ac:chgData name="N Karasava" userId="S::nkarasava@ohacademy.co.uk::12f65518-b181-4aab-80be-597559a4f458" providerId="AD" clId="Web-{C106495B-002D-BBEE-78A5-022A1B480039}" dt="2024-05-02T14:54:27.103" v="44"/>
          <ac:inkMkLst>
            <pc:docMk/>
            <pc:sldMk cId="3613900595" sldId="272"/>
            <ac:inkMk id="25" creationId="{2BE9B94A-2F90-E707-D76B-3F8D1E1B8C21}"/>
          </ac:inkMkLst>
        </pc:inkChg>
        <pc:inkChg chg="del">
          <ac:chgData name="N Karasava" userId="S::nkarasava@ohacademy.co.uk::12f65518-b181-4aab-80be-597559a4f458" providerId="AD" clId="Web-{C106495B-002D-BBEE-78A5-022A1B480039}" dt="2024-05-02T14:54:28.509" v="45"/>
          <ac:inkMkLst>
            <pc:docMk/>
            <pc:sldMk cId="3613900595" sldId="272"/>
            <ac:inkMk id="26" creationId="{F7EE319D-D102-A31D-3AC7-0E2E64DC99B3}"/>
          </ac:inkMkLst>
        </pc:inkChg>
        <pc:inkChg chg="del">
          <ac:chgData name="N Karasava" userId="S::nkarasava@ohacademy.co.uk::12f65518-b181-4aab-80be-597559a4f458" providerId="AD" clId="Web-{C106495B-002D-BBEE-78A5-022A1B480039}" dt="2024-05-02T14:54:30.494" v="46"/>
          <ac:inkMkLst>
            <pc:docMk/>
            <pc:sldMk cId="3613900595" sldId="272"/>
            <ac:inkMk id="27" creationId="{86428D0A-8CD1-4776-B21B-3DB07B3FDA2E}"/>
          </ac:inkMkLst>
        </pc:inkChg>
        <pc:inkChg chg="del">
          <ac:chgData name="N Karasava" userId="S::nkarasava@ohacademy.co.uk::12f65518-b181-4aab-80be-597559a4f458" providerId="AD" clId="Web-{C106495B-002D-BBEE-78A5-022A1B480039}" dt="2024-05-02T14:54:32.244" v="47"/>
          <ac:inkMkLst>
            <pc:docMk/>
            <pc:sldMk cId="3613900595" sldId="272"/>
            <ac:inkMk id="28" creationId="{38E24968-840E-68DB-46B3-A3B97EF8E13B}"/>
          </ac:inkMkLst>
        </pc:inkChg>
        <pc:inkChg chg="del">
          <ac:chgData name="N Karasava" userId="S::nkarasava@ohacademy.co.uk::12f65518-b181-4aab-80be-597559a4f458" providerId="AD" clId="Web-{C106495B-002D-BBEE-78A5-022A1B480039}" dt="2024-05-02T14:54:33.728" v="48"/>
          <ac:inkMkLst>
            <pc:docMk/>
            <pc:sldMk cId="3613900595" sldId="272"/>
            <ac:inkMk id="29" creationId="{426CB1D2-8C74-2A8F-8469-C6D3BD528386}"/>
          </ac:inkMkLst>
        </pc:inkChg>
        <pc:inkChg chg="del">
          <ac:chgData name="N Karasava" userId="S::nkarasava@ohacademy.co.uk::12f65518-b181-4aab-80be-597559a4f458" providerId="AD" clId="Web-{C106495B-002D-BBEE-78A5-022A1B480039}" dt="2024-05-02T14:54:22.025" v="42"/>
          <ac:inkMkLst>
            <pc:docMk/>
            <pc:sldMk cId="3613900595" sldId="272"/>
            <ac:inkMk id="30" creationId="{744DBC63-8CFC-C90C-D340-22B55BF10CEE}"/>
          </ac:inkMkLst>
        </pc:inkChg>
        <pc:inkChg chg="del">
          <ac:chgData name="N Karasava" userId="S::nkarasava@ohacademy.co.uk::12f65518-b181-4aab-80be-597559a4f458" providerId="AD" clId="Web-{C106495B-002D-BBEE-78A5-022A1B480039}" dt="2024-05-02T14:54:20.040" v="41"/>
          <ac:inkMkLst>
            <pc:docMk/>
            <pc:sldMk cId="3613900595" sldId="272"/>
            <ac:inkMk id="31" creationId="{359EF4BE-EDC9-8A00-652C-607587C6E6BA}"/>
          </ac:inkMkLst>
        </pc:inkChg>
        <pc:inkChg chg="del">
          <ac:chgData name="N Karasava" userId="S::nkarasava@ohacademy.co.uk::12f65518-b181-4aab-80be-597559a4f458" providerId="AD" clId="Web-{C106495B-002D-BBEE-78A5-022A1B480039}" dt="2024-05-02T14:54:23.603" v="43"/>
          <ac:inkMkLst>
            <pc:docMk/>
            <pc:sldMk cId="3613900595" sldId="272"/>
            <ac:inkMk id="32" creationId="{147D5C91-2ACB-82BC-6558-309DA847AF0F}"/>
          </ac:inkMkLst>
        </pc:inkChg>
        <pc:inkChg chg="del">
          <ac:chgData name="N Karasava" userId="S::nkarasava@ohacademy.co.uk::12f65518-b181-4aab-80be-597559a4f458" providerId="AD" clId="Web-{C106495B-002D-BBEE-78A5-022A1B480039}" dt="2024-05-02T14:54:35.650" v="49"/>
          <ac:inkMkLst>
            <pc:docMk/>
            <pc:sldMk cId="3613900595" sldId="272"/>
            <ac:inkMk id="33" creationId="{DDDEAFB4-D253-B22D-9AA9-BCB877E4BEA8}"/>
          </ac:inkMkLst>
        </pc:inkChg>
      </pc:sldChg>
      <pc:sldChg chg="delSp">
        <pc:chgData name="N Karasava" userId="S::nkarasava@ohacademy.co.uk::12f65518-b181-4aab-80be-597559a4f458" providerId="AD" clId="Web-{C106495B-002D-BBEE-78A5-022A1B480039}" dt="2024-05-02T14:55:31.839" v="66"/>
        <pc:sldMkLst>
          <pc:docMk/>
          <pc:sldMk cId="3512719177" sldId="273"/>
        </pc:sldMkLst>
        <pc:inkChg chg="del">
          <ac:chgData name="N Karasava" userId="S::nkarasava@ohacademy.co.uk::12f65518-b181-4aab-80be-597559a4f458" providerId="AD" clId="Web-{C106495B-002D-BBEE-78A5-022A1B480039}" dt="2024-05-02T14:55:23.589" v="63"/>
          <ac:inkMkLst>
            <pc:docMk/>
            <pc:sldMk cId="3512719177" sldId="273"/>
            <ac:inkMk id="3" creationId="{2559B688-5DC5-3539-1BDA-4D409535E9C7}"/>
          </ac:inkMkLst>
        </pc:inkChg>
        <pc:inkChg chg="del">
          <ac:chgData name="N Karasava" userId="S::nkarasava@ohacademy.co.uk::12f65518-b181-4aab-80be-597559a4f458" providerId="AD" clId="Web-{C106495B-002D-BBEE-78A5-022A1B480039}" dt="2024-05-02T14:55:15.932" v="61"/>
          <ac:inkMkLst>
            <pc:docMk/>
            <pc:sldMk cId="3512719177" sldId="273"/>
            <ac:inkMk id="5" creationId="{657D8182-594D-417C-0220-D88137E868F1}"/>
          </ac:inkMkLst>
        </pc:inkChg>
        <pc:inkChg chg="del">
          <ac:chgData name="N Karasava" userId="S::nkarasava@ohacademy.co.uk::12f65518-b181-4aab-80be-597559a4f458" providerId="AD" clId="Web-{C106495B-002D-BBEE-78A5-022A1B480039}" dt="2024-05-02T14:55:21.807" v="62"/>
          <ac:inkMkLst>
            <pc:docMk/>
            <pc:sldMk cId="3512719177" sldId="273"/>
            <ac:inkMk id="6" creationId="{083199E5-381C-556A-263A-8996F4EBB865}"/>
          </ac:inkMkLst>
        </pc:inkChg>
        <pc:inkChg chg="del">
          <ac:chgData name="N Karasava" userId="S::nkarasava@ohacademy.co.uk::12f65518-b181-4aab-80be-597559a4f458" providerId="AD" clId="Web-{C106495B-002D-BBEE-78A5-022A1B480039}" dt="2024-05-02T14:55:27.526" v="64"/>
          <ac:inkMkLst>
            <pc:docMk/>
            <pc:sldMk cId="3512719177" sldId="273"/>
            <ac:inkMk id="7" creationId="{F1D65AE1-65B0-D607-DD68-E412B0F8B1F8}"/>
          </ac:inkMkLst>
        </pc:inkChg>
        <pc:inkChg chg="del">
          <ac:chgData name="N Karasava" userId="S::nkarasava@ohacademy.co.uk::12f65518-b181-4aab-80be-597559a4f458" providerId="AD" clId="Web-{C106495B-002D-BBEE-78A5-022A1B480039}" dt="2024-05-02T14:55:29.511" v="65"/>
          <ac:inkMkLst>
            <pc:docMk/>
            <pc:sldMk cId="3512719177" sldId="273"/>
            <ac:inkMk id="8" creationId="{659291EE-E830-3469-B464-B9E720918722}"/>
          </ac:inkMkLst>
        </pc:inkChg>
        <pc:inkChg chg="del">
          <ac:chgData name="N Karasava" userId="S::nkarasava@ohacademy.co.uk::12f65518-b181-4aab-80be-597559a4f458" providerId="AD" clId="Web-{C106495B-002D-BBEE-78A5-022A1B480039}" dt="2024-05-02T14:55:31.839" v="66"/>
          <ac:inkMkLst>
            <pc:docMk/>
            <pc:sldMk cId="3512719177" sldId="273"/>
            <ac:inkMk id="9" creationId="{F5F8F979-7799-585A-EF71-4177332A8E7F}"/>
          </ac:inkMkLst>
        </pc:inkChg>
        <pc:inkChg chg="del">
          <ac:chgData name="N Karasava" userId="S::nkarasava@ohacademy.co.uk::12f65518-b181-4aab-80be-597559a4f458" providerId="AD" clId="Web-{C106495B-002D-BBEE-78A5-022A1B480039}" dt="2024-05-02T14:54:40.463" v="50"/>
          <ac:inkMkLst>
            <pc:docMk/>
            <pc:sldMk cId="3512719177" sldId="273"/>
            <ac:inkMk id="16" creationId="{E98594AF-5778-A06B-46EB-C5BB9EC9F4F1}"/>
          </ac:inkMkLst>
        </pc:inkChg>
        <pc:inkChg chg="del">
          <ac:chgData name="N Karasava" userId="S::nkarasava@ohacademy.co.uk::12f65518-b181-4aab-80be-597559a4f458" providerId="AD" clId="Web-{C106495B-002D-BBEE-78A5-022A1B480039}" dt="2024-05-02T14:54:42.166" v="51"/>
          <ac:inkMkLst>
            <pc:docMk/>
            <pc:sldMk cId="3512719177" sldId="273"/>
            <ac:inkMk id="17" creationId="{A92C6EE0-A5A8-2A5F-A5A0-2B2024F9CE64}"/>
          </ac:inkMkLst>
        </pc:inkChg>
        <pc:inkChg chg="del">
          <ac:chgData name="N Karasava" userId="S::nkarasava@ohacademy.co.uk::12f65518-b181-4aab-80be-597559a4f458" providerId="AD" clId="Web-{C106495B-002D-BBEE-78A5-022A1B480039}" dt="2024-05-02T14:55:02.416" v="57"/>
          <ac:inkMkLst>
            <pc:docMk/>
            <pc:sldMk cId="3512719177" sldId="273"/>
            <ac:inkMk id="18" creationId="{FFF31878-CF12-BEF6-B2CF-ECA23151B3C3}"/>
          </ac:inkMkLst>
        </pc:inkChg>
        <pc:inkChg chg="del">
          <ac:chgData name="N Karasava" userId="S::nkarasava@ohacademy.co.uk::12f65518-b181-4aab-80be-597559a4f458" providerId="AD" clId="Web-{C106495B-002D-BBEE-78A5-022A1B480039}" dt="2024-05-02T14:54:59.010" v="56"/>
          <ac:inkMkLst>
            <pc:docMk/>
            <pc:sldMk cId="3512719177" sldId="273"/>
            <ac:inkMk id="19" creationId="{90B1AB87-8221-988E-DAF2-08B1F9CDD8EB}"/>
          </ac:inkMkLst>
        </pc:inkChg>
        <pc:inkChg chg="del">
          <ac:chgData name="N Karasava" userId="S::nkarasava@ohacademy.co.uk::12f65518-b181-4aab-80be-597559a4f458" providerId="AD" clId="Web-{C106495B-002D-BBEE-78A5-022A1B480039}" dt="2024-05-02T14:55:05.854" v="58"/>
          <ac:inkMkLst>
            <pc:docMk/>
            <pc:sldMk cId="3512719177" sldId="273"/>
            <ac:inkMk id="20" creationId="{BD9C70F7-6F93-AD06-7F1E-BA1EDEF217BB}"/>
          </ac:inkMkLst>
        </pc:inkChg>
        <pc:inkChg chg="del">
          <ac:chgData name="N Karasava" userId="S::nkarasava@ohacademy.co.uk::12f65518-b181-4aab-80be-597559a4f458" providerId="AD" clId="Web-{C106495B-002D-BBEE-78A5-022A1B480039}" dt="2024-05-02T14:54:55.026" v="55"/>
          <ac:inkMkLst>
            <pc:docMk/>
            <pc:sldMk cId="3512719177" sldId="273"/>
            <ac:inkMk id="21" creationId="{BADAF111-967E-9891-0E60-0A209DEA1CB4}"/>
          </ac:inkMkLst>
        </pc:inkChg>
        <pc:inkChg chg="del">
          <ac:chgData name="N Karasava" userId="S::nkarasava@ohacademy.co.uk::12f65518-b181-4aab-80be-597559a4f458" providerId="AD" clId="Web-{C106495B-002D-BBEE-78A5-022A1B480039}" dt="2024-05-02T14:55:07.651" v="59"/>
          <ac:inkMkLst>
            <pc:docMk/>
            <pc:sldMk cId="3512719177" sldId="273"/>
            <ac:inkMk id="22" creationId="{35123D58-4E26-2E44-74B7-58644A8EDC09}"/>
          </ac:inkMkLst>
        </pc:inkChg>
        <pc:inkChg chg="del">
          <ac:chgData name="N Karasava" userId="S::nkarasava@ohacademy.co.uk::12f65518-b181-4aab-80be-597559a4f458" providerId="AD" clId="Web-{C106495B-002D-BBEE-78A5-022A1B480039}" dt="2024-05-02T14:55:10.948" v="60"/>
          <ac:inkMkLst>
            <pc:docMk/>
            <pc:sldMk cId="3512719177" sldId="273"/>
            <ac:inkMk id="23" creationId="{5AB19682-9296-839D-0F88-207D54E4F338}"/>
          </ac:inkMkLst>
        </pc:inkChg>
        <pc:inkChg chg="del">
          <ac:chgData name="N Karasava" userId="S::nkarasava@ohacademy.co.uk::12f65518-b181-4aab-80be-597559a4f458" providerId="AD" clId="Web-{C106495B-002D-BBEE-78A5-022A1B480039}" dt="2024-05-02T14:54:51.604" v="54"/>
          <ac:inkMkLst>
            <pc:docMk/>
            <pc:sldMk cId="3512719177" sldId="273"/>
            <ac:inkMk id="24" creationId="{7A0D0D5F-D66F-D004-8507-05D1E80A6089}"/>
          </ac:inkMkLst>
        </pc:inkChg>
        <pc:inkChg chg="del">
          <ac:chgData name="N Karasava" userId="S::nkarasava@ohacademy.co.uk::12f65518-b181-4aab-80be-597559a4f458" providerId="AD" clId="Web-{C106495B-002D-BBEE-78A5-022A1B480039}" dt="2024-05-02T14:54:46.697" v="52"/>
          <ac:inkMkLst>
            <pc:docMk/>
            <pc:sldMk cId="3512719177" sldId="273"/>
            <ac:inkMk id="29" creationId="{7DDF1B25-9C70-640E-75E8-54350CF11CDB}"/>
          </ac:inkMkLst>
        </pc:inkChg>
        <pc:inkChg chg="del">
          <ac:chgData name="N Karasava" userId="S::nkarasava@ohacademy.co.uk::12f65518-b181-4aab-80be-597559a4f458" providerId="AD" clId="Web-{C106495B-002D-BBEE-78A5-022A1B480039}" dt="2024-05-02T14:54:48.479" v="53"/>
          <ac:inkMkLst>
            <pc:docMk/>
            <pc:sldMk cId="3512719177" sldId="273"/>
            <ac:inkMk id="30" creationId="{6B044CDD-F2E6-777A-F20B-8DBB2935F03B}"/>
          </ac:inkMkLst>
        </pc:inkChg>
      </pc:sldChg>
      <pc:sldChg chg="delSp">
        <pc:chgData name="N Karasava" userId="S::nkarasava@ohacademy.co.uk::12f65518-b181-4aab-80be-597559a4f458" providerId="AD" clId="Web-{C106495B-002D-BBEE-78A5-022A1B480039}" dt="2024-05-02T14:56:00.871" v="80"/>
        <pc:sldMkLst>
          <pc:docMk/>
          <pc:sldMk cId="1713412121" sldId="274"/>
        </pc:sldMkLst>
        <pc:inkChg chg="del">
          <ac:chgData name="N Karasava" userId="S::nkarasava@ohacademy.co.uk::12f65518-b181-4aab-80be-597559a4f458" providerId="AD" clId="Web-{C106495B-002D-BBEE-78A5-022A1B480039}" dt="2024-05-02T14:55:37.839" v="68"/>
          <ac:inkMkLst>
            <pc:docMk/>
            <pc:sldMk cId="1713412121" sldId="274"/>
            <ac:inkMk id="16" creationId="{F61FDAE3-67F2-3B20-B177-94D27A5937D0}"/>
          </ac:inkMkLst>
        </pc:inkChg>
        <pc:inkChg chg="del">
          <ac:chgData name="N Karasava" userId="S::nkarasava@ohacademy.co.uk::12f65518-b181-4aab-80be-597559a4f458" providerId="AD" clId="Web-{C106495B-002D-BBEE-78A5-022A1B480039}" dt="2024-05-02T14:55:39.339" v="69"/>
          <ac:inkMkLst>
            <pc:docMk/>
            <pc:sldMk cId="1713412121" sldId="274"/>
            <ac:inkMk id="17" creationId="{F864DFEE-D036-A673-CB57-95C12F163932}"/>
          </ac:inkMkLst>
        </pc:inkChg>
        <pc:inkChg chg="del">
          <ac:chgData name="N Karasava" userId="S::nkarasava@ohacademy.co.uk::12f65518-b181-4aab-80be-597559a4f458" providerId="AD" clId="Web-{C106495B-002D-BBEE-78A5-022A1B480039}" dt="2024-05-02T14:55:36.198" v="67"/>
          <ac:inkMkLst>
            <pc:docMk/>
            <pc:sldMk cId="1713412121" sldId="274"/>
            <ac:inkMk id="18" creationId="{775863EC-7199-3239-7DA7-293690DD8D58}"/>
          </ac:inkMkLst>
        </pc:inkChg>
        <pc:inkChg chg="del">
          <ac:chgData name="N Karasava" userId="S::nkarasava@ohacademy.co.uk::12f65518-b181-4aab-80be-597559a4f458" providerId="AD" clId="Web-{C106495B-002D-BBEE-78A5-022A1B480039}" dt="2024-05-02T14:55:57.261" v="78"/>
          <ac:inkMkLst>
            <pc:docMk/>
            <pc:sldMk cId="1713412121" sldId="274"/>
            <ac:inkMk id="24" creationId="{C69A3F0F-1F64-7D77-D952-DF142CF069B3}"/>
          </ac:inkMkLst>
        </pc:inkChg>
        <pc:inkChg chg="del">
          <ac:chgData name="N Karasava" userId="S::nkarasava@ohacademy.co.uk::12f65518-b181-4aab-80be-597559a4f458" providerId="AD" clId="Web-{C106495B-002D-BBEE-78A5-022A1B480039}" dt="2024-05-02T14:55:55.824" v="77"/>
          <ac:inkMkLst>
            <pc:docMk/>
            <pc:sldMk cId="1713412121" sldId="274"/>
            <ac:inkMk id="25" creationId="{E1EED84E-D176-A986-1D2A-A76D50082C24}"/>
          </ac:inkMkLst>
        </pc:inkChg>
        <pc:inkChg chg="del">
          <ac:chgData name="N Karasava" userId="S::nkarasava@ohacademy.co.uk::12f65518-b181-4aab-80be-597559a4f458" providerId="AD" clId="Web-{C106495B-002D-BBEE-78A5-022A1B480039}" dt="2024-05-02T14:55:54.230" v="76"/>
          <ac:inkMkLst>
            <pc:docMk/>
            <pc:sldMk cId="1713412121" sldId="274"/>
            <ac:inkMk id="26" creationId="{6C03DE74-507B-4EC3-92C2-B4C421BB3659}"/>
          </ac:inkMkLst>
        </pc:inkChg>
        <pc:inkChg chg="del">
          <ac:chgData name="N Karasava" userId="S::nkarasava@ohacademy.co.uk::12f65518-b181-4aab-80be-597559a4f458" providerId="AD" clId="Web-{C106495B-002D-BBEE-78A5-022A1B480039}" dt="2024-05-02T14:55:50.261" v="74"/>
          <ac:inkMkLst>
            <pc:docMk/>
            <pc:sldMk cId="1713412121" sldId="274"/>
            <ac:inkMk id="27" creationId="{1A75F3E3-8E2D-7641-3435-6C76EE1832F8}"/>
          </ac:inkMkLst>
        </pc:inkChg>
        <pc:inkChg chg="del">
          <ac:chgData name="N Karasava" userId="S::nkarasava@ohacademy.co.uk::12f65518-b181-4aab-80be-597559a4f458" providerId="AD" clId="Web-{C106495B-002D-BBEE-78A5-022A1B480039}" dt="2024-05-02T14:55:52.480" v="75"/>
          <ac:inkMkLst>
            <pc:docMk/>
            <pc:sldMk cId="1713412121" sldId="274"/>
            <ac:inkMk id="28" creationId="{344C87AD-0F67-A810-D3BF-6B51A9B25D37}"/>
          </ac:inkMkLst>
        </pc:inkChg>
        <pc:inkChg chg="del">
          <ac:chgData name="N Karasava" userId="S::nkarasava@ohacademy.co.uk::12f65518-b181-4aab-80be-597559a4f458" providerId="AD" clId="Web-{C106495B-002D-BBEE-78A5-022A1B480039}" dt="2024-05-02T14:55:48.574" v="73"/>
          <ac:inkMkLst>
            <pc:docMk/>
            <pc:sldMk cId="1713412121" sldId="274"/>
            <ac:inkMk id="29" creationId="{F641EA95-80C6-5E5C-F947-2E8085AC0394}"/>
          </ac:inkMkLst>
        </pc:inkChg>
        <pc:inkChg chg="del">
          <ac:chgData name="N Karasava" userId="S::nkarasava@ohacademy.co.uk::12f65518-b181-4aab-80be-597559a4f458" providerId="AD" clId="Web-{C106495B-002D-BBEE-78A5-022A1B480039}" dt="2024-05-02T14:55:59.199" v="79"/>
          <ac:inkMkLst>
            <pc:docMk/>
            <pc:sldMk cId="1713412121" sldId="274"/>
            <ac:inkMk id="30" creationId="{44F0144F-8589-C723-63B9-A3FAB0B8D932}"/>
          </ac:inkMkLst>
        </pc:inkChg>
        <pc:inkChg chg="del">
          <ac:chgData name="N Karasava" userId="S::nkarasava@ohacademy.co.uk::12f65518-b181-4aab-80be-597559a4f458" providerId="AD" clId="Web-{C106495B-002D-BBEE-78A5-022A1B480039}" dt="2024-05-02T14:56:00.871" v="80"/>
          <ac:inkMkLst>
            <pc:docMk/>
            <pc:sldMk cId="1713412121" sldId="274"/>
            <ac:inkMk id="31" creationId="{9CC1F60E-12BF-677B-E748-CEE1C3D241EB}"/>
          </ac:inkMkLst>
        </pc:inkChg>
        <pc:inkChg chg="del">
          <ac:chgData name="N Karasava" userId="S::nkarasava@ohacademy.co.uk::12f65518-b181-4aab-80be-597559a4f458" providerId="AD" clId="Web-{C106495B-002D-BBEE-78A5-022A1B480039}" dt="2024-05-02T14:55:40.980" v="70"/>
          <ac:inkMkLst>
            <pc:docMk/>
            <pc:sldMk cId="1713412121" sldId="274"/>
            <ac:inkMk id="32" creationId="{C3762CA3-44AF-BD38-145A-7D935831135C}"/>
          </ac:inkMkLst>
        </pc:inkChg>
        <pc:inkChg chg="del">
          <ac:chgData name="N Karasava" userId="S::nkarasava@ohacademy.co.uk::12f65518-b181-4aab-80be-597559a4f458" providerId="AD" clId="Web-{C106495B-002D-BBEE-78A5-022A1B480039}" dt="2024-05-02T14:55:42.777" v="71"/>
          <ac:inkMkLst>
            <pc:docMk/>
            <pc:sldMk cId="1713412121" sldId="274"/>
            <ac:inkMk id="33" creationId="{C66867F1-39EB-09CF-DE15-1CBFD7114D73}"/>
          </ac:inkMkLst>
        </pc:inkChg>
        <pc:inkChg chg="del">
          <ac:chgData name="N Karasava" userId="S::nkarasava@ohacademy.co.uk::12f65518-b181-4aab-80be-597559a4f458" providerId="AD" clId="Web-{C106495B-002D-BBEE-78A5-022A1B480039}" dt="2024-05-02T14:55:45.245" v="72"/>
          <ac:inkMkLst>
            <pc:docMk/>
            <pc:sldMk cId="1713412121" sldId="274"/>
            <ac:inkMk id="34" creationId="{35B6032A-4E77-D668-A9A8-BDAEA6EC6A72}"/>
          </ac:inkMkLst>
        </pc:inkChg>
      </pc:sldChg>
      <pc:sldChg chg="delSp">
        <pc:chgData name="N Karasava" userId="S::nkarasava@ohacademy.co.uk::12f65518-b181-4aab-80be-597559a4f458" providerId="AD" clId="Web-{C106495B-002D-BBEE-78A5-022A1B480039}" dt="2024-05-02T14:52:52.992" v="20"/>
        <pc:sldMkLst>
          <pc:docMk/>
          <pc:sldMk cId="3740949441" sldId="275"/>
        </pc:sldMkLst>
        <pc:spChg chg="del">
          <ac:chgData name="N Karasava" userId="S::nkarasava@ohacademy.co.uk::12f65518-b181-4aab-80be-597559a4f458" providerId="AD" clId="Web-{C106495B-002D-BBEE-78A5-022A1B480039}" dt="2024-05-02T14:52:52.992" v="20"/>
          <ac:spMkLst>
            <pc:docMk/>
            <pc:sldMk cId="3740949441" sldId="275"/>
            <ac:spMk id="2" creationId="{EE969CA9-EA8F-03EA-CEEA-1A781ED0BFD1}"/>
          </ac:spMkLst>
        </pc:spChg>
      </pc:sldChg>
      <pc:sldChg chg="delSp modSp">
        <pc:chgData name="N Karasava" userId="S::nkarasava@ohacademy.co.uk::12f65518-b181-4aab-80be-597559a4f458" providerId="AD" clId="Web-{C106495B-002D-BBEE-78A5-022A1B480039}" dt="2024-05-02T14:52:40.585" v="19"/>
        <pc:sldMkLst>
          <pc:docMk/>
          <pc:sldMk cId="1854566982" sldId="276"/>
        </pc:sldMkLst>
        <pc:spChg chg="mod">
          <ac:chgData name="N Karasava" userId="S::nkarasava@ohacademy.co.uk::12f65518-b181-4aab-80be-597559a4f458" providerId="AD" clId="Web-{C106495B-002D-BBEE-78A5-022A1B480039}" dt="2024-05-02T14:51:42.099" v="1" actId="1076"/>
          <ac:spMkLst>
            <pc:docMk/>
            <pc:sldMk cId="1854566982" sldId="276"/>
            <ac:spMk id="2" creationId="{00000000-0000-0000-0000-000000000000}"/>
          </ac:spMkLst>
        </pc:spChg>
        <pc:inkChg chg="del">
          <ac:chgData name="N Karasava" userId="S::nkarasava@ohacademy.co.uk::12f65518-b181-4aab-80be-597559a4f458" providerId="AD" clId="Web-{C106495B-002D-BBEE-78A5-022A1B480039}" dt="2024-05-02T14:52:18.522" v="11"/>
          <ac:inkMkLst>
            <pc:docMk/>
            <pc:sldMk cId="1854566982" sldId="276"/>
            <ac:inkMk id="12" creationId="{F24E03AA-CACE-9C49-CC83-CF523D267D8B}"/>
          </ac:inkMkLst>
        </pc:inkChg>
        <pc:inkChg chg="del">
          <ac:chgData name="N Karasava" userId="S::nkarasava@ohacademy.co.uk::12f65518-b181-4aab-80be-597559a4f458" providerId="AD" clId="Web-{C106495B-002D-BBEE-78A5-022A1B480039}" dt="2024-05-02T14:52:14.194" v="9"/>
          <ac:inkMkLst>
            <pc:docMk/>
            <pc:sldMk cId="1854566982" sldId="276"/>
            <ac:inkMk id="13" creationId="{D04004C8-E1A9-98CD-B87B-791D14E49522}"/>
          </ac:inkMkLst>
        </pc:inkChg>
        <pc:inkChg chg="del">
          <ac:chgData name="N Karasava" userId="S::nkarasava@ohacademy.co.uk::12f65518-b181-4aab-80be-597559a4f458" providerId="AD" clId="Web-{C106495B-002D-BBEE-78A5-022A1B480039}" dt="2024-05-02T14:52:12.537" v="8"/>
          <ac:inkMkLst>
            <pc:docMk/>
            <pc:sldMk cId="1854566982" sldId="276"/>
            <ac:inkMk id="14" creationId="{B459985C-B36B-4887-A9D2-C1E96DD52173}"/>
          </ac:inkMkLst>
        </pc:inkChg>
        <pc:inkChg chg="del">
          <ac:chgData name="N Karasava" userId="S::nkarasava@ohacademy.co.uk::12f65518-b181-4aab-80be-597559a4f458" providerId="AD" clId="Web-{C106495B-002D-BBEE-78A5-022A1B480039}" dt="2024-05-02T14:52:10.756" v="7"/>
          <ac:inkMkLst>
            <pc:docMk/>
            <pc:sldMk cId="1854566982" sldId="276"/>
            <ac:inkMk id="15" creationId="{61784318-C02C-310E-717A-B9EB2F3A9735}"/>
          </ac:inkMkLst>
        </pc:inkChg>
        <pc:inkChg chg="del">
          <ac:chgData name="N Karasava" userId="S::nkarasava@ohacademy.co.uk::12f65518-b181-4aab-80be-597559a4f458" providerId="AD" clId="Web-{C106495B-002D-BBEE-78A5-022A1B480039}" dt="2024-05-02T14:52:09.303" v="6"/>
          <ac:inkMkLst>
            <pc:docMk/>
            <pc:sldMk cId="1854566982" sldId="276"/>
            <ac:inkMk id="16" creationId="{C1D55B20-357C-6426-7DAC-A61A1ADA3F59}"/>
          </ac:inkMkLst>
        </pc:inkChg>
        <pc:inkChg chg="del">
          <ac:chgData name="N Karasava" userId="S::nkarasava@ohacademy.co.uk::12f65518-b181-4aab-80be-597559a4f458" providerId="AD" clId="Web-{C106495B-002D-BBEE-78A5-022A1B480039}" dt="2024-05-02T14:52:06.100" v="4"/>
          <ac:inkMkLst>
            <pc:docMk/>
            <pc:sldMk cId="1854566982" sldId="276"/>
            <ac:inkMk id="19" creationId="{9BD71D34-2317-D314-79DE-80488107C794}"/>
          </ac:inkMkLst>
        </pc:inkChg>
        <pc:inkChg chg="del">
          <ac:chgData name="N Karasava" userId="S::nkarasava@ohacademy.co.uk::12f65518-b181-4aab-80be-597559a4f458" providerId="AD" clId="Web-{C106495B-002D-BBEE-78A5-022A1B480039}" dt="2024-05-02T14:52:07.772" v="5"/>
          <ac:inkMkLst>
            <pc:docMk/>
            <pc:sldMk cId="1854566982" sldId="276"/>
            <ac:inkMk id="20" creationId="{EF524A35-4897-1B1E-784C-F775F31034F6}"/>
          </ac:inkMkLst>
        </pc:inkChg>
        <pc:inkChg chg="del">
          <ac:chgData name="N Karasava" userId="S::nkarasava@ohacademy.co.uk::12f65518-b181-4aab-80be-597559a4f458" providerId="AD" clId="Web-{C106495B-002D-BBEE-78A5-022A1B480039}" dt="2024-05-02T14:52:21.210" v="12"/>
          <ac:inkMkLst>
            <pc:docMk/>
            <pc:sldMk cId="1854566982" sldId="276"/>
            <ac:inkMk id="22" creationId="{408DC424-42EE-FBB5-25B7-4754A3A9D052}"/>
          </ac:inkMkLst>
        </pc:inkChg>
        <pc:inkChg chg="del">
          <ac:chgData name="N Karasava" userId="S::nkarasava@ohacademy.co.uk::12f65518-b181-4aab-80be-597559a4f458" providerId="AD" clId="Web-{C106495B-002D-BBEE-78A5-022A1B480039}" dt="2024-05-02T14:52:16.366" v="10"/>
          <ac:inkMkLst>
            <pc:docMk/>
            <pc:sldMk cId="1854566982" sldId="276"/>
            <ac:inkMk id="27" creationId="{BC8092F4-7E6D-BB75-67A6-C749CDF84CA0}"/>
          </ac:inkMkLst>
        </pc:inkChg>
        <pc:inkChg chg="del">
          <ac:chgData name="N Karasava" userId="S::nkarasava@ohacademy.co.uk::12f65518-b181-4aab-80be-597559a4f458" providerId="AD" clId="Web-{C106495B-002D-BBEE-78A5-022A1B480039}" dt="2024-05-02T14:52:03.334" v="3"/>
          <ac:inkMkLst>
            <pc:docMk/>
            <pc:sldMk cId="1854566982" sldId="276"/>
            <ac:inkMk id="29" creationId="{BE5A2D4D-7D48-25DF-0754-BD1CCCD8CADA}"/>
          </ac:inkMkLst>
        </pc:inkChg>
        <pc:inkChg chg="del">
          <ac:chgData name="N Karasava" userId="S::nkarasava@ohacademy.co.uk::12f65518-b181-4aab-80be-597559a4f458" providerId="AD" clId="Web-{C106495B-002D-BBEE-78A5-022A1B480039}" dt="2024-05-02T14:51:59.584" v="2"/>
          <ac:inkMkLst>
            <pc:docMk/>
            <pc:sldMk cId="1854566982" sldId="276"/>
            <ac:inkMk id="30" creationId="{AD22C919-2931-05B2-30B1-552671E22EF7}"/>
          </ac:inkMkLst>
        </pc:inkChg>
        <pc:inkChg chg="del">
          <ac:chgData name="N Karasava" userId="S::nkarasava@ohacademy.co.uk::12f65518-b181-4aab-80be-597559a4f458" providerId="AD" clId="Web-{C106495B-002D-BBEE-78A5-022A1B480039}" dt="2024-05-02T14:52:31.085" v="15"/>
          <ac:inkMkLst>
            <pc:docMk/>
            <pc:sldMk cId="1854566982" sldId="276"/>
            <ac:inkMk id="31" creationId="{CCBCA0FF-2855-A9D8-7590-80AFE3D08DC0}"/>
          </ac:inkMkLst>
        </pc:inkChg>
        <pc:inkChg chg="del">
          <ac:chgData name="N Karasava" userId="S::nkarasava@ohacademy.co.uk::12f65518-b181-4aab-80be-597559a4f458" providerId="AD" clId="Web-{C106495B-002D-BBEE-78A5-022A1B480039}" dt="2024-05-02T14:52:26.100" v="13"/>
          <ac:inkMkLst>
            <pc:docMk/>
            <pc:sldMk cId="1854566982" sldId="276"/>
            <ac:inkMk id="32" creationId="{D4CEF48E-A5E5-56A0-D8AC-79F4617FE652}"/>
          </ac:inkMkLst>
        </pc:inkChg>
        <pc:inkChg chg="del">
          <ac:chgData name="N Karasava" userId="S::nkarasava@ohacademy.co.uk::12f65518-b181-4aab-80be-597559a4f458" providerId="AD" clId="Web-{C106495B-002D-BBEE-78A5-022A1B480039}" dt="2024-05-02T14:52:27.538" v="14"/>
          <ac:inkMkLst>
            <pc:docMk/>
            <pc:sldMk cId="1854566982" sldId="276"/>
            <ac:inkMk id="33" creationId="{85021A4B-C002-2912-C4EA-510859CE8BF2}"/>
          </ac:inkMkLst>
        </pc:inkChg>
        <pc:inkChg chg="del">
          <ac:chgData name="N Karasava" userId="S::nkarasava@ohacademy.co.uk::12f65518-b181-4aab-80be-597559a4f458" providerId="AD" clId="Web-{C106495B-002D-BBEE-78A5-022A1B480039}" dt="2024-05-02T14:52:34.350" v="16"/>
          <ac:inkMkLst>
            <pc:docMk/>
            <pc:sldMk cId="1854566982" sldId="276"/>
            <ac:inkMk id="34" creationId="{C6F2BE98-F745-C09D-7CDA-C88B302D2FDB}"/>
          </ac:inkMkLst>
        </pc:inkChg>
        <pc:inkChg chg="del">
          <ac:chgData name="N Karasava" userId="S::nkarasava@ohacademy.co.uk::12f65518-b181-4aab-80be-597559a4f458" providerId="AD" clId="Web-{C106495B-002D-BBEE-78A5-022A1B480039}" dt="2024-05-02T14:52:40.585" v="19"/>
          <ac:inkMkLst>
            <pc:docMk/>
            <pc:sldMk cId="1854566982" sldId="276"/>
            <ac:inkMk id="35" creationId="{3E20FE9C-715F-96AB-CDBC-F3CF0B5AFA6A}"/>
          </ac:inkMkLst>
        </pc:inkChg>
        <pc:inkChg chg="del">
          <ac:chgData name="N Karasava" userId="S::nkarasava@ohacademy.co.uk::12f65518-b181-4aab-80be-597559a4f458" providerId="AD" clId="Web-{C106495B-002D-BBEE-78A5-022A1B480039}" dt="2024-05-02T14:52:38.554" v="18"/>
          <ac:inkMkLst>
            <pc:docMk/>
            <pc:sldMk cId="1854566982" sldId="276"/>
            <ac:inkMk id="36" creationId="{1CB98461-F93F-8C9D-136F-415D8F09F69B}"/>
          </ac:inkMkLst>
        </pc:inkChg>
        <pc:inkChg chg="del">
          <ac:chgData name="N Karasava" userId="S::nkarasava@ohacademy.co.uk::12f65518-b181-4aab-80be-597559a4f458" providerId="AD" clId="Web-{C106495B-002D-BBEE-78A5-022A1B480039}" dt="2024-05-02T14:52:37.054" v="17"/>
          <ac:inkMkLst>
            <pc:docMk/>
            <pc:sldMk cId="1854566982" sldId="276"/>
            <ac:inkMk id="37" creationId="{101851C5-073A-14B1-743D-AA358D8D339B}"/>
          </ac:inkMkLst>
        </pc:inkChg>
      </pc:sldChg>
      <pc:sldChg chg="modSp">
        <pc:chgData name="N Karasava" userId="S::nkarasava@ohacademy.co.uk::12f65518-b181-4aab-80be-597559a4f458" providerId="AD" clId="Web-{C106495B-002D-BBEE-78A5-022A1B480039}" dt="2024-05-02T14:51:25.427" v="0" actId="1076"/>
        <pc:sldMkLst>
          <pc:docMk/>
          <pc:sldMk cId="2494113118" sldId="277"/>
        </pc:sldMkLst>
        <pc:spChg chg="mod">
          <ac:chgData name="N Karasava" userId="S::nkarasava@ohacademy.co.uk::12f65518-b181-4aab-80be-597559a4f458" providerId="AD" clId="Web-{C106495B-002D-BBEE-78A5-022A1B480039}" dt="2024-05-02T14:51:25.427" v="0" actId="1076"/>
          <ac:spMkLst>
            <pc:docMk/>
            <pc:sldMk cId="2494113118" sldId="277"/>
            <ac:spMk id="2" creationId="{00000000-0000-0000-0000-000000000000}"/>
          </ac:spMkLst>
        </pc:spChg>
      </pc:sldChg>
      <pc:sldChg chg="modSp">
        <pc:chgData name="N Karasava" userId="S::nkarasava@ohacademy.co.uk::12f65518-b181-4aab-80be-597559a4f458" providerId="AD" clId="Web-{C106495B-002D-BBEE-78A5-022A1B480039}" dt="2024-05-02T14:56:39.309" v="84" actId="1076"/>
        <pc:sldMkLst>
          <pc:docMk/>
          <pc:sldMk cId="4002561079" sldId="329"/>
        </pc:sldMkLst>
        <pc:spChg chg="mod">
          <ac:chgData name="N Karasava" userId="S::nkarasava@ohacademy.co.uk::12f65518-b181-4aab-80be-597559a4f458" providerId="AD" clId="Web-{C106495B-002D-BBEE-78A5-022A1B480039}" dt="2024-05-02T14:56:33.778" v="82" actId="1076"/>
          <ac:spMkLst>
            <pc:docMk/>
            <pc:sldMk cId="4002561079" sldId="329"/>
            <ac:spMk id="5" creationId="{8A3CF813-1A00-5341-7E4C-702E6A0D5158}"/>
          </ac:spMkLst>
        </pc:spChg>
        <pc:spChg chg="mod">
          <ac:chgData name="N Karasava" userId="S::nkarasava@ohacademy.co.uk::12f65518-b181-4aab-80be-597559a4f458" providerId="AD" clId="Web-{C106495B-002D-BBEE-78A5-022A1B480039}" dt="2024-05-02T14:56:39.309" v="84" actId="1076"/>
          <ac:spMkLst>
            <pc:docMk/>
            <pc:sldMk cId="4002561079" sldId="329"/>
            <ac:spMk id="10" creationId="{00000000-0000-0000-0000-000000000000}"/>
          </ac:spMkLst>
        </pc:spChg>
        <pc:picChg chg="mod">
          <ac:chgData name="N Karasava" userId="S::nkarasava@ohacademy.co.uk::12f65518-b181-4aab-80be-597559a4f458" providerId="AD" clId="Web-{C106495B-002D-BBEE-78A5-022A1B480039}" dt="2024-05-02T14:56:36.200" v="83" actId="1076"/>
          <ac:picMkLst>
            <pc:docMk/>
            <pc:sldMk cId="4002561079" sldId="329"/>
            <ac:picMk id="9" creationId="{D157B43C-3EB1-BC6D-82F5-A9B8685CA36E}"/>
          </ac:picMkLst>
        </pc:picChg>
      </pc:sldChg>
      <pc:sldChg chg="modSp">
        <pc:chgData name="N Karasava" userId="S::nkarasava@ohacademy.co.uk::12f65518-b181-4aab-80be-597559a4f458" providerId="AD" clId="Web-{C106495B-002D-BBEE-78A5-022A1B480039}" dt="2024-05-02T14:57:45.998" v="85" actId="1076"/>
        <pc:sldMkLst>
          <pc:docMk/>
          <pc:sldMk cId="315458059" sldId="330"/>
        </pc:sldMkLst>
        <pc:spChg chg="mod">
          <ac:chgData name="N Karasava" userId="S::nkarasava@ohacademy.co.uk::12f65518-b181-4aab-80be-597559a4f458" providerId="AD" clId="Web-{C106495B-002D-BBEE-78A5-022A1B480039}" dt="2024-05-02T14:57:45.998" v="85" actId="1076"/>
          <ac:spMkLst>
            <pc:docMk/>
            <pc:sldMk cId="315458059" sldId="330"/>
            <ac:spMk id="10" creationId="{00000000-0000-0000-0000-000000000000}"/>
          </ac:spMkLst>
        </pc:spChg>
      </pc:sldChg>
      <pc:sldChg chg="modSp">
        <pc:chgData name="N Karasava" userId="S::nkarasava@ohacademy.co.uk::12f65518-b181-4aab-80be-597559a4f458" providerId="AD" clId="Web-{C106495B-002D-BBEE-78A5-022A1B480039}" dt="2024-05-02T14:58:20.796" v="86" actId="1076"/>
        <pc:sldMkLst>
          <pc:docMk/>
          <pc:sldMk cId="679145265" sldId="331"/>
        </pc:sldMkLst>
        <pc:spChg chg="mod">
          <ac:chgData name="N Karasava" userId="S::nkarasava@ohacademy.co.uk::12f65518-b181-4aab-80be-597559a4f458" providerId="AD" clId="Web-{C106495B-002D-BBEE-78A5-022A1B480039}" dt="2024-05-02T14:58:20.796" v="86" actId="1076"/>
          <ac:spMkLst>
            <pc:docMk/>
            <pc:sldMk cId="679145265" sldId="331"/>
            <ac:spMk id="5" creationId="{8A3CF813-1A00-5341-7E4C-702E6A0D5158}"/>
          </ac:spMkLst>
        </pc:spChg>
      </pc:sldChg>
    </pc:docChg>
  </pc:docChgLst>
  <pc:docChgLst>
    <pc:chgData name="A Freel" userId="S::afreel@ohacademy.co.uk::f6dead3d-cc44-4b49-aee1-60fe86f08dbd" providerId="AD" clId="Web-{19738656-B1C4-5DEF-5D44-F57ADE8C9292}"/>
    <pc:docChg chg="addSld modSld">
      <pc:chgData name="A Freel" userId="S::afreel@ohacademy.co.uk::f6dead3d-cc44-4b49-aee1-60fe86f08dbd" providerId="AD" clId="Web-{19738656-B1C4-5DEF-5D44-F57ADE8C9292}" dt="2024-05-06T16:28:27.364" v="593" actId="1076"/>
      <pc:docMkLst>
        <pc:docMk/>
      </pc:docMkLst>
      <pc:sldChg chg="addSp modSp">
        <pc:chgData name="A Freel" userId="S::afreel@ohacademy.co.uk::f6dead3d-cc44-4b49-aee1-60fe86f08dbd" providerId="AD" clId="Web-{19738656-B1C4-5DEF-5D44-F57ADE8C9292}" dt="2024-04-30T07:10:35.495" v="118" actId="20577"/>
        <pc:sldMkLst>
          <pc:docMk/>
          <pc:sldMk cId="3659480960" sldId="263"/>
        </pc:sldMkLst>
        <pc:spChg chg="mod">
          <ac:chgData name="A Freel" userId="S::afreel@ohacademy.co.uk::f6dead3d-cc44-4b49-aee1-60fe86f08dbd" providerId="AD" clId="Web-{19738656-B1C4-5DEF-5D44-F57ADE8C9292}" dt="2024-04-30T07:10:35.495" v="118" actId="20577"/>
          <ac:spMkLst>
            <pc:docMk/>
            <pc:sldMk cId="3659480960" sldId="263"/>
            <ac:spMk id="3" creationId="{DCD2A9AE-8C14-09DB-518E-15242DC61215}"/>
          </ac:spMkLst>
        </pc:spChg>
        <pc:picChg chg="add mod">
          <ac:chgData name="A Freel" userId="S::afreel@ohacademy.co.uk::f6dead3d-cc44-4b49-aee1-60fe86f08dbd" providerId="AD" clId="Web-{19738656-B1C4-5DEF-5D44-F57ADE8C9292}" dt="2024-04-30T07:10:15.260" v="100" actId="1076"/>
          <ac:picMkLst>
            <pc:docMk/>
            <pc:sldMk cId="3659480960" sldId="263"/>
            <ac:picMk id="4" creationId="{0552EA9E-DB61-82AE-F224-C74F524D7BE6}"/>
          </ac:picMkLst>
        </pc:picChg>
      </pc:sldChg>
      <pc:sldChg chg="addSp delSp modSp">
        <pc:chgData name="A Freel" userId="S::afreel@ohacademy.co.uk::f6dead3d-cc44-4b49-aee1-60fe86f08dbd" providerId="AD" clId="Web-{19738656-B1C4-5DEF-5D44-F57ADE8C9292}" dt="2024-04-30T06:53:30.885" v="44" actId="20577"/>
        <pc:sldMkLst>
          <pc:docMk/>
          <pc:sldMk cId="759283344" sldId="265"/>
        </pc:sldMkLst>
        <pc:spChg chg="mod">
          <ac:chgData name="A Freel" userId="S::afreel@ohacademy.co.uk::f6dead3d-cc44-4b49-aee1-60fe86f08dbd" providerId="AD" clId="Web-{19738656-B1C4-5DEF-5D44-F57ADE8C9292}" dt="2024-04-30T06:49:28.658" v="7" actId="20577"/>
          <ac:spMkLst>
            <pc:docMk/>
            <pc:sldMk cId="759283344" sldId="265"/>
            <ac:spMk id="14" creationId="{3C6F0025-53EB-286A-D6FB-289A89D72227}"/>
          </ac:spMkLst>
        </pc:spChg>
        <pc:spChg chg="mod">
          <ac:chgData name="A Freel" userId="S::afreel@ohacademy.co.uk::f6dead3d-cc44-4b49-aee1-60fe86f08dbd" providerId="AD" clId="Web-{19738656-B1C4-5DEF-5D44-F57ADE8C9292}" dt="2024-04-30T06:53:30.885" v="44" actId="20577"/>
          <ac:spMkLst>
            <pc:docMk/>
            <pc:sldMk cId="759283344" sldId="265"/>
            <ac:spMk id="16" creationId="{462A0ABB-2E2B-3178-B3C0-BE2151033548}"/>
          </ac:spMkLst>
        </pc:spChg>
        <pc:picChg chg="add mod">
          <ac:chgData name="A Freel" userId="S::afreel@ohacademy.co.uk::f6dead3d-cc44-4b49-aee1-60fe86f08dbd" providerId="AD" clId="Web-{19738656-B1C4-5DEF-5D44-F57ADE8C9292}" dt="2024-04-30T06:51:23.240" v="17" actId="1076"/>
          <ac:picMkLst>
            <pc:docMk/>
            <pc:sldMk cId="759283344" sldId="265"/>
            <ac:picMk id="2" creationId="{71FB33DE-996E-B84E-EEB6-EFEC06989149}"/>
          </ac:picMkLst>
        </pc:picChg>
        <pc:picChg chg="del">
          <ac:chgData name="A Freel" userId="S::afreel@ohacademy.co.uk::f6dead3d-cc44-4b49-aee1-60fe86f08dbd" providerId="AD" clId="Web-{19738656-B1C4-5DEF-5D44-F57ADE8C9292}" dt="2024-04-30T06:51:18.756" v="15"/>
          <ac:picMkLst>
            <pc:docMk/>
            <pc:sldMk cId="759283344" sldId="265"/>
            <ac:picMk id="15" creationId="{7B2CDF00-DB6E-DCFB-F89F-FA434FB2CE91}"/>
          </ac:picMkLst>
        </pc:picChg>
      </pc:sldChg>
      <pc:sldChg chg="modSp">
        <pc:chgData name="A Freel" userId="S::afreel@ohacademy.co.uk::f6dead3d-cc44-4b49-aee1-60fe86f08dbd" providerId="AD" clId="Web-{19738656-B1C4-5DEF-5D44-F57ADE8C9292}" dt="2024-04-30T07:00:22.320" v="46" actId="20577"/>
        <pc:sldMkLst>
          <pc:docMk/>
          <pc:sldMk cId="280546473" sldId="266"/>
        </pc:sldMkLst>
        <pc:spChg chg="mod">
          <ac:chgData name="A Freel" userId="S::afreel@ohacademy.co.uk::f6dead3d-cc44-4b49-aee1-60fe86f08dbd" providerId="AD" clId="Web-{19738656-B1C4-5DEF-5D44-F57ADE8C9292}" dt="2024-04-30T06:51:14.615" v="14" actId="20577"/>
          <ac:spMkLst>
            <pc:docMk/>
            <pc:sldMk cId="280546473" sldId="266"/>
            <ac:spMk id="4" creationId="{C5FA7611-83A1-9E91-36DB-A3F2C8CCBCA3}"/>
          </ac:spMkLst>
        </pc:spChg>
        <pc:spChg chg="mod">
          <ac:chgData name="A Freel" userId="S::afreel@ohacademy.co.uk::f6dead3d-cc44-4b49-aee1-60fe86f08dbd" providerId="AD" clId="Web-{19738656-B1C4-5DEF-5D44-F57ADE8C9292}" dt="2024-04-30T07:00:22.320" v="46" actId="20577"/>
          <ac:spMkLst>
            <pc:docMk/>
            <pc:sldMk cId="280546473" sldId="266"/>
            <ac:spMk id="10" creationId="{462A0ABB-2E2B-3178-B3C0-BE2151033548}"/>
          </ac:spMkLst>
        </pc:spChg>
      </pc:sldChg>
      <pc:sldChg chg="addSp delSp modSp new">
        <pc:chgData name="A Freel" userId="S::afreel@ohacademy.co.uk::f6dead3d-cc44-4b49-aee1-60fe86f08dbd" providerId="AD" clId="Web-{19738656-B1C4-5DEF-5D44-F57ADE8C9292}" dt="2024-05-02T14:36:19.914" v="302" actId="1076"/>
        <pc:sldMkLst>
          <pc:docMk/>
          <pc:sldMk cId="4112359529" sldId="553"/>
        </pc:sldMkLst>
        <pc:spChg chg="del">
          <ac:chgData name="A Freel" userId="S::afreel@ohacademy.co.uk::f6dead3d-cc44-4b49-aee1-60fe86f08dbd" providerId="AD" clId="Web-{19738656-B1C4-5DEF-5D44-F57ADE8C9292}" dt="2024-04-30T07:01:25.134" v="48"/>
          <ac:spMkLst>
            <pc:docMk/>
            <pc:sldMk cId="4112359529" sldId="553"/>
            <ac:spMk id="2" creationId="{A28B9774-E681-ADB1-145B-7040718A1192}"/>
          </ac:spMkLst>
        </pc:spChg>
        <pc:spChg chg="del">
          <ac:chgData name="A Freel" userId="S::afreel@ohacademy.co.uk::f6dead3d-cc44-4b49-aee1-60fe86f08dbd" providerId="AD" clId="Web-{19738656-B1C4-5DEF-5D44-F57ADE8C9292}" dt="2024-04-30T07:01:28.760" v="49"/>
          <ac:spMkLst>
            <pc:docMk/>
            <pc:sldMk cId="4112359529" sldId="553"/>
            <ac:spMk id="3" creationId="{E0D09B29-AC5A-6551-82C8-309924CA661F}"/>
          </ac:spMkLst>
        </pc:spChg>
        <pc:spChg chg="add mod">
          <ac:chgData name="A Freel" userId="S::afreel@ohacademy.co.uk::f6dead3d-cc44-4b49-aee1-60fe86f08dbd" providerId="AD" clId="Web-{19738656-B1C4-5DEF-5D44-F57ADE8C9292}" dt="2024-05-02T14:35:02.052" v="239" actId="1076"/>
          <ac:spMkLst>
            <pc:docMk/>
            <pc:sldMk cId="4112359529" sldId="553"/>
            <ac:spMk id="4" creationId="{0A7F1E58-E9F1-B271-DDA0-09A4C12D6CFB}"/>
          </ac:spMkLst>
        </pc:spChg>
        <pc:spChg chg="add mod">
          <ac:chgData name="A Freel" userId="S::afreel@ohacademy.co.uk::f6dead3d-cc44-4b49-aee1-60fe86f08dbd" providerId="AD" clId="Web-{19738656-B1C4-5DEF-5D44-F57ADE8C9292}" dt="2024-05-02T09:35:01.291" v="172" actId="20577"/>
          <ac:spMkLst>
            <pc:docMk/>
            <pc:sldMk cId="4112359529" sldId="553"/>
            <ac:spMk id="5" creationId="{DD5D8D98-FD0F-11AC-05B7-7133809CE7DA}"/>
          </ac:spMkLst>
        </pc:spChg>
        <pc:spChg chg="add mod">
          <ac:chgData name="A Freel" userId="S::afreel@ohacademy.co.uk::f6dead3d-cc44-4b49-aee1-60fe86f08dbd" providerId="AD" clId="Web-{19738656-B1C4-5DEF-5D44-F57ADE8C9292}" dt="2024-05-02T09:33:48.006" v="149" actId="14100"/>
          <ac:spMkLst>
            <pc:docMk/>
            <pc:sldMk cId="4112359529" sldId="553"/>
            <ac:spMk id="6" creationId="{BAB44B04-7737-9463-688D-B8ADEB257839}"/>
          </ac:spMkLst>
        </pc:spChg>
        <pc:spChg chg="add mod">
          <ac:chgData name="A Freel" userId="S::afreel@ohacademy.co.uk::f6dead3d-cc44-4b49-aee1-60fe86f08dbd" providerId="AD" clId="Web-{19738656-B1C4-5DEF-5D44-F57ADE8C9292}" dt="2024-05-02T14:35:44.663" v="294" actId="20577"/>
          <ac:spMkLst>
            <pc:docMk/>
            <pc:sldMk cId="4112359529" sldId="553"/>
            <ac:spMk id="8" creationId="{F01D3ABE-F3AB-D65D-46E8-5D70B683E98C}"/>
          </ac:spMkLst>
        </pc:spChg>
        <pc:spChg chg="add mod">
          <ac:chgData name="A Freel" userId="S::afreel@ohacademy.co.uk::f6dead3d-cc44-4b49-aee1-60fe86f08dbd" providerId="AD" clId="Web-{19738656-B1C4-5DEF-5D44-F57ADE8C9292}" dt="2024-05-02T14:36:04.132" v="296"/>
          <ac:spMkLst>
            <pc:docMk/>
            <pc:sldMk cId="4112359529" sldId="553"/>
            <ac:spMk id="9" creationId="{B73FB1E5-FB5A-293C-DE43-FBA125807D56}"/>
          </ac:spMkLst>
        </pc:spChg>
        <pc:spChg chg="add mod">
          <ac:chgData name="A Freel" userId="S::afreel@ohacademy.co.uk::f6dead3d-cc44-4b49-aee1-60fe86f08dbd" providerId="AD" clId="Web-{19738656-B1C4-5DEF-5D44-F57ADE8C9292}" dt="2024-05-02T14:36:15.070" v="300" actId="1076"/>
          <ac:spMkLst>
            <pc:docMk/>
            <pc:sldMk cId="4112359529" sldId="553"/>
            <ac:spMk id="11" creationId="{A9603263-C687-2E99-A27C-90C82FCB9FFB}"/>
          </ac:spMkLst>
        </pc:spChg>
        <pc:spChg chg="add mod">
          <ac:chgData name="A Freel" userId="S::afreel@ohacademy.co.uk::f6dead3d-cc44-4b49-aee1-60fe86f08dbd" providerId="AD" clId="Web-{19738656-B1C4-5DEF-5D44-F57ADE8C9292}" dt="2024-05-02T14:36:19.914" v="302" actId="1076"/>
          <ac:spMkLst>
            <pc:docMk/>
            <pc:sldMk cId="4112359529" sldId="553"/>
            <ac:spMk id="12" creationId="{D425ABD8-DFC9-1C67-31DC-37D20CB317A1}"/>
          </ac:spMkLst>
        </pc:spChg>
        <pc:picChg chg="add mod">
          <ac:chgData name="A Freel" userId="S::afreel@ohacademy.co.uk::f6dead3d-cc44-4b49-aee1-60fe86f08dbd" providerId="AD" clId="Web-{19738656-B1C4-5DEF-5D44-F57ADE8C9292}" dt="2024-05-02T09:33:57.944" v="153" actId="14100"/>
          <ac:picMkLst>
            <pc:docMk/>
            <pc:sldMk cId="4112359529" sldId="553"/>
            <ac:picMk id="2" creationId="{DD2FEDA1-06C8-84EA-C847-1CC8022ABEE4}"/>
          </ac:picMkLst>
        </pc:picChg>
        <pc:picChg chg="add mod">
          <ac:chgData name="A Freel" userId="S::afreel@ohacademy.co.uk::f6dead3d-cc44-4b49-aee1-60fe86f08dbd" providerId="AD" clId="Web-{19738656-B1C4-5DEF-5D44-F57ADE8C9292}" dt="2024-05-02T09:34:03.397" v="155" actId="1076"/>
          <ac:picMkLst>
            <pc:docMk/>
            <pc:sldMk cId="4112359529" sldId="553"/>
            <ac:picMk id="3" creationId="{82E4483A-151A-1D40-254D-D67954B4E822}"/>
          </ac:picMkLst>
        </pc:picChg>
        <pc:picChg chg="add mod">
          <ac:chgData name="A Freel" userId="S::afreel@ohacademy.co.uk::f6dead3d-cc44-4b49-aee1-60fe86f08dbd" providerId="AD" clId="Web-{19738656-B1C4-5DEF-5D44-F57ADE8C9292}" dt="2024-05-02T09:33:50.647" v="150" actId="1076"/>
          <ac:picMkLst>
            <pc:docMk/>
            <pc:sldMk cId="4112359529" sldId="553"/>
            <ac:picMk id="7" creationId="{B81AA6BB-5A93-BBFA-15F1-6D332182ACA2}"/>
          </ac:picMkLst>
        </pc:picChg>
        <pc:picChg chg="add del mod">
          <ac:chgData name="A Freel" userId="S::afreel@ohacademy.co.uk::f6dead3d-cc44-4b49-aee1-60fe86f08dbd" providerId="AD" clId="Web-{19738656-B1C4-5DEF-5D44-F57ADE8C9292}" dt="2024-05-02T14:36:09.288" v="298"/>
          <ac:picMkLst>
            <pc:docMk/>
            <pc:sldMk cId="4112359529" sldId="553"/>
            <ac:picMk id="10" creationId="{9F327009-21E1-FDDF-6B5A-3B8B1ECE3019}"/>
          </ac:picMkLst>
        </pc:picChg>
      </pc:sldChg>
      <pc:sldChg chg="addSp delSp modSp add replId">
        <pc:chgData name="A Freel" userId="S::afreel@ohacademy.co.uk::f6dead3d-cc44-4b49-aee1-60fe86f08dbd" providerId="AD" clId="Web-{19738656-B1C4-5DEF-5D44-F57ADE8C9292}" dt="2024-05-02T14:34:13.409" v="238" actId="1076"/>
        <pc:sldMkLst>
          <pc:docMk/>
          <pc:sldMk cId="2957138859" sldId="554"/>
        </pc:sldMkLst>
        <pc:spChg chg="add del">
          <ac:chgData name="A Freel" userId="S::afreel@ohacademy.co.uk::f6dead3d-cc44-4b49-aee1-60fe86f08dbd" providerId="AD" clId="Web-{19738656-B1C4-5DEF-5D44-F57ADE8C9292}" dt="2024-04-30T07:03:08.435" v="83"/>
          <ac:spMkLst>
            <pc:docMk/>
            <pc:sldMk cId="2957138859" sldId="554"/>
            <ac:spMk id="3" creationId="{3C28E80B-44D8-7CA8-3A74-5CD09AB6611B}"/>
          </ac:spMkLst>
        </pc:spChg>
        <pc:spChg chg="add mod">
          <ac:chgData name="A Freel" userId="S::afreel@ohacademy.co.uk::f6dead3d-cc44-4b49-aee1-60fe86f08dbd" providerId="AD" clId="Web-{19738656-B1C4-5DEF-5D44-F57ADE8C9292}" dt="2024-05-02T14:33:08.532" v="212" actId="20577"/>
          <ac:spMkLst>
            <pc:docMk/>
            <pc:sldMk cId="2957138859" sldId="554"/>
            <ac:spMk id="3" creationId="{FA74DC53-6E1D-9A94-D48B-3C5BE40345FD}"/>
          </ac:spMkLst>
        </pc:spChg>
        <pc:spChg chg="mod">
          <ac:chgData name="A Freel" userId="S::afreel@ohacademy.co.uk::f6dead3d-cc44-4b49-aee1-60fe86f08dbd" providerId="AD" clId="Web-{19738656-B1C4-5DEF-5D44-F57ADE8C9292}" dt="2024-05-02T09:35:09.182" v="177" actId="20577"/>
          <ac:spMkLst>
            <pc:docMk/>
            <pc:sldMk cId="2957138859" sldId="554"/>
            <ac:spMk id="5" creationId="{DD5D8D98-FD0F-11AC-05B7-7133809CE7DA}"/>
          </ac:spMkLst>
        </pc:spChg>
        <pc:spChg chg="add mod">
          <ac:chgData name="A Freel" userId="S::afreel@ohacademy.co.uk::f6dead3d-cc44-4b49-aee1-60fe86f08dbd" providerId="AD" clId="Web-{19738656-B1C4-5DEF-5D44-F57ADE8C9292}" dt="2024-04-30T07:03:34.529" v="97" actId="20577"/>
          <ac:spMkLst>
            <pc:docMk/>
            <pc:sldMk cId="2957138859" sldId="554"/>
            <ac:spMk id="6" creationId="{899BA372-6297-442A-3190-1B03F800DE7D}"/>
          </ac:spMkLst>
        </pc:spChg>
        <pc:spChg chg="add mod">
          <ac:chgData name="A Freel" userId="S::afreel@ohacademy.co.uk::f6dead3d-cc44-4b49-aee1-60fe86f08dbd" providerId="AD" clId="Web-{19738656-B1C4-5DEF-5D44-F57ADE8C9292}" dt="2024-05-02T14:34:13.409" v="238" actId="1076"/>
          <ac:spMkLst>
            <pc:docMk/>
            <pc:sldMk cId="2957138859" sldId="554"/>
            <ac:spMk id="7" creationId="{54B64B80-F7F9-73BC-5318-A7F6DDA378E7}"/>
          </ac:spMkLst>
        </pc:spChg>
        <pc:picChg chg="add mod">
          <ac:chgData name="A Freel" userId="S::afreel@ohacademy.co.uk::f6dead3d-cc44-4b49-aee1-60fe86f08dbd" providerId="AD" clId="Web-{19738656-B1C4-5DEF-5D44-F57ADE8C9292}" dt="2024-05-02T14:32:41.063" v="184" actId="1076"/>
          <ac:picMkLst>
            <pc:docMk/>
            <pc:sldMk cId="2957138859" sldId="554"/>
            <ac:picMk id="2" creationId="{717FAF65-2448-2805-AAD4-A4CE985751E6}"/>
          </ac:picMkLst>
        </pc:picChg>
      </pc:sldChg>
      <pc:sldChg chg="addSp delSp modSp add replId">
        <pc:chgData name="A Freel" userId="S::afreel@ohacademy.co.uk::f6dead3d-cc44-4b49-aee1-60fe86f08dbd" providerId="AD" clId="Web-{19738656-B1C4-5DEF-5D44-F57ADE8C9292}" dt="2024-05-02T15:11:47.611" v="531" actId="20577"/>
        <pc:sldMkLst>
          <pc:docMk/>
          <pc:sldMk cId="1867710325" sldId="555"/>
        </pc:sldMkLst>
        <pc:spChg chg="add mod">
          <ac:chgData name="A Freel" userId="S::afreel@ohacademy.co.uk::f6dead3d-cc44-4b49-aee1-60fe86f08dbd" providerId="AD" clId="Web-{19738656-B1C4-5DEF-5D44-F57ADE8C9292}" dt="2024-05-02T15:10:41.531" v="491" actId="20577"/>
          <ac:spMkLst>
            <pc:docMk/>
            <pc:sldMk cId="1867710325" sldId="555"/>
            <ac:spMk id="3" creationId="{8B67561A-17CA-776F-890C-F2BBBEE6778B}"/>
          </ac:spMkLst>
        </pc:spChg>
        <pc:spChg chg="mod">
          <ac:chgData name="A Freel" userId="S::afreel@ohacademy.co.uk::f6dead3d-cc44-4b49-aee1-60fe86f08dbd" providerId="AD" clId="Web-{19738656-B1C4-5DEF-5D44-F57ADE8C9292}" dt="2024-05-02T09:35:13.214" v="180" actId="20577"/>
          <ac:spMkLst>
            <pc:docMk/>
            <pc:sldMk cId="1867710325" sldId="555"/>
            <ac:spMk id="5" creationId="{DD5D8D98-FD0F-11AC-05B7-7133809CE7DA}"/>
          </ac:spMkLst>
        </pc:spChg>
        <pc:spChg chg="del">
          <ac:chgData name="A Freel" userId="S::afreel@ohacademy.co.uk::f6dead3d-cc44-4b49-aee1-60fe86f08dbd" providerId="AD" clId="Web-{19738656-B1C4-5DEF-5D44-F57ADE8C9292}" dt="2024-05-02T06:43:44.442" v="120"/>
          <ac:spMkLst>
            <pc:docMk/>
            <pc:sldMk cId="1867710325" sldId="555"/>
            <ac:spMk id="6" creationId="{899BA372-6297-442A-3190-1B03F800DE7D}"/>
          </ac:spMkLst>
        </pc:spChg>
        <pc:spChg chg="add mod">
          <ac:chgData name="A Freel" userId="S::afreel@ohacademy.co.uk::f6dead3d-cc44-4b49-aee1-60fe86f08dbd" providerId="AD" clId="Web-{19738656-B1C4-5DEF-5D44-F57ADE8C9292}" dt="2024-05-02T15:11:47.611" v="531" actId="20577"/>
          <ac:spMkLst>
            <pc:docMk/>
            <pc:sldMk cId="1867710325" sldId="555"/>
            <ac:spMk id="6" creationId="{EBD66E41-15F5-2B05-2F6A-64E3108EFACE}"/>
          </ac:spMkLst>
        </pc:spChg>
        <pc:picChg chg="add mod">
          <ac:chgData name="A Freel" userId="S::afreel@ohacademy.co.uk::f6dead3d-cc44-4b49-aee1-60fe86f08dbd" providerId="AD" clId="Web-{19738656-B1C4-5DEF-5D44-F57ADE8C9292}" dt="2024-05-02T14:49:12.534" v="326" actId="1076"/>
          <ac:picMkLst>
            <pc:docMk/>
            <pc:sldMk cId="1867710325" sldId="555"/>
            <ac:picMk id="2" creationId="{4D25F293-969A-A9DF-F10A-EDE87AFFBF9A}"/>
          </ac:picMkLst>
        </pc:picChg>
      </pc:sldChg>
      <pc:sldChg chg="addSp modSp add replId">
        <pc:chgData name="A Freel" userId="S::afreel@ohacademy.co.uk::f6dead3d-cc44-4b49-aee1-60fe86f08dbd" providerId="AD" clId="Web-{19738656-B1C4-5DEF-5D44-F57ADE8C9292}" dt="2024-05-02T15:09:50.341" v="468" actId="20577"/>
        <pc:sldMkLst>
          <pc:docMk/>
          <pc:sldMk cId="4264060343" sldId="556"/>
        </pc:sldMkLst>
        <pc:spChg chg="add mod">
          <ac:chgData name="A Freel" userId="S::afreel@ohacademy.co.uk::f6dead3d-cc44-4b49-aee1-60fe86f08dbd" providerId="AD" clId="Web-{19738656-B1C4-5DEF-5D44-F57ADE8C9292}" dt="2024-05-02T15:08:58.136" v="384"/>
          <ac:spMkLst>
            <pc:docMk/>
            <pc:sldMk cId="4264060343" sldId="556"/>
            <ac:spMk id="3" creationId="{1FD0E2D8-BD1F-C122-776A-60C6B3E2FA15}"/>
          </ac:spMkLst>
        </pc:spChg>
        <pc:spChg chg="add mod">
          <ac:chgData name="A Freel" userId="S::afreel@ohacademy.co.uk::f6dead3d-cc44-4b49-aee1-60fe86f08dbd" providerId="AD" clId="Web-{19738656-B1C4-5DEF-5D44-F57ADE8C9292}" dt="2024-05-02T15:09:50.341" v="468" actId="20577"/>
          <ac:spMkLst>
            <pc:docMk/>
            <pc:sldMk cId="4264060343" sldId="556"/>
            <ac:spMk id="6" creationId="{124B3A69-3F8F-FA57-179D-E1848C321493}"/>
          </ac:spMkLst>
        </pc:spChg>
        <pc:picChg chg="add mod">
          <ac:chgData name="A Freel" userId="S::afreel@ohacademy.co.uk::f6dead3d-cc44-4b49-aee1-60fe86f08dbd" providerId="AD" clId="Web-{19738656-B1C4-5DEF-5D44-F57ADE8C9292}" dt="2024-05-02T14:51:06.709" v="328" actId="1076"/>
          <ac:picMkLst>
            <pc:docMk/>
            <pc:sldMk cId="4264060343" sldId="556"/>
            <ac:picMk id="2" creationId="{70033A86-14F0-138E-EEB7-BD9E2C2B7EE6}"/>
          </ac:picMkLst>
        </pc:picChg>
      </pc:sldChg>
      <pc:sldChg chg="addSp modSp add replId">
        <pc:chgData name="A Freel" userId="S::afreel@ohacademy.co.uk::f6dead3d-cc44-4b49-aee1-60fe86f08dbd" providerId="AD" clId="Web-{19738656-B1C4-5DEF-5D44-F57ADE8C9292}" dt="2024-05-02T15:14:16.007" v="591" actId="1076"/>
        <pc:sldMkLst>
          <pc:docMk/>
          <pc:sldMk cId="1046423779" sldId="557"/>
        </pc:sldMkLst>
        <pc:spChg chg="add mod">
          <ac:chgData name="A Freel" userId="S::afreel@ohacademy.co.uk::f6dead3d-cc44-4b49-aee1-60fe86f08dbd" providerId="AD" clId="Web-{19738656-B1C4-5DEF-5D44-F57ADE8C9292}" dt="2024-05-02T15:13:35.068" v="566"/>
          <ac:spMkLst>
            <pc:docMk/>
            <pc:sldMk cId="1046423779" sldId="557"/>
            <ac:spMk id="3" creationId="{D92823C6-AC3E-D2D8-DBB3-EB185135BDB0}"/>
          </ac:spMkLst>
        </pc:spChg>
        <pc:spChg chg="add mod">
          <ac:chgData name="A Freel" userId="S::afreel@ohacademy.co.uk::f6dead3d-cc44-4b49-aee1-60fe86f08dbd" providerId="AD" clId="Web-{19738656-B1C4-5DEF-5D44-F57ADE8C9292}" dt="2024-05-02T15:14:16.007" v="591" actId="1076"/>
          <ac:spMkLst>
            <pc:docMk/>
            <pc:sldMk cId="1046423779" sldId="557"/>
            <ac:spMk id="6" creationId="{1C68EC31-CBD0-FA67-FB2B-4901D10A946D}"/>
          </ac:spMkLst>
        </pc:spChg>
        <pc:picChg chg="add mod">
          <ac:chgData name="A Freel" userId="S::afreel@ohacademy.co.uk::f6dead3d-cc44-4b49-aee1-60fe86f08dbd" providerId="AD" clId="Web-{19738656-B1C4-5DEF-5D44-F57ADE8C9292}" dt="2024-05-02T14:52:24.603" v="330" actId="1076"/>
          <ac:picMkLst>
            <pc:docMk/>
            <pc:sldMk cId="1046423779" sldId="557"/>
            <ac:picMk id="2" creationId="{C15DE2A6-953E-0C1A-22B3-F43E693C6D09}"/>
          </ac:picMkLst>
        </pc:picChg>
      </pc:sldChg>
      <pc:sldChg chg="addSp modSp add replId">
        <pc:chgData name="A Freel" userId="S::afreel@ohacademy.co.uk::f6dead3d-cc44-4b49-aee1-60fe86f08dbd" providerId="AD" clId="Web-{19738656-B1C4-5DEF-5D44-F57ADE8C9292}" dt="2024-05-06T16:28:27.364" v="593" actId="1076"/>
        <pc:sldMkLst>
          <pc:docMk/>
          <pc:sldMk cId="1279988738" sldId="558"/>
        </pc:sldMkLst>
        <pc:spChg chg="add mod">
          <ac:chgData name="A Freel" userId="S::afreel@ohacademy.co.uk::f6dead3d-cc44-4b49-aee1-60fe86f08dbd" providerId="AD" clId="Web-{19738656-B1C4-5DEF-5D44-F57ADE8C9292}" dt="2024-05-02T14:39:01.794" v="313" actId="20577"/>
          <ac:spMkLst>
            <pc:docMk/>
            <pc:sldMk cId="1279988738" sldId="558"/>
            <ac:spMk id="2" creationId="{707700A7-FDDA-B687-DB5A-493DDE0C1151}"/>
          </ac:spMkLst>
        </pc:spChg>
        <pc:spChg chg="add mod">
          <ac:chgData name="A Freel" userId="S::afreel@ohacademy.co.uk::f6dead3d-cc44-4b49-aee1-60fe86f08dbd" providerId="AD" clId="Web-{19738656-B1C4-5DEF-5D44-F57ADE8C9292}" dt="2024-05-02T14:39:11.732" v="324" actId="20577"/>
          <ac:spMkLst>
            <pc:docMk/>
            <pc:sldMk cId="1279988738" sldId="558"/>
            <ac:spMk id="3" creationId="{E9F1DB8F-AAF0-14D0-EEE4-5C352303A3A8}"/>
          </ac:spMkLst>
        </pc:spChg>
        <pc:picChg chg="add mod">
          <ac:chgData name="A Freel" userId="S::afreel@ohacademy.co.uk::f6dead3d-cc44-4b49-aee1-60fe86f08dbd" providerId="AD" clId="Web-{19738656-B1C4-5DEF-5D44-F57ADE8C9292}" dt="2024-05-02T14:55:33.640" v="333" actId="1076"/>
          <ac:picMkLst>
            <pc:docMk/>
            <pc:sldMk cId="1279988738" sldId="558"/>
            <ac:picMk id="6" creationId="{8B26C428-E948-A548-3B1C-70C534B8A587}"/>
          </ac:picMkLst>
        </pc:picChg>
        <pc:picChg chg="add mod">
          <ac:chgData name="A Freel" userId="S::afreel@ohacademy.co.uk::f6dead3d-cc44-4b49-aee1-60fe86f08dbd" providerId="AD" clId="Web-{19738656-B1C4-5DEF-5D44-F57ADE8C9292}" dt="2024-05-06T16:28:27.364" v="593" actId="1076"/>
          <ac:picMkLst>
            <pc:docMk/>
            <pc:sldMk cId="1279988738" sldId="558"/>
            <ac:picMk id="7" creationId="{D5B3FC92-BA20-4809-13EF-00489F4D642E}"/>
          </ac:picMkLst>
        </pc:picChg>
      </pc:sldChg>
    </pc:docChg>
  </pc:docChgLst>
  <pc:docChgLst>
    <pc:chgData name="L Roberts" userId="S::lroberts@ohacademy.co.uk::bd6b7227-230d-44c8-b4fe-a13c6c7d9260" providerId="AD" clId="Web-{4F33D107-A5D4-4BDA-A725-968947C071CB}"/>
    <pc:docChg chg="delSld modSld">
      <pc:chgData name="L Roberts" userId="S::lroberts@ohacademy.co.uk::bd6b7227-230d-44c8-b4fe-a13c6c7d9260" providerId="AD" clId="Web-{4F33D107-A5D4-4BDA-A725-968947C071CB}" dt="2023-12-12T15:44:14.839" v="16"/>
      <pc:docMkLst>
        <pc:docMk/>
      </pc:docMkLst>
      <pc:sldChg chg="delSp">
        <pc:chgData name="L Roberts" userId="S::lroberts@ohacademy.co.uk::bd6b7227-230d-44c8-b4fe-a13c6c7d9260" providerId="AD" clId="Web-{4F33D107-A5D4-4BDA-A725-968947C071CB}" dt="2023-12-12T15:43:58.901" v="14"/>
        <pc:sldMkLst>
          <pc:docMk/>
          <pc:sldMk cId="759283344" sldId="265"/>
        </pc:sldMkLst>
        <pc:spChg chg="del">
          <ac:chgData name="L Roberts" userId="S::lroberts@ohacademy.co.uk::bd6b7227-230d-44c8-b4fe-a13c6c7d9260" providerId="AD" clId="Web-{4F33D107-A5D4-4BDA-A725-968947C071CB}" dt="2023-12-12T15:43:58.901" v="14"/>
          <ac:spMkLst>
            <pc:docMk/>
            <pc:sldMk cId="759283344" sldId="265"/>
            <ac:spMk id="15" creationId="{ECAFBBE7-0B0C-0916-B36C-5A87BB6200CE}"/>
          </ac:spMkLst>
        </pc:spChg>
      </pc:sldChg>
      <pc:sldChg chg="delSp">
        <pc:chgData name="L Roberts" userId="S::lroberts@ohacademy.co.uk::bd6b7227-230d-44c8-b4fe-a13c6c7d9260" providerId="AD" clId="Web-{4F33D107-A5D4-4BDA-A725-968947C071CB}" dt="2023-12-12T15:43:55.307" v="13"/>
        <pc:sldMkLst>
          <pc:docMk/>
          <pc:sldMk cId="280546473" sldId="266"/>
        </pc:sldMkLst>
        <pc:spChg chg="del">
          <ac:chgData name="L Roberts" userId="S::lroberts@ohacademy.co.uk::bd6b7227-230d-44c8-b4fe-a13c6c7d9260" providerId="AD" clId="Web-{4F33D107-A5D4-4BDA-A725-968947C071CB}" dt="2023-12-12T15:43:55.307" v="13"/>
          <ac:spMkLst>
            <pc:docMk/>
            <pc:sldMk cId="280546473" sldId="266"/>
            <ac:spMk id="11" creationId="{A39F37AF-CFDB-313B-CAA4-DAFCED40985F}"/>
          </ac:spMkLst>
        </pc:spChg>
      </pc:sldChg>
      <pc:sldChg chg="delSp">
        <pc:chgData name="L Roberts" userId="S::lroberts@ohacademy.co.uk::bd6b7227-230d-44c8-b4fe-a13c6c7d9260" providerId="AD" clId="Web-{4F33D107-A5D4-4BDA-A725-968947C071CB}" dt="2023-12-12T15:44:04.839" v="15"/>
        <pc:sldMkLst>
          <pc:docMk/>
          <pc:sldMk cId="2119759023" sldId="269"/>
        </pc:sldMkLst>
        <pc:spChg chg="del">
          <ac:chgData name="L Roberts" userId="S::lroberts@ohacademy.co.uk::bd6b7227-230d-44c8-b4fe-a13c6c7d9260" providerId="AD" clId="Web-{4F33D107-A5D4-4BDA-A725-968947C071CB}" dt="2023-12-12T15:44:04.839" v="15"/>
          <ac:spMkLst>
            <pc:docMk/>
            <pc:sldMk cId="2119759023" sldId="269"/>
            <ac:spMk id="7" creationId="{0B50E505-739F-03A0-EC06-BC3680A0FA85}"/>
          </ac:spMkLst>
        </pc:spChg>
      </pc:sldChg>
      <pc:sldChg chg="modSp">
        <pc:chgData name="L Roberts" userId="S::lroberts@ohacademy.co.uk::bd6b7227-230d-44c8-b4fe-a13c6c7d9260" providerId="AD" clId="Web-{4F33D107-A5D4-4BDA-A725-968947C071CB}" dt="2023-12-12T15:43:44.291" v="12" actId="20577"/>
        <pc:sldMkLst>
          <pc:docMk/>
          <pc:sldMk cId="362951413" sldId="284"/>
        </pc:sldMkLst>
        <pc:spChg chg="mod">
          <ac:chgData name="L Roberts" userId="S::lroberts@ohacademy.co.uk::bd6b7227-230d-44c8-b4fe-a13c6c7d9260" providerId="AD" clId="Web-{4F33D107-A5D4-4BDA-A725-968947C071CB}" dt="2023-12-12T15:43:44.291" v="12" actId="20577"/>
          <ac:spMkLst>
            <pc:docMk/>
            <pc:sldMk cId="362951413" sldId="284"/>
            <ac:spMk id="6" creationId="{F3866C31-0780-0D73-241E-EE05A61E3BEA}"/>
          </ac:spMkLst>
        </pc:spChg>
      </pc:sldChg>
      <pc:sldChg chg="del">
        <pc:chgData name="L Roberts" userId="S::lroberts@ohacademy.co.uk::bd6b7227-230d-44c8-b4fe-a13c6c7d9260" providerId="AD" clId="Web-{4F33D107-A5D4-4BDA-A725-968947C071CB}" dt="2023-12-12T15:44:14.839" v="16"/>
        <pc:sldMkLst>
          <pc:docMk/>
          <pc:sldMk cId="2848035885" sldId="321"/>
        </pc:sldMkLst>
      </pc:sldChg>
    </pc:docChg>
  </pc:docChgLst>
  <pc:docChgLst>
    <pc:chgData name="L Roberts" userId="S::lroberts@ohacademy.co.uk::bd6b7227-230d-44c8-b4fe-a13c6c7d9260" providerId="AD" clId="Web-{06EDA1CD-A6AB-EE5B-0E9F-84FC35419810}"/>
    <pc:docChg chg="delSld">
      <pc:chgData name="L Roberts" userId="S::lroberts@ohacademy.co.uk::bd6b7227-230d-44c8-b4fe-a13c6c7d9260" providerId="AD" clId="Web-{06EDA1CD-A6AB-EE5B-0E9F-84FC35419810}" dt="2024-04-08T20:30:04.729" v="0"/>
      <pc:docMkLst>
        <pc:docMk/>
      </pc:docMkLst>
      <pc:sldChg chg="del">
        <pc:chgData name="L Roberts" userId="S::lroberts@ohacademy.co.uk::bd6b7227-230d-44c8-b4fe-a13c6c7d9260" providerId="AD" clId="Web-{06EDA1CD-A6AB-EE5B-0E9F-84FC35419810}" dt="2024-04-08T20:30:04.729" v="0"/>
        <pc:sldMkLst>
          <pc:docMk/>
          <pc:sldMk cId="2756575416" sldId="277"/>
        </pc:sldMkLst>
      </pc:sldChg>
    </pc:docChg>
  </pc:docChgLst>
  <pc:docChgLst>
    <pc:chgData name="A Freel" userId="S::afreel@ohacademy.co.uk::f6dead3d-cc44-4b49-aee1-60fe86f08dbd" providerId="AD" clId="Web-{C91AEC15-D3F9-468D-B343-1A70F1E78D40}"/>
    <pc:docChg chg="addSld delSld modSld sldOrd">
      <pc:chgData name="A Freel" userId="S::afreel@ohacademy.co.uk::f6dead3d-cc44-4b49-aee1-60fe86f08dbd" providerId="AD" clId="Web-{C91AEC15-D3F9-468D-B343-1A70F1E78D40}" dt="2024-04-08T11:09:59.409" v="50"/>
      <pc:docMkLst>
        <pc:docMk/>
      </pc:docMkLst>
      <pc:sldChg chg="delSp modSp ord">
        <pc:chgData name="A Freel" userId="S::afreel@ohacademy.co.uk::f6dead3d-cc44-4b49-aee1-60fe86f08dbd" providerId="AD" clId="Web-{C91AEC15-D3F9-468D-B343-1A70F1E78D40}" dt="2024-04-08T11:09:17.689" v="12"/>
        <pc:sldMkLst>
          <pc:docMk/>
          <pc:sldMk cId="3659480960" sldId="263"/>
        </pc:sldMkLst>
        <pc:spChg chg="mod">
          <ac:chgData name="A Freel" userId="S::afreel@ohacademy.co.uk::f6dead3d-cc44-4b49-aee1-60fe86f08dbd" providerId="AD" clId="Web-{C91AEC15-D3F9-468D-B343-1A70F1E78D40}" dt="2024-04-08T11:09:16.642" v="11" actId="20577"/>
          <ac:spMkLst>
            <pc:docMk/>
            <pc:sldMk cId="3659480960" sldId="263"/>
            <ac:spMk id="3" creationId="{DCD2A9AE-8C14-09DB-518E-15242DC61215}"/>
          </ac:spMkLst>
        </pc:spChg>
        <pc:picChg chg="del">
          <ac:chgData name="A Freel" userId="S::afreel@ohacademy.co.uk::f6dead3d-cc44-4b49-aee1-60fe86f08dbd" providerId="AD" clId="Web-{C91AEC15-D3F9-468D-B343-1A70F1E78D40}" dt="2024-04-08T11:09:17.689" v="12"/>
          <ac:picMkLst>
            <pc:docMk/>
            <pc:sldMk cId="3659480960" sldId="263"/>
            <ac:picMk id="4" creationId="{3681FA76-8C59-0A33-F356-CBE1A7410371}"/>
          </ac:picMkLst>
        </pc:picChg>
      </pc:sldChg>
      <pc:sldChg chg="del">
        <pc:chgData name="A Freel" userId="S::afreel@ohacademy.co.uk::f6dead3d-cc44-4b49-aee1-60fe86f08dbd" providerId="AD" clId="Web-{C91AEC15-D3F9-468D-B343-1A70F1E78D40}" dt="2024-04-08T11:09:25.689" v="18"/>
        <pc:sldMkLst>
          <pc:docMk/>
          <pc:sldMk cId="87166564" sldId="264"/>
        </pc:sldMkLst>
      </pc:sldChg>
      <pc:sldChg chg="del">
        <pc:chgData name="A Freel" userId="S::afreel@ohacademy.co.uk::f6dead3d-cc44-4b49-aee1-60fe86f08dbd" providerId="AD" clId="Web-{C91AEC15-D3F9-468D-B343-1A70F1E78D40}" dt="2024-04-08T11:09:24.298" v="15"/>
        <pc:sldMkLst>
          <pc:docMk/>
          <pc:sldMk cId="4015430687" sldId="267"/>
        </pc:sldMkLst>
      </pc:sldChg>
      <pc:sldChg chg="del">
        <pc:chgData name="A Freel" userId="S::afreel@ohacademy.co.uk::f6dead3d-cc44-4b49-aee1-60fe86f08dbd" providerId="AD" clId="Web-{C91AEC15-D3F9-468D-B343-1A70F1E78D40}" dt="2024-04-08T11:09:27.001" v="20"/>
        <pc:sldMkLst>
          <pc:docMk/>
          <pc:sldMk cId="2373056702" sldId="319"/>
        </pc:sldMkLst>
      </pc:sldChg>
      <pc:sldChg chg="del">
        <pc:chgData name="A Freel" userId="S::afreel@ohacademy.co.uk::f6dead3d-cc44-4b49-aee1-60fe86f08dbd" providerId="AD" clId="Web-{C91AEC15-D3F9-468D-B343-1A70F1E78D40}" dt="2024-04-08T11:09:27.470" v="21"/>
        <pc:sldMkLst>
          <pc:docMk/>
          <pc:sldMk cId="1184845857" sldId="320"/>
        </pc:sldMkLst>
      </pc:sldChg>
      <pc:sldChg chg="del">
        <pc:chgData name="A Freel" userId="S::afreel@ohacademy.co.uk::f6dead3d-cc44-4b49-aee1-60fe86f08dbd" providerId="AD" clId="Web-{C91AEC15-D3F9-468D-B343-1A70F1E78D40}" dt="2024-04-08T11:09:56.815" v="46"/>
        <pc:sldMkLst>
          <pc:docMk/>
          <pc:sldMk cId="871598780" sldId="321"/>
        </pc:sldMkLst>
      </pc:sldChg>
      <pc:sldChg chg="del">
        <pc:chgData name="A Freel" userId="S::afreel@ohacademy.co.uk::f6dead3d-cc44-4b49-aee1-60fe86f08dbd" providerId="AD" clId="Web-{C91AEC15-D3F9-468D-B343-1A70F1E78D40}" dt="2024-04-08T11:09:34.298" v="28"/>
        <pc:sldMkLst>
          <pc:docMk/>
          <pc:sldMk cId="3340608508" sldId="323"/>
        </pc:sldMkLst>
      </pc:sldChg>
      <pc:sldChg chg="del">
        <pc:chgData name="A Freel" userId="S::afreel@ohacademy.co.uk::f6dead3d-cc44-4b49-aee1-60fe86f08dbd" providerId="AD" clId="Web-{C91AEC15-D3F9-468D-B343-1A70F1E78D40}" dt="2024-04-08T11:09:33.158" v="26"/>
        <pc:sldMkLst>
          <pc:docMk/>
          <pc:sldMk cId="1046337409" sldId="324"/>
        </pc:sldMkLst>
      </pc:sldChg>
      <pc:sldChg chg="del">
        <pc:chgData name="A Freel" userId="S::afreel@ohacademy.co.uk::f6dead3d-cc44-4b49-aee1-60fe86f08dbd" providerId="AD" clId="Web-{C91AEC15-D3F9-468D-B343-1A70F1E78D40}" dt="2024-04-08T11:09:35.095" v="29"/>
        <pc:sldMkLst>
          <pc:docMk/>
          <pc:sldMk cId="3430719622" sldId="329"/>
        </pc:sldMkLst>
      </pc:sldChg>
      <pc:sldChg chg="del">
        <pc:chgData name="A Freel" userId="S::afreel@ohacademy.co.uk::f6dead3d-cc44-4b49-aee1-60fe86f08dbd" providerId="AD" clId="Web-{C91AEC15-D3F9-468D-B343-1A70F1E78D40}" dt="2024-04-08T11:09:57.549" v="47"/>
        <pc:sldMkLst>
          <pc:docMk/>
          <pc:sldMk cId="3051416275" sldId="331"/>
        </pc:sldMkLst>
      </pc:sldChg>
      <pc:sldChg chg="del">
        <pc:chgData name="A Freel" userId="S::afreel@ohacademy.co.uk::f6dead3d-cc44-4b49-aee1-60fe86f08dbd" providerId="AD" clId="Web-{C91AEC15-D3F9-468D-B343-1A70F1E78D40}" dt="2024-04-08T11:09:58.096" v="48"/>
        <pc:sldMkLst>
          <pc:docMk/>
          <pc:sldMk cId="3272570082" sldId="332"/>
        </pc:sldMkLst>
      </pc:sldChg>
      <pc:sldChg chg="del">
        <pc:chgData name="A Freel" userId="S::afreel@ohacademy.co.uk::f6dead3d-cc44-4b49-aee1-60fe86f08dbd" providerId="AD" clId="Web-{C91AEC15-D3F9-468D-B343-1A70F1E78D40}" dt="2024-04-08T11:09:58.674" v="49"/>
        <pc:sldMkLst>
          <pc:docMk/>
          <pc:sldMk cId="1586558715" sldId="333"/>
        </pc:sldMkLst>
      </pc:sldChg>
      <pc:sldChg chg="del">
        <pc:chgData name="A Freel" userId="S::afreel@ohacademy.co.uk::f6dead3d-cc44-4b49-aee1-60fe86f08dbd" providerId="AD" clId="Web-{C91AEC15-D3F9-468D-B343-1A70F1E78D40}" dt="2024-04-08T11:09:59.409" v="50"/>
        <pc:sldMkLst>
          <pc:docMk/>
          <pc:sldMk cId="1747420917" sldId="334"/>
        </pc:sldMkLst>
      </pc:sldChg>
      <pc:sldChg chg="del">
        <pc:chgData name="A Freel" userId="S::afreel@ohacademy.co.uk::f6dead3d-cc44-4b49-aee1-60fe86f08dbd" providerId="AD" clId="Web-{C91AEC15-D3F9-468D-B343-1A70F1E78D40}" dt="2024-04-08T11:09:31.752" v="24"/>
        <pc:sldMkLst>
          <pc:docMk/>
          <pc:sldMk cId="1813205631" sldId="363"/>
        </pc:sldMkLst>
      </pc:sldChg>
      <pc:sldChg chg="del">
        <pc:chgData name="A Freel" userId="S::afreel@ohacademy.co.uk::f6dead3d-cc44-4b49-aee1-60fe86f08dbd" providerId="AD" clId="Web-{C91AEC15-D3F9-468D-B343-1A70F1E78D40}" dt="2024-04-08T11:09:31.064" v="23"/>
        <pc:sldMkLst>
          <pc:docMk/>
          <pc:sldMk cId="3436611376" sldId="364"/>
        </pc:sldMkLst>
      </pc:sldChg>
      <pc:sldChg chg="del">
        <pc:chgData name="A Freel" userId="S::afreel@ohacademy.co.uk::f6dead3d-cc44-4b49-aee1-60fe86f08dbd" providerId="AD" clId="Web-{C91AEC15-D3F9-468D-B343-1A70F1E78D40}" dt="2024-04-08T11:09:37.502" v="32"/>
        <pc:sldMkLst>
          <pc:docMk/>
          <pc:sldMk cId="1156984340" sldId="412"/>
        </pc:sldMkLst>
      </pc:sldChg>
      <pc:sldChg chg="del">
        <pc:chgData name="A Freel" userId="S::afreel@ohacademy.co.uk::f6dead3d-cc44-4b49-aee1-60fe86f08dbd" providerId="AD" clId="Web-{C91AEC15-D3F9-468D-B343-1A70F1E78D40}" dt="2024-04-08T11:09:37.986" v="33"/>
        <pc:sldMkLst>
          <pc:docMk/>
          <pc:sldMk cId="244091160" sldId="413"/>
        </pc:sldMkLst>
      </pc:sldChg>
      <pc:sldChg chg="del">
        <pc:chgData name="A Freel" userId="S::afreel@ohacademy.co.uk::f6dead3d-cc44-4b49-aee1-60fe86f08dbd" providerId="AD" clId="Web-{C91AEC15-D3F9-468D-B343-1A70F1E78D40}" dt="2024-04-08T11:09:38.439" v="34"/>
        <pc:sldMkLst>
          <pc:docMk/>
          <pc:sldMk cId="2815622670" sldId="414"/>
        </pc:sldMkLst>
      </pc:sldChg>
      <pc:sldChg chg="del">
        <pc:chgData name="A Freel" userId="S::afreel@ohacademy.co.uk::f6dead3d-cc44-4b49-aee1-60fe86f08dbd" providerId="AD" clId="Web-{C91AEC15-D3F9-468D-B343-1A70F1E78D40}" dt="2024-04-08T11:09:38.814" v="35"/>
        <pc:sldMkLst>
          <pc:docMk/>
          <pc:sldMk cId="1813494914" sldId="415"/>
        </pc:sldMkLst>
      </pc:sldChg>
      <pc:sldChg chg="del">
        <pc:chgData name="A Freel" userId="S::afreel@ohacademy.co.uk::f6dead3d-cc44-4b49-aee1-60fe86f08dbd" providerId="AD" clId="Web-{C91AEC15-D3F9-468D-B343-1A70F1E78D40}" dt="2024-04-08T11:09:39.283" v="36"/>
        <pc:sldMkLst>
          <pc:docMk/>
          <pc:sldMk cId="2636479147" sldId="417"/>
        </pc:sldMkLst>
      </pc:sldChg>
      <pc:sldChg chg="del">
        <pc:chgData name="A Freel" userId="S::afreel@ohacademy.co.uk::f6dead3d-cc44-4b49-aee1-60fe86f08dbd" providerId="AD" clId="Web-{C91AEC15-D3F9-468D-B343-1A70F1E78D40}" dt="2024-04-08T11:09:39.924" v="37"/>
        <pc:sldMkLst>
          <pc:docMk/>
          <pc:sldMk cId="1564606369" sldId="418"/>
        </pc:sldMkLst>
      </pc:sldChg>
      <pc:sldChg chg="del">
        <pc:chgData name="A Freel" userId="S::afreel@ohacademy.co.uk::f6dead3d-cc44-4b49-aee1-60fe86f08dbd" providerId="AD" clId="Web-{C91AEC15-D3F9-468D-B343-1A70F1E78D40}" dt="2024-04-08T11:09:40.455" v="38"/>
        <pc:sldMkLst>
          <pc:docMk/>
          <pc:sldMk cId="556979073" sldId="419"/>
        </pc:sldMkLst>
      </pc:sldChg>
      <pc:sldChg chg="del">
        <pc:chgData name="A Freel" userId="S::afreel@ohacademy.co.uk::f6dead3d-cc44-4b49-aee1-60fe86f08dbd" providerId="AD" clId="Web-{C91AEC15-D3F9-468D-B343-1A70F1E78D40}" dt="2024-04-08T11:09:41.080" v="39"/>
        <pc:sldMkLst>
          <pc:docMk/>
          <pc:sldMk cId="1146605133" sldId="420"/>
        </pc:sldMkLst>
      </pc:sldChg>
      <pc:sldChg chg="del">
        <pc:chgData name="A Freel" userId="S::afreel@ohacademy.co.uk::f6dead3d-cc44-4b49-aee1-60fe86f08dbd" providerId="AD" clId="Web-{C91AEC15-D3F9-468D-B343-1A70F1E78D40}" dt="2024-04-08T11:09:42.252" v="41"/>
        <pc:sldMkLst>
          <pc:docMk/>
          <pc:sldMk cId="67224578" sldId="426"/>
        </pc:sldMkLst>
      </pc:sldChg>
      <pc:sldChg chg="del">
        <pc:chgData name="A Freel" userId="S::afreel@ohacademy.co.uk::f6dead3d-cc44-4b49-aee1-60fe86f08dbd" providerId="AD" clId="Web-{C91AEC15-D3F9-468D-B343-1A70F1E78D40}" dt="2024-04-08T11:09:43.158" v="42"/>
        <pc:sldMkLst>
          <pc:docMk/>
          <pc:sldMk cId="1426253922" sldId="427"/>
        </pc:sldMkLst>
      </pc:sldChg>
      <pc:sldChg chg="del">
        <pc:chgData name="A Freel" userId="S::afreel@ohacademy.co.uk::f6dead3d-cc44-4b49-aee1-60fe86f08dbd" providerId="AD" clId="Web-{C91AEC15-D3F9-468D-B343-1A70F1E78D40}" dt="2024-04-08T11:09:44.174" v="43"/>
        <pc:sldMkLst>
          <pc:docMk/>
          <pc:sldMk cId="3687424651" sldId="428"/>
        </pc:sldMkLst>
      </pc:sldChg>
      <pc:sldChg chg="del">
        <pc:chgData name="A Freel" userId="S::afreel@ohacademy.co.uk::f6dead3d-cc44-4b49-aee1-60fe86f08dbd" providerId="AD" clId="Web-{C91AEC15-D3F9-468D-B343-1A70F1E78D40}" dt="2024-04-08T11:09:44.924" v="44"/>
        <pc:sldMkLst>
          <pc:docMk/>
          <pc:sldMk cId="3223570591" sldId="429"/>
        </pc:sldMkLst>
      </pc:sldChg>
      <pc:sldChg chg="del">
        <pc:chgData name="A Freel" userId="S::afreel@ohacademy.co.uk::f6dead3d-cc44-4b49-aee1-60fe86f08dbd" providerId="AD" clId="Web-{C91AEC15-D3F9-468D-B343-1A70F1E78D40}" dt="2024-04-08T11:09:45.799" v="45"/>
        <pc:sldMkLst>
          <pc:docMk/>
          <pc:sldMk cId="1270115954" sldId="430"/>
        </pc:sldMkLst>
      </pc:sldChg>
      <pc:sldChg chg="del">
        <pc:chgData name="A Freel" userId="S::afreel@ohacademy.co.uk::f6dead3d-cc44-4b49-aee1-60fe86f08dbd" providerId="AD" clId="Web-{C91AEC15-D3F9-468D-B343-1A70F1E78D40}" dt="2024-04-08T11:09:36.345" v="30"/>
        <pc:sldMkLst>
          <pc:docMk/>
          <pc:sldMk cId="3645812420" sldId="489"/>
        </pc:sldMkLst>
      </pc:sldChg>
      <pc:sldChg chg="del">
        <pc:chgData name="A Freel" userId="S::afreel@ohacademy.co.uk::f6dead3d-cc44-4b49-aee1-60fe86f08dbd" providerId="AD" clId="Web-{C91AEC15-D3F9-468D-B343-1A70F1E78D40}" dt="2024-04-08T11:09:41.455" v="40"/>
        <pc:sldMkLst>
          <pc:docMk/>
          <pc:sldMk cId="1620699581" sldId="490"/>
        </pc:sldMkLst>
      </pc:sldChg>
      <pc:sldChg chg="del">
        <pc:chgData name="A Freel" userId="S::afreel@ohacademy.co.uk::f6dead3d-cc44-4b49-aee1-60fe86f08dbd" providerId="AD" clId="Web-{C91AEC15-D3F9-468D-B343-1A70F1E78D40}" dt="2024-04-08T11:09:36.939" v="31"/>
        <pc:sldMkLst>
          <pc:docMk/>
          <pc:sldMk cId="610805467" sldId="514"/>
        </pc:sldMkLst>
      </pc:sldChg>
      <pc:sldChg chg="del">
        <pc:chgData name="A Freel" userId="S::afreel@ohacademy.co.uk::f6dead3d-cc44-4b49-aee1-60fe86f08dbd" providerId="AD" clId="Web-{C91AEC15-D3F9-468D-B343-1A70F1E78D40}" dt="2024-04-08T11:09:28.455" v="22"/>
        <pc:sldMkLst>
          <pc:docMk/>
          <pc:sldMk cId="46176527" sldId="515"/>
        </pc:sldMkLst>
      </pc:sldChg>
      <pc:sldChg chg="del">
        <pc:chgData name="A Freel" userId="S::afreel@ohacademy.co.uk::f6dead3d-cc44-4b49-aee1-60fe86f08dbd" providerId="AD" clId="Web-{C91AEC15-D3F9-468D-B343-1A70F1E78D40}" dt="2024-04-08T11:09:26.173" v="19"/>
        <pc:sldMkLst>
          <pc:docMk/>
          <pc:sldMk cId="1740536548" sldId="516"/>
        </pc:sldMkLst>
      </pc:sldChg>
      <pc:sldChg chg="del">
        <pc:chgData name="A Freel" userId="S::afreel@ohacademy.co.uk::f6dead3d-cc44-4b49-aee1-60fe86f08dbd" providerId="AD" clId="Web-{C91AEC15-D3F9-468D-B343-1A70F1E78D40}" dt="2024-04-08T11:09:25.251" v="17"/>
        <pc:sldMkLst>
          <pc:docMk/>
          <pc:sldMk cId="626782517" sldId="517"/>
        </pc:sldMkLst>
      </pc:sldChg>
      <pc:sldChg chg="del">
        <pc:chgData name="A Freel" userId="S::afreel@ohacademy.co.uk::f6dead3d-cc44-4b49-aee1-60fe86f08dbd" providerId="AD" clId="Web-{C91AEC15-D3F9-468D-B343-1A70F1E78D40}" dt="2024-04-08T11:09:24.751" v="16"/>
        <pc:sldMkLst>
          <pc:docMk/>
          <pc:sldMk cId="1594492211" sldId="518"/>
        </pc:sldMkLst>
      </pc:sldChg>
      <pc:sldChg chg="del">
        <pc:chgData name="A Freel" userId="S::afreel@ohacademy.co.uk::f6dead3d-cc44-4b49-aee1-60fe86f08dbd" providerId="AD" clId="Web-{C91AEC15-D3F9-468D-B343-1A70F1E78D40}" dt="2024-04-08T11:09:23.126" v="13"/>
        <pc:sldMkLst>
          <pc:docMk/>
          <pc:sldMk cId="21064797" sldId="519"/>
        </pc:sldMkLst>
      </pc:sldChg>
      <pc:sldChg chg="del">
        <pc:chgData name="A Freel" userId="S::afreel@ohacademy.co.uk::f6dead3d-cc44-4b49-aee1-60fe86f08dbd" providerId="AD" clId="Web-{C91AEC15-D3F9-468D-B343-1A70F1E78D40}" dt="2024-04-08T11:09:23.829" v="14"/>
        <pc:sldMkLst>
          <pc:docMk/>
          <pc:sldMk cId="2580267418" sldId="520"/>
        </pc:sldMkLst>
      </pc:sldChg>
      <pc:sldChg chg="del">
        <pc:chgData name="A Freel" userId="S::afreel@ohacademy.co.uk::f6dead3d-cc44-4b49-aee1-60fe86f08dbd" providerId="AD" clId="Web-{C91AEC15-D3F9-468D-B343-1A70F1E78D40}" dt="2024-04-08T11:09:32.486" v="25"/>
        <pc:sldMkLst>
          <pc:docMk/>
          <pc:sldMk cId="4175192235" sldId="521"/>
        </pc:sldMkLst>
      </pc:sldChg>
      <pc:sldChg chg="del">
        <pc:chgData name="A Freel" userId="S::afreel@ohacademy.co.uk::f6dead3d-cc44-4b49-aee1-60fe86f08dbd" providerId="AD" clId="Web-{C91AEC15-D3F9-468D-B343-1A70F1E78D40}" dt="2024-04-08T11:09:33.720" v="27"/>
        <pc:sldMkLst>
          <pc:docMk/>
          <pc:sldMk cId="3700300390" sldId="522"/>
        </pc:sldMkLst>
      </pc:sldChg>
      <pc:sldChg chg="modSp add">
        <pc:chgData name="A Freel" userId="S::afreel@ohacademy.co.uk::f6dead3d-cc44-4b49-aee1-60fe86f08dbd" providerId="AD" clId="Web-{C91AEC15-D3F9-468D-B343-1A70F1E78D40}" dt="2024-04-08T11:09:10.282" v="8" actId="20577"/>
        <pc:sldMkLst>
          <pc:docMk/>
          <pc:sldMk cId="1309459136" sldId="538"/>
        </pc:sldMkLst>
        <pc:spChg chg="mod">
          <ac:chgData name="A Freel" userId="S::afreel@ohacademy.co.uk::f6dead3d-cc44-4b49-aee1-60fe86f08dbd" providerId="AD" clId="Web-{C91AEC15-D3F9-468D-B343-1A70F1E78D40}" dt="2024-04-08T11:09:09.017" v="5" actId="20577"/>
          <ac:spMkLst>
            <pc:docMk/>
            <pc:sldMk cId="1309459136" sldId="538"/>
            <ac:spMk id="2" creationId="{AE73367C-222C-7065-C605-96620B86273D}"/>
          </ac:spMkLst>
        </pc:spChg>
        <pc:spChg chg="mod">
          <ac:chgData name="A Freel" userId="S::afreel@ohacademy.co.uk::f6dead3d-cc44-4b49-aee1-60fe86f08dbd" providerId="AD" clId="Web-{C91AEC15-D3F9-468D-B343-1A70F1E78D40}" dt="2024-04-08T11:09:10.282" v="8" actId="20577"/>
          <ac:spMkLst>
            <pc:docMk/>
            <pc:sldMk cId="1309459136" sldId="538"/>
            <ac:spMk id="3" creationId="{160551F9-7AC3-B37B-BF87-17E3EFF320C3}"/>
          </ac:spMkLst>
        </pc:spChg>
      </pc:sldChg>
    </pc:docChg>
  </pc:docChgLst>
  <pc:docChgLst>
    <pc:chgData name="L Roberts" userId="S::lroberts@ohacademy.co.uk::bd6b7227-230d-44c8-b4fe-a13c6c7d9260" providerId="AD" clId="Web-{AE5B5F68-0EEC-48B7-A013-5AD2D93DAA8C}"/>
    <pc:docChg chg="addSld delSld modSld sldOrd addMainMaster modMainMaster">
      <pc:chgData name="L Roberts" userId="S::lroberts@ohacademy.co.uk::bd6b7227-230d-44c8-b4fe-a13c6c7d9260" providerId="AD" clId="Web-{AE5B5F68-0EEC-48B7-A013-5AD2D93DAA8C}" dt="2023-10-22T15:51:55.963" v="137" actId="1076"/>
      <pc:docMkLst>
        <pc:docMk/>
      </pc:docMkLst>
      <pc:sldChg chg="del">
        <pc:chgData name="L Roberts" userId="S::lroberts@ohacademy.co.uk::bd6b7227-230d-44c8-b4fe-a13c6c7d9260" providerId="AD" clId="Web-{AE5B5F68-0EEC-48B7-A013-5AD2D93DAA8C}" dt="2023-10-22T15:46:05.470" v="78"/>
        <pc:sldMkLst>
          <pc:docMk/>
          <pc:sldMk cId="284721168" sldId="285"/>
        </pc:sldMkLst>
      </pc:sldChg>
      <pc:sldChg chg="del">
        <pc:chgData name="L Roberts" userId="S::lroberts@ohacademy.co.uk::bd6b7227-230d-44c8-b4fe-a13c6c7d9260" providerId="AD" clId="Web-{AE5B5F68-0EEC-48B7-A013-5AD2D93DAA8C}" dt="2023-10-22T15:46:05.470" v="79"/>
        <pc:sldMkLst>
          <pc:docMk/>
          <pc:sldMk cId="1669303602" sldId="286"/>
        </pc:sldMkLst>
      </pc:sldChg>
      <pc:sldChg chg="del">
        <pc:chgData name="L Roberts" userId="S::lroberts@ohacademy.co.uk::bd6b7227-230d-44c8-b4fe-a13c6c7d9260" providerId="AD" clId="Web-{AE5B5F68-0EEC-48B7-A013-5AD2D93DAA8C}" dt="2023-10-22T15:46:05.470" v="80"/>
        <pc:sldMkLst>
          <pc:docMk/>
          <pc:sldMk cId="888315174" sldId="287"/>
        </pc:sldMkLst>
      </pc:sldChg>
      <pc:sldChg chg="addSp modSp">
        <pc:chgData name="L Roberts" userId="S::lroberts@ohacademy.co.uk::bd6b7227-230d-44c8-b4fe-a13c6c7d9260" providerId="AD" clId="Web-{AE5B5F68-0EEC-48B7-A013-5AD2D93DAA8C}" dt="2023-10-22T15:45:02.453" v="69" actId="14100"/>
        <pc:sldMkLst>
          <pc:docMk/>
          <pc:sldMk cId="551467529" sldId="288"/>
        </pc:sldMkLst>
        <pc:spChg chg="mod">
          <ac:chgData name="L Roberts" userId="S::lroberts@ohacademy.co.uk::bd6b7227-230d-44c8-b4fe-a13c6c7d9260" providerId="AD" clId="Web-{AE5B5F68-0EEC-48B7-A013-5AD2D93DAA8C}" dt="2023-10-22T15:44:43.234" v="63" actId="20577"/>
          <ac:spMkLst>
            <pc:docMk/>
            <pc:sldMk cId="551467529" sldId="288"/>
            <ac:spMk id="7" creationId="{9E1CB4F2-5769-78A3-8339-A8661F1C01E2}"/>
          </ac:spMkLst>
        </pc:spChg>
        <pc:picChg chg="add mod">
          <ac:chgData name="L Roberts" userId="S::lroberts@ohacademy.co.uk::bd6b7227-230d-44c8-b4fe-a13c6c7d9260" providerId="AD" clId="Web-{AE5B5F68-0EEC-48B7-A013-5AD2D93DAA8C}" dt="2023-10-22T15:45:02.453" v="69" actId="14100"/>
          <ac:picMkLst>
            <pc:docMk/>
            <pc:sldMk cId="551467529" sldId="288"/>
            <ac:picMk id="2" creationId="{7E7EDDA0-1F35-601B-1816-86C39FC884A7}"/>
          </ac:picMkLst>
        </pc:picChg>
      </pc:sldChg>
      <pc:sldChg chg="del">
        <pc:chgData name="L Roberts" userId="S::lroberts@ohacademy.co.uk::bd6b7227-230d-44c8-b4fe-a13c6c7d9260" providerId="AD" clId="Web-{AE5B5F68-0EEC-48B7-A013-5AD2D93DAA8C}" dt="2023-10-22T15:45:28.313" v="73"/>
        <pc:sldMkLst>
          <pc:docMk/>
          <pc:sldMk cId="526030797" sldId="289"/>
        </pc:sldMkLst>
      </pc:sldChg>
      <pc:sldChg chg="del ord">
        <pc:chgData name="L Roberts" userId="S::lroberts@ohacademy.co.uk::bd6b7227-230d-44c8-b4fe-a13c6c7d9260" providerId="AD" clId="Web-{AE5B5F68-0EEC-48B7-A013-5AD2D93DAA8C}" dt="2023-10-22T15:45:28.313" v="72"/>
        <pc:sldMkLst>
          <pc:docMk/>
          <pc:sldMk cId="3656050297" sldId="290"/>
        </pc:sldMkLst>
      </pc:sldChg>
      <pc:sldChg chg="addSp modSp">
        <pc:chgData name="L Roberts" userId="S::lroberts@ohacademy.co.uk::bd6b7227-230d-44c8-b4fe-a13c6c7d9260" providerId="AD" clId="Web-{AE5B5F68-0EEC-48B7-A013-5AD2D93DAA8C}" dt="2023-10-22T15:43:29.435" v="43" actId="1076"/>
        <pc:sldMkLst>
          <pc:docMk/>
          <pc:sldMk cId="172284789" sldId="291"/>
        </pc:sldMkLst>
        <pc:spChg chg="mod">
          <ac:chgData name="L Roberts" userId="S::lroberts@ohacademy.co.uk::bd6b7227-230d-44c8-b4fe-a13c6c7d9260" providerId="AD" clId="Web-{AE5B5F68-0EEC-48B7-A013-5AD2D93DAA8C}" dt="2023-10-22T15:43:29.435" v="43" actId="1076"/>
          <ac:spMkLst>
            <pc:docMk/>
            <pc:sldMk cId="172284789" sldId="291"/>
            <ac:spMk id="6" creationId="{6CEB8C85-63BD-5E6A-4FF8-9ACCE57CC738}"/>
          </ac:spMkLst>
        </pc:spChg>
        <pc:picChg chg="add mod ord">
          <ac:chgData name="L Roberts" userId="S::lroberts@ohacademy.co.uk::bd6b7227-230d-44c8-b4fe-a13c6c7d9260" providerId="AD" clId="Web-{AE5B5F68-0EEC-48B7-A013-5AD2D93DAA8C}" dt="2023-10-22T15:42:30.215" v="20" actId="14100"/>
          <ac:picMkLst>
            <pc:docMk/>
            <pc:sldMk cId="172284789" sldId="291"/>
            <ac:picMk id="2" creationId="{DF815385-AF51-9033-5C2B-80DFC4CBDF75}"/>
          </ac:picMkLst>
        </pc:picChg>
      </pc:sldChg>
      <pc:sldChg chg="add">
        <pc:chgData name="L Roberts" userId="S::lroberts@ohacademy.co.uk::bd6b7227-230d-44c8-b4fe-a13c6c7d9260" providerId="AD" clId="Web-{AE5B5F68-0EEC-48B7-A013-5AD2D93DAA8C}" dt="2023-10-22T15:40:37.166" v="0"/>
        <pc:sldMkLst>
          <pc:docMk/>
          <pc:sldMk cId="736906504" sldId="301"/>
        </pc:sldMkLst>
      </pc:sldChg>
      <pc:sldChg chg="add">
        <pc:chgData name="L Roberts" userId="S::lroberts@ohacademy.co.uk::bd6b7227-230d-44c8-b4fe-a13c6c7d9260" providerId="AD" clId="Web-{AE5B5F68-0EEC-48B7-A013-5AD2D93DAA8C}" dt="2023-10-22T15:40:37.338" v="1"/>
        <pc:sldMkLst>
          <pc:docMk/>
          <pc:sldMk cId="354469020" sldId="302"/>
        </pc:sldMkLst>
      </pc:sldChg>
      <pc:sldChg chg="add">
        <pc:chgData name="L Roberts" userId="S::lroberts@ohacademy.co.uk::bd6b7227-230d-44c8-b4fe-a13c6c7d9260" providerId="AD" clId="Web-{AE5B5F68-0EEC-48B7-A013-5AD2D93DAA8C}" dt="2023-10-22T15:40:37.431" v="2"/>
        <pc:sldMkLst>
          <pc:docMk/>
          <pc:sldMk cId="3070551875" sldId="303"/>
        </pc:sldMkLst>
      </pc:sldChg>
      <pc:sldChg chg="add">
        <pc:chgData name="L Roberts" userId="S::lroberts@ohacademy.co.uk::bd6b7227-230d-44c8-b4fe-a13c6c7d9260" providerId="AD" clId="Web-{AE5B5F68-0EEC-48B7-A013-5AD2D93DAA8C}" dt="2023-10-22T15:40:37.603" v="3"/>
        <pc:sldMkLst>
          <pc:docMk/>
          <pc:sldMk cId="823913905" sldId="304"/>
        </pc:sldMkLst>
      </pc:sldChg>
      <pc:sldChg chg="add">
        <pc:chgData name="L Roberts" userId="S::lroberts@ohacademy.co.uk::bd6b7227-230d-44c8-b4fe-a13c6c7d9260" providerId="AD" clId="Web-{AE5B5F68-0EEC-48B7-A013-5AD2D93DAA8C}" dt="2023-10-22T15:40:37.697" v="4"/>
        <pc:sldMkLst>
          <pc:docMk/>
          <pc:sldMk cId="3477145227" sldId="305"/>
        </pc:sldMkLst>
      </pc:sldChg>
      <pc:sldChg chg="add">
        <pc:chgData name="L Roberts" userId="S::lroberts@ohacademy.co.uk::bd6b7227-230d-44c8-b4fe-a13c6c7d9260" providerId="AD" clId="Web-{AE5B5F68-0EEC-48B7-A013-5AD2D93DAA8C}" dt="2023-10-22T15:40:37.838" v="5"/>
        <pc:sldMkLst>
          <pc:docMk/>
          <pc:sldMk cId="197823395" sldId="306"/>
        </pc:sldMkLst>
      </pc:sldChg>
      <pc:sldChg chg="add">
        <pc:chgData name="L Roberts" userId="S::lroberts@ohacademy.co.uk::bd6b7227-230d-44c8-b4fe-a13c6c7d9260" providerId="AD" clId="Web-{AE5B5F68-0EEC-48B7-A013-5AD2D93DAA8C}" dt="2023-10-22T15:40:37.978" v="6"/>
        <pc:sldMkLst>
          <pc:docMk/>
          <pc:sldMk cId="4221622926" sldId="307"/>
        </pc:sldMkLst>
      </pc:sldChg>
      <pc:sldChg chg="add">
        <pc:chgData name="L Roberts" userId="S::lroberts@ohacademy.co.uk::bd6b7227-230d-44c8-b4fe-a13c6c7d9260" providerId="AD" clId="Web-{AE5B5F68-0EEC-48B7-A013-5AD2D93DAA8C}" dt="2023-10-22T15:40:38.103" v="7"/>
        <pc:sldMkLst>
          <pc:docMk/>
          <pc:sldMk cId="3808904384" sldId="308"/>
        </pc:sldMkLst>
      </pc:sldChg>
      <pc:sldChg chg="add">
        <pc:chgData name="L Roberts" userId="S::lroberts@ohacademy.co.uk::bd6b7227-230d-44c8-b4fe-a13c6c7d9260" providerId="AD" clId="Web-{AE5B5F68-0EEC-48B7-A013-5AD2D93DAA8C}" dt="2023-10-22T15:40:38.228" v="8"/>
        <pc:sldMkLst>
          <pc:docMk/>
          <pc:sldMk cId="3072283536" sldId="309"/>
        </pc:sldMkLst>
      </pc:sldChg>
      <pc:sldChg chg="add del">
        <pc:chgData name="L Roberts" userId="S::lroberts@ohacademy.co.uk::bd6b7227-230d-44c8-b4fe-a13c6c7d9260" providerId="AD" clId="Web-{AE5B5F68-0EEC-48B7-A013-5AD2D93DAA8C}" dt="2023-10-22T15:49:16.006" v="113"/>
        <pc:sldMkLst>
          <pc:docMk/>
          <pc:sldMk cId="1195531494" sldId="310"/>
        </pc:sldMkLst>
      </pc:sldChg>
      <pc:sldChg chg="add del">
        <pc:chgData name="L Roberts" userId="S::lroberts@ohacademy.co.uk::bd6b7227-230d-44c8-b4fe-a13c6c7d9260" providerId="AD" clId="Web-{AE5B5F68-0EEC-48B7-A013-5AD2D93DAA8C}" dt="2023-10-22T15:50:45.915" v="124"/>
        <pc:sldMkLst>
          <pc:docMk/>
          <pc:sldMk cId="4259824604" sldId="311"/>
        </pc:sldMkLst>
      </pc:sldChg>
      <pc:sldChg chg="add del ord">
        <pc:chgData name="L Roberts" userId="S::lroberts@ohacademy.co.uk::bd6b7227-230d-44c8-b4fe-a13c6c7d9260" providerId="AD" clId="Web-{AE5B5F68-0EEC-48B7-A013-5AD2D93DAA8C}" dt="2023-10-22T15:46:05.470" v="81"/>
        <pc:sldMkLst>
          <pc:docMk/>
          <pc:sldMk cId="2401355574" sldId="312"/>
        </pc:sldMkLst>
      </pc:sldChg>
      <pc:sldChg chg="add ord">
        <pc:chgData name="L Roberts" userId="S::lroberts@ohacademy.co.uk::bd6b7227-230d-44c8-b4fe-a13c6c7d9260" providerId="AD" clId="Web-{AE5B5F68-0EEC-48B7-A013-5AD2D93DAA8C}" dt="2023-10-22T15:50:26.117" v="123"/>
        <pc:sldMkLst>
          <pc:docMk/>
          <pc:sldMk cId="2025500535" sldId="313"/>
        </pc:sldMkLst>
      </pc:sldChg>
      <pc:sldChg chg="add del">
        <pc:chgData name="L Roberts" userId="S::lroberts@ohacademy.co.uk::bd6b7227-230d-44c8-b4fe-a13c6c7d9260" providerId="AD" clId="Web-{AE5B5F68-0EEC-48B7-A013-5AD2D93DAA8C}" dt="2023-10-22T15:45:08.703" v="70"/>
        <pc:sldMkLst>
          <pc:docMk/>
          <pc:sldMk cId="2209569622" sldId="313"/>
        </pc:sldMkLst>
      </pc:sldChg>
      <pc:sldChg chg="addSp delSp modSp add">
        <pc:chgData name="L Roberts" userId="S::lroberts@ohacademy.co.uk::bd6b7227-230d-44c8-b4fe-a13c6c7d9260" providerId="AD" clId="Web-{AE5B5F68-0EEC-48B7-A013-5AD2D93DAA8C}" dt="2023-10-22T15:48:59.615" v="111" actId="1076"/>
        <pc:sldMkLst>
          <pc:docMk/>
          <pc:sldMk cId="2494118226" sldId="314"/>
        </pc:sldMkLst>
        <pc:spChg chg="mod">
          <ac:chgData name="L Roberts" userId="S::lroberts@ohacademy.co.uk::bd6b7227-230d-44c8-b4fe-a13c6c7d9260" providerId="AD" clId="Web-{AE5B5F68-0EEC-48B7-A013-5AD2D93DAA8C}" dt="2023-10-22T15:48:33.505" v="105" actId="1076"/>
          <ac:spMkLst>
            <pc:docMk/>
            <pc:sldMk cId="2494118226" sldId="314"/>
            <ac:spMk id="3" creationId="{AD425F38-E16B-AD7E-593E-A73354083AC8}"/>
          </ac:spMkLst>
        </pc:spChg>
        <pc:spChg chg="mod">
          <ac:chgData name="L Roberts" userId="S::lroberts@ohacademy.co.uk::bd6b7227-230d-44c8-b4fe-a13c6c7d9260" providerId="AD" clId="Web-{AE5B5F68-0EEC-48B7-A013-5AD2D93DAA8C}" dt="2023-10-22T15:48:31.302" v="104" actId="1076"/>
          <ac:spMkLst>
            <pc:docMk/>
            <pc:sldMk cId="2494118226" sldId="314"/>
            <ac:spMk id="5" creationId="{4F0F3EA7-9571-4B18-8411-014A559A3133}"/>
          </ac:spMkLst>
        </pc:spChg>
        <pc:spChg chg="del">
          <ac:chgData name="L Roberts" userId="S::lroberts@ohacademy.co.uk::bd6b7227-230d-44c8-b4fe-a13c6c7d9260" providerId="AD" clId="Web-{AE5B5F68-0EEC-48B7-A013-5AD2D93DAA8C}" dt="2023-10-22T15:47:50.395" v="89"/>
          <ac:spMkLst>
            <pc:docMk/>
            <pc:sldMk cId="2494118226" sldId="314"/>
            <ac:spMk id="7" creationId="{2EADAE2A-E25F-A189-62AE-5202845EFF18}"/>
          </ac:spMkLst>
        </pc:spChg>
        <pc:spChg chg="mod">
          <ac:chgData name="L Roberts" userId="S::lroberts@ohacademy.co.uk::bd6b7227-230d-44c8-b4fe-a13c6c7d9260" providerId="AD" clId="Web-{AE5B5F68-0EEC-48B7-A013-5AD2D93DAA8C}" dt="2023-10-22T15:48:26.177" v="103" actId="14100"/>
          <ac:spMkLst>
            <pc:docMk/>
            <pc:sldMk cId="2494118226" sldId="314"/>
            <ac:spMk id="8" creationId="{3A003A77-CAFE-B271-D13F-B162BFF41528}"/>
          </ac:spMkLst>
        </pc:spChg>
        <pc:spChg chg="add mod">
          <ac:chgData name="L Roberts" userId="S::lroberts@ohacademy.co.uk::bd6b7227-230d-44c8-b4fe-a13c6c7d9260" providerId="AD" clId="Web-{AE5B5F68-0EEC-48B7-A013-5AD2D93DAA8C}" dt="2023-10-22T15:48:52.693" v="109" actId="14100"/>
          <ac:spMkLst>
            <pc:docMk/>
            <pc:sldMk cId="2494118226" sldId="314"/>
            <ac:spMk id="9" creationId="{10A34AE1-B35F-212C-E3FA-AC8008ED63BB}"/>
          </ac:spMkLst>
        </pc:spChg>
        <pc:spChg chg="add mod">
          <ac:chgData name="L Roberts" userId="S::lroberts@ohacademy.co.uk::bd6b7227-230d-44c8-b4fe-a13c6c7d9260" providerId="AD" clId="Web-{AE5B5F68-0EEC-48B7-A013-5AD2D93DAA8C}" dt="2023-10-22T15:48:59.615" v="111" actId="1076"/>
          <ac:spMkLst>
            <pc:docMk/>
            <pc:sldMk cId="2494118226" sldId="314"/>
            <ac:spMk id="10" creationId="{B8F5CBF4-231A-3702-E1BB-7A54BBA51443}"/>
          </ac:spMkLst>
        </pc:spChg>
        <pc:picChg chg="add mod">
          <ac:chgData name="L Roberts" userId="S::lroberts@ohacademy.co.uk::bd6b7227-230d-44c8-b4fe-a13c6c7d9260" providerId="AD" clId="Web-{AE5B5F68-0EEC-48B7-A013-5AD2D93DAA8C}" dt="2023-10-22T15:48:05.442" v="94" actId="1076"/>
          <ac:picMkLst>
            <pc:docMk/>
            <pc:sldMk cId="2494118226" sldId="314"/>
            <ac:picMk id="4" creationId="{B5446899-3BA3-ECFE-0197-082D49967955}"/>
          </ac:picMkLst>
        </pc:picChg>
      </pc:sldChg>
      <pc:sldChg chg="add del">
        <pc:chgData name="L Roberts" userId="S::lroberts@ohacademy.co.uk::bd6b7227-230d-44c8-b4fe-a13c6c7d9260" providerId="AD" clId="Web-{AE5B5F68-0EEC-48B7-A013-5AD2D93DAA8C}" dt="2023-10-22T15:43:39.014" v="44"/>
        <pc:sldMkLst>
          <pc:docMk/>
          <pc:sldMk cId="3375985163" sldId="314"/>
        </pc:sldMkLst>
      </pc:sldChg>
      <pc:sldChg chg="add">
        <pc:chgData name="L Roberts" userId="S::lroberts@ohacademy.co.uk::bd6b7227-230d-44c8-b4fe-a13c6c7d9260" providerId="AD" clId="Web-{AE5B5F68-0EEC-48B7-A013-5AD2D93DAA8C}" dt="2023-10-22T15:46:10.517" v="82"/>
        <pc:sldMkLst>
          <pc:docMk/>
          <pc:sldMk cId="3535477011" sldId="315"/>
        </pc:sldMkLst>
      </pc:sldChg>
      <pc:sldChg chg="add">
        <pc:chgData name="L Roberts" userId="S::lroberts@ohacademy.co.uk::bd6b7227-230d-44c8-b4fe-a13c6c7d9260" providerId="AD" clId="Web-{AE5B5F68-0EEC-48B7-A013-5AD2D93DAA8C}" dt="2023-10-22T15:46:10.533" v="83"/>
        <pc:sldMkLst>
          <pc:docMk/>
          <pc:sldMk cId="929004324" sldId="316"/>
        </pc:sldMkLst>
      </pc:sldChg>
      <pc:sldChg chg="addSp modSp add">
        <pc:chgData name="L Roberts" userId="S::lroberts@ohacademy.co.uk::bd6b7227-230d-44c8-b4fe-a13c6c7d9260" providerId="AD" clId="Web-{AE5B5F68-0EEC-48B7-A013-5AD2D93DAA8C}" dt="2023-10-22T15:51:55.963" v="137" actId="1076"/>
        <pc:sldMkLst>
          <pc:docMk/>
          <pc:sldMk cId="130432653" sldId="317"/>
        </pc:sldMkLst>
        <pc:spChg chg="add mod">
          <ac:chgData name="L Roberts" userId="S::lroberts@ohacademy.co.uk::bd6b7227-230d-44c8-b4fe-a13c6c7d9260" providerId="AD" clId="Web-{AE5B5F68-0EEC-48B7-A013-5AD2D93DAA8C}" dt="2023-10-22T15:51:55.963" v="137" actId="1076"/>
          <ac:spMkLst>
            <pc:docMk/>
            <pc:sldMk cId="130432653" sldId="317"/>
            <ac:spMk id="3" creationId="{2E2F8EE5-880A-ED34-6144-6E9833A89A81}"/>
          </ac:spMkLst>
        </pc:spChg>
        <pc:picChg chg="add mod">
          <ac:chgData name="L Roberts" userId="S::lroberts@ohacademy.co.uk::bd6b7227-230d-44c8-b4fe-a13c6c7d9260" providerId="AD" clId="Web-{AE5B5F68-0EEC-48B7-A013-5AD2D93DAA8C}" dt="2023-10-22T15:51:53.229" v="136" actId="1076"/>
          <ac:picMkLst>
            <pc:docMk/>
            <pc:sldMk cId="130432653" sldId="317"/>
            <ac:picMk id="2" creationId="{364CE93D-1DA5-BED1-732E-D95B8A3391DD}"/>
          </ac:picMkLst>
        </pc:picChg>
      </pc:sldChg>
      <pc:sldChg chg="addSp delSp modSp add replId">
        <pc:chgData name="L Roberts" userId="S::lroberts@ohacademy.co.uk::bd6b7227-230d-44c8-b4fe-a13c6c7d9260" providerId="AD" clId="Web-{AE5B5F68-0EEC-48B7-A013-5AD2D93DAA8C}" dt="2023-10-22T15:50:14.492" v="122" actId="1076"/>
        <pc:sldMkLst>
          <pc:docMk/>
          <pc:sldMk cId="92897338" sldId="318"/>
        </pc:sldMkLst>
        <pc:spChg chg="del">
          <ac:chgData name="L Roberts" userId="S::lroberts@ohacademy.co.uk::bd6b7227-230d-44c8-b4fe-a13c6c7d9260" providerId="AD" clId="Web-{AE5B5F68-0EEC-48B7-A013-5AD2D93DAA8C}" dt="2023-10-22T15:50:04.882" v="119"/>
          <ac:spMkLst>
            <pc:docMk/>
            <pc:sldMk cId="92897338" sldId="318"/>
            <ac:spMk id="3" creationId="{AD425F38-E16B-AD7E-593E-A73354083AC8}"/>
          </ac:spMkLst>
        </pc:spChg>
        <pc:spChg chg="del">
          <ac:chgData name="L Roberts" userId="S::lroberts@ohacademy.co.uk::bd6b7227-230d-44c8-b4fe-a13c6c7d9260" providerId="AD" clId="Web-{AE5B5F68-0EEC-48B7-A013-5AD2D93DAA8C}" dt="2023-10-22T15:49:58.804" v="116"/>
          <ac:spMkLst>
            <pc:docMk/>
            <pc:sldMk cId="92897338" sldId="318"/>
            <ac:spMk id="5" creationId="{4F0F3EA7-9571-4B18-8411-014A559A3133}"/>
          </ac:spMkLst>
        </pc:spChg>
        <pc:spChg chg="del">
          <ac:chgData name="L Roberts" userId="S::lroberts@ohacademy.co.uk::bd6b7227-230d-44c8-b4fe-a13c6c7d9260" providerId="AD" clId="Web-{AE5B5F68-0EEC-48B7-A013-5AD2D93DAA8C}" dt="2023-10-22T15:50:00.867" v="117"/>
          <ac:spMkLst>
            <pc:docMk/>
            <pc:sldMk cId="92897338" sldId="318"/>
            <ac:spMk id="9" creationId="{10A34AE1-B35F-212C-E3FA-AC8008ED63BB}"/>
          </ac:spMkLst>
        </pc:spChg>
        <pc:spChg chg="del">
          <ac:chgData name="L Roberts" userId="S::lroberts@ohacademy.co.uk::bd6b7227-230d-44c8-b4fe-a13c6c7d9260" providerId="AD" clId="Web-{AE5B5F68-0EEC-48B7-A013-5AD2D93DAA8C}" dt="2023-10-22T15:50:03.351" v="118"/>
          <ac:spMkLst>
            <pc:docMk/>
            <pc:sldMk cId="92897338" sldId="318"/>
            <ac:spMk id="10" creationId="{B8F5CBF4-231A-3702-E1BB-7A54BBA51443}"/>
          </ac:spMkLst>
        </pc:spChg>
        <pc:picChg chg="del">
          <ac:chgData name="L Roberts" userId="S::lroberts@ohacademy.co.uk::bd6b7227-230d-44c8-b4fe-a13c6c7d9260" providerId="AD" clId="Web-{AE5B5F68-0EEC-48B7-A013-5AD2D93DAA8C}" dt="2023-10-22T15:49:50.351" v="115"/>
          <ac:picMkLst>
            <pc:docMk/>
            <pc:sldMk cId="92897338" sldId="318"/>
            <ac:picMk id="4" creationId="{B5446899-3BA3-ECFE-0197-082D49967955}"/>
          </ac:picMkLst>
        </pc:picChg>
        <pc:picChg chg="add mod">
          <ac:chgData name="L Roberts" userId="S::lroberts@ohacademy.co.uk::bd6b7227-230d-44c8-b4fe-a13c6c7d9260" providerId="AD" clId="Web-{AE5B5F68-0EEC-48B7-A013-5AD2D93DAA8C}" dt="2023-10-22T15:50:14.492" v="122" actId="1076"/>
          <ac:picMkLst>
            <pc:docMk/>
            <pc:sldMk cId="92897338" sldId="318"/>
            <ac:picMk id="6" creationId="{318A8950-E596-52CE-1715-F618EAF754EF}"/>
          </ac:picMkLst>
        </pc:picChg>
      </pc:sldChg>
      <pc:sldChg chg="add del">
        <pc:chgData name="L Roberts" userId="S::lroberts@ohacademy.co.uk::bd6b7227-230d-44c8-b4fe-a13c6c7d9260" providerId="AD" clId="Web-{AE5B5F68-0EEC-48B7-A013-5AD2D93DAA8C}" dt="2023-10-22T15:49:11.022" v="112"/>
        <pc:sldMkLst>
          <pc:docMk/>
          <pc:sldMk cId="2806869390" sldId="318"/>
        </pc:sldMkLst>
      </pc:sldChg>
      <pc:sldMasterChg chg="add addSldLayout">
        <pc:chgData name="L Roberts" userId="S::lroberts@ohacademy.co.uk::bd6b7227-230d-44c8-b4fe-a13c6c7d9260" providerId="AD" clId="Web-{AE5B5F68-0EEC-48B7-A013-5AD2D93DAA8C}" dt="2023-10-22T15:40:37.166" v="0"/>
        <pc:sldMasterMkLst>
          <pc:docMk/>
          <pc:sldMasterMk cId="2384099213" sldId="2147483648"/>
        </pc:sldMasterMkLst>
        <pc:sldLayoutChg chg="add">
          <pc:chgData name="L Roberts" userId="S::lroberts@ohacademy.co.uk::bd6b7227-230d-44c8-b4fe-a13c6c7d9260" providerId="AD" clId="Web-{AE5B5F68-0EEC-48B7-A013-5AD2D93DAA8C}" dt="2023-10-22T15:40:37.166" v="0"/>
          <pc:sldLayoutMkLst>
            <pc:docMk/>
            <pc:sldMasterMk cId="2384099213" sldId="2147483648"/>
            <pc:sldLayoutMk cId="4286340214" sldId="2147483665"/>
          </pc:sldLayoutMkLst>
        </pc:sldLayoutChg>
        <pc:sldLayoutChg chg="add">
          <pc:chgData name="L Roberts" userId="S::lroberts@ohacademy.co.uk::bd6b7227-230d-44c8-b4fe-a13c6c7d9260" providerId="AD" clId="Web-{AE5B5F68-0EEC-48B7-A013-5AD2D93DAA8C}" dt="2023-10-22T15:40:37.166" v="0"/>
          <pc:sldLayoutMkLst>
            <pc:docMk/>
            <pc:sldMasterMk cId="2384099213" sldId="2147483648"/>
            <pc:sldLayoutMk cId="795862944" sldId="2147483666"/>
          </pc:sldLayoutMkLst>
        </pc:sldLayoutChg>
        <pc:sldLayoutChg chg="add">
          <pc:chgData name="L Roberts" userId="S::lroberts@ohacademy.co.uk::bd6b7227-230d-44c8-b4fe-a13c6c7d9260" providerId="AD" clId="Web-{AE5B5F68-0EEC-48B7-A013-5AD2D93DAA8C}" dt="2023-10-22T15:40:37.166" v="0"/>
          <pc:sldLayoutMkLst>
            <pc:docMk/>
            <pc:sldMasterMk cId="2384099213" sldId="2147483648"/>
            <pc:sldLayoutMk cId="833435621" sldId="2147483669"/>
          </pc:sldLayoutMkLst>
        </pc:sldLayoutChg>
        <pc:sldLayoutChg chg="add">
          <pc:chgData name="L Roberts" userId="S::lroberts@ohacademy.co.uk::bd6b7227-230d-44c8-b4fe-a13c6c7d9260" providerId="AD" clId="Web-{AE5B5F68-0EEC-48B7-A013-5AD2D93DAA8C}" dt="2023-10-22T15:40:37.166" v="0"/>
          <pc:sldLayoutMkLst>
            <pc:docMk/>
            <pc:sldMasterMk cId="2384099213" sldId="2147483648"/>
            <pc:sldLayoutMk cId="3798328093" sldId="2147483670"/>
          </pc:sldLayoutMkLst>
        </pc:sldLayoutChg>
        <pc:sldLayoutChg chg="add">
          <pc:chgData name="L Roberts" userId="S::lroberts@ohacademy.co.uk::bd6b7227-230d-44c8-b4fe-a13c6c7d9260" providerId="AD" clId="Web-{AE5B5F68-0EEC-48B7-A013-5AD2D93DAA8C}" dt="2023-10-22T15:40:37.166" v="0"/>
          <pc:sldLayoutMkLst>
            <pc:docMk/>
            <pc:sldMasterMk cId="2384099213" sldId="2147483648"/>
            <pc:sldLayoutMk cId="2365439697" sldId="2147483672"/>
          </pc:sldLayoutMkLst>
        </pc:sldLayoutChg>
        <pc:sldLayoutChg chg="add">
          <pc:chgData name="L Roberts" userId="S::lroberts@ohacademy.co.uk::bd6b7227-230d-44c8-b4fe-a13c6c7d9260" providerId="AD" clId="Web-{AE5B5F68-0EEC-48B7-A013-5AD2D93DAA8C}" dt="2023-10-22T15:40:37.166" v="0"/>
          <pc:sldLayoutMkLst>
            <pc:docMk/>
            <pc:sldMasterMk cId="2384099213" sldId="2147483648"/>
            <pc:sldLayoutMk cId="1385355182" sldId="2147483673"/>
          </pc:sldLayoutMkLst>
        </pc:sldLayoutChg>
        <pc:sldLayoutChg chg="add">
          <pc:chgData name="L Roberts" userId="S::lroberts@ohacademy.co.uk::bd6b7227-230d-44c8-b4fe-a13c6c7d9260" providerId="AD" clId="Web-{AE5B5F68-0EEC-48B7-A013-5AD2D93DAA8C}" dt="2023-10-22T15:40:37.166" v="0"/>
          <pc:sldLayoutMkLst>
            <pc:docMk/>
            <pc:sldMasterMk cId="2384099213" sldId="2147483648"/>
            <pc:sldLayoutMk cId="3347405128" sldId="2147483675"/>
          </pc:sldLayoutMkLst>
        </pc:sldLayoutChg>
        <pc:sldLayoutChg chg="add">
          <pc:chgData name="L Roberts" userId="S::lroberts@ohacademy.co.uk::bd6b7227-230d-44c8-b4fe-a13c6c7d9260" providerId="AD" clId="Web-{AE5B5F68-0EEC-48B7-A013-5AD2D93DAA8C}" dt="2023-10-22T15:40:37.166" v="0"/>
          <pc:sldLayoutMkLst>
            <pc:docMk/>
            <pc:sldMasterMk cId="2384099213" sldId="2147483648"/>
            <pc:sldLayoutMk cId="1005226271" sldId="2147483677"/>
          </pc:sldLayoutMkLst>
        </pc:sldLayoutChg>
        <pc:sldLayoutChg chg="add">
          <pc:chgData name="L Roberts" userId="S::lroberts@ohacademy.co.uk::bd6b7227-230d-44c8-b4fe-a13c6c7d9260" providerId="AD" clId="Web-{AE5B5F68-0EEC-48B7-A013-5AD2D93DAA8C}" dt="2023-10-22T15:40:37.166" v="0"/>
          <pc:sldLayoutMkLst>
            <pc:docMk/>
            <pc:sldMasterMk cId="2384099213" sldId="2147483648"/>
            <pc:sldLayoutMk cId="2358575463" sldId="2147483678"/>
          </pc:sldLayoutMkLst>
        </pc:sldLayoutChg>
        <pc:sldLayoutChg chg="add">
          <pc:chgData name="L Roberts" userId="S::lroberts@ohacademy.co.uk::bd6b7227-230d-44c8-b4fe-a13c6c7d9260" providerId="AD" clId="Web-{AE5B5F68-0EEC-48B7-A013-5AD2D93DAA8C}" dt="2023-10-22T15:40:37.166" v="0"/>
          <pc:sldLayoutMkLst>
            <pc:docMk/>
            <pc:sldMasterMk cId="2384099213" sldId="2147483648"/>
            <pc:sldLayoutMk cId="3635895803" sldId="2147483683"/>
          </pc:sldLayoutMkLst>
        </pc:sldLayoutChg>
        <pc:sldLayoutChg chg="add">
          <pc:chgData name="L Roberts" userId="S::lroberts@ohacademy.co.uk::bd6b7227-230d-44c8-b4fe-a13c6c7d9260" providerId="AD" clId="Web-{AE5B5F68-0EEC-48B7-A013-5AD2D93DAA8C}" dt="2023-10-22T15:40:37.166" v="0"/>
          <pc:sldLayoutMkLst>
            <pc:docMk/>
            <pc:sldMasterMk cId="2384099213" sldId="2147483648"/>
            <pc:sldLayoutMk cId="3872652880" sldId="2147483687"/>
          </pc:sldLayoutMkLst>
        </pc:sldLayoutChg>
        <pc:sldLayoutChg chg="add">
          <pc:chgData name="L Roberts" userId="S::lroberts@ohacademy.co.uk::bd6b7227-230d-44c8-b4fe-a13c6c7d9260" providerId="AD" clId="Web-{AE5B5F68-0EEC-48B7-A013-5AD2D93DAA8C}" dt="2023-10-22T15:40:37.166" v="0"/>
          <pc:sldLayoutMkLst>
            <pc:docMk/>
            <pc:sldMasterMk cId="2384099213" sldId="2147483648"/>
            <pc:sldLayoutMk cId="4263264551" sldId="2147483688"/>
          </pc:sldLayoutMkLst>
        </pc:sldLayoutChg>
        <pc:sldLayoutChg chg="add">
          <pc:chgData name="L Roberts" userId="S::lroberts@ohacademy.co.uk::bd6b7227-230d-44c8-b4fe-a13c6c7d9260" providerId="AD" clId="Web-{AE5B5F68-0EEC-48B7-A013-5AD2D93DAA8C}" dt="2023-10-22T15:40:37.166" v="0"/>
          <pc:sldLayoutMkLst>
            <pc:docMk/>
            <pc:sldMasterMk cId="2384099213" sldId="2147483648"/>
            <pc:sldLayoutMk cId="3103791078" sldId="2147483694"/>
          </pc:sldLayoutMkLst>
        </pc:sldLayoutChg>
        <pc:sldLayoutChg chg="add">
          <pc:chgData name="L Roberts" userId="S::lroberts@ohacademy.co.uk::bd6b7227-230d-44c8-b4fe-a13c6c7d9260" providerId="AD" clId="Web-{AE5B5F68-0EEC-48B7-A013-5AD2D93DAA8C}" dt="2023-10-22T15:40:37.166" v="0"/>
          <pc:sldLayoutMkLst>
            <pc:docMk/>
            <pc:sldMasterMk cId="2384099213" sldId="2147483648"/>
            <pc:sldLayoutMk cId="1034372914" sldId="2147483695"/>
          </pc:sldLayoutMkLst>
        </pc:sldLayoutChg>
        <pc:sldLayoutChg chg="add">
          <pc:chgData name="L Roberts" userId="S::lroberts@ohacademy.co.uk::bd6b7227-230d-44c8-b4fe-a13c6c7d9260" providerId="AD" clId="Web-{AE5B5F68-0EEC-48B7-A013-5AD2D93DAA8C}" dt="2023-10-22T15:40:37.166" v="0"/>
          <pc:sldLayoutMkLst>
            <pc:docMk/>
            <pc:sldMasterMk cId="2384099213" sldId="2147483648"/>
            <pc:sldLayoutMk cId="783711603" sldId="2147483696"/>
          </pc:sldLayoutMkLst>
        </pc:sldLayoutChg>
        <pc:sldLayoutChg chg="add">
          <pc:chgData name="L Roberts" userId="S::lroberts@ohacademy.co.uk::bd6b7227-230d-44c8-b4fe-a13c6c7d9260" providerId="AD" clId="Web-{AE5B5F68-0EEC-48B7-A013-5AD2D93DAA8C}" dt="2023-10-22T15:40:37.166" v="0"/>
          <pc:sldLayoutMkLst>
            <pc:docMk/>
            <pc:sldMasterMk cId="2384099213" sldId="2147483648"/>
            <pc:sldLayoutMk cId="165812927" sldId="2147483697"/>
          </pc:sldLayoutMkLst>
        </pc:sldLayoutChg>
        <pc:sldLayoutChg chg="add">
          <pc:chgData name="L Roberts" userId="S::lroberts@ohacademy.co.uk::bd6b7227-230d-44c8-b4fe-a13c6c7d9260" providerId="AD" clId="Web-{AE5B5F68-0EEC-48B7-A013-5AD2D93DAA8C}" dt="2023-10-22T15:40:37.166" v="0"/>
          <pc:sldLayoutMkLst>
            <pc:docMk/>
            <pc:sldMasterMk cId="2384099213" sldId="2147483648"/>
            <pc:sldLayoutMk cId="882704563" sldId="2147483699"/>
          </pc:sldLayoutMkLst>
        </pc:sldLayoutChg>
        <pc:sldLayoutChg chg="add">
          <pc:chgData name="L Roberts" userId="S::lroberts@ohacademy.co.uk::bd6b7227-230d-44c8-b4fe-a13c6c7d9260" providerId="AD" clId="Web-{AE5B5F68-0EEC-48B7-A013-5AD2D93DAA8C}" dt="2023-10-22T15:40:37.166" v="0"/>
          <pc:sldLayoutMkLst>
            <pc:docMk/>
            <pc:sldMasterMk cId="2384099213" sldId="2147483648"/>
            <pc:sldLayoutMk cId="2211865215" sldId="2147483704"/>
          </pc:sldLayoutMkLst>
        </pc:sldLayoutChg>
        <pc:sldLayoutChg chg="add">
          <pc:chgData name="L Roberts" userId="S::lroberts@ohacademy.co.uk::bd6b7227-230d-44c8-b4fe-a13c6c7d9260" providerId="AD" clId="Web-{AE5B5F68-0EEC-48B7-A013-5AD2D93DAA8C}" dt="2023-10-22T15:40:37.166" v="0"/>
          <pc:sldLayoutMkLst>
            <pc:docMk/>
            <pc:sldMasterMk cId="2384099213" sldId="2147483648"/>
            <pc:sldLayoutMk cId="616892536" sldId="2147483705"/>
          </pc:sldLayoutMkLst>
        </pc:sldLayoutChg>
        <pc:sldLayoutChg chg="add">
          <pc:chgData name="L Roberts" userId="S::lroberts@ohacademy.co.uk::bd6b7227-230d-44c8-b4fe-a13c6c7d9260" providerId="AD" clId="Web-{AE5B5F68-0EEC-48B7-A013-5AD2D93DAA8C}" dt="2023-10-22T15:40:37.166" v="0"/>
          <pc:sldLayoutMkLst>
            <pc:docMk/>
            <pc:sldMasterMk cId="2384099213" sldId="2147483648"/>
            <pc:sldLayoutMk cId="2379584344" sldId="2147483706"/>
          </pc:sldLayoutMkLst>
        </pc:sldLayoutChg>
        <pc:sldLayoutChg chg="add">
          <pc:chgData name="L Roberts" userId="S::lroberts@ohacademy.co.uk::bd6b7227-230d-44c8-b4fe-a13c6c7d9260" providerId="AD" clId="Web-{AE5B5F68-0EEC-48B7-A013-5AD2D93DAA8C}" dt="2023-10-22T15:40:37.166" v="0"/>
          <pc:sldLayoutMkLst>
            <pc:docMk/>
            <pc:sldMasterMk cId="2384099213" sldId="2147483648"/>
            <pc:sldLayoutMk cId="2544909082" sldId="2147483707"/>
          </pc:sldLayoutMkLst>
        </pc:sldLayoutChg>
        <pc:sldLayoutChg chg="add">
          <pc:chgData name="L Roberts" userId="S::lroberts@ohacademy.co.uk::bd6b7227-230d-44c8-b4fe-a13c6c7d9260" providerId="AD" clId="Web-{AE5B5F68-0EEC-48B7-A013-5AD2D93DAA8C}" dt="2023-10-22T15:40:37.166" v="0"/>
          <pc:sldLayoutMkLst>
            <pc:docMk/>
            <pc:sldMasterMk cId="2384099213" sldId="2147483648"/>
            <pc:sldLayoutMk cId="1315699188" sldId="2147483708"/>
          </pc:sldLayoutMkLst>
        </pc:sldLayoutChg>
        <pc:sldLayoutChg chg="add">
          <pc:chgData name="L Roberts" userId="S::lroberts@ohacademy.co.uk::bd6b7227-230d-44c8-b4fe-a13c6c7d9260" providerId="AD" clId="Web-{AE5B5F68-0EEC-48B7-A013-5AD2D93DAA8C}" dt="2023-10-22T15:40:37.166" v="0"/>
          <pc:sldLayoutMkLst>
            <pc:docMk/>
            <pc:sldMasterMk cId="2384099213" sldId="2147483648"/>
            <pc:sldLayoutMk cId="3671167462" sldId="2147483709"/>
          </pc:sldLayoutMkLst>
        </pc:sldLayoutChg>
        <pc:sldLayoutChg chg="add">
          <pc:chgData name="L Roberts" userId="S::lroberts@ohacademy.co.uk::bd6b7227-230d-44c8-b4fe-a13c6c7d9260" providerId="AD" clId="Web-{AE5B5F68-0EEC-48B7-A013-5AD2D93DAA8C}" dt="2023-10-22T15:40:37.166" v="0"/>
          <pc:sldLayoutMkLst>
            <pc:docMk/>
            <pc:sldMasterMk cId="2384099213" sldId="2147483648"/>
            <pc:sldLayoutMk cId="537569966" sldId="2147483711"/>
          </pc:sldLayoutMkLst>
        </pc:sldLayoutChg>
        <pc:sldLayoutChg chg="add">
          <pc:chgData name="L Roberts" userId="S::lroberts@ohacademy.co.uk::bd6b7227-230d-44c8-b4fe-a13c6c7d9260" providerId="AD" clId="Web-{AE5B5F68-0EEC-48B7-A013-5AD2D93DAA8C}" dt="2023-10-22T15:40:37.166" v="0"/>
          <pc:sldLayoutMkLst>
            <pc:docMk/>
            <pc:sldMasterMk cId="2384099213" sldId="2147483648"/>
            <pc:sldLayoutMk cId="1511125039" sldId="2147483712"/>
          </pc:sldLayoutMkLst>
        </pc:sldLayoutChg>
        <pc:sldLayoutChg chg="add">
          <pc:chgData name="L Roberts" userId="S::lroberts@ohacademy.co.uk::bd6b7227-230d-44c8-b4fe-a13c6c7d9260" providerId="AD" clId="Web-{AE5B5F68-0EEC-48B7-A013-5AD2D93DAA8C}" dt="2023-10-22T15:40:37.166" v="0"/>
          <pc:sldLayoutMkLst>
            <pc:docMk/>
            <pc:sldMasterMk cId="2384099213" sldId="2147483648"/>
            <pc:sldLayoutMk cId="2803448757" sldId="2147483713"/>
          </pc:sldLayoutMkLst>
        </pc:sldLayoutChg>
        <pc:sldLayoutChg chg="add">
          <pc:chgData name="L Roberts" userId="S::lroberts@ohacademy.co.uk::bd6b7227-230d-44c8-b4fe-a13c6c7d9260" providerId="AD" clId="Web-{AE5B5F68-0EEC-48B7-A013-5AD2D93DAA8C}" dt="2023-10-22T15:40:37.166" v="0"/>
          <pc:sldLayoutMkLst>
            <pc:docMk/>
            <pc:sldMasterMk cId="2384099213" sldId="2147483648"/>
            <pc:sldLayoutMk cId="106987305" sldId="2147483714"/>
          </pc:sldLayoutMkLst>
        </pc:sldLayoutChg>
        <pc:sldLayoutChg chg="add">
          <pc:chgData name="L Roberts" userId="S::lroberts@ohacademy.co.uk::bd6b7227-230d-44c8-b4fe-a13c6c7d9260" providerId="AD" clId="Web-{AE5B5F68-0EEC-48B7-A013-5AD2D93DAA8C}" dt="2023-10-22T15:40:37.166" v="0"/>
          <pc:sldLayoutMkLst>
            <pc:docMk/>
            <pc:sldMasterMk cId="2384099213" sldId="2147483648"/>
            <pc:sldLayoutMk cId="1751170898" sldId="2147483715"/>
          </pc:sldLayoutMkLst>
        </pc:sldLayoutChg>
      </pc:sldMasterChg>
      <pc:sldMasterChg chg="add addSldLayout">
        <pc:chgData name="L Roberts" userId="S::lroberts@ohacademy.co.uk::bd6b7227-230d-44c8-b4fe-a13c6c7d9260" providerId="AD" clId="Web-{AE5B5F68-0EEC-48B7-A013-5AD2D93DAA8C}" dt="2023-10-22T15:40:40.025" v="13"/>
        <pc:sldMasterMkLst>
          <pc:docMk/>
          <pc:sldMasterMk cId="3365012248" sldId="2147483685"/>
        </pc:sldMasterMkLst>
        <pc:sldLayoutChg chg="add">
          <pc:chgData name="L Roberts" userId="S::lroberts@ohacademy.co.uk::bd6b7227-230d-44c8-b4fe-a13c6c7d9260" providerId="AD" clId="Web-{AE5B5F68-0EEC-48B7-A013-5AD2D93DAA8C}" dt="2023-10-22T15:40:40.025" v="13"/>
          <pc:sldLayoutMkLst>
            <pc:docMk/>
            <pc:sldMasterMk cId="3365012248" sldId="2147483685"/>
            <pc:sldLayoutMk cId="96181115" sldId="2147483660"/>
          </pc:sldLayoutMkLst>
        </pc:sldLayoutChg>
        <pc:sldLayoutChg chg="add">
          <pc:chgData name="L Roberts" userId="S::lroberts@ohacademy.co.uk::bd6b7227-230d-44c8-b4fe-a13c6c7d9260" providerId="AD" clId="Web-{AE5B5F68-0EEC-48B7-A013-5AD2D93DAA8C}" dt="2023-10-22T15:40:40.025" v="13"/>
          <pc:sldLayoutMkLst>
            <pc:docMk/>
            <pc:sldMasterMk cId="3365012248" sldId="2147483685"/>
            <pc:sldLayoutMk cId="1888535066" sldId="2147483716"/>
          </pc:sldLayoutMkLst>
        </pc:sldLayoutChg>
      </pc:sldMasterChg>
      <pc:sldMasterChg chg="replId modSldLayout">
        <pc:chgData name="L Roberts" userId="S::lroberts@ohacademy.co.uk::bd6b7227-230d-44c8-b4fe-a13c6c7d9260" providerId="AD" clId="Web-{AE5B5F68-0EEC-48B7-A013-5AD2D93DAA8C}" dt="2023-10-22T15:40:37.166" v="0"/>
        <pc:sldMasterMkLst>
          <pc:docMk/>
          <pc:sldMasterMk cId="2460954070" sldId="2147483870"/>
        </pc:sldMasterMkLst>
        <pc:sldLayoutChg chg="replId">
          <pc:chgData name="L Roberts" userId="S::lroberts@ohacademy.co.uk::bd6b7227-230d-44c8-b4fe-a13c6c7d9260" providerId="AD" clId="Web-{AE5B5F68-0EEC-48B7-A013-5AD2D93DAA8C}" dt="2023-10-22T15:40:37.166" v="0"/>
          <pc:sldLayoutMkLst>
            <pc:docMk/>
            <pc:sldMasterMk cId="2460954070" sldId="2147483870"/>
            <pc:sldLayoutMk cId="1203092039" sldId="2147483868"/>
          </pc:sldLayoutMkLst>
        </pc:sldLayoutChg>
        <pc:sldLayoutChg chg="replId">
          <pc:chgData name="L Roberts" userId="S::lroberts@ohacademy.co.uk::bd6b7227-230d-44c8-b4fe-a13c6c7d9260" providerId="AD" clId="Web-{AE5B5F68-0EEC-48B7-A013-5AD2D93DAA8C}" dt="2023-10-22T15:40:37.166" v="0"/>
          <pc:sldLayoutMkLst>
            <pc:docMk/>
            <pc:sldMasterMk cId="2460954070" sldId="2147483870"/>
            <pc:sldLayoutMk cId="2385387890" sldId="2147483876"/>
          </pc:sldLayoutMkLst>
        </pc:sldLayoutChg>
        <pc:sldLayoutChg chg="replId">
          <pc:chgData name="L Roberts" userId="S::lroberts@ohacademy.co.uk::bd6b7227-230d-44c8-b4fe-a13c6c7d9260" providerId="AD" clId="Web-{AE5B5F68-0EEC-48B7-A013-5AD2D93DAA8C}" dt="2023-10-22T15:40:37.166" v="0"/>
          <pc:sldLayoutMkLst>
            <pc:docMk/>
            <pc:sldMasterMk cId="2460954070" sldId="2147483870"/>
            <pc:sldLayoutMk cId="949138452" sldId="2147483877"/>
          </pc:sldLayoutMkLst>
        </pc:sldLayoutChg>
        <pc:sldLayoutChg chg="replId">
          <pc:chgData name="L Roberts" userId="S::lroberts@ohacademy.co.uk::bd6b7227-230d-44c8-b4fe-a13c6c7d9260" providerId="AD" clId="Web-{AE5B5F68-0EEC-48B7-A013-5AD2D93DAA8C}" dt="2023-10-22T15:40:37.166" v="0"/>
          <pc:sldLayoutMkLst>
            <pc:docMk/>
            <pc:sldMasterMk cId="2460954070" sldId="2147483870"/>
            <pc:sldLayoutMk cId="1718958274" sldId="2147483878"/>
          </pc:sldLayoutMkLst>
        </pc:sldLayoutChg>
        <pc:sldLayoutChg chg="replId">
          <pc:chgData name="L Roberts" userId="S::lroberts@ohacademy.co.uk::bd6b7227-230d-44c8-b4fe-a13c6c7d9260" providerId="AD" clId="Web-{AE5B5F68-0EEC-48B7-A013-5AD2D93DAA8C}" dt="2023-10-22T15:40:37.166" v="0"/>
          <pc:sldLayoutMkLst>
            <pc:docMk/>
            <pc:sldMasterMk cId="2460954070" sldId="2147483870"/>
            <pc:sldLayoutMk cId="2202905451" sldId="2147483879"/>
          </pc:sldLayoutMkLst>
        </pc:sldLayoutChg>
        <pc:sldLayoutChg chg="replId">
          <pc:chgData name="L Roberts" userId="S::lroberts@ohacademy.co.uk::bd6b7227-230d-44c8-b4fe-a13c6c7d9260" providerId="AD" clId="Web-{AE5B5F68-0EEC-48B7-A013-5AD2D93DAA8C}" dt="2023-10-22T15:40:37.166" v="0"/>
          <pc:sldLayoutMkLst>
            <pc:docMk/>
            <pc:sldMasterMk cId="2460954070" sldId="2147483870"/>
            <pc:sldLayoutMk cId="3479445657" sldId="2147483880"/>
          </pc:sldLayoutMkLst>
        </pc:sldLayoutChg>
        <pc:sldLayoutChg chg="replId">
          <pc:chgData name="L Roberts" userId="S::lroberts@ohacademy.co.uk::bd6b7227-230d-44c8-b4fe-a13c6c7d9260" providerId="AD" clId="Web-{AE5B5F68-0EEC-48B7-A013-5AD2D93DAA8C}" dt="2023-10-22T15:40:37.166" v="0"/>
          <pc:sldLayoutMkLst>
            <pc:docMk/>
            <pc:sldMasterMk cId="2460954070" sldId="2147483870"/>
            <pc:sldLayoutMk cId="836117377" sldId="2147483881"/>
          </pc:sldLayoutMkLst>
        </pc:sldLayoutChg>
        <pc:sldLayoutChg chg="replId">
          <pc:chgData name="L Roberts" userId="S::lroberts@ohacademy.co.uk::bd6b7227-230d-44c8-b4fe-a13c6c7d9260" providerId="AD" clId="Web-{AE5B5F68-0EEC-48B7-A013-5AD2D93DAA8C}" dt="2023-10-22T15:40:37.166" v="0"/>
          <pc:sldLayoutMkLst>
            <pc:docMk/>
            <pc:sldMasterMk cId="2460954070" sldId="2147483870"/>
            <pc:sldLayoutMk cId="1880653438" sldId="2147483882"/>
          </pc:sldLayoutMkLst>
        </pc:sldLayoutChg>
        <pc:sldLayoutChg chg="replId">
          <pc:chgData name="L Roberts" userId="S::lroberts@ohacademy.co.uk::bd6b7227-230d-44c8-b4fe-a13c6c7d9260" providerId="AD" clId="Web-{AE5B5F68-0EEC-48B7-A013-5AD2D93DAA8C}" dt="2023-10-22T15:40:37.166" v="0"/>
          <pc:sldLayoutMkLst>
            <pc:docMk/>
            <pc:sldMasterMk cId="2460954070" sldId="2147483870"/>
            <pc:sldLayoutMk cId="3378902691" sldId="2147483883"/>
          </pc:sldLayoutMkLst>
        </pc:sldLayoutChg>
        <pc:sldLayoutChg chg="replId">
          <pc:chgData name="L Roberts" userId="S::lroberts@ohacademy.co.uk::bd6b7227-230d-44c8-b4fe-a13c6c7d9260" providerId="AD" clId="Web-{AE5B5F68-0EEC-48B7-A013-5AD2D93DAA8C}" dt="2023-10-22T15:40:37.166" v="0"/>
          <pc:sldLayoutMkLst>
            <pc:docMk/>
            <pc:sldMasterMk cId="2460954070" sldId="2147483870"/>
            <pc:sldLayoutMk cId="2041461818" sldId="2147483884"/>
          </pc:sldLayoutMkLst>
        </pc:sldLayoutChg>
        <pc:sldLayoutChg chg="replId">
          <pc:chgData name="L Roberts" userId="S::lroberts@ohacademy.co.uk::bd6b7227-230d-44c8-b4fe-a13c6c7d9260" providerId="AD" clId="Web-{AE5B5F68-0EEC-48B7-A013-5AD2D93DAA8C}" dt="2023-10-22T15:40:37.166" v="0"/>
          <pc:sldLayoutMkLst>
            <pc:docMk/>
            <pc:sldMasterMk cId="2460954070" sldId="2147483870"/>
            <pc:sldLayoutMk cId="4116409825" sldId="2147483885"/>
          </pc:sldLayoutMkLst>
        </pc:sldLayoutChg>
        <pc:sldLayoutChg chg="replId">
          <pc:chgData name="L Roberts" userId="S::lroberts@ohacademy.co.uk::bd6b7227-230d-44c8-b4fe-a13c6c7d9260" providerId="AD" clId="Web-{AE5B5F68-0EEC-48B7-A013-5AD2D93DAA8C}" dt="2023-10-22T15:40:37.166" v="0"/>
          <pc:sldLayoutMkLst>
            <pc:docMk/>
            <pc:sldMasterMk cId="2460954070" sldId="2147483870"/>
            <pc:sldLayoutMk cId="2854609800" sldId="2147483886"/>
          </pc:sldLayoutMkLst>
        </pc:sldLayoutChg>
        <pc:sldLayoutChg chg="replId">
          <pc:chgData name="L Roberts" userId="S::lroberts@ohacademy.co.uk::bd6b7227-230d-44c8-b4fe-a13c6c7d9260" providerId="AD" clId="Web-{AE5B5F68-0EEC-48B7-A013-5AD2D93DAA8C}" dt="2023-10-22T15:40:37.166" v="0"/>
          <pc:sldLayoutMkLst>
            <pc:docMk/>
            <pc:sldMasterMk cId="2460954070" sldId="2147483870"/>
            <pc:sldLayoutMk cId="1053700156" sldId="2147483887"/>
          </pc:sldLayoutMkLst>
        </pc:sldLayoutChg>
        <pc:sldLayoutChg chg="replId">
          <pc:chgData name="L Roberts" userId="S::lroberts@ohacademy.co.uk::bd6b7227-230d-44c8-b4fe-a13c6c7d9260" providerId="AD" clId="Web-{AE5B5F68-0EEC-48B7-A013-5AD2D93DAA8C}" dt="2023-10-22T15:40:37.166" v="0"/>
          <pc:sldLayoutMkLst>
            <pc:docMk/>
            <pc:sldMasterMk cId="2460954070" sldId="2147483870"/>
            <pc:sldLayoutMk cId="3934734860" sldId="2147483888"/>
          </pc:sldLayoutMkLst>
        </pc:sldLayoutChg>
      </pc:sldMasterChg>
      <pc:sldMasterChg chg="replId modSldLayout">
        <pc:chgData name="L Roberts" userId="S::lroberts@ohacademy.co.uk::bd6b7227-230d-44c8-b4fe-a13c6c7d9260" providerId="AD" clId="Web-{AE5B5F68-0EEC-48B7-A013-5AD2D93DAA8C}" dt="2023-10-22T15:40:40.025" v="13"/>
        <pc:sldMasterMkLst>
          <pc:docMk/>
          <pc:sldMasterMk cId="2460954070" sldId="2147483889"/>
        </pc:sldMasterMkLst>
        <pc:sldLayoutChg chg="replId">
          <pc:chgData name="L Roberts" userId="S::lroberts@ohacademy.co.uk::bd6b7227-230d-44c8-b4fe-a13c6c7d9260" providerId="AD" clId="Web-{AE5B5F68-0EEC-48B7-A013-5AD2D93DAA8C}" dt="2023-10-22T15:40:37.166" v="0"/>
          <pc:sldLayoutMkLst>
            <pc:docMk/>
            <pc:sldMasterMk cId="2460954070" sldId="2147483889"/>
            <pc:sldLayoutMk cId="3717842926" sldId="2147483867"/>
          </pc:sldLayoutMkLst>
        </pc:sldLayoutChg>
        <pc:sldLayoutChg chg="replId">
          <pc:chgData name="L Roberts" userId="S::lroberts@ohacademy.co.uk::bd6b7227-230d-44c8-b4fe-a13c6c7d9260" providerId="AD" clId="Web-{AE5B5F68-0EEC-48B7-A013-5AD2D93DAA8C}" dt="2023-10-22T15:40:37.166" v="0"/>
          <pc:sldLayoutMkLst>
            <pc:docMk/>
            <pc:sldMasterMk cId="2460954070" sldId="2147483889"/>
            <pc:sldLayoutMk cId="236733559" sldId="2147483869"/>
          </pc:sldLayoutMkLst>
        </pc:sldLayoutChg>
        <pc:sldLayoutChg chg="replId">
          <pc:chgData name="L Roberts" userId="S::lroberts@ohacademy.co.uk::bd6b7227-230d-44c8-b4fe-a13c6c7d9260" providerId="AD" clId="Web-{AE5B5F68-0EEC-48B7-A013-5AD2D93DAA8C}" dt="2023-10-22T15:40:37.166" v="0"/>
          <pc:sldLayoutMkLst>
            <pc:docMk/>
            <pc:sldMasterMk cId="2460954070" sldId="2147483889"/>
            <pc:sldLayoutMk cId="1718958274" sldId="2147483871"/>
          </pc:sldLayoutMkLst>
        </pc:sldLayoutChg>
        <pc:sldLayoutChg chg="replId">
          <pc:chgData name="L Roberts" userId="S::lroberts@ohacademy.co.uk::bd6b7227-230d-44c8-b4fe-a13c6c7d9260" providerId="AD" clId="Web-{AE5B5F68-0EEC-48B7-A013-5AD2D93DAA8C}" dt="2023-10-22T15:40:37.166" v="0"/>
          <pc:sldLayoutMkLst>
            <pc:docMk/>
            <pc:sldMasterMk cId="2460954070" sldId="2147483889"/>
            <pc:sldLayoutMk cId="3733172339" sldId="2147483872"/>
          </pc:sldLayoutMkLst>
        </pc:sldLayoutChg>
        <pc:sldLayoutChg chg="replId">
          <pc:chgData name="L Roberts" userId="S::lroberts@ohacademy.co.uk::bd6b7227-230d-44c8-b4fe-a13c6c7d9260" providerId="AD" clId="Web-{AE5B5F68-0EEC-48B7-A013-5AD2D93DAA8C}" dt="2023-10-22T15:40:37.166" v="0"/>
          <pc:sldLayoutMkLst>
            <pc:docMk/>
            <pc:sldMasterMk cId="2460954070" sldId="2147483889"/>
            <pc:sldLayoutMk cId="3210312558" sldId="2147483873"/>
          </pc:sldLayoutMkLst>
        </pc:sldLayoutChg>
        <pc:sldLayoutChg chg="replId">
          <pc:chgData name="L Roberts" userId="S::lroberts@ohacademy.co.uk::bd6b7227-230d-44c8-b4fe-a13c6c7d9260" providerId="AD" clId="Web-{AE5B5F68-0EEC-48B7-A013-5AD2D93DAA8C}" dt="2023-10-22T15:40:37.166" v="0"/>
          <pc:sldLayoutMkLst>
            <pc:docMk/>
            <pc:sldMasterMk cId="2460954070" sldId="2147483889"/>
            <pc:sldLayoutMk cId="2202905451" sldId="2147483874"/>
          </pc:sldLayoutMkLst>
        </pc:sldLayoutChg>
        <pc:sldLayoutChg chg="replId">
          <pc:chgData name="L Roberts" userId="S::lroberts@ohacademy.co.uk::bd6b7227-230d-44c8-b4fe-a13c6c7d9260" providerId="AD" clId="Web-{AE5B5F68-0EEC-48B7-A013-5AD2D93DAA8C}" dt="2023-10-22T15:40:37.166" v="0"/>
          <pc:sldLayoutMkLst>
            <pc:docMk/>
            <pc:sldMasterMk cId="2460954070" sldId="2147483889"/>
            <pc:sldLayoutMk cId="505346646" sldId="2147483875"/>
          </pc:sldLayoutMkLst>
        </pc:sldLayoutChg>
      </pc:sldMasterChg>
    </pc:docChg>
  </pc:docChgLst>
  <pc:docChgLst>
    <pc:chgData name="N Karasava" userId="S::nkarasava@ohacademy.co.uk::12f65518-b181-4aab-80be-597559a4f458" providerId="AD" clId="Web-{321FF7B7-272D-4C15-ABC8-8C06B7935148}"/>
    <pc:docChg chg="addSld delSld modSld">
      <pc:chgData name="N Karasava" userId="S::nkarasava@ohacademy.co.uk::12f65518-b181-4aab-80be-597559a4f458" providerId="AD" clId="Web-{321FF7B7-272D-4C15-ABC8-8C06B7935148}" dt="2023-10-29T14:28:43.969" v="309"/>
      <pc:docMkLst>
        <pc:docMk/>
      </pc:docMkLst>
      <pc:sldChg chg="addSp delSp modSp add">
        <pc:chgData name="N Karasava" userId="S::nkarasava@ohacademy.co.uk::12f65518-b181-4aab-80be-597559a4f458" providerId="AD" clId="Web-{321FF7B7-272D-4C15-ABC8-8C06B7935148}" dt="2023-10-29T14:28:40.547" v="308" actId="1076"/>
        <pc:sldMkLst>
          <pc:docMk/>
          <pc:sldMk cId="2411119448" sldId="315"/>
        </pc:sldMkLst>
        <pc:spChg chg="mod">
          <ac:chgData name="N Karasava" userId="S::nkarasava@ohacademy.co.uk::12f65518-b181-4aab-80be-597559a4f458" providerId="AD" clId="Web-{321FF7B7-272D-4C15-ABC8-8C06B7935148}" dt="2023-10-29T14:18:36.630" v="261" actId="14100"/>
          <ac:spMkLst>
            <pc:docMk/>
            <pc:sldMk cId="2411119448" sldId="315"/>
            <ac:spMk id="4" creationId="{B4A00206-53A6-8903-6F2F-66E5E2EC63AF}"/>
          </ac:spMkLst>
        </pc:spChg>
        <pc:spChg chg="mod">
          <ac:chgData name="N Karasava" userId="S::nkarasava@ohacademy.co.uk::12f65518-b181-4aab-80be-597559a4f458" providerId="AD" clId="Web-{321FF7B7-272D-4C15-ABC8-8C06B7935148}" dt="2023-10-29T14:28:40.547" v="308" actId="1076"/>
          <ac:spMkLst>
            <pc:docMk/>
            <pc:sldMk cId="2411119448" sldId="315"/>
            <ac:spMk id="5" creationId="{6D509B7D-83F9-407E-6366-ADFE064DFABF}"/>
          </ac:spMkLst>
        </pc:spChg>
        <pc:spChg chg="add mod">
          <ac:chgData name="N Karasava" userId="S::nkarasava@ohacademy.co.uk::12f65518-b181-4aab-80be-597559a4f458" providerId="AD" clId="Web-{321FF7B7-272D-4C15-ABC8-8C06B7935148}" dt="2023-10-29T14:27:08.888" v="287"/>
          <ac:spMkLst>
            <pc:docMk/>
            <pc:sldMk cId="2411119448" sldId="315"/>
            <ac:spMk id="9" creationId="{457F972A-A32A-A3AA-439A-A94712B4FCF8}"/>
          </ac:spMkLst>
        </pc:spChg>
        <pc:spChg chg="add mod">
          <ac:chgData name="N Karasava" userId="S::nkarasava@ohacademy.co.uk::12f65518-b181-4aab-80be-597559a4f458" providerId="AD" clId="Web-{321FF7B7-272D-4C15-ABC8-8C06B7935148}" dt="2023-10-29T14:28:37.141" v="307" actId="20577"/>
          <ac:spMkLst>
            <pc:docMk/>
            <pc:sldMk cId="2411119448" sldId="315"/>
            <ac:spMk id="10" creationId="{B2B12DB4-4FE5-3AE2-3AD7-55352D90EDBD}"/>
          </ac:spMkLst>
        </pc:spChg>
        <pc:picChg chg="add mod">
          <ac:chgData name="N Karasava" userId="S::nkarasava@ohacademy.co.uk::12f65518-b181-4aab-80be-597559a4f458" providerId="AD" clId="Web-{321FF7B7-272D-4C15-ABC8-8C06B7935148}" dt="2023-10-29T14:26:23.449" v="280" actId="1076"/>
          <ac:picMkLst>
            <pc:docMk/>
            <pc:sldMk cId="2411119448" sldId="315"/>
            <ac:picMk id="2" creationId="{3E9450DC-0FBF-3118-A234-AA13F27AEBE4}"/>
          </ac:picMkLst>
        </pc:picChg>
        <pc:picChg chg="del">
          <ac:chgData name="N Karasava" userId="S::nkarasava@ohacademy.co.uk::12f65518-b181-4aab-80be-597559a4f458" providerId="AD" clId="Web-{321FF7B7-272D-4C15-ABC8-8C06B7935148}" dt="2023-10-29T14:18:40.333" v="263"/>
          <ac:picMkLst>
            <pc:docMk/>
            <pc:sldMk cId="2411119448" sldId="315"/>
            <ac:picMk id="6" creationId="{7391D00A-B4BC-66BD-F537-F308870637D7}"/>
          </ac:picMkLst>
        </pc:picChg>
        <pc:picChg chg="del">
          <ac:chgData name="N Karasava" userId="S::nkarasava@ohacademy.co.uk::12f65518-b181-4aab-80be-597559a4f458" providerId="AD" clId="Web-{321FF7B7-272D-4C15-ABC8-8C06B7935148}" dt="2023-10-29T14:18:38.911" v="262"/>
          <ac:picMkLst>
            <pc:docMk/>
            <pc:sldMk cId="2411119448" sldId="315"/>
            <ac:picMk id="7" creationId="{CE3C6520-2C7B-5A4E-A8FE-DC0CC82E7190}"/>
          </ac:picMkLst>
        </pc:picChg>
        <pc:picChg chg="del">
          <ac:chgData name="N Karasava" userId="S::nkarasava@ohacademy.co.uk::12f65518-b181-4aab-80be-597559a4f458" providerId="AD" clId="Web-{321FF7B7-272D-4C15-ABC8-8C06B7935148}" dt="2023-10-29T14:18:41.864" v="264"/>
          <ac:picMkLst>
            <pc:docMk/>
            <pc:sldMk cId="2411119448" sldId="315"/>
            <ac:picMk id="8" creationId="{21FE40F0-5DC7-C789-3AEF-4EF392691392}"/>
          </ac:picMkLst>
        </pc:picChg>
      </pc:sldChg>
      <pc:sldChg chg="delSp modSp add del">
        <pc:chgData name="N Karasava" userId="S::nkarasava@ohacademy.co.uk::12f65518-b181-4aab-80be-597559a4f458" providerId="AD" clId="Web-{321FF7B7-272D-4C15-ABC8-8C06B7935148}" dt="2023-10-29T14:28:43.969" v="309"/>
        <pc:sldMkLst>
          <pc:docMk/>
          <pc:sldMk cId="270456503" sldId="316"/>
        </pc:sldMkLst>
        <pc:spChg chg="mod">
          <ac:chgData name="N Karasava" userId="S::nkarasava@ohacademy.co.uk::12f65518-b181-4aab-80be-597559a4f458" providerId="AD" clId="Web-{321FF7B7-272D-4C15-ABC8-8C06B7935148}" dt="2023-10-29T14:18:27.739" v="256" actId="14100"/>
          <ac:spMkLst>
            <pc:docMk/>
            <pc:sldMk cId="270456503" sldId="316"/>
            <ac:spMk id="4" creationId="{B4A00206-53A6-8903-6F2F-66E5E2EC63AF}"/>
          </ac:spMkLst>
        </pc:spChg>
        <pc:spChg chg="mod">
          <ac:chgData name="N Karasava" userId="S::nkarasava@ohacademy.co.uk::12f65518-b181-4aab-80be-597559a4f458" providerId="AD" clId="Web-{321FF7B7-272D-4C15-ABC8-8C06B7935148}" dt="2023-10-29T14:26:34.043" v="282" actId="14100"/>
          <ac:spMkLst>
            <pc:docMk/>
            <pc:sldMk cId="270456503" sldId="316"/>
            <ac:spMk id="5" creationId="{6D509B7D-83F9-407E-6366-ADFE064DFABF}"/>
          </ac:spMkLst>
        </pc:spChg>
        <pc:picChg chg="del">
          <ac:chgData name="N Karasava" userId="S::nkarasava@ohacademy.co.uk::12f65518-b181-4aab-80be-597559a4f458" providerId="AD" clId="Web-{321FF7B7-272D-4C15-ABC8-8C06B7935148}" dt="2023-10-29T14:18:51.474" v="268"/>
          <ac:picMkLst>
            <pc:docMk/>
            <pc:sldMk cId="270456503" sldId="316"/>
            <ac:picMk id="2" creationId="{C7BDD5B1-381C-C94D-A66F-66961CFD64D9}"/>
          </ac:picMkLst>
        </pc:picChg>
      </pc:sldChg>
      <pc:sldChg chg="addSp delSp modSp add">
        <pc:chgData name="N Karasava" userId="S::nkarasava@ohacademy.co.uk::12f65518-b181-4aab-80be-597559a4f458" providerId="AD" clId="Web-{321FF7B7-272D-4C15-ABC8-8C06B7935148}" dt="2023-10-29T14:18:17.957" v="251" actId="14100"/>
        <pc:sldMkLst>
          <pc:docMk/>
          <pc:sldMk cId="2396936924" sldId="317"/>
        </pc:sldMkLst>
        <pc:spChg chg="mod">
          <ac:chgData name="N Karasava" userId="S::nkarasava@ohacademy.co.uk::12f65518-b181-4aab-80be-597559a4f458" providerId="AD" clId="Web-{321FF7B7-272D-4C15-ABC8-8C06B7935148}" dt="2023-10-29T13:58:22.962" v="9" actId="20577"/>
          <ac:spMkLst>
            <pc:docMk/>
            <pc:sldMk cId="2396936924" sldId="317"/>
            <ac:spMk id="2" creationId="{0668AC9F-B98E-D348-D44A-CFFB8DE7B0A8}"/>
          </ac:spMkLst>
        </pc:spChg>
        <pc:spChg chg="mod">
          <ac:chgData name="N Karasava" userId="S::nkarasava@ohacademy.co.uk::12f65518-b181-4aab-80be-597559a4f458" providerId="AD" clId="Web-{321FF7B7-272D-4C15-ABC8-8C06B7935148}" dt="2023-10-29T13:59:16.042" v="21" actId="20577"/>
          <ac:spMkLst>
            <pc:docMk/>
            <pc:sldMk cId="2396936924" sldId="317"/>
            <ac:spMk id="3" creationId="{AFC4C74A-9A30-319C-E974-3A24CB2F4235}"/>
          </ac:spMkLst>
        </pc:spChg>
        <pc:spChg chg="mod">
          <ac:chgData name="N Karasava" userId="S::nkarasava@ohacademy.co.uk::12f65518-b181-4aab-80be-597559a4f458" providerId="AD" clId="Web-{321FF7B7-272D-4C15-ABC8-8C06B7935148}" dt="2023-10-29T14:18:17.957" v="251" actId="14100"/>
          <ac:spMkLst>
            <pc:docMk/>
            <pc:sldMk cId="2396936924" sldId="317"/>
            <ac:spMk id="4" creationId="{B4A00206-53A6-8903-6F2F-66E5E2EC63AF}"/>
          </ac:spMkLst>
        </pc:spChg>
        <pc:spChg chg="mod">
          <ac:chgData name="N Karasava" userId="S::nkarasava@ohacademy.co.uk::12f65518-b181-4aab-80be-597559a4f458" providerId="AD" clId="Web-{321FF7B7-272D-4C15-ABC8-8C06B7935148}" dt="2023-10-29T14:10:22.003" v="197" actId="20577"/>
          <ac:spMkLst>
            <pc:docMk/>
            <pc:sldMk cId="2396936924" sldId="317"/>
            <ac:spMk id="7" creationId="{BF960E58-4C00-BC61-DF1B-939273C5ED6E}"/>
          </ac:spMkLst>
        </pc:spChg>
        <pc:picChg chg="add mod">
          <ac:chgData name="N Karasava" userId="S::nkarasava@ohacademy.co.uk::12f65518-b181-4aab-80be-597559a4f458" providerId="AD" clId="Web-{321FF7B7-272D-4C15-ABC8-8C06B7935148}" dt="2023-10-29T13:59:01.104" v="14" actId="1076"/>
          <ac:picMkLst>
            <pc:docMk/>
            <pc:sldMk cId="2396936924" sldId="317"/>
            <ac:picMk id="5" creationId="{36BCF88E-52C2-364A-49F5-C41D092DE59B}"/>
          </ac:picMkLst>
        </pc:picChg>
        <pc:picChg chg="del">
          <ac:chgData name="N Karasava" userId="S::nkarasava@ohacademy.co.uk::12f65518-b181-4aab-80be-597559a4f458" providerId="AD" clId="Web-{321FF7B7-272D-4C15-ABC8-8C06B7935148}" dt="2023-10-29T13:58:25.087" v="10"/>
          <ac:picMkLst>
            <pc:docMk/>
            <pc:sldMk cId="2396936924" sldId="317"/>
            <ac:picMk id="6" creationId="{5620380D-6120-05D6-B64D-6C9A62841D63}"/>
          </ac:picMkLst>
        </pc:picChg>
      </pc:sldChg>
      <pc:sldChg chg="addSp delSp modSp add">
        <pc:chgData name="N Karasava" userId="S::nkarasava@ohacademy.co.uk::12f65518-b181-4aab-80be-597559a4f458" providerId="AD" clId="Web-{321FF7B7-272D-4C15-ABC8-8C06B7935148}" dt="2023-10-29T14:24:20.939" v="276" actId="1076"/>
        <pc:sldMkLst>
          <pc:docMk/>
          <pc:sldMk cId="4182190236" sldId="318"/>
        </pc:sldMkLst>
        <pc:spChg chg="mod">
          <ac:chgData name="N Karasava" userId="S::nkarasava@ohacademy.co.uk::12f65518-b181-4aab-80be-597559a4f458" providerId="AD" clId="Web-{321FF7B7-272D-4C15-ABC8-8C06B7935148}" dt="2023-10-29T14:17:49.347" v="236" actId="14100"/>
          <ac:spMkLst>
            <pc:docMk/>
            <pc:sldMk cId="4182190236" sldId="318"/>
            <ac:spMk id="4" creationId="{B4A00206-53A6-8903-6F2F-66E5E2EC63AF}"/>
          </ac:spMkLst>
        </pc:spChg>
        <pc:spChg chg="mod">
          <ac:chgData name="N Karasava" userId="S::nkarasava@ohacademy.co.uk::12f65518-b181-4aab-80be-597559a4f458" providerId="AD" clId="Web-{321FF7B7-272D-4C15-ABC8-8C06B7935148}" dt="2023-10-29T14:16:08.796" v="206" actId="20577"/>
          <ac:spMkLst>
            <pc:docMk/>
            <pc:sldMk cId="4182190236" sldId="318"/>
            <ac:spMk id="5" creationId="{6D509B7D-83F9-407E-6366-ADFE064DFABF}"/>
          </ac:spMkLst>
        </pc:spChg>
        <pc:picChg chg="del">
          <ac:chgData name="N Karasava" userId="S::nkarasava@ohacademy.co.uk::12f65518-b181-4aab-80be-597559a4f458" providerId="AD" clId="Web-{321FF7B7-272D-4C15-ABC8-8C06B7935148}" dt="2023-10-29T14:10:34.613" v="202"/>
          <ac:picMkLst>
            <pc:docMk/>
            <pc:sldMk cId="4182190236" sldId="318"/>
            <ac:picMk id="2" creationId="{B7D29CF6-EA4E-807F-3AED-2F69BAFA74A4}"/>
          </ac:picMkLst>
        </pc:picChg>
        <pc:picChg chg="del">
          <ac:chgData name="N Karasava" userId="S::nkarasava@ohacademy.co.uk::12f65518-b181-4aab-80be-597559a4f458" providerId="AD" clId="Web-{321FF7B7-272D-4C15-ABC8-8C06B7935148}" dt="2023-10-29T14:10:36.128" v="203"/>
          <ac:picMkLst>
            <pc:docMk/>
            <pc:sldMk cId="4182190236" sldId="318"/>
            <ac:picMk id="3" creationId="{A1267F2F-CE5E-3494-A808-FD95080F12AA}"/>
          </ac:picMkLst>
        </pc:picChg>
        <pc:picChg chg="add mod">
          <ac:chgData name="N Karasava" userId="S::nkarasava@ohacademy.co.uk::12f65518-b181-4aab-80be-597559a4f458" providerId="AD" clId="Web-{321FF7B7-272D-4C15-ABC8-8C06B7935148}" dt="2023-10-29T14:24:20.939" v="276" actId="1076"/>
          <ac:picMkLst>
            <pc:docMk/>
            <pc:sldMk cId="4182190236" sldId="318"/>
            <ac:picMk id="6" creationId="{D1EB339B-C357-BD0C-A326-C08142BD14C7}"/>
          </ac:picMkLst>
        </pc:picChg>
        <pc:picChg chg="del">
          <ac:chgData name="N Karasava" userId="S::nkarasava@ohacademy.co.uk::12f65518-b181-4aab-80be-597559a4f458" providerId="AD" clId="Web-{321FF7B7-272D-4C15-ABC8-8C06B7935148}" dt="2023-10-29T14:10:31.191" v="200"/>
          <ac:picMkLst>
            <pc:docMk/>
            <pc:sldMk cId="4182190236" sldId="318"/>
            <ac:picMk id="9" creationId="{A968BE6D-D048-3602-DE16-9F706498D0C6}"/>
          </ac:picMkLst>
        </pc:picChg>
        <pc:picChg chg="del">
          <ac:chgData name="N Karasava" userId="S::nkarasava@ohacademy.co.uk::12f65518-b181-4aab-80be-597559a4f458" providerId="AD" clId="Web-{321FF7B7-272D-4C15-ABC8-8C06B7935148}" dt="2023-10-29T14:10:38.066" v="204"/>
          <ac:picMkLst>
            <pc:docMk/>
            <pc:sldMk cId="4182190236" sldId="318"/>
            <ac:picMk id="10" creationId="{5B1CE0EA-A57A-0AB7-416E-F9EF35CB8F41}"/>
          </ac:picMkLst>
        </pc:picChg>
        <pc:picChg chg="del">
          <ac:chgData name="N Karasava" userId="S::nkarasava@ohacademy.co.uk::12f65518-b181-4aab-80be-597559a4f458" providerId="AD" clId="Web-{321FF7B7-272D-4C15-ABC8-8C06B7935148}" dt="2023-10-29T14:10:32.863" v="201"/>
          <ac:picMkLst>
            <pc:docMk/>
            <pc:sldMk cId="4182190236" sldId="318"/>
            <ac:picMk id="11" creationId="{715D5684-FFE3-93F6-47CC-EC9F71BCB0BD}"/>
          </ac:picMkLst>
        </pc:picChg>
      </pc:sldChg>
      <pc:sldChg chg="delSp modSp add">
        <pc:chgData name="N Karasava" userId="S::nkarasava@ohacademy.co.uk::12f65518-b181-4aab-80be-597559a4f458" providerId="AD" clId="Web-{321FF7B7-272D-4C15-ABC8-8C06B7935148}" dt="2023-10-29T14:19:06.021" v="272" actId="14100"/>
        <pc:sldMkLst>
          <pc:docMk/>
          <pc:sldMk cId="1516977308" sldId="319"/>
        </pc:sldMkLst>
        <pc:spChg chg="mod">
          <ac:chgData name="N Karasava" userId="S::nkarasava@ohacademy.co.uk::12f65518-b181-4aab-80be-597559a4f458" providerId="AD" clId="Web-{321FF7B7-272D-4C15-ABC8-8C06B7935148}" dt="2023-10-29T14:19:06.021" v="272" actId="14100"/>
          <ac:spMkLst>
            <pc:docMk/>
            <pc:sldMk cId="1516977308" sldId="319"/>
            <ac:spMk id="4" creationId="{B4A00206-53A6-8903-6F2F-66E5E2EC63AF}"/>
          </ac:spMkLst>
        </pc:spChg>
        <pc:picChg chg="del">
          <ac:chgData name="N Karasava" userId="S::nkarasava@ohacademy.co.uk::12f65518-b181-4aab-80be-597559a4f458" providerId="AD" clId="Web-{321FF7B7-272D-4C15-ABC8-8C06B7935148}" dt="2023-10-29T14:19:02.521" v="271"/>
          <ac:picMkLst>
            <pc:docMk/>
            <pc:sldMk cId="1516977308" sldId="319"/>
            <ac:picMk id="6" creationId="{2EC53410-91FF-B803-F47E-7677458316EA}"/>
          </ac:picMkLst>
        </pc:picChg>
      </pc:sldChg>
    </pc:docChg>
  </pc:docChgLst>
  <pc:docChgLst>
    <pc:chgData name="A Freel" userId="S::afreel@ohacademy.co.uk::f6dead3d-cc44-4b49-aee1-60fe86f08dbd" providerId="AD" clId="Web-{FE701410-91AD-8954-2669-F33DE2C163C8}"/>
    <pc:docChg chg="addSld delSld modSld">
      <pc:chgData name="A Freel" userId="S::afreel@ohacademy.co.uk::f6dead3d-cc44-4b49-aee1-60fe86f08dbd" providerId="AD" clId="Web-{FE701410-91AD-8954-2669-F33DE2C163C8}" dt="2024-03-13T10:38:56.626" v="108" actId="14100"/>
      <pc:docMkLst>
        <pc:docMk/>
      </pc:docMkLst>
      <pc:sldChg chg="del">
        <pc:chgData name="A Freel" userId="S::afreel@ohacademy.co.uk::f6dead3d-cc44-4b49-aee1-60fe86f08dbd" providerId="AD" clId="Web-{FE701410-91AD-8954-2669-F33DE2C163C8}" dt="2024-03-12T07:45:09.749" v="95"/>
        <pc:sldMkLst>
          <pc:docMk/>
          <pc:sldMk cId="2326675610" sldId="259"/>
        </pc:sldMkLst>
      </pc:sldChg>
      <pc:sldChg chg="del">
        <pc:chgData name="A Freel" userId="S::afreel@ohacademy.co.uk::f6dead3d-cc44-4b49-aee1-60fe86f08dbd" providerId="AD" clId="Web-{FE701410-91AD-8954-2669-F33DE2C163C8}" dt="2024-03-12T07:45:06.608" v="93"/>
        <pc:sldMkLst>
          <pc:docMk/>
          <pc:sldMk cId="2025500535" sldId="313"/>
        </pc:sldMkLst>
      </pc:sldChg>
      <pc:sldChg chg="del">
        <pc:chgData name="A Freel" userId="S::afreel@ohacademy.co.uk::f6dead3d-cc44-4b49-aee1-60fe86f08dbd" providerId="AD" clId="Web-{FE701410-91AD-8954-2669-F33DE2C163C8}" dt="2024-03-12T07:45:07.577" v="94"/>
        <pc:sldMkLst>
          <pc:docMk/>
          <pc:sldMk cId="1729025034" sldId="320"/>
        </pc:sldMkLst>
      </pc:sldChg>
      <pc:sldChg chg="modSp add">
        <pc:chgData name="A Freel" userId="S::afreel@ohacademy.co.uk::f6dead3d-cc44-4b49-aee1-60fe86f08dbd" providerId="AD" clId="Web-{FE701410-91AD-8954-2669-F33DE2C163C8}" dt="2024-03-12T10:35:43.430" v="106" actId="20577"/>
        <pc:sldMkLst>
          <pc:docMk/>
          <pc:sldMk cId="1813205631" sldId="363"/>
        </pc:sldMkLst>
        <pc:spChg chg="mod">
          <ac:chgData name="A Freel" userId="S::afreel@ohacademy.co.uk::f6dead3d-cc44-4b49-aee1-60fe86f08dbd" providerId="AD" clId="Web-{FE701410-91AD-8954-2669-F33DE2C163C8}" dt="2024-03-12T10:35:39.883" v="104" actId="20577"/>
          <ac:spMkLst>
            <pc:docMk/>
            <pc:sldMk cId="1813205631" sldId="363"/>
            <ac:spMk id="4" creationId="{777E62C3-B636-888B-4643-CA428960F784}"/>
          </ac:spMkLst>
        </pc:spChg>
        <pc:spChg chg="mod">
          <ac:chgData name="A Freel" userId="S::afreel@ohacademy.co.uk::f6dead3d-cc44-4b49-aee1-60fe86f08dbd" providerId="AD" clId="Web-{FE701410-91AD-8954-2669-F33DE2C163C8}" dt="2024-03-12T10:35:43.430" v="106" actId="20577"/>
          <ac:spMkLst>
            <pc:docMk/>
            <pc:sldMk cId="1813205631" sldId="363"/>
            <ac:spMk id="5" creationId="{0D00F796-F7C5-EA6D-1FCE-F3029BBD0F5B}"/>
          </ac:spMkLst>
        </pc:spChg>
      </pc:sldChg>
      <pc:sldChg chg="addSp modSp add">
        <pc:chgData name="A Freel" userId="S::afreel@ohacademy.co.uk::f6dead3d-cc44-4b49-aee1-60fe86f08dbd" providerId="AD" clId="Web-{FE701410-91AD-8954-2669-F33DE2C163C8}" dt="2024-03-13T10:38:56.626" v="108" actId="14100"/>
        <pc:sldMkLst>
          <pc:docMk/>
          <pc:sldMk cId="3436611376" sldId="364"/>
        </pc:sldMkLst>
        <pc:spChg chg="mod">
          <ac:chgData name="A Freel" userId="S::afreel@ohacademy.co.uk::f6dead3d-cc44-4b49-aee1-60fe86f08dbd" providerId="AD" clId="Web-{FE701410-91AD-8954-2669-F33DE2C163C8}" dt="2024-03-12T10:35:28.163" v="100" actId="20577"/>
          <ac:spMkLst>
            <pc:docMk/>
            <pc:sldMk cId="3436611376" sldId="364"/>
            <ac:spMk id="4" creationId="{777E62C3-B636-888B-4643-CA428960F784}"/>
          </ac:spMkLst>
        </pc:spChg>
        <pc:spChg chg="mod">
          <ac:chgData name="A Freel" userId="S::afreel@ohacademy.co.uk::f6dead3d-cc44-4b49-aee1-60fe86f08dbd" providerId="AD" clId="Web-{FE701410-91AD-8954-2669-F33DE2C163C8}" dt="2024-03-12T10:35:30.038" v="101" actId="20577"/>
          <ac:spMkLst>
            <pc:docMk/>
            <pc:sldMk cId="3436611376" sldId="364"/>
            <ac:spMk id="5" creationId="{0D00F796-F7C5-EA6D-1FCE-F3029BBD0F5B}"/>
          </ac:spMkLst>
        </pc:spChg>
        <pc:picChg chg="add mod">
          <ac:chgData name="A Freel" userId="S::afreel@ohacademy.co.uk::f6dead3d-cc44-4b49-aee1-60fe86f08dbd" providerId="AD" clId="Web-{FE701410-91AD-8954-2669-F33DE2C163C8}" dt="2024-03-13T10:38:56.626" v="108" actId="14100"/>
          <ac:picMkLst>
            <pc:docMk/>
            <pc:sldMk cId="3436611376" sldId="364"/>
            <ac:picMk id="3" creationId="{B520CA31-C304-32AE-1A85-5E08FA4C68E5}"/>
          </ac:picMkLst>
        </pc:picChg>
      </pc:sldChg>
      <pc:sldChg chg="addSp delSp modSp">
        <pc:chgData name="A Freel" userId="S::afreel@ohacademy.co.uk::f6dead3d-cc44-4b49-aee1-60fe86f08dbd" providerId="AD" clId="Web-{FE701410-91AD-8954-2669-F33DE2C163C8}" dt="2024-03-12T07:42:09.158" v="18"/>
        <pc:sldMkLst>
          <pc:docMk/>
          <pc:sldMk cId="3645812420" sldId="489"/>
        </pc:sldMkLst>
        <pc:spChg chg="add mod">
          <ac:chgData name="A Freel" userId="S::afreel@ohacademy.co.uk::f6dead3d-cc44-4b49-aee1-60fe86f08dbd" providerId="AD" clId="Web-{FE701410-91AD-8954-2669-F33DE2C163C8}" dt="2024-03-12T07:41:14.544" v="15" actId="20577"/>
          <ac:spMkLst>
            <pc:docMk/>
            <pc:sldMk cId="3645812420" sldId="489"/>
            <ac:spMk id="2" creationId="{86A346AB-78C1-3974-01E0-F649849D25A5}"/>
          </ac:spMkLst>
        </pc:spChg>
        <pc:spChg chg="del">
          <ac:chgData name="A Freel" userId="S::afreel@ohacademy.co.uk::f6dead3d-cc44-4b49-aee1-60fe86f08dbd" providerId="AD" clId="Web-{FE701410-91AD-8954-2669-F33DE2C163C8}" dt="2024-03-12T07:42:09.158" v="18"/>
          <ac:spMkLst>
            <pc:docMk/>
            <pc:sldMk cId="3645812420" sldId="489"/>
            <ac:spMk id="5" creationId="{E404E58C-7412-4C49-BD5A-EA2239432BFC}"/>
          </ac:spMkLst>
        </pc:spChg>
        <pc:spChg chg="add mod">
          <ac:chgData name="A Freel" userId="S::afreel@ohacademy.co.uk::f6dead3d-cc44-4b49-aee1-60fe86f08dbd" providerId="AD" clId="Web-{FE701410-91AD-8954-2669-F33DE2C163C8}" dt="2024-03-12T07:42:09.158" v="18"/>
          <ac:spMkLst>
            <pc:docMk/>
            <pc:sldMk cId="3645812420" sldId="489"/>
            <ac:spMk id="6" creationId="{72F73334-C673-C5DF-DA90-E93F7B8B5F87}"/>
          </ac:spMkLst>
        </pc:spChg>
      </pc:sldChg>
      <pc:sldChg chg="modSp">
        <pc:chgData name="A Freel" userId="S::afreel@ohacademy.co.uk::f6dead3d-cc44-4b49-aee1-60fe86f08dbd" providerId="AD" clId="Web-{FE701410-91AD-8954-2669-F33DE2C163C8}" dt="2024-03-12T07:41:38.405" v="16" actId="20577"/>
        <pc:sldMkLst>
          <pc:docMk/>
          <pc:sldMk cId="1620699581" sldId="490"/>
        </pc:sldMkLst>
        <pc:spChg chg="mod">
          <ac:chgData name="A Freel" userId="S::afreel@ohacademy.co.uk::f6dead3d-cc44-4b49-aee1-60fe86f08dbd" providerId="AD" clId="Web-{FE701410-91AD-8954-2669-F33DE2C163C8}" dt="2024-03-12T07:41:38.405" v="16" actId="20577"/>
          <ac:spMkLst>
            <pc:docMk/>
            <pc:sldMk cId="1620699581" sldId="490"/>
            <ac:spMk id="5" creationId="{E404E58C-7412-4C49-BD5A-EA2239432BFC}"/>
          </ac:spMkLst>
        </pc:spChg>
      </pc:sldChg>
      <pc:sldChg chg="addSp delSp modSp add replId">
        <pc:chgData name="A Freel" userId="S::afreel@ohacademy.co.uk::f6dead3d-cc44-4b49-aee1-60fe86f08dbd" providerId="AD" clId="Web-{FE701410-91AD-8954-2669-F33DE2C163C8}" dt="2024-03-12T07:44:23.277" v="92" actId="20577"/>
        <pc:sldMkLst>
          <pc:docMk/>
          <pc:sldMk cId="610805467" sldId="514"/>
        </pc:sldMkLst>
        <pc:spChg chg="mod">
          <ac:chgData name="A Freel" userId="S::afreel@ohacademy.co.uk::f6dead3d-cc44-4b49-aee1-60fe86f08dbd" providerId="AD" clId="Web-{FE701410-91AD-8954-2669-F33DE2C163C8}" dt="2024-03-12T07:44:23.277" v="92" actId="20577"/>
          <ac:spMkLst>
            <pc:docMk/>
            <pc:sldMk cId="610805467" sldId="514"/>
            <ac:spMk id="4" creationId="{53A9A85D-D553-4DF2-A959-468E248E49B8}"/>
          </ac:spMkLst>
        </pc:spChg>
        <pc:spChg chg="del">
          <ac:chgData name="A Freel" userId="S::afreel@ohacademy.co.uk::f6dead3d-cc44-4b49-aee1-60fe86f08dbd" providerId="AD" clId="Web-{FE701410-91AD-8954-2669-F33DE2C163C8}" dt="2024-03-12T07:42:12.784" v="19"/>
          <ac:spMkLst>
            <pc:docMk/>
            <pc:sldMk cId="610805467" sldId="514"/>
            <ac:spMk id="5" creationId="{E404E58C-7412-4C49-BD5A-EA2239432BFC}"/>
          </ac:spMkLst>
        </pc:spChg>
        <pc:spChg chg="add mod">
          <ac:chgData name="A Freel" userId="S::afreel@ohacademy.co.uk::f6dead3d-cc44-4b49-aee1-60fe86f08dbd" providerId="AD" clId="Web-{FE701410-91AD-8954-2669-F33DE2C163C8}" dt="2024-03-12T07:43:33.148" v="70" actId="14100"/>
          <ac:spMkLst>
            <pc:docMk/>
            <pc:sldMk cId="610805467" sldId="514"/>
            <ac:spMk id="6" creationId="{67C9457C-7DCB-E29E-EAD3-CACB99A9A796}"/>
          </ac:spMkLst>
        </pc:spChg>
        <pc:spChg chg="add mod">
          <ac:chgData name="A Freel" userId="S::afreel@ohacademy.co.uk::f6dead3d-cc44-4b49-aee1-60fe86f08dbd" providerId="AD" clId="Web-{FE701410-91AD-8954-2669-F33DE2C163C8}" dt="2024-03-12T07:44:06.385" v="85" actId="20577"/>
          <ac:spMkLst>
            <pc:docMk/>
            <pc:sldMk cId="610805467" sldId="514"/>
            <ac:spMk id="7" creationId="{180067BF-779E-E365-54D9-95163E1CAE9D}"/>
          </ac:spMkLst>
        </pc:spChg>
        <pc:spChg chg="add mod">
          <ac:chgData name="A Freel" userId="S::afreel@ohacademy.co.uk::f6dead3d-cc44-4b49-aee1-60fe86f08dbd" providerId="AD" clId="Web-{FE701410-91AD-8954-2669-F33DE2C163C8}" dt="2024-03-12T07:44:18.714" v="91"/>
          <ac:spMkLst>
            <pc:docMk/>
            <pc:sldMk cId="610805467" sldId="514"/>
            <ac:spMk id="8" creationId="{9F3E653B-3CED-0E80-3F63-D8287E2025CB}"/>
          </ac:spMkLst>
        </pc:spChg>
      </pc:sldChg>
    </pc:docChg>
  </pc:docChgLst>
  <pc:docChgLst>
    <pc:chgData name="L Roberts" userId="S::lroberts@ohacademy.co.uk::bd6b7227-230d-44c8-b4fe-a13c6c7d9260" providerId="AD" clId="Web-{6D66FEB1-893F-937D-37A6-CD98E8152348}"/>
    <pc:docChg chg="modSld">
      <pc:chgData name="L Roberts" userId="S::lroberts@ohacademy.co.uk::bd6b7227-230d-44c8-b4fe-a13c6c7d9260" providerId="AD" clId="Web-{6D66FEB1-893F-937D-37A6-CD98E8152348}" dt="2024-02-10T07:48:08.105" v="25"/>
      <pc:docMkLst>
        <pc:docMk/>
      </pc:docMkLst>
      <pc:sldChg chg="delSp">
        <pc:chgData name="L Roberts" userId="S::lroberts@ohacademy.co.uk::bd6b7227-230d-44c8-b4fe-a13c6c7d9260" providerId="AD" clId="Web-{6D66FEB1-893F-937D-37A6-CD98E8152348}" dt="2024-02-10T07:47:27.385" v="9"/>
        <pc:sldMkLst>
          <pc:docMk/>
          <pc:sldMk cId="1531571720" sldId="267"/>
        </pc:sldMkLst>
        <pc:spChg chg="del">
          <ac:chgData name="L Roberts" userId="S::lroberts@ohacademy.co.uk::bd6b7227-230d-44c8-b4fe-a13c6c7d9260" providerId="AD" clId="Web-{6D66FEB1-893F-937D-37A6-CD98E8152348}" dt="2024-02-10T07:47:27.385" v="9"/>
          <ac:spMkLst>
            <pc:docMk/>
            <pc:sldMk cId="1531571720" sldId="267"/>
            <ac:spMk id="7" creationId="{2D5F8FB1-122F-D2A8-AFA5-9DC7A8315901}"/>
          </ac:spMkLst>
        </pc:spChg>
      </pc:sldChg>
      <pc:sldChg chg="delSp">
        <pc:chgData name="L Roberts" userId="S::lroberts@ohacademy.co.uk::bd6b7227-230d-44c8-b4fe-a13c6c7d9260" providerId="AD" clId="Web-{6D66FEB1-893F-937D-37A6-CD98E8152348}" dt="2024-02-10T07:47:21.916" v="8"/>
        <pc:sldMkLst>
          <pc:docMk/>
          <pc:sldMk cId="1806616273" sldId="268"/>
        </pc:sldMkLst>
        <pc:spChg chg="del">
          <ac:chgData name="L Roberts" userId="S::lroberts@ohacademy.co.uk::bd6b7227-230d-44c8-b4fe-a13c6c7d9260" providerId="AD" clId="Web-{6D66FEB1-893F-937D-37A6-CD98E8152348}" dt="2024-02-10T07:47:21.916" v="8"/>
          <ac:spMkLst>
            <pc:docMk/>
            <pc:sldMk cId="1806616273" sldId="268"/>
            <ac:spMk id="9" creationId="{23900B97-7F74-C349-AA61-D996A9C4B48C}"/>
          </ac:spMkLst>
        </pc:spChg>
      </pc:sldChg>
      <pc:sldChg chg="modSp">
        <pc:chgData name="L Roberts" userId="S::lroberts@ohacademy.co.uk::bd6b7227-230d-44c8-b4fe-a13c6c7d9260" providerId="AD" clId="Web-{6D66FEB1-893F-937D-37A6-CD98E8152348}" dt="2024-02-10T07:47:15.666" v="7" actId="20577"/>
        <pc:sldMkLst>
          <pc:docMk/>
          <pc:sldMk cId="362951413" sldId="284"/>
        </pc:sldMkLst>
        <pc:spChg chg="mod">
          <ac:chgData name="L Roberts" userId="S::lroberts@ohacademy.co.uk::bd6b7227-230d-44c8-b4fe-a13c6c7d9260" providerId="AD" clId="Web-{6D66FEB1-893F-937D-37A6-CD98E8152348}" dt="2024-02-10T07:47:15.666" v="7" actId="20577"/>
          <ac:spMkLst>
            <pc:docMk/>
            <pc:sldMk cId="362951413" sldId="284"/>
            <ac:spMk id="6" creationId="{F3866C31-0780-0D73-241E-EE05A61E3BEA}"/>
          </ac:spMkLst>
        </pc:spChg>
      </pc:sldChg>
      <pc:sldChg chg="modSp">
        <pc:chgData name="L Roberts" userId="S::lroberts@ohacademy.co.uk::bd6b7227-230d-44c8-b4fe-a13c6c7d9260" providerId="AD" clId="Web-{6D66FEB1-893F-937D-37A6-CD98E8152348}" dt="2024-02-10T07:48:04.199" v="24" actId="20577"/>
        <pc:sldMkLst>
          <pc:docMk/>
          <pc:sldMk cId="2025500535" sldId="313"/>
        </pc:sldMkLst>
        <pc:spChg chg="mod">
          <ac:chgData name="L Roberts" userId="S::lroberts@ohacademy.co.uk::bd6b7227-230d-44c8-b4fe-a13c6c7d9260" providerId="AD" clId="Web-{6D66FEB1-893F-937D-37A6-CD98E8152348}" dt="2024-02-10T07:48:04.199" v="24" actId="20577"/>
          <ac:spMkLst>
            <pc:docMk/>
            <pc:sldMk cId="2025500535" sldId="313"/>
            <ac:spMk id="9" creationId="{30861EDA-8C76-F83D-1DE2-D753D85BBAB6}"/>
          </ac:spMkLst>
        </pc:spChg>
      </pc:sldChg>
      <pc:sldChg chg="delSp">
        <pc:chgData name="L Roberts" userId="S::lroberts@ohacademy.co.uk::bd6b7227-230d-44c8-b4fe-a13c6c7d9260" providerId="AD" clId="Web-{6D66FEB1-893F-937D-37A6-CD98E8152348}" dt="2024-02-10T07:48:08.105" v="25"/>
        <pc:sldMkLst>
          <pc:docMk/>
          <pc:sldMk cId="1729025034" sldId="320"/>
        </pc:sldMkLst>
        <pc:spChg chg="del">
          <ac:chgData name="L Roberts" userId="S::lroberts@ohacademy.co.uk::bd6b7227-230d-44c8-b4fe-a13c6c7d9260" providerId="AD" clId="Web-{6D66FEB1-893F-937D-37A6-CD98E8152348}" dt="2024-02-10T07:48:08.105" v="25"/>
          <ac:spMkLst>
            <pc:docMk/>
            <pc:sldMk cId="1729025034" sldId="320"/>
            <ac:spMk id="11" creationId="{D77A29E9-2829-3CE9-6B9E-CB9A300316A7}"/>
          </ac:spMkLst>
        </pc:spChg>
      </pc:sldChg>
    </pc:docChg>
  </pc:docChgLst>
  <pc:docChgLst>
    <pc:chgData name="L Roberts" userId="S::lroberts@ohacademy.co.uk::bd6b7227-230d-44c8-b4fe-a13c6c7d9260" providerId="AD" clId="Web-{2B2EDA8B-7EA8-CF32-EC9F-A0A16762C33A}"/>
    <pc:docChg chg="addSld delSld modSld">
      <pc:chgData name="L Roberts" userId="S::lroberts@ohacademy.co.uk::bd6b7227-230d-44c8-b4fe-a13c6c7d9260" providerId="AD" clId="Web-{2B2EDA8B-7EA8-CF32-EC9F-A0A16762C33A}" dt="2024-04-08T20:35:46.428" v="37" actId="14100"/>
      <pc:docMkLst>
        <pc:docMk/>
      </pc:docMkLst>
      <pc:sldChg chg="addSp delSp modSp add">
        <pc:chgData name="L Roberts" userId="S::lroberts@ohacademy.co.uk::bd6b7227-230d-44c8-b4fe-a13c6c7d9260" providerId="AD" clId="Web-{2B2EDA8B-7EA8-CF32-EC9F-A0A16762C33A}" dt="2024-04-08T20:35:46.428" v="37" actId="14100"/>
        <pc:sldMkLst>
          <pc:docMk/>
          <pc:sldMk cId="1428852146" sldId="321"/>
        </pc:sldMkLst>
        <pc:spChg chg="mod">
          <ac:chgData name="L Roberts" userId="S::lroberts@ohacademy.co.uk::bd6b7227-230d-44c8-b4fe-a13c6c7d9260" providerId="AD" clId="Web-{2B2EDA8B-7EA8-CF32-EC9F-A0A16762C33A}" dt="2024-04-08T20:35:43.256" v="36" actId="20577"/>
          <ac:spMkLst>
            <pc:docMk/>
            <pc:sldMk cId="1428852146" sldId="321"/>
            <ac:spMk id="8" creationId="{17149B2C-93C6-228D-67D8-DA74418DCAF8}"/>
          </ac:spMkLst>
        </pc:spChg>
        <pc:spChg chg="mod">
          <ac:chgData name="L Roberts" userId="S::lroberts@ohacademy.co.uk::bd6b7227-230d-44c8-b4fe-a13c6c7d9260" providerId="AD" clId="Web-{2B2EDA8B-7EA8-CF32-EC9F-A0A16762C33A}" dt="2024-04-08T20:35:20.709" v="20" actId="20577"/>
          <ac:spMkLst>
            <pc:docMk/>
            <pc:sldMk cId="1428852146" sldId="321"/>
            <ac:spMk id="19" creationId="{4EC6F1EB-10AA-F897-167F-251DAF38C705}"/>
          </ac:spMkLst>
        </pc:spChg>
        <pc:picChg chg="add mod">
          <ac:chgData name="L Roberts" userId="S::lroberts@ohacademy.co.uk::bd6b7227-230d-44c8-b4fe-a13c6c7d9260" providerId="AD" clId="Web-{2B2EDA8B-7EA8-CF32-EC9F-A0A16762C33A}" dt="2024-04-08T20:35:28.271" v="23" actId="1076"/>
          <ac:picMkLst>
            <pc:docMk/>
            <pc:sldMk cId="1428852146" sldId="321"/>
            <ac:picMk id="2" creationId="{39E91CD0-4F4C-8B78-7CCE-8E14E778F35C}"/>
          </ac:picMkLst>
        </pc:picChg>
        <pc:picChg chg="del">
          <ac:chgData name="L Roberts" userId="S::lroberts@ohacademy.co.uk::bd6b7227-230d-44c8-b4fe-a13c6c7d9260" providerId="AD" clId="Web-{2B2EDA8B-7EA8-CF32-EC9F-A0A16762C33A}" dt="2024-04-08T20:31:33.500" v="2"/>
          <ac:picMkLst>
            <pc:docMk/>
            <pc:sldMk cId="1428852146" sldId="321"/>
            <ac:picMk id="3" creationId="{BE2FEDAE-1BB6-2B53-08C3-A96038A2B4D9}"/>
          </ac:picMkLst>
        </pc:picChg>
        <pc:picChg chg="del">
          <ac:chgData name="L Roberts" userId="S::lroberts@ohacademy.co.uk::bd6b7227-230d-44c8-b4fe-a13c6c7d9260" providerId="AD" clId="Web-{2B2EDA8B-7EA8-CF32-EC9F-A0A16762C33A}" dt="2024-04-08T20:31:36.438" v="3"/>
          <ac:picMkLst>
            <pc:docMk/>
            <pc:sldMk cId="1428852146" sldId="321"/>
            <ac:picMk id="7" creationId="{C83A6961-A98F-CC25-376F-6A6D78FCBE8B}"/>
          </ac:picMkLst>
        </pc:picChg>
        <pc:picChg chg="del">
          <ac:chgData name="L Roberts" userId="S::lroberts@ohacademy.co.uk::bd6b7227-230d-44c8-b4fe-a13c6c7d9260" providerId="AD" clId="Web-{2B2EDA8B-7EA8-CF32-EC9F-A0A16762C33A}" dt="2024-04-08T20:31:37.641" v="4"/>
          <ac:picMkLst>
            <pc:docMk/>
            <pc:sldMk cId="1428852146" sldId="321"/>
            <ac:picMk id="24" creationId="{B37E1592-823A-A970-69B8-8577DB517563}"/>
          </ac:picMkLst>
        </pc:picChg>
        <pc:picChg chg="del">
          <ac:chgData name="L Roberts" userId="S::lroberts@ohacademy.co.uk::bd6b7227-230d-44c8-b4fe-a13c6c7d9260" providerId="AD" clId="Web-{2B2EDA8B-7EA8-CF32-EC9F-A0A16762C33A}" dt="2024-04-08T20:31:40.829" v="5"/>
          <ac:picMkLst>
            <pc:docMk/>
            <pc:sldMk cId="1428852146" sldId="321"/>
            <ac:picMk id="26" creationId="{F6E46E76-C4A8-7291-58B3-15F19DD57C14}"/>
          </ac:picMkLst>
        </pc:picChg>
        <pc:cxnChg chg="del">
          <ac:chgData name="L Roberts" userId="S::lroberts@ohacademy.co.uk::bd6b7227-230d-44c8-b4fe-a13c6c7d9260" providerId="AD" clId="Web-{2B2EDA8B-7EA8-CF32-EC9F-A0A16762C33A}" dt="2024-04-08T20:31:53.079" v="9"/>
          <ac:cxnSpMkLst>
            <pc:docMk/>
            <pc:sldMk cId="1428852146" sldId="321"/>
            <ac:cxnSpMk id="17" creationId="{28DD5BBD-117A-D748-1E5E-C7DF3E93BDEB}"/>
          </ac:cxnSpMkLst>
        </pc:cxnChg>
        <pc:cxnChg chg="del">
          <ac:chgData name="L Roberts" userId="S::lroberts@ohacademy.co.uk::bd6b7227-230d-44c8-b4fe-a13c6c7d9260" providerId="AD" clId="Web-{2B2EDA8B-7EA8-CF32-EC9F-A0A16762C33A}" dt="2024-04-08T20:31:49.954" v="8"/>
          <ac:cxnSpMkLst>
            <pc:docMk/>
            <pc:sldMk cId="1428852146" sldId="321"/>
            <ac:cxnSpMk id="18" creationId="{15E0AEDB-E3F3-EB72-B114-19C7B421C9D2}"/>
          </ac:cxnSpMkLst>
        </pc:cxnChg>
        <pc:cxnChg chg="mod">
          <ac:chgData name="L Roberts" userId="S::lroberts@ohacademy.co.uk::bd6b7227-230d-44c8-b4fe-a13c6c7d9260" providerId="AD" clId="Web-{2B2EDA8B-7EA8-CF32-EC9F-A0A16762C33A}" dt="2024-04-08T20:35:46.428" v="37" actId="14100"/>
          <ac:cxnSpMkLst>
            <pc:docMk/>
            <pc:sldMk cId="1428852146" sldId="321"/>
            <ac:cxnSpMk id="20" creationId="{0C26C8F7-C07D-4AC3-680A-254949D9116E}"/>
          </ac:cxnSpMkLst>
        </pc:cxnChg>
      </pc:sldChg>
      <pc:sldChg chg="addSp delSp modSp add del">
        <pc:chgData name="L Roberts" userId="S::lroberts@ohacademy.co.uk::bd6b7227-230d-44c8-b4fe-a13c6c7d9260" providerId="AD" clId="Web-{2B2EDA8B-7EA8-CF32-EC9F-A0A16762C33A}" dt="2024-04-08T20:35:13.208" v="18"/>
        <pc:sldMkLst>
          <pc:docMk/>
          <pc:sldMk cId="4129130685" sldId="431"/>
        </pc:sldMkLst>
        <pc:picChg chg="del">
          <ac:chgData name="L Roberts" userId="S::lroberts@ohacademy.co.uk::bd6b7227-230d-44c8-b4fe-a13c6c7d9260" providerId="AD" clId="Web-{2B2EDA8B-7EA8-CF32-EC9F-A0A16762C33A}" dt="2024-04-08T20:32:09.032" v="14"/>
          <ac:picMkLst>
            <pc:docMk/>
            <pc:sldMk cId="4129130685" sldId="431"/>
            <ac:picMk id="2" creationId="{279E139B-7A33-9C97-07AD-4FB19EA4D73E}"/>
          </ac:picMkLst>
        </pc:picChg>
        <pc:picChg chg="del">
          <ac:chgData name="L Roberts" userId="S::lroberts@ohacademy.co.uk::bd6b7227-230d-44c8-b4fe-a13c6c7d9260" providerId="AD" clId="Web-{2B2EDA8B-7EA8-CF32-EC9F-A0A16762C33A}" dt="2024-04-08T20:32:09.032" v="13"/>
          <ac:picMkLst>
            <pc:docMk/>
            <pc:sldMk cId="4129130685" sldId="431"/>
            <ac:picMk id="3" creationId="{992EDDC6-DA83-847D-0295-81CAB71E8758}"/>
          </ac:picMkLst>
        </pc:picChg>
        <pc:picChg chg="add del mod">
          <ac:chgData name="L Roberts" userId="S::lroberts@ohacademy.co.uk::bd6b7227-230d-44c8-b4fe-a13c6c7d9260" providerId="AD" clId="Web-{2B2EDA8B-7EA8-CF32-EC9F-A0A16762C33A}" dt="2024-04-08T20:35:13.208" v="18"/>
          <ac:picMkLst>
            <pc:docMk/>
            <pc:sldMk cId="4129130685" sldId="431"/>
            <ac:picMk id="4" creationId="{F6504D30-A784-3DF2-4C9C-EE594FF6A1CC}"/>
          </ac:picMkLst>
        </pc:picChg>
        <pc:picChg chg="del">
          <ac:chgData name="L Roberts" userId="S::lroberts@ohacademy.co.uk::bd6b7227-230d-44c8-b4fe-a13c6c7d9260" providerId="AD" clId="Web-{2B2EDA8B-7EA8-CF32-EC9F-A0A16762C33A}" dt="2024-04-08T20:32:09.032" v="12"/>
          <ac:picMkLst>
            <pc:docMk/>
            <pc:sldMk cId="4129130685" sldId="431"/>
            <ac:picMk id="5" creationId="{CF33A1DA-7DB8-9C3D-D324-05113749FB7E}"/>
          </ac:picMkLst>
        </pc:picChg>
        <pc:picChg chg="del">
          <ac:chgData name="L Roberts" userId="S::lroberts@ohacademy.co.uk::bd6b7227-230d-44c8-b4fe-a13c6c7d9260" providerId="AD" clId="Web-{2B2EDA8B-7EA8-CF32-EC9F-A0A16762C33A}" dt="2024-04-08T20:32:09.032" v="16"/>
          <ac:picMkLst>
            <pc:docMk/>
            <pc:sldMk cId="4129130685" sldId="431"/>
            <ac:picMk id="7" creationId="{6BBF2A09-DADC-F999-8B1E-AF5E59E01E36}"/>
          </ac:picMkLst>
        </pc:picChg>
        <pc:picChg chg="del">
          <ac:chgData name="L Roberts" userId="S::lroberts@ohacademy.co.uk::bd6b7227-230d-44c8-b4fe-a13c6c7d9260" providerId="AD" clId="Web-{2B2EDA8B-7EA8-CF32-EC9F-A0A16762C33A}" dt="2024-04-08T20:32:09.032" v="15"/>
          <ac:picMkLst>
            <pc:docMk/>
            <pc:sldMk cId="4129130685" sldId="431"/>
            <ac:picMk id="9" creationId="{E68FC9A2-53C4-0F25-489D-C4068370A87D}"/>
          </ac:picMkLst>
        </pc:picChg>
      </pc:sldChg>
    </pc:docChg>
  </pc:docChgLst>
  <pc:docChgLst>
    <pc:chgData name="L Roberts" userId="S::lroberts@ohacademy.co.uk::bd6b7227-230d-44c8-b4fe-a13c6c7d9260" providerId="AD" clId="Web-{B09B6615-F018-48F5-B87C-39145AA6D8D2}"/>
    <pc:docChg chg="addSld delSld">
      <pc:chgData name="L Roberts" userId="S::lroberts@ohacademy.co.uk::bd6b7227-230d-44c8-b4fe-a13c6c7d9260" providerId="AD" clId="Web-{B09B6615-F018-48F5-B87C-39145AA6D8D2}" dt="2024-03-19T12:54:08.933" v="1"/>
      <pc:docMkLst>
        <pc:docMk/>
      </pc:docMkLst>
      <pc:sldChg chg="new del">
        <pc:chgData name="L Roberts" userId="S::lroberts@ohacademy.co.uk::bd6b7227-230d-44c8-b4fe-a13c6c7d9260" providerId="AD" clId="Web-{B09B6615-F018-48F5-B87C-39145AA6D8D2}" dt="2024-03-19T12:54:08.933" v="1"/>
        <pc:sldMkLst>
          <pc:docMk/>
          <pc:sldMk cId="2971494892" sldId="523"/>
        </pc:sldMkLst>
      </pc:sldChg>
    </pc:docChg>
  </pc:docChgLst>
  <pc:docChgLst>
    <pc:chgData name="S Etheridge" userId="S::setheridge@ohacademy.co.uk::c565ff50-5eeb-4736-85cd-cbb7b0a3072f" providerId="AD" clId="Web-{F2B61CD4-C827-49E6-8E7F-BB0F9BC464A3}"/>
    <pc:docChg chg="sldOrd">
      <pc:chgData name="S Etheridge" userId="S::setheridge@ohacademy.co.uk::c565ff50-5eeb-4736-85cd-cbb7b0a3072f" providerId="AD" clId="Web-{F2B61CD4-C827-49E6-8E7F-BB0F9BC464A3}" dt="2023-10-31T08:25:05.406" v="0"/>
      <pc:docMkLst>
        <pc:docMk/>
      </pc:docMkLst>
      <pc:sldChg chg="ord">
        <pc:chgData name="S Etheridge" userId="S::setheridge@ohacademy.co.uk::c565ff50-5eeb-4736-85cd-cbb7b0a3072f" providerId="AD" clId="Web-{F2B61CD4-C827-49E6-8E7F-BB0F9BC464A3}" dt="2023-10-31T08:25:05.406" v="0"/>
        <pc:sldMkLst>
          <pc:docMk/>
          <pc:sldMk cId="2775359954" sldId="276"/>
        </pc:sldMkLst>
      </pc:sldChg>
    </pc:docChg>
  </pc:docChgLst>
  <pc:docChgLst>
    <pc:chgData name="L Roberts" userId="S::lroberts@ohacademy.co.uk::bd6b7227-230d-44c8-b4fe-a13c6c7d9260" providerId="AD" clId="Web-{200FF8E6-1173-4339-A505-A9D90CFC6E2C}"/>
    <pc:docChg chg="delSld modSld">
      <pc:chgData name="L Roberts" userId="S::lroberts@ohacademy.co.uk::bd6b7227-230d-44c8-b4fe-a13c6c7d9260" providerId="AD" clId="Web-{200FF8E6-1173-4339-A505-A9D90CFC6E2C}" dt="2023-11-22T15:51:34.702" v="70"/>
      <pc:docMkLst>
        <pc:docMk/>
      </pc:docMkLst>
      <pc:sldChg chg="addSp delSp">
        <pc:chgData name="L Roberts" userId="S::lroberts@ohacademy.co.uk::bd6b7227-230d-44c8-b4fe-a13c6c7d9260" providerId="AD" clId="Web-{200FF8E6-1173-4339-A505-A9D90CFC6E2C}" dt="2023-11-22T15:49:32.995" v="22"/>
        <pc:sldMkLst>
          <pc:docMk/>
          <pc:sldMk cId="759283344" sldId="265"/>
        </pc:sldMkLst>
        <pc:spChg chg="del">
          <ac:chgData name="L Roberts" userId="S::lroberts@ohacademy.co.uk::bd6b7227-230d-44c8-b4fe-a13c6c7d9260" providerId="AD" clId="Web-{200FF8E6-1173-4339-A505-A9D90CFC6E2C}" dt="2023-11-22T15:49:32.354" v="21"/>
          <ac:spMkLst>
            <pc:docMk/>
            <pc:sldMk cId="759283344" sldId="265"/>
            <ac:spMk id="4" creationId="{C5FA7611-83A1-9E91-36DB-A3F2C8CCBCA3}"/>
          </ac:spMkLst>
        </pc:spChg>
        <pc:spChg chg="add">
          <ac:chgData name="L Roberts" userId="S::lroberts@ohacademy.co.uk::bd6b7227-230d-44c8-b4fe-a13c6c7d9260" providerId="AD" clId="Web-{200FF8E6-1173-4339-A505-A9D90CFC6E2C}" dt="2023-11-22T15:49:32.995" v="22"/>
          <ac:spMkLst>
            <pc:docMk/>
            <pc:sldMk cId="759283344" sldId="265"/>
            <ac:spMk id="15" creationId="{ECAFBBE7-0B0C-0916-B36C-5A87BB6200CE}"/>
          </ac:spMkLst>
        </pc:spChg>
      </pc:sldChg>
      <pc:sldChg chg="addSp delSp">
        <pc:chgData name="L Roberts" userId="S::lroberts@ohacademy.co.uk::bd6b7227-230d-44c8-b4fe-a13c6c7d9260" providerId="AD" clId="Web-{200FF8E6-1173-4339-A505-A9D90CFC6E2C}" dt="2023-11-22T15:49:28.339" v="20"/>
        <pc:sldMkLst>
          <pc:docMk/>
          <pc:sldMk cId="280546473" sldId="266"/>
        </pc:sldMkLst>
        <pc:spChg chg="del">
          <ac:chgData name="L Roberts" userId="S::lroberts@ohacademy.co.uk::bd6b7227-230d-44c8-b4fe-a13c6c7d9260" providerId="AD" clId="Web-{200FF8E6-1173-4339-A505-A9D90CFC6E2C}" dt="2023-11-22T15:49:27.761" v="19"/>
          <ac:spMkLst>
            <pc:docMk/>
            <pc:sldMk cId="280546473" sldId="266"/>
            <ac:spMk id="4" creationId="{C5FA7611-83A1-9E91-36DB-A3F2C8CCBCA3}"/>
          </ac:spMkLst>
        </pc:spChg>
        <pc:spChg chg="add">
          <ac:chgData name="L Roberts" userId="S::lroberts@ohacademy.co.uk::bd6b7227-230d-44c8-b4fe-a13c6c7d9260" providerId="AD" clId="Web-{200FF8E6-1173-4339-A505-A9D90CFC6E2C}" dt="2023-11-22T15:49:28.339" v="20"/>
          <ac:spMkLst>
            <pc:docMk/>
            <pc:sldMk cId="280546473" sldId="266"/>
            <ac:spMk id="11" creationId="{A39F37AF-CFDB-313B-CAA4-DAFCED40985F}"/>
          </ac:spMkLst>
        </pc:spChg>
      </pc:sldChg>
      <pc:sldChg chg="addSp delSp modSp">
        <pc:chgData name="L Roberts" userId="S::lroberts@ohacademy.co.uk::bd6b7227-230d-44c8-b4fe-a13c6c7d9260" providerId="AD" clId="Web-{200FF8E6-1173-4339-A505-A9D90CFC6E2C}" dt="2023-11-22T15:50:32.747" v="41" actId="20577"/>
        <pc:sldMkLst>
          <pc:docMk/>
          <pc:sldMk cId="1531571720" sldId="267"/>
        </pc:sldMkLst>
        <pc:spChg chg="del">
          <ac:chgData name="L Roberts" userId="S::lroberts@ohacademy.co.uk::bd6b7227-230d-44c8-b4fe-a13c6c7d9260" providerId="AD" clId="Web-{200FF8E6-1173-4339-A505-A9D90CFC6E2C}" dt="2023-11-22T15:50:28.481" v="39"/>
          <ac:spMkLst>
            <pc:docMk/>
            <pc:sldMk cId="1531571720" sldId="267"/>
            <ac:spMk id="3" creationId="{8FA32B43-2B34-13C6-8355-A197CDB90FC6}"/>
          </ac:spMkLst>
        </pc:spChg>
        <pc:spChg chg="del">
          <ac:chgData name="L Roberts" userId="S::lroberts@ohacademy.co.uk::bd6b7227-230d-44c8-b4fe-a13c6c7d9260" providerId="AD" clId="Web-{200FF8E6-1173-4339-A505-A9D90CFC6E2C}" dt="2023-11-22T15:50:24.762" v="37"/>
          <ac:spMkLst>
            <pc:docMk/>
            <pc:sldMk cId="1531571720" sldId="267"/>
            <ac:spMk id="4" creationId="{EA8D529A-5909-95A5-F687-38F679118B0D}"/>
          </ac:spMkLst>
        </pc:spChg>
        <pc:spChg chg="del">
          <ac:chgData name="L Roberts" userId="S::lroberts@ohacademy.co.uk::bd6b7227-230d-44c8-b4fe-a13c6c7d9260" providerId="AD" clId="Web-{200FF8E6-1173-4339-A505-A9D90CFC6E2C}" dt="2023-11-22T15:50:22.387" v="36"/>
          <ac:spMkLst>
            <pc:docMk/>
            <pc:sldMk cId="1531571720" sldId="267"/>
            <ac:spMk id="5" creationId="{0185507D-B98B-C249-D054-F436376EED75}"/>
          </ac:spMkLst>
        </pc:spChg>
        <pc:spChg chg="add">
          <ac:chgData name="L Roberts" userId="S::lroberts@ohacademy.co.uk::bd6b7227-230d-44c8-b4fe-a13c6c7d9260" providerId="AD" clId="Web-{200FF8E6-1173-4339-A505-A9D90CFC6E2C}" dt="2023-11-22T15:50:25.981" v="38"/>
          <ac:spMkLst>
            <pc:docMk/>
            <pc:sldMk cId="1531571720" sldId="267"/>
            <ac:spMk id="7" creationId="{2D5F8FB1-122F-D2A8-AFA5-9DC7A8315901}"/>
          </ac:spMkLst>
        </pc:spChg>
        <pc:spChg chg="mod">
          <ac:chgData name="L Roberts" userId="S::lroberts@ohacademy.co.uk::bd6b7227-230d-44c8-b4fe-a13c6c7d9260" providerId="AD" clId="Web-{200FF8E6-1173-4339-A505-A9D90CFC6E2C}" dt="2023-11-22T15:50:32.747" v="41" actId="20577"/>
          <ac:spMkLst>
            <pc:docMk/>
            <pc:sldMk cId="1531571720" sldId="267"/>
            <ac:spMk id="8" creationId="{1F7751DA-E477-415A-F512-AE6BEAFF3B54}"/>
          </ac:spMkLst>
        </pc:spChg>
      </pc:sldChg>
      <pc:sldChg chg="addSp delSp modSp">
        <pc:chgData name="L Roberts" userId="S::lroberts@ohacademy.co.uk::bd6b7227-230d-44c8-b4fe-a13c6c7d9260" providerId="AD" clId="Web-{200FF8E6-1173-4339-A505-A9D90CFC6E2C}" dt="2023-11-22T15:50:16.856" v="35"/>
        <pc:sldMkLst>
          <pc:docMk/>
          <pc:sldMk cId="1806616273" sldId="268"/>
        </pc:sldMkLst>
        <pc:spChg chg="mod">
          <ac:chgData name="L Roberts" userId="S::lroberts@ohacademy.co.uk::bd6b7227-230d-44c8-b4fe-a13c6c7d9260" providerId="AD" clId="Web-{200FF8E6-1173-4339-A505-A9D90CFC6E2C}" dt="2023-11-22T15:50:07.027" v="31" actId="20577"/>
          <ac:spMkLst>
            <pc:docMk/>
            <pc:sldMk cId="1806616273" sldId="268"/>
            <ac:spMk id="2" creationId="{98A5187A-7D3D-19D2-9202-2B1F43357ECF}"/>
          </ac:spMkLst>
        </pc:spChg>
        <pc:spChg chg="del">
          <ac:chgData name="L Roberts" userId="S::lroberts@ohacademy.co.uk::bd6b7227-230d-44c8-b4fe-a13c6c7d9260" providerId="AD" clId="Web-{200FF8E6-1173-4339-A505-A9D90CFC6E2C}" dt="2023-11-22T15:50:09.434" v="32"/>
          <ac:spMkLst>
            <pc:docMk/>
            <pc:sldMk cId="1806616273" sldId="268"/>
            <ac:spMk id="4" creationId="{EA8D529A-5909-95A5-F687-38F679118B0D}"/>
          </ac:spMkLst>
        </pc:spChg>
        <pc:spChg chg="del">
          <ac:chgData name="L Roberts" userId="S::lroberts@ohacademy.co.uk::bd6b7227-230d-44c8-b4fe-a13c6c7d9260" providerId="AD" clId="Web-{200FF8E6-1173-4339-A505-A9D90CFC6E2C}" dt="2023-11-22T15:50:14.090" v="34"/>
          <ac:spMkLst>
            <pc:docMk/>
            <pc:sldMk cId="1806616273" sldId="268"/>
            <ac:spMk id="7" creationId="{DF5BDBDB-5D9F-864D-4703-185747EF5B46}"/>
          </ac:spMkLst>
        </pc:spChg>
        <pc:spChg chg="del">
          <ac:chgData name="L Roberts" userId="S::lroberts@ohacademy.co.uk::bd6b7227-230d-44c8-b4fe-a13c6c7d9260" providerId="AD" clId="Web-{200FF8E6-1173-4339-A505-A9D90CFC6E2C}" dt="2023-11-22T15:50:16.856" v="35"/>
          <ac:spMkLst>
            <pc:docMk/>
            <pc:sldMk cId="1806616273" sldId="268"/>
            <ac:spMk id="8" creationId="{823E1F18-9A9E-F987-6EC3-A6C58E1B1632}"/>
          </ac:spMkLst>
        </pc:spChg>
        <pc:spChg chg="add">
          <ac:chgData name="L Roberts" userId="S::lroberts@ohacademy.co.uk::bd6b7227-230d-44c8-b4fe-a13c6c7d9260" providerId="AD" clId="Web-{200FF8E6-1173-4339-A505-A9D90CFC6E2C}" dt="2023-11-22T15:50:09.996" v="33"/>
          <ac:spMkLst>
            <pc:docMk/>
            <pc:sldMk cId="1806616273" sldId="268"/>
            <ac:spMk id="9" creationId="{23900B97-7F74-C349-AA61-D996A9C4B48C}"/>
          </ac:spMkLst>
        </pc:spChg>
        <pc:picChg chg="del">
          <ac:chgData name="L Roberts" userId="S::lroberts@ohacademy.co.uk::bd6b7227-230d-44c8-b4fe-a13c6c7d9260" providerId="AD" clId="Web-{200FF8E6-1173-4339-A505-A9D90CFC6E2C}" dt="2023-11-22T15:50:00.105" v="26"/>
          <ac:picMkLst>
            <pc:docMk/>
            <pc:sldMk cId="1806616273" sldId="268"/>
            <ac:picMk id="5" creationId="{8526A8E2-25B1-0630-D0F2-F0AD05171D6A}"/>
          </ac:picMkLst>
        </pc:picChg>
        <pc:picChg chg="del">
          <ac:chgData name="L Roberts" userId="S::lroberts@ohacademy.co.uk::bd6b7227-230d-44c8-b4fe-a13c6c7d9260" providerId="AD" clId="Web-{200FF8E6-1173-4339-A505-A9D90CFC6E2C}" dt="2023-11-22T15:50:01.371" v="27"/>
          <ac:picMkLst>
            <pc:docMk/>
            <pc:sldMk cId="1806616273" sldId="268"/>
            <ac:picMk id="6" creationId="{CB5CA8AD-1826-4676-EF74-38FE4A5A3680}"/>
          </ac:picMkLst>
        </pc:picChg>
      </pc:sldChg>
      <pc:sldChg chg="addSp delSp">
        <pc:chgData name="L Roberts" userId="S::lroberts@ohacademy.co.uk::bd6b7227-230d-44c8-b4fe-a13c6c7d9260" providerId="AD" clId="Web-{200FF8E6-1173-4339-A505-A9D90CFC6E2C}" dt="2023-11-22T15:49:56.652" v="25"/>
        <pc:sldMkLst>
          <pc:docMk/>
          <pc:sldMk cId="2119759023" sldId="269"/>
        </pc:sldMkLst>
        <pc:spChg chg="del">
          <ac:chgData name="L Roberts" userId="S::lroberts@ohacademy.co.uk::bd6b7227-230d-44c8-b4fe-a13c6c7d9260" providerId="AD" clId="Web-{200FF8E6-1173-4339-A505-A9D90CFC6E2C}" dt="2023-11-22T15:49:36.355" v="23"/>
          <ac:spMkLst>
            <pc:docMk/>
            <pc:sldMk cId="2119759023" sldId="269"/>
            <ac:spMk id="4" creationId="{EA8D529A-5909-95A5-F687-38F679118B0D}"/>
          </ac:spMkLst>
        </pc:spChg>
        <pc:spChg chg="del">
          <ac:chgData name="L Roberts" userId="S::lroberts@ohacademy.co.uk::bd6b7227-230d-44c8-b4fe-a13c6c7d9260" providerId="AD" clId="Web-{200FF8E6-1173-4339-A505-A9D90CFC6E2C}" dt="2023-11-22T15:49:56.652" v="25"/>
          <ac:spMkLst>
            <pc:docMk/>
            <pc:sldMk cId="2119759023" sldId="269"/>
            <ac:spMk id="6" creationId="{7F69182F-2A48-FC81-C581-7FF113FCE9FF}"/>
          </ac:spMkLst>
        </pc:spChg>
        <pc:spChg chg="add">
          <ac:chgData name="L Roberts" userId="S::lroberts@ohacademy.co.uk::bd6b7227-230d-44c8-b4fe-a13c6c7d9260" providerId="AD" clId="Web-{200FF8E6-1173-4339-A505-A9D90CFC6E2C}" dt="2023-11-22T15:49:37.480" v="24"/>
          <ac:spMkLst>
            <pc:docMk/>
            <pc:sldMk cId="2119759023" sldId="269"/>
            <ac:spMk id="7" creationId="{0B50E505-739F-03A0-EC06-BC3680A0FA85}"/>
          </ac:spMkLst>
        </pc:spChg>
      </pc:sldChg>
      <pc:sldChg chg="delSp">
        <pc:chgData name="L Roberts" userId="S::lroberts@ohacademy.co.uk::bd6b7227-230d-44c8-b4fe-a13c6c7d9260" providerId="AD" clId="Web-{200FF8E6-1173-4339-A505-A9D90CFC6E2C}" dt="2023-11-22T15:49:20.057" v="18"/>
        <pc:sldMkLst>
          <pc:docMk/>
          <pc:sldMk cId="1682164778" sldId="282"/>
        </pc:sldMkLst>
        <pc:spChg chg="del">
          <ac:chgData name="L Roberts" userId="S::lroberts@ohacademy.co.uk::bd6b7227-230d-44c8-b4fe-a13c6c7d9260" providerId="AD" clId="Web-{200FF8E6-1173-4339-A505-A9D90CFC6E2C}" dt="2023-11-22T15:49:20.057" v="18"/>
          <ac:spMkLst>
            <pc:docMk/>
            <pc:sldMk cId="1682164778" sldId="282"/>
            <ac:spMk id="4" creationId="{6F358158-CF8D-9CA2-D6EB-F2712F091C34}"/>
          </ac:spMkLst>
        </pc:spChg>
      </pc:sldChg>
      <pc:sldChg chg="modSp">
        <pc:chgData name="L Roberts" userId="S::lroberts@ohacademy.co.uk::bd6b7227-230d-44c8-b4fe-a13c6c7d9260" providerId="AD" clId="Web-{200FF8E6-1173-4339-A505-A9D90CFC6E2C}" dt="2023-11-22T15:49:07.823" v="17" actId="20577"/>
        <pc:sldMkLst>
          <pc:docMk/>
          <pc:sldMk cId="362951413" sldId="284"/>
        </pc:sldMkLst>
        <pc:spChg chg="mod">
          <ac:chgData name="L Roberts" userId="S::lroberts@ohacademy.co.uk::bd6b7227-230d-44c8-b4fe-a13c6c7d9260" providerId="AD" clId="Web-{200FF8E6-1173-4339-A505-A9D90CFC6E2C}" dt="2023-11-22T15:49:07.823" v="17" actId="20577"/>
          <ac:spMkLst>
            <pc:docMk/>
            <pc:sldMk cId="362951413" sldId="284"/>
            <ac:spMk id="6" creationId="{F3866C31-0780-0D73-241E-EE05A61E3BEA}"/>
          </ac:spMkLst>
        </pc:spChg>
      </pc:sldChg>
      <pc:sldChg chg="del">
        <pc:chgData name="L Roberts" userId="S::lroberts@ohacademy.co.uk::bd6b7227-230d-44c8-b4fe-a13c6c7d9260" providerId="AD" clId="Web-{200FF8E6-1173-4339-A505-A9D90CFC6E2C}" dt="2023-11-22T15:51:34.702" v="70"/>
        <pc:sldMkLst>
          <pc:docMk/>
          <pc:sldMk cId="551467529" sldId="288"/>
        </pc:sldMkLst>
      </pc:sldChg>
      <pc:sldChg chg="del">
        <pc:chgData name="L Roberts" userId="S::lroberts@ohacademy.co.uk::bd6b7227-230d-44c8-b4fe-a13c6c7d9260" providerId="AD" clId="Web-{200FF8E6-1173-4339-A505-A9D90CFC6E2C}" dt="2023-11-22T15:50:43.388" v="51"/>
        <pc:sldMkLst>
          <pc:docMk/>
          <pc:sldMk cId="3948377271" sldId="292"/>
        </pc:sldMkLst>
      </pc:sldChg>
      <pc:sldChg chg="del">
        <pc:chgData name="L Roberts" userId="S::lroberts@ohacademy.co.uk::bd6b7227-230d-44c8-b4fe-a13c6c7d9260" providerId="AD" clId="Web-{200FF8E6-1173-4339-A505-A9D90CFC6E2C}" dt="2023-11-22T15:50:42.325" v="49"/>
        <pc:sldMkLst>
          <pc:docMk/>
          <pc:sldMk cId="2869176092" sldId="293"/>
        </pc:sldMkLst>
      </pc:sldChg>
      <pc:sldChg chg="del">
        <pc:chgData name="L Roberts" userId="S::lroberts@ohacademy.co.uk::bd6b7227-230d-44c8-b4fe-a13c6c7d9260" providerId="AD" clId="Web-{200FF8E6-1173-4339-A505-A9D90CFC6E2C}" dt="2023-11-22T15:50:41.778" v="48"/>
        <pc:sldMkLst>
          <pc:docMk/>
          <pc:sldMk cId="4129250326" sldId="294"/>
        </pc:sldMkLst>
      </pc:sldChg>
      <pc:sldChg chg="del">
        <pc:chgData name="L Roberts" userId="S::lroberts@ohacademy.co.uk::bd6b7227-230d-44c8-b4fe-a13c6c7d9260" providerId="AD" clId="Web-{200FF8E6-1173-4339-A505-A9D90CFC6E2C}" dt="2023-11-22T15:50:41.122" v="47"/>
        <pc:sldMkLst>
          <pc:docMk/>
          <pc:sldMk cId="4140044796" sldId="295"/>
        </pc:sldMkLst>
      </pc:sldChg>
      <pc:sldChg chg="del">
        <pc:chgData name="L Roberts" userId="S::lroberts@ohacademy.co.uk::bd6b7227-230d-44c8-b4fe-a13c6c7d9260" providerId="AD" clId="Web-{200FF8E6-1173-4339-A505-A9D90CFC6E2C}" dt="2023-11-22T15:50:40.247" v="46"/>
        <pc:sldMkLst>
          <pc:docMk/>
          <pc:sldMk cId="908327665" sldId="296"/>
        </pc:sldMkLst>
      </pc:sldChg>
      <pc:sldChg chg="del">
        <pc:chgData name="L Roberts" userId="S::lroberts@ohacademy.co.uk::bd6b7227-230d-44c8-b4fe-a13c6c7d9260" providerId="AD" clId="Web-{200FF8E6-1173-4339-A505-A9D90CFC6E2C}" dt="2023-11-22T15:50:39.809" v="45"/>
        <pc:sldMkLst>
          <pc:docMk/>
          <pc:sldMk cId="2393647424" sldId="297"/>
        </pc:sldMkLst>
      </pc:sldChg>
      <pc:sldChg chg="del">
        <pc:chgData name="L Roberts" userId="S::lroberts@ohacademy.co.uk::bd6b7227-230d-44c8-b4fe-a13c6c7d9260" providerId="AD" clId="Web-{200FF8E6-1173-4339-A505-A9D90CFC6E2C}" dt="2023-11-22T15:50:39.466" v="44"/>
        <pc:sldMkLst>
          <pc:docMk/>
          <pc:sldMk cId="1091107825" sldId="298"/>
        </pc:sldMkLst>
      </pc:sldChg>
      <pc:sldChg chg="del">
        <pc:chgData name="L Roberts" userId="S::lroberts@ohacademy.co.uk::bd6b7227-230d-44c8-b4fe-a13c6c7d9260" providerId="AD" clId="Web-{200FF8E6-1173-4339-A505-A9D90CFC6E2C}" dt="2023-11-22T15:50:38.309" v="43"/>
        <pc:sldMkLst>
          <pc:docMk/>
          <pc:sldMk cId="732309290" sldId="299"/>
        </pc:sldMkLst>
      </pc:sldChg>
      <pc:sldChg chg="del">
        <pc:chgData name="L Roberts" userId="S::lroberts@ohacademy.co.uk::bd6b7227-230d-44c8-b4fe-a13c6c7d9260" providerId="AD" clId="Web-{200FF8E6-1173-4339-A505-A9D90CFC6E2C}" dt="2023-11-22T15:50:37.575" v="42"/>
        <pc:sldMkLst>
          <pc:docMk/>
          <pc:sldMk cId="3951537574" sldId="300"/>
        </pc:sldMkLst>
      </pc:sldChg>
      <pc:sldChg chg="del">
        <pc:chgData name="L Roberts" userId="S::lroberts@ohacademy.co.uk::bd6b7227-230d-44c8-b4fe-a13c6c7d9260" providerId="AD" clId="Web-{200FF8E6-1173-4339-A505-A9D90CFC6E2C}" dt="2023-11-22T15:51:33.920" v="69"/>
        <pc:sldMkLst>
          <pc:docMk/>
          <pc:sldMk cId="736906504" sldId="301"/>
        </pc:sldMkLst>
      </pc:sldChg>
      <pc:sldChg chg="del">
        <pc:chgData name="L Roberts" userId="S::lroberts@ohacademy.co.uk::bd6b7227-230d-44c8-b4fe-a13c6c7d9260" providerId="AD" clId="Web-{200FF8E6-1173-4339-A505-A9D90CFC6E2C}" dt="2023-11-22T15:51:33.467" v="68"/>
        <pc:sldMkLst>
          <pc:docMk/>
          <pc:sldMk cId="354469020" sldId="302"/>
        </pc:sldMkLst>
      </pc:sldChg>
      <pc:sldChg chg="addSp delSp modSp">
        <pc:chgData name="L Roberts" userId="S::lroberts@ohacademy.co.uk::bd6b7227-230d-44c8-b4fe-a13c6c7d9260" providerId="AD" clId="Web-{200FF8E6-1173-4339-A505-A9D90CFC6E2C}" dt="2023-11-22T15:51:06.904" v="60" actId="20577"/>
        <pc:sldMkLst>
          <pc:docMk/>
          <pc:sldMk cId="2025500535" sldId="313"/>
        </pc:sldMkLst>
        <pc:spChg chg="del">
          <ac:chgData name="L Roberts" userId="S::lroberts@ohacademy.co.uk::bd6b7227-230d-44c8-b4fe-a13c6c7d9260" providerId="AD" clId="Web-{200FF8E6-1173-4339-A505-A9D90CFC6E2C}" dt="2023-11-22T15:50:54.638" v="56"/>
          <ac:spMkLst>
            <pc:docMk/>
            <pc:sldMk cId="2025500535" sldId="313"/>
            <ac:spMk id="2" creationId="{D8EBE353-B1B9-17E8-A0E0-847A111B2EEA}"/>
          </ac:spMkLst>
        </pc:spChg>
        <pc:spChg chg="mod">
          <ac:chgData name="L Roberts" userId="S::lroberts@ohacademy.co.uk::bd6b7227-230d-44c8-b4fe-a13c6c7d9260" providerId="AD" clId="Web-{200FF8E6-1173-4339-A505-A9D90CFC6E2C}" dt="2023-11-22T15:51:06.904" v="60" actId="20577"/>
          <ac:spMkLst>
            <pc:docMk/>
            <pc:sldMk cId="2025500535" sldId="313"/>
            <ac:spMk id="3" creationId="{E1ABB7B4-05B7-1B43-883D-310292DF84B3}"/>
          </ac:spMkLst>
        </pc:spChg>
        <pc:spChg chg="add del mod">
          <ac:chgData name="L Roberts" userId="S::lroberts@ohacademy.co.uk::bd6b7227-230d-44c8-b4fe-a13c6c7d9260" providerId="AD" clId="Web-{200FF8E6-1173-4339-A505-A9D90CFC6E2C}" dt="2023-11-22T15:50:58.341" v="58"/>
          <ac:spMkLst>
            <pc:docMk/>
            <pc:sldMk cId="2025500535" sldId="313"/>
            <ac:spMk id="6" creationId="{69721DA1-EF44-EB79-0ED1-1C54EF157C71}"/>
          </ac:spMkLst>
        </pc:spChg>
        <pc:spChg chg="mod">
          <ac:chgData name="L Roberts" userId="S::lroberts@ohacademy.co.uk::bd6b7227-230d-44c8-b4fe-a13c6c7d9260" providerId="AD" clId="Web-{200FF8E6-1173-4339-A505-A9D90CFC6E2C}" dt="2023-11-22T15:50:51.247" v="55" actId="20577"/>
          <ac:spMkLst>
            <pc:docMk/>
            <pc:sldMk cId="2025500535" sldId="313"/>
            <ac:spMk id="7" creationId="{9E1CB4F2-5769-78A3-8339-A8661F1C01E2}"/>
          </ac:spMkLst>
        </pc:spChg>
        <pc:spChg chg="add">
          <ac:chgData name="L Roberts" userId="S::lroberts@ohacademy.co.uk::bd6b7227-230d-44c8-b4fe-a13c6c7d9260" providerId="AD" clId="Web-{200FF8E6-1173-4339-A505-A9D90CFC6E2C}" dt="2023-11-22T15:50:55.669" v="57"/>
          <ac:spMkLst>
            <pc:docMk/>
            <pc:sldMk cId="2025500535" sldId="313"/>
            <ac:spMk id="9" creationId="{30861EDA-8C76-F83D-1DE2-D753D85BBAB6}"/>
          </ac:spMkLst>
        </pc:spChg>
      </pc:sldChg>
      <pc:sldChg chg="del">
        <pc:chgData name="L Roberts" userId="S::lroberts@ohacademy.co.uk::bd6b7227-230d-44c8-b4fe-a13c6c7d9260" providerId="AD" clId="Web-{200FF8E6-1173-4339-A505-A9D90CFC6E2C}" dt="2023-11-22T15:50:42.903" v="50"/>
        <pc:sldMkLst>
          <pc:docMk/>
          <pc:sldMk cId="131882977" sldId="314"/>
        </pc:sldMkLst>
      </pc:sldChg>
      <pc:sldChg chg="del">
        <pc:chgData name="L Roberts" userId="S::lroberts@ohacademy.co.uk::bd6b7227-230d-44c8-b4fe-a13c6c7d9260" providerId="AD" clId="Web-{200FF8E6-1173-4339-A505-A9D90CFC6E2C}" dt="2023-11-22T15:50:45.528" v="52"/>
        <pc:sldMkLst>
          <pc:docMk/>
          <pc:sldMk cId="2411119448" sldId="315"/>
        </pc:sldMkLst>
      </pc:sldChg>
      <pc:sldChg chg="del">
        <pc:chgData name="L Roberts" userId="S::lroberts@ohacademy.co.uk::bd6b7227-230d-44c8-b4fe-a13c6c7d9260" providerId="AD" clId="Web-{200FF8E6-1173-4339-A505-A9D90CFC6E2C}" dt="2023-11-22T15:50:46.044" v="53"/>
        <pc:sldMkLst>
          <pc:docMk/>
          <pc:sldMk cId="2396936924" sldId="317"/>
        </pc:sldMkLst>
      </pc:sldChg>
      <pc:sldChg chg="del">
        <pc:chgData name="L Roberts" userId="S::lroberts@ohacademy.co.uk::bd6b7227-230d-44c8-b4fe-a13c6c7d9260" providerId="AD" clId="Web-{200FF8E6-1173-4339-A505-A9D90CFC6E2C}" dt="2023-11-22T15:50:46.325" v="54"/>
        <pc:sldMkLst>
          <pc:docMk/>
          <pc:sldMk cId="4182190236" sldId="318"/>
        </pc:sldMkLst>
      </pc:sldChg>
      <pc:sldChg chg="addSp delSp modSp">
        <pc:chgData name="L Roberts" userId="S::lroberts@ohacademy.co.uk::bd6b7227-230d-44c8-b4fe-a13c6c7d9260" providerId="AD" clId="Web-{200FF8E6-1173-4339-A505-A9D90CFC6E2C}" dt="2023-11-22T15:51:30.639" v="67" actId="20577"/>
        <pc:sldMkLst>
          <pc:docMk/>
          <pc:sldMk cId="1729025034" sldId="320"/>
        </pc:sldMkLst>
        <pc:spChg chg="del">
          <ac:chgData name="L Roberts" userId="S::lroberts@ohacademy.co.uk::bd6b7227-230d-44c8-b4fe-a13c6c7d9260" providerId="AD" clId="Web-{200FF8E6-1173-4339-A505-A9D90CFC6E2C}" dt="2023-11-22T15:51:22.951" v="64"/>
          <ac:spMkLst>
            <pc:docMk/>
            <pc:sldMk cId="1729025034" sldId="320"/>
            <ac:spMk id="2" creationId="{D8EBE353-B1B9-17E8-A0E0-847A111B2EEA}"/>
          </ac:spMkLst>
        </pc:spChg>
        <pc:spChg chg="mod">
          <ac:chgData name="L Roberts" userId="S::lroberts@ohacademy.co.uk::bd6b7227-230d-44c8-b4fe-a13c6c7d9260" providerId="AD" clId="Web-{200FF8E6-1173-4339-A505-A9D90CFC6E2C}" dt="2023-11-22T15:51:30.639" v="67" actId="20577"/>
          <ac:spMkLst>
            <pc:docMk/>
            <pc:sldMk cId="1729025034" sldId="320"/>
            <ac:spMk id="7" creationId="{9E1CB4F2-5769-78A3-8339-A8661F1C01E2}"/>
          </ac:spMkLst>
        </pc:spChg>
        <pc:spChg chg="mod">
          <ac:chgData name="L Roberts" userId="S::lroberts@ohacademy.co.uk::bd6b7227-230d-44c8-b4fe-a13c6c7d9260" providerId="AD" clId="Web-{200FF8E6-1173-4339-A505-A9D90CFC6E2C}" dt="2023-11-22T15:51:20.201" v="63" actId="20577"/>
          <ac:spMkLst>
            <pc:docMk/>
            <pc:sldMk cId="1729025034" sldId="320"/>
            <ac:spMk id="8" creationId="{B5B9265C-2285-1E64-7FC1-8288FB3D5EC5}"/>
          </ac:spMkLst>
        </pc:spChg>
        <pc:spChg chg="add del mod">
          <ac:chgData name="L Roberts" userId="S::lroberts@ohacademy.co.uk::bd6b7227-230d-44c8-b4fe-a13c6c7d9260" providerId="AD" clId="Web-{200FF8E6-1173-4339-A505-A9D90CFC6E2C}" dt="2023-11-22T15:51:26.358" v="66"/>
          <ac:spMkLst>
            <pc:docMk/>
            <pc:sldMk cId="1729025034" sldId="320"/>
            <ac:spMk id="9" creationId="{066D1C63-7CA9-933A-2798-FD7AB6A81CF0}"/>
          </ac:spMkLst>
        </pc:spChg>
        <pc:spChg chg="add">
          <ac:chgData name="L Roberts" userId="S::lroberts@ohacademy.co.uk::bd6b7227-230d-44c8-b4fe-a13c6c7d9260" providerId="AD" clId="Web-{200FF8E6-1173-4339-A505-A9D90CFC6E2C}" dt="2023-11-22T15:51:23.576" v="65"/>
          <ac:spMkLst>
            <pc:docMk/>
            <pc:sldMk cId="1729025034" sldId="320"/>
            <ac:spMk id="11" creationId="{D77A29E9-2829-3CE9-6B9E-CB9A300316A7}"/>
          </ac:spMkLst>
        </pc:spChg>
        <pc:graphicFrameChg chg="del">
          <ac:chgData name="L Roberts" userId="S::lroberts@ohacademy.co.uk::bd6b7227-230d-44c8-b4fe-a13c6c7d9260" providerId="AD" clId="Web-{200FF8E6-1173-4339-A505-A9D90CFC6E2C}" dt="2023-11-22T15:51:11.170" v="61"/>
          <ac:graphicFrameMkLst>
            <pc:docMk/>
            <pc:sldMk cId="1729025034" sldId="320"/>
            <ac:graphicFrameMk id="6" creationId="{3C03D6A9-976D-5E11-3EB4-2935CA965694}"/>
          </ac:graphicFrameMkLst>
        </pc:graphicFrameChg>
      </pc:sldChg>
    </pc:docChg>
  </pc:docChgLst>
  <pc:docChgLst>
    <pc:chgData name="L Roberts" userId="S::lroberts@ohacademy.co.uk::bd6b7227-230d-44c8-b4fe-a13c6c7d9260" providerId="AD" clId="Web-{730FD815-BB5D-424B-9168-D238368E49A6}"/>
    <pc:docChg chg="addSld delSld modSld sldOrd">
      <pc:chgData name="L Roberts" userId="S::lroberts@ohacademy.co.uk::bd6b7227-230d-44c8-b4fe-a13c6c7d9260" providerId="AD" clId="Web-{730FD815-BB5D-424B-9168-D238368E49A6}" dt="2023-10-20T18:22:02.882" v="55"/>
      <pc:docMkLst>
        <pc:docMk/>
      </pc:docMkLst>
      <pc:sldChg chg="addSp delSp modSp">
        <pc:chgData name="L Roberts" userId="S::lroberts@ohacademy.co.uk::bd6b7227-230d-44c8-b4fe-a13c6c7d9260" providerId="AD" clId="Web-{730FD815-BB5D-424B-9168-D238368E49A6}" dt="2023-10-20T18:21:00.896" v="31"/>
        <pc:sldMkLst>
          <pc:docMk/>
          <pc:sldMk cId="1645929969" sldId="273"/>
        </pc:sldMkLst>
        <pc:spChg chg="add del mod">
          <ac:chgData name="L Roberts" userId="S::lroberts@ohacademy.co.uk::bd6b7227-230d-44c8-b4fe-a13c6c7d9260" providerId="AD" clId="Web-{730FD815-BB5D-424B-9168-D238368E49A6}" dt="2023-10-20T18:21:00.896" v="31"/>
          <ac:spMkLst>
            <pc:docMk/>
            <pc:sldMk cId="1645929969" sldId="273"/>
            <ac:spMk id="5" creationId="{5EACCAA8-9D6B-3481-8E66-055E7195077B}"/>
          </ac:spMkLst>
        </pc:spChg>
      </pc:sldChg>
      <pc:sldChg chg="addSp delSp modSp ord">
        <pc:chgData name="L Roberts" userId="S::lroberts@ohacademy.co.uk::bd6b7227-230d-44c8-b4fe-a13c6c7d9260" providerId="AD" clId="Web-{730FD815-BB5D-424B-9168-D238368E49A6}" dt="2023-10-20T18:22:00.617" v="47"/>
        <pc:sldMkLst>
          <pc:docMk/>
          <pc:sldMk cId="943975417" sldId="275"/>
        </pc:sldMkLst>
        <pc:spChg chg="add del">
          <ac:chgData name="L Roberts" userId="S::lroberts@ohacademy.co.uk::bd6b7227-230d-44c8-b4fe-a13c6c7d9260" providerId="AD" clId="Web-{730FD815-BB5D-424B-9168-D238368E49A6}" dt="2023-10-20T18:22:00.617" v="47"/>
          <ac:spMkLst>
            <pc:docMk/>
            <pc:sldMk cId="943975417" sldId="275"/>
            <ac:spMk id="6" creationId="{9B253F19-6FAE-BCF3-6B0D-BF42BC170B74}"/>
          </ac:spMkLst>
        </pc:spChg>
        <pc:spChg chg="add del">
          <ac:chgData name="L Roberts" userId="S::lroberts@ohacademy.co.uk::bd6b7227-230d-44c8-b4fe-a13c6c7d9260" providerId="AD" clId="Web-{730FD815-BB5D-424B-9168-D238368E49A6}" dt="2023-10-20T18:21:56.242" v="45"/>
          <ac:spMkLst>
            <pc:docMk/>
            <pc:sldMk cId="943975417" sldId="275"/>
            <ac:spMk id="8" creationId="{8DBA5440-A018-93C3-5F31-68B657FE796F}"/>
          </ac:spMkLst>
        </pc:spChg>
        <pc:spChg chg="add del">
          <ac:chgData name="L Roberts" userId="S::lroberts@ohacademy.co.uk::bd6b7227-230d-44c8-b4fe-a13c6c7d9260" providerId="AD" clId="Web-{730FD815-BB5D-424B-9168-D238368E49A6}" dt="2023-10-20T18:21:58.398" v="46"/>
          <ac:spMkLst>
            <pc:docMk/>
            <pc:sldMk cId="943975417" sldId="275"/>
            <ac:spMk id="10" creationId="{BDAFD1E1-FA2E-CC0D-20FA-0F0E874ED338}"/>
          </ac:spMkLst>
        </pc:spChg>
        <pc:spChg chg="add del">
          <ac:chgData name="L Roberts" userId="S::lroberts@ohacademy.co.uk::bd6b7227-230d-44c8-b4fe-a13c6c7d9260" providerId="AD" clId="Web-{730FD815-BB5D-424B-9168-D238368E49A6}" dt="2023-10-20T18:21:54.070" v="44"/>
          <ac:spMkLst>
            <pc:docMk/>
            <pc:sldMk cId="943975417" sldId="275"/>
            <ac:spMk id="12" creationId="{EA0D3737-0E07-92CB-2A95-1AE6F2108DA3}"/>
          </ac:spMkLst>
        </pc:spChg>
        <pc:spChg chg="add del">
          <ac:chgData name="L Roberts" userId="S::lroberts@ohacademy.co.uk::bd6b7227-230d-44c8-b4fe-a13c6c7d9260" providerId="AD" clId="Web-{730FD815-BB5D-424B-9168-D238368E49A6}" dt="2023-10-20T18:21:51.866" v="43"/>
          <ac:spMkLst>
            <pc:docMk/>
            <pc:sldMk cId="943975417" sldId="275"/>
            <ac:spMk id="14" creationId="{AA28E2EC-02A4-D1C5-D684-C86D6136A0AB}"/>
          </ac:spMkLst>
        </pc:spChg>
        <pc:spChg chg="add del mod">
          <ac:chgData name="L Roberts" userId="S::lroberts@ohacademy.co.uk::bd6b7227-230d-44c8-b4fe-a13c6c7d9260" providerId="AD" clId="Web-{730FD815-BB5D-424B-9168-D238368E49A6}" dt="2023-10-20T18:21:49.663" v="42"/>
          <ac:spMkLst>
            <pc:docMk/>
            <pc:sldMk cId="943975417" sldId="275"/>
            <ac:spMk id="16" creationId="{F9792410-1150-0922-70AD-18DDEB5A69DE}"/>
          </ac:spMkLst>
        </pc:spChg>
      </pc:sldChg>
      <pc:sldChg chg="add del">
        <pc:chgData name="L Roberts" userId="S::lroberts@ohacademy.co.uk::bd6b7227-230d-44c8-b4fe-a13c6c7d9260" providerId="AD" clId="Web-{730FD815-BB5D-424B-9168-D238368E49A6}" dt="2023-10-20T18:22:02.882" v="55"/>
        <pc:sldMkLst>
          <pc:docMk/>
          <pc:sldMk cId="1923205814" sldId="277"/>
        </pc:sldMkLst>
      </pc:sldChg>
      <pc:sldChg chg="add del">
        <pc:chgData name="L Roberts" userId="S::lroberts@ohacademy.co.uk::bd6b7227-230d-44c8-b4fe-a13c6c7d9260" providerId="AD" clId="Web-{730FD815-BB5D-424B-9168-D238368E49A6}" dt="2023-10-20T18:22:02.882" v="54"/>
        <pc:sldMkLst>
          <pc:docMk/>
          <pc:sldMk cId="159201687" sldId="278"/>
        </pc:sldMkLst>
      </pc:sldChg>
      <pc:sldChg chg="add del">
        <pc:chgData name="L Roberts" userId="S::lroberts@ohacademy.co.uk::bd6b7227-230d-44c8-b4fe-a13c6c7d9260" providerId="AD" clId="Web-{730FD815-BB5D-424B-9168-D238368E49A6}" dt="2023-10-20T18:22:02.882" v="53"/>
        <pc:sldMkLst>
          <pc:docMk/>
          <pc:sldMk cId="4111635502" sldId="279"/>
        </pc:sldMkLst>
      </pc:sldChg>
      <pc:sldChg chg="add del">
        <pc:chgData name="L Roberts" userId="S::lroberts@ohacademy.co.uk::bd6b7227-230d-44c8-b4fe-a13c6c7d9260" providerId="AD" clId="Web-{730FD815-BB5D-424B-9168-D238368E49A6}" dt="2023-10-20T18:22:02.867" v="52"/>
        <pc:sldMkLst>
          <pc:docMk/>
          <pc:sldMk cId="2580116893" sldId="280"/>
        </pc:sldMkLst>
      </pc:sldChg>
      <pc:sldChg chg="add del">
        <pc:chgData name="L Roberts" userId="S::lroberts@ohacademy.co.uk::bd6b7227-230d-44c8-b4fe-a13c6c7d9260" providerId="AD" clId="Web-{730FD815-BB5D-424B-9168-D238368E49A6}" dt="2023-10-20T18:22:02.867" v="51"/>
        <pc:sldMkLst>
          <pc:docMk/>
          <pc:sldMk cId="3589735956" sldId="281"/>
        </pc:sldMkLst>
      </pc:sldChg>
      <pc:sldChg chg="modSp add del">
        <pc:chgData name="L Roberts" userId="S::lroberts@ohacademy.co.uk::bd6b7227-230d-44c8-b4fe-a13c6c7d9260" providerId="AD" clId="Web-{730FD815-BB5D-424B-9168-D238368E49A6}" dt="2023-10-20T18:22:02.867" v="50"/>
        <pc:sldMkLst>
          <pc:docMk/>
          <pc:sldMk cId="2336564032" sldId="282"/>
        </pc:sldMkLst>
        <pc:spChg chg="mod">
          <ac:chgData name="L Roberts" userId="S::lroberts@ohacademy.co.uk::bd6b7227-230d-44c8-b4fe-a13c6c7d9260" providerId="AD" clId="Web-{730FD815-BB5D-424B-9168-D238368E49A6}" dt="2023-10-20T18:21:45.726" v="38" actId="20577"/>
          <ac:spMkLst>
            <pc:docMk/>
            <pc:sldMk cId="2336564032" sldId="282"/>
            <ac:spMk id="16" creationId="{D32C41CD-6C8C-0327-3189-062D97A81E33}"/>
          </ac:spMkLst>
        </pc:spChg>
      </pc:sldChg>
      <pc:sldChg chg="add del">
        <pc:chgData name="L Roberts" userId="S::lroberts@ohacademy.co.uk::bd6b7227-230d-44c8-b4fe-a13c6c7d9260" providerId="AD" clId="Web-{730FD815-BB5D-424B-9168-D238368E49A6}" dt="2023-10-20T18:22:02.867" v="49"/>
        <pc:sldMkLst>
          <pc:docMk/>
          <pc:sldMk cId="1467939981" sldId="283"/>
        </pc:sldMkLst>
      </pc:sldChg>
      <pc:sldChg chg="add del">
        <pc:chgData name="L Roberts" userId="S::lroberts@ohacademy.co.uk::bd6b7227-230d-44c8-b4fe-a13c6c7d9260" providerId="AD" clId="Web-{730FD815-BB5D-424B-9168-D238368E49A6}" dt="2023-10-20T18:22:02.867" v="48"/>
        <pc:sldMkLst>
          <pc:docMk/>
          <pc:sldMk cId="814009232" sldId="284"/>
        </pc:sldMkLst>
      </pc:sldChg>
    </pc:docChg>
  </pc:docChgLst>
  <pc:docChgLst>
    <pc:chgData name="L Roberts" userId="S::lroberts@ohacademy.co.uk::bd6b7227-230d-44c8-b4fe-a13c6c7d9260" providerId="AD" clId="Web-{2A2175BB-F84F-4CE8-B2D6-2DBBC68AE741}"/>
    <pc:docChg chg="delSld modSld sldOrd">
      <pc:chgData name="L Roberts" userId="S::lroberts@ohacademy.co.uk::bd6b7227-230d-44c8-b4fe-a13c6c7d9260" providerId="AD" clId="Web-{2A2175BB-F84F-4CE8-B2D6-2DBBC68AE741}" dt="2023-10-22T16:48:13.087" v="126"/>
      <pc:docMkLst>
        <pc:docMk/>
      </pc:docMkLst>
      <pc:sldChg chg="del">
        <pc:chgData name="L Roberts" userId="S::lroberts@ohacademy.co.uk::bd6b7227-230d-44c8-b4fe-a13c6c7d9260" providerId="AD" clId="Web-{2A2175BB-F84F-4CE8-B2D6-2DBBC68AE741}" dt="2023-10-22T16:48:13.087" v="126"/>
        <pc:sldMkLst>
          <pc:docMk/>
          <pc:sldMk cId="172284789" sldId="291"/>
        </pc:sldMkLst>
      </pc:sldChg>
      <pc:sldChg chg="addSp delSp modSp">
        <pc:chgData name="L Roberts" userId="S::lroberts@ohacademy.co.uk::bd6b7227-230d-44c8-b4fe-a13c6c7d9260" providerId="AD" clId="Web-{2A2175BB-F84F-4CE8-B2D6-2DBBC68AE741}" dt="2023-10-22T16:45:30.454" v="111" actId="14100"/>
        <pc:sldMkLst>
          <pc:docMk/>
          <pc:sldMk cId="2025500535" sldId="313"/>
        </pc:sldMkLst>
        <pc:spChg chg="mod">
          <ac:chgData name="L Roberts" userId="S::lroberts@ohacademy.co.uk::bd6b7227-230d-44c8-b4fe-a13c6c7d9260" providerId="AD" clId="Web-{2A2175BB-F84F-4CE8-B2D6-2DBBC68AE741}" dt="2023-10-22T16:45:26.860" v="110" actId="14100"/>
          <ac:spMkLst>
            <pc:docMk/>
            <pc:sldMk cId="2025500535" sldId="313"/>
            <ac:spMk id="3" creationId="{E1ABB7B4-05B7-1B43-883D-310292DF84B3}"/>
          </ac:spMkLst>
        </pc:spChg>
        <pc:spChg chg="add del">
          <ac:chgData name="L Roberts" userId="S::lroberts@ohacademy.co.uk::bd6b7227-230d-44c8-b4fe-a13c6c7d9260" providerId="AD" clId="Web-{2A2175BB-F84F-4CE8-B2D6-2DBBC68AE741}" dt="2023-10-22T16:41:09.398" v="39"/>
          <ac:spMkLst>
            <pc:docMk/>
            <pc:sldMk cId="2025500535" sldId="313"/>
            <ac:spMk id="5" creationId="{C4102CCE-3DA9-0849-C40B-929FB1FFEB45}"/>
          </ac:spMkLst>
        </pc:spChg>
        <pc:spChg chg="mod">
          <ac:chgData name="L Roberts" userId="S::lroberts@ohacademy.co.uk::bd6b7227-230d-44c8-b4fe-a13c6c7d9260" providerId="AD" clId="Web-{2A2175BB-F84F-4CE8-B2D6-2DBBC68AE741}" dt="2023-10-22T16:45:02.640" v="105" actId="14100"/>
          <ac:spMkLst>
            <pc:docMk/>
            <pc:sldMk cId="2025500535" sldId="313"/>
            <ac:spMk id="7" creationId="{9E1CB4F2-5769-78A3-8339-A8661F1C01E2}"/>
          </ac:spMkLst>
        </pc:spChg>
        <pc:spChg chg="add mod">
          <ac:chgData name="L Roberts" userId="S::lroberts@ohacademy.co.uk::bd6b7227-230d-44c8-b4fe-a13c6c7d9260" providerId="AD" clId="Web-{2A2175BB-F84F-4CE8-B2D6-2DBBC68AE741}" dt="2023-10-22T16:45:30.454" v="111" actId="14100"/>
          <ac:spMkLst>
            <pc:docMk/>
            <pc:sldMk cId="2025500535" sldId="313"/>
            <ac:spMk id="8" creationId="{B5B9265C-2285-1E64-7FC1-8288FB3D5EC5}"/>
          </ac:spMkLst>
        </pc:spChg>
        <pc:graphicFrameChg chg="add mod modGraphic">
          <ac:chgData name="L Roberts" userId="S::lroberts@ohacademy.co.uk::bd6b7227-230d-44c8-b4fe-a13c6c7d9260" providerId="AD" clId="Web-{2A2175BB-F84F-4CE8-B2D6-2DBBC68AE741}" dt="2023-10-22T16:42:08.790" v="51"/>
          <ac:graphicFrameMkLst>
            <pc:docMk/>
            <pc:sldMk cId="2025500535" sldId="313"/>
            <ac:graphicFrameMk id="6" creationId="{3C03D6A9-976D-5E11-3EB4-2935CA965694}"/>
          </ac:graphicFrameMkLst>
        </pc:graphicFrameChg>
      </pc:sldChg>
      <pc:sldChg chg="delSp modSp del ord">
        <pc:chgData name="L Roberts" userId="S::lroberts@ohacademy.co.uk::bd6b7227-230d-44c8-b4fe-a13c6c7d9260" providerId="AD" clId="Web-{2A2175BB-F84F-4CE8-B2D6-2DBBC68AE741}" dt="2023-10-22T16:48:13.087" v="125"/>
        <pc:sldMkLst>
          <pc:docMk/>
          <pc:sldMk cId="2494118226" sldId="314"/>
        </pc:sldMkLst>
        <pc:spChg chg="del">
          <ac:chgData name="L Roberts" userId="S::lroberts@ohacademy.co.uk::bd6b7227-230d-44c8-b4fe-a13c6c7d9260" providerId="AD" clId="Web-{2A2175BB-F84F-4CE8-B2D6-2DBBC68AE741}" dt="2023-10-22T16:45:48.298" v="112"/>
          <ac:spMkLst>
            <pc:docMk/>
            <pc:sldMk cId="2494118226" sldId="314"/>
            <ac:spMk id="3" creationId="{AD425F38-E16B-AD7E-593E-A73354083AC8}"/>
          </ac:spMkLst>
        </pc:spChg>
        <pc:spChg chg="del">
          <ac:chgData name="L Roberts" userId="S::lroberts@ohacademy.co.uk::bd6b7227-230d-44c8-b4fe-a13c6c7d9260" providerId="AD" clId="Web-{2A2175BB-F84F-4CE8-B2D6-2DBBC68AE741}" dt="2023-10-22T16:25:39.696" v="0"/>
          <ac:spMkLst>
            <pc:docMk/>
            <pc:sldMk cId="2494118226" sldId="314"/>
            <ac:spMk id="5" creationId="{4F0F3EA7-9571-4B18-8411-014A559A3133}"/>
          </ac:spMkLst>
        </pc:spChg>
        <pc:spChg chg="del">
          <ac:chgData name="L Roberts" userId="S::lroberts@ohacademy.co.uk::bd6b7227-230d-44c8-b4fe-a13c6c7d9260" providerId="AD" clId="Web-{2A2175BB-F84F-4CE8-B2D6-2DBBC68AE741}" dt="2023-10-22T16:25:42.524" v="1"/>
          <ac:spMkLst>
            <pc:docMk/>
            <pc:sldMk cId="2494118226" sldId="314"/>
            <ac:spMk id="9" creationId="{10A34AE1-B35F-212C-E3FA-AC8008ED63BB}"/>
          </ac:spMkLst>
        </pc:spChg>
        <pc:spChg chg="del">
          <ac:chgData name="L Roberts" userId="S::lroberts@ohacademy.co.uk::bd6b7227-230d-44c8-b4fe-a13c6c7d9260" providerId="AD" clId="Web-{2A2175BB-F84F-4CE8-B2D6-2DBBC68AE741}" dt="2023-10-22T16:25:45.118" v="2"/>
          <ac:spMkLst>
            <pc:docMk/>
            <pc:sldMk cId="2494118226" sldId="314"/>
            <ac:spMk id="10" creationId="{B8F5CBF4-231A-3702-E1BB-7A54BBA51443}"/>
          </ac:spMkLst>
        </pc:spChg>
        <pc:picChg chg="mod">
          <ac:chgData name="L Roberts" userId="S::lroberts@ohacademy.co.uk::bd6b7227-230d-44c8-b4fe-a13c6c7d9260" providerId="AD" clId="Web-{2A2175BB-F84F-4CE8-B2D6-2DBBC68AE741}" dt="2023-10-22T16:47:15.695" v="117" actId="14100"/>
          <ac:picMkLst>
            <pc:docMk/>
            <pc:sldMk cId="2494118226" sldId="314"/>
            <ac:picMk id="4" creationId="{B5446899-3BA3-ECFE-0197-082D49967955}"/>
          </ac:picMkLst>
        </pc:picChg>
      </pc:sldChg>
      <pc:sldChg chg="del">
        <pc:chgData name="L Roberts" userId="S::lroberts@ohacademy.co.uk::bd6b7227-230d-44c8-b4fe-a13c6c7d9260" providerId="AD" clId="Web-{2A2175BB-F84F-4CE8-B2D6-2DBBC68AE741}" dt="2023-10-22T16:48:13.087" v="118"/>
        <pc:sldMkLst>
          <pc:docMk/>
          <pc:sldMk cId="3535477011" sldId="315"/>
        </pc:sldMkLst>
      </pc:sldChg>
      <pc:sldChg chg="del">
        <pc:chgData name="L Roberts" userId="S::lroberts@ohacademy.co.uk::bd6b7227-230d-44c8-b4fe-a13c6c7d9260" providerId="AD" clId="Web-{2A2175BB-F84F-4CE8-B2D6-2DBBC68AE741}" dt="2023-10-22T16:48:13.087" v="122"/>
        <pc:sldMkLst>
          <pc:docMk/>
          <pc:sldMk cId="929004324" sldId="316"/>
        </pc:sldMkLst>
      </pc:sldChg>
      <pc:sldChg chg="del">
        <pc:chgData name="L Roberts" userId="S::lroberts@ohacademy.co.uk::bd6b7227-230d-44c8-b4fe-a13c6c7d9260" providerId="AD" clId="Web-{2A2175BB-F84F-4CE8-B2D6-2DBBC68AE741}" dt="2023-10-22T16:48:13.087" v="123"/>
        <pc:sldMkLst>
          <pc:docMk/>
          <pc:sldMk cId="130432653" sldId="317"/>
        </pc:sldMkLst>
      </pc:sldChg>
      <pc:sldChg chg="del">
        <pc:chgData name="L Roberts" userId="S::lroberts@ohacademy.co.uk::bd6b7227-230d-44c8-b4fe-a13c6c7d9260" providerId="AD" clId="Web-{2A2175BB-F84F-4CE8-B2D6-2DBBC68AE741}" dt="2023-10-22T16:48:13.087" v="124"/>
        <pc:sldMkLst>
          <pc:docMk/>
          <pc:sldMk cId="92897338" sldId="318"/>
        </pc:sldMkLst>
      </pc:sldChg>
      <pc:sldChg chg="del">
        <pc:chgData name="L Roberts" userId="S::lroberts@ohacademy.co.uk::bd6b7227-230d-44c8-b4fe-a13c6c7d9260" providerId="AD" clId="Web-{2A2175BB-F84F-4CE8-B2D6-2DBBC68AE741}" dt="2023-10-22T16:48:13.087" v="121"/>
        <pc:sldMkLst>
          <pc:docMk/>
          <pc:sldMk cId="221532382" sldId="319"/>
        </pc:sldMkLst>
      </pc:sldChg>
      <pc:sldChg chg="del">
        <pc:chgData name="L Roberts" userId="S::lroberts@ohacademy.co.uk::bd6b7227-230d-44c8-b4fe-a13c6c7d9260" providerId="AD" clId="Web-{2A2175BB-F84F-4CE8-B2D6-2DBBC68AE741}" dt="2023-10-22T16:48:13.087" v="120"/>
        <pc:sldMkLst>
          <pc:docMk/>
          <pc:sldMk cId="25271499" sldId="321"/>
        </pc:sldMkLst>
      </pc:sldChg>
      <pc:sldChg chg="del">
        <pc:chgData name="L Roberts" userId="S::lroberts@ohacademy.co.uk::bd6b7227-230d-44c8-b4fe-a13c6c7d9260" providerId="AD" clId="Web-{2A2175BB-F84F-4CE8-B2D6-2DBBC68AE741}" dt="2023-10-22T16:48:13.087" v="119"/>
        <pc:sldMkLst>
          <pc:docMk/>
          <pc:sldMk cId="2099115952" sldId="322"/>
        </pc:sldMkLst>
      </pc:sldChg>
    </pc:docChg>
  </pc:docChgLst>
  <pc:docChgLst>
    <pc:chgData name="L Roberts" userId="S::lroberts@ohacademy.co.uk::bd6b7227-230d-44c8-b4fe-a13c6c7d9260" providerId="AD" clId="Web-{E640FB2E-0BE8-4BF7-BA54-B8B120C2CA60}"/>
    <pc:docChg chg="addSld delSld modSld">
      <pc:chgData name="L Roberts" userId="S::lroberts@ohacademy.co.uk::bd6b7227-230d-44c8-b4fe-a13c6c7d9260" providerId="AD" clId="Web-{E640FB2E-0BE8-4BF7-BA54-B8B120C2CA60}" dt="2023-10-20T16:19:08.274" v="113" actId="20577"/>
      <pc:docMkLst>
        <pc:docMk/>
      </pc:docMkLst>
      <pc:sldChg chg="modSp add">
        <pc:chgData name="L Roberts" userId="S::lroberts@ohacademy.co.uk::bd6b7227-230d-44c8-b4fe-a13c6c7d9260" providerId="AD" clId="Web-{E640FB2E-0BE8-4BF7-BA54-B8B120C2CA60}" dt="2023-10-20T16:19:08.274" v="113" actId="20577"/>
        <pc:sldMkLst>
          <pc:docMk/>
          <pc:sldMk cId="1535500720" sldId="270"/>
        </pc:sldMkLst>
        <pc:spChg chg="mod">
          <ac:chgData name="L Roberts" userId="S::lroberts@ohacademy.co.uk::bd6b7227-230d-44c8-b4fe-a13c6c7d9260" providerId="AD" clId="Web-{E640FB2E-0BE8-4BF7-BA54-B8B120C2CA60}" dt="2023-10-20T16:19:08.274" v="113" actId="20577"/>
          <ac:spMkLst>
            <pc:docMk/>
            <pc:sldMk cId="1535500720" sldId="270"/>
            <ac:spMk id="5" creationId="{462C1174-EA70-C596-2684-1A3F7869DDD7}"/>
          </ac:spMkLst>
        </pc:spChg>
        <pc:spChg chg="mod">
          <ac:chgData name="L Roberts" userId="S::lroberts@ohacademy.co.uk::bd6b7227-230d-44c8-b4fe-a13c6c7d9260" providerId="AD" clId="Web-{E640FB2E-0BE8-4BF7-BA54-B8B120C2CA60}" dt="2023-10-20T16:18:57.868" v="108" actId="1076"/>
          <ac:spMkLst>
            <pc:docMk/>
            <pc:sldMk cId="1535500720" sldId="270"/>
            <ac:spMk id="10" creationId="{7B94DE69-F069-2BF9-98A1-B1DA702D45E6}"/>
          </ac:spMkLst>
        </pc:spChg>
        <pc:picChg chg="mod">
          <ac:chgData name="L Roberts" userId="S::lroberts@ohacademy.co.uk::bd6b7227-230d-44c8-b4fe-a13c6c7d9260" providerId="AD" clId="Web-{E640FB2E-0BE8-4BF7-BA54-B8B120C2CA60}" dt="2023-10-20T16:18:52.743" v="107" actId="1076"/>
          <ac:picMkLst>
            <pc:docMk/>
            <pc:sldMk cId="1535500720" sldId="270"/>
            <ac:picMk id="8" creationId="{9811E174-6598-BCF5-DF40-FF7D21E9A510}"/>
          </ac:picMkLst>
        </pc:picChg>
      </pc:sldChg>
      <pc:sldChg chg="addSp delSp modSp add">
        <pc:chgData name="L Roberts" userId="S::lroberts@ohacademy.co.uk::bd6b7227-230d-44c8-b4fe-a13c6c7d9260" providerId="AD" clId="Web-{E640FB2E-0BE8-4BF7-BA54-B8B120C2CA60}" dt="2023-10-20T16:18:22.039" v="89" actId="1076"/>
        <pc:sldMkLst>
          <pc:docMk/>
          <pc:sldMk cId="2428349057" sldId="271"/>
        </pc:sldMkLst>
        <pc:picChg chg="add del mod">
          <ac:chgData name="L Roberts" userId="S::lroberts@ohacademy.co.uk::bd6b7227-230d-44c8-b4fe-a13c6c7d9260" providerId="AD" clId="Web-{E640FB2E-0BE8-4BF7-BA54-B8B120C2CA60}" dt="2023-10-20T16:17:48.850" v="80"/>
          <ac:picMkLst>
            <pc:docMk/>
            <pc:sldMk cId="2428349057" sldId="271"/>
            <ac:picMk id="3" creationId="{EBFDD0CF-A17D-63F9-DCCC-C21ECFD6F6E8}"/>
          </ac:picMkLst>
        </pc:picChg>
        <pc:picChg chg="del">
          <ac:chgData name="L Roberts" userId="S::lroberts@ohacademy.co.uk::bd6b7227-230d-44c8-b4fe-a13c6c7d9260" providerId="AD" clId="Web-{E640FB2E-0BE8-4BF7-BA54-B8B120C2CA60}" dt="2023-10-20T16:16:09.129" v="78"/>
          <ac:picMkLst>
            <pc:docMk/>
            <pc:sldMk cId="2428349057" sldId="271"/>
            <ac:picMk id="4" creationId="{E38EE560-A143-2DD8-43F1-1AA1D8F346BA}"/>
          </ac:picMkLst>
        </pc:picChg>
        <pc:picChg chg="add mod">
          <ac:chgData name="L Roberts" userId="S::lroberts@ohacademy.co.uk::bd6b7227-230d-44c8-b4fe-a13c6c7d9260" providerId="AD" clId="Web-{E640FB2E-0BE8-4BF7-BA54-B8B120C2CA60}" dt="2023-10-20T16:18:22.039" v="89" actId="1076"/>
          <ac:picMkLst>
            <pc:docMk/>
            <pc:sldMk cId="2428349057" sldId="271"/>
            <ac:picMk id="5" creationId="{8E72F878-F71D-3EA3-CEE8-58091C4CBCC2}"/>
          </ac:picMkLst>
        </pc:picChg>
      </pc:sldChg>
      <pc:sldChg chg="modSp add">
        <pc:chgData name="L Roberts" userId="S::lroberts@ohacademy.co.uk::bd6b7227-230d-44c8-b4fe-a13c6c7d9260" providerId="AD" clId="Web-{E640FB2E-0BE8-4BF7-BA54-B8B120C2CA60}" dt="2023-10-20T16:16:06.191" v="77" actId="20577"/>
        <pc:sldMkLst>
          <pc:docMk/>
          <pc:sldMk cId="2237197911" sldId="272"/>
        </pc:sldMkLst>
        <pc:spChg chg="mod">
          <ac:chgData name="L Roberts" userId="S::lroberts@ohacademy.co.uk::bd6b7227-230d-44c8-b4fe-a13c6c7d9260" providerId="AD" clId="Web-{E640FB2E-0BE8-4BF7-BA54-B8B120C2CA60}" dt="2023-10-20T16:16:06.191" v="77" actId="20577"/>
          <ac:spMkLst>
            <pc:docMk/>
            <pc:sldMk cId="2237197911" sldId="272"/>
            <ac:spMk id="7" creationId="{FAC01E74-2C7B-BDB2-A0A7-940AA74B1685}"/>
          </ac:spMkLst>
        </pc:spChg>
      </pc:sldChg>
      <pc:sldChg chg="modSp add">
        <pc:chgData name="L Roberts" userId="S::lroberts@ohacademy.co.uk::bd6b7227-230d-44c8-b4fe-a13c6c7d9260" providerId="AD" clId="Web-{E640FB2E-0BE8-4BF7-BA54-B8B120C2CA60}" dt="2023-10-20T16:15:53.488" v="67" actId="20577"/>
        <pc:sldMkLst>
          <pc:docMk/>
          <pc:sldMk cId="1645929969" sldId="273"/>
        </pc:sldMkLst>
        <pc:spChg chg="mod">
          <ac:chgData name="L Roberts" userId="S::lroberts@ohacademy.co.uk::bd6b7227-230d-44c8-b4fe-a13c6c7d9260" providerId="AD" clId="Web-{E640FB2E-0BE8-4BF7-BA54-B8B120C2CA60}" dt="2023-10-20T16:15:53.488" v="67" actId="20577"/>
          <ac:spMkLst>
            <pc:docMk/>
            <pc:sldMk cId="1645929969" sldId="273"/>
            <ac:spMk id="7" creationId="{FAC01E74-2C7B-BDB2-A0A7-940AA74B1685}"/>
          </ac:spMkLst>
        </pc:spChg>
      </pc:sldChg>
      <pc:sldChg chg="addSp modSp add">
        <pc:chgData name="L Roberts" userId="S::lroberts@ohacademy.co.uk::bd6b7227-230d-44c8-b4fe-a13c6c7d9260" providerId="AD" clId="Web-{E640FB2E-0BE8-4BF7-BA54-B8B120C2CA60}" dt="2023-10-20T16:15:02.330" v="47" actId="20577"/>
        <pc:sldMkLst>
          <pc:docMk/>
          <pc:sldMk cId="3339560535" sldId="274"/>
        </pc:sldMkLst>
        <pc:spChg chg="add mod">
          <ac:chgData name="L Roberts" userId="S::lroberts@ohacademy.co.uk::bd6b7227-230d-44c8-b4fe-a13c6c7d9260" providerId="AD" clId="Web-{E640FB2E-0BE8-4BF7-BA54-B8B120C2CA60}" dt="2023-10-20T16:15:02.330" v="47" actId="20577"/>
          <ac:spMkLst>
            <pc:docMk/>
            <pc:sldMk cId="3339560535" sldId="274"/>
            <ac:spMk id="14" creationId="{9F870B85-AEC7-F482-7596-88CA4A31C465}"/>
          </ac:spMkLst>
        </pc:spChg>
      </pc:sldChg>
      <pc:sldChg chg="modSp add">
        <pc:chgData name="L Roberts" userId="S::lroberts@ohacademy.co.uk::bd6b7227-230d-44c8-b4fe-a13c6c7d9260" providerId="AD" clId="Web-{E640FB2E-0BE8-4BF7-BA54-B8B120C2CA60}" dt="2023-10-20T16:14:44.579" v="43" actId="20577"/>
        <pc:sldMkLst>
          <pc:docMk/>
          <pc:sldMk cId="943975417" sldId="275"/>
        </pc:sldMkLst>
        <pc:spChg chg="mod">
          <ac:chgData name="L Roberts" userId="S::lroberts@ohacademy.co.uk::bd6b7227-230d-44c8-b4fe-a13c6c7d9260" providerId="AD" clId="Web-{E640FB2E-0BE8-4BF7-BA54-B8B120C2CA60}" dt="2023-10-20T16:14:44.579" v="43" actId="20577"/>
          <ac:spMkLst>
            <pc:docMk/>
            <pc:sldMk cId="943975417" sldId="275"/>
            <ac:spMk id="9" creationId="{D922F654-5828-B20E-4BD4-FC2B2E35F93D}"/>
          </ac:spMkLst>
        </pc:spChg>
      </pc:sldChg>
      <pc:sldChg chg="modSp add">
        <pc:chgData name="L Roberts" userId="S::lroberts@ohacademy.co.uk::bd6b7227-230d-44c8-b4fe-a13c6c7d9260" providerId="AD" clId="Web-{E640FB2E-0BE8-4BF7-BA54-B8B120C2CA60}" dt="2023-10-20T16:14:03.922" v="22" actId="20577"/>
        <pc:sldMkLst>
          <pc:docMk/>
          <pc:sldMk cId="2775359954" sldId="276"/>
        </pc:sldMkLst>
        <pc:spChg chg="mod">
          <ac:chgData name="L Roberts" userId="S::lroberts@ohacademy.co.uk::bd6b7227-230d-44c8-b4fe-a13c6c7d9260" providerId="AD" clId="Web-{E640FB2E-0BE8-4BF7-BA54-B8B120C2CA60}" dt="2023-10-20T16:12:56.576" v="16" actId="20577"/>
          <ac:spMkLst>
            <pc:docMk/>
            <pc:sldMk cId="2775359954" sldId="276"/>
            <ac:spMk id="6" creationId="{F3866C31-0780-0D73-241E-EE05A61E3BEA}"/>
          </ac:spMkLst>
        </pc:spChg>
        <pc:spChg chg="mod">
          <ac:chgData name="L Roberts" userId="S::lroberts@ohacademy.co.uk::bd6b7227-230d-44c8-b4fe-a13c6c7d9260" providerId="AD" clId="Web-{E640FB2E-0BE8-4BF7-BA54-B8B120C2CA60}" dt="2023-10-20T16:14:03.922" v="22" actId="20577"/>
          <ac:spMkLst>
            <pc:docMk/>
            <pc:sldMk cId="2775359954" sldId="276"/>
            <ac:spMk id="7" creationId="{FAC01E74-2C7B-BDB2-A0A7-940AA74B1685}"/>
          </ac:spMkLst>
        </pc:spChg>
      </pc:sldChg>
      <pc:sldChg chg="add del replId">
        <pc:chgData name="L Roberts" userId="S::lroberts@ohacademy.co.uk::bd6b7227-230d-44c8-b4fe-a13c6c7d9260" providerId="AD" clId="Web-{E640FB2E-0BE8-4BF7-BA54-B8B120C2CA60}" dt="2023-10-20T16:18:05.069" v="84"/>
        <pc:sldMkLst>
          <pc:docMk/>
          <pc:sldMk cId="1627445133" sldId="277"/>
        </pc:sldMkLst>
      </pc:sldChg>
      <pc:sldChg chg="add del replId">
        <pc:chgData name="L Roberts" userId="S::lroberts@ohacademy.co.uk::bd6b7227-230d-44c8-b4fe-a13c6c7d9260" providerId="AD" clId="Web-{E640FB2E-0BE8-4BF7-BA54-B8B120C2CA60}" dt="2023-10-20T16:18:03.069" v="83"/>
        <pc:sldMkLst>
          <pc:docMk/>
          <pc:sldMk cId="4052503327" sldId="278"/>
        </pc:sldMkLst>
      </pc:sldChg>
    </pc:docChg>
  </pc:docChgLst>
  <pc:docChgLst>
    <pc:chgData name="L Roberts" userId="S::lroberts@ohacademy.co.uk::bd6b7227-230d-44c8-b4fe-a13c6c7d9260" providerId="AD" clId="Web-{9F821E21-CB53-4F08-BD61-C21A1D3DC70E}"/>
    <pc:docChg chg="addSld delSld modSld sldOrd">
      <pc:chgData name="L Roberts" userId="S::lroberts@ohacademy.co.uk::bd6b7227-230d-44c8-b4fe-a13c6c7d9260" providerId="AD" clId="Web-{9F821E21-CB53-4F08-BD61-C21A1D3DC70E}" dt="2023-10-20T18:34:46.942" v="160"/>
      <pc:docMkLst>
        <pc:docMk/>
      </pc:docMkLst>
      <pc:sldChg chg="del">
        <pc:chgData name="L Roberts" userId="S::lroberts@ohacademy.co.uk::bd6b7227-230d-44c8-b4fe-a13c6c7d9260" providerId="AD" clId="Web-{9F821E21-CB53-4F08-BD61-C21A1D3DC70E}" dt="2023-10-20T18:34:46.942" v="160"/>
        <pc:sldMkLst>
          <pc:docMk/>
          <pc:sldMk cId="1535500720" sldId="270"/>
        </pc:sldMkLst>
      </pc:sldChg>
      <pc:sldChg chg="del">
        <pc:chgData name="L Roberts" userId="S::lroberts@ohacademy.co.uk::bd6b7227-230d-44c8-b4fe-a13c6c7d9260" providerId="AD" clId="Web-{9F821E21-CB53-4F08-BD61-C21A1D3DC70E}" dt="2023-10-20T18:31:03.199" v="109"/>
        <pc:sldMkLst>
          <pc:docMk/>
          <pc:sldMk cId="2428349057" sldId="271"/>
        </pc:sldMkLst>
      </pc:sldChg>
      <pc:sldChg chg="ord">
        <pc:chgData name="L Roberts" userId="S::lroberts@ohacademy.co.uk::bd6b7227-230d-44c8-b4fe-a13c6c7d9260" providerId="AD" clId="Web-{9F821E21-CB53-4F08-BD61-C21A1D3DC70E}" dt="2023-10-20T18:31:25.590" v="111"/>
        <pc:sldMkLst>
          <pc:docMk/>
          <pc:sldMk cId="2237197911" sldId="272"/>
        </pc:sldMkLst>
      </pc:sldChg>
      <pc:sldChg chg="del">
        <pc:chgData name="L Roberts" userId="S::lroberts@ohacademy.co.uk::bd6b7227-230d-44c8-b4fe-a13c6c7d9260" providerId="AD" clId="Web-{9F821E21-CB53-4F08-BD61-C21A1D3DC70E}" dt="2023-10-20T18:28:51.788" v="82"/>
        <pc:sldMkLst>
          <pc:docMk/>
          <pc:sldMk cId="1645929969" sldId="273"/>
        </pc:sldMkLst>
      </pc:sldChg>
      <pc:sldChg chg="del">
        <pc:chgData name="L Roberts" userId="S::lroberts@ohacademy.co.uk::bd6b7227-230d-44c8-b4fe-a13c6c7d9260" providerId="AD" clId="Web-{9F821E21-CB53-4F08-BD61-C21A1D3DC70E}" dt="2023-10-20T18:30:53.277" v="108"/>
        <pc:sldMkLst>
          <pc:docMk/>
          <pc:sldMk cId="3339560535" sldId="274"/>
        </pc:sldMkLst>
      </pc:sldChg>
      <pc:sldChg chg="del">
        <pc:chgData name="L Roberts" userId="S::lroberts@ohacademy.co.uk::bd6b7227-230d-44c8-b4fe-a13c6c7d9260" providerId="AD" clId="Web-{9F821E21-CB53-4F08-BD61-C21A1D3DC70E}" dt="2023-10-20T18:26:55.721" v="49"/>
        <pc:sldMkLst>
          <pc:docMk/>
          <pc:sldMk cId="943975417" sldId="275"/>
        </pc:sldMkLst>
      </pc:sldChg>
      <pc:sldChg chg="delSp modSp">
        <pc:chgData name="L Roberts" userId="S::lroberts@ohacademy.co.uk::bd6b7227-230d-44c8-b4fe-a13c6c7d9260" providerId="AD" clId="Web-{9F821E21-CB53-4F08-BD61-C21A1D3DC70E}" dt="2023-10-20T18:34:31.582" v="159" actId="20577"/>
        <pc:sldMkLst>
          <pc:docMk/>
          <pc:sldMk cId="2775359954" sldId="276"/>
        </pc:sldMkLst>
        <pc:spChg chg="del">
          <ac:chgData name="L Roberts" userId="S::lroberts@ohacademy.co.uk::bd6b7227-230d-44c8-b4fe-a13c6c7d9260" providerId="AD" clId="Web-{9F821E21-CB53-4F08-BD61-C21A1D3DC70E}" dt="2023-10-20T18:33:44.252" v="138"/>
          <ac:spMkLst>
            <pc:docMk/>
            <pc:sldMk cId="2775359954" sldId="276"/>
            <ac:spMk id="6" creationId="{F3866C31-0780-0D73-241E-EE05A61E3BEA}"/>
          </ac:spMkLst>
        </pc:spChg>
        <pc:spChg chg="mod">
          <ac:chgData name="L Roberts" userId="S::lroberts@ohacademy.co.uk::bd6b7227-230d-44c8-b4fe-a13c6c7d9260" providerId="AD" clId="Web-{9F821E21-CB53-4F08-BD61-C21A1D3DC70E}" dt="2023-10-20T18:34:31.582" v="159" actId="20577"/>
          <ac:spMkLst>
            <pc:docMk/>
            <pc:sldMk cId="2775359954" sldId="276"/>
            <ac:spMk id="7" creationId="{FAC01E74-2C7B-BDB2-A0A7-940AA74B1685}"/>
          </ac:spMkLst>
        </pc:spChg>
      </pc:sldChg>
      <pc:sldChg chg="modSp add">
        <pc:chgData name="L Roberts" userId="S::lroberts@ohacademy.co.uk::bd6b7227-230d-44c8-b4fe-a13c6c7d9260" providerId="AD" clId="Web-{9F821E21-CB53-4F08-BD61-C21A1D3DC70E}" dt="2023-10-20T18:33:02.829" v="136" actId="20577"/>
        <pc:sldMkLst>
          <pc:docMk/>
          <pc:sldMk cId="2756575416" sldId="277"/>
        </pc:sldMkLst>
        <pc:spChg chg="mod">
          <ac:chgData name="L Roberts" userId="S::lroberts@ohacademy.co.uk::bd6b7227-230d-44c8-b4fe-a13c6c7d9260" providerId="AD" clId="Web-{9F821E21-CB53-4F08-BD61-C21A1D3DC70E}" dt="2023-10-20T18:33:02.829" v="136" actId="20577"/>
          <ac:spMkLst>
            <pc:docMk/>
            <pc:sldMk cId="2756575416" sldId="277"/>
            <ac:spMk id="5" creationId="{462C1174-EA70-C596-2684-1A3F7869DDD7}"/>
          </ac:spMkLst>
        </pc:spChg>
      </pc:sldChg>
      <pc:sldChg chg="addSp delSp modSp add">
        <pc:chgData name="L Roberts" userId="S::lroberts@ohacademy.co.uk::bd6b7227-230d-44c8-b4fe-a13c6c7d9260" providerId="AD" clId="Web-{9F821E21-CB53-4F08-BD61-C21A1D3DC70E}" dt="2023-10-20T18:32:17.281" v="117" actId="1076"/>
        <pc:sldMkLst>
          <pc:docMk/>
          <pc:sldMk cId="2192006828" sldId="278"/>
        </pc:sldMkLst>
        <pc:picChg chg="add mod">
          <ac:chgData name="L Roberts" userId="S::lroberts@ohacademy.co.uk::bd6b7227-230d-44c8-b4fe-a13c6c7d9260" providerId="AD" clId="Web-{9F821E21-CB53-4F08-BD61-C21A1D3DC70E}" dt="2023-10-20T18:32:17.281" v="117" actId="1076"/>
          <ac:picMkLst>
            <pc:docMk/>
            <pc:sldMk cId="2192006828" sldId="278"/>
            <ac:picMk id="3" creationId="{A351F88D-B69B-AE75-D72C-85281CADE142}"/>
          </ac:picMkLst>
        </pc:picChg>
        <pc:picChg chg="del">
          <ac:chgData name="L Roberts" userId="S::lroberts@ohacademy.co.uk::bd6b7227-230d-44c8-b4fe-a13c6c7d9260" providerId="AD" clId="Web-{9F821E21-CB53-4F08-BD61-C21A1D3DC70E}" dt="2023-10-20T18:31:43.341" v="112"/>
          <ac:picMkLst>
            <pc:docMk/>
            <pc:sldMk cId="2192006828" sldId="278"/>
            <ac:picMk id="4" creationId="{E38EE560-A143-2DD8-43F1-1AA1D8F346BA}"/>
          </ac:picMkLst>
        </pc:picChg>
      </pc:sldChg>
      <pc:sldChg chg="addSp modSp add">
        <pc:chgData name="L Roberts" userId="S::lroberts@ohacademy.co.uk::bd6b7227-230d-44c8-b4fe-a13c6c7d9260" providerId="AD" clId="Web-{9F821E21-CB53-4F08-BD61-C21A1D3DC70E}" dt="2023-10-20T18:33:11.892" v="137" actId="20577"/>
        <pc:sldMkLst>
          <pc:docMk/>
          <pc:sldMk cId="3120174382" sldId="279"/>
        </pc:sldMkLst>
        <pc:spChg chg="mod">
          <ac:chgData name="L Roberts" userId="S::lroberts@ohacademy.co.uk::bd6b7227-230d-44c8-b4fe-a13c6c7d9260" providerId="AD" clId="Web-{9F821E21-CB53-4F08-BD61-C21A1D3DC70E}" dt="2023-10-20T18:30:30.526" v="102" actId="20577"/>
          <ac:spMkLst>
            <pc:docMk/>
            <pc:sldMk cId="3120174382" sldId="279"/>
            <ac:spMk id="9" creationId="{EE348C95-D0DC-E6EC-FF01-73E872FE24E0}"/>
          </ac:spMkLst>
        </pc:spChg>
        <pc:spChg chg="add mod">
          <ac:chgData name="L Roberts" userId="S::lroberts@ohacademy.co.uk::bd6b7227-230d-44c8-b4fe-a13c6c7d9260" providerId="AD" clId="Web-{9F821E21-CB53-4F08-BD61-C21A1D3DC70E}" dt="2023-10-20T18:30:41.401" v="107" actId="20577"/>
          <ac:spMkLst>
            <pc:docMk/>
            <pc:sldMk cId="3120174382" sldId="279"/>
            <ac:spMk id="14" creationId="{8976C2EB-5131-CF9D-163A-582B6963F613}"/>
          </ac:spMkLst>
        </pc:spChg>
        <pc:spChg chg="mod">
          <ac:chgData name="L Roberts" userId="S::lroberts@ohacademy.co.uk::bd6b7227-230d-44c8-b4fe-a13c6c7d9260" providerId="AD" clId="Web-{9F821E21-CB53-4F08-BD61-C21A1D3DC70E}" dt="2023-10-20T18:33:11.892" v="137" actId="20577"/>
          <ac:spMkLst>
            <pc:docMk/>
            <pc:sldMk cId="3120174382" sldId="279"/>
            <ac:spMk id="15" creationId="{379CC088-71D8-B714-FCA0-87A6C4AB2B42}"/>
          </ac:spMkLst>
        </pc:spChg>
      </pc:sldChg>
      <pc:sldChg chg="modSp add">
        <pc:chgData name="L Roberts" userId="S::lroberts@ohacademy.co.uk::bd6b7227-230d-44c8-b4fe-a13c6c7d9260" providerId="AD" clId="Web-{9F821E21-CB53-4F08-BD61-C21A1D3DC70E}" dt="2023-10-20T18:30:20.526" v="101" actId="20577"/>
        <pc:sldMkLst>
          <pc:docMk/>
          <pc:sldMk cId="48544144" sldId="280"/>
        </pc:sldMkLst>
        <pc:spChg chg="mod">
          <ac:chgData name="L Roberts" userId="S::lroberts@ohacademy.co.uk::bd6b7227-230d-44c8-b4fe-a13c6c7d9260" providerId="AD" clId="Web-{9F821E21-CB53-4F08-BD61-C21A1D3DC70E}" dt="2023-10-20T18:30:20.526" v="101" actId="20577"/>
          <ac:spMkLst>
            <pc:docMk/>
            <pc:sldMk cId="48544144" sldId="280"/>
            <ac:spMk id="7" creationId="{FAC01E74-2C7B-BDB2-A0A7-940AA74B1685}"/>
          </ac:spMkLst>
        </pc:spChg>
      </pc:sldChg>
      <pc:sldChg chg="modSp add">
        <pc:chgData name="L Roberts" userId="S::lroberts@ohacademy.co.uk::bd6b7227-230d-44c8-b4fe-a13c6c7d9260" providerId="AD" clId="Web-{9F821E21-CB53-4F08-BD61-C21A1D3DC70E}" dt="2023-10-20T18:28:04.865" v="81" actId="20577"/>
        <pc:sldMkLst>
          <pc:docMk/>
          <pc:sldMk cId="3295628378" sldId="281"/>
        </pc:sldMkLst>
        <pc:spChg chg="mod">
          <ac:chgData name="L Roberts" userId="S::lroberts@ohacademy.co.uk::bd6b7227-230d-44c8-b4fe-a13c6c7d9260" providerId="AD" clId="Web-{9F821E21-CB53-4F08-BD61-C21A1D3DC70E}" dt="2023-10-20T18:28:04.865" v="81" actId="20577"/>
          <ac:spMkLst>
            <pc:docMk/>
            <pc:sldMk cId="3295628378" sldId="281"/>
            <ac:spMk id="7" creationId="{FAC01E74-2C7B-BDB2-A0A7-940AA74B1685}"/>
          </ac:spMkLst>
        </pc:spChg>
      </pc:sldChg>
      <pc:sldChg chg="addSp delSp modSp add">
        <pc:chgData name="L Roberts" userId="S::lroberts@ohacademy.co.uk::bd6b7227-230d-44c8-b4fe-a13c6c7d9260" providerId="AD" clId="Web-{9F821E21-CB53-4F08-BD61-C21A1D3DC70E}" dt="2023-10-20T18:34:20.863" v="153"/>
        <pc:sldMkLst>
          <pc:docMk/>
          <pc:sldMk cId="1682164778" sldId="282"/>
        </pc:sldMkLst>
        <pc:spChg chg="add">
          <ac:chgData name="L Roberts" userId="S::lroberts@ohacademy.co.uk::bd6b7227-230d-44c8-b4fe-a13c6c7d9260" providerId="AD" clId="Web-{9F821E21-CB53-4F08-BD61-C21A1D3DC70E}" dt="2023-10-20T18:34:13.472" v="151"/>
          <ac:spMkLst>
            <pc:docMk/>
            <pc:sldMk cId="1682164778" sldId="282"/>
            <ac:spMk id="4" creationId="{6F358158-CF8D-9CA2-D6EB-F2712F091C34}"/>
          </ac:spMkLst>
        </pc:spChg>
        <pc:spChg chg="add del">
          <ac:chgData name="L Roberts" userId="S::lroberts@ohacademy.co.uk::bd6b7227-230d-44c8-b4fe-a13c6c7d9260" providerId="AD" clId="Web-{9F821E21-CB53-4F08-BD61-C21A1D3DC70E}" dt="2023-10-20T18:34:20.863" v="153"/>
          <ac:spMkLst>
            <pc:docMk/>
            <pc:sldMk cId="1682164778" sldId="282"/>
            <ac:spMk id="8" creationId="{6F358158-CF8D-9CA2-D6EB-F2712F091C34}"/>
          </ac:spMkLst>
        </pc:spChg>
        <pc:spChg chg="mod">
          <ac:chgData name="L Roberts" userId="S::lroberts@ohacademy.co.uk::bd6b7227-230d-44c8-b4fe-a13c6c7d9260" providerId="AD" clId="Web-{9F821E21-CB53-4F08-BD61-C21A1D3DC70E}" dt="2023-10-20T18:26:54.987" v="48" actId="20577"/>
          <ac:spMkLst>
            <pc:docMk/>
            <pc:sldMk cId="1682164778" sldId="282"/>
            <ac:spMk id="16" creationId="{D32C41CD-6C8C-0327-3189-062D97A81E33}"/>
          </ac:spMkLst>
        </pc:spChg>
      </pc:sldChg>
      <pc:sldChg chg="modSp add">
        <pc:chgData name="L Roberts" userId="S::lroberts@ohacademy.co.uk::bd6b7227-230d-44c8-b4fe-a13c6c7d9260" providerId="AD" clId="Web-{9F821E21-CB53-4F08-BD61-C21A1D3DC70E}" dt="2023-10-20T18:26:35.564" v="43" actId="20577"/>
        <pc:sldMkLst>
          <pc:docMk/>
          <pc:sldMk cId="3239033370" sldId="283"/>
        </pc:sldMkLst>
        <pc:spChg chg="mod">
          <ac:chgData name="L Roberts" userId="S::lroberts@ohacademy.co.uk::bd6b7227-230d-44c8-b4fe-a13c6c7d9260" providerId="AD" clId="Web-{9F821E21-CB53-4F08-BD61-C21A1D3DC70E}" dt="2023-10-20T18:26:35.564" v="43" actId="20577"/>
          <ac:spMkLst>
            <pc:docMk/>
            <pc:sldMk cId="3239033370" sldId="283"/>
            <ac:spMk id="9" creationId="{D922F654-5828-B20E-4BD4-FC2B2E35F93D}"/>
          </ac:spMkLst>
        </pc:spChg>
      </pc:sldChg>
      <pc:sldChg chg="modSp add">
        <pc:chgData name="L Roberts" userId="S::lroberts@ohacademy.co.uk::bd6b7227-230d-44c8-b4fe-a13c6c7d9260" providerId="AD" clId="Web-{9F821E21-CB53-4F08-BD61-C21A1D3DC70E}" dt="2023-10-20T18:34:11.472" v="150" actId="20577"/>
        <pc:sldMkLst>
          <pc:docMk/>
          <pc:sldMk cId="362951413" sldId="284"/>
        </pc:sldMkLst>
        <pc:spChg chg="mod">
          <ac:chgData name="L Roberts" userId="S::lroberts@ohacademy.co.uk::bd6b7227-230d-44c8-b4fe-a13c6c7d9260" providerId="AD" clId="Web-{9F821E21-CB53-4F08-BD61-C21A1D3DC70E}" dt="2023-10-20T18:34:11.472" v="150" actId="20577"/>
          <ac:spMkLst>
            <pc:docMk/>
            <pc:sldMk cId="362951413" sldId="284"/>
            <ac:spMk id="6" creationId="{F3866C31-0780-0D73-241E-EE05A61E3BEA}"/>
          </ac:spMkLst>
        </pc:spChg>
      </pc:sldChg>
    </pc:docChg>
  </pc:docChgLst>
  <pc:docChgLst>
    <pc:chgData name="L Roberts" userId="S::lroberts@ohacademy.co.uk::bd6b7227-230d-44c8-b4fe-a13c6c7d9260" providerId="AD" clId="Web-{9F1BA575-9809-0EBE-8313-EF4BCA464019}"/>
    <pc:docChg chg="modSld">
      <pc:chgData name="L Roberts" userId="S::lroberts@ohacademy.co.uk::bd6b7227-230d-44c8-b4fe-a13c6c7d9260" providerId="AD" clId="Web-{9F1BA575-9809-0EBE-8313-EF4BCA464019}" dt="2024-05-06T17:51:07.744" v="2" actId="20577"/>
      <pc:docMkLst>
        <pc:docMk/>
      </pc:docMkLst>
      <pc:sldChg chg="modSp">
        <pc:chgData name="L Roberts" userId="S::lroberts@ohacademy.co.uk::bd6b7227-230d-44c8-b4fe-a13c6c7d9260" providerId="AD" clId="Web-{9F1BA575-9809-0EBE-8313-EF4BCA464019}" dt="2024-05-06T17:51:07.744" v="2" actId="20577"/>
        <pc:sldMkLst>
          <pc:docMk/>
          <pc:sldMk cId="4264060343" sldId="556"/>
        </pc:sldMkLst>
        <pc:spChg chg="mod">
          <ac:chgData name="L Roberts" userId="S::lroberts@ohacademy.co.uk::bd6b7227-230d-44c8-b4fe-a13c6c7d9260" providerId="AD" clId="Web-{9F1BA575-9809-0EBE-8313-EF4BCA464019}" dt="2024-05-06T17:51:07.744" v="2" actId="20577"/>
          <ac:spMkLst>
            <pc:docMk/>
            <pc:sldMk cId="4264060343" sldId="556"/>
            <ac:spMk id="3" creationId="{1FD0E2D8-BD1F-C122-776A-60C6B3E2FA15}"/>
          </ac:spMkLst>
        </pc:spChg>
      </pc:sldChg>
    </pc:docChg>
  </pc:docChgLst>
  <pc:docChgLst>
    <pc:chgData name="L Roberts" userId="S::lroberts@ohacademy.co.uk::bd6b7227-230d-44c8-b4fe-a13c6c7d9260" providerId="AD" clId="Web-{C4F99F65-CC39-4ADB-B8B9-D900A7282048}"/>
    <pc:docChg chg="addSld delSld modSld">
      <pc:chgData name="L Roberts" userId="S::lroberts@ohacademy.co.uk::bd6b7227-230d-44c8-b4fe-a13c6c7d9260" providerId="AD" clId="Web-{C4F99F65-CC39-4ADB-B8B9-D900A7282048}" dt="2023-10-22T16:24:26.059" v="138" actId="20577"/>
      <pc:docMkLst>
        <pc:docMk/>
      </pc:docMkLst>
      <pc:sldChg chg="del">
        <pc:chgData name="L Roberts" userId="S::lroberts@ohacademy.co.uk::bd6b7227-230d-44c8-b4fe-a13c6c7d9260" providerId="AD" clId="Web-{C4F99F65-CC39-4ADB-B8B9-D900A7282048}" dt="2023-10-22T16:22:29.614" v="112"/>
        <pc:sldMkLst>
          <pc:docMk/>
          <pc:sldMk cId="3070551875" sldId="303"/>
        </pc:sldMkLst>
      </pc:sldChg>
      <pc:sldChg chg="del">
        <pc:chgData name="L Roberts" userId="S::lroberts@ohacademy.co.uk::bd6b7227-230d-44c8-b4fe-a13c6c7d9260" providerId="AD" clId="Web-{C4F99F65-CC39-4ADB-B8B9-D900A7282048}" dt="2023-10-22T16:22:27.880" v="111"/>
        <pc:sldMkLst>
          <pc:docMk/>
          <pc:sldMk cId="823913905" sldId="304"/>
        </pc:sldMkLst>
      </pc:sldChg>
      <pc:sldChg chg="del">
        <pc:chgData name="L Roberts" userId="S::lroberts@ohacademy.co.uk::bd6b7227-230d-44c8-b4fe-a13c6c7d9260" providerId="AD" clId="Web-{C4F99F65-CC39-4ADB-B8B9-D900A7282048}" dt="2023-10-22T16:22:25.192" v="110"/>
        <pc:sldMkLst>
          <pc:docMk/>
          <pc:sldMk cId="3477145227" sldId="305"/>
        </pc:sldMkLst>
      </pc:sldChg>
      <pc:sldChg chg="del">
        <pc:chgData name="L Roberts" userId="S::lroberts@ohacademy.co.uk::bd6b7227-230d-44c8-b4fe-a13c6c7d9260" providerId="AD" clId="Web-{C4F99F65-CC39-4ADB-B8B9-D900A7282048}" dt="2023-10-22T16:14:45.369" v="60"/>
        <pc:sldMkLst>
          <pc:docMk/>
          <pc:sldMk cId="197823395" sldId="306"/>
        </pc:sldMkLst>
      </pc:sldChg>
      <pc:sldChg chg="del">
        <pc:chgData name="L Roberts" userId="S::lroberts@ohacademy.co.uk::bd6b7227-230d-44c8-b4fe-a13c6c7d9260" providerId="AD" clId="Web-{C4F99F65-CC39-4ADB-B8B9-D900A7282048}" dt="2023-10-22T16:13:01.378" v="53"/>
        <pc:sldMkLst>
          <pc:docMk/>
          <pc:sldMk cId="4221622926" sldId="307"/>
        </pc:sldMkLst>
      </pc:sldChg>
      <pc:sldChg chg="del">
        <pc:chgData name="L Roberts" userId="S::lroberts@ohacademy.co.uk::bd6b7227-230d-44c8-b4fe-a13c6c7d9260" providerId="AD" clId="Web-{C4F99F65-CC39-4ADB-B8B9-D900A7282048}" dt="2023-10-22T15:53:41.436" v="34"/>
        <pc:sldMkLst>
          <pc:docMk/>
          <pc:sldMk cId="3808904384" sldId="308"/>
        </pc:sldMkLst>
      </pc:sldChg>
      <pc:sldChg chg="del">
        <pc:chgData name="L Roberts" userId="S::lroberts@ohacademy.co.uk::bd6b7227-230d-44c8-b4fe-a13c6c7d9260" providerId="AD" clId="Web-{C4F99F65-CC39-4ADB-B8B9-D900A7282048}" dt="2023-10-22T15:52:22.823" v="0"/>
        <pc:sldMkLst>
          <pc:docMk/>
          <pc:sldMk cId="3072283536" sldId="309"/>
        </pc:sldMkLst>
      </pc:sldChg>
      <pc:sldChg chg="modSp">
        <pc:chgData name="L Roberts" userId="S::lroberts@ohacademy.co.uk::bd6b7227-230d-44c8-b4fe-a13c6c7d9260" providerId="AD" clId="Web-{C4F99F65-CC39-4ADB-B8B9-D900A7282048}" dt="2023-10-22T15:53:15.279" v="19" actId="20577"/>
        <pc:sldMkLst>
          <pc:docMk/>
          <pc:sldMk cId="2025500535" sldId="313"/>
        </pc:sldMkLst>
        <pc:spChg chg="mod">
          <ac:chgData name="L Roberts" userId="S::lroberts@ohacademy.co.uk::bd6b7227-230d-44c8-b4fe-a13c6c7d9260" providerId="AD" clId="Web-{C4F99F65-CC39-4ADB-B8B9-D900A7282048}" dt="2023-10-22T15:53:15.279" v="19" actId="20577"/>
          <ac:spMkLst>
            <pc:docMk/>
            <pc:sldMk cId="2025500535" sldId="313"/>
            <ac:spMk id="7" creationId="{9E1CB4F2-5769-78A3-8339-A8661F1C01E2}"/>
          </ac:spMkLst>
        </pc:spChg>
      </pc:sldChg>
      <pc:sldChg chg="modSp">
        <pc:chgData name="L Roberts" userId="S::lroberts@ohacademy.co.uk::bd6b7227-230d-44c8-b4fe-a13c6c7d9260" providerId="AD" clId="Web-{C4F99F65-CC39-4ADB-B8B9-D900A7282048}" dt="2023-10-22T16:24:26.059" v="138" actId="20577"/>
        <pc:sldMkLst>
          <pc:docMk/>
          <pc:sldMk cId="3535477011" sldId="315"/>
        </pc:sldMkLst>
        <pc:spChg chg="mod">
          <ac:chgData name="L Roberts" userId="S::lroberts@ohacademy.co.uk::bd6b7227-230d-44c8-b4fe-a13c6c7d9260" providerId="AD" clId="Web-{C4F99F65-CC39-4ADB-B8B9-D900A7282048}" dt="2023-10-22T16:24:26.059" v="138" actId="20577"/>
          <ac:spMkLst>
            <pc:docMk/>
            <pc:sldMk cId="3535477011" sldId="315"/>
            <ac:spMk id="5" creationId="{26354343-03C6-CBD4-42D0-B0998335DB68}"/>
          </ac:spMkLst>
        </pc:spChg>
        <pc:spChg chg="mod">
          <ac:chgData name="L Roberts" userId="S::lroberts@ohacademy.co.uk::bd6b7227-230d-44c8-b4fe-a13c6c7d9260" providerId="AD" clId="Web-{C4F99F65-CC39-4ADB-B8B9-D900A7282048}" dt="2023-10-22T16:23:19.336" v="124" actId="1076"/>
          <ac:spMkLst>
            <pc:docMk/>
            <pc:sldMk cId="3535477011" sldId="315"/>
            <ac:spMk id="6" creationId="{F79B7FEB-95E8-83A0-0B1B-3FA68893E37C}"/>
          </ac:spMkLst>
        </pc:spChg>
      </pc:sldChg>
      <pc:sldChg chg="addSp modSp">
        <pc:chgData name="L Roberts" userId="S::lroberts@ohacademy.co.uk::bd6b7227-230d-44c8-b4fe-a13c6c7d9260" providerId="AD" clId="Web-{C4F99F65-CC39-4ADB-B8B9-D900A7282048}" dt="2023-10-22T15:53:28.561" v="31" actId="20577"/>
        <pc:sldMkLst>
          <pc:docMk/>
          <pc:sldMk cId="929004324" sldId="316"/>
        </pc:sldMkLst>
        <pc:spChg chg="mod">
          <ac:chgData name="L Roberts" userId="S::lroberts@ohacademy.co.uk::bd6b7227-230d-44c8-b4fe-a13c6c7d9260" providerId="AD" clId="Web-{C4F99F65-CC39-4ADB-B8B9-D900A7282048}" dt="2023-10-22T15:53:28.561" v="31" actId="20577"/>
          <ac:spMkLst>
            <pc:docMk/>
            <pc:sldMk cId="929004324" sldId="316"/>
            <ac:spMk id="12" creationId="{E0F12B6C-D357-4B63-A9DD-097DF14D72FE}"/>
          </ac:spMkLst>
        </pc:spChg>
        <pc:picChg chg="add mod">
          <ac:chgData name="L Roberts" userId="S::lroberts@ohacademy.co.uk::bd6b7227-230d-44c8-b4fe-a13c6c7d9260" providerId="AD" clId="Web-{C4F99F65-CC39-4ADB-B8B9-D900A7282048}" dt="2023-10-22T15:52:56.574" v="5" actId="14100"/>
          <ac:picMkLst>
            <pc:docMk/>
            <pc:sldMk cId="929004324" sldId="316"/>
            <ac:picMk id="2" creationId="{4777BC85-660B-BFCD-D41C-25F52CF95DE8}"/>
          </ac:picMkLst>
        </pc:picChg>
      </pc:sldChg>
      <pc:sldChg chg="addSp delSp modSp">
        <pc:chgData name="L Roberts" userId="S::lroberts@ohacademy.co.uk::bd6b7227-230d-44c8-b4fe-a13c6c7d9260" providerId="AD" clId="Web-{C4F99F65-CC39-4ADB-B8B9-D900A7282048}" dt="2023-10-22T16:24:01.620" v="125" actId="20577"/>
        <pc:sldMkLst>
          <pc:docMk/>
          <pc:sldMk cId="130432653" sldId="317"/>
        </pc:sldMkLst>
        <pc:spChg chg="del">
          <ac:chgData name="L Roberts" userId="S::lroberts@ohacademy.co.uk::bd6b7227-230d-44c8-b4fe-a13c6c7d9260" providerId="AD" clId="Web-{C4F99F65-CC39-4ADB-B8B9-D900A7282048}" dt="2023-10-22T16:11:57.375" v="42"/>
          <ac:spMkLst>
            <pc:docMk/>
            <pc:sldMk cId="130432653" sldId="317"/>
            <ac:spMk id="3" creationId="{2E2F8EE5-880A-ED34-6144-6E9833A89A81}"/>
          </ac:spMkLst>
        </pc:spChg>
        <pc:spChg chg="mod">
          <ac:chgData name="L Roberts" userId="S::lroberts@ohacademy.co.uk::bd6b7227-230d-44c8-b4fe-a13c6c7d9260" providerId="AD" clId="Web-{C4F99F65-CC39-4ADB-B8B9-D900A7282048}" dt="2023-10-22T16:24:01.620" v="125" actId="20577"/>
          <ac:spMkLst>
            <pc:docMk/>
            <pc:sldMk cId="130432653" sldId="317"/>
            <ac:spMk id="6" creationId="{B122C50B-C0FD-8615-08B9-509E8081028B}"/>
          </ac:spMkLst>
        </pc:spChg>
        <pc:picChg chg="del">
          <ac:chgData name="L Roberts" userId="S::lroberts@ohacademy.co.uk::bd6b7227-230d-44c8-b4fe-a13c6c7d9260" providerId="AD" clId="Web-{C4F99F65-CC39-4ADB-B8B9-D900A7282048}" dt="2023-10-22T15:55:35.240" v="35"/>
          <ac:picMkLst>
            <pc:docMk/>
            <pc:sldMk cId="130432653" sldId="317"/>
            <ac:picMk id="2" creationId="{364CE93D-1DA5-BED1-732E-D95B8A3391DD}"/>
          </ac:picMkLst>
        </pc:picChg>
        <pc:picChg chg="add mod modCrop">
          <ac:chgData name="L Roberts" userId="S::lroberts@ohacademy.co.uk::bd6b7227-230d-44c8-b4fe-a13c6c7d9260" providerId="AD" clId="Web-{C4F99F65-CC39-4ADB-B8B9-D900A7282048}" dt="2023-10-22T16:12:06.688" v="44" actId="14100"/>
          <ac:picMkLst>
            <pc:docMk/>
            <pc:sldMk cId="130432653" sldId="317"/>
            <ac:picMk id="4" creationId="{FD7AC753-5B90-C4BE-5232-47AB3824B1B8}"/>
          </ac:picMkLst>
        </pc:picChg>
      </pc:sldChg>
      <pc:sldChg chg="addSp delSp modSp add replId">
        <pc:chgData name="L Roberts" userId="S::lroberts@ohacademy.co.uk::bd6b7227-230d-44c8-b4fe-a13c6c7d9260" providerId="AD" clId="Web-{C4F99F65-CC39-4ADB-B8B9-D900A7282048}" dt="2023-10-22T16:14:41.181" v="59" actId="14100"/>
        <pc:sldMkLst>
          <pc:docMk/>
          <pc:sldMk cId="221532382" sldId="319"/>
        </pc:sldMkLst>
        <pc:picChg chg="del">
          <ac:chgData name="L Roberts" userId="S::lroberts@ohacademy.co.uk::bd6b7227-230d-44c8-b4fe-a13c6c7d9260" providerId="AD" clId="Web-{C4F99F65-CC39-4ADB-B8B9-D900A7282048}" dt="2023-10-22T15:53:36.264" v="33"/>
          <ac:picMkLst>
            <pc:docMk/>
            <pc:sldMk cId="221532382" sldId="319"/>
            <ac:picMk id="2" creationId="{4777BC85-660B-BFCD-D41C-25F52CF95DE8}"/>
          </ac:picMkLst>
        </pc:picChg>
        <pc:picChg chg="add mod">
          <ac:chgData name="L Roberts" userId="S::lroberts@ohacademy.co.uk::bd6b7227-230d-44c8-b4fe-a13c6c7d9260" providerId="AD" clId="Web-{C4F99F65-CC39-4ADB-B8B9-D900A7282048}" dt="2023-10-22T16:14:41.181" v="59" actId="14100"/>
          <ac:picMkLst>
            <pc:docMk/>
            <pc:sldMk cId="221532382" sldId="319"/>
            <ac:picMk id="3" creationId="{D21A3EC5-D2E0-F405-0462-434E58C4EE7C}"/>
          </ac:picMkLst>
        </pc:picChg>
      </pc:sldChg>
      <pc:sldChg chg="addSp delSp modSp add del replId">
        <pc:chgData name="L Roberts" userId="S::lroberts@ohacademy.co.uk::bd6b7227-230d-44c8-b4fe-a13c6c7d9260" providerId="AD" clId="Web-{C4F99F65-CC39-4ADB-B8B9-D900A7282048}" dt="2023-10-22T16:22:21.036" v="109"/>
        <pc:sldMkLst>
          <pc:docMk/>
          <pc:sldMk cId="2981296267" sldId="320"/>
        </pc:sldMkLst>
        <pc:picChg chg="add mod">
          <ac:chgData name="L Roberts" userId="S::lroberts@ohacademy.co.uk::bd6b7227-230d-44c8-b4fe-a13c6c7d9260" providerId="AD" clId="Web-{C4F99F65-CC39-4ADB-B8B9-D900A7282048}" dt="2023-10-22T16:16:55.298" v="70" actId="1076"/>
          <ac:picMkLst>
            <pc:docMk/>
            <pc:sldMk cId="2981296267" sldId="320"/>
            <ac:picMk id="2" creationId="{B9B4854A-3569-9289-1289-C17D350FDD80}"/>
          </ac:picMkLst>
        </pc:picChg>
        <pc:picChg chg="del">
          <ac:chgData name="L Roberts" userId="S::lroberts@ohacademy.co.uk::bd6b7227-230d-44c8-b4fe-a13c6c7d9260" providerId="AD" clId="Web-{C4F99F65-CC39-4ADB-B8B9-D900A7282048}" dt="2023-10-22T16:16:27.672" v="62"/>
          <ac:picMkLst>
            <pc:docMk/>
            <pc:sldMk cId="2981296267" sldId="320"/>
            <ac:picMk id="3" creationId="{D21A3EC5-D2E0-F405-0462-434E58C4EE7C}"/>
          </ac:picMkLst>
        </pc:picChg>
      </pc:sldChg>
      <pc:sldChg chg="addSp modSp add replId">
        <pc:chgData name="L Roberts" userId="S::lroberts@ohacademy.co.uk::bd6b7227-230d-44c8-b4fe-a13c6c7d9260" providerId="AD" clId="Web-{C4F99F65-CC39-4ADB-B8B9-D900A7282048}" dt="2023-10-22T16:18:59.509" v="84" actId="1076"/>
        <pc:sldMkLst>
          <pc:docMk/>
          <pc:sldMk cId="25271499" sldId="321"/>
        </pc:sldMkLst>
        <pc:picChg chg="mod">
          <ac:chgData name="L Roberts" userId="S::lroberts@ohacademy.co.uk::bd6b7227-230d-44c8-b4fe-a13c6c7d9260" providerId="AD" clId="Web-{C4F99F65-CC39-4ADB-B8B9-D900A7282048}" dt="2023-10-22T16:18:57.149" v="83" actId="1076"/>
          <ac:picMkLst>
            <pc:docMk/>
            <pc:sldMk cId="25271499" sldId="321"/>
            <ac:picMk id="2" creationId="{B9B4854A-3569-9289-1289-C17D350FDD80}"/>
          </ac:picMkLst>
        </pc:picChg>
        <pc:picChg chg="add mod">
          <ac:chgData name="L Roberts" userId="S::lroberts@ohacademy.co.uk::bd6b7227-230d-44c8-b4fe-a13c6c7d9260" providerId="AD" clId="Web-{C4F99F65-CC39-4ADB-B8B9-D900A7282048}" dt="2023-10-22T16:18:59.509" v="84" actId="1076"/>
          <ac:picMkLst>
            <pc:docMk/>
            <pc:sldMk cId="25271499" sldId="321"/>
            <ac:picMk id="3" creationId="{9A349C60-907C-6287-CC21-19AC566E439F}"/>
          </ac:picMkLst>
        </pc:picChg>
        <pc:picChg chg="add mod">
          <ac:chgData name="L Roberts" userId="S::lroberts@ohacademy.co.uk::bd6b7227-230d-44c8-b4fe-a13c6c7d9260" providerId="AD" clId="Web-{C4F99F65-CC39-4ADB-B8B9-D900A7282048}" dt="2023-10-22T16:18:52.680" v="82" actId="14100"/>
          <ac:picMkLst>
            <pc:docMk/>
            <pc:sldMk cId="25271499" sldId="321"/>
            <ac:picMk id="4" creationId="{701E866C-C007-8EF2-00E5-AA9D4EEB5D7F}"/>
          </ac:picMkLst>
        </pc:picChg>
      </pc:sldChg>
      <pc:sldChg chg="addSp delSp modSp add replId">
        <pc:chgData name="L Roberts" userId="S::lroberts@ohacademy.co.uk::bd6b7227-230d-44c8-b4fe-a13c6c7d9260" providerId="AD" clId="Web-{C4F99F65-CC39-4ADB-B8B9-D900A7282048}" dt="2023-10-22T16:22:09.176" v="108"/>
        <pc:sldMkLst>
          <pc:docMk/>
          <pc:sldMk cId="2099115952" sldId="322"/>
        </pc:sldMkLst>
        <pc:spChg chg="add">
          <ac:chgData name="L Roberts" userId="S::lroberts@ohacademy.co.uk::bd6b7227-230d-44c8-b4fe-a13c6c7d9260" providerId="AD" clId="Web-{C4F99F65-CC39-4ADB-B8B9-D900A7282048}" dt="2023-10-22T16:22:09.176" v="108"/>
          <ac:spMkLst>
            <pc:docMk/>
            <pc:sldMk cId="2099115952" sldId="322"/>
            <ac:spMk id="8" creationId="{E9209EA3-1787-FFB8-6C0D-6BFC73AA20FC}"/>
          </ac:spMkLst>
        </pc:spChg>
        <pc:picChg chg="del">
          <ac:chgData name="L Roberts" userId="S::lroberts@ohacademy.co.uk::bd6b7227-230d-44c8-b4fe-a13c6c7d9260" providerId="AD" clId="Web-{C4F99F65-CC39-4ADB-B8B9-D900A7282048}" dt="2023-10-22T16:19:49.011" v="87"/>
          <ac:picMkLst>
            <pc:docMk/>
            <pc:sldMk cId="2099115952" sldId="322"/>
            <ac:picMk id="2" creationId="{B9B4854A-3569-9289-1289-C17D350FDD80}"/>
          </ac:picMkLst>
        </pc:picChg>
        <pc:picChg chg="del">
          <ac:chgData name="L Roberts" userId="S::lroberts@ohacademy.co.uk::bd6b7227-230d-44c8-b4fe-a13c6c7d9260" providerId="AD" clId="Web-{C4F99F65-CC39-4ADB-B8B9-D900A7282048}" dt="2023-10-22T16:19:47.136" v="86"/>
          <ac:picMkLst>
            <pc:docMk/>
            <pc:sldMk cId="2099115952" sldId="322"/>
            <ac:picMk id="3" creationId="{9A349C60-907C-6287-CC21-19AC566E439F}"/>
          </ac:picMkLst>
        </pc:picChg>
        <pc:picChg chg="del">
          <ac:chgData name="L Roberts" userId="S::lroberts@ohacademy.co.uk::bd6b7227-230d-44c8-b4fe-a13c6c7d9260" providerId="AD" clId="Web-{C4F99F65-CC39-4ADB-B8B9-D900A7282048}" dt="2023-10-22T16:19:50.621" v="88"/>
          <ac:picMkLst>
            <pc:docMk/>
            <pc:sldMk cId="2099115952" sldId="322"/>
            <ac:picMk id="4" creationId="{701E866C-C007-8EF2-00E5-AA9D4EEB5D7F}"/>
          </ac:picMkLst>
        </pc:picChg>
        <pc:picChg chg="add mod">
          <ac:chgData name="L Roberts" userId="S::lroberts@ohacademy.co.uk::bd6b7227-230d-44c8-b4fe-a13c6c7d9260" providerId="AD" clId="Web-{C4F99F65-CC39-4ADB-B8B9-D900A7282048}" dt="2023-10-22T16:22:02.457" v="107" actId="14100"/>
          <ac:picMkLst>
            <pc:docMk/>
            <pc:sldMk cId="2099115952" sldId="322"/>
            <ac:picMk id="5" creationId="{62DDAABC-B756-5F8B-3C4B-EB5AA4E494DF}"/>
          </ac:picMkLst>
        </pc:picChg>
        <pc:cxnChg chg="add mod">
          <ac:chgData name="L Roberts" userId="S::lroberts@ohacademy.co.uk::bd6b7227-230d-44c8-b4fe-a13c6c7d9260" providerId="AD" clId="Web-{C4F99F65-CC39-4ADB-B8B9-D900A7282048}" dt="2023-10-22T16:21:45.362" v="104" actId="14100"/>
          <ac:cxnSpMkLst>
            <pc:docMk/>
            <pc:sldMk cId="2099115952" sldId="322"/>
            <ac:cxnSpMk id="6" creationId="{35C779D1-70F9-2679-29B0-51A6EA97B9A2}"/>
          </ac:cxnSpMkLst>
        </pc:cxnChg>
        <pc:cxnChg chg="add mod">
          <ac:chgData name="L Roberts" userId="S::lroberts@ohacademy.co.uk::bd6b7227-230d-44c8-b4fe-a13c6c7d9260" providerId="AD" clId="Web-{C4F99F65-CC39-4ADB-B8B9-D900A7282048}" dt="2023-10-22T16:21:53.347" v="105" actId="14100"/>
          <ac:cxnSpMkLst>
            <pc:docMk/>
            <pc:sldMk cId="2099115952" sldId="322"/>
            <ac:cxnSpMk id="7" creationId="{0875F174-E748-4E6F-5BA4-1FAB36812FC2}"/>
          </ac:cxnSpMkLst>
        </pc:cxnChg>
      </pc:sldChg>
    </pc:docChg>
  </pc:docChgLst>
  <pc:docChgLst>
    <pc:chgData name="N Karasava" userId="S::nkarasava@ohacademy.co.uk::12f65518-b181-4aab-80be-597559a4f458" providerId="AD" clId="Web-{64D81CC4-3CDB-5844-7358-AF4D7F0BBDD2}"/>
    <pc:docChg chg="addSld">
      <pc:chgData name="N Karasava" userId="S::nkarasava@ohacademy.co.uk::12f65518-b181-4aab-80be-597559a4f458" providerId="AD" clId="Web-{64D81CC4-3CDB-5844-7358-AF4D7F0BBDD2}" dt="2024-04-25T15:38:42.262" v="10"/>
      <pc:docMkLst>
        <pc:docMk/>
      </pc:docMkLst>
      <pc:sldChg chg="add">
        <pc:chgData name="N Karasava" userId="S::nkarasava@ohacademy.co.uk::12f65518-b181-4aab-80be-597559a4f458" providerId="AD" clId="Web-{64D81CC4-3CDB-5844-7358-AF4D7F0BBDD2}" dt="2024-04-25T15:38:42.231" v="7"/>
        <pc:sldMkLst>
          <pc:docMk/>
          <pc:sldMk cId="3613900595" sldId="272"/>
        </pc:sldMkLst>
      </pc:sldChg>
      <pc:sldChg chg="add">
        <pc:chgData name="N Karasava" userId="S::nkarasava@ohacademy.co.uk::12f65518-b181-4aab-80be-597559a4f458" providerId="AD" clId="Web-{64D81CC4-3CDB-5844-7358-AF4D7F0BBDD2}" dt="2024-04-25T15:38:42.200" v="6"/>
        <pc:sldMkLst>
          <pc:docMk/>
          <pc:sldMk cId="3512719177" sldId="273"/>
        </pc:sldMkLst>
      </pc:sldChg>
      <pc:sldChg chg="add">
        <pc:chgData name="N Karasava" userId="S::nkarasava@ohacademy.co.uk::12f65518-b181-4aab-80be-597559a4f458" providerId="AD" clId="Web-{64D81CC4-3CDB-5844-7358-AF4D7F0BBDD2}" dt="2024-04-25T15:38:42.169" v="5"/>
        <pc:sldMkLst>
          <pc:docMk/>
          <pc:sldMk cId="1713412121" sldId="274"/>
        </pc:sldMkLst>
      </pc:sldChg>
      <pc:sldChg chg="add">
        <pc:chgData name="N Karasava" userId="S::nkarasava@ohacademy.co.uk::12f65518-b181-4aab-80be-597559a4f458" providerId="AD" clId="Web-{64D81CC4-3CDB-5844-7358-AF4D7F0BBDD2}" dt="2024-04-25T15:38:42.137" v="4"/>
        <pc:sldMkLst>
          <pc:docMk/>
          <pc:sldMk cId="3740949441" sldId="275"/>
        </pc:sldMkLst>
      </pc:sldChg>
      <pc:sldChg chg="add">
        <pc:chgData name="N Karasava" userId="S::nkarasava@ohacademy.co.uk::12f65518-b181-4aab-80be-597559a4f458" providerId="AD" clId="Web-{64D81CC4-3CDB-5844-7358-AF4D7F0BBDD2}" dt="2024-04-25T15:38:42.106" v="3"/>
        <pc:sldMkLst>
          <pc:docMk/>
          <pc:sldMk cId="1854566982" sldId="276"/>
        </pc:sldMkLst>
      </pc:sldChg>
      <pc:sldChg chg="add">
        <pc:chgData name="N Karasava" userId="S::nkarasava@ohacademy.co.uk::12f65518-b181-4aab-80be-597559a4f458" providerId="AD" clId="Web-{64D81CC4-3CDB-5844-7358-AF4D7F0BBDD2}" dt="2024-04-25T15:38:42.075" v="2"/>
        <pc:sldMkLst>
          <pc:docMk/>
          <pc:sldMk cId="2494113118" sldId="277"/>
        </pc:sldMkLst>
      </pc:sldChg>
      <pc:sldChg chg="add">
        <pc:chgData name="N Karasava" userId="S::nkarasava@ohacademy.co.uk::12f65518-b181-4aab-80be-597559a4f458" providerId="AD" clId="Web-{64D81CC4-3CDB-5844-7358-AF4D7F0BBDD2}" dt="2024-04-25T15:38:42.075" v="1"/>
        <pc:sldMkLst>
          <pc:docMk/>
          <pc:sldMk cId="410830006" sldId="278"/>
        </pc:sldMkLst>
      </pc:sldChg>
      <pc:sldChg chg="add">
        <pc:chgData name="N Karasava" userId="S::nkarasava@ohacademy.co.uk::12f65518-b181-4aab-80be-597559a4f458" providerId="AD" clId="Web-{64D81CC4-3CDB-5844-7358-AF4D7F0BBDD2}" dt="2024-04-25T15:38:42.059" v="0"/>
        <pc:sldMkLst>
          <pc:docMk/>
          <pc:sldMk cId="2615818268" sldId="279"/>
        </pc:sldMkLst>
      </pc:sldChg>
      <pc:sldChg chg="add">
        <pc:chgData name="N Karasava" userId="S::nkarasava@ohacademy.co.uk::12f65518-b181-4aab-80be-597559a4f458" providerId="AD" clId="Web-{64D81CC4-3CDB-5844-7358-AF4D7F0BBDD2}" dt="2024-04-25T15:38:42.247" v="8"/>
        <pc:sldMkLst>
          <pc:docMk/>
          <pc:sldMk cId="4002561079" sldId="329"/>
        </pc:sldMkLst>
      </pc:sldChg>
      <pc:sldChg chg="add">
        <pc:chgData name="N Karasava" userId="S::nkarasava@ohacademy.co.uk::12f65518-b181-4aab-80be-597559a4f458" providerId="AD" clId="Web-{64D81CC4-3CDB-5844-7358-AF4D7F0BBDD2}" dt="2024-04-25T15:38:42.247" v="9"/>
        <pc:sldMkLst>
          <pc:docMk/>
          <pc:sldMk cId="315458059" sldId="330"/>
        </pc:sldMkLst>
      </pc:sldChg>
      <pc:sldChg chg="add">
        <pc:chgData name="N Karasava" userId="S::nkarasava@ohacademy.co.uk::12f65518-b181-4aab-80be-597559a4f458" providerId="AD" clId="Web-{64D81CC4-3CDB-5844-7358-AF4D7F0BBDD2}" dt="2024-04-25T15:38:42.262" v="10"/>
        <pc:sldMkLst>
          <pc:docMk/>
          <pc:sldMk cId="679145265" sldId="331"/>
        </pc:sldMkLst>
      </pc:sldChg>
      <pc:sldMasterChg chg="addSldLayout">
        <pc:chgData name="N Karasava" userId="S::nkarasava@ohacademy.co.uk::12f65518-b181-4aab-80be-597559a4f458" providerId="AD" clId="Web-{64D81CC4-3CDB-5844-7358-AF4D7F0BBDD2}" dt="2024-04-25T15:38:42.231" v="7"/>
        <pc:sldMasterMkLst>
          <pc:docMk/>
          <pc:sldMasterMk cId="2460954070" sldId="2147483870"/>
        </pc:sldMasterMkLst>
        <pc:sldLayoutChg chg="add">
          <pc:chgData name="N Karasava" userId="S::nkarasava@ohacademy.co.uk::12f65518-b181-4aab-80be-597559a4f458" providerId="AD" clId="Web-{64D81CC4-3CDB-5844-7358-AF4D7F0BBDD2}" dt="2024-04-25T15:38:42.137" v="4"/>
          <pc:sldLayoutMkLst>
            <pc:docMk/>
            <pc:sldMasterMk cId="2460954070" sldId="2147483870"/>
            <pc:sldLayoutMk cId="3638712148" sldId="2147483896"/>
          </pc:sldLayoutMkLst>
        </pc:sldLayoutChg>
        <pc:sldLayoutChg chg="add">
          <pc:chgData name="N Karasava" userId="S::nkarasava@ohacademy.co.uk::12f65518-b181-4aab-80be-597559a4f458" providerId="AD" clId="Web-{64D81CC4-3CDB-5844-7358-AF4D7F0BBDD2}" dt="2024-04-25T15:38:42.231" v="7"/>
          <pc:sldLayoutMkLst>
            <pc:docMk/>
            <pc:sldMasterMk cId="2460954070" sldId="2147483870"/>
            <pc:sldLayoutMk cId="503883448" sldId="2147483897"/>
          </pc:sldLayoutMkLst>
        </pc:sldLayoutChg>
      </pc:sldMasterChg>
    </pc:docChg>
  </pc:docChgLst>
  <pc:docChgLst>
    <pc:chgData name="L Roberts" userId="S::lroberts@ohacademy.co.uk::bd6b7227-230d-44c8-b4fe-a13c6c7d9260" providerId="AD" clId="Web-{F1F1B297-1DB9-4ACD-8524-7AFD81F6DC02}"/>
    <pc:docChg chg="addSld modSld">
      <pc:chgData name="L Roberts" userId="S::lroberts@ohacademy.co.uk::bd6b7227-230d-44c8-b4fe-a13c6c7d9260" providerId="AD" clId="Web-{F1F1B297-1DB9-4ACD-8524-7AFD81F6DC02}" dt="2023-10-29T18:52:53.100" v="20" actId="14100"/>
      <pc:docMkLst>
        <pc:docMk/>
      </pc:docMkLst>
      <pc:sldChg chg="delSp modSp">
        <pc:chgData name="L Roberts" userId="S::lroberts@ohacademy.co.uk::bd6b7227-230d-44c8-b4fe-a13c6c7d9260" providerId="AD" clId="Web-{F1F1B297-1DB9-4ACD-8524-7AFD81F6DC02}" dt="2023-10-29T18:49:51.465" v="3" actId="1076"/>
        <pc:sldMkLst>
          <pc:docMk/>
          <pc:sldMk cId="2025500535" sldId="313"/>
        </pc:sldMkLst>
        <pc:spChg chg="mod">
          <ac:chgData name="L Roberts" userId="S::lroberts@ohacademy.co.uk::bd6b7227-230d-44c8-b4fe-a13c6c7d9260" providerId="AD" clId="Web-{F1F1B297-1DB9-4ACD-8524-7AFD81F6DC02}" dt="2023-10-29T18:49:51.465" v="3" actId="1076"/>
          <ac:spMkLst>
            <pc:docMk/>
            <pc:sldMk cId="2025500535" sldId="313"/>
            <ac:spMk id="3" creationId="{E1ABB7B4-05B7-1B43-883D-310292DF84B3}"/>
          </ac:spMkLst>
        </pc:spChg>
        <pc:spChg chg="del">
          <ac:chgData name="L Roberts" userId="S::lroberts@ohacademy.co.uk::bd6b7227-230d-44c8-b4fe-a13c6c7d9260" providerId="AD" clId="Web-{F1F1B297-1DB9-4ACD-8524-7AFD81F6DC02}" dt="2023-10-29T18:49:42.995" v="1"/>
          <ac:spMkLst>
            <pc:docMk/>
            <pc:sldMk cId="2025500535" sldId="313"/>
            <ac:spMk id="8" creationId="{B5B9265C-2285-1E64-7FC1-8288FB3D5EC5}"/>
          </ac:spMkLst>
        </pc:spChg>
        <pc:graphicFrameChg chg="del">
          <ac:chgData name="L Roberts" userId="S::lroberts@ohacademy.co.uk::bd6b7227-230d-44c8-b4fe-a13c6c7d9260" providerId="AD" clId="Web-{F1F1B297-1DB9-4ACD-8524-7AFD81F6DC02}" dt="2023-10-29T18:49:48.574" v="2"/>
          <ac:graphicFrameMkLst>
            <pc:docMk/>
            <pc:sldMk cId="2025500535" sldId="313"/>
            <ac:graphicFrameMk id="6" creationId="{3C03D6A9-976D-5E11-3EB4-2935CA965694}"/>
          </ac:graphicFrameMkLst>
        </pc:graphicFrameChg>
      </pc:sldChg>
      <pc:sldChg chg="delSp modSp add replId">
        <pc:chgData name="L Roberts" userId="S::lroberts@ohacademy.co.uk::bd6b7227-230d-44c8-b4fe-a13c6c7d9260" providerId="AD" clId="Web-{F1F1B297-1DB9-4ACD-8524-7AFD81F6DC02}" dt="2023-10-29T18:52:53.100" v="20" actId="14100"/>
        <pc:sldMkLst>
          <pc:docMk/>
          <pc:sldMk cId="1729025034" sldId="320"/>
        </pc:sldMkLst>
        <pc:spChg chg="mod">
          <ac:chgData name="L Roberts" userId="S::lroberts@ohacademy.co.uk::bd6b7227-230d-44c8-b4fe-a13c6c7d9260" providerId="AD" clId="Web-{F1F1B297-1DB9-4ACD-8524-7AFD81F6DC02}" dt="2023-10-29T18:52:42.740" v="18" actId="14100"/>
          <ac:spMkLst>
            <pc:docMk/>
            <pc:sldMk cId="1729025034" sldId="320"/>
            <ac:spMk id="2" creationId="{D8EBE353-B1B9-17E8-A0E0-847A111B2EEA}"/>
          </ac:spMkLst>
        </pc:spChg>
        <pc:spChg chg="del">
          <ac:chgData name="L Roberts" userId="S::lroberts@ohacademy.co.uk::bd6b7227-230d-44c8-b4fe-a13c6c7d9260" providerId="AD" clId="Web-{F1F1B297-1DB9-4ACD-8524-7AFD81F6DC02}" dt="2023-10-29T18:50:00.528" v="4"/>
          <ac:spMkLst>
            <pc:docMk/>
            <pc:sldMk cId="1729025034" sldId="320"/>
            <ac:spMk id="3" creationId="{E1ABB7B4-05B7-1B43-883D-310292DF84B3}"/>
          </ac:spMkLst>
        </pc:spChg>
        <pc:spChg chg="mod">
          <ac:chgData name="L Roberts" userId="S::lroberts@ohacademy.co.uk::bd6b7227-230d-44c8-b4fe-a13c6c7d9260" providerId="AD" clId="Web-{F1F1B297-1DB9-4ACD-8524-7AFD81F6DC02}" dt="2023-10-29T18:50:09.278" v="6" actId="14100"/>
          <ac:spMkLst>
            <pc:docMk/>
            <pc:sldMk cId="1729025034" sldId="320"/>
            <ac:spMk id="7" creationId="{9E1CB4F2-5769-78A3-8339-A8661F1C01E2}"/>
          </ac:spMkLst>
        </pc:spChg>
        <pc:spChg chg="mod">
          <ac:chgData name="L Roberts" userId="S::lroberts@ohacademy.co.uk::bd6b7227-230d-44c8-b4fe-a13c6c7d9260" providerId="AD" clId="Web-{F1F1B297-1DB9-4ACD-8524-7AFD81F6DC02}" dt="2023-10-29T18:52:53.100" v="20" actId="14100"/>
          <ac:spMkLst>
            <pc:docMk/>
            <pc:sldMk cId="1729025034" sldId="320"/>
            <ac:spMk id="8" creationId="{B5B9265C-2285-1E64-7FC1-8288FB3D5EC5}"/>
          </ac:spMkLst>
        </pc:spChg>
        <pc:graphicFrameChg chg="mod modGraphic">
          <ac:chgData name="L Roberts" userId="S::lroberts@ohacademy.co.uk::bd6b7227-230d-44c8-b4fe-a13c6c7d9260" providerId="AD" clId="Web-{F1F1B297-1DB9-4ACD-8524-7AFD81F6DC02}" dt="2023-10-29T18:50:48.483" v="16" actId="1076"/>
          <ac:graphicFrameMkLst>
            <pc:docMk/>
            <pc:sldMk cId="1729025034" sldId="320"/>
            <ac:graphicFrameMk id="6" creationId="{3C03D6A9-976D-5E11-3EB4-2935CA965694}"/>
          </ac:graphicFrameMkLst>
        </pc:graphicFrameChg>
      </pc:sldChg>
    </pc:docChg>
  </pc:docChgLst>
  <pc:docChgLst>
    <pc:chgData name="L Roberts" userId="S::lroberts@ohacademy.co.uk::bd6b7227-230d-44c8-b4fe-a13c6c7d9260" providerId="AD" clId="Web-{BE889E71-B81B-4933-9575-1EF9319EB8DA}"/>
    <pc:docChg chg="addSld delSld modSld">
      <pc:chgData name="L Roberts" userId="S::lroberts@ohacademy.co.uk::bd6b7227-230d-44c8-b4fe-a13c6c7d9260" providerId="AD" clId="Web-{BE889E71-B81B-4933-9575-1EF9319EB8DA}" dt="2024-02-15T15:08:00.745" v="276" actId="20577"/>
      <pc:docMkLst>
        <pc:docMk/>
      </pc:docMkLst>
      <pc:sldChg chg="modSp add">
        <pc:chgData name="L Roberts" userId="S::lroberts@ohacademy.co.uk::bd6b7227-230d-44c8-b4fe-a13c6c7d9260" providerId="AD" clId="Web-{BE889E71-B81B-4933-9575-1EF9319EB8DA}" dt="2024-02-15T14:23:42.331" v="28" actId="20577"/>
        <pc:sldMkLst>
          <pc:docMk/>
          <pc:sldMk cId="871598780" sldId="321"/>
        </pc:sldMkLst>
        <pc:spChg chg="mod">
          <ac:chgData name="L Roberts" userId="S::lroberts@ohacademy.co.uk::bd6b7227-230d-44c8-b4fe-a13c6c7d9260" providerId="AD" clId="Web-{BE889E71-B81B-4933-9575-1EF9319EB8DA}" dt="2024-02-15T14:23:42.331" v="28" actId="20577"/>
          <ac:spMkLst>
            <pc:docMk/>
            <pc:sldMk cId="871598780" sldId="321"/>
            <ac:spMk id="7" creationId="{430406EC-5A11-395E-57FF-142B527F74BB}"/>
          </ac:spMkLst>
        </pc:spChg>
      </pc:sldChg>
      <pc:sldChg chg="addSp delSp add">
        <pc:chgData name="L Roberts" userId="S::lroberts@ohacademy.co.uk::bd6b7227-230d-44c8-b4fe-a13c6c7d9260" providerId="AD" clId="Web-{BE889E71-B81B-4933-9575-1EF9319EB8DA}" dt="2024-02-15T14:23:52.362" v="30"/>
        <pc:sldMkLst>
          <pc:docMk/>
          <pc:sldMk cId="3051416275" sldId="331"/>
        </pc:sldMkLst>
        <pc:spChg chg="del">
          <ac:chgData name="L Roberts" userId="S::lroberts@ohacademy.co.uk::bd6b7227-230d-44c8-b4fe-a13c6c7d9260" providerId="AD" clId="Web-{BE889E71-B81B-4933-9575-1EF9319EB8DA}" dt="2024-02-15T14:23:51.706" v="29"/>
          <ac:spMkLst>
            <pc:docMk/>
            <pc:sldMk cId="3051416275" sldId="331"/>
            <ac:spMk id="4" creationId="{6FFB059A-CD2B-5EF9-3C34-77AA76BB6120}"/>
          </ac:spMkLst>
        </pc:spChg>
        <pc:spChg chg="add">
          <ac:chgData name="L Roberts" userId="S::lroberts@ohacademy.co.uk::bd6b7227-230d-44c8-b4fe-a13c6c7d9260" providerId="AD" clId="Web-{BE889E71-B81B-4933-9575-1EF9319EB8DA}" dt="2024-02-15T14:23:52.362" v="30"/>
          <ac:spMkLst>
            <pc:docMk/>
            <pc:sldMk cId="3051416275" sldId="331"/>
            <ac:spMk id="6" creationId="{6DDD8FF8-258B-C74B-6DEE-32661A7CDDF0}"/>
          </ac:spMkLst>
        </pc:spChg>
      </pc:sldChg>
      <pc:sldChg chg="addSp delSp modSp add replId">
        <pc:chgData name="L Roberts" userId="S::lroberts@ohacademy.co.uk::bd6b7227-230d-44c8-b4fe-a13c6c7d9260" providerId="AD" clId="Web-{BE889E71-B81B-4933-9575-1EF9319EB8DA}" dt="2024-02-15T14:35:39.160" v="118" actId="14100"/>
        <pc:sldMkLst>
          <pc:docMk/>
          <pc:sldMk cId="3272570082" sldId="332"/>
        </pc:sldMkLst>
        <pc:spChg chg="del mod">
          <ac:chgData name="L Roberts" userId="S::lroberts@ohacademy.co.uk::bd6b7227-230d-44c8-b4fe-a13c6c7d9260" providerId="AD" clId="Web-{BE889E71-B81B-4933-9575-1EF9319EB8DA}" dt="2024-02-15T14:23:59.066" v="31"/>
          <ac:spMkLst>
            <pc:docMk/>
            <pc:sldMk cId="3272570082" sldId="332"/>
            <ac:spMk id="4" creationId="{6FFB059A-CD2B-5EF9-3C34-77AA76BB6120}"/>
          </ac:spMkLst>
        </pc:spChg>
        <pc:spChg chg="mod">
          <ac:chgData name="L Roberts" userId="S::lroberts@ohacademy.co.uk::bd6b7227-230d-44c8-b4fe-a13c6c7d9260" providerId="AD" clId="Web-{BE889E71-B81B-4933-9575-1EF9319EB8DA}" dt="2024-02-15T14:34:24.611" v="65" actId="1076"/>
          <ac:spMkLst>
            <pc:docMk/>
            <pc:sldMk cId="3272570082" sldId="332"/>
            <ac:spMk id="5" creationId="{3A7220BA-6213-B5A7-BFE5-BFF7AEAEEFB9}"/>
          </ac:spMkLst>
        </pc:spChg>
        <pc:spChg chg="add">
          <ac:chgData name="L Roberts" userId="S::lroberts@ohacademy.co.uk::bd6b7227-230d-44c8-b4fe-a13c6c7d9260" providerId="AD" clId="Web-{BE889E71-B81B-4933-9575-1EF9319EB8DA}" dt="2024-02-15T14:23:59.909" v="32"/>
          <ac:spMkLst>
            <pc:docMk/>
            <pc:sldMk cId="3272570082" sldId="332"/>
            <ac:spMk id="6" creationId="{6F156625-C26B-08CC-426B-7D02294C3317}"/>
          </ac:spMkLst>
        </pc:spChg>
        <pc:spChg chg="add mod">
          <ac:chgData name="L Roberts" userId="S::lroberts@ohacademy.co.uk::bd6b7227-230d-44c8-b4fe-a13c6c7d9260" providerId="AD" clId="Web-{BE889E71-B81B-4933-9575-1EF9319EB8DA}" dt="2024-02-15T14:35:39.160" v="118" actId="14100"/>
          <ac:spMkLst>
            <pc:docMk/>
            <pc:sldMk cId="3272570082" sldId="332"/>
            <ac:spMk id="10" creationId="{41BF58E9-C2D7-C2B6-A82A-4F686C94107A}"/>
          </ac:spMkLst>
        </pc:spChg>
        <pc:spChg chg="del">
          <ac:chgData name="L Roberts" userId="S::lroberts@ohacademy.co.uk::bd6b7227-230d-44c8-b4fe-a13c6c7d9260" providerId="AD" clId="Web-{BE889E71-B81B-4933-9575-1EF9319EB8DA}" dt="2024-02-15T14:16:06.414" v="6"/>
          <ac:spMkLst>
            <pc:docMk/>
            <pc:sldMk cId="3272570082" sldId="332"/>
            <ac:spMk id="11" creationId="{5B8BD142-299F-9FFC-75DA-D9AFD9BF090A}"/>
          </ac:spMkLst>
        </pc:spChg>
        <pc:picChg chg="add mod">
          <ac:chgData name="L Roberts" userId="S::lroberts@ohacademy.co.uk::bd6b7227-230d-44c8-b4fe-a13c6c7d9260" providerId="AD" clId="Web-{BE889E71-B81B-4933-9575-1EF9319EB8DA}" dt="2024-02-15T14:34:28.877" v="66" actId="14100"/>
          <ac:picMkLst>
            <pc:docMk/>
            <pc:sldMk cId="3272570082" sldId="332"/>
            <ac:picMk id="7" creationId="{3BC5A60D-413D-1F15-C816-2503D7359180}"/>
          </ac:picMkLst>
        </pc:picChg>
        <pc:picChg chg="del">
          <ac:chgData name="L Roberts" userId="S::lroberts@ohacademy.co.uk::bd6b7227-230d-44c8-b4fe-a13c6c7d9260" providerId="AD" clId="Web-{BE889E71-B81B-4933-9575-1EF9319EB8DA}" dt="2024-02-15T14:16:03.508" v="5"/>
          <ac:picMkLst>
            <pc:docMk/>
            <pc:sldMk cId="3272570082" sldId="332"/>
            <ac:picMk id="9" creationId="{B4E6FF34-F0B7-B4E2-E004-4DE44CB05527}"/>
          </ac:picMkLst>
        </pc:picChg>
        <pc:picChg chg="add mod">
          <ac:chgData name="L Roberts" userId="S::lroberts@ohacademy.co.uk::bd6b7227-230d-44c8-b4fe-a13c6c7d9260" providerId="AD" clId="Web-{BE889E71-B81B-4933-9575-1EF9319EB8DA}" dt="2024-02-15T14:34:33.580" v="68" actId="1076"/>
          <ac:picMkLst>
            <pc:docMk/>
            <pc:sldMk cId="3272570082" sldId="332"/>
            <ac:picMk id="12" creationId="{0B78E9FA-9560-D1B7-35F0-6A0544CEA8FD}"/>
          </ac:picMkLst>
        </pc:picChg>
      </pc:sldChg>
      <pc:sldChg chg="add del replId">
        <pc:chgData name="L Roberts" userId="S::lroberts@ohacademy.co.uk::bd6b7227-230d-44c8-b4fe-a13c6c7d9260" providerId="AD" clId="Web-{BE889E71-B81B-4933-9575-1EF9319EB8DA}" dt="2024-02-15T14:16:00.820" v="4"/>
        <pc:sldMkLst>
          <pc:docMk/>
          <pc:sldMk cId="570957555" sldId="333"/>
        </pc:sldMkLst>
      </pc:sldChg>
      <pc:sldChg chg="addSp delSp modSp add replId">
        <pc:chgData name="L Roberts" userId="S::lroberts@ohacademy.co.uk::bd6b7227-230d-44c8-b4fe-a13c6c7d9260" providerId="AD" clId="Web-{BE889E71-B81B-4933-9575-1EF9319EB8DA}" dt="2024-02-15T14:54:32.770" v="224" actId="1076"/>
        <pc:sldMkLst>
          <pc:docMk/>
          <pc:sldMk cId="1586558715" sldId="333"/>
        </pc:sldMkLst>
        <pc:spChg chg="mod">
          <ac:chgData name="L Roberts" userId="S::lroberts@ohacademy.co.uk::bd6b7227-230d-44c8-b4fe-a13c6c7d9260" providerId="AD" clId="Web-{BE889E71-B81B-4933-9575-1EF9319EB8DA}" dt="2024-02-15T14:54:32.770" v="224" actId="1076"/>
          <ac:spMkLst>
            <pc:docMk/>
            <pc:sldMk cId="1586558715" sldId="333"/>
            <ac:spMk id="10" creationId="{41BF58E9-C2D7-C2B6-A82A-4F686C94107A}"/>
          </ac:spMkLst>
        </pc:spChg>
        <pc:picChg chg="add mod">
          <ac:chgData name="L Roberts" userId="S::lroberts@ohacademy.co.uk::bd6b7227-230d-44c8-b4fe-a13c6c7d9260" providerId="AD" clId="Web-{BE889E71-B81B-4933-9575-1EF9319EB8DA}" dt="2024-02-15T14:36:56.115" v="135" actId="14100"/>
          <ac:picMkLst>
            <pc:docMk/>
            <pc:sldMk cId="1586558715" sldId="333"/>
            <ac:picMk id="3" creationId="{8FE0ACF9-78F6-3CB8-4652-AE9834C4D6D2}"/>
          </ac:picMkLst>
        </pc:picChg>
        <pc:picChg chg="del">
          <ac:chgData name="L Roberts" userId="S::lroberts@ohacademy.co.uk::bd6b7227-230d-44c8-b4fe-a13c6c7d9260" providerId="AD" clId="Web-{BE889E71-B81B-4933-9575-1EF9319EB8DA}" dt="2024-02-15T14:36:35.958" v="121"/>
          <ac:picMkLst>
            <pc:docMk/>
            <pc:sldMk cId="1586558715" sldId="333"/>
            <ac:picMk id="7" creationId="{3BC5A60D-413D-1F15-C816-2503D7359180}"/>
          </ac:picMkLst>
        </pc:picChg>
        <pc:picChg chg="del">
          <ac:chgData name="L Roberts" userId="S::lroberts@ohacademy.co.uk::bd6b7227-230d-44c8-b4fe-a13c6c7d9260" providerId="AD" clId="Web-{BE889E71-B81B-4933-9575-1EF9319EB8DA}" dt="2024-02-15T14:36:34.817" v="120"/>
          <ac:picMkLst>
            <pc:docMk/>
            <pc:sldMk cId="1586558715" sldId="333"/>
            <ac:picMk id="12" creationId="{0B78E9FA-9560-D1B7-35F0-6A0544CEA8FD}"/>
          </ac:picMkLst>
        </pc:picChg>
      </pc:sldChg>
      <pc:sldChg chg="addSp delSp modSp add replId">
        <pc:chgData name="L Roberts" userId="S::lroberts@ohacademy.co.uk::bd6b7227-230d-44c8-b4fe-a13c6c7d9260" providerId="AD" clId="Web-{BE889E71-B81B-4933-9575-1EF9319EB8DA}" dt="2024-02-15T15:08:00.745" v="276" actId="20577"/>
        <pc:sldMkLst>
          <pc:docMk/>
          <pc:sldMk cId="1747420917" sldId="334"/>
        </pc:sldMkLst>
        <pc:spChg chg="add mod">
          <ac:chgData name="L Roberts" userId="S::lroberts@ohacademy.co.uk::bd6b7227-230d-44c8-b4fe-a13c6c7d9260" providerId="AD" clId="Web-{BE889E71-B81B-4933-9575-1EF9319EB8DA}" dt="2024-02-15T15:08:00.745" v="276" actId="20577"/>
          <ac:spMkLst>
            <pc:docMk/>
            <pc:sldMk cId="1747420917" sldId="334"/>
            <ac:spMk id="8" creationId="{16492C74-3AE8-3705-55E1-697D1745F6BB}"/>
          </ac:spMkLst>
        </pc:spChg>
        <pc:spChg chg="del mod">
          <ac:chgData name="L Roberts" userId="S::lroberts@ohacademy.co.uk::bd6b7227-230d-44c8-b4fe-a13c6c7d9260" providerId="AD" clId="Web-{BE889E71-B81B-4933-9575-1EF9319EB8DA}" dt="2024-02-15T14:54:42.192" v="228"/>
          <ac:spMkLst>
            <pc:docMk/>
            <pc:sldMk cId="1747420917" sldId="334"/>
            <ac:spMk id="10" creationId="{41BF58E9-C2D7-C2B6-A82A-4F686C94107A}"/>
          </ac:spMkLst>
        </pc:spChg>
        <pc:picChg chg="add del mod">
          <ac:chgData name="L Roberts" userId="S::lroberts@ohacademy.co.uk::bd6b7227-230d-44c8-b4fe-a13c6c7d9260" providerId="AD" clId="Web-{BE889E71-B81B-4933-9575-1EF9319EB8DA}" dt="2024-02-15T14:54:43.723" v="230"/>
          <ac:picMkLst>
            <pc:docMk/>
            <pc:sldMk cId="1747420917" sldId="334"/>
            <ac:picMk id="4" creationId="{B63A30EE-B99B-3ECA-E4DF-41021D584B41}"/>
          </ac:picMkLst>
        </pc:picChg>
      </pc:sldChg>
    </pc:docChg>
  </pc:docChgLst>
  <pc:docChgLst>
    <pc:chgData name="A Freel" userId="S::afreel@ohacademy.co.uk::f6dead3d-cc44-4b49-aee1-60fe86f08dbd" providerId="AD" clId="Web-{98784D8E-E481-48D1-B65E-58EB4B640EB5}"/>
    <pc:docChg chg="addSld delSld modSld addMainMaster">
      <pc:chgData name="A Freel" userId="S::afreel@ohacademy.co.uk::f6dead3d-cc44-4b49-aee1-60fe86f08dbd" providerId="AD" clId="Web-{98784D8E-E481-48D1-B65E-58EB4B640EB5}" dt="2023-10-20T11:28:41.508" v="27"/>
      <pc:docMkLst>
        <pc:docMk/>
      </pc:docMkLst>
      <pc:sldChg chg="del">
        <pc:chgData name="A Freel" userId="S::afreel@ohacademy.co.uk::f6dead3d-cc44-4b49-aee1-60fe86f08dbd" providerId="AD" clId="Web-{98784D8E-E481-48D1-B65E-58EB4B640EB5}" dt="2023-10-20T11:28:25.960" v="16"/>
        <pc:sldMkLst>
          <pc:docMk/>
          <pc:sldMk cId="109857222" sldId="256"/>
        </pc:sldMkLst>
      </pc:sldChg>
      <pc:sldChg chg="add">
        <pc:chgData name="A Freel" userId="S::afreel@ohacademy.co.uk::f6dead3d-cc44-4b49-aee1-60fe86f08dbd" providerId="AD" clId="Web-{98784D8E-E481-48D1-B65E-58EB4B640EB5}" dt="2023-10-20T11:28:08.475" v="0"/>
        <pc:sldMkLst>
          <pc:docMk/>
          <pc:sldMk cId="3509795897" sldId="257"/>
        </pc:sldMkLst>
      </pc:sldChg>
      <pc:sldChg chg="add">
        <pc:chgData name="A Freel" userId="S::afreel@ohacademy.co.uk::f6dead3d-cc44-4b49-aee1-60fe86f08dbd" providerId="AD" clId="Web-{98784D8E-E481-48D1-B65E-58EB4B640EB5}" dt="2023-10-20T11:28:08.568" v="1"/>
        <pc:sldMkLst>
          <pc:docMk/>
          <pc:sldMk cId="1461333574" sldId="258"/>
        </pc:sldMkLst>
      </pc:sldChg>
      <pc:sldChg chg="add">
        <pc:chgData name="A Freel" userId="S::afreel@ohacademy.co.uk::f6dead3d-cc44-4b49-aee1-60fe86f08dbd" providerId="AD" clId="Web-{98784D8E-E481-48D1-B65E-58EB4B640EB5}" dt="2023-10-20T11:28:08.600" v="2"/>
        <pc:sldMkLst>
          <pc:docMk/>
          <pc:sldMk cId="2326675610" sldId="259"/>
        </pc:sldMkLst>
      </pc:sldChg>
      <pc:sldChg chg="add">
        <pc:chgData name="A Freel" userId="S::afreel@ohacademy.co.uk::f6dead3d-cc44-4b49-aee1-60fe86f08dbd" providerId="AD" clId="Web-{98784D8E-E481-48D1-B65E-58EB4B640EB5}" dt="2023-10-20T11:28:08.678" v="3"/>
        <pc:sldMkLst>
          <pc:docMk/>
          <pc:sldMk cId="655381448" sldId="260"/>
        </pc:sldMkLst>
      </pc:sldChg>
      <pc:sldChg chg="add">
        <pc:chgData name="A Freel" userId="S::afreel@ohacademy.co.uk::f6dead3d-cc44-4b49-aee1-60fe86f08dbd" providerId="AD" clId="Web-{98784D8E-E481-48D1-B65E-58EB4B640EB5}" dt="2023-10-20T11:28:08.725" v="4"/>
        <pc:sldMkLst>
          <pc:docMk/>
          <pc:sldMk cId="2639872643" sldId="261"/>
        </pc:sldMkLst>
      </pc:sldChg>
      <pc:sldChg chg="add">
        <pc:chgData name="A Freel" userId="S::afreel@ohacademy.co.uk::f6dead3d-cc44-4b49-aee1-60fe86f08dbd" providerId="AD" clId="Web-{98784D8E-E481-48D1-B65E-58EB4B640EB5}" dt="2023-10-20T11:28:08.756" v="5"/>
        <pc:sldMkLst>
          <pc:docMk/>
          <pc:sldMk cId="1296267346" sldId="262"/>
        </pc:sldMkLst>
      </pc:sldChg>
      <pc:sldChg chg="delSp modSp add">
        <pc:chgData name="A Freel" userId="S::afreel@ohacademy.co.uk::f6dead3d-cc44-4b49-aee1-60fe86f08dbd" providerId="AD" clId="Web-{98784D8E-E481-48D1-B65E-58EB4B640EB5}" dt="2023-10-20T11:28:41.508" v="27"/>
        <pc:sldMkLst>
          <pc:docMk/>
          <pc:sldMk cId="3659480960" sldId="263"/>
        </pc:sldMkLst>
        <pc:spChg chg="mod">
          <ac:chgData name="A Freel" userId="S::afreel@ohacademy.co.uk::f6dead3d-cc44-4b49-aee1-60fe86f08dbd" providerId="AD" clId="Web-{98784D8E-E481-48D1-B65E-58EB4B640EB5}" dt="2023-10-20T11:28:32.867" v="19" actId="20577"/>
          <ac:spMkLst>
            <pc:docMk/>
            <pc:sldMk cId="3659480960" sldId="263"/>
            <ac:spMk id="3" creationId="{DCD2A9AE-8C14-09DB-518E-15242DC61215}"/>
          </ac:spMkLst>
        </pc:spChg>
        <pc:spChg chg="del">
          <ac:chgData name="A Freel" userId="S::afreel@ohacademy.co.uk::f6dead3d-cc44-4b49-aee1-60fe86f08dbd" providerId="AD" clId="Web-{98784D8E-E481-48D1-B65E-58EB4B640EB5}" dt="2023-10-20T11:28:40.008" v="25"/>
          <ac:spMkLst>
            <pc:docMk/>
            <pc:sldMk cId="3659480960" sldId="263"/>
            <ac:spMk id="5" creationId="{72B62919-F845-6846-F188-B440376B9374}"/>
          </ac:spMkLst>
        </pc:spChg>
        <pc:spChg chg="del">
          <ac:chgData name="A Freel" userId="S::afreel@ohacademy.co.uk::f6dead3d-cc44-4b49-aee1-60fe86f08dbd" providerId="AD" clId="Web-{98784D8E-E481-48D1-B65E-58EB4B640EB5}" dt="2023-10-20T11:28:34.617" v="23"/>
          <ac:spMkLst>
            <pc:docMk/>
            <pc:sldMk cId="3659480960" sldId="263"/>
            <ac:spMk id="6" creationId="{7E6F17D6-F64A-D377-C740-109A2D4D3623}"/>
          </ac:spMkLst>
        </pc:spChg>
        <pc:spChg chg="del">
          <ac:chgData name="A Freel" userId="S::afreel@ohacademy.co.uk::f6dead3d-cc44-4b49-aee1-60fe86f08dbd" providerId="AD" clId="Web-{98784D8E-E481-48D1-B65E-58EB4B640EB5}" dt="2023-10-20T11:28:34.617" v="22"/>
          <ac:spMkLst>
            <pc:docMk/>
            <pc:sldMk cId="3659480960" sldId="263"/>
            <ac:spMk id="7" creationId="{ED5A841D-4950-6311-4437-F9A76BB7E5E2}"/>
          </ac:spMkLst>
        </pc:spChg>
        <pc:spChg chg="del">
          <ac:chgData name="A Freel" userId="S::afreel@ohacademy.co.uk::f6dead3d-cc44-4b49-aee1-60fe86f08dbd" providerId="AD" clId="Web-{98784D8E-E481-48D1-B65E-58EB4B640EB5}" dt="2023-10-20T11:28:34.617" v="21"/>
          <ac:spMkLst>
            <pc:docMk/>
            <pc:sldMk cId="3659480960" sldId="263"/>
            <ac:spMk id="8" creationId="{69B115E9-1BAA-B324-6827-A26B39E4B00E}"/>
          </ac:spMkLst>
        </pc:spChg>
        <pc:spChg chg="del">
          <ac:chgData name="A Freel" userId="S::afreel@ohacademy.co.uk::f6dead3d-cc44-4b49-aee1-60fe86f08dbd" providerId="AD" clId="Web-{98784D8E-E481-48D1-B65E-58EB4B640EB5}" dt="2023-10-20T11:28:34.617" v="20"/>
          <ac:spMkLst>
            <pc:docMk/>
            <pc:sldMk cId="3659480960" sldId="263"/>
            <ac:spMk id="9" creationId="{DE710A4B-397F-2A7F-AFE7-09374E4D6247}"/>
          </ac:spMkLst>
        </pc:spChg>
        <pc:spChg chg="del">
          <ac:chgData name="A Freel" userId="S::afreel@ohacademy.co.uk::f6dead3d-cc44-4b49-aee1-60fe86f08dbd" providerId="AD" clId="Web-{98784D8E-E481-48D1-B65E-58EB4B640EB5}" dt="2023-10-20T11:28:40.008" v="24"/>
          <ac:spMkLst>
            <pc:docMk/>
            <pc:sldMk cId="3659480960" sldId="263"/>
            <ac:spMk id="10" creationId="{52F903AD-D788-884A-98FC-09E8EF242AF0}"/>
          </ac:spMkLst>
        </pc:spChg>
        <pc:picChg chg="del">
          <ac:chgData name="A Freel" userId="S::afreel@ohacademy.co.uk::f6dead3d-cc44-4b49-aee1-60fe86f08dbd" providerId="AD" clId="Web-{98784D8E-E481-48D1-B65E-58EB4B640EB5}" dt="2023-10-20T11:28:40.008" v="26"/>
          <ac:picMkLst>
            <pc:docMk/>
            <pc:sldMk cId="3659480960" sldId="263"/>
            <ac:picMk id="4" creationId="{1D9DA6A7-F3F9-C34F-0304-6BBEEEE19244}"/>
          </ac:picMkLst>
        </pc:picChg>
        <pc:picChg chg="del">
          <ac:chgData name="A Freel" userId="S::afreel@ohacademy.co.uk::f6dead3d-cc44-4b49-aee1-60fe86f08dbd" providerId="AD" clId="Web-{98784D8E-E481-48D1-B65E-58EB4B640EB5}" dt="2023-10-20T11:28:41.508" v="27"/>
          <ac:picMkLst>
            <pc:docMk/>
            <pc:sldMk cId="3659480960" sldId="263"/>
            <ac:picMk id="11" creationId="{3B80D981-CF02-1C66-523C-E3B9C26928A9}"/>
          </ac:picMkLst>
        </pc:picChg>
      </pc:sldChg>
      <pc:sldChg chg="modSp add">
        <pc:chgData name="A Freel" userId="S::afreel@ohacademy.co.uk::f6dead3d-cc44-4b49-aee1-60fe86f08dbd" providerId="AD" clId="Web-{98784D8E-E481-48D1-B65E-58EB4B640EB5}" dt="2023-10-20T11:28:24.601" v="15" actId="20577"/>
        <pc:sldMkLst>
          <pc:docMk/>
          <pc:sldMk cId="2475789671" sldId="264"/>
        </pc:sldMkLst>
        <pc:spChg chg="mod">
          <ac:chgData name="A Freel" userId="S::afreel@ohacademy.co.uk::f6dead3d-cc44-4b49-aee1-60fe86f08dbd" providerId="AD" clId="Web-{98784D8E-E481-48D1-B65E-58EB4B640EB5}" dt="2023-10-20T11:28:21.397" v="12" actId="20577"/>
          <ac:spMkLst>
            <pc:docMk/>
            <pc:sldMk cId="2475789671" sldId="264"/>
            <ac:spMk id="2" creationId="{AE73367C-222C-7065-C605-96620B86273D}"/>
          </ac:spMkLst>
        </pc:spChg>
        <pc:spChg chg="mod">
          <ac:chgData name="A Freel" userId="S::afreel@ohacademy.co.uk::f6dead3d-cc44-4b49-aee1-60fe86f08dbd" providerId="AD" clId="Web-{98784D8E-E481-48D1-B65E-58EB4B640EB5}" dt="2023-10-20T11:28:24.601" v="15" actId="20577"/>
          <ac:spMkLst>
            <pc:docMk/>
            <pc:sldMk cId="2475789671" sldId="264"/>
            <ac:spMk id="3" creationId="{160551F9-7AC3-B37B-BF87-17E3EFF320C3}"/>
          </ac:spMkLst>
        </pc:spChg>
      </pc:sldChg>
      <pc:sldMasterChg chg="add addSldLayout">
        <pc:chgData name="A Freel" userId="S::afreel@ohacademy.co.uk::f6dead3d-cc44-4b49-aee1-60fe86f08dbd" providerId="AD" clId="Web-{98784D8E-E481-48D1-B65E-58EB4B640EB5}" dt="2023-10-20T11:28:08.943" v="7"/>
        <pc:sldMasterMkLst>
          <pc:docMk/>
          <pc:sldMasterMk cId="2460954070" sldId="2147483853"/>
        </pc:sldMasterMkLst>
        <pc:sldLayoutChg chg="add">
          <pc:chgData name="A Freel" userId="S::afreel@ohacademy.co.uk::f6dead3d-cc44-4b49-aee1-60fe86f08dbd" providerId="AD" clId="Web-{98784D8E-E481-48D1-B65E-58EB4B640EB5}" dt="2023-10-20T11:28:08.943" v="7"/>
          <pc:sldLayoutMkLst>
            <pc:docMk/>
            <pc:sldMasterMk cId="2460954070" sldId="2147483853"/>
            <pc:sldLayoutMk cId="2385387890" sldId="2147483854"/>
          </pc:sldLayoutMkLst>
        </pc:sldLayoutChg>
        <pc:sldLayoutChg chg="add">
          <pc:chgData name="A Freel" userId="S::afreel@ohacademy.co.uk::f6dead3d-cc44-4b49-aee1-60fe86f08dbd" providerId="AD" clId="Web-{98784D8E-E481-48D1-B65E-58EB4B640EB5}" dt="2023-10-20T11:28:08.943" v="7"/>
          <pc:sldLayoutMkLst>
            <pc:docMk/>
            <pc:sldMasterMk cId="2460954070" sldId="2147483853"/>
            <pc:sldLayoutMk cId="949138452" sldId="2147483855"/>
          </pc:sldLayoutMkLst>
        </pc:sldLayoutChg>
        <pc:sldLayoutChg chg="add">
          <pc:chgData name="A Freel" userId="S::afreel@ohacademy.co.uk::f6dead3d-cc44-4b49-aee1-60fe86f08dbd" providerId="AD" clId="Web-{98784D8E-E481-48D1-B65E-58EB4B640EB5}" dt="2023-10-20T11:28:08.943" v="7"/>
          <pc:sldLayoutMkLst>
            <pc:docMk/>
            <pc:sldMasterMk cId="2460954070" sldId="2147483853"/>
            <pc:sldLayoutMk cId="2591524520" sldId="2147483856"/>
          </pc:sldLayoutMkLst>
        </pc:sldLayoutChg>
        <pc:sldLayoutChg chg="add">
          <pc:chgData name="A Freel" userId="S::afreel@ohacademy.co.uk::f6dead3d-cc44-4b49-aee1-60fe86f08dbd" providerId="AD" clId="Web-{98784D8E-E481-48D1-B65E-58EB4B640EB5}" dt="2023-10-20T11:28:08.943" v="7"/>
          <pc:sldLayoutMkLst>
            <pc:docMk/>
            <pc:sldMasterMk cId="2460954070" sldId="2147483853"/>
            <pc:sldLayoutMk cId="1203092039" sldId="2147483857"/>
          </pc:sldLayoutMkLst>
        </pc:sldLayoutChg>
        <pc:sldLayoutChg chg="add">
          <pc:chgData name="A Freel" userId="S::afreel@ohacademy.co.uk::f6dead3d-cc44-4b49-aee1-60fe86f08dbd" providerId="AD" clId="Web-{98784D8E-E481-48D1-B65E-58EB4B640EB5}" dt="2023-10-20T11:28:08.943" v="7"/>
          <pc:sldLayoutMkLst>
            <pc:docMk/>
            <pc:sldMasterMk cId="2460954070" sldId="2147483853"/>
            <pc:sldLayoutMk cId="3733172339" sldId="2147483858"/>
          </pc:sldLayoutMkLst>
        </pc:sldLayoutChg>
        <pc:sldLayoutChg chg="add">
          <pc:chgData name="A Freel" userId="S::afreel@ohacademy.co.uk::f6dead3d-cc44-4b49-aee1-60fe86f08dbd" providerId="AD" clId="Web-{98784D8E-E481-48D1-B65E-58EB4B640EB5}" dt="2023-10-20T11:28:08.943" v="7"/>
          <pc:sldLayoutMkLst>
            <pc:docMk/>
            <pc:sldMasterMk cId="2460954070" sldId="2147483853"/>
            <pc:sldLayoutMk cId="3210312558" sldId="2147483859"/>
          </pc:sldLayoutMkLst>
        </pc:sldLayoutChg>
        <pc:sldLayoutChg chg="add">
          <pc:chgData name="A Freel" userId="S::afreel@ohacademy.co.uk::f6dead3d-cc44-4b49-aee1-60fe86f08dbd" providerId="AD" clId="Web-{98784D8E-E481-48D1-B65E-58EB4B640EB5}" dt="2023-10-20T11:28:08.943" v="7"/>
          <pc:sldLayoutMkLst>
            <pc:docMk/>
            <pc:sldMasterMk cId="2460954070" sldId="2147483853"/>
            <pc:sldLayoutMk cId="3146388984" sldId="2147483860"/>
          </pc:sldLayoutMkLst>
        </pc:sldLayoutChg>
        <pc:sldLayoutChg chg="add">
          <pc:chgData name="A Freel" userId="S::afreel@ohacademy.co.uk::f6dead3d-cc44-4b49-aee1-60fe86f08dbd" providerId="AD" clId="Web-{98784D8E-E481-48D1-B65E-58EB4B640EB5}" dt="2023-10-20T11:28:08.943" v="7"/>
          <pc:sldLayoutMkLst>
            <pc:docMk/>
            <pc:sldMasterMk cId="2460954070" sldId="2147483853"/>
            <pc:sldLayoutMk cId="3171841454" sldId="2147483861"/>
          </pc:sldLayoutMkLst>
        </pc:sldLayoutChg>
        <pc:sldLayoutChg chg="add">
          <pc:chgData name="A Freel" userId="S::afreel@ohacademy.co.uk::f6dead3d-cc44-4b49-aee1-60fe86f08dbd" providerId="AD" clId="Web-{98784D8E-E481-48D1-B65E-58EB4B640EB5}" dt="2023-10-20T11:28:08.943" v="7"/>
          <pc:sldLayoutMkLst>
            <pc:docMk/>
            <pc:sldMasterMk cId="2460954070" sldId="2147483853"/>
            <pc:sldLayoutMk cId="1718958274" sldId="2147483862"/>
          </pc:sldLayoutMkLst>
        </pc:sldLayoutChg>
        <pc:sldLayoutChg chg="add">
          <pc:chgData name="A Freel" userId="S::afreel@ohacademy.co.uk::f6dead3d-cc44-4b49-aee1-60fe86f08dbd" providerId="AD" clId="Web-{98784D8E-E481-48D1-B65E-58EB4B640EB5}" dt="2023-10-20T11:28:08.943" v="7"/>
          <pc:sldLayoutMkLst>
            <pc:docMk/>
            <pc:sldMasterMk cId="2460954070" sldId="2147483853"/>
            <pc:sldLayoutMk cId="2202905451" sldId="2147483863"/>
          </pc:sldLayoutMkLst>
        </pc:sldLayoutChg>
        <pc:sldLayoutChg chg="add">
          <pc:chgData name="A Freel" userId="S::afreel@ohacademy.co.uk::f6dead3d-cc44-4b49-aee1-60fe86f08dbd" providerId="AD" clId="Web-{98784D8E-E481-48D1-B65E-58EB4B640EB5}" dt="2023-10-20T11:28:08.943" v="7"/>
          <pc:sldLayoutMkLst>
            <pc:docMk/>
            <pc:sldMasterMk cId="2460954070" sldId="2147483853"/>
            <pc:sldLayoutMk cId="3479445657" sldId="2147483864"/>
          </pc:sldLayoutMkLst>
        </pc:sldLayoutChg>
      </pc:sldMasterChg>
      <pc:sldMasterChg chg="add addSldLayout">
        <pc:chgData name="A Freel" userId="S::afreel@ohacademy.co.uk::f6dead3d-cc44-4b49-aee1-60fe86f08dbd" providerId="AD" clId="Web-{98784D8E-E481-48D1-B65E-58EB4B640EB5}" dt="2023-10-20T11:28:08.475" v="0"/>
        <pc:sldMasterMkLst>
          <pc:docMk/>
          <pc:sldMasterMk cId="2460954070" sldId="2147483870"/>
        </pc:sldMasterMkLst>
        <pc:sldLayoutChg chg="add">
          <pc:chgData name="A Freel" userId="S::afreel@ohacademy.co.uk::f6dead3d-cc44-4b49-aee1-60fe86f08dbd" providerId="AD" clId="Web-{98784D8E-E481-48D1-B65E-58EB4B640EB5}" dt="2023-10-20T11:28:08.475" v="0"/>
          <pc:sldLayoutMkLst>
            <pc:docMk/>
            <pc:sldMasterMk cId="2460954070" sldId="2147483870"/>
            <pc:sldLayoutMk cId="2591524520" sldId="2147483698"/>
          </pc:sldLayoutMkLst>
        </pc:sldLayoutChg>
        <pc:sldLayoutChg chg="add">
          <pc:chgData name="A Freel" userId="S::afreel@ohacademy.co.uk::f6dead3d-cc44-4b49-aee1-60fe86f08dbd" providerId="AD" clId="Web-{98784D8E-E481-48D1-B65E-58EB4B640EB5}" dt="2023-10-20T11:28:08.475" v="0"/>
          <pc:sldLayoutMkLst>
            <pc:docMk/>
            <pc:sldMasterMk cId="2460954070" sldId="2147483870"/>
            <pc:sldLayoutMk cId="3733172339" sldId="2147483700"/>
          </pc:sldLayoutMkLst>
        </pc:sldLayoutChg>
        <pc:sldLayoutChg chg="add">
          <pc:chgData name="A Freel" userId="S::afreel@ohacademy.co.uk::f6dead3d-cc44-4b49-aee1-60fe86f08dbd" providerId="AD" clId="Web-{98784D8E-E481-48D1-B65E-58EB4B640EB5}" dt="2023-10-20T11:28:08.475" v="0"/>
          <pc:sldLayoutMkLst>
            <pc:docMk/>
            <pc:sldMasterMk cId="2460954070" sldId="2147483870"/>
            <pc:sldLayoutMk cId="3210312558" sldId="2147483701"/>
          </pc:sldLayoutMkLst>
        </pc:sldLayoutChg>
        <pc:sldLayoutChg chg="add">
          <pc:chgData name="A Freel" userId="S::afreel@ohacademy.co.uk::f6dead3d-cc44-4b49-aee1-60fe86f08dbd" providerId="AD" clId="Web-{98784D8E-E481-48D1-B65E-58EB4B640EB5}" dt="2023-10-20T11:28:08.475" v="0"/>
          <pc:sldLayoutMkLst>
            <pc:docMk/>
            <pc:sldMasterMk cId="2460954070" sldId="2147483870"/>
            <pc:sldLayoutMk cId="3146388984" sldId="2147483702"/>
          </pc:sldLayoutMkLst>
        </pc:sldLayoutChg>
        <pc:sldLayoutChg chg="add">
          <pc:chgData name="A Freel" userId="S::afreel@ohacademy.co.uk::f6dead3d-cc44-4b49-aee1-60fe86f08dbd" providerId="AD" clId="Web-{98784D8E-E481-48D1-B65E-58EB4B640EB5}" dt="2023-10-20T11:28:08.475" v="0"/>
          <pc:sldLayoutMkLst>
            <pc:docMk/>
            <pc:sldMasterMk cId="2460954070" sldId="2147483870"/>
            <pc:sldLayoutMk cId="2262583137" sldId="2147483710"/>
          </pc:sldLayoutMkLst>
        </pc:sldLayoutChg>
        <pc:sldLayoutChg chg="add">
          <pc:chgData name="A Freel" userId="S::afreel@ohacademy.co.uk::f6dead3d-cc44-4b49-aee1-60fe86f08dbd" providerId="AD" clId="Web-{98784D8E-E481-48D1-B65E-58EB4B640EB5}" dt="2023-10-20T11:28:08.475" v="0"/>
          <pc:sldLayoutMkLst>
            <pc:docMk/>
            <pc:sldMasterMk cId="2460954070" sldId="2147483870"/>
            <pc:sldLayoutMk cId="3171841454" sldId="2147483866"/>
          </pc:sldLayoutMkLst>
        </pc:sldLayoutChg>
        <pc:sldLayoutChg chg="add">
          <pc:chgData name="A Freel" userId="S::afreel@ohacademy.co.uk::f6dead3d-cc44-4b49-aee1-60fe86f08dbd" providerId="AD" clId="Web-{98784D8E-E481-48D1-B65E-58EB4B640EB5}" dt="2023-10-20T11:28:08.475" v="0"/>
          <pc:sldLayoutMkLst>
            <pc:docMk/>
            <pc:sldMasterMk cId="2460954070" sldId="2147483870"/>
            <pc:sldLayoutMk cId="1203092039" sldId="2147483868"/>
          </pc:sldLayoutMkLst>
        </pc:sldLayoutChg>
        <pc:sldLayoutChg chg="add">
          <pc:chgData name="A Freel" userId="S::afreel@ohacademy.co.uk::f6dead3d-cc44-4b49-aee1-60fe86f08dbd" providerId="AD" clId="Web-{98784D8E-E481-48D1-B65E-58EB4B640EB5}" dt="2023-10-20T11:28:08.475" v="0"/>
          <pc:sldLayoutMkLst>
            <pc:docMk/>
            <pc:sldMasterMk cId="2460954070" sldId="2147483870"/>
            <pc:sldLayoutMk cId="2385387890" sldId="2147483876"/>
          </pc:sldLayoutMkLst>
        </pc:sldLayoutChg>
        <pc:sldLayoutChg chg="add">
          <pc:chgData name="A Freel" userId="S::afreel@ohacademy.co.uk::f6dead3d-cc44-4b49-aee1-60fe86f08dbd" providerId="AD" clId="Web-{98784D8E-E481-48D1-B65E-58EB4B640EB5}" dt="2023-10-20T11:28:08.475" v="0"/>
          <pc:sldLayoutMkLst>
            <pc:docMk/>
            <pc:sldMasterMk cId="2460954070" sldId="2147483870"/>
            <pc:sldLayoutMk cId="949138452" sldId="2147483877"/>
          </pc:sldLayoutMkLst>
        </pc:sldLayoutChg>
        <pc:sldLayoutChg chg="add">
          <pc:chgData name="A Freel" userId="S::afreel@ohacademy.co.uk::f6dead3d-cc44-4b49-aee1-60fe86f08dbd" providerId="AD" clId="Web-{98784D8E-E481-48D1-B65E-58EB4B640EB5}" dt="2023-10-20T11:28:08.475" v="0"/>
          <pc:sldLayoutMkLst>
            <pc:docMk/>
            <pc:sldMasterMk cId="2460954070" sldId="2147483870"/>
            <pc:sldLayoutMk cId="1718958274" sldId="2147483878"/>
          </pc:sldLayoutMkLst>
        </pc:sldLayoutChg>
        <pc:sldLayoutChg chg="add">
          <pc:chgData name="A Freel" userId="S::afreel@ohacademy.co.uk::f6dead3d-cc44-4b49-aee1-60fe86f08dbd" providerId="AD" clId="Web-{98784D8E-E481-48D1-B65E-58EB4B640EB5}" dt="2023-10-20T11:28:08.475" v="0"/>
          <pc:sldLayoutMkLst>
            <pc:docMk/>
            <pc:sldMasterMk cId="2460954070" sldId="2147483870"/>
            <pc:sldLayoutMk cId="2202905451" sldId="2147483879"/>
          </pc:sldLayoutMkLst>
        </pc:sldLayoutChg>
        <pc:sldLayoutChg chg="add">
          <pc:chgData name="A Freel" userId="S::afreel@ohacademy.co.uk::f6dead3d-cc44-4b49-aee1-60fe86f08dbd" providerId="AD" clId="Web-{98784D8E-E481-48D1-B65E-58EB4B640EB5}" dt="2023-10-20T11:28:08.475" v="0"/>
          <pc:sldLayoutMkLst>
            <pc:docMk/>
            <pc:sldMasterMk cId="2460954070" sldId="2147483870"/>
            <pc:sldLayoutMk cId="3479445657" sldId="2147483880"/>
          </pc:sldLayoutMkLst>
        </pc:sldLayoutChg>
        <pc:sldLayoutChg chg="add">
          <pc:chgData name="A Freel" userId="S::afreel@ohacademy.co.uk::f6dead3d-cc44-4b49-aee1-60fe86f08dbd" providerId="AD" clId="Web-{98784D8E-E481-48D1-B65E-58EB4B640EB5}" dt="2023-10-20T11:28:08.475" v="0"/>
          <pc:sldLayoutMkLst>
            <pc:docMk/>
            <pc:sldMasterMk cId="2460954070" sldId="2147483870"/>
            <pc:sldLayoutMk cId="836117377" sldId="2147483881"/>
          </pc:sldLayoutMkLst>
        </pc:sldLayoutChg>
        <pc:sldLayoutChg chg="add">
          <pc:chgData name="A Freel" userId="S::afreel@ohacademy.co.uk::f6dead3d-cc44-4b49-aee1-60fe86f08dbd" providerId="AD" clId="Web-{98784D8E-E481-48D1-B65E-58EB4B640EB5}" dt="2023-10-20T11:28:08.475" v="0"/>
          <pc:sldLayoutMkLst>
            <pc:docMk/>
            <pc:sldMasterMk cId="2460954070" sldId="2147483870"/>
            <pc:sldLayoutMk cId="1880653438" sldId="2147483882"/>
          </pc:sldLayoutMkLst>
        </pc:sldLayoutChg>
        <pc:sldLayoutChg chg="add">
          <pc:chgData name="A Freel" userId="S::afreel@ohacademy.co.uk::f6dead3d-cc44-4b49-aee1-60fe86f08dbd" providerId="AD" clId="Web-{98784D8E-E481-48D1-B65E-58EB4B640EB5}" dt="2023-10-20T11:28:08.475" v="0"/>
          <pc:sldLayoutMkLst>
            <pc:docMk/>
            <pc:sldMasterMk cId="2460954070" sldId="2147483870"/>
            <pc:sldLayoutMk cId="3378902691" sldId="2147483883"/>
          </pc:sldLayoutMkLst>
        </pc:sldLayoutChg>
        <pc:sldLayoutChg chg="add">
          <pc:chgData name="A Freel" userId="S::afreel@ohacademy.co.uk::f6dead3d-cc44-4b49-aee1-60fe86f08dbd" providerId="AD" clId="Web-{98784D8E-E481-48D1-B65E-58EB4B640EB5}" dt="2023-10-20T11:28:08.475" v="0"/>
          <pc:sldLayoutMkLst>
            <pc:docMk/>
            <pc:sldMasterMk cId="2460954070" sldId="2147483870"/>
            <pc:sldLayoutMk cId="2041461818" sldId="2147483884"/>
          </pc:sldLayoutMkLst>
        </pc:sldLayoutChg>
        <pc:sldLayoutChg chg="add">
          <pc:chgData name="A Freel" userId="S::afreel@ohacademy.co.uk::f6dead3d-cc44-4b49-aee1-60fe86f08dbd" providerId="AD" clId="Web-{98784D8E-E481-48D1-B65E-58EB4B640EB5}" dt="2023-10-20T11:28:08.475" v="0"/>
          <pc:sldLayoutMkLst>
            <pc:docMk/>
            <pc:sldMasterMk cId="2460954070" sldId="2147483870"/>
            <pc:sldLayoutMk cId="4116409825" sldId="2147483885"/>
          </pc:sldLayoutMkLst>
        </pc:sldLayoutChg>
        <pc:sldLayoutChg chg="add">
          <pc:chgData name="A Freel" userId="S::afreel@ohacademy.co.uk::f6dead3d-cc44-4b49-aee1-60fe86f08dbd" providerId="AD" clId="Web-{98784D8E-E481-48D1-B65E-58EB4B640EB5}" dt="2023-10-20T11:28:08.475" v="0"/>
          <pc:sldLayoutMkLst>
            <pc:docMk/>
            <pc:sldMasterMk cId="2460954070" sldId="2147483870"/>
            <pc:sldLayoutMk cId="2854609800" sldId="2147483886"/>
          </pc:sldLayoutMkLst>
        </pc:sldLayoutChg>
        <pc:sldLayoutChg chg="add">
          <pc:chgData name="A Freel" userId="S::afreel@ohacademy.co.uk::f6dead3d-cc44-4b49-aee1-60fe86f08dbd" providerId="AD" clId="Web-{98784D8E-E481-48D1-B65E-58EB4B640EB5}" dt="2023-10-20T11:28:08.475" v="0"/>
          <pc:sldLayoutMkLst>
            <pc:docMk/>
            <pc:sldMasterMk cId="2460954070" sldId="2147483870"/>
            <pc:sldLayoutMk cId="1053700156" sldId="2147483887"/>
          </pc:sldLayoutMkLst>
        </pc:sldLayoutChg>
        <pc:sldLayoutChg chg="add">
          <pc:chgData name="A Freel" userId="S::afreel@ohacademy.co.uk::f6dead3d-cc44-4b49-aee1-60fe86f08dbd" providerId="AD" clId="Web-{98784D8E-E481-48D1-B65E-58EB4B640EB5}" dt="2023-10-20T11:28:08.475" v="0"/>
          <pc:sldLayoutMkLst>
            <pc:docMk/>
            <pc:sldMasterMk cId="2460954070" sldId="2147483870"/>
            <pc:sldLayoutMk cId="3934734860" sldId="2147483888"/>
          </pc:sldLayoutMkLst>
        </pc:sldLayoutChg>
      </pc:sldMasterChg>
      <pc:sldMasterChg chg="addSldLayout">
        <pc:chgData name="A Freel" userId="S::afreel@ohacademy.co.uk::f6dead3d-cc44-4b49-aee1-60fe86f08dbd" providerId="AD" clId="Web-{98784D8E-E481-48D1-B65E-58EB4B640EB5}" dt="2023-10-20T11:28:08.897" v="6"/>
        <pc:sldMasterMkLst>
          <pc:docMk/>
          <pc:sldMasterMk cId="2460954070" sldId="2147483889"/>
        </pc:sldMasterMkLst>
        <pc:sldLayoutChg chg="add">
          <pc:chgData name="A Freel" userId="S::afreel@ohacademy.co.uk::f6dead3d-cc44-4b49-aee1-60fe86f08dbd" providerId="AD" clId="Web-{98784D8E-E481-48D1-B65E-58EB4B640EB5}" dt="2023-10-20T11:28:08.897" v="6"/>
          <pc:sldLayoutMkLst>
            <pc:docMk/>
            <pc:sldMasterMk cId="2460954070" sldId="2147483889"/>
            <pc:sldLayoutMk cId="3392166905" sldId="2147483674"/>
          </pc:sldLayoutMkLst>
        </pc:sldLayoutChg>
        <pc:sldLayoutChg chg="add">
          <pc:chgData name="A Freel" userId="S::afreel@ohacademy.co.uk::f6dead3d-cc44-4b49-aee1-60fe86f08dbd" providerId="AD" clId="Web-{98784D8E-E481-48D1-B65E-58EB4B640EB5}" dt="2023-10-20T11:28:08.897" v="6"/>
          <pc:sldLayoutMkLst>
            <pc:docMk/>
            <pc:sldMasterMk cId="2460954070" sldId="2147483889"/>
            <pc:sldLayoutMk cId="1569627605" sldId="2147483843"/>
          </pc:sldLayoutMkLst>
        </pc:sldLayoutChg>
        <pc:sldLayoutChg chg="add">
          <pc:chgData name="A Freel" userId="S::afreel@ohacademy.co.uk::f6dead3d-cc44-4b49-aee1-60fe86f08dbd" providerId="AD" clId="Web-{98784D8E-E481-48D1-B65E-58EB4B640EB5}" dt="2023-10-20T11:28:08.897" v="6"/>
          <pc:sldLayoutMkLst>
            <pc:docMk/>
            <pc:sldMasterMk cId="2460954070" sldId="2147483889"/>
            <pc:sldLayoutMk cId="2999270780" sldId="2147483844"/>
          </pc:sldLayoutMkLst>
        </pc:sldLayoutChg>
        <pc:sldLayoutChg chg="add">
          <pc:chgData name="A Freel" userId="S::afreel@ohacademy.co.uk::f6dead3d-cc44-4b49-aee1-60fe86f08dbd" providerId="AD" clId="Web-{98784D8E-E481-48D1-B65E-58EB4B640EB5}" dt="2023-10-20T11:28:08.897" v="6"/>
          <pc:sldLayoutMkLst>
            <pc:docMk/>
            <pc:sldMasterMk cId="2460954070" sldId="2147483889"/>
            <pc:sldLayoutMk cId="1436656598" sldId="2147483845"/>
          </pc:sldLayoutMkLst>
        </pc:sldLayoutChg>
        <pc:sldLayoutChg chg="add">
          <pc:chgData name="A Freel" userId="S::afreel@ohacademy.co.uk::f6dead3d-cc44-4b49-aee1-60fe86f08dbd" providerId="AD" clId="Web-{98784D8E-E481-48D1-B65E-58EB4B640EB5}" dt="2023-10-20T11:28:08.897" v="6"/>
          <pc:sldLayoutMkLst>
            <pc:docMk/>
            <pc:sldMasterMk cId="2460954070" sldId="2147483889"/>
            <pc:sldLayoutMk cId="773128432" sldId="2147483846"/>
          </pc:sldLayoutMkLst>
        </pc:sldLayoutChg>
        <pc:sldLayoutChg chg="add">
          <pc:chgData name="A Freel" userId="S::afreel@ohacademy.co.uk::f6dead3d-cc44-4b49-aee1-60fe86f08dbd" providerId="AD" clId="Web-{98784D8E-E481-48D1-B65E-58EB4B640EB5}" dt="2023-10-20T11:28:08.897" v="6"/>
          <pc:sldLayoutMkLst>
            <pc:docMk/>
            <pc:sldMasterMk cId="2460954070" sldId="2147483889"/>
            <pc:sldLayoutMk cId="2226872995" sldId="2147483847"/>
          </pc:sldLayoutMkLst>
        </pc:sldLayoutChg>
        <pc:sldLayoutChg chg="add">
          <pc:chgData name="A Freel" userId="S::afreel@ohacademy.co.uk::f6dead3d-cc44-4b49-aee1-60fe86f08dbd" providerId="AD" clId="Web-{98784D8E-E481-48D1-B65E-58EB4B640EB5}" dt="2023-10-20T11:28:08.897" v="6"/>
          <pc:sldLayoutMkLst>
            <pc:docMk/>
            <pc:sldMasterMk cId="2460954070" sldId="2147483889"/>
            <pc:sldLayoutMk cId="1111393212" sldId="2147483848"/>
          </pc:sldLayoutMkLst>
        </pc:sldLayoutChg>
        <pc:sldLayoutChg chg="add">
          <pc:chgData name="A Freel" userId="S::afreel@ohacademy.co.uk::f6dead3d-cc44-4b49-aee1-60fe86f08dbd" providerId="AD" clId="Web-{98784D8E-E481-48D1-B65E-58EB4B640EB5}" dt="2023-10-20T11:28:08.897" v="6"/>
          <pc:sldLayoutMkLst>
            <pc:docMk/>
            <pc:sldMasterMk cId="2460954070" sldId="2147483889"/>
            <pc:sldLayoutMk cId="3857822199" sldId="2147483849"/>
          </pc:sldLayoutMkLst>
        </pc:sldLayoutChg>
        <pc:sldLayoutChg chg="add">
          <pc:chgData name="A Freel" userId="S::afreel@ohacademy.co.uk::f6dead3d-cc44-4b49-aee1-60fe86f08dbd" providerId="AD" clId="Web-{98784D8E-E481-48D1-B65E-58EB4B640EB5}" dt="2023-10-20T11:28:08.897" v="6"/>
          <pc:sldLayoutMkLst>
            <pc:docMk/>
            <pc:sldMasterMk cId="2460954070" sldId="2147483889"/>
            <pc:sldLayoutMk cId="826592186" sldId="2147483850"/>
          </pc:sldLayoutMkLst>
        </pc:sldLayoutChg>
        <pc:sldLayoutChg chg="add">
          <pc:chgData name="A Freel" userId="S::afreel@ohacademy.co.uk::f6dead3d-cc44-4b49-aee1-60fe86f08dbd" providerId="AD" clId="Web-{98784D8E-E481-48D1-B65E-58EB4B640EB5}" dt="2023-10-20T11:28:08.897" v="6"/>
          <pc:sldLayoutMkLst>
            <pc:docMk/>
            <pc:sldMasterMk cId="2460954070" sldId="2147483889"/>
            <pc:sldLayoutMk cId="163854044" sldId="2147483852"/>
          </pc:sldLayoutMkLst>
        </pc:sldLayoutChg>
        <pc:sldLayoutChg chg="add">
          <pc:chgData name="A Freel" userId="S::afreel@ohacademy.co.uk::f6dead3d-cc44-4b49-aee1-60fe86f08dbd" providerId="AD" clId="Web-{98784D8E-E481-48D1-B65E-58EB4B640EB5}" dt="2023-10-20T11:28:08.897" v="6"/>
          <pc:sldLayoutMkLst>
            <pc:docMk/>
            <pc:sldMasterMk cId="2460954070" sldId="2147483889"/>
            <pc:sldLayoutMk cId="966321983" sldId="2147483865"/>
          </pc:sldLayoutMkLst>
        </pc:sldLayoutChg>
        <pc:sldLayoutChg chg="add">
          <pc:chgData name="A Freel" userId="S::afreel@ohacademy.co.uk::f6dead3d-cc44-4b49-aee1-60fe86f08dbd" providerId="AD" clId="Web-{98784D8E-E481-48D1-B65E-58EB4B640EB5}" dt="2023-10-20T11:28:08.897" v="6"/>
          <pc:sldLayoutMkLst>
            <pc:docMk/>
            <pc:sldMasterMk cId="2460954070" sldId="2147483889"/>
            <pc:sldLayoutMk cId="3717842926" sldId="2147483867"/>
          </pc:sldLayoutMkLst>
        </pc:sldLayoutChg>
        <pc:sldLayoutChg chg="add">
          <pc:chgData name="A Freel" userId="S::afreel@ohacademy.co.uk::f6dead3d-cc44-4b49-aee1-60fe86f08dbd" providerId="AD" clId="Web-{98784D8E-E481-48D1-B65E-58EB4B640EB5}" dt="2023-10-20T11:28:08.897" v="6"/>
          <pc:sldLayoutMkLst>
            <pc:docMk/>
            <pc:sldMasterMk cId="2460954070" sldId="2147483889"/>
            <pc:sldLayoutMk cId="236733559" sldId="2147483869"/>
          </pc:sldLayoutMkLst>
        </pc:sldLayoutChg>
        <pc:sldLayoutChg chg="add">
          <pc:chgData name="A Freel" userId="S::afreel@ohacademy.co.uk::f6dead3d-cc44-4b49-aee1-60fe86f08dbd" providerId="AD" clId="Web-{98784D8E-E481-48D1-B65E-58EB4B640EB5}" dt="2023-10-20T11:28:08.897" v="6"/>
          <pc:sldLayoutMkLst>
            <pc:docMk/>
            <pc:sldMasterMk cId="2460954070" sldId="2147483889"/>
            <pc:sldLayoutMk cId="505346646" sldId="2147483875"/>
          </pc:sldLayoutMkLst>
        </pc:sldLayoutChg>
      </pc:sldMasterChg>
    </pc:docChg>
  </pc:docChgLst>
  <pc:docChgLst>
    <pc:chgData name="L Roberts" userId="S::lroberts@ohacademy.co.uk::bd6b7227-230d-44c8-b4fe-a13c6c7d9260" providerId="AD" clId="Web-{E0D4DA82-E351-E05B-3F4D-5C39769B10E2}"/>
    <pc:docChg chg="modSld">
      <pc:chgData name="L Roberts" userId="S::lroberts@ohacademy.co.uk::bd6b7227-230d-44c8-b4fe-a13c6c7d9260" providerId="AD" clId="Web-{E0D4DA82-E351-E05B-3F4D-5C39769B10E2}" dt="2024-02-11T09:57:50.501" v="111" actId="20577"/>
      <pc:docMkLst>
        <pc:docMk/>
      </pc:docMkLst>
      <pc:sldChg chg="modSp">
        <pc:chgData name="L Roberts" userId="S::lroberts@ohacademy.co.uk::bd6b7227-230d-44c8-b4fe-a13c6c7d9260" providerId="AD" clId="Web-{E0D4DA82-E351-E05B-3F4D-5C39769B10E2}" dt="2024-02-11T09:54:57.184" v="56" actId="20577"/>
        <pc:sldMkLst>
          <pc:docMk/>
          <pc:sldMk cId="2237197911" sldId="272"/>
        </pc:sldMkLst>
        <pc:spChg chg="mod">
          <ac:chgData name="L Roberts" userId="S::lroberts@ohacademy.co.uk::bd6b7227-230d-44c8-b4fe-a13c6c7d9260" providerId="AD" clId="Web-{E0D4DA82-E351-E05B-3F4D-5C39769B10E2}" dt="2024-02-11T09:54:57.184" v="56" actId="20577"/>
          <ac:spMkLst>
            <pc:docMk/>
            <pc:sldMk cId="2237197911" sldId="272"/>
            <ac:spMk id="7" creationId="{FAC01E74-2C7B-BDB2-A0A7-940AA74B1685}"/>
          </ac:spMkLst>
        </pc:spChg>
      </pc:sldChg>
      <pc:sldChg chg="modSp">
        <pc:chgData name="L Roberts" userId="S::lroberts@ohacademy.co.uk::bd6b7227-230d-44c8-b4fe-a13c6c7d9260" providerId="AD" clId="Web-{E0D4DA82-E351-E05B-3F4D-5C39769B10E2}" dt="2024-02-11T09:51:38.585" v="2" actId="20577"/>
        <pc:sldMkLst>
          <pc:docMk/>
          <pc:sldMk cId="2775359954" sldId="276"/>
        </pc:sldMkLst>
        <pc:spChg chg="mod">
          <ac:chgData name="L Roberts" userId="S::lroberts@ohacademy.co.uk::bd6b7227-230d-44c8-b4fe-a13c6c7d9260" providerId="AD" clId="Web-{E0D4DA82-E351-E05B-3F4D-5C39769B10E2}" dt="2024-02-11T09:51:38.585" v="2" actId="20577"/>
          <ac:spMkLst>
            <pc:docMk/>
            <pc:sldMk cId="2775359954" sldId="276"/>
            <ac:spMk id="7" creationId="{FAC01E74-2C7B-BDB2-A0A7-940AA74B1685}"/>
          </ac:spMkLst>
        </pc:spChg>
      </pc:sldChg>
      <pc:sldChg chg="modSp">
        <pc:chgData name="L Roberts" userId="S::lroberts@ohacademy.co.uk::bd6b7227-230d-44c8-b4fe-a13c6c7d9260" providerId="AD" clId="Web-{E0D4DA82-E351-E05B-3F4D-5C39769B10E2}" dt="2024-02-11T09:57:50.501" v="111" actId="20577"/>
        <pc:sldMkLst>
          <pc:docMk/>
          <pc:sldMk cId="2756575416" sldId="277"/>
        </pc:sldMkLst>
        <pc:spChg chg="mod">
          <ac:chgData name="L Roberts" userId="S::lroberts@ohacademy.co.uk::bd6b7227-230d-44c8-b4fe-a13c6c7d9260" providerId="AD" clId="Web-{E0D4DA82-E351-E05B-3F4D-5C39769B10E2}" dt="2024-02-11T09:57:50.501" v="111" actId="20577"/>
          <ac:spMkLst>
            <pc:docMk/>
            <pc:sldMk cId="2756575416" sldId="277"/>
            <ac:spMk id="5" creationId="{462C1174-EA70-C596-2684-1A3F7869DDD7}"/>
          </ac:spMkLst>
        </pc:spChg>
      </pc:sldChg>
      <pc:sldChg chg="addSp delSp modSp">
        <pc:chgData name="L Roberts" userId="S::lroberts@ohacademy.co.uk::bd6b7227-230d-44c8-b4fe-a13c6c7d9260" providerId="AD" clId="Web-{E0D4DA82-E351-E05B-3F4D-5C39769B10E2}" dt="2024-02-11T09:57:31.125" v="98" actId="1076"/>
        <pc:sldMkLst>
          <pc:docMk/>
          <pc:sldMk cId="2192006828" sldId="278"/>
        </pc:sldMkLst>
        <pc:picChg chg="add mod">
          <ac:chgData name="L Roberts" userId="S::lroberts@ohacademy.co.uk::bd6b7227-230d-44c8-b4fe-a13c6c7d9260" providerId="AD" clId="Web-{E0D4DA82-E351-E05B-3F4D-5C39769B10E2}" dt="2024-02-11T09:57:31.125" v="98" actId="1076"/>
          <ac:picMkLst>
            <pc:docMk/>
            <pc:sldMk cId="2192006828" sldId="278"/>
            <ac:picMk id="3" creationId="{15C0A514-FFB6-C3A6-D521-60820E2CE319}"/>
          </ac:picMkLst>
        </pc:picChg>
        <pc:picChg chg="del">
          <ac:chgData name="L Roberts" userId="S::lroberts@ohacademy.co.uk::bd6b7227-230d-44c8-b4fe-a13c6c7d9260" providerId="AD" clId="Web-{E0D4DA82-E351-E05B-3F4D-5C39769B10E2}" dt="2024-02-11T09:56:32.374" v="96"/>
          <ac:picMkLst>
            <pc:docMk/>
            <pc:sldMk cId="2192006828" sldId="278"/>
            <ac:picMk id="4" creationId="{7D5C13FA-216F-0EB8-6962-2431A1E39022}"/>
          </ac:picMkLst>
        </pc:picChg>
      </pc:sldChg>
      <pc:sldChg chg="addSp modSp">
        <pc:chgData name="L Roberts" userId="S::lroberts@ohacademy.co.uk::bd6b7227-230d-44c8-b4fe-a13c6c7d9260" providerId="AD" clId="Web-{E0D4DA82-E351-E05B-3F4D-5C39769B10E2}" dt="2024-02-11T09:56:29.093" v="95" actId="20577"/>
        <pc:sldMkLst>
          <pc:docMk/>
          <pc:sldMk cId="3120174382" sldId="279"/>
        </pc:sldMkLst>
        <pc:spChg chg="mod">
          <ac:chgData name="L Roberts" userId="S::lroberts@ohacademy.co.uk::bd6b7227-230d-44c8-b4fe-a13c6c7d9260" providerId="AD" clId="Web-{E0D4DA82-E351-E05B-3F4D-5C39769B10E2}" dt="2024-02-11T09:55:33.122" v="79" actId="20577"/>
          <ac:spMkLst>
            <pc:docMk/>
            <pc:sldMk cId="3120174382" sldId="279"/>
            <ac:spMk id="8" creationId="{4E93389F-9C66-008D-3EEF-83B17CA1DFAA}"/>
          </ac:spMkLst>
        </pc:spChg>
        <pc:spChg chg="mod">
          <ac:chgData name="L Roberts" userId="S::lroberts@ohacademy.co.uk::bd6b7227-230d-44c8-b4fe-a13c6c7d9260" providerId="AD" clId="Web-{E0D4DA82-E351-E05B-3F4D-5C39769B10E2}" dt="2024-02-11T09:55:47.185" v="85" actId="14100"/>
          <ac:spMkLst>
            <pc:docMk/>
            <pc:sldMk cId="3120174382" sldId="279"/>
            <ac:spMk id="9" creationId="{EE348C95-D0DC-E6EC-FF01-73E872FE24E0}"/>
          </ac:spMkLst>
        </pc:spChg>
        <pc:spChg chg="mod">
          <ac:chgData name="L Roberts" userId="S::lroberts@ohacademy.co.uk::bd6b7227-230d-44c8-b4fe-a13c6c7d9260" providerId="AD" clId="Web-{E0D4DA82-E351-E05B-3F4D-5C39769B10E2}" dt="2024-02-11T09:55:29.435" v="78" actId="20577"/>
          <ac:spMkLst>
            <pc:docMk/>
            <pc:sldMk cId="3120174382" sldId="279"/>
            <ac:spMk id="11" creationId="{369A9684-A84B-F9C9-9C9C-B9748EE85733}"/>
          </ac:spMkLst>
        </pc:spChg>
        <pc:spChg chg="mod">
          <ac:chgData name="L Roberts" userId="S::lroberts@ohacademy.co.uk::bd6b7227-230d-44c8-b4fe-a13c6c7d9260" providerId="AD" clId="Web-{E0D4DA82-E351-E05B-3F4D-5C39769B10E2}" dt="2024-02-11T09:55:36.044" v="80" actId="20577"/>
          <ac:spMkLst>
            <pc:docMk/>
            <pc:sldMk cId="3120174382" sldId="279"/>
            <ac:spMk id="14" creationId="{8976C2EB-5131-CF9D-163A-582B6963F613}"/>
          </ac:spMkLst>
        </pc:spChg>
        <pc:spChg chg="add mod">
          <ac:chgData name="L Roberts" userId="S::lroberts@ohacademy.co.uk::bd6b7227-230d-44c8-b4fe-a13c6c7d9260" providerId="AD" clId="Web-{E0D4DA82-E351-E05B-3F4D-5C39769B10E2}" dt="2024-02-11T09:56:21.405" v="91" actId="1076"/>
          <ac:spMkLst>
            <pc:docMk/>
            <pc:sldMk cId="3120174382" sldId="279"/>
            <ac:spMk id="16" creationId="{2B2C90DF-5F6C-9615-5592-B27634A16A61}"/>
          </ac:spMkLst>
        </pc:spChg>
        <pc:spChg chg="add mod">
          <ac:chgData name="L Roberts" userId="S::lroberts@ohacademy.co.uk::bd6b7227-230d-44c8-b4fe-a13c6c7d9260" providerId="AD" clId="Web-{E0D4DA82-E351-E05B-3F4D-5C39769B10E2}" dt="2024-02-11T09:56:29.093" v="95" actId="20577"/>
          <ac:spMkLst>
            <pc:docMk/>
            <pc:sldMk cId="3120174382" sldId="279"/>
            <ac:spMk id="17" creationId="{42D72888-9F35-BECE-000C-5D4290A97482}"/>
          </ac:spMkLst>
        </pc:spChg>
      </pc:sldChg>
      <pc:sldChg chg="modSp">
        <pc:chgData name="L Roberts" userId="S::lroberts@ohacademy.co.uk::bd6b7227-230d-44c8-b4fe-a13c6c7d9260" providerId="AD" clId="Web-{E0D4DA82-E351-E05B-3F4D-5C39769B10E2}" dt="2024-02-11T09:55:25.700" v="75" actId="20577"/>
        <pc:sldMkLst>
          <pc:docMk/>
          <pc:sldMk cId="48544144" sldId="280"/>
        </pc:sldMkLst>
        <pc:spChg chg="mod">
          <ac:chgData name="L Roberts" userId="S::lroberts@ohacademy.co.uk::bd6b7227-230d-44c8-b4fe-a13c6c7d9260" providerId="AD" clId="Web-{E0D4DA82-E351-E05B-3F4D-5C39769B10E2}" dt="2024-02-11T09:55:25.700" v="75" actId="20577"/>
          <ac:spMkLst>
            <pc:docMk/>
            <pc:sldMk cId="48544144" sldId="280"/>
            <ac:spMk id="7" creationId="{FAC01E74-2C7B-BDB2-A0A7-940AA74B1685}"/>
          </ac:spMkLst>
        </pc:spChg>
      </pc:sldChg>
      <pc:sldChg chg="modSp">
        <pc:chgData name="L Roberts" userId="S::lroberts@ohacademy.co.uk::bd6b7227-230d-44c8-b4fe-a13c6c7d9260" providerId="AD" clId="Web-{E0D4DA82-E351-E05B-3F4D-5C39769B10E2}" dt="2024-02-11T09:54:40.058" v="48" actId="20577"/>
        <pc:sldMkLst>
          <pc:docMk/>
          <pc:sldMk cId="3295628378" sldId="281"/>
        </pc:sldMkLst>
        <pc:spChg chg="mod">
          <ac:chgData name="L Roberts" userId="S::lroberts@ohacademy.co.uk::bd6b7227-230d-44c8-b4fe-a13c6c7d9260" providerId="AD" clId="Web-{E0D4DA82-E351-E05B-3F4D-5C39769B10E2}" dt="2024-02-11T09:54:40.058" v="48" actId="20577"/>
          <ac:spMkLst>
            <pc:docMk/>
            <pc:sldMk cId="3295628378" sldId="281"/>
            <ac:spMk id="7" creationId="{FAC01E74-2C7B-BDB2-A0A7-940AA74B1685}"/>
          </ac:spMkLst>
        </pc:spChg>
      </pc:sldChg>
      <pc:sldChg chg="modSp">
        <pc:chgData name="L Roberts" userId="S::lroberts@ohacademy.co.uk::bd6b7227-230d-44c8-b4fe-a13c6c7d9260" providerId="AD" clId="Web-{E0D4DA82-E351-E05B-3F4D-5C39769B10E2}" dt="2024-02-11T09:51:41.023" v="3" actId="20577"/>
        <pc:sldMkLst>
          <pc:docMk/>
          <pc:sldMk cId="1682164778" sldId="282"/>
        </pc:sldMkLst>
        <pc:spChg chg="mod">
          <ac:chgData name="L Roberts" userId="S::lroberts@ohacademy.co.uk::bd6b7227-230d-44c8-b4fe-a13c6c7d9260" providerId="AD" clId="Web-{E0D4DA82-E351-E05B-3F4D-5C39769B10E2}" dt="2024-02-11T09:51:41.023" v="3" actId="20577"/>
          <ac:spMkLst>
            <pc:docMk/>
            <pc:sldMk cId="1682164778" sldId="282"/>
            <ac:spMk id="16" creationId="{D32C41CD-6C8C-0327-3189-062D97A81E33}"/>
          </ac:spMkLst>
        </pc:spChg>
      </pc:sldChg>
      <pc:sldChg chg="modSp">
        <pc:chgData name="L Roberts" userId="S::lroberts@ohacademy.co.uk::bd6b7227-230d-44c8-b4fe-a13c6c7d9260" providerId="AD" clId="Web-{E0D4DA82-E351-E05B-3F4D-5C39769B10E2}" dt="2024-02-11T09:53:52.010" v="21" actId="20577"/>
        <pc:sldMkLst>
          <pc:docMk/>
          <pc:sldMk cId="3239033370" sldId="283"/>
        </pc:sldMkLst>
        <pc:spChg chg="mod">
          <ac:chgData name="L Roberts" userId="S::lroberts@ohacademy.co.uk::bd6b7227-230d-44c8-b4fe-a13c6c7d9260" providerId="AD" clId="Web-{E0D4DA82-E351-E05B-3F4D-5C39769B10E2}" dt="2024-02-11T09:53:52.010" v="21" actId="20577"/>
          <ac:spMkLst>
            <pc:docMk/>
            <pc:sldMk cId="3239033370" sldId="283"/>
            <ac:spMk id="9" creationId="{D922F654-5828-B20E-4BD4-FC2B2E35F93D}"/>
          </ac:spMkLst>
        </pc:spChg>
      </pc:sldChg>
    </pc:docChg>
  </pc:docChgLst>
  <pc:docChgLst>
    <pc:chgData name="L Roberts" userId="S::lroberts@ohacademy.co.uk::bd6b7227-230d-44c8-b4fe-a13c6c7d9260" providerId="AD" clId="Web-{944415EC-29FE-42D3-910B-C96387144F7B}"/>
    <pc:docChg chg="addSld delSld modSld">
      <pc:chgData name="L Roberts" userId="S::lroberts@ohacademy.co.uk::bd6b7227-230d-44c8-b4fe-a13c6c7d9260" providerId="AD" clId="Web-{944415EC-29FE-42D3-910B-C96387144F7B}" dt="2023-10-20T20:37:15.550" v="60"/>
      <pc:docMkLst>
        <pc:docMk/>
      </pc:docMkLst>
      <pc:sldChg chg="del">
        <pc:chgData name="L Roberts" userId="S::lroberts@ohacademy.co.uk::bd6b7227-230d-44c8-b4fe-a13c6c7d9260" providerId="AD" clId="Web-{944415EC-29FE-42D3-910B-C96387144F7B}" dt="2023-10-20T20:35:00.873" v="11"/>
        <pc:sldMkLst>
          <pc:docMk/>
          <pc:sldMk cId="2475789671" sldId="264"/>
        </pc:sldMkLst>
      </pc:sldChg>
      <pc:sldChg chg="addSp delSp modSp add">
        <pc:chgData name="L Roberts" userId="S::lroberts@ohacademy.co.uk::bd6b7227-230d-44c8-b4fe-a13c6c7d9260" providerId="AD" clId="Web-{944415EC-29FE-42D3-910B-C96387144F7B}" dt="2023-10-20T20:37:15.550" v="60"/>
        <pc:sldMkLst>
          <pc:docMk/>
          <pc:sldMk cId="284721168" sldId="285"/>
        </pc:sldMkLst>
        <pc:spChg chg="del">
          <ac:chgData name="L Roberts" userId="S::lroberts@ohacademy.co.uk::bd6b7227-230d-44c8-b4fe-a13c6c7d9260" providerId="AD" clId="Web-{944415EC-29FE-42D3-910B-C96387144F7B}" dt="2023-10-20T20:37:12.503" v="58"/>
          <ac:spMkLst>
            <pc:docMk/>
            <pc:sldMk cId="284721168" sldId="285"/>
            <ac:spMk id="2" creationId="{D8EBE353-B1B9-17E8-A0E0-847A111B2EEA}"/>
          </ac:spMkLst>
        </pc:spChg>
        <pc:spChg chg="mod">
          <ac:chgData name="L Roberts" userId="S::lroberts@ohacademy.co.uk::bd6b7227-230d-44c8-b4fe-a13c6c7d9260" providerId="AD" clId="Web-{944415EC-29FE-42D3-910B-C96387144F7B}" dt="2023-10-20T20:37:11.534" v="57" actId="20577"/>
          <ac:spMkLst>
            <pc:docMk/>
            <pc:sldMk cId="284721168" sldId="285"/>
            <ac:spMk id="5" creationId="{26354343-03C6-CBD4-42D0-B0998335DB68}"/>
          </ac:spMkLst>
        </pc:spChg>
        <pc:spChg chg="mod">
          <ac:chgData name="L Roberts" userId="S::lroberts@ohacademy.co.uk::bd6b7227-230d-44c8-b4fe-a13c6c7d9260" providerId="AD" clId="Web-{944415EC-29FE-42D3-910B-C96387144F7B}" dt="2023-10-20T20:37:09.362" v="56" actId="20577"/>
          <ac:spMkLst>
            <pc:docMk/>
            <pc:sldMk cId="284721168" sldId="285"/>
            <ac:spMk id="6" creationId="{F79B7FEB-95E8-83A0-0B1B-3FA68893E37C}"/>
          </ac:spMkLst>
        </pc:spChg>
        <pc:spChg chg="add del mod">
          <ac:chgData name="L Roberts" userId="S::lroberts@ohacademy.co.uk::bd6b7227-230d-44c8-b4fe-a13c6c7d9260" providerId="AD" clId="Web-{944415EC-29FE-42D3-910B-C96387144F7B}" dt="2023-10-20T20:37:15.550" v="60"/>
          <ac:spMkLst>
            <pc:docMk/>
            <pc:sldMk cId="284721168" sldId="285"/>
            <ac:spMk id="7" creationId="{4C74ADC6-99BE-8758-4446-6B54924C0B6E}"/>
          </ac:spMkLst>
        </pc:spChg>
        <pc:spChg chg="add">
          <ac:chgData name="L Roberts" userId="S::lroberts@ohacademy.co.uk::bd6b7227-230d-44c8-b4fe-a13c6c7d9260" providerId="AD" clId="Web-{944415EC-29FE-42D3-910B-C96387144F7B}" dt="2023-10-20T20:37:13.315" v="59"/>
          <ac:spMkLst>
            <pc:docMk/>
            <pc:sldMk cId="284721168" sldId="285"/>
            <ac:spMk id="9" creationId="{252763DB-C7EC-95E2-0DD9-4E2E5A26A380}"/>
          </ac:spMkLst>
        </pc:spChg>
        <pc:picChg chg="del">
          <ac:chgData name="L Roberts" userId="S::lroberts@ohacademy.co.uk::bd6b7227-230d-44c8-b4fe-a13c6c7d9260" providerId="AD" clId="Web-{944415EC-29FE-42D3-910B-C96387144F7B}" dt="2023-10-20T20:36:49.142" v="48"/>
          <ac:picMkLst>
            <pc:docMk/>
            <pc:sldMk cId="284721168" sldId="285"/>
            <ac:picMk id="3" creationId="{6AD0D569-6454-886E-E81C-690F858734E6}"/>
          </ac:picMkLst>
        </pc:picChg>
      </pc:sldChg>
      <pc:sldChg chg="addSp delSp modSp add">
        <pc:chgData name="L Roberts" userId="S::lroberts@ohacademy.co.uk::bd6b7227-230d-44c8-b4fe-a13c6c7d9260" providerId="AD" clId="Web-{944415EC-29FE-42D3-910B-C96387144F7B}" dt="2023-10-20T20:37:03.737" v="55" actId="20577"/>
        <pc:sldMkLst>
          <pc:docMk/>
          <pc:sldMk cId="1669303602" sldId="286"/>
        </pc:sldMkLst>
        <pc:spChg chg="del">
          <ac:chgData name="L Roberts" userId="S::lroberts@ohacademy.co.uk::bd6b7227-230d-44c8-b4fe-a13c6c7d9260" providerId="AD" clId="Web-{944415EC-29FE-42D3-910B-C96387144F7B}" dt="2023-10-20T20:36:57.799" v="52"/>
          <ac:spMkLst>
            <pc:docMk/>
            <pc:sldMk cId="1669303602" sldId="286"/>
            <ac:spMk id="2" creationId="{D8EBE353-B1B9-17E8-A0E0-847A111B2EEA}"/>
          </ac:spMkLst>
        </pc:spChg>
        <pc:spChg chg="del">
          <ac:chgData name="L Roberts" userId="S::lroberts@ohacademy.co.uk::bd6b7227-230d-44c8-b4fe-a13c6c7d9260" providerId="AD" clId="Web-{944415EC-29FE-42D3-910B-C96387144F7B}" dt="2023-10-20T20:36:51.971" v="49"/>
          <ac:spMkLst>
            <pc:docMk/>
            <pc:sldMk cId="1669303602" sldId="286"/>
            <ac:spMk id="5" creationId="{43C0AEDE-645F-0827-442F-9A0A8AF7BB38}"/>
          </ac:spMkLst>
        </pc:spChg>
        <pc:spChg chg="del">
          <ac:chgData name="L Roberts" userId="S::lroberts@ohacademy.co.uk::bd6b7227-230d-44c8-b4fe-a13c6c7d9260" providerId="AD" clId="Web-{944415EC-29FE-42D3-910B-C96387144F7B}" dt="2023-10-20T20:36:53.439" v="50"/>
          <ac:spMkLst>
            <pc:docMk/>
            <pc:sldMk cId="1669303602" sldId="286"/>
            <ac:spMk id="6" creationId="{87C81F9F-F311-5E76-0715-2166AE5BA8EB}"/>
          </ac:spMkLst>
        </pc:spChg>
        <pc:spChg chg="add del mod">
          <ac:chgData name="L Roberts" userId="S::lroberts@ohacademy.co.uk::bd6b7227-230d-44c8-b4fe-a13c6c7d9260" providerId="AD" clId="Web-{944415EC-29FE-42D3-910B-C96387144F7B}" dt="2023-10-20T20:37:01.158" v="54"/>
          <ac:spMkLst>
            <pc:docMk/>
            <pc:sldMk cId="1669303602" sldId="286"/>
            <ac:spMk id="8" creationId="{3B8FCC3E-6749-7622-0B6B-0DFF70A0A88D}"/>
          </ac:spMkLst>
        </pc:spChg>
        <pc:spChg chg="add">
          <ac:chgData name="L Roberts" userId="S::lroberts@ohacademy.co.uk::bd6b7227-230d-44c8-b4fe-a13c6c7d9260" providerId="AD" clId="Web-{944415EC-29FE-42D3-910B-C96387144F7B}" dt="2023-10-20T20:36:59.158" v="53"/>
          <ac:spMkLst>
            <pc:docMk/>
            <pc:sldMk cId="1669303602" sldId="286"/>
            <ac:spMk id="10" creationId="{4C14844D-A54F-647F-71D0-B9A28B90F5E7}"/>
          </ac:spMkLst>
        </pc:spChg>
        <pc:spChg chg="mod">
          <ac:chgData name="L Roberts" userId="S::lroberts@ohacademy.co.uk::bd6b7227-230d-44c8-b4fe-a13c6c7d9260" providerId="AD" clId="Web-{944415EC-29FE-42D3-910B-C96387144F7B}" dt="2023-10-20T20:37:03.737" v="55" actId="20577"/>
          <ac:spMkLst>
            <pc:docMk/>
            <pc:sldMk cId="1669303602" sldId="286"/>
            <ac:spMk id="12" creationId="{E0F12B6C-D357-4B63-A9DD-097DF14D72FE}"/>
          </ac:spMkLst>
        </pc:spChg>
        <pc:picChg chg="del">
          <ac:chgData name="L Roberts" userId="S::lroberts@ohacademy.co.uk::bd6b7227-230d-44c8-b4fe-a13c6c7d9260" providerId="AD" clId="Web-{944415EC-29FE-42D3-910B-C96387144F7B}" dt="2023-10-20T20:36:46.908" v="47"/>
          <ac:picMkLst>
            <pc:docMk/>
            <pc:sldMk cId="1669303602" sldId="286"/>
            <ac:picMk id="4" creationId="{20918FEF-A9EC-1D06-C531-5BEB00538928}"/>
          </ac:picMkLst>
        </pc:picChg>
        <pc:cxnChg chg="del">
          <ac:chgData name="L Roberts" userId="S::lroberts@ohacademy.co.uk::bd6b7227-230d-44c8-b4fe-a13c6c7d9260" providerId="AD" clId="Web-{944415EC-29FE-42D3-910B-C96387144F7B}" dt="2023-10-20T20:36:55.252" v="51"/>
          <ac:cxnSpMkLst>
            <pc:docMk/>
            <pc:sldMk cId="1669303602" sldId="286"/>
            <ac:cxnSpMk id="7" creationId="{2E9187A1-62A5-9CF1-2981-101906021890}"/>
          </ac:cxnSpMkLst>
        </pc:cxnChg>
      </pc:sldChg>
      <pc:sldChg chg="addSp delSp modSp add">
        <pc:chgData name="L Roberts" userId="S::lroberts@ohacademy.co.uk::bd6b7227-230d-44c8-b4fe-a13c6c7d9260" providerId="AD" clId="Web-{944415EC-29FE-42D3-910B-C96387144F7B}" dt="2023-10-20T20:36:44.720" v="46"/>
        <pc:sldMkLst>
          <pc:docMk/>
          <pc:sldMk cId="888315174" sldId="287"/>
        </pc:sldMkLst>
        <pc:spChg chg="del">
          <ac:chgData name="L Roberts" userId="S::lroberts@ohacademy.co.uk::bd6b7227-230d-44c8-b4fe-a13c6c7d9260" providerId="AD" clId="Web-{944415EC-29FE-42D3-910B-C96387144F7B}" dt="2023-10-20T20:36:41.658" v="44"/>
          <ac:spMkLst>
            <pc:docMk/>
            <pc:sldMk cId="888315174" sldId="287"/>
            <ac:spMk id="2" creationId="{D8EBE353-B1B9-17E8-A0E0-847A111B2EEA}"/>
          </ac:spMkLst>
        </pc:spChg>
        <pc:spChg chg="add del mod">
          <ac:chgData name="L Roberts" userId="S::lroberts@ohacademy.co.uk::bd6b7227-230d-44c8-b4fe-a13c6c7d9260" providerId="AD" clId="Web-{944415EC-29FE-42D3-910B-C96387144F7B}" dt="2023-10-20T20:36:44.720" v="46"/>
          <ac:spMkLst>
            <pc:docMk/>
            <pc:sldMk cId="888315174" sldId="287"/>
            <ac:spMk id="5" creationId="{8D00E10B-6B33-2BFE-6E76-46CBC56497EF}"/>
          </ac:spMkLst>
        </pc:spChg>
        <pc:spChg chg="mod">
          <ac:chgData name="L Roberts" userId="S::lroberts@ohacademy.co.uk::bd6b7227-230d-44c8-b4fe-a13c6c7d9260" providerId="AD" clId="Web-{944415EC-29FE-42D3-910B-C96387144F7B}" dt="2023-10-20T20:36:39.892" v="43" actId="20577"/>
          <ac:spMkLst>
            <pc:docMk/>
            <pc:sldMk cId="888315174" sldId="287"/>
            <ac:spMk id="6" creationId="{B122C50B-C0FD-8615-08B9-509E8081028B}"/>
          </ac:spMkLst>
        </pc:spChg>
        <pc:spChg chg="add">
          <ac:chgData name="L Roberts" userId="S::lroberts@ohacademy.co.uk::bd6b7227-230d-44c8-b4fe-a13c6c7d9260" providerId="AD" clId="Web-{944415EC-29FE-42D3-910B-C96387144F7B}" dt="2023-10-20T20:36:42.548" v="45"/>
          <ac:spMkLst>
            <pc:docMk/>
            <pc:sldMk cId="888315174" sldId="287"/>
            <ac:spMk id="8" creationId="{7F154AD4-ADCA-4331-8CEC-F8D87C7264D0}"/>
          </ac:spMkLst>
        </pc:spChg>
        <pc:picChg chg="del">
          <ac:chgData name="L Roberts" userId="S::lroberts@ohacademy.co.uk::bd6b7227-230d-44c8-b4fe-a13c6c7d9260" providerId="AD" clId="Web-{944415EC-29FE-42D3-910B-C96387144F7B}" dt="2023-10-20T20:36:37.095" v="42"/>
          <ac:picMkLst>
            <pc:docMk/>
            <pc:sldMk cId="888315174" sldId="287"/>
            <ac:picMk id="3" creationId="{529D690A-A43B-BEA0-6785-6666B5E349EA}"/>
          </ac:picMkLst>
        </pc:picChg>
      </pc:sldChg>
      <pc:sldChg chg="addSp delSp modSp add">
        <pc:chgData name="L Roberts" userId="S::lroberts@ohacademy.co.uk::bd6b7227-230d-44c8-b4fe-a13c6c7d9260" providerId="AD" clId="Web-{944415EC-29FE-42D3-910B-C96387144F7B}" dt="2023-10-20T20:36:31.408" v="41"/>
        <pc:sldMkLst>
          <pc:docMk/>
          <pc:sldMk cId="551467529" sldId="288"/>
        </pc:sldMkLst>
        <pc:spChg chg="del">
          <ac:chgData name="L Roberts" userId="S::lroberts@ohacademy.co.uk::bd6b7227-230d-44c8-b4fe-a13c6c7d9260" providerId="AD" clId="Web-{944415EC-29FE-42D3-910B-C96387144F7B}" dt="2023-10-20T20:36:17.251" v="39"/>
          <ac:spMkLst>
            <pc:docMk/>
            <pc:sldMk cId="551467529" sldId="288"/>
            <ac:spMk id="2" creationId="{D8EBE353-B1B9-17E8-A0E0-847A111B2EEA}"/>
          </ac:spMkLst>
        </pc:spChg>
        <pc:spChg chg="add del mod">
          <ac:chgData name="L Roberts" userId="S::lroberts@ohacademy.co.uk::bd6b7227-230d-44c8-b4fe-a13c6c7d9260" providerId="AD" clId="Web-{944415EC-29FE-42D3-910B-C96387144F7B}" dt="2023-10-20T20:36:31.408" v="41"/>
          <ac:spMkLst>
            <pc:docMk/>
            <pc:sldMk cId="551467529" sldId="288"/>
            <ac:spMk id="6" creationId="{ED5A0482-F16C-F384-768B-7E9977657FD2}"/>
          </ac:spMkLst>
        </pc:spChg>
        <pc:spChg chg="mod">
          <ac:chgData name="L Roberts" userId="S::lroberts@ohacademy.co.uk::bd6b7227-230d-44c8-b4fe-a13c6c7d9260" providerId="AD" clId="Web-{944415EC-29FE-42D3-910B-C96387144F7B}" dt="2023-10-20T20:36:15.141" v="38" actId="20577"/>
          <ac:spMkLst>
            <pc:docMk/>
            <pc:sldMk cId="551467529" sldId="288"/>
            <ac:spMk id="7" creationId="{9E1CB4F2-5769-78A3-8339-A8661F1C01E2}"/>
          </ac:spMkLst>
        </pc:spChg>
        <pc:spChg chg="add">
          <ac:chgData name="L Roberts" userId="S::lroberts@ohacademy.co.uk::bd6b7227-230d-44c8-b4fe-a13c6c7d9260" providerId="AD" clId="Web-{944415EC-29FE-42D3-910B-C96387144F7B}" dt="2023-10-20T20:36:28.689" v="40"/>
          <ac:spMkLst>
            <pc:docMk/>
            <pc:sldMk cId="551467529" sldId="288"/>
            <ac:spMk id="9" creationId="{225B89EF-6FEB-4E60-F5FC-052CAA36F6BB}"/>
          </ac:spMkLst>
        </pc:spChg>
        <pc:picChg chg="del">
          <ac:chgData name="L Roberts" userId="S::lroberts@ohacademy.co.uk::bd6b7227-230d-44c8-b4fe-a13c6c7d9260" providerId="AD" clId="Web-{944415EC-29FE-42D3-910B-C96387144F7B}" dt="2023-10-20T20:36:10.079" v="36"/>
          <ac:picMkLst>
            <pc:docMk/>
            <pc:sldMk cId="551467529" sldId="288"/>
            <ac:picMk id="3" creationId="{C489D278-AFF6-D01A-0489-CD34F44D4D55}"/>
          </ac:picMkLst>
        </pc:picChg>
      </pc:sldChg>
      <pc:sldChg chg="delSp modSp add">
        <pc:chgData name="L Roberts" userId="S::lroberts@ohacademy.co.uk::bd6b7227-230d-44c8-b4fe-a13c6c7d9260" providerId="AD" clId="Web-{944415EC-29FE-42D3-910B-C96387144F7B}" dt="2023-10-20T20:36:07.969" v="35"/>
        <pc:sldMkLst>
          <pc:docMk/>
          <pc:sldMk cId="526030797" sldId="289"/>
        </pc:sldMkLst>
        <pc:spChg chg="mod">
          <ac:chgData name="L Roberts" userId="S::lroberts@ohacademy.co.uk::bd6b7227-230d-44c8-b4fe-a13c6c7d9260" providerId="AD" clId="Web-{944415EC-29FE-42D3-910B-C96387144F7B}" dt="2023-10-20T20:35:58.063" v="30" actId="20577"/>
          <ac:spMkLst>
            <pc:docMk/>
            <pc:sldMk cId="526030797" sldId="289"/>
            <ac:spMk id="2" creationId="{D8EBE353-B1B9-17E8-A0E0-847A111B2EEA}"/>
          </ac:spMkLst>
        </pc:spChg>
        <pc:spChg chg="del">
          <ac:chgData name="L Roberts" userId="S::lroberts@ohacademy.co.uk::bd6b7227-230d-44c8-b4fe-a13c6c7d9260" providerId="AD" clId="Web-{944415EC-29FE-42D3-910B-C96387144F7B}" dt="2023-10-20T20:36:07.969" v="35"/>
          <ac:spMkLst>
            <pc:docMk/>
            <pc:sldMk cId="526030797" sldId="289"/>
            <ac:spMk id="4" creationId="{A22BAA55-3A79-5D7A-7806-04E26EE26821}"/>
          </ac:spMkLst>
        </pc:spChg>
        <pc:spChg chg="del">
          <ac:chgData name="L Roberts" userId="S::lroberts@ohacademy.co.uk::bd6b7227-230d-44c8-b4fe-a13c6c7d9260" providerId="AD" clId="Web-{944415EC-29FE-42D3-910B-C96387144F7B}" dt="2023-10-20T20:36:05.922" v="34"/>
          <ac:spMkLst>
            <pc:docMk/>
            <pc:sldMk cId="526030797" sldId="289"/>
            <ac:spMk id="6" creationId="{A1FB9543-77C7-1BB0-991F-9A068B07C2EF}"/>
          </ac:spMkLst>
        </pc:spChg>
        <pc:spChg chg="mod">
          <ac:chgData name="L Roberts" userId="S::lroberts@ohacademy.co.uk::bd6b7227-230d-44c8-b4fe-a13c6c7d9260" providerId="AD" clId="Web-{944415EC-29FE-42D3-910B-C96387144F7B}" dt="2023-10-20T20:36:04.532" v="33" actId="20577"/>
          <ac:spMkLst>
            <pc:docMk/>
            <pc:sldMk cId="526030797" sldId="289"/>
            <ac:spMk id="7" creationId="{2EADAE2A-E25F-A189-62AE-5202845EFF18}"/>
          </ac:spMkLst>
        </pc:spChg>
        <pc:spChg chg="mod">
          <ac:chgData name="L Roberts" userId="S::lroberts@ohacademy.co.uk::bd6b7227-230d-44c8-b4fe-a13c6c7d9260" providerId="AD" clId="Web-{944415EC-29FE-42D3-910B-C96387144F7B}" dt="2023-10-20T20:35:38.859" v="22" actId="20577"/>
          <ac:spMkLst>
            <pc:docMk/>
            <pc:sldMk cId="526030797" sldId="289"/>
            <ac:spMk id="8" creationId="{3A003A77-CAFE-B271-D13F-B162BFF41528}"/>
          </ac:spMkLst>
        </pc:spChg>
      </pc:sldChg>
      <pc:sldChg chg="modSp add">
        <pc:chgData name="L Roberts" userId="S::lroberts@ohacademy.co.uk::bd6b7227-230d-44c8-b4fe-a13c6c7d9260" providerId="AD" clId="Web-{944415EC-29FE-42D3-910B-C96387144F7B}" dt="2023-10-20T20:35:33.749" v="20" actId="20577"/>
        <pc:sldMkLst>
          <pc:docMk/>
          <pc:sldMk cId="3656050297" sldId="290"/>
        </pc:sldMkLst>
        <pc:spChg chg="mod">
          <ac:chgData name="L Roberts" userId="S::lroberts@ohacademy.co.uk::bd6b7227-230d-44c8-b4fe-a13c6c7d9260" providerId="AD" clId="Web-{944415EC-29FE-42D3-910B-C96387144F7B}" dt="2023-10-20T20:35:27.218" v="17" actId="20577"/>
          <ac:spMkLst>
            <pc:docMk/>
            <pc:sldMk cId="3656050297" sldId="290"/>
            <ac:spMk id="2" creationId="{D8EBE353-B1B9-17E8-A0E0-847A111B2EEA}"/>
          </ac:spMkLst>
        </pc:spChg>
        <pc:spChg chg="mod">
          <ac:chgData name="L Roberts" userId="S::lroberts@ohacademy.co.uk::bd6b7227-230d-44c8-b4fe-a13c6c7d9260" providerId="AD" clId="Web-{944415EC-29FE-42D3-910B-C96387144F7B}" dt="2023-10-20T20:35:31.562" v="19" actId="20577"/>
          <ac:spMkLst>
            <pc:docMk/>
            <pc:sldMk cId="3656050297" sldId="290"/>
            <ac:spMk id="3" creationId="{E1ABB7B4-05B7-1B43-883D-310292DF84B3}"/>
          </ac:spMkLst>
        </pc:spChg>
        <pc:spChg chg="mod">
          <ac:chgData name="L Roberts" userId="S::lroberts@ohacademy.co.uk::bd6b7227-230d-44c8-b4fe-a13c6c7d9260" providerId="AD" clId="Web-{944415EC-29FE-42D3-910B-C96387144F7B}" dt="2023-10-20T20:35:33.749" v="20" actId="20577"/>
          <ac:spMkLst>
            <pc:docMk/>
            <pc:sldMk cId="3656050297" sldId="290"/>
            <ac:spMk id="7" creationId="{9E1CB4F2-5769-78A3-8339-A8661F1C01E2}"/>
          </ac:spMkLst>
        </pc:spChg>
      </pc:sldChg>
      <pc:sldChg chg="delSp modSp add">
        <pc:chgData name="L Roberts" userId="S::lroberts@ohacademy.co.uk::bd6b7227-230d-44c8-b4fe-a13c6c7d9260" providerId="AD" clId="Web-{944415EC-29FE-42D3-910B-C96387144F7B}" dt="2023-10-20T20:34:58.576" v="10" actId="20577"/>
        <pc:sldMkLst>
          <pc:docMk/>
          <pc:sldMk cId="172284789" sldId="291"/>
        </pc:sldMkLst>
        <pc:spChg chg="mod">
          <ac:chgData name="L Roberts" userId="S::lroberts@ohacademy.co.uk::bd6b7227-230d-44c8-b4fe-a13c6c7d9260" providerId="AD" clId="Web-{944415EC-29FE-42D3-910B-C96387144F7B}" dt="2023-10-20T20:34:58.576" v="10" actId="20577"/>
          <ac:spMkLst>
            <pc:docMk/>
            <pc:sldMk cId="172284789" sldId="291"/>
            <ac:spMk id="6" creationId="{6CEB8C85-63BD-5E6A-4FF8-9ACCE57CC738}"/>
          </ac:spMkLst>
        </pc:spChg>
        <pc:picChg chg="del">
          <ac:chgData name="L Roberts" userId="S::lroberts@ohacademy.co.uk::bd6b7227-230d-44c8-b4fe-a13c6c7d9260" providerId="AD" clId="Web-{944415EC-29FE-42D3-910B-C96387144F7B}" dt="2023-10-20T20:34:56.108" v="8"/>
          <ac:picMkLst>
            <pc:docMk/>
            <pc:sldMk cId="172284789" sldId="291"/>
            <ac:picMk id="2" creationId="{1C1ADA58-379E-B5E9-D3B7-C4F4460A8B11}"/>
          </ac:picMkLst>
        </pc:picChg>
      </pc:sldChg>
      <pc:sldChg chg="add">
        <pc:chgData name="L Roberts" userId="S::lroberts@ohacademy.co.uk::bd6b7227-230d-44c8-b4fe-a13c6c7d9260" providerId="AD" clId="Web-{944415EC-29FE-42D3-910B-C96387144F7B}" dt="2023-10-20T20:34:49.139" v="7"/>
        <pc:sldMkLst>
          <pc:docMk/>
          <pc:sldMk cId="34644340" sldId="292"/>
        </pc:sldMkLst>
      </pc:sldChg>
    </pc:docChg>
  </pc:docChgLst>
  <pc:docChgLst>
    <pc:chgData name="N Karasava" userId="S::nkarasava@ohacademy.co.uk::12f65518-b181-4aab-80be-597559a4f458" providerId="AD" clId="Web-{AEE4A61D-5173-382A-775E-91D49A577071}"/>
    <pc:docChg chg="addSld modSld">
      <pc:chgData name="N Karasava" userId="S::nkarasava@ohacademy.co.uk::12f65518-b181-4aab-80be-597559a4f458" providerId="AD" clId="Web-{AEE4A61D-5173-382A-775E-91D49A577071}" dt="2024-03-15T14:08:15.683" v="120" actId="20577"/>
      <pc:docMkLst>
        <pc:docMk/>
      </pc:docMkLst>
      <pc:sldChg chg="add">
        <pc:chgData name="N Karasava" userId="S::nkarasava@ohacademy.co.uk::12f65518-b181-4aab-80be-597559a4f458" providerId="AD" clId="Web-{AEE4A61D-5173-382A-775E-91D49A577071}" dt="2024-03-15T13:55:02.450" v="4"/>
        <pc:sldMkLst>
          <pc:docMk/>
          <pc:sldMk cId="87166564" sldId="264"/>
        </pc:sldMkLst>
      </pc:sldChg>
      <pc:sldChg chg="modSp add">
        <pc:chgData name="N Karasava" userId="S::nkarasava@ohacademy.co.uk::12f65518-b181-4aab-80be-597559a4f458" providerId="AD" clId="Web-{AEE4A61D-5173-382A-775E-91D49A577071}" dt="2024-03-15T13:56:05.327" v="53" actId="1076"/>
        <pc:sldMkLst>
          <pc:docMk/>
          <pc:sldMk cId="4015430687" sldId="267"/>
        </pc:sldMkLst>
        <pc:spChg chg="mod">
          <ac:chgData name="N Karasava" userId="S::nkarasava@ohacademy.co.uk::12f65518-b181-4aab-80be-597559a4f458" providerId="AD" clId="Web-{AEE4A61D-5173-382A-775E-91D49A577071}" dt="2024-03-15T13:56:05.327" v="53" actId="1076"/>
          <ac:spMkLst>
            <pc:docMk/>
            <pc:sldMk cId="4015430687" sldId="267"/>
            <ac:spMk id="6" creationId="{EF04738E-014B-3250-5B40-C8D094E3B23A}"/>
          </ac:spMkLst>
        </pc:spChg>
      </pc:sldChg>
      <pc:sldChg chg="modSp add">
        <pc:chgData name="N Karasava" userId="S::nkarasava@ohacademy.co.uk::12f65518-b181-4aab-80be-597559a4f458" providerId="AD" clId="Web-{AEE4A61D-5173-382A-775E-91D49A577071}" dt="2024-03-15T13:57:16.658" v="67" actId="1076"/>
        <pc:sldMkLst>
          <pc:docMk/>
          <pc:sldMk cId="2373056702" sldId="319"/>
        </pc:sldMkLst>
        <pc:spChg chg="mod">
          <ac:chgData name="N Karasava" userId="S::nkarasava@ohacademy.co.uk::12f65518-b181-4aab-80be-597559a4f458" providerId="AD" clId="Web-{AEE4A61D-5173-382A-775E-91D49A577071}" dt="2024-03-15T13:57:15.378" v="66" actId="20577"/>
          <ac:spMkLst>
            <pc:docMk/>
            <pc:sldMk cId="2373056702" sldId="319"/>
            <ac:spMk id="2" creationId="{4F1EC7CE-20DC-92E4-BCDB-A76B12812789}"/>
          </ac:spMkLst>
        </pc:spChg>
        <pc:picChg chg="mod">
          <ac:chgData name="N Karasava" userId="S::nkarasava@ohacademy.co.uk::12f65518-b181-4aab-80be-597559a4f458" providerId="AD" clId="Web-{AEE4A61D-5173-382A-775E-91D49A577071}" dt="2024-03-15T13:57:16.658" v="67" actId="1076"/>
          <ac:picMkLst>
            <pc:docMk/>
            <pc:sldMk cId="2373056702" sldId="319"/>
            <ac:picMk id="5" creationId="{99D87741-6F83-1DAE-74FB-1415B53D13F7}"/>
          </ac:picMkLst>
        </pc:picChg>
      </pc:sldChg>
      <pc:sldChg chg="modSp add">
        <pc:chgData name="N Karasava" userId="S::nkarasava@ohacademy.co.uk::12f65518-b181-4aab-80be-597559a4f458" providerId="AD" clId="Web-{AEE4A61D-5173-382A-775E-91D49A577071}" dt="2024-03-15T14:05:46.990" v="69" actId="1076"/>
        <pc:sldMkLst>
          <pc:docMk/>
          <pc:sldMk cId="1184845857" sldId="320"/>
        </pc:sldMkLst>
        <pc:spChg chg="mod">
          <ac:chgData name="N Karasava" userId="S::nkarasava@ohacademy.co.uk::12f65518-b181-4aab-80be-597559a4f458" providerId="AD" clId="Web-{AEE4A61D-5173-382A-775E-91D49A577071}" dt="2024-03-15T14:05:46.990" v="69" actId="1076"/>
          <ac:spMkLst>
            <pc:docMk/>
            <pc:sldMk cId="1184845857" sldId="320"/>
            <ac:spMk id="3" creationId="{62EDF28C-0495-940D-8953-D2EF60693115}"/>
          </ac:spMkLst>
        </pc:spChg>
      </pc:sldChg>
      <pc:sldChg chg="modSp add">
        <pc:chgData name="N Karasava" userId="S::nkarasava@ohacademy.co.uk::12f65518-b181-4aab-80be-597559a4f458" providerId="AD" clId="Web-{AEE4A61D-5173-382A-775E-91D49A577071}" dt="2024-03-15T14:05:38.349" v="68" actId="1076"/>
        <pc:sldMkLst>
          <pc:docMk/>
          <pc:sldMk cId="46176527" sldId="515"/>
        </pc:sldMkLst>
        <pc:spChg chg="mod">
          <ac:chgData name="N Karasava" userId="S::nkarasava@ohacademy.co.uk::12f65518-b181-4aab-80be-597559a4f458" providerId="AD" clId="Web-{AEE4A61D-5173-382A-775E-91D49A577071}" dt="2024-03-15T14:05:38.349" v="68" actId="1076"/>
          <ac:spMkLst>
            <pc:docMk/>
            <pc:sldMk cId="46176527" sldId="515"/>
            <ac:spMk id="2" creationId="{00000000-0000-0000-0000-000000000000}"/>
          </ac:spMkLst>
        </pc:spChg>
      </pc:sldChg>
      <pc:sldChg chg="add">
        <pc:chgData name="N Karasava" userId="S::nkarasava@ohacademy.co.uk::12f65518-b181-4aab-80be-597559a4f458" providerId="AD" clId="Web-{AEE4A61D-5173-382A-775E-91D49A577071}" dt="2024-03-15T13:55:02.309" v="3"/>
        <pc:sldMkLst>
          <pc:docMk/>
          <pc:sldMk cId="1740536548" sldId="516"/>
        </pc:sldMkLst>
      </pc:sldChg>
      <pc:sldChg chg="modSp add">
        <pc:chgData name="N Karasava" userId="S::nkarasava@ohacademy.co.uk::12f65518-b181-4aab-80be-597559a4f458" providerId="AD" clId="Web-{AEE4A61D-5173-382A-775E-91D49A577071}" dt="2024-03-15T13:56:30.360" v="58" actId="14100"/>
        <pc:sldMkLst>
          <pc:docMk/>
          <pc:sldMk cId="626782517" sldId="517"/>
        </pc:sldMkLst>
        <pc:spChg chg="mod">
          <ac:chgData name="N Karasava" userId="S::nkarasava@ohacademy.co.uk::12f65518-b181-4aab-80be-597559a4f458" providerId="AD" clId="Web-{AEE4A61D-5173-382A-775E-91D49A577071}" dt="2024-03-15T13:56:30.360" v="58" actId="14100"/>
          <ac:spMkLst>
            <pc:docMk/>
            <pc:sldMk cId="626782517" sldId="517"/>
            <ac:spMk id="2" creationId="{00000000-0000-0000-0000-000000000000}"/>
          </ac:spMkLst>
        </pc:spChg>
      </pc:sldChg>
      <pc:sldChg chg="modSp add">
        <pc:chgData name="N Karasava" userId="S::nkarasava@ohacademy.co.uk::12f65518-b181-4aab-80be-597559a4f458" providerId="AD" clId="Web-{AEE4A61D-5173-382A-775E-91D49A577071}" dt="2024-03-15T13:56:13.910" v="55" actId="14100"/>
        <pc:sldMkLst>
          <pc:docMk/>
          <pc:sldMk cId="1594492211" sldId="518"/>
        </pc:sldMkLst>
        <pc:spChg chg="mod">
          <ac:chgData name="N Karasava" userId="S::nkarasava@ohacademy.co.uk::12f65518-b181-4aab-80be-597559a4f458" providerId="AD" clId="Web-{AEE4A61D-5173-382A-775E-91D49A577071}" dt="2024-03-15T13:56:13.910" v="55" actId="14100"/>
          <ac:spMkLst>
            <pc:docMk/>
            <pc:sldMk cId="1594492211" sldId="518"/>
            <ac:spMk id="2" creationId="{00000000-0000-0000-0000-000000000000}"/>
          </ac:spMkLst>
        </pc:spChg>
      </pc:sldChg>
      <pc:sldChg chg="modSp add">
        <pc:chgData name="N Karasava" userId="S::nkarasava@ohacademy.co.uk::12f65518-b181-4aab-80be-597559a4f458" providerId="AD" clId="Web-{AEE4A61D-5173-382A-775E-91D49A577071}" dt="2024-03-15T13:56:00.718" v="52" actId="20577"/>
        <pc:sldMkLst>
          <pc:docMk/>
          <pc:sldMk cId="21064797" sldId="519"/>
        </pc:sldMkLst>
        <pc:spChg chg="mod">
          <ac:chgData name="N Karasava" userId="S::nkarasava@ohacademy.co.uk::12f65518-b181-4aab-80be-597559a4f458" providerId="AD" clId="Web-{AEE4A61D-5173-382A-775E-91D49A577071}" dt="2024-03-15T13:56:00.718" v="52" actId="20577"/>
          <ac:spMkLst>
            <pc:docMk/>
            <pc:sldMk cId="21064797" sldId="519"/>
            <ac:spMk id="4" creationId="{00000000-0000-0000-0000-000000000000}"/>
          </ac:spMkLst>
        </pc:spChg>
        <pc:spChg chg="mod">
          <ac:chgData name="N Karasava" userId="S::nkarasava@ohacademy.co.uk::12f65518-b181-4aab-80be-597559a4f458" providerId="AD" clId="Web-{AEE4A61D-5173-382A-775E-91D49A577071}" dt="2024-03-15T13:55:16.419" v="9" actId="1076"/>
          <ac:spMkLst>
            <pc:docMk/>
            <pc:sldMk cId="21064797" sldId="519"/>
            <ac:spMk id="15" creationId="{00000000-0000-0000-0000-000000000000}"/>
          </ac:spMkLst>
        </pc:spChg>
      </pc:sldChg>
      <pc:sldChg chg="addSp modSp new">
        <pc:chgData name="N Karasava" userId="S::nkarasava@ohacademy.co.uk::12f65518-b181-4aab-80be-597559a4f458" providerId="AD" clId="Web-{AEE4A61D-5173-382A-775E-91D49A577071}" dt="2024-03-15T14:08:15.683" v="120" actId="20577"/>
        <pc:sldMkLst>
          <pc:docMk/>
          <pc:sldMk cId="2580267418" sldId="520"/>
        </pc:sldMkLst>
        <pc:spChg chg="mod">
          <ac:chgData name="N Karasava" userId="S::nkarasava@ohacademy.co.uk::12f65518-b181-4aab-80be-597559a4f458" providerId="AD" clId="Web-{AEE4A61D-5173-382A-775E-91D49A577071}" dt="2024-03-15T14:08:15.683" v="120" actId="20577"/>
          <ac:spMkLst>
            <pc:docMk/>
            <pc:sldMk cId="2580267418" sldId="520"/>
            <ac:spMk id="2" creationId="{FCF0C851-526D-11D4-57D7-8E2D9AB52DF1}"/>
          </ac:spMkLst>
        </pc:spChg>
        <pc:spChg chg="mod">
          <ac:chgData name="N Karasava" userId="S::nkarasava@ohacademy.co.uk::12f65518-b181-4aab-80be-597559a4f458" providerId="AD" clId="Web-{AEE4A61D-5173-382A-775E-91D49A577071}" dt="2024-03-15T14:07:41.931" v="113" actId="1076"/>
          <ac:spMkLst>
            <pc:docMk/>
            <pc:sldMk cId="2580267418" sldId="520"/>
            <ac:spMk id="3" creationId="{719DA92C-BB7F-F495-F4AE-8A3614F6539C}"/>
          </ac:spMkLst>
        </pc:spChg>
        <pc:picChg chg="add mod">
          <ac:chgData name="N Karasava" userId="S::nkarasava@ohacademy.co.uk::12f65518-b181-4aab-80be-597559a4f458" providerId="AD" clId="Web-{AEE4A61D-5173-382A-775E-91D49A577071}" dt="2024-03-15T14:08:09.901" v="118" actId="1076"/>
          <ac:picMkLst>
            <pc:docMk/>
            <pc:sldMk cId="2580267418" sldId="520"/>
            <ac:picMk id="4" creationId="{6E43EDDE-5473-93FF-764E-89DD8648518C}"/>
          </ac:picMkLst>
        </pc:picChg>
        <pc:picChg chg="add mod">
          <ac:chgData name="N Karasava" userId="S::nkarasava@ohacademy.co.uk::12f65518-b181-4aab-80be-597559a4f458" providerId="AD" clId="Web-{AEE4A61D-5173-382A-775E-91D49A577071}" dt="2024-03-15T14:08:06.963" v="117" actId="1076"/>
          <ac:picMkLst>
            <pc:docMk/>
            <pc:sldMk cId="2580267418" sldId="520"/>
            <ac:picMk id="5" creationId="{DF65963E-92CC-49AF-00FC-F31E1C9B4403}"/>
          </ac:picMkLst>
        </pc:picChg>
      </pc:sldChg>
      <pc:sldMasterChg chg="addSldLayout">
        <pc:chgData name="N Karasava" userId="S::nkarasava@ohacademy.co.uk::12f65518-b181-4aab-80be-597559a4f458" providerId="AD" clId="Web-{AEE4A61D-5173-382A-775E-91D49A577071}" dt="2024-03-15T13:55:03.169" v="8"/>
        <pc:sldMasterMkLst>
          <pc:docMk/>
          <pc:sldMasterMk cId="2460954070" sldId="2147483870"/>
        </pc:sldMasterMkLst>
        <pc:sldLayoutChg chg="add replId">
          <pc:chgData name="N Karasava" userId="S::nkarasava@ohacademy.co.uk::12f65518-b181-4aab-80be-597559a4f458" providerId="AD" clId="Web-{AEE4A61D-5173-382A-775E-91D49A577071}" dt="2024-03-15T13:55:01.903" v="0"/>
          <pc:sldLayoutMkLst>
            <pc:docMk/>
            <pc:sldMasterMk cId="2460954070" sldId="2147483870"/>
            <pc:sldLayoutMk cId="3569567321" sldId="2147483890"/>
          </pc:sldLayoutMkLst>
        </pc:sldLayoutChg>
        <pc:sldLayoutChg chg="add">
          <pc:chgData name="N Karasava" userId="S::nkarasava@ohacademy.co.uk::12f65518-b181-4aab-80be-597559a4f458" providerId="AD" clId="Web-{AEE4A61D-5173-382A-775E-91D49A577071}" dt="2024-03-15T13:55:02.309" v="3"/>
          <pc:sldLayoutMkLst>
            <pc:docMk/>
            <pc:sldMasterMk cId="2460954070" sldId="2147483870"/>
            <pc:sldLayoutMk cId="4182312275" sldId="2147483891"/>
          </pc:sldLayoutMkLst>
        </pc:sldLayoutChg>
        <pc:sldLayoutChg chg="add">
          <pc:chgData name="N Karasava" userId="S::nkarasava@ohacademy.co.uk::12f65518-b181-4aab-80be-597559a4f458" providerId="AD" clId="Web-{AEE4A61D-5173-382A-775E-91D49A577071}" dt="2024-03-15T13:55:02.450" v="4"/>
          <pc:sldLayoutMkLst>
            <pc:docMk/>
            <pc:sldMasterMk cId="2460954070" sldId="2147483870"/>
            <pc:sldLayoutMk cId="2325162188" sldId="2147483892"/>
          </pc:sldLayoutMkLst>
        </pc:sldLayoutChg>
        <pc:sldLayoutChg chg="add">
          <pc:chgData name="N Karasava" userId="S::nkarasava@ohacademy.co.uk::12f65518-b181-4aab-80be-597559a4f458" providerId="AD" clId="Web-{AEE4A61D-5173-382A-775E-91D49A577071}" dt="2024-03-15T13:55:02.809" v="5"/>
          <pc:sldLayoutMkLst>
            <pc:docMk/>
            <pc:sldMasterMk cId="2460954070" sldId="2147483870"/>
            <pc:sldLayoutMk cId="1846161084" sldId="2147483893"/>
          </pc:sldLayoutMkLst>
        </pc:sldLayoutChg>
        <pc:sldLayoutChg chg="add">
          <pc:chgData name="N Karasava" userId="S::nkarasava@ohacademy.co.uk::12f65518-b181-4aab-80be-597559a4f458" providerId="AD" clId="Web-{AEE4A61D-5173-382A-775E-91D49A577071}" dt="2024-03-15T13:55:03.077" v="7"/>
          <pc:sldLayoutMkLst>
            <pc:docMk/>
            <pc:sldMasterMk cId="2460954070" sldId="2147483870"/>
            <pc:sldLayoutMk cId="2158237666" sldId="2147483894"/>
          </pc:sldLayoutMkLst>
        </pc:sldLayoutChg>
        <pc:sldLayoutChg chg="add">
          <pc:chgData name="N Karasava" userId="S::nkarasava@ohacademy.co.uk::12f65518-b181-4aab-80be-597559a4f458" providerId="AD" clId="Web-{AEE4A61D-5173-382A-775E-91D49A577071}" dt="2024-03-15T13:55:03.169" v="8"/>
          <pc:sldLayoutMkLst>
            <pc:docMk/>
            <pc:sldMasterMk cId="2460954070" sldId="2147483870"/>
            <pc:sldLayoutMk cId="4110722591" sldId="2147483895"/>
          </pc:sldLayoutMkLst>
        </pc:sldLayoutChg>
      </pc:sldMasterChg>
    </pc:docChg>
  </pc:docChgLst>
  <pc:docChgLst>
    <pc:chgData name="L Roberts" userId="S::lroberts@ohacademy.co.uk::bd6b7227-230d-44c8-b4fe-a13c6c7d9260" providerId="AD" clId="Web-{11B54C4D-4276-43D8-9A96-D0E971D7E223}"/>
    <pc:docChg chg="delSld modSld">
      <pc:chgData name="L Roberts" userId="S::lroberts@ohacademy.co.uk::bd6b7227-230d-44c8-b4fe-a13c6c7d9260" providerId="AD" clId="Web-{11B54C4D-4276-43D8-9A96-D0E971D7E223}" dt="2024-03-24T09:25:24.329" v="10"/>
      <pc:docMkLst>
        <pc:docMk/>
      </pc:docMkLst>
      <pc:sldChg chg="del">
        <pc:chgData name="L Roberts" userId="S::lroberts@ohacademy.co.uk::bd6b7227-230d-44c8-b4fe-a13c6c7d9260" providerId="AD" clId="Web-{11B54C4D-4276-43D8-9A96-D0E971D7E223}" dt="2024-03-24T09:25:22.844" v="6"/>
        <pc:sldMkLst>
          <pc:docMk/>
          <pc:sldMk cId="1806616273" sldId="268"/>
        </pc:sldMkLst>
      </pc:sldChg>
      <pc:sldChg chg="delSp modSp del">
        <pc:chgData name="L Roberts" userId="S::lroberts@ohacademy.co.uk::bd6b7227-230d-44c8-b4fe-a13c6c7d9260" providerId="AD" clId="Web-{11B54C4D-4276-43D8-9A96-D0E971D7E223}" dt="2024-03-24T09:25:20.532" v="5"/>
        <pc:sldMkLst>
          <pc:docMk/>
          <pc:sldMk cId="2119759023" sldId="269"/>
        </pc:sldMkLst>
        <pc:spChg chg="mod">
          <ac:chgData name="L Roberts" userId="S::lroberts@ohacademy.co.uk::bd6b7227-230d-44c8-b4fe-a13c6c7d9260" providerId="AD" clId="Web-{11B54C4D-4276-43D8-9A96-D0E971D7E223}" dt="2024-03-24T09:25:17.391" v="3" actId="20577"/>
          <ac:spMkLst>
            <pc:docMk/>
            <pc:sldMk cId="2119759023" sldId="269"/>
            <ac:spMk id="10" creationId="{A8624E30-96EC-0F07-A5A9-D2E9B7763D4C}"/>
          </ac:spMkLst>
        </pc:spChg>
        <pc:picChg chg="del">
          <ac:chgData name="L Roberts" userId="S::lroberts@ohacademy.co.uk::bd6b7227-230d-44c8-b4fe-a13c6c7d9260" providerId="AD" clId="Web-{11B54C4D-4276-43D8-9A96-D0E971D7E223}" dt="2024-03-24T09:25:18.532" v="4"/>
          <ac:picMkLst>
            <pc:docMk/>
            <pc:sldMk cId="2119759023" sldId="269"/>
            <ac:picMk id="4" creationId="{44C40FEB-00C6-0E26-3553-A4590646BCA4}"/>
          </ac:picMkLst>
        </pc:picChg>
      </pc:sldChg>
      <pc:sldChg chg="del">
        <pc:chgData name="L Roberts" userId="S::lroberts@ohacademy.co.uk::bd6b7227-230d-44c8-b4fe-a13c6c7d9260" providerId="AD" clId="Web-{11B54C4D-4276-43D8-9A96-D0E971D7E223}" dt="2024-03-24T09:25:22.891" v="7"/>
        <pc:sldMkLst>
          <pc:docMk/>
          <pc:sldMk cId="4274941950" sldId="509"/>
        </pc:sldMkLst>
      </pc:sldChg>
      <pc:sldChg chg="del">
        <pc:chgData name="L Roberts" userId="S::lroberts@ohacademy.co.uk::bd6b7227-230d-44c8-b4fe-a13c6c7d9260" providerId="AD" clId="Web-{11B54C4D-4276-43D8-9A96-D0E971D7E223}" dt="2024-03-24T09:25:23.172" v="8"/>
        <pc:sldMkLst>
          <pc:docMk/>
          <pc:sldMk cId="2044092828" sldId="510"/>
        </pc:sldMkLst>
      </pc:sldChg>
      <pc:sldChg chg="del">
        <pc:chgData name="L Roberts" userId="S::lroberts@ohacademy.co.uk::bd6b7227-230d-44c8-b4fe-a13c6c7d9260" providerId="AD" clId="Web-{11B54C4D-4276-43D8-9A96-D0E971D7E223}" dt="2024-03-24T09:25:24.329" v="10"/>
        <pc:sldMkLst>
          <pc:docMk/>
          <pc:sldMk cId="3219641711" sldId="512"/>
        </pc:sldMkLst>
      </pc:sldChg>
      <pc:sldChg chg="del">
        <pc:chgData name="L Roberts" userId="S::lroberts@ohacademy.co.uk::bd6b7227-230d-44c8-b4fe-a13c6c7d9260" providerId="AD" clId="Web-{11B54C4D-4276-43D8-9A96-D0E971D7E223}" dt="2024-03-24T09:25:23.766" v="9"/>
        <pc:sldMkLst>
          <pc:docMk/>
          <pc:sldMk cId="931600034" sldId="513"/>
        </pc:sldMkLst>
      </pc:sldChg>
    </pc:docChg>
  </pc:docChgLst>
  <pc:docChgLst>
    <pc:chgData name="A Freel" userId="S::afreel@ohacademy.co.uk::f6dead3d-cc44-4b49-aee1-60fe86f08dbd" providerId="AD" clId="Web-{0D60737B-FA5A-D167-6F3A-9E6B16FE1C7F}"/>
    <pc:docChg chg="addSld modSld">
      <pc:chgData name="A Freel" userId="S::afreel@ohacademy.co.uk::f6dead3d-cc44-4b49-aee1-60fe86f08dbd" providerId="AD" clId="Web-{0D60737B-FA5A-D167-6F3A-9E6B16FE1C7F}" dt="2023-12-12T13:50:33.534" v="19" actId="20577"/>
      <pc:docMkLst>
        <pc:docMk/>
      </pc:docMkLst>
      <pc:sldChg chg="addSp delSp modSp new">
        <pc:chgData name="A Freel" userId="S::afreel@ohacademy.co.uk::f6dead3d-cc44-4b49-aee1-60fe86f08dbd" providerId="AD" clId="Web-{0D60737B-FA5A-D167-6F3A-9E6B16FE1C7F}" dt="2023-12-12T13:50:33.534" v="19" actId="20577"/>
        <pc:sldMkLst>
          <pc:docMk/>
          <pc:sldMk cId="2848035885" sldId="321"/>
        </pc:sldMkLst>
        <pc:spChg chg="mod">
          <ac:chgData name="A Freel" userId="S::afreel@ohacademy.co.uk::f6dead3d-cc44-4b49-aee1-60fe86f08dbd" providerId="AD" clId="Web-{0D60737B-FA5A-D167-6F3A-9E6B16FE1C7F}" dt="2023-12-12T13:50:33.534" v="19" actId="20577"/>
          <ac:spMkLst>
            <pc:docMk/>
            <pc:sldMk cId="2848035885" sldId="321"/>
            <ac:spMk id="2" creationId="{B257A7DD-C583-EAAA-E172-8526E3016479}"/>
          </ac:spMkLst>
        </pc:spChg>
        <pc:spChg chg="del">
          <ac:chgData name="A Freel" userId="S::afreel@ohacademy.co.uk::f6dead3d-cc44-4b49-aee1-60fe86f08dbd" providerId="AD" clId="Web-{0D60737B-FA5A-D167-6F3A-9E6B16FE1C7F}" dt="2023-12-12T13:48:18.445" v="7"/>
          <ac:spMkLst>
            <pc:docMk/>
            <pc:sldMk cId="2848035885" sldId="321"/>
            <ac:spMk id="3" creationId="{4D8EDB56-F163-5582-3DBE-F8C3939AEDCB}"/>
          </ac:spMkLst>
        </pc:spChg>
        <pc:spChg chg="add del mod">
          <ac:chgData name="A Freel" userId="S::afreel@ohacademy.co.uk::f6dead3d-cc44-4b49-aee1-60fe86f08dbd" providerId="AD" clId="Web-{0D60737B-FA5A-D167-6F3A-9E6B16FE1C7F}" dt="2023-12-12T13:48:33.368" v="10"/>
          <ac:spMkLst>
            <pc:docMk/>
            <pc:sldMk cId="2848035885" sldId="321"/>
            <ac:spMk id="4" creationId="{B59B6B0F-C8BA-B4DE-AC08-CAC5F0DA3AEA}"/>
          </ac:spMkLst>
        </pc:spChg>
        <pc:spChg chg="add mod">
          <ac:chgData name="A Freel" userId="S::afreel@ohacademy.co.uk::f6dead3d-cc44-4b49-aee1-60fe86f08dbd" providerId="AD" clId="Web-{0D60737B-FA5A-D167-6F3A-9E6B16FE1C7F}" dt="2023-12-12T13:48:53.541" v="13" actId="1076"/>
          <ac:spMkLst>
            <pc:docMk/>
            <pc:sldMk cId="2848035885" sldId="321"/>
            <ac:spMk id="5" creationId="{FE940981-F7BC-34E3-07CA-D63CB789372C}"/>
          </ac:spMkLst>
        </pc:spChg>
        <pc:picChg chg="add mod">
          <ac:chgData name="A Freel" userId="S::afreel@ohacademy.co.uk::f6dead3d-cc44-4b49-aee1-60fe86f08dbd" providerId="AD" clId="Web-{0D60737B-FA5A-D167-6F3A-9E6B16FE1C7F}" dt="2023-12-12T13:49:41.999" v="16" actId="14100"/>
          <ac:picMkLst>
            <pc:docMk/>
            <pc:sldMk cId="2848035885" sldId="321"/>
            <ac:picMk id="6" creationId="{473A5328-DF15-380E-26BA-D39292D26384}"/>
          </ac:picMkLst>
        </pc:picChg>
      </pc:sldChg>
    </pc:docChg>
  </pc:docChgLst>
  <pc:docChgLst>
    <pc:chgData name="A Freel" userId="S::afreel@ohacademy.co.uk::f6dead3d-cc44-4b49-aee1-60fe86f08dbd" providerId="AD" clId="Web-{D9BC24F7-D31D-0888-B77B-2CDEAA3093A5}"/>
    <pc:docChg chg="addSld modSld">
      <pc:chgData name="A Freel" userId="S::afreel@ohacademy.co.uk::f6dead3d-cc44-4b49-aee1-60fe86f08dbd" providerId="AD" clId="Web-{D9BC24F7-D31D-0888-B77B-2CDEAA3093A5}" dt="2024-03-07T18:55:26.503" v="38"/>
      <pc:docMkLst>
        <pc:docMk/>
      </pc:docMkLst>
      <pc:sldChg chg="addSp delSp modSp">
        <pc:chgData name="A Freel" userId="S::afreel@ohacademy.co.uk::f6dead3d-cc44-4b49-aee1-60fe86f08dbd" providerId="AD" clId="Web-{D9BC24F7-D31D-0888-B77B-2CDEAA3093A5}" dt="2024-03-07T18:38:48.057" v="23"/>
        <pc:sldMkLst>
          <pc:docMk/>
          <pc:sldMk cId="759283344" sldId="265"/>
        </pc:sldMkLst>
        <pc:spChg chg="del">
          <ac:chgData name="A Freel" userId="S::afreel@ohacademy.co.uk::f6dead3d-cc44-4b49-aee1-60fe86f08dbd" providerId="AD" clId="Web-{D9BC24F7-D31D-0888-B77B-2CDEAA3093A5}" dt="2024-03-07T18:34:51.209" v="12"/>
          <ac:spMkLst>
            <pc:docMk/>
            <pc:sldMk cId="759283344" sldId="265"/>
            <ac:spMk id="2" creationId="{92E3EBD3-C7DD-0D12-E7F1-05B66A4F8660}"/>
          </ac:spMkLst>
        </pc:spChg>
        <pc:spChg chg="del">
          <ac:chgData name="A Freel" userId="S::afreel@ohacademy.co.uk::f6dead3d-cc44-4b49-aee1-60fe86f08dbd" providerId="AD" clId="Web-{D9BC24F7-D31D-0888-B77B-2CDEAA3093A5}" dt="2024-03-07T18:34:51.193" v="11"/>
          <ac:spMkLst>
            <pc:docMk/>
            <pc:sldMk cId="759283344" sldId="265"/>
            <ac:spMk id="6" creationId="{54ADC5AE-4FBF-F5DF-99BB-A2FE49FBCD5D}"/>
          </ac:spMkLst>
        </pc:spChg>
        <pc:spChg chg="del">
          <ac:chgData name="A Freel" userId="S::afreel@ohacademy.co.uk::f6dead3d-cc44-4b49-aee1-60fe86f08dbd" providerId="AD" clId="Web-{D9BC24F7-D31D-0888-B77B-2CDEAA3093A5}" dt="2024-03-07T18:38:47.323" v="22"/>
          <ac:spMkLst>
            <pc:docMk/>
            <pc:sldMk cId="759283344" sldId="265"/>
            <ac:spMk id="7" creationId="{462A0ABB-2E2B-3178-B3C0-BE2151033548}"/>
          </ac:spMkLst>
        </pc:spChg>
        <pc:spChg chg="del">
          <ac:chgData name="A Freel" userId="S::afreel@ohacademy.co.uk::f6dead3d-cc44-4b49-aee1-60fe86f08dbd" providerId="AD" clId="Web-{D9BC24F7-D31D-0888-B77B-2CDEAA3093A5}" dt="2024-03-07T18:34:42.334" v="8"/>
          <ac:spMkLst>
            <pc:docMk/>
            <pc:sldMk cId="759283344" sldId="265"/>
            <ac:spMk id="9" creationId="{B87EF6CB-5E5D-CF90-4204-C9B30AD90F73}"/>
          </ac:spMkLst>
        </pc:spChg>
        <pc:spChg chg="del">
          <ac:chgData name="A Freel" userId="S::afreel@ohacademy.co.uk::f6dead3d-cc44-4b49-aee1-60fe86f08dbd" providerId="AD" clId="Web-{D9BC24F7-D31D-0888-B77B-2CDEAA3093A5}" dt="2024-03-07T18:36:02.023" v="16"/>
          <ac:spMkLst>
            <pc:docMk/>
            <pc:sldMk cId="759283344" sldId="265"/>
            <ac:spMk id="10" creationId="{9A19414A-98D1-5492-6830-29DB4456C60E}"/>
          </ac:spMkLst>
        </pc:spChg>
        <pc:spChg chg="del">
          <ac:chgData name="A Freel" userId="S::afreel@ohacademy.co.uk::f6dead3d-cc44-4b49-aee1-60fe86f08dbd" providerId="AD" clId="Web-{D9BC24F7-D31D-0888-B77B-2CDEAA3093A5}" dt="2024-03-07T18:34:51.193" v="10"/>
          <ac:spMkLst>
            <pc:docMk/>
            <pc:sldMk cId="759283344" sldId="265"/>
            <ac:spMk id="11" creationId="{030C6532-64AD-8E38-C904-1E509759A9C6}"/>
          </ac:spMkLst>
        </pc:spChg>
        <pc:spChg chg="del">
          <ac:chgData name="A Freel" userId="S::afreel@ohacademy.co.uk::f6dead3d-cc44-4b49-aee1-60fe86f08dbd" providerId="AD" clId="Web-{D9BC24F7-D31D-0888-B77B-2CDEAA3093A5}" dt="2024-03-07T18:35:07.490" v="13"/>
          <ac:spMkLst>
            <pc:docMk/>
            <pc:sldMk cId="759283344" sldId="265"/>
            <ac:spMk id="12" creationId="{35E0E021-8DA4-3E86-2CD4-B88F381D7C00}"/>
          </ac:spMkLst>
        </pc:spChg>
        <pc:spChg chg="del">
          <ac:chgData name="A Freel" userId="S::afreel@ohacademy.co.uk::f6dead3d-cc44-4b49-aee1-60fe86f08dbd" providerId="AD" clId="Web-{D9BC24F7-D31D-0888-B77B-2CDEAA3093A5}" dt="2024-03-07T18:34:51.193" v="9"/>
          <ac:spMkLst>
            <pc:docMk/>
            <pc:sldMk cId="759283344" sldId="265"/>
            <ac:spMk id="13" creationId="{C5EE85EE-5C70-6800-3AF8-C58D9BF5E6C1}"/>
          </ac:spMkLst>
        </pc:spChg>
        <pc:spChg chg="add">
          <ac:chgData name="A Freel" userId="S::afreel@ohacademy.co.uk::f6dead3d-cc44-4b49-aee1-60fe86f08dbd" providerId="AD" clId="Web-{D9BC24F7-D31D-0888-B77B-2CDEAA3093A5}" dt="2024-03-07T18:33:56.176" v="7"/>
          <ac:spMkLst>
            <pc:docMk/>
            <pc:sldMk cId="759283344" sldId="265"/>
            <ac:spMk id="14" creationId="{3C6F0025-53EB-286A-D6FB-289A89D72227}"/>
          </ac:spMkLst>
        </pc:spChg>
        <pc:spChg chg="add">
          <ac:chgData name="A Freel" userId="S::afreel@ohacademy.co.uk::f6dead3d-cc44-4b49-aee1-60fe86f08dbd" providerId="AD" clId="Web-{D9BC24F7-D31D-0888-B77B-2CDEAA3093A5}" dt="2024-03-07T18:38:48.057" v="23"/>
          <ac:spMkLst>
            <pc:docMk/>
            <pc:sldMk cId="759283344" sldId="265"/>
            <ac:spMk id="16" creationId="{462A0ABB-2E2B-3178-B3C0-BE2151033548}"/>
          </ac:spMkLst>
        </pc:spChg>
        <pc:picChg chg="mod">
          <ac:chgData name="A Freel" userId="S::afreel@ohacademy.co.uk::f6dead3d-cc44-4b49-aee1-60fe86f08dbd" providerId="AD" clId="Web-{D9BC24F7-D31D-0888-B77B-2CDEAA3093A5}" dt="2024-03-07T18:35:22.241" v="15" actId="1076"/>
          <ac:picMkLst>
            <pc:docMk/>
            <pc:sldMk cId="759283344" sldId="265"/>
            <ac:picMk id="5" creationId="{2E4802F0-2BFD-A186-6616-CB702C4ADE1A}"/>
          </ac:picMkLst>
        </pc:picChg>
        <pc:picChg chg="add mod">
          <ac:chgData name="A Freel" userId="S::afreel@ohacademy.co.uk::f6dead3d-cc44-4b49-aee1-60fe86f08dbd" providerId="AD" clId="Web-{D9BC24F7-D31D-0888-B77B-2CDEAA3093A5}" dt="2024-03-07T18:36:09.195" v="19" actId="14100"/>
          <ac:picMkLst>
            <pc:docMk/>
            <pc:sldMk cId="759283344" sldId="265"/>
            <ac:picMk id="15" creationId="{7B2CDF00-DB6E-DCFB-F89F-FA434FB2CE91}"/>
          </ac:picMkLst>
        </pc:picChg>
      </pc:sldChg>
      <pc:sldChg chg="addSp delSp modSp">
        <pc:chgData name="A Freel" userId="S::afreel@ohacademy.co.uk::f6dead3d-cc44-4b49-aee1-60fe86f08dbd" providerId="AD" clId="Web-{D9BC24F7-D31D-0888-B77B-2CDEAA3093A5}" dt="2024-03-07T18:38:43.870" v="21"/>
        <pc:sldMkLst>
          <pc:docMk/>
          <pc:sldMk cId="280546473" sldId="266"/>
        </pc:sldMkLst>
        <pc:spChg chg="add mod">
          <ac:chgData name="A Freel" userId="S::afreel@ohacademy.co.uk::f6dead3d-cc44-4b49-aee1-60fe86f08dbd" providerId="AD" clId="Web-{D9BC24F7-D31D-0888-B77B-2CDEAA3093A5}" dt="2024-03-07T18:33:53.020" v="6" actId="20577"/>
          <ac:spMkLst>
            <pc:docMk/>
            <pc:sldMk cId="280546473" sldId="266"/>
            <ac:spMk id="4" creationId="{C5FA7611-83A1-9E91-36DB-A3F2C8CCBCA3}"/>
          </ac:spMkLst>
        </pc:spChg>
        <pc:spChg chg="del">
          <ac:chgData name="A Freel" userId="S::afreel@ohacademy.co.uk::f6dead3d-cc44-4b49-aee1-60fe86f08dbd" providerId="AD" clId="Web-{D9BC24F7-D31D-0888-B77B-2CDEAA3093A5}" dt="2024-03-07T18:38:43.073" v="20"/>
          <ac:spMkLst>
            <pc:docMk/>
            <pc:sldMk cId="280546473" sldId="266"/>
            <ac:spMk id="9" creationId="{A95E174C-C903-47CF-5FC2-A82FA86B86D5}"/>
          </ac:spMkLst>
        </pc:spChg>
        <pc:spChg chg="add">
          <ac:chgData name="A Freel" userId="S::afreel@ohacademy.co.uk::f6dead3d-cc44-4b49-aee1-60fe86f08dbd" providerId="AD" clId="Web-{D9BC24F7-D31D-0888-B77B-2CDEAA3093A5}" dt="2024-03-07T18:38:43.870" v="21"/>
          <ac:spMkLst>
            <pc:docMk/>
            <pc:sldMk cId="280546473" sldId="266"/>
            <ac:spMk id="10" creationId="{462A0ABB-2E2B-3178-B3C0-BE2151033548}"/>
          </ac:spMkLst>
        </pc:spChg>
      </pc:sldChg>
      <pc:sldChg chg="add">
        <pc:chgData name="A Freel" userId="S::afreel@ohacademy.co.uk::f6dead3d-cc44-4b49-aee1-60fe86f08dbd" providerId="AD" clId="Web-{D9BC24F7-D31D-0888-B77B-2CDEAA3093A5}" dt="2024-03-07T18:55:26.487" v="37"/>
        <pc:sldMkLst>
          <pc:docMk/>
          <pc:sldMk cId="1156984340" sldId="412"/>
        </pc:sldMkLst>
      </pc:sldChg>
      <pc:sldChg chg="add">
        <pc:chgData name="A Freel" userId="S::afreel@ohacademy.co.uk::f6dead3d-cc44-4b49-aee1-60fe86f08dbd" providerId="AD" clId="Web-{D9BC24F7-D31D-0888-B77B-2CDEAA3093A5}" dt="2024-03-07T18:55:26.456" v="36"/>
        <pc:sldMkLst>
          <pc:docMk/>
          <pc:sldMk cId="244091160" sldId="413"/>
        </pc:sldMkLst>
      </pc:sldChg>
      <pc:sldChg chg="add">
        <pc:chgData name="A Freel" userId="S::afreel@ohacademy.co.uk::f6dead3d-cc44-4b49-aee1-60fe86f08dbd" providerId="AD" clId="Web-{D9BC24F7-D31D-0888-B77B-2CDEAA3093A5}" dt="2024-03-07T18:55:26.378" v="35"/>
        <pc:sldMkLst>
          <pc:docMk/>
          <pc:sldMk cId="2815622670" sldId="414"/>
        </pc:sldMkLst>
      </pc:sldChg>
      <pc:sldChg chg="add">
        <pc:chgData name="A Freel" userId="S::afreel@ohacademy.co.uk::f6dead3d-cc44-4b49-aee1-60fe86f08dbd" providerId="AD" clId="Web-{D9BC24F7-D31D-0888-B77B-2CDEAA3093A5}" dt="2024-03-07T18:55:26.362" v="34"/>
        <pc:sldMkLst>
          <pc:docMk/>
          <pc:sldMk cId="1813494914" sldId="415"/>
        </pc:sldMkLst>
      </pc:sldChg>
      <pc:sldChg chg="add">
        <pc:chgData name="A Freel" userId="S::afreel@ohacademy.co.uk::f6dead3d-cc44-4b49-aee1-60fe86f08dbd" providerId="AD" clId="Web-{D9BC24F7-D31D-0888-B77B-2CDEAA3093A5}" dt="2024-03-07T18:55:26.347" v="33"/>
        <pc:sldMkLst>
          <pc:docMk/>
          <pc:sldMk cId="2636479147" sldId="417"/>
        </pc:sldMkLst>
      </pc:sldChg>
      <pc:sldChg chg="add">
        <pc:chgData name="A Freel" userId="S::afreel@ohacademy.co.uk::f6dead3d-cc44-4b49-aee1-60fe86f08dbd" providerId="AD" clId="Web-{D9BC24F7-D31D-0888-B77B-2CDEAA3093A5}" dt="2024-03-07T18:55:26.331" v="32"/>
        <pc:sldMkLst>
          <pc:docMk/>
          <pc:sldMk cId="1564606369" sldId="418"/>
        </pc:sldMkLst>
      </pc:sldChg>
      <pc:sldChg chg="add">
        <pc:chgData name="A Freel" userId="S::afreel@ohacademy.co.uk::f6dead3d-cc44-4b49-aee1-60fe86f08dbd" providerId="AD" clId="Web-{D9BC24F7-D31D-0888-B77B-2CDEAA3093A5}" dt="2024-03-07T18:55:26.315" v="31"/>
        <pc:sldMkLst>
          <pc:docMk/>
          <pc:sldMk cId="556979073" sldId="419"/>
        </pc:sldMkLst>
      </pc:sldChg>
      <pc:sldChg chg="add">
        <pc:chgData name="A Freel" userId="S::afreel@ohacademy.co.uk::f6dead3d-cc44-4b49-aee1-60fe86f08dbd" providerId="AD" clId="Web-{D9BC24F7-D31D-0888-B77B-2CDEAA3093A5}" dt="2024-03-07T18:55:26.300" v="30"/>
        <pc:sldMkLst>
          <pc:docMk/>
          <pc:sldMk cId="1146605133" sldId="420"/>
        </pc:sldMkLst>
      </pc:sldChg>
      <pc:sldChg chg="add">
        <pc:chgData name="A Freel" userId="S::afreel@ohacademy.co.uk::f6dead3d-cc44-4b49-aee1-60fe86f08dbd" providerId="AD" clId="Web-{D9BC24F7-D31D-0888-B77B-2CDEAA3093A5}" dt="2024-03-07T18:55:26.190" v="28"/>
        <pc:sldMkLst>
          <pc:docMk/>
          <pc:sldMk cId="67224578" sldId="426"/>
        </pc:sldMkLst>
      </pc:sldChg>
      <pc:sldChg chg="add">
        <pc:chgData name="A Freel" userId="S::afreel@ohacademy.co.uk::f6dead3d-cc44-4b49-aee1-60fe86f08dbd" providerId="AD" clId="Web-{D9BC24F7-D31D-0888-B77B-2CDEAA3093A5}" dt="2024-03-07T18:55:26.112" v="27"/>
        <pc:sldMkLst>
          <pc:docMk/>
          <pc:sldMk cId="1426253922" sldId="427"/>
        </pc:sldMkLst>
      </pc:sldChg>
      <pc:sldChg chg="add">
        <pc:chgData name="A Freel" userId="S::afreel@ohacademy.co.uk::f6dead3d-cc44-4b49-aee1-60fe86f08dbd" providerId="AD" clId="Web-{D9BC24F7-D31D-0888-B77B-2CDEAA3093A5}" dt="2024-03-07T18:55:26.065" v="26"/>
        <pc:sldMkLst>
          <pc:docMk/>
          <pc:sldMk cId="3687424651" sldId="428"/>
        </pc:sldMkLst>
      </pc:sldChg>
      <pc:sldChg chg="add">
        <pc:chgData name="A Freel" userId="S::afreel@ohacademy.co.uk::f6dead3d-cc44-4b49-aee1-60fe86f08dbd" providerId="AD" clId="Web-{D9BC24F7-D31D-0888-B77B-2CDEAA3093A5}" dt="2024-03-07T18:55:26.034" v="25"/>
        <pc:sldMkLst>
          <pc:docMk/>
          <pc:sldMk cId="3223570591" sldId="429"/>
        </pc:sldMkLst>
      </pc:sldChg>
      <pc:sldChg chg="add">
        <pc:chgData name="A Freel" userId="S::afreel@ohacademy.co.uk::f6dead3d-cc44-4b49-aee1-60fe86f08dbd" providerId="AD" clId="Web-{D9BC24F7-D31D-0888-B77B-2CDEAA3093A5}" dt="2024-03-07T18:55:26.003" v="24"/>
        <pc:sldMkLst>
          <pc:docMk/>
          <pc:sldMk cId="1270115954" sldId="430"/>
        </pc:sldMkLst>
      </pc:sldChg>
      <pc:sldChg chg="add">
        <pc:chgData name="A Freel" userId="S::afreel@ohacademy.co.uk::f6dead3d-cc44-4b49-aee1-60fe86f08dbd" providerId="AD" clId="Web-{D9BC24F7-D31D-0888-B77B-2CDEAA3093A5}" dt="2024-03-07T18:55:26.503" v="38"/>
        <pc:sldMkLst>
          <pc:docMk/>
          <pc:sldMk cId="3645812420" sldId="489"/>
        </pc:sldMkLst>
      </pc:sldChg>
      <pc:sldChg chg="add">
        <pc:chgData name="A Freel" userId="S::afreel@ohacademy.co.uk::f6dead3d-cc44-4b49-aee1-60fe86f08dbd" providerId="AD" clId="Web-{D9BC24F7-D31D-0888-B77B-2CDEAA3093A5}" dt="2024-03-07T18:55:26.206" v="29"/>
        <pc:sldMkLst>
          <pc:docMk/>
          <pc:sldMk cId="1620699581" sldId="490"/>
        </pc:sldMkLst>
      </pc:sldChg>
    </pc:docChg>
  </pc:docChgLst>
  <pc:docChgLst>
    <pc:chgData name="A Freel" userId="S::afreel@ohacademy.co.uk::f6dead3d-cc44-4b49-aee1-60fe86f08dbd" providerId="AD" clId="Web-{61B9035D-A04E-8F77-8ED9-1ECB7FB40378}"/>
    <pc:docChg chg="addSld">
      <pc:chgData name="A Freel" userId="S::afreel@ohacademy.co.uk::f6dead3d-cc44-4b49-aee1-60fe86f08dbd" providerId="AD" clId="Web-{61B9035D-A04E-8F77-8ED9-1ECB7FB40378}" dt="2024-04-08T11:24:13.391" v="7"/>
      <pc:docMkLst>
        <pc:docMk/>
      </pc:docMkLst>
      <pc:sldChg chg="add">
        <pc:chgData name="A Freel" userId="S::afreel@ohacademy.co.uk::f6dead3d-cc44-4b49-aee1-60fe86f08dbd" providerId="AD" clId="Web-{61B9035D-A04E-8F77-8ED9-1ECB7FB40378}" dt="2024-04-08T11:24:13.391" v="7"/>
        <pc:sldMkLst>
          <pc:docMk/>
          <pc:sldMk cId="1931563574" sldId="282"/>
        </pc:sldMkLst>
      </pc:sldChg>
      <pc:sldChg chg="add">
        <pc:chgData name="A Freel" userId="S::afreel@ohacademy.co.uk::f6dead3d-cc44-4b49-aee1-60fe86f08dbd" providerId="AD" clId="Web-{61B9035D-A04E-8F77-8ED9-1ECB7FB40378}" dt="2024-04-08T11:24:13.391" v="6"/>
        <pc:sldMkLst>
          <pc:docMk/>
          <pc:sldMk cId="174124890" sldId="302"/>
        </pc:sldMkLst>
      </pc:sldChg>
      <pc:sldChg chg="add">
        <pc:chgData name="A Freel" userId="S::afreel@ohacademy.co.uk::f6dead3d-cc44-4b49-aee1-60fe86f08dbd" providerId="AD" clId="Web-{61B9035D-A04E-8F77-8ED9-1ECB7FB40378}" dt="2024-04-08T11:24:13.375" v="5"/>
        <pc:sldMkLst>
          <pc:docMk/>
          <pc:sldMk cId="4199758532" sldId="303"/>
        </pc:sldMkLst>
      </pc:sldChg>
      <pc:sldChg chg="add">
        <pc:chgData name="A Freel" userId="S::afreel@ohacademy.co.uk::f6dead3d-cc44-4b49-aee1-60fe86f08dbd" providerId="AD" clId="Web-{61B9035D-A04E-8F77-8ED9-1ECB7FB40378}" dt="2024-04-08T11:24:13.360" v="4"/>
        <pc:sldMkLst>
          <pc:docMk/>
          <pc:sldMk cId="3954732359" sldId="304"/>
        </pc:sldMkLst>
      </pc:sldChg>
      <pc:sldChg chg="add">
        <pc:chgData name="A Freel" userId="S::afreel@ohacademy.co.uk::f6dead3d-cc44-4b49-aee1-60fe86f08dbd" providerId="AD" clId="Web-{61B9035D-A04E-8F77-8ED9-1ECB7FB40378}" dt="2024-04-08T11:24:13.344" v="3"/>
        <pc:sldMkLst>
          <pc:docMk/>
          <pc:sldMk cId="3367742859" sldId="305"/>
        </pc:sldMkLst>
      </pc:sldChg>
      <pc:sldChg chg="add">
        <pc:chgData name="A Freel" userId="S::afreel@ohacademy.co.uk::f6dead3d-cc44-4b49-aee1-60fe86f08dbd" providerId="AD" clId="Web-{61B9035D-A04E-8F77-8ED9-1ECB7FB40378}" dt="2024-04-08T11:24:13.344" v="2"/>
        <pc:sldMkLst>
          <pc:docMk/>
          <pc:sldMk cId="875148305" sldId="306"/>
        </pc:sldMkLst>
      </pc:sldChg>
      <pc:sldChg chg="add">
        <pc:chgData name="A Freel" userId="S::afreel@ohacademy.co.uk::f6dead3d-cc44-4b49-aee1-60fe86f08dbd" providerId="AD" clId="Web-{61B9035D-A04E-8F77-8ED9-1ECB7FB40378}" dt="2024-04-08T11:24:13.329" v="1"/>
        <pc:sldMkLst>
          <pc:docMk/>
          <pc:sldMk cId="2855618331" sldId="307"/>
        </pc:sldMkLst>
      </pc:sldChg>
      <pc:sldChg chg="add">
        <pc:chgData name="A Freel" userId="S::afreel@ohacademy.co.uk::f6dead3d-cc44-4b49-aee1-60fe86f08dbd" providerId="AD" clId="Web-{61B9035D-A04E-8F77-8ED9-1ECB7FB40378}" dt="2024-04-08T11:24:13.313" v="0"/>
        <pc:sldMkLst>
          <pc:docMk/>
          <pc:sldMk cId="408616130" sldId="309"/>
        </pc:sldMkLst>
      </pc:sldChg>
    </pc:docChg>
  </pc:docChgLst>
  <pc:docChgLst>
    <pc:chgData name="L Roberts" userId="S::lroberts@ohacademy.co.uk::bd6b7227-230d-44c8-b4fe-a13c6c7d9260" providerId="AD" clId="Web-{8C569C6B-B405-04F9-DEDD-99EB37693EFB}"/>
    <pc:docChg chg="delSld">
      <pc:chgData name="L Roberts" userId="S::lroberts@ohacademy.co.uk::bd6b7227-230d-44c8-b4fe-a13c6c7d9260" providerId="AD" clId="Web-{8C569C6B-B405-04F9-DEDD-99EB37693EFB}" dt="2024-04-09T16:07:32.757" v="0"/>
      <pc:docMkLst>
        <pc:docMk/>
      </pc:docMkLst>
      <pc:sldChg chg="del">
        <pc:chgData name="L Roberts" userId="S::lroberts@ohacademy.co.uk::bd6b7227-230d-44c8-b4fe-a13c6c7d9260" providerId="AD" clId="Web-{8C569C6B-B405-04F9-DEDD-99EB37693EFB}" dt="2024-04-09T16:07:32.757" v="0"/>
        <pc:sldMkLst>
          <pc:docMk/>
          <pc:sldMk cId="362951413" sldId="284"/>
        </pc:sldMkLst>
      </pc:sldChg>
    </pc:docChg>
  </pc:docChgLst>
  <pc:docChgLst>
    <pc:chgData name="A Freel" userId="S::afreel@ohacademy.co.uk::f6dead3d-cc44-4b49-aee1-60fe86f08dbd" providerId="AD" clId="Web-{E8FA15BB-4A6D-10CF-A3C7-91A546AC3CC0}"/>
    <pc:docChg chg="addSld delSld modSld">
      <pc:chgData name="A Freel" userId="S::afreel@ohacademy.co.uk::f6dead3d-cc44-4b49-aee1-60fe86f08dbd" providerId="AD" clId="Web-{E8FA15BB-4A6D-10CF-A3C7-91A546AC3CC0}" dt="2023-10-31T14:16:01.564" v="108"/>
      <pc:docMkLst>
        <pc:docMk/>
      </pc:docMkLst>
      <pc:sldChg chg="modSp">
        <pc:chgData name="A Freel" userId="S::afreel@ohacademy.co.uk::f6dead3d-cc44-4b49-aee1-60fe86f08dbd" providerId="AD" clId="Web-{E8FA15BB-4A6D-10CF-A3C7-91A546AC3CC0}" dt="2023-10-31T07:58:50.413" v="106" actId="20577"/>
        <pc:sldMkLst>
          <pc:docMk/>
          <pc:sldMk cId="3659480960" sldId="263"/>
        </pc:sldMkLst>
        <pc:spChg chg="mod">
          <ac:chgData name="A Freel" userId="S::afreel@ohacademy.co.uk::f6dead3d-cc44-4b49-aee1-60fe86f08dbd" providerId="AD" clId="Web-{E8FA15BB-4A6D-10CF-A3C7-91A546AC3CC0}" dt="2023-10-31T07:58:50.413" v="106" actId="20577"/>
          <ac:spMkLst>
            <pc:docMk/>
            <pc:sldMk cId="3659480960" sldId="263"/>
            <ac:spMk id="3" creationId="{DCD2A9AE-8C14-09DB-518E-15242DC61215}"/>
          </ac:spMkLst>
        </pc:spChg>
      </pc:sldChg>
      <pc:sldChg chg="addSp modSp">
        <pc:chgData name="A Freel" userId="S::afreel@ohacademy.co.uk::f6dead3d-cc44-4b49-aee1-60fe86f08dbd" providerId="AD" clId="Web-{E8FA15BB-4A6D-10CF-A3C7-91A546AC3CC0}" dt="2023-10-25T15:22:42.625" v="104" actId="1076"/>
        <pc:sldMkLst>
          <pc:docMk/>
          <pc:sldMk cId="759283344" sldId="265"/>
        </pc:sldMkLst>
        <pc:spChg chg="add mod">
          <ac:chgData name="A Freel" userId="S::afreel@ohacademy.co.uk::f6dead3d-cc44-4b49-aee1-60fe86f08dbd" providerId="AD" clId="Web-{E8FA15BB-4A6D-10CF-A3C7-91A546AC3CC0}" dt="2023-10-25T15:21:58.483" v="94" actId="20577"/>
          <ac:spMkLst>
            <pc:docMk/>
            <pc:sldMk cId="759283344" sldId="265"/>
            <ac:spMk id="2" creationId="{92E3EBD3-C7DD-0D12-E7F1-05B66A4F8660}"/>
          </ac:spMkLst>
        </pc:spChg>
        <pc:spChg chg="add mod">
          <ac:chgData name="A Freel" userId="S::afreel@ohacademy.co.uk::f6dead3d-cc44-4b49-aee1-60fe86f08dbd" providerId="AD" clId="Web-{E8FA15BB-4A6D-10CF-A3C7-91A546AC3CC0}" dt="2023-10-25T15:22:06.124" v="96" actId="1076"/>
          <ac:spMkLst>
            <pc:docMk/>
            <pc:sldMk cId="759283344" sldId="265"/>
            <ac:spMk id="6" creationId="{54ADC5AE-4FBF-F5DF-99BB-A2FE49FBCD5D}"/>
          </ac:spMkLst>
        </pc:spChg>
        <pc:spChg chg="mod">
          <ac:chgData name="A Freel" userId="S::afreel@ohacademy.co.uk::f6dead3d-cc44-4b49-aee1-60fe86f08dbd" providerId="AD" clId="Web-{E8FA15BB-4A6D-10CF-A3C7-91A546AC3CC0}" dt="2023-10-25T15:21:23.091" v="75" actId="20577"/>
          <ac:spMkLst>
            <pc:docMk/>
            <pc:sldMk cId="759283344" sldId="265"/>
            <ac:spMk id="7" creationId="{462A0ABB-2E2B-3178-B3C0-BE2151033548}"/>
          </ac:spMkLst>
        </pc:spChg>
        <pc:spChg chg="add mod">
          <ac:chgData name="A Freel" userId="S::afreel@ohacademy.co.uk::f6dead3d-cc44-4b49-aee1-60fe86f08dbd" providerId="AD" clId="Web-{E8FA15BB-4A6D-10CF-A3C7-91A546AC3CC0}" dt="2023-10-25T15:22:10.452" v="98" actId="1076"/>
          <ac:spMkLst>
            <pc:docMk/>
            <pc:sldMk cId="759283344" sldId="265"/>
            <ac:spMk id="9" creationId="{B87EF6CB-5E5D-CF90-4204-C9B30AD90F73}"/>
          </ac:spMkLst>
        </pc:spChg>
        <pc:spChg chg="add mod">
          <ac:chgData name="A Freel" userId="S::afreel@ohacademy.co.uk::f6dead3d-cc44-4b49-aee1-60fe86f08dbd" providerId="AD" clId="Web-{E8FA15BB-4A6D-10CF-A3C7-91A546AC3CC0}" dt="2023-10-25T15:22:35.531" v="100" actId="1076"/>
          <ac:spMkLst>
            <pc:docMk/>
            <pc:sldMk cId="759283344" sldId="265"/>
            <ac:spMk id="11" creationId="{030C6532-64AD-8E38-C904-1E509759A9C6}"/>
          </ac:spMkLst>
        </pc:spChg>
        <pc:spChg chg="add mod">
          <ac:chgData name="A Freel" userId="S::afreel@ohacademy.co.uk::f6dead3d-cc44-4b49-aee1-60fe86f08dbd" providerId="AD" clId="Web-{E8FA15BB-4A6D-10CF-A3C7-91A546AC3CC0}" dt="2023-10-25T15:22:39.281" v="102" actId="1076"/>
          <ac:spMkLst>
            <pc:docMk/>
            <pc:sldMk cId="759283344" sldId="265"/>
            <ac:spMk id="12" creationId="{35E0E021-8DA4-3E86-2CD4-B88F381D7C00}"/>
          </ac:spMkLst>
        </pc:spChg>
        <pc:spChg chg="add mod">
          <ac:chgData name="A Freel" userId="S::afreel@ohacademy.co.uk::f6dead3d-cc44-4b49-aee1-60fe86f08dbd" providerId="AD" clId="Web-{E8FA15BB-4A6D-10CF-A3C7-91A546AC3CC0}" dt="2023-10-25T15:22:42.625" v="104" actId="1076"/>
          <ac:spMkLst>
            <pc:docMk/>
            <pc:sldMk cId="759283344" sldId="265"/>
            <ac:spMk id="13" creationId="{C5EE85EE-5C70-6800-3AF8-C58D9BF5E6C1}"/>
          </ac:spMkLst>
        </pc:spChg>
        <pc:picChg chg="mod">
          <ac:chgData name="A Freel" userId="S::afreel@ohacademy.co.uk::f6dead3d-cc44-4b49-aee1-60fe86f08dbd" providerId="AD" clId="Web-{E8FA15BB-4A6D-10CF-A3C7-91A546AC3CC0}" dt="2023-10-25T15:21:31.076" v="78" actId="1076"/>
          <ac:picMkLst>
            <pc:docMk/>
            <pc:sldMk cId="759283344" sldId="265"/>
            <ac:picMk id="5" creationId="{2E4802F0-2BFD-A186-6616-CB702C4ADE1A}"/>
          </ac:picMkLst>
        </pc:picChg>
      </pc:sldChg>
      <pc:sldChg chg="addSp modSp">
        <pc:chgData name="A Freel" userId="S::afreel@ohacademy.co.uk::f6dead3d-cc44-4b49-aee1-60fe86f08dbd" providerId="AD" clId="Web-{E8FA15BB-4A6D-10CF-A3C7-91A546AC3CC0}" dt="2023-10-25T15:21:26.826" v="77" actId="20577"/>
        <pc:sldMkLst>
          <pc:docMk/>
          <pc:sldMk cId="280546473" sldId="266"/>
        </pc:sldMkLst>
        <pc:spChg chg="mod">
          <ac:chgData name="A Freel" userId="S::afreel@ohacademy.co.uk::f6dead3d-cc44-4b49-aee1-60fe86f08dbd" providerId="AD" clId="Web-{E8FA15BB-4A6D-10CF-A3C7-91A546AC3CC0}" dt="2023-10-25T15:11:27.806" v="64" actId="20577"/>
          <ac:spMkLst>
            <pc:docMk/>
            <pc:sldMk cId="280546473" sldId="266"/>
            <ac:spMk id="5" creationId="{6A8FF9FC-D609-D6BC-B37B-5132BBB24184}"/>
          </ac:spMkLst>
        </pc:spChg>
        <pc:spChg chg="mod">
          <ac:chgData name="A Freel" userId="S::afreel@ohacademy.co.uk::f6dead3d-cc44-4b49-aee1-60fe86f08dbd" providerId="AD" clId="Web-{E8FA15BB-4A6D-10CF-A3C7-91A546AC3CC0}" dt="2023-10-25T15:15:58.112" v="73" actId="20577"/>
          <ac:spMkLst>
            <pc:docMk/>
            <pc:sldMk cId="280546473" sldId="266"/>
            <ac:spMk id="7" creationId="{4D07300F-EAD6-4165-0CFD-609D5CFEEDD1}"/>
          </ac:spMkLst>
        </pc:spChg>
        <pc:spChg chg="mod">
          <ac:chgData name="A Freel" userId="S::afreel@ohacademy.co.uk::f6dead3d-cc44-4b49-aee1-60fe86f08dbd" providerId="AD" clId="Web-{E8FA15BB-4A6D-10CF-A3C7-91A546AC3CC0}" dt="2023-10-25T15:21:26.826" v="77" actId="20577"/>
          <ac:spMkLst>
            <pc:docMk/>
            <pc:sldMk cId="280546473" sldId="266"/>
            <ac:spMk id="9" creationId="{A95E174C-C903-47CF-5FC2-A82FA86B86D5}"/>
          </ac:spMkLst>
        </pc:spChg>
        <pc:picChg chg="add mod">
          <ac:chgData name="A Freel" userId="S::afreel@ohacademy.co.uk::f6dead3d-cc44-4b49-aee1-60fe86f08dbd" providerId="AD" clId="Web-{E8FA15BB-4A6D-10CF-A3C7-91A546AC3CC0}" dt="2023-10-25T15:11:16.290" v="59" actId="14100"/>
          <ac:picMkLst>
            <pc:docMk/>
            <pc:sldMk cId="280546473" sldId="266"/>
            <ac:picMk id="2" creationId="{D55CB4DD-0721-0637-4825-8DF3AFF18C07}"/>
          </ac:picMkLst>
        </pc:picChg>
        <pc:picChg chg="add mod">
          <ac:chgData name="A Freel" userId="S::afreel@ohacademy.co.uk::f6dead3d-cc44-4b49-aee1-60fe86f08dbd" providerId="AD" clId="Web-{E8FA15BB-4A6D-10CF-A3C7-91A546AC3CC0}" dt="2023-10-25T15:11:33.056" v="67" actId="14100"/>
          <ac:picMkLst>
            <pc:docMk/>
            <pc:sldMk cId="280546473" sldId="266"/>
            <ac:picMk id="6" creationId="{31FD1B4A-153B-2164-65FC-606B14F7FE25}"/>
          </ac:picMkLst>
        </pc:picChg>
      </pc:sldChg>
      <pc:sldChg chg="modSp">
        <pc:chgData name="A Freel" userId="S::afreel@ohacademy.co.uk::f6dead3d-cc44-4b49-aee1-60fe86f08dbd" providerId="AD" clId="Web-{E8FA15BB-4A6D-10CF-A3C7-91A546AC3CC0}" dt="2023-10-25T14:04:02.797" v="56" actId="20577"/>
        <pc:sldMkLst>
          <pc:docMk/>
          <pc:sldMk cId="2869176092" sldId="293"/>
        </pc:sldMkLst>
        <pc:spChg chg="mod">
          <ac:chgData name="A Freel" userId="S::afreel@ohacademy.co.uk::f6dead3d-cc44-4b49-aee1-60fe86f08dbd" providerId="AD" clId="Web-{E8FA15BB-4A6D-10CF-A3C7-91A546AC3CC0}" dt="2023-10-25T14:04:02.797" v="56" actId="20577"/>
          <ac:spMkLst>
            <pc:docMk/>
            <pc:sldMk cId="2869176092" sldId="293"/>
            <ac:spMk id="4" creationId="{00000000-0000-0000-0000-000000000000}"/>
          </ac:spMkLst>
        </pc:spChg>
        <pc:spChg chg="mod">
          <ac:chgData name="A Freel" userId="S::afreel@ohacademy.co.uk::f6dead3d-cc44-4b49-aee1-60fe86f08dbd" providerId="AD" clId="Web-{E8FA15BB-4A6D-10CF-A3C7-91A546AC3CC0}" dt="2023-10-25T13:57:32.412" v="3" actId="20577"/>
          <ac:spMkLst>
            <pc:docMk/>
            <pc:sldMk cId="2869176092" sldId="293"/>
            <ac:spMk id="10" creationId="{00000000-0000-0000-0000-000000000000}"/>
          </ac:spMkLst>
        </pc:spChg>
      </pc:sldChg>
      <pc:sldChg chg="modSp">
        <pc:chgData name="A Freel" userId="S::afreel@ohacademy.co.uk::f6dead3d-cc44-4b49-aee1-60fe86f08dbd" providerId="AD" clId="Web-{E8FA15BB-4A6D-10CF-A3C7-91A546AC3CC0}" dt="2023-10-25T13:57:06.318" v="1" actId="20577"/>
        <pc:sldMkLst>
          <pc:docMk/>
          <pc:sldMk cId="732309290" sldId="299"/>
        </pc:sldMkLst>
        <pc:spChg chg="mod">
          <ac:chgData name="A Freel" userId="S::afreel@ohacademy.co.uk::f6dead3d-cc44-4b49-aee1-60fe86f08dbd" providerId="AD" clId="Web-{E8FA15BB-4A6D-10CF-A3C7-91A546AC3CC0}" dt="2023-10-25T13:57:06.318" v="1" actId="20577"/>
          <ac:spMkLst>
            <pc:docMk/>
            <pc:sldMk cId="732309290" sldId="299"/>
            <ac:spMk id="2" creationId="{A7E61772-2403-33B1-D169-1F67EC8A2BA2}"/>
          </ac:spMkLst>
        </pc:spChg>
      </pc:sldChg>
      <pc:sldChg chg="addSp delSp modSp add replId">
        <pc:chgData name="A Freel" userId="S::afreel@ohacademy.co.uk::f6dead3d-cc44-4b49-aee1-60fe86f08dbd" providerId="AD" clId="Web-{E8FA15BB-4A6D-10CF-A3C7-91A546AC3CC0}" dt="2023-10-25T14:03:51.453" v="54" actId="14100"/>
        <pc:sldMkLst>
          <pc:docMk/>
          <pc:sldMk cId="131882977" sldId="314"/>
        </pc:sldMkLst>
        <pc:spChg chg="add del mod">
          <ac:chgData name="A Freel" userId="S::afreel@ohacademy.co.uk::f6dead3d-cc44-4b49-aee1-60fe86f08dbd" providerId="AD" clId="Web-{E8FA15BB-4A6D-10CF-A3C7-91A546AC3CC0}" dt="2023-10-25T13:57:49.678" v="8"/>
          <ac:spMkLst>
            <pc:docMk/>
            <pc:sldMk cId="131882977" sldId="314"/>
            <ac:spMk id="3" creationId="{CC522C03-A5F9-B8C1-D422-C005ECB63FD7}"/>
          </ac:spMkLst>
        </pc:spChg>
        <pc:spChg chg="del mod">
          <ac:chgData name="A Freel" userId="S::afreel@ohacademy.co.uk::f6dead3d-cc44-4b49-aee1-60fe86f08dbd" providerId="AD" clId="Web-{E8FA15BB-4A6D-10CF-A3C7-91A546AC3CC0}" dt="2023-10-25T13:57:44.116" v="6"/>
          <ac:spMkLst>
            <pc:docMk/>
            <pc:sldMk cId="131882977" sldId="314"/>
            <ac:spMk id="4" creationId="{00000000-0000-0000-0000-000000000000}"/>
          </ac:spMkLst>
        </pc:spChg>
        <pc:spChg chg="add mod">
          <ac:chgData name="A Freel" userId="S::afreel@ohacademy.co.uk::f6dead3d-cc44-4b49-aee1-60fe86f08dbd" providerId="AD" clId="Web-{E8FA15BB-4A6D-10CF-A3C7-91A546AC3CC0}" dt="2023-10-25T13:58:08.304" v="22" actId="20577"/>
          <ac:spMkLst>
            <pc:docMk/>
            <pc:sldMk cId="131882977" sldId="314"/>
            <ac:spMk id="5" creationId="{AF4A9BBB-A8CB-37D1-E786-7CAFAE6182EE}"/>
          </ac:spMkLst>
        </pc:spChg>
        <pc:spChg chg="add mod">
          <ac:chgData name="A Freel" userId="S::afreel@ohacademy.co.uk::f6dead3d-cc44-4b49-aee1-60fe86f08dbd" providerId="AD" clId="Web-{E8FA15BB-4A6D-10CF-A3C7-91A546AC3CC0}" dt="2023-10-25T13:58:38.586" v="44" actId="1076"/>
          <ac:spMkLst>
            <pc:docMk/>
            <pc:sldMk cId="131882977" sldId="314"/>
            <ac:spMk id="6" creationId="{E774BF5E-7CF8-8111-9739-91C61907ECA6}"/>
          </ac:spMkLst>
        </pc:spChg>
        <pc:spChg chg="add mod">
          <ac:chgData name="A Freel" userId="S::afreel@ohacademy.co.uk::f6dead3d-cc44-4b49-aee1-60fe86f08dbd" providerId="AD" clId="Web-{E8FA15BB-4A6D-10CF-A3C7-91A546AC3CC0}" dt="2023-10-25T13:58:41.773" v="45" actId="1076"/>
          <ac:spMkLst>
            <pc:docMk/>
            <pc:sldMk cId="131882977" sldId="314"/>
            <ac:spMk id="7" creationId="{356F1B4C-50C1-66C2-9090-37E75A1F77E7}"/>
          </ac:spMkLst>
        </pc:spChg>
        <pc:spChg chg="del">
          <ac:chgData name="A Freel" userId="S::afreel@ohacademy.co.uk::f6dead3d-cc44-4b49-aee1-60fe86f08dbd" providerId="AD" clId="Web-{E8FA15BB-4A6D-10CF-A3C7-91A546AC3CC0}" dt="2023-10-25T13:57:52.631" v="13"/>
          <ac:spMkLst>
            <pc:docMk/>
            <pc:sldMk cId="131882977" sldId="314"/>
            <ac:spMk id="22" creationId="{E49BF5F2-F92C-2284-7E5A-2E740089D914}"/>
          </ac:spMkLst>
        </pc:spChg>
        <pc:spChg chg="del">
          <ac:chgData name="A Freel" userId="S::afreel@ohacademy.co.uk::f6dead3d-cc44-4b49-aee1-60fe86f08dbd" providerId="AD" clId="Web-{E8FA15BB-4A6D-10CF-A3C7-91A546AC3CC0}" dt="2023-10-25T13:57:52.631" v="12"/>
          <ac:spMkLst>
            <pc:docMk/>
            <pc:sldMk cId="131882977" sldId="314"/>
            <ac:spMk id="23" creationId="{FBB3F127-F446-A189-1B4D-5DBBB385A88B}"/>
          </ac:spMkLst>
        </pc:spChg>
        <pc:spChg chg="del">
          <ac:chgData name="A Freel" userId="S::afreel@ohacademy.co.uk::f6dead3d-cc44-4b49-aee1-60fe86f08dbd" providerId="AD" clId="Web-{E8FA15BB-4A6D-10CF-A3C7-91A546AC3CC0}" dt="2023-10-25T13:57:52.631" v="11"/>
          <ac:spMkLst>
            <pc:docMk/>
            <pc:sldMk cId="131882977" sldId="314"/>
            <ac:spMk id="24" creationId="{0D9E3B89-B254-3989-A5A5-5A3A5ACA0F97}"/>
          </ac:spMkLst>
        </pc:spChg>
        <pc:spChg chg="del">
          <ac:chgData name="A Freel" userId="S::afreel@ohacademy.co.uk::f6dead3d-cc44-4b49-aee1-60fe86f08dbd" providerId="AD" clId="Web-{E8FA15BB-4A6D-10CF-A3C7-91A546AC3CC0}" dt="2023-10-25T13:57:52.631" v="10"/>
          <ac:spMkLst>
            <pc:docMk/>
            <pc:sldMk cId="131882977" sldId="314"/>
            <ac:spMk id="25" creationId="{5BA219D4-2125-3C3A-9189-153198498F21}"/>
          </ac:spMkLst>
        </pc:spChg>
        <pc:grpChg chg="del">
          <ac:chgData name="A Freel" userId="S::afreel@ohacademy.co.uk::f6dead3d-cc44-4b49-aee1-60fe86f08dbd" providerId="AD" clId="Web-{E8FA15BB-4A6D-10CF-A3C7-91A546AC3CC0}" dt="2023-10-25T13:57:52.631" v="14"/>
          <ac:grpSpMkLst>
            <pc:docMk/>
            <pc:sldMk cId="131882977" sldId="314"/>
            <ac:grpSpMk id="13" creationId="{D31AF67A-4D18-181D-74A4-AD3AB8F72A0C}"/>
          </ac:grpSpMkLst>
        </pc:grpChg>
        <pc:grpChg chg="del">
          <ac:chgData name="A Freel" userId="S::afreel@ohacademy.co.uk::f6dead3d-cc44-4b49-aee1-60fe86f08dbd" providerId="AD" clId="Web-{E8FA15BB-4A6D-10CF-A3C7-91A546AC3CC0}" dt="2023-10-25T13:57:52.631" v="9"/>
          <ac:grpSpMkLst>
            <pc:docMk/>
            <pc:sldMk cId="131882977" sldId="314"/>
            <ac:grpSpMk id="26" creationId="{43DEFAEE-E022-2748-21FD-E30C80C1704A}"/>
          </ac:grpSpMkLst>
        </pc:grpChg>
        <pc:picChg chg="add mod">
          <ac:chgData name="A Freel" userId="S::afreel@ohacademy.co.uk::f6dead3d-cc44-4b49-aee1-60fe86f08dbd" providerId="AD" clId="Web-{E8FA15BB-4A6D-10CF-A3C7-91A546AC3CC0}" dt="2023-10-25T14:01:11.871" v="49" actId="1076"/>
          <ac:picMkLst>
            <pc:docMk/>
            <pc:sldMk cId="131882977" sldId="314"/>
            <ac:picMk id="8" creationId="{9DF924E4-4006-880D-523A-5073C081E50D}"/>
          </ac:picMkLst>
        </pc:picChg>
        <pc:picChg chg="add mod">
          <ac:chgData name="A Freel" userId="S::afreel@ohacademy.co.uk::f6dead3d-cc44-4b49-aee1-60fe86f08dbd" providerId="AD" clId="Web-{E8FA15BB-4A6D-10CF-A3C7-91A546AC3CC0}" dt="2023-10-25T14:03:39.828" v="51" actId="1076"/>
          <ac:picMkLst>
            <pc:docMk/>
            <pc:sldMk cId="131882977" sldId="314"/>
            <ac:picMk id="9" creationId="{4A61F4A2-C5DC-9C99-3088-0EA38838CB70}"/>
          </ac:picMkLst>
        </pc:picChg>
        <pc:picChg chg="add mod">
          <ac:chgData name="A Freel" userId="S::afreel@ohacademy.co.uk::f6dead3d-cc44-4b49-aee1-60fe86f08dbd" providerId="AD" clId="Web-{E8FA15BB-4A6D-10CF-A3C7-91A546AC3CC0}" dt="2023-10-25T14:03:51.453" v="54" actId="14100"/>
          <ac:picMkLst>
            <pc:docMk/>
            <pc:sldMk cId="131882977" sldId="314"/>
            <ac:picMk id="11" creationId="{5E16461F-91FC-9BD5-0767-980848C465F3}"/>
          </ac:picMkLst>
        </pc:picChg>
      </pc:sldChg>
      <pc:sldChg chg="del">
        <pc:chgData name="A Freel" userId="S::afreel@ohacademy.co.uk::f6dead3d-cc44-4b49-aee1-60fe86f08dbd" providerId="AD" clId="Web-{E8FA15BB-4A6D-10CF-A3C7-91A546AC3CC0}" dt="2023-10-31T12:36:27.315" v="107"/>
        <pc:sldMkLst>
          <pc:docMk/>
          <pc:sldMk cId="1516977308" sldId="319"/>
        </pc:sldMkLst>
      </pc:sldChg>
      <pc:sldChg chg="addSp">
        <pc:chgData name="A Freel" userId="S::afreel@ohacademy.co.uk::f6dead3d-cc44-4b49-aee1-60fe86f08dbd" providerId="AD" clId="Web-{E8FA15BB-4A6D-10CF-A3C7-91A546AC3CC0}" dt="2023-10-31T14:16:01.564" v="108"/>
        <pc:sldMkLst>
          <pc:docMk/>
          <pc:sldMk cId="1729025034" sldId="320"/>
        </pc:sldMkLst>
        <pc:inkChg chg="add">
          <ac:chgData name="A Freel" userId="S::afreel@ohacademy.co.uk::f6dead3d-cc44-4b49-aee1-60fe86f08dbd" providerId="AD" clId="Web-{E8FA15BB-4A6D-10CF-A3C7-91A546AC3CC0}" dt="2023-10-31T14:16:01.564" v="108"/>
          <ac:inkMkLst>
            <pc:docMk/>
            <pc:sldMk cId="1729025034" sldId="320"/>
            <ac:inkMk id="3" creationId="{59145CC7-7A08-C1AE-44C3-CAF2451CEDA0}"/>
          </ac:inkMkLst>
        </pc:inkChg>
      </pc:sldChg>
    </pc:docChg>
  </pc:docChgLst>
  <pc:docChgLst>
    <pc:chgData name="L Roberts" userId="S::lroberts@ohacademy.co.uk::bd6b7227-230d-44c8-b4fe-a13c6c7d9260" providerId="AD" clId="Web-{ED5633EF-2DEB-8195-D910-4CC4236465F4}"/>
    <pc:docChg chg="addSld delSld modSld">
      <pc:chgData name="L Roberts" userId="S::lroberts@ohacademy.co.uk::bd6b7227-230d-44c8-b4fe-a13c6c7d9260" providerId="AD" clId="Web-{ED5633EF-2DEB-8195-D910-4CC4236465F4}" dt="2024-04-23T12:15:58.601" v="121" actId="20577"/>
      <pc:docMkLst>
        <pc:docMk/>
      </pc:docMkLst>
      <pc:sldChg chg="modSp add">
        <pc:chgData name="L Roberts" userId="S::lroberts@ohacademy.co.uk::bd6b7227-230d-44c8-b4fe-a13c6c7d9260" providerId="AD" clId="Web-{ED5633EF-2DEB-8195-D910-4CC4236465F4}" dt="2024-04-23T12:15:58.601" v="121" actId="20577"/>
        <pc:sldMkLst>
          <pc:docMk/>
          <pc:sldMk cId="871598780" sldId="540"/>
        </pc:sldMkLst>
        <pc:spChg chg="mod">
          <ac:chgData name="L Roberts" userId="S::lroberts@ohacademy.co.uk::bd6b7227-230d-44c8-b4fe-a13c6c7d9260" providerId="AD" clId="Web-{ED5633EF-2DEB-8195-D910-4CC4236465F4}" dt="2024-04-23T12:15:58.601" v="121" actId="20577"/>
          <ac:spMkLst>
            <pc:docMk/>
            <pc:sldMk cId="871598780" sldId="540"/>
            <ac:spMk id="3" creationId="{08B32854-630C-DAA6-0E8B-613C2B1EA1CD}"/>
          </ac:spMkLst>
        </pc:spChg>
      </pc:sldChg>
      <pc:sldChg chg="addSp delSp modSp add">
        <pc:chgData name="L Roberts" userId="S::lroberts@ohacademy.co.uk::bd6b7227-230d-44c8-b4fe-a13c6c7d9260" providerId="AD" clId="Web-{ED5633EF-2DEB-8195-D910-4CC4236465F4}" dt="2024-04-23T11:55:28.399" v="27" actId="1076"/>
        <pc:sldMkLst>
          <pc:docMk/>
          <pc:sldMk cId="3272570082" sldId="548"/>
        </pc:sldMkLst>
        <pc:spChg chg="mod">
          <ac:chgData name="L Roberts" userId="S::lroberts@ohacademy.co.uk::bd6b7227-230d-44c8-b4fe-a13c6c7d9260" providerId="AD" clId="Web-{ED5633EF-2DEB-8195-D910-4CC4236465F4}" dt="2024-04-23T11:54:23.616" v="17" actId="20577"/>
          <ac:spMkLst>
            <pc:docMk/>
            <pc:sldMk cId="3272570082" sldId="548"/>
            <ac:spMk id="5" creationId="{3A7220BA-6213-B5A7-BFE5-BFF7AEAEEFB9}"/>
          </ac:spMkLst>
        </pc:spChg>
        <pc:spChg chg="del mod">
          <ac:chgData name="L Roberts" userId="S::lroberts@ohacademy.co.uk::bd6b7227-230d-44c8-b4fe-a13c6c7d9260" providerId="AD" clId="Web-{ED5633EF-2DEB-8195-D910-4CC4236465F4}" dt="2024-04-23T11:55:25.415" v="26"/>
          <ac:spMkLst>
            <pc:docMk/>
            <pc:sldMk cId="3272570082" sldId="548"/>
            <ac:spMk id="11" creationId="{B23B5DF9-3891-BA47-A092-675C34A232B4}"/>
          </ac:spMkLst>
        </pc:spChg>
        <pc:picChg chg="add mod">
          <ac:chgData name="L Roberts" userId="S::lroberts@ohacademy.co.uk::bd6b7227-230d-44c8-b4fe-a13c6c7d9260" providerId="AD" clId="Web-{ED5633EF-2DEB-8195-D910-4CC4236465F4}" dt="2024-04-23T11:55:08.961" v="24" actId="1076"/>
          <ac:picMkLst>
            <pc:docMk/>
            <pc:sldMk cId="3272570082" sldId="548"/>
            <ac:picMk id="2" creationId="{CD21ADC9-3521-CBFE-96AB-3DC6FD6CB56B}"/>
          </ac:picMkLst>
        </pc:picChg>
        <pc:picChg chg="add mod">
          <ac:chgData name="L Roberts" userId="S::lroberts@ohacademy.co.uk::bd6b7227-230d-44c8-b4fe-a13c6c7d9260" providerId="AD" clId="Web-{ED5633EF-2DEB-8195-D910-4CC4236465F4}" dt="2024-04-23T11:55:28.399" v="27" actId="1076"/>
          <ac:picMkLst>
            <pc:docMk/>
            <pc:sldMk cId="3272570082" sldId="548"/>
            <ac:picMk id="3" creationId="{C44B6011-252C-FDBE-E5AB-EE8475016703}"/>
          </ac:picMkLst>
        </pc:picChg>
        <pc:picChg chg="del">
          <ac:chgData name="L Roberts" userId="S::lroberts@ohacademy.co.uk::bd6b7227-230d-44c8-b4fe-a13c6c7d9260" providerId="AD" clId="Web-{ED5633EF-2DEB-8195-D910-4CC4236465F4}" dt="2024-04-23T11:54:15.710" v="9"/>
          <ac:picMkLst>
            <pc:docMk/>
            <pc:sldMk cId="3272570082" sldId="548"/>
            <ac:picMk id="7" creationId="{FB6B19F7-5A6B-6DA4-EC1C-96AD56DCCECB}"/>
          </ac:picMkLst>
        </pc:picChg>
        <pc:picChg chg="del">
          <ac:chgData name="L Roberts" userId="S::lroberts@ohacademy.co.uk::bd6b7227-230d-44c8-b4fe-a13c6c7d9260" providerId="AD" clId="Web-{ED5633EF-2DEB-8195-D910-4CC4236465F4}" dt="2024-04-23T11:54:17.178" v="10"/>
          <ac:picMkLst>
            <pc:docMk/>
            <pc:sldMk cId="3272570082" sldId="548"/>
            <ac:picMk id="8" creationId="{DCBEAA2E-4040-42A3-BADF-C0E06EDC856D}"/>
          </ac:picMkLst>
        </pc:picChg>
      </pc:sldChg>
      <pc:sldChg chg="addSp delSp modSp add">
        <pc:chgData name="L Roberts" userId="S::lroberts@ohacademy.co.uk::bd6b7227-230d-44c8-b4fe-a13c6c7d9260" providerId="AD" clId="Web-{ED5633EF-2DEB-8195-D910-4CC4236465F4}" dt="2024-04-23T11:53:13.020" v="8" actId="1076"/>
        <pc:sldMkLst>
          <pc:docMk/>
          <pc:sldMk cId="2283429663" sldId="550"/>
        </pc:sldMkLst>
        <pc:picChg chg="add mod">
          <ac:chgData name="L Roberts" userId="S::lroberts@ohacademy.co.uk::bd6b7227-230d-44c8-b4fe-a13c6c7d9260" providerId="AD" clId="Web-{ED5633EF-2DEB-8195-D910-4CC4236465F4}" dt="2024-04-23T11:53:13.020" v="8" actId="1076"/>
          <ac:picMkLst>
            <pc:docMk/>
            <pc:sldMk cId="2283429663" sldId="550"/>
            <ac:picMk id="3" creationId="{7671A384-EFF3-DD83-FD91-665327D38A00}"/>
          </ac:picMkLst>
        </pc:picChg>
        <pc:picChg chg="del">
          <ac:chgData name="L Roberts" userId="S::lroberts@ohacademy.co.uk::bd6b7227-230d-44c8-b4fe-a13c6c7d9260" providerId="AD" clId="Web-{ED5633EF-2DEB-8195-D910-4CC4236465F4}" dt="2024-04-23T11:52:33.613" v="6"/>
          <ac:picMkLst>
            <pc:docMk/>
            <pc:sldMk cId="2283429663" sldId="550"/>
            <ac:picMk id="8" creationId="{DBA0E798-A435-C854-20A4-5B2A13E0D893}"/>
          </ac:picMkLst>
        </pc:picChg>
      </pc:sldChg>
      <pc:sldChg chg="addSp delSp modSp add">
        <pc:chgData name="L Roberts" userId="S::lroberts@ohacademy.co.uk::bd6b7227-230d-44c8-b4fe-a13c6c7d9260" providerId="AD" clId="Web-{ED5633EF-2DEB-8195-D910-4CC4236465F4}" dt="2024-04-23T11:57:04.901" v="62" actId="20577"/>
        <pc:sldMkLst>
          <pc:docMk/>
          <pc:sldMk cId="127173149" sldId="551"/>
        </pc:sldMkLst>
        <pc:spChg chg="mod">
          <ac:chgData name="L Roberts" userId="S::lroberts@ohacademy.co.uk::bd6b7227-230d-44c8-b4fe-a13c6c7d9260" providerId="AD" clId="Web-{ED5633EF-2DEB-8195-D910-4CC4236465F4}" dt="2024-04-23T11:55:41.930" v="31" actId="20577"/>
          <ac:spMkLst>
            <pc:docMk/>
            <pc:sldMk cId="127173149" sldId="551"/>
            <ac:spMk id="5" creationId="{3A7220BA-6213-B5A7-BFE5-BFF7AEAEEFB9}"/>
          </ac:spMkLst>
        </pc:spChg>
        <pc:spChg chg="mod">
          <ac:chgData name="L Roberts" userId="S::lroberts@ohacademy.co.uk::bd6b7227-230d-44c8-b4fe-a13c6c7d9260" providerId="AD" clId="Web-{ED5633EF-2DEB-8195-D910-4CC4236465F4}" dt="2024-04-23T11:57:04.901" v="62" actId="20577"/>
          <ac:spMkLst>
            <pc:docMk/>
            <pc:sldMk cId="127173149" sldId="551"/>
            <ac:spMk id="11" creationId="{1EE66535-D7BC-1831-BB84-590DA7B4637C}"/>
          </ac:spMkLst>
        </pc:spChg>
        <pc:picChg chg="del">
          <ac:chgData name="L Roberts" userId="S::lroberts@ohacademy.co.uk::bd6b7227-230d-44c8-b4fe-a13c6c7d9260" providerId="AD" clId="Web-{ED5633EF-2DEB-8195-D910-4CC4236465F4}" dt="2024-04-23T11:55:32.258" v="28"/>
          <ac:picMkLst>
            <pc:docMk/>
            <pc:sldMk cId="127173149" sldId="551"/>
            <ac:picMk id="2" creationId="{6D41345C-0145-CDCC-5382-768F488FE98E}"/>
          </ac:picMkLst>
        </pc:picChg>
        <pc:picChg chg="add mod">
          <ac:chgData name="L Roberts" userId="S::lroberts@ohacademy.co.uk::bd6b7227-230d-44c8-b4fe-a13c6c7d9260" providerId="AD" clId="Web-{ED5633EF-2DEB-8195-D910-4CC4236465F4}" dt="2024-04-23T11:56:03.306" v="33" actId="1076"/>
          <ac:picMkLst>
            <pc:docMk/>
            <pc:sldMk cId="127173149" sldId="551"/>
            <ac:picMk id="3" creationId="{EC579784-3662-9BCD-8B03-A89C9D9DFD53}"/>
          </ac:picMkLst>
        </pc:picChg>
        <pc:picChg chg="del">
          <ac:chgData name="L Roberts" userId="S::lroberts@ohacademy.co.uk::bd6b7227-230d-44c8-b4fe-a13c6c7d9260" providerId="AD" clId="Web-{ED5633EF-2DEB-8195-D910-4CC4236465F4}" dt="2024-04-23T11:55:33.852" v="29"/>
          <ac:picMkLst>
            <pc:docMk/>
            <pc:sldMk cId="127173149" sldId="551"/>
            <ac:picMk id="6" creationId="{3EE6FC92-875C-37EC-C8E0-5D69A85F7C93}"/>
          </ac:picMkLst>
        </pc:picChg>
        <pc:picChg chg="add mod">
          <ac:chgData name="L Roberts" userId="S::lroberts@ohacademy.co.uk::bd6b7227-230d-44c8-b4fe-a13c6c7d9260" providerId="AD" clId="Web-{ED5633EF-2DEB-8195-D910-4CC4236465F4}" dt="2024-04-23T11:56:21.682" v="35" actId="1076"/>
          <ac:picMkLst>
            <pc:docMk/>
            <pc:sldMk cId="127173149" sldId="551"/>
            <ac:picMk id="7" creationId="{F7887BAA-1359-4D62-0355-C50A0B941E83}"/>
          </ac:picMkLst>
        </pc:picChg>
      </pc:sldChg>
      <pc:sldChg chg="add del replId">
        <pc:chgData name="L Roberts" userId="S::lroberts@ohacademy.co.uk::bd6b7227-230d-44c8-b4fe-a13c6c7d9260" providerId="AD" clId="Web-{ED5633EF-2DEB-8195-D910-4CC4236465F4}" dt="2024-04-23T11:51:43.143" v="4"/>
        <pc:sldMkLst>
          <pc:docMk/>
          <pc:sldMk cId="2181221506" sldId="551"/>
        </pc:sldMkLst>
      </pc:sldChg>
      <pc:sldChg chg="addSp delSp modSp add replId">
        <pc:chgData name="L Roberts" userId="S::lroberts@ohacademy.co.uk::bd6b7227-230d-44c8-b4fe-a13c6c7d9260" providerId="AD" clId="Web-{ED5633EF-2DEB-8195-D910-4CC4236465F4}" dt="2024-04-23T11:59:51.734" v="90" actId="20577"/>
        <pc:sldMkLst>
          <pc:docMk/>
          <pc:sldMk cId="996520246" sldId="552"/>
        </pc:sldMkLst>
        <pc:spChg chg="mod">
          <ac:chgData name="L Roberts" userId="S::lroberts@ohacademy.co.uk::bd6b7227-230d-44c8-b4fe-a13c6c7d9260" providerId="AD" clId="Web-{ED5633EF-2DEB-8195-D910-4CC4236465F4}" dt="2024-04-23T11:59:36.468" v="88" actId="20577"/>
          <ac:spMkLst>
            <pc:docMk/>
            <pc:sldMk cId="996520246" sldId="552"/>
            <ac:spMk id="4" creationId="{2E17BC00-BDF0-7E4F-6968-BC631C6D8226}"/>
          </ac:spMkLst>
        </pc:spChg>
        <pc:spChg chg="mod">
          <ac:chgData name="L Roberts" userId="S::lroberts@ohacademy.co.uk::bd6b7227-230d-44c8-b4fe-a13c6c7d9260" providerId="AD" clId="Web-{ED5633EF-2DEB-8195-D910-4CC4236465F4}" dt="2024-04-23T11:59:51.734" v="90" actId="20577"/>
          <ac:spMkLst>
            <pc:docMk/>
            <pc:sldMk cId="996520246" sldId="552"/>
            <ac:spMk id="5" creationId="{3A7220BA-6213-B5A7-BFE5-BFF7AEAEEFB9}"/>
          </ac:spMkLst>
        </pc:spChg>
        <pc:spChg chg="del mod">
          <ac:chgData name="L Roberts" userId="S::lroberts@ohacademy.co.uk::bd6b7227-230d-44c8-b4fe-a13c6c7d9260" providerId="AD" clId="Web-{ED5633EF-2DEB-8195-D910-4CC4236465F4}" dt="2024-04-23T11:58:16.606" v="72"/>
          <ac:spMkLst>
            <pc:docMk/>
            <pc:sldMk cId="996520246" sldId="552"/>
            <ac:spMk id="11" creationId="{1EE66535-D7BC-1831-BB84-590DA7B4637C}"/>
          </ac:spMkLst>
        </pc:spChg>
        <pc:picChg chg="add mod modCrop">
          <ac:chgData name="L Roberts" userId="S::lroberts@ohacademy.co.uk::bd6b7227-230d-44c8-b4fe-a13c6c7d9260" providerId="AD" clId="Web-{ED5633EF-2DEB-8195-D910-4CC4236465F4}" dt="2024-04-23T11:58:39.669" v="85"/>
          <ac:picMkLst>
            <pc:docMk/>
            <pc:sldMk cId="996520246" sldId="552"/>
            <ac:picMk id="2" creationId="{BC39759D-0384-92E0-D194-9EA863FD0B63}"/>
          </ac:picMkLst>
        </pc:picChg>
        <pc:picChg chg="del">
          <ac:chgData name="L Roberts" userId="S::lroberts@ohacademy.co.uk::bd6b7227-230d-44c8-b4fe-a13c6c7d9260" providerId="AD" clId="Web-{ED5633EF-2DEB-8195-D910-4CC4236465F4}" dt="2024-04-23T11:57:47.949" v="64"/>
          <ac:picMkLst>
            <pc:docMk/>
            <pc:sldMk cId="996520246" sldId="552"/>
            <ac:picMk id="3" creationId="{EC579784-3662-9BCD-8B03-A89C9D9DFD53}"/>
          </ac:picMkLst>
        </pc:picChg>
        <pc:picChg chg="add mod">
          <ac:chgData name="L Roberts" userId="S::lroberts@ohacademy.co.uk::bd6b7227-230d-44c8-b4fe-a13c6c7d9260" providerId="AD" clId="Web-{ED5633EF-2DEB-8195-D910-4CC4236465F4}" dt="2024-04-23T11:58:41.107" v="86" actId="1076"/>
          <ac:picMkLst>
            <pc:docMk/>
            <pc:sldMk cId="996520246" sldId="552"/>
            <ac:picMk id="6" creationId="{1166D67C-2367-B9AF-6F4A-30CB6F7E136A}"/>
          </ac:picMkLst>
        </pc:picChg>
        <pc:picChg chg="del">
          <ac:chgData name="L Roberts" userId="S::lroberts@ohacademy.co.uk::bd6b7227-230d-44c8-b4fe-a13c6c7d9260" providerId="AD" clId="Web-{ED5633EF-2DEB-8195-D910-4CC4236465F4}" dt="2024-04-23T11:57:54.200" v="67"/>
          <ac:picMkLst>
            <pc:docMk/>
            <pc:sldMk cId="996520246" sldId="552"/>
            <ac:picMk id="7" creationId="{F7887BAA-1359-4D62-0355-C50A0B941E83}"/>
          </ac:picMkLst>
        </pc:picChg>
      </pc:sldChg>
    </pc:docChg>
  </pc:docChgLst>
  <pc:docChgLst>
    <pc:chgData name="L Roberts" userId="S::lroberts@ohacademy.co.uk::bd6b7227-230d-44c8-b4fe-a13c6c7d9260" providerId="AD" clId="Web-{4659DF53-2A91-4BC2-8208-C043B48B5D35}"/>
    <pc:docChg chg="addSld delSld modSld">
      <pc:chgData name="L Roberts" userId="S::lroberts@ohacademy.co.uk::bd6b7227-230d-44c8-b4fe-a13c6c7d9260" providerId="AD" clId="Web-{4659DF53-2A91-4BC2-8208-C043B48B5D35}" dt="2024-03-24T09:46:55.737" v="379" actId="20577"/>
      <pc:docMkLst>
        <pc:docMk/>
      </pc:docMkLst>
      <pc:sldChg chg="addSp delSp modSp add">
        <pc:chgData name="L Roberts" userId="S::lroberts@ohacademy.co.uk::bd6b7227-230d-44c8-b4fe-a13c6c7d9260" providerId="AD" clId="Web-{4659DF53-2A91-4BC2-8208-C043B48B5D35}" dt="2024-03-24T09:29:47.509" v="55" actId="20577"/>
        <pc:sldMkLst>
          <pc:docMk/>
          <pc:sldMk cId="2119759023" sldId="269"/>
        </pc:sldMkLst>
        <pc:spChg chg="mod">
          <ac:chgData name="L Roberts" userId="S::lroberts@ohacademy.co.uk::bd6b7227-230d-44c8-b4fe-a13c6c7d9260" providerId="AD" clId="Web-{4659DF53-2A91-4BC2-8208-C043B48B5D35}" dt="2024-03-24T09:29:47.509" v="55" actId="20577"/>
          <ac:spMkLst>
            <pc:docMk/>
            <pc:sldMk cId="2119759023" sldId="269"/>
            <ac:spMk id="5" creationId="{A199A3E4-072D-352C-B77B-A06169FC64BC}"/>
          </ac:spMkLst>
        </pc:spChg>
        <pc:spChg chg="mod">
          <ac:chgData name="L Roberts" userId="S::lroberts@ohacademy.co.uk::bd6b7227-230d-44c8-b4fe-a13c6c7d9260" providerId="AD" clId="Web-{4659DF53-2A91-4BC2-8208-C043B48B5D35}" dt="2024-03-24T09:27:27.021" v="19" actId="20577"/>
          <ac:spMkLst>
            <pc:docMk/>
            <pc:sldMk cId="2119759023" sldId="269"/>
            <ac:spMk id="10" creationId="{A8624E30-96EC-0F07-A5A9-D2E9B7763D4C}"/>
          </ac:spMkLst>
        </pc:spChg>
        <pc:picChg chg="add mod">
          <ac:chgData name="L Roberts" userId="S::lroberts@ohacademy.co.uk::bd6b7227-230d-44c8-b4fe-a13c6c7d9260" providerId="AD" clId="Web-{4659DF53-2A91-4BC2-8208-C043B48B5D35}" dt="2024-03-24T09:27:18.661" v="14" actId="1076"/>
          <ac:picMkLst>
            <pc:docMk/>
            <pc:sldMk cId="2119759023" sldId="269"/>
            <ac:picMk id="2" creationId="{B8412993-68FE-48DB-B8ED-C95DD1CF6487}"/>
          </ac:picMkLst>
        </pc:picChg>
        <pc:picChg chg="del">
          <ac:chgData name="L Roberts" userId="S::lroberts@ohacademy.co.uk::bd6b7227-230d-44c8-b4fe-a13c6c7d9260" providerId="AD" clId="Web-{4659DF53-2A91-4BC2-8208-C043B48B5D35}" dt="2024-03-24T09:26:38.785" v="6"/>
          <ac:picMkLst>
            <pc:docMk/>
            <pc:sldMk cId="2119759023" sldId="269"/>
            <ac:picMk id="3" creationId="{661C1116-DA3A-2DC8-68CE-6753EACCDD5A}"/>
          </ac:picMkLst>
        </pc:picChg>
      </pc:sldChg>
      <pc:sldChg chg="modSp add">
        <pc:chgData name="L Roberts" userId="S::lroberts@ohacademy.co.uk::bd6b7227-230d-44c8-b4fe-a13c6c7d9260" providerId="AD" clId="Web-{4659DF53-2A91-4BC2-8208-C043B48B5D35}" dt="2024-03-24T09:46:49.253" v="373" actId="20577"/>
        <pc:sldMkLst>
          <pc:docMk/>
          <pc:sldMk cId="4048072134" sldId="532"/>
        </pc:sldMkLst>
        <pc:spChg chg="mod">
          <ac:chgData name="L Roberts" userId="S::lroberts@ohacademy.co.uk::bd6b7227-230d-44c8-b4fe-a13c6c7d9260" providerId="AD" clId="Web-{4659DF53-2A91-4BC2-8208-C043B48B5D35}" dt="2024-03-24T09:46:25.471" v="355" actId="20577"/>
          <ac:spMkLst>
            <pc:docMk/>
            <pc:sldMk cId="4048072134" sldId="532"/>
            <ac:spMk id="3" creationId="{4CB25465-865D-ED0B-5925-13C37F14DA12}"/>
          </ac:spMkLst>
        </pc:spChg>
        <pc:spChg chg="mod">
          <ac:chgData name="L Roberts" userId="S::lroberts@ohacademy.co.uk::bd6b7227-230d-44c8-b4fe-a13c6c7d9260" providerId="AD" clId="Web-{4659DF53-2A91-4BC2-8208-C043B48B5D35}" dt="2024-03-24T09:46:36.862" v="365" actId="20577"/>
          <ac:spMkLst>
            <pc:docMk/>
            <pc:sldMk cId="4048072134" sldId="532"/>
            <ac:spMk id="4" creationId="{891DE45A-D42E-8EDE-55C1-F1A0F89B9A07}"/>
          </ac:spMkLst>
        </pc:spChg>
        <pc:spChg chg="mod">
          <ac:chgData name="L Roberts" userId="S::lroberts@ohacademy.co.uk::bd6b7227-230d-44c8-b4fe-a13c6c7d9260" providerId="AD" clId="Web-{4659DF53-2A91-4BC2-8208-C043B48B5D35}" dt="2024-03-24T09:46:49.253" v="373" actId="20577"/>
          <ac:spMkLst>
            <pc:docMk/>
            <pc:sldMk cId="4048072134" sldId="532"/>
            <ac:spMk id="10" creationId="{A8624E30-96EC-0F07-A5A9-D2E9B7763D4C}"/>
          </ac:spMkLst>
        </pc:spChg>
      </pc:sldChg>
      <pc:sldChg chg="add del">
        <pc:chgData name="L Roberts" userId="S::lroberts@ohacademy.co.uk::bd6b7227-230d-44c8-b4fe-a13c6c7d9260" providerId="AD" clId="Web-{4659DF53-2A91-4BC2-8208-C043B48B5D35}" dt="2024-03-24T09:45:05.469" v="314"/>
        <pc:sldMkLst>
          <pc:docMk/>
          <pc:sldMk cId="3237754448" sldId="533"/>
        </pc:sldMkLst>
      </pc:sldChg>
      <pc:sldChg chg="addSp delSp modSp add">
        <pc:chgData name="L Roberts" userId="S::lroberts@ohacademy.co.uk::bd6b7227-230d-44c8-b4fe-a13c6c7d9260" providerId="AD" clId="Web-{4659DF53-2A91-4BC2-8208-C043B48B5D35}" dt="2024-03-24T09:46:55.737" v="379" actId="20577"/>
        <pc:sldMkLst>
          <pc:docMk/>
          <pc:sldMk cId="3516175481" sldId="534"/>
        </pc:sldMkLst>
        <pc:spChg chg="del mod">
          <ac:chgData name="L Roberts" userId="S::lroberts@ohacademy.co.uk::bd6b7227-230d-44c8-b4fe-a13c6c7d9260" providerId="AD" clId="Web-{4659DF53-2A91-4BC2-8208-C043B48B5D35}" dt="2024-03-24T09:44:02.921" v="310"/>
          <ac:spMkLst>
            <pc:docMk/>
            <pc:sldMk cId="3516175481" sldId="534"/>
            <ac:spMk id="3" creationId="{22662899-F1FA-E611-F832-CBE166F90A1A}"/>
          </ac:spMkLst>
        </pc:spChg>
        <pc:spChg chg="mod">
          <ac:chgData name="L Roberts" userId="S::lroberts@ohacademy.co.uk::bd6b7227-230d-44c8-b4fe-a13c6c7d9260" providerId="AD" clId="Web-{4659DF53-2A91-4BC2-8208-C043B48B5D35}" dt="2024-03-24T09:43:57.686" v="308" actId="20577"/>
          <ac:spMkLst>
            <pc:docMk/>
            <pc:sldMk cId="3516175481" sldId="534"/>
            <ac:spMk id="5" creationId="{B5F26510-5F35-9BE1-F622-7E5C85C51E8B}"/>
          </ac:spMkLst>
        </pc:spChg>
        <pc:spChg chg="add mod">
          <ac:chgData name="L Roberts" userId="S::lroberts@ohacademy.co.uk::bd6b7227-230d-44c8-b4fe-a13c6c7d9260" providerId="AD" clId="Web-{4659DF53-2A91-4BC2-8208-C043B48B5D35}" dt="2024-03-24T09:44:06.390" v="311" actId="20577"/>
          <ac:spMkLst>
            <pc:docMk/>
            <pc:sldMk cId="3516175481" sldId="534"/>
            <ac:spMk id="6" creationId="{0C5F9959-0969-748C-4E2F-834EC48A6B10}"/>
          </ac:spMkLst>
        </pc:spChg>
        <pc:spChg chg="mod">
          <ac:chgData name="L Roberts" userId="S::lroberts@ohacademy.co.uk::bd6b7227-230d-44c8-b4fe-a13c6c7d9260" providerId="AD" clId="Web-{4659DF53-2A91-4BC2-8208-C043B48B5D35}" dt="2024-03-24T09:46:55.737" v="379" actId="20577"/>
          <ac:spMkLst>
            <pc:docMk/>
            <pc:sldMk cId="3516175481" sldId="534"/>
            <ac:spMk id="10" creationId="{A8624E30-96EC-0F07-A5A9-D2E9B7763D4C}"/>
          </ac:spMkLst>
        </pc:spChg>
        <pc:picChg chg="del">
          <ac:chgData name="L Roberts" userId="S::lroberts@ohacademy.co.uk::bd6b7227-230d-44c8-b4fe-a13c6c7d9260" providerId="AD" clId="Web-{4659DF53-2A91-4BC2-8208-C043B48B5D35}" dt="2024-03-24T09:38:59.288" v="276"/>
          <ac:picMkLst>
            <pc:docMk/>
            <pc:sldMk cId="3516175481" sldId="534"/>
            <ac:picMk id="2" creationId="{DC5224B4-D664-1C18-1F10-241583612618}"/>
          </ac:picMkLst>
        </pc:picChg>
        <pc:picChg chg="add mod">
          <ac:chgData name="L Roberts" userId="S::lroberts@ohacademy.co.uk::bd6b7227-230d-44c8-b4fe-a13c6c7d9260" providerId="AD" clId="Web-{4659DF53-2A91-4BC2-8208-C043B48B5D35}" dt="2024-03-24T09:44:47.031" v="313" actId="1076"/>
          <ac:picMkLst>
            <pc:docMk/>
            <pc:sldMk cId="3516175481" sldId="534"/>
            <ac:picMk id="7" creationId="{3C164ECC-CB0C-42FE-7120-7D37CA95BAE6}"/>
          </ac:picMkLst>
        </pc:picChg>
      </pc:sldChg>
      <pc:sldChg chg="addSp delSp modSp add">
        <pc:chgData name="L Roberts" userId="S::lroberts@ohacademy.co.uk::bd6b7227-230d-44c8-b4fe-a13c6c7d9260" providerId="AD" clId="Web-{4659DF53-2A91-4BC2-8208-C043B48B5D35}" dt="2024-03-24T09:38:56.366" v="275" actId="1076"/>
        <pc:sldMkLst>
          <pc:docMk/>
          <pc:sldMk cId="2276162074" sldId="535"/>
        </pc:sldMkLst>
        <pc:spChg chg="mod">
          <ac:chgData name="L Roberts" userId="S::lroberts@ohacademy.co.uk::bd6b7227-230d-44c8-b4fe-a13c6c7d9260" providerId="AD" clId="Web-{4659DF53-2A91-4BC2-8208-C043B48B5D35}" dt="2024-03-24T09:38:50.194" v="273" actId="20577"/>
          <ac:spMkLst>
            <pc:docMk/>
            <pc:sldMk cId="2276162074" sldId="535"/>
            <ac:spMk id="3" creationId="{5EAA123C-1AF0-082E-8B78-5CBAF9E1D8BD}"/>
          </ac:spMkLst>
        </pc:spChg>
        <pc:spChg chg="mod">
          <ac:chgData name="L Roberts" userId="S::lroberts@ohacademy.co.uk::bd6b7227-230d-44c8-b4fe-a13c6c7d9260" providerId="AD" clId="Web-{4659DF53-2A91-4BC2-8208-C043B48B5D35}" dt="2024-03-24T09:38:05.975" v="259" actId="1076"/>
          <ac:spMkLst>
            <pc:docMk/>
            <pc:sldMk cId="2276162074" sldId="535"/>
            <ac:spMk id="4" creationId="{891DE45A-D42E-8EDE-55C1-F1A0F89B9A07}"/>
          </ac:spMkLst>
        </pc:spChg>
        <pc:spChg chg="del mod">
          <ac:chgData name="L Roberts" userId="S::lroberts@ohacademy.co.uk::bd6b7227-230d-44c8-b4fe-a13c6c7d9260" providerId="AD" clId="Web-{4659DF53-2A91-4BC2-8208-C043B48B5D35}" dt="2024-03-24T09:36:01.159" v="204"/>
          <ac:spMkLst>
            <pc:docMk/>
            <pc:sldMk cId="2276162074" sldId="535"/>
            <ac:spMk id="6" creationId="{1EE653E1-F9E3-A619-AC26-9127BBB1C5FE}"/>
          </ac:spMkLst>
        </pc:spChg>
        <pc:spChg chg="mod">
          <ac:chgData name="L Roberts" userId="S::lroberts@ohacademy.co.uk::bd6b7227-230d-44c8-b4fe-a13c6c7d9260" providerId="AD" clId="Web-{4659DF53-2A91-4BC2-8208-C043B48B5D35}" dt="2024-03-24T09:30:34.776" v="79" actId="20577"/>
          <ac:spMkLst>
            <pc:docMk/>
            <pc:sldMk cId="2276162074" sldId="535"/>
            <ac:spMk id="10" creationId="{A8624E30-96EC-0F07-A5A9-D2E9B7763D4C}"/>
          </ac:spMkLst>
        </pc:spChg>
        <pc:picChg chg="add mod">
          <ac:chgData name="L Roberts" userId="S::lroberts@ohacademy.co.uk::bd6b7227-230d-44c8-b4fe-a13c6c7d9260" providerId="AD" clId="Web-{4659DF53-2A91-4BC2-8208-C043B48B5D35}" dt="2024-03-24T09:38:52.163" v="274" actId="1076"/>
          <ac:picMkLst>
            <pc:docMk/>
            <pc:sldMk cId="2276162074" sldId="535"/>
            <ac:picMk id="2" creationId="{3A5E69A1-FF9E-68E9-E635-0DBD11512E8A}"/>
          </ac:picMkLst>
        </pc:picChg>
        <pc:picChg chg="del">
          <ac:chgData name="L Roberts" userId="S::lroberts@ohacademy.co.uk::bd6b7227-230d-44c8-b4fe-a13c6c7d9260" providerId="AD" clId="Web-{4659DF53-2A91-4BC2-8208-C043B48B5D35}" dt="2024-03-24T09:30:36.260" v="80"/>
          <ac:picMkLst>
            <pc:docMk/>
            <pc:sldMk cId="2276162074" sldId="535"/>
            <ac:picMk id="5" creationId="{E8391B59-3C94-4CDA-FA5E-DC80911C7757}"/>
          </ac:picMkLst>
        </pc:picChg>
        <pc:picChg chg="add mod">
          <ac:chgData name="L Roberts" userId="S::lroberts@ohacademy.co.uk::bd6b7227-230d-44c8-b4fe-a13c6c7d9260" providerId="AD" clId="Web-{4659DF53-2A91-4BC2-8208-C043B48B5D35}" dt="2024-03-24T09:38:56.366" v="275" actId="1076"/>
          <ac:picMkLst>
            <pc:docMk/>
            <pc:sldMk cId="2276162074" sldId="535"/>
            <ac:picMk id="7" creationId="{D1F08FF6-37AA-24C8-3D0D-B27BFA632EBB}"/>
          </ac:picMkLst>
        </pc:picChg>
      </pc:sldChg>
      <pc:sldChg chg="delSp modSp add">
        <pc:chgData name="L Roberts" userId="S::lroberts@ohacademy.co.uk::bd6b7227-230d-44c8-b4fe-a13c6c7d9260" providerId="AD" clId="Web-{4659DF53-2A91-4BC2-8208-C043B48B5D35}" dt="2024-03-24T09:33:58.187" v="179" actId="20577"/>
        <pc:sldMkLst>
          <pc:docMk/>
          <pc:sldMk cId="913970638" sldId="536"/>
        </pc:sldMkLst>
        <pc:spChg chg="mod">
          <ac:chgData name="L Roberts" userId="S::lroberts@ohacademy.co.uk::bd6b7227-230d-44c8-b4fe-a13c6c7d9260" providerId="AD" clId="Web-{4659DF53-2A91-4BC2-8208-C043B48B5D35}" dt="2024-03-24T09:30:01.275" v="62" actId="20577"/>
          <ac:spMkLst>
            <pc:docMk/>
            <pc:sldMk cId="913970638" sldId="536"/>
            <ac:spMk id="4" creationId="{891DE45A-D42E-8EDE-55C1-F1A0F89B9A07}"/>
          </ac:spMkLst>
        </pc:spChg>
        <pc:spChg chg="mod">
          <ac:chgData name="L Roberts" userId="S::lroberts@ohacademy.co.uk::bd6b7227-230d-44c8-b4fe-a13c6c7d9260" providerId="AD" clId="Web-{4659DF53-2A91-4BC2-8208-C043B48B5D35}" dt="2024-03-24T09:33:58.187" v="179" actId="20577"/>
          <ac:spMkLst>
            <pc:docMk/>
            <pc:sldMk cId="913970638" sldId="536"/>
            <ac:spMk id="5" creationId="{4480FB3B-E3E9-08E1-1BBB-D89390CE5D07}"/>
          </ac:spMkLst>
        </pc:spChg>
        <pc:spChg chg="mod">
          <ac:chgData name="L Roberts" userId="S::lroberts@ohacademy.co.uk::bd6b7227-230d-44c8-b4fe-a13c6c7d9260" providerId="AD" clId="Web-{4659DF53-2A91-4BC2-8208-C043B48B5D35}" dt="2024-03-24T09:30:23.432" v="73" actId="20577"/>
          <ac:spMkLst>
            <pc:docMk/>
            <pc:sldMk cId="913970638" sldId="536"/>
            <ac:spMk id="10" creationId="{A8624E30-96EC-0F07-A5A9-D2E9B7763D4C}"/>
          </ac:spMkLst>
        </pc:spChg>
        <pc:picChg chg="del">
          <ac:chgData name="L Roberts" userId="S::lroberts@ohacademy.co.uk::bd6b7227-230d-44c8-b4fe-a13c6c7d9260" providerId="AD" clId="Web-{4659DF53-2A91-4BC2-8208-C043B48B5D35}" dt="2024-03-24T09:29:48.853" v="56"/>
          <ac:picMkLst>
            <pc:docMk/>
            <pc:sldMk cId="913970638" sldId="536"/>
            <ac:picMk id="6" creationId="{70F7EDBB-2180-9E4D-3686-62EF56360B1C}"/>
          </ac:picMkLst>
        </pc:picChg>
      </pc:sldChg>
    </pc:docChg>
  </pc:docChgLst>
  <pc:docChgLst>
    <pc:chgData name="L Roberts" userId="S::lroberts@ohacademy.co.uk::bd6b7227-230d-44c8-b4fe-a13c6c7d9260" providerId="AD" clId="Web-{0ADE4A61-DD16-49B1-9688-CE60C0970335}"/>
    <pc:docChg chg="addSld delSld">
      <pc:chgData name="L Roberts" userId="S::lroberts@ohacademy.co.uk::bd6b7227-230d-44c8-b4fe-a13c6c7d9260" providerId="AD" clId="Web-{0ADE4A61-DD16-49B1-9688-CE60C0970335}" dt="2024-03-30T09:45:20.644" v="3"/>
      <pc:docMkLst>
        <pc:docMk/>
      </pc:docMkLst>
      <pc:sldChg chg="add del">
        <pc:chgData name="L Roberts" userId="S::lroberts@ohacademy.co.uk::bd6b7227-230d-44c8-b4fe-a13c6c7d9260" providerId="AD" clId="Web-{0ADE4A61-DD16-49B1-9688-CE60C0970335}" dt="2024-03-30T09:45:20.644" v="2"/>
        <pc:sldMkLst>
          <pc:docMk/>
          <pc:sldMk cId="1991475758" sldId="317"/>
        </pc:sldMkLst>
      </pc:sldChg>
      <pc:sldChg chg="add del">
        <pc:chgData name="L Roberts" userId="S::lroberts@ohacademy.co.uk::bd6b7227-230d-44c8-b4fe-a13c6c7d9260" providerId="AD" clId="Web-{0ADE4A61-DD16-49B1-9688-CE60C0970335}" dt="2024-03-30T09:45:20.644" v="3"/>
        <pc:sldMkLst>
          <pc:docMk/>
          <pc:sldMk cId="534810792" sldId="507"/>
        </pc:sldMkLst>
      </pc:sldChg>
    </pc:docChg>
  </pc:docChgLst>
  <pc:docChgLst>
    <pc:chgData name="A Freel" userId="S::afreel@ohacademy.co.uk::f6dead3d-cc44-4b49-aee1-60fe86f08dbd" providerId="AD" clId="Web-{3CBF9480-0C8A-19E4-33E2-FC95EF39D61D}"/>
    <pc:docChg chg="addSld delSld modSld addMainMaster modMainMaster">
      <pc:chgData name="A Freel" userId="S::afreel@ohacademy.co.uk::f6dead3d-cc44-4b49-aee1-60fe86f08dbd" providerId="AD" clId="Web-{3CBF9480-0C8A-19E4-33E2-FC95EF39D61D}" dt="2023-10-21T18:25:14.669" v="166" actId="1076"/>
      <pc:docMkLst>
        <pc:docMk/>
      </pc:docMkLst>
      <pc:sldChg chg="del">
        <pc:chgData name="A Freel" userId="S::afreel@ohacademy.co.uk::f6dead3d-cc44-4b49-aee1-60fe86f08dbd" providerId="AD" clId="Web-{3CBF9480-0C8A-19E4-33E2-FC95EF39D61D}" dt="2023-10-20T12:33:59.529" v="23"/>
        <pc:sldMkLst>
          <pc:docMk/>
          <pc:sldMk cId="1461333574" sldId="258"/>
        </pc:sldMkLst>
      </pc:sldChg>
      <pc:sldChg chg="del">
        <pc:chgData name="A Freel" userId="S::afreel@ohacademy.co.uk::f6dead3d-cc44-4b49-aee1-60fe86f08dbd" providerId="AD" clId="Web-{3CBF9480-0C8A-19E4-33E2-FC95EF39D61D}" dt="2023-10-20T12:33:57.685" v="22"/>
        <pc:sldMkLst>
          <pc:docMk/>
          <pc:sldMk cId="655381448" sldId="260"/>
        </pc:sldMkLst>
      </pc:sldChg>
      <pc:sldChg chg="delSp add">
        <pc:chgData name="A Freel" userId="S::afreel@ohacademy.co.uk::f6dead3d-cc44-4b49-aee1-60fe86f08dbd" providerId="AD" clId="Web-{3CBF9480-0C8A-19E4-33E2-FC95EF39D61D}" dt="2023-10-20T12:33:45.466" v="21"/>
        <pc:sldMkLst>
          <pc:docMk/>
          <pc:sldMk cId="759283344" sldId="265"/>
        </pc:sldMkLst>
        <pc:spChg chg="del">
          <ac:chgData name="A Freel" userId="S::afreel@ohacademy.co.uk::f6dead3d-cc44-4b49-aee1-60fe86f08dbd" providerId="AD" clId="Web-{3CBF9480-0C8A-19E4-33E2-FC95EF39D61D}" dt="2023-10-20T12:33:29.231" v="13"/>
          <ac:spMkLst>
            <pc:docMk/>
            <pc:sldMk cId="759283344" sldId="265"/>
            <ac:spMk id="2" creationId="{5680F93E-071A-88F9-6776-D032333F6C77}"/>
          </ac:spMkLst>
        </pc:spChg>
        <pc:spChg chg="del">
          <ac:chgData name="A Freel" userId="S::afreel@ohacademy.co.uk::f6dead3d-cc44-4b49-aee1-60fe86f08dbd" providerId="AD" clId="Web-{3CBF9480-0C8A-19E4-33E2-FC95EF39D61D}" dt="2023-10-20T12:33:31.544" v="14"/>
          <ac:spMkLst>
            <pc:docMk/>
            <pc:sldMk cId="759283344" sldId="265"/>
            <ac:spMk id="11" creationId="{FC7889D8-CBA2-C41D-2D66-BB22A739B6B0}"/>
          </ac:spMkLst>
        </pc:spChg>
        <pc:spChg chg="del">
          <ac:chgData name="A Freel" userId="S::afreel@ohacademy.co.uk::f6dead3d-cc44-4b49-aee1-60fe86f08dbd" providerId="AD" clId="Web-{3CBF9480-0C8A-19E4-33E2-FC95EF39D61D}" dt="2023-10-20T12:33:39.325" v="18"/>
          <ac:spMkLst>
            <pc:docMk/>
            <pc:sldMk cId="759283344" sldId="265"/>
            <ac:spMk id="12" creationId="{4B260AA8-3F18-0055-F5D9-F3E9E12789D4}"/>
          </ac:spMkLst>
        </pc:spChg>
        <pc:spChg chg="del">
          <ac:chgData name="A Freel" userId="S::afreel@ohacademy.co.uk::f6dead3d-cc44-4b49-aee1-60fe86f08dbd" providerId="AD" clId="Web-{3CBF9480-0C8A-19E4-33E2-FC95EF39D61D}" dt="2023-10-20T12:33:38.153" v="17"/>
          <ac:spMkLst>
            <pc:docMk/>
            <pc:sldMk cId="759283344" sldId="265"/>
            <ac:spMk id="13" creationId="{1CF8DA81-5D26-82B4-3E26-96E9F7FA749D}"/>
          </ac:spMkLst>
        </pc:spChg>
        <pc:spChg chg="del">
          <ac:chgData name="A Freel" userId="S::afreel@ohacademy.co.uk::f6dead3d-cc44-4b49-aee1-60fe86f08dbd" providerId="AD" clId="Web-{3CBF9480-0C8A-19E4-33E2-FC95EF39D61D}" dt="2023-10-20T12:33:44.434" v="20"/>
          <ac:spMkLst>
            <pc:docMk/>
            <pc:sldMk cId="759283344" sldId="265"/>
            <ac:spMk id="14" creationId="{45608ED0-88CF-384C-A1E2-9FEF3C5EA384}"/>
          </ac:spMkLst>
        </pc:spChg>
        <pc:spChg chg="del">
          <ac:chgData name="A Freel" userId="S::afreel@ohacademy.co.uk::f6dead3d-cc44-4b49-aee1-60fe86f08dbd" providerId="AD" clId="Web-{3CBF9480-0C8A-19E4-33E2-FC95EF39D61D}" dt="2023-10-20T12:33:36.028" v="16"/>
          <ac:spMkLst>
            <pc:docMk/>
            <pc:sldMk cId="759283344" sldId="265"/>
            <ac:spMk id="15" creationId="{9AB13BE0-EB1C-D81D-9CB5-8A2A88AD28B0}"/>
          </ac:spMkLst>
        </pc:spChg>
        <pc:spChg chg="del">
          <ac:chgData name="A Freel" userId="S::afreel@ohacademy.co.uk::f6dead3d-cc44-4b49-aee1-60fe86f08dbd" providerId="AD" clId="Web-{3CBF9480-0C8A-19E4-33E2-FC95EF39D61D}" dt="2023-10-20T12:33:34.700" v="15"/>
          <ac:spMkLst>
            <pc:docMk/>
            <pc:sldMk cId="759283344" sldId="265"/>
            <ac:spMk id="16" creationId="{013C6222-E9E0-05C3-7CF0-500B44915102}"/>
          </ac:spMkLst>
        </pc:spChg>
        <pc:spChg chg="del">
          <ac:chgData name="A Freel" userId="S::afreel@ohacademy.co.uk::f6dead3d-cc44-4b49-aee1-60fe86f08dbd" providerId="AD" clId="Web-{3CBF9480-0C8A-19E4-33E2-FC95EF39D61D}" dt="2023-10-20T12:33:42.591" v="19"/>
          <ac:spMkLst>
            <pc:docMk/>
            <pc:sldMk cId="759283344" sldId="265"/>
            <ac:spMk id="17" creationId="{340F53D9-F2AD-C9F3-553D-147F822E0EBF}"/>
          </ac:spMkLst>
        </pc:spChg>
        <pc:picChg chg="del">
          <ac:chgData name="A Freel" userId="S::afreel@ohacademy.co.uk::f6dead3d-cc44-4b49-aee1-60fe86f08dbd" providerId="AD" clId="Web-{3CBF9480-0C8A-19E4-33E2-FC95EF39D61D}" dt="2023-10-20T12:33:45.466" v="21"/>
          <ac:picMkLst>
            <pc:docMk/>
            <pc:sldMk cId="759283344" sldId="265"/>
            <ac:picMk id="18" creationId="{28B811BA-93FC-6F98-7500-AF4C226FFBC3}"/>
          </ac:picMkLst>
        </pc:picChg>
      </pc:sldChg>
      <pc:sldChg chg="delSp modSp add">
        <pc:chgData name="A Freel" userId="S::afreel@ohacademy.co.uk::f6dead3d-cc44-4b49-aee1-60fe86f08dbd" providerId="AD" clId="Web-{3CBF9480-0C8A-19E4-33E2-FC95EF39D61D}" dt="2023-10-20T12:33:22.871" v="12" actId="20577"/>
        <pc:sldMkLst>
          <pc:docMk/>
          <pc:sldMk cId="280546473" sldId="266"/>
        </pc:sldMkLst>
        <pc:spChg chg="mod">
          <ac:chgData name="A Freel" userId="S::afreel@ohacademy.co.uk::f6dead3d-cc44-4b49-aee1-60fe86f08dbd" providerId="AD" clId="Web-{3CBF9480-0C8A-19E4-33E2-FC95EF39D61D}" dt="2023-10-20T12:33:15.777" v="7" actId="20577"/>
          <ac:spMkLst>
            <pc:docMk/>
            <pc:sldMk cId="280546473" sldId="266"/>
            <ac:spMk id="4" creationId="{C5FA7611-83A1-9E91-36DB-A3F2C8CCBCA3}"/>
          </ac:spMkLst>
        </pc:spChg>
        <pc:spChg chg="mod">
          <ac:chgData name="A Freel" userId="S::afreel@ohacademy.co.uk::f6dead3d-cc44-4b49-aee1-60fe86f08dbd" providerId="AD" clId="Web-{3CBF9480-0C8A-19E4-33E2-FC95EF39D61D}" dt="2023-10-20T12:33:22.871" v="12" actId="20577"/>
          <ac:spMkLst>
            <pc:docMk/>
            <pc:sldMk cId="280546473" sldId="266"/>
            <ac:spMk id="5" creationId="{6A8FF9FC-D609-D6BC-B37B-5132BBB24184}"/>
          </ac:spMkLst>
        </pc:spChg>
        <pc:spChg chg="mod">
          <ac:chgData name="A Freel" userId="S::afreel@ohacademy.co.uk::f6dead3d-cc44-4b49-aee1-60fe86f08dbd" providerId="AD" clId="Web-{3CBF9480-0C8A-19E4-33E2-FC95EF39D61D}" dt="2023-10-20T12:33:20.121" v="11" actId="20577"/>
          <ac:spMkLst>
            <pc:docMk/>
            <pc:sldMk cId="280546473" sldId="266"/>
            <ac:spMk id="7" creationId="{4D07300F-EAD6-4165-0CFD-609D5CFEEDD1}"/>
          </ac:spMkLst>
        </pc:spChg>
        <pc:picChg chg="del">
          <ac:chgData name="A Freel" userId="S::afreel@ohacademy.co.uk::f6dead3d-cc44-4b49-aee1-60fe86f08dbd" providerId="AD" clId="Web-{3CBF9480-0C8A-19E4-33E2-FC95EF39D61D}" dt="2023-10-20T12:33:16.965" v="8"/>
          <ac:picMkLst>
            <pc:docMk/>
            <pc:sldMk cId="280546473" sldId="266"/>
            <ac:picMk id="2" creationId="{F69CB753-BC2F-F9BF-D516-D5A046B640F7}"/>
          </ac:picMkLst>
        </pc:picChg>
        <pc:picChg chg="del">
          <ac:chgData name="A Freel" userId="S::afreel@ohacademy.co.uk::f6dead3d-cc44-4b49-aee1-60fe86f08dbd" providerId="AD" clId="Web-{3CBF9480-0C8A-19E4-33E2-FC95EF39D61D}" dt="2023-10-20T12:33:17.574" v="9"/>
          <ac:picMkLst>
            <pc:docMk/>
            <pc:sldMk cId="280546473" sldId="266"/>
            <ac:picMk id="6" creationId="{909B2EFA-F03E-7A6C-0829-48D53195B2FE}"/>
          </ac:picMkLst>
        </pc:picChg>
      </pc:sldChg>
      <pc:sldChg chg="addSp modSp add">
        <pc:chgData name="A Freel" userId="S::afreel@ohacademy.co.uk::f6dead3d-cc44-4b49-aee1-60fe86f08dbd" providerId="AD" clId="Web-{3CBF9480-0C8A-19E4-33E2-FC95EF39D61D}" dt="2023-10-21T18:25:14.669" v="166" actId="1076"/>
        <pc:sldMkLst>
          <pc:docMk/>
          <pc:sldMk cId="1531571720" sldId="267"/>
        </pc:sldMkLst>
        <pc:spChg chg="mod">
          <ac:chgData name="A Freel" userId="S::afreel@ohacademy.co.uk::f6dead3d-cc44-4b49-aee1-60fe86f08dbd" providerId="AD" clId="Web-{3CBF9480-0C8A-19E4-33E2-FC95EF39D61D}" dt="2023-10-21T18:21:37.070" v="135" actId="20577"/>
          <ac:spMkLst>
            <pc:docMk/>
            <pc:sldMk cId="1531571720" sldId="267"/>
            <ac:spMk id="3" creationId="{8FA32B43-2B34-13C6-8355-A197CDB90FC6}"/>
          </ac:spMkLst>
        </pc:spChg>
        <pc:spChg chg="mod">
          <ac:chgData name="A Freel" userId="S::afreel@ohacademy.co.uk::f6dead3d-cc44-4b49-aee1-60fe86f08dbd" providerId="AD" clId="Web-{3CBF9480-0C8A-19E4-33E2-FC95EF39D61D}" dt="2023-10-21T18:22:36.525" v="140" actId="20577"/>
          <ac:spMkLst>
            <pc:docMk/>
            <pc:sldMk cId="1531571720" sldId="267"/>
            <ac:spMk id="4" creationId="{EA8D529A-5909-95A5-F687-38F679118B0D}"/>
          </ac:spMkLst>
        </pc:spChg>
        <pc:spChg chg="add mod">
          <ac:chgData name="A Freel" userId="S::afreel@ohacademy.co.uk::f6dead3d-cc44-4b49-aee1-60fe86f08dbd" providerId="AD" clId="Web-{3CBF9480-0C8A-19E4-33E2-FC95EF39D61D}" dt="2023-10-21T18:25:14.669" v="166" actId="1076"/>
          <ac:spMkLst>
            <pc:docMk/>
            <pc:sldMk cId="1531571720" sldId="267"/>
            <ac:spMk id="5" creationId="{0185507D-B98B-C249-D054-F436376EED75}"/>
          </ac:spMkLst>
        </pc:spChg>
        <pc:spChg chg="mod">
          <ac:chgData name="A Freel" userId="S::afreel@ohacademy.co.uk::f6dead3d-cc44-4b49-aee1-60fe86f08dbd" providerId="AD" clId="Web-{3CBF9480-0C8A-19E4-33E2-FC95EF39D61D}" dt="2023-10-21T18:22:54.541" v="146" actId="20577"/>
          <ac:spMkLst>
            <pc:docMk/>
            <pc:sldMk cId="1531571720" sldId="267"/>
            <ac:spMk id="8" creationId="{1F7751DA-E477-415A-F512-AE6BEAFF3B54}"/>
          </ac:spMkLst>
        </pc:spChg>
      </pc:sldChg>
      <pc:sldChg chg="addSp delSp modSp add">
        <pc:chgData name="A Freel" userId="S::afreel@ohacademy.co.uk::f6dead3d-cc44-4b49-aee1-60fe86f08dbd" providerId="AD" clId="Web-{3CBF9480-0C8A-19E4-33E2-FC95EF39D61D}" dt="2023-10-21T18:22:44.415" v="143" actId="20577"/>
        <pc:sldMkLst>
          <pc:docMk/>
          <pc:sldMk cId="1806616273" sldId="268"/>
        </pc:sldMkLst>
        <pc:spChg chg="mod">
          <ac:chgData name="A Freel" userId="S::afreel@ohacademy.co.uk::f6dead3d-cc44-4b49-aee1-60fe86f08dbd" providerId="AD" clId="Web-{3CBF9480-0C8A-19E4-33E2-FC95EF39D61D}" dt="2023-10-21T18:21:28.382" v="131" actId="20577"/>
          <ac:spMkLst>
            <pc:docMk/>
            <pc:sldMk cId="1806616273" sldId="268"/>
            <ac:spMk id="4" creationId="{EA8D529A-5909-95A5-F687-38F679118B0D}"/>
          </ac:spMkLst>
        </pc:spChg>
        <pc:spChg chg="mod">
          <ac:chgData name="A Freel" userId="S::afreel@ohacademy.co.uk::f6dead3d-cc44-4b49-aee1-60fe86f08dbd" providerId="AD" clId="Web-{3CBF9480-0C8A-19E4-33E2-FC95EF39D61D}" dt="2023-10-21T18:20:55.366" v="114" actId="20577"/>
          <ac:spMkLst>
            <pc:docMk/>
            <pc:sldMk cId="1806616273" sldId="268"/>
            <ac:spMk id="7" creationId="{DF5BDBDB-5D9F-864D-4703-185747EF5B46}"/>
          </ac:spMkLst>
        </pc:spChg>
        <pc:spChg chg="add mod">
          <ac:chgData name="A Freel" userId="S::afreel@ohacademy.co.uk::f6dead3d-cc44-4b49-aee1-60fe86f08dbd" providerId="AD" clId="Web-{3CBF9480-0C8A-19E4-33E2-FC95EF39D61D}" dt="2023-10-21T18:21:10.148" v="122" actId="20577"/>
          <ac:spMkLst>
            <pc:docMk/>
            <pc:sldMk cId="1806616273" sldId="268"/>
            <ac:spMk id="8" creationId="{823E1F18-9A9E-F987-6EC3-A6C58E1B1632}"/>
          </ac:spMkLst>
        </pc:spChg>
        <pc:spChg chg="mod">
          <ac:chgData name="A Freel" userId="S::afreel@ohacademy.co.uk::f6dead3d-cc44-4b49-aee1-60fe86f08dbd" providerId="AD" clId="Web-{3CBF9480-0C8A-19E4-33E2-FC95EF39D61D}" dt="2023-10-21T18:22:44.415" v="143" actId="20577"/>
          <ac:spMkLst>
            <pc:docMk/>
            <pc:sldMk cId="1806616273" sldId="268"/>
            <ac:spMk id="10" creationId="{2618F4E3-AB55-96CE-8C2C-3E2629E660A7}"/>
          </ac:spMkLst>
        </pc:spChg>
        <pc:picChg chg="del">
          <ac:chgData name="A Freel" userId="S::afreel@ohacademy.co.uk::f6dead3d-cc44-4b49-aee1-60fe86f08dbd" providerId="AD" clId="Web-{3CBF9480-0C8A-19E4-33E2-FC95EF39D61D}" dt="2023-10-21T18:19:42.052" v="94"/>
          <ac:picMkLst>
            <pc:docMk/>
            <pc:sldMk cId="1806616273" sldId="268"/>
            <ac:picMk id="3" creationId="{3B56932B-A188-E576-ECEA-7F5BA92D666E}"/>
          </ac:picMkLst>
        </pc:picChg>
        <pc:picChg chg="add mod">
          <ac:chgData name="A Freel" userId="S::afreel@ohacademy.co.uk::f6dead3d-cc44-4b49-aee1-60fe86f08dbd" providerId="AD" clId="Web-{3CBF9480-0C8A-19E4-33E2-FC95EF39D61D}" dt="2023-10-21T18:20:24.131" v="97" actId="14100"/>
          <ac:picMkLst>
            <pc:docMk/>
            <pc:sldMk cId="1806616273" sldId="268"/>
            <ac:picMk id="5" creationId="{8526A8E2-25B1-0630-D0F2-F0AD05171D6A}"/>
          </ac:picMkLst>
        </pc:picChg>
        <pc:picChg chg="add mod">
          <ac:chgData name="A Freel" userId="S::afreel@ohacademy.co.uk::f6dead3d-cc44-4b49-aee1-60fe86f08dbd" providerId="AD" clId="Web-{3CBF9480-0C8A-19E4-33E2-FC95EF39D61D}" dt="2023-10-21T18:21:01.194" v="117" actId="14100"/>
          <ac:picMkLst>
            <pc:docMk/>
            <pc:sldMk cId="1806616273" sldId="268"/>
            <ac:picMk id="6" creationId="{CB5CA8AD-1826-4676-EF74-38FE4A5A3680}"/>
          </ac:picMkLst>
        </pc:picChg>
      </pc:sldChg>
      <pc:sldChg chg="addSp delSp modSp add">
        <pc:chgData name="A Freel" userId="S::afreel@ohacademy.co.uk::f6dead3d-cc44-4b49-aee1-60fe86f08dbd" providerId="AD" clId="Web-{3CBF9480-0C8A-19E4-33E2-FC95EF39D61D}" dt="2023-10-21T18:21:31.726" v="132" actId="1076"/>
        <pc:sldMkLst>
          <pc:docMk/>
          <pc:sldMk cId="2119759023" sldId="269"/>
        </pc:sldMkLst>
        <pc:spChg chg="mod">
          <ac:chgData name="A Freel" userId="S::afreel@ohacademy.co.uk::f6dead3d-cc44-4b49-aee1-60fe86f08dbd" providerId="AD" clId="Web-{3CBF9480-0C8A-19E4-33E2-FC95EF39D61D}" dt="2023-10-21T18:18:31.909" v="47" actId="20577"/>
          <ac:spMkLst>
            <pc:docMk/>
            <pc:sldMk cId="2119759023" sldId="269"/>
            <ac:spMk id="4" creationId="{EA8D529A-5909-95A5-F687-38F679118B0D}"/>
          </ac:spMkLst>
        </pc:spChg>
        <pc:spChg chg="mod">
          <ac:chgData name="A Freel" userId="S::afreel@ohacademy.co.uk::f6dead3d-cc44-4b49-aee1-60fe86f08dbd" providerId="AD" clId="Web-{3CBF9480-0C8A-19E4-33E2-FC95EF39D61D}" dt="2023-10-21T18:21:31.726" v="132" actId="1076"/>
          <ac:spMkLst>
            <pc:docMk/>
            <pc:sldMk cId="2119759023" sldId="269"/>
            <ac:spMk id="5" creationId="{0766A8BF-AFDB-8A76-5791-135B2F55C9F9}"/>
          </ac:spMkLst>
        </pc:spChg>
        <pc:spChg chg="add mod">
          <ac:chgData name="A Freel" userId="S::afreel@ohacademy.co.uk::f6dead3d-cc44-4b49-aee1-60fe86f08dbd" providerId="AD" clId="Web-{3CBF9480-0C8A-19E4-33E2-FC95EF39D61D}" dt="2023-10-21T18:18:03.893" v="40" actId="1076"/>
          <ac:spMkLst>
            <pc:docMk/>
            <pc:sldMk cId="2119759023" sldId="269"/>
            <ac:spMk id="6" creationId="{7F69182F-2A48-FC81-C581-7FF113FCE9FF}"/>
          </ac:spMkLst>
        </pc:spChg>
        <pc:spChg chg="mod">
          <ac:chgData name="A Freel" userId="S::afreel@ohacademy.co.uk::f6dead3d-cc44-4b49-aee1-60fe86f08dbd" providerId="AD" clId="Web-{3CBF9480-0C8A-19E4-33E2-FC95EF39D61D}" dt="2023-10-21T18:19:06.316" v="93" actId="20577"/>
          <ac:spMkLst>
            <pc:docMk/>
            <pc:sldMk cId="2119759023" sldId="269"/>
            <ac:spMk id="10" creationId="{A8624E30-96EC-0F07-A5A9-D2E9B7763D4C}"/>
          </ac:spMkLst>
        </pc:spChg>
        <pc:picChg chg="del">
          <ac:chgData name="A Freel" userId="S::afreel@ohacademy.co.uk::f6dead3d-cc44-4b49-aee1-60fe86f08dbd" providerId="AD" clId="Web-{3CBF9480-0C8A-19E4-33E2-FC95EF39D61D}" dt="2023-10-21T18:17:48.877" v="27"/>
          <ac:picMkLst>
            <pc:docMk/>
            <pc:sldMk cId="2119759023" sldId="269"/>
            <ac:picMk id="3" creationId="{41D59CAD-52CA-4671-33C5-6FCE60E466B5}"/>
          </ac:picMkLst>
        </pc:picChg>
      </pc:sldChg>
      <pc:sldChg chg="del">
        <pc:chgData name="A Freel" userId="S::afreel@ohacademy.co.uk::f6dead3d-cc44-4b49-aee1-60fe86f08dbd" providerId="AD" clId="Web-{3CBF9480-0C8A-19E4-33E2-FC95EF39D61D}" dt="2023-10-21T18:22:55.869" v="147"/>
        <pc:sldMkLst>
          <pc:docMk/>
          <pc:sldMk cId="34644340" sldId="292"/>
        </pc:sldMkLst>
      </pc:sldChg>
      <pc:sldChg chg="add">
        <pc:chgData name="A Freel" userId="S::afreel@ohacademy.co.uk::f6dead3d-cc44-4b49-aee1-60fe86f08dbd" providerId="AD" clId="Web-{3CBF9480-0C8A-19E4-33E2-FC95EF39D61D}" dt="2023-10-21T18:24:09.480" v="148"/>
        <pc:sldMkLst>
          <pc:docMk/>
          <pc:sldMk cId="3948377271" sldId="292"/>
        </pc:sldMkLst>
      </pc:sldChg>
      <pc:sldChg chg="add">
        <pc:chgData name="A Freel" userId="S::afreel@ohacademy.co.uk::f6dead3d-cc44-4b49-aee1-60fe86f08dbd" providerId="AD" clId="Web-{3CBF9480-0C8A-19E4-33E2-FC95EF39D61D}" dt="2023-10-21T18:24:09.605" v="149"/>
        <pc:sldMkLst>
          <pc:docMk/>
          <pc:sldMk cId="2869176092" sldId="293"/>
        </pc:sldMkLst>
      </pc:sldChg>
      <pc:sldChg chg="add">
        <pc:chgData name="A Freel" userId="S::afreel@ohacademy.co.uk::f6dead3d-cc44-4b49-aee1-60fe86f08dbd" providerId="AD" clId="Web-{3CBF9480-0C8A-19E4-33E2-FC95EF39D61D}" dt="2023-10-21T18:24:09.730" v="150"/>
        <pc:sldMkLst>
          <pc:docMk/>
          <pc:sldMk cId="4129250326" sldId="294"/>
        </pc:sldMkLst>
      </pc:sldChg>
      <pc:sldChg chg="add">
        <pc:chgData name="A Freel" userId="S::afreel@ohacademy.co.uk::f6dead3d-cc44-4b49-aee1-60fe86f08dbd" providerId="AD" clId="Web-{3CBF9480-0C8A-19E4-33E2-FC95EF39D61D}" dt="2023-10-21T18:24:09.824" v="151"/>
        <pc:sldMkLst>
          <pc:docMk/>
          <pc:sldMk cId="4140044796" sldId="295"/>
        </pc:sldMkLst>
      </pc:sldChg>
      <pc:sldChg chg="add">
        <pc:chgData name="A Freel" userId="S::afreel@ohacademy.co.uk::f6dead3d-cc44-4b49-aee1-60fe86f08dbd" providerId="AD" clId="Web-{3CBF9480-0C8A-19E4-33E2-FC95EF39D61D}" dt="2023-10-21T18:24:09.980" v="152"/>
        <pc:sldMkLst>
          <pc:docMk/>
          <pc:sldMk cId="908327665" sldId="296"/>
        </pc:sldMkLst>
      </pc:sldChg>
      <pc:sldChg chg="add">
        <pc:chgData name="A Freel" userId="S::afreel@ohacademy.co.uk::f6dead3d-cc44-4b49-aee1-60fe86f08dbd" providerId="AD" clId="Web-{3CBF9480-0C8A-19E4-33E2-FC95EF39D61D}" dt="2023-10-21T18:24:10.105" v="153"/>
        <pc:sldMkLst>
          <pc:docMk/>
          <pc:sldMk cId="2393647424" sldId="297"/>
        </pc:sldMkLst>
      </pc:sldChg>
      <pc:sldChg chg="add">
        <pc:chgData name="A Freel" userId="S::afreel@ohacademy.co.uk::f6dead3d-cc44-4b49-aee1-60fe86f08dbd" providerId="AD" clId="Web-{3CBF9480-0C8A-19E4-33E2-FC95EF39D61D}" dt="2023-10-21T18:24:10.230" v="154"/>
        <pc:sldMkLst>
          <pc:docMk/>
          <pc:sldMk cId="1091107825" sldId="298"/>
        </pc:sldMkLst>
      </pc:sldChg>
      <pc:sldChg chg="add">
        <pc:chgData name="A Freel" userId="S::afreel@ohacademy.co.uk::f6dead3d-cc44-4b49-aee1-60fe86f08dbd" providerId="AD" clId="Web-{3CBF9480-0C8A-19E4-33E2-FC95EF39D61D}" dt="2023-10-21T18:24:10.371" v="155"/>
        <pc:sldMkLst>
          <pc:docMk/>
          <pc:sldMk cId="732309290" sldId="299"/>
        </pc:sldMkLst>
      </pc:sldChg>
      <pc:sldChg chg="add">
        <pc:chgData name="A Freel" userId="S::afreel@ohacademy.co.uk::f6dead3d-cc44-4b49-aee1-60fe86f08dbd" providerId="AD" clId="Web-{3CBF9480-0C8A-19E4-33E2-FC95EF39D61D}" dt="2023-10-21T18:24:10.668" v="156"/>
        <pc:sldMkLst>
          <pc:docMk/>
          <pc:sldMk cId="3951537574" sldId="300"/>
        </pc:sldMkLst>
      </pc:sldChg>
      <pc:sldMasterChg chg="add addSldLayout">
        <pc:chgData name="A Freel" userId="S::afreel@ohacademy.co.uk::f6dead3d-cc44-4b49-aee1-60fe86f08dbd" providerId="AD" clId="Web-{3CBF9480-0C8A-19E4-33E2-FC95EF39D61D}" dt="2023-10-21T18:24:09.480" v="148"/>
        <pc:sldMasterMkLst>
          <pc:docMk/>
          <pc:sldMasterMk cId="2172253467" sldId="2147483681"/>
        </pc:sldMasterMkLst>
        <pc:sldLayoutChg chg="add">
          <pc:chgData name="A Freel" userId="S::afreel@ohacademy.co.uk::f6dead3d-cc44-4b49-aee1-60fe86f08dbd" providerId="AD" clId="Web-{3CBF9480-0C8A-19E4-33E2-FC95EF39D61D}" dt="2023-10-21T18:24:09.480" v="148"/>
          <pc:sldLayoutMkLst>
            <pc:docMk/>
            <pc:sldMasterMk cId="2172253467" sldId="2147483681"/>
            <pc:sldLayoutMk cId="1917029707" sldId="2147483703"/>
          </pc:sldLayoutMkLst>
        </pc:sldLayoutChg>
        <pc:sldLayoutChg chg="add">
          <pc:chgData name="A Freel" userId="S::afreel@ohacademy.co.uk::f6dead3d-cc44-4b49-aee1-60fe86f08dbd" providerId="AD" clId="Web-{3CBF9480-0C8A-19E4-33E2-FC95EF39D61D}" dt="2023-10-21T18:24:09.480" v="148"/>
          <pc:sldLayoutMkLst>
            <pc:docMk/>
            <pc:sldMasterMk cId="2172253467" sldId="2147483681"/>
            <pc:sldLayoutMk cId="1494484748" sldId="2147483759"/>
          </pc:sldLayoutMkLst>
        </pc:sldLayoutChg>
        <pc:sldLayoutChg chg="add">
          <pc:chgData name="A Freel" userId="S::afreel@ohacademy.co.uk::f6dead3d-cc44-4b49-aee1-60fe86f08dbd" providerId="AD" clId="Web-{3CBF9480-0C8A-19E4-33E2-FC95EF39D61D}" dt="2023-10-21T18:24:09.480" v="148"/>
          <pc:sldLayoutMkLst>
            <pc:docMk/>
            <pc:sldMasterMk cId="2172253467" sldId="2147483681"/>
            <pc:sldLayoutMk cId="27586547" sldId="2147483760"/>
          </pc:sldLayoutMkLst>
        </pc:sldLayoutChg>
        <pc:sldLayoutChg chg="add">
          <pc:chgData name="A Freel" userId="S::afreel@ohacademy.co.uk::f6dead3d-cc44-4b49-aee1-60fe86f08dbd" providerId="AD" clId="Web-{3CBF9480-0C8A-19E4-33E2-FC95EF39D61D}" dt="2023-10-21T18:24:09.480" v="148"/>
          <pc:sldLayoutMkLst>
            <pc:docMk/>
            <pc:sldMasterMk cId="2172253467" sldId="2147483681"/>
            <pc:sldLayoutMk cId="2612561513" sldId="2147483761"/>
          </pc:sldLayoutMkLst>
        </pc:sldLayoutChg>
        <pc:sldLayoutChg chg="add">
          <pc:chgData name="A Freel" userId="S::afreel@ohacademy.co.uk::f6dead3d-cc44-4b49-aee1-60fe86f08dbd" providerId="AD" clId="Web-{3CBF9480-0C8A-19E4-33E2-FC95EF39D61D}" dt="2023-10-21T18:24:09.480" v="148"/>
          <pc:sldLayoutMkLst>
            <pc:docMk/>
            <pc:sldMasterMk cId="2172253467" sldId="2147483681"/>
            <pc:sldLayoutMk cId="1689302209" sldId="2147483762"/>
          </pc:sldLayoutMkLst>
        </pc:sldLayoutChg>
        <pc:sldLayoutChg chg="add">
          <pc:chgData name="A Freel" userId="S::afreel@ohacademy.co.uk::f6dead3d-cc44-4b49-aee1-60fe86f08dbd" providerId="AD" clId="Web-{3CBF9480-0C8A-19E4-33E2-FC95EF39D61D}" dt="2023-10-21T18:24:09.480" v="148"/>
          <pc:sldLayoutMkLst>
            <pc:docMk/>
            <pc:sldMasterMk cId="2172253467" sldId="2147483681"/>
            <pc:sldLayoutMk cId="794596803" sldId="2147483763"/>
          </pc:sldLayoutMkLst>
        </pc:sldLayoutChg>
        <pc:sldLayoutChg chg="add">
          <pc:chgData name="A Freel" userId="S::afreel@ohacademy.co.uk::f6dead3d-cc44-4b49-aee1-60fe86f08dbd" providerId="AD" clId="Web-{3CBF9480-0C8A-19E4-33E2-FC95EF39D61D}" dt="2023-10-21T18:24:09.480" v="148"/>
          <pc:sldLayoutMkLst>
            <pc:docMk/>
            <pc:sldMasterMk cId="2172253467" sldId="2147483681"/>
            <pc:sldLayoutMk cId="2189760407" sldId="2147483764"/>
          </pc:sldLayoutMkLst>
        </pc:sldLayoutChg>
        <pc:sldLayoutChg chg="add">
          <pc:chgData name="A Freel" userId="S::afreel@ohacademy.co.uk::f6dead3d-cc44-4b49-aee1-60fe86f08dbd" providerId="AD" clId="Web-{3CBF9480-0C8A-19E4-33E2-FC95EF39D61D}" dt="2023-10-21T18:24:09.480" v="148"/>
          <pc:sldLayoutMkLst>
            <pc:docMk/>
            <pc:sldMasterMk cId="2172253467" sldId="2147483681"/>
            <pc:sldLayoutMk cId="3861200560" sldId="2147483765"/>
          </pc:sldLayoutMkLst>
        </pc:sldLayoutChg>
        <pc:sldLayoutChg chg="add">
          <pc:chgData name="A Freel" userId="S::afreel@ohacademy.co.uk::f6dead3d-cc44-4b49-aee1-60fe86f08dbd" providerId="AD" clId="Web-{3CBF9480-0C8A-19E4-33E2-FC95EF39D61D}" dt="2023-10-21T18:24:09.480" v="148"/>
          <pc:sldLayoutMkLst>
            <pc:docMk/>
            <pc:sldMasterMk cId="2172253467" sldId="2147483681"/>
            <pc:sldLayoutMk cId="3488061128" sldId="2147483767"/>
          </pc:sldLayoutMkLst>
        </pc:sldLayoutChg>
      </pc:sldMasterChg>
      <pc:sldMasterChg chg="add addSldLayout">
        <pc:chgData name="A Freel" userId="S::afreel@ohacademy.co.uk::f6dead3d-cc44-4b49-aee1-60fe86f08dbd" providerId="AD" clId="Web-{3CBF9480-0C8A-19E4-33E2-FC95EF39D61D}" dt="2023-10-21T18:24:09.605" v="149"/>
        <pc:sldMasterMkLst>
          <pc:docMk/>
          <pc:sldMasterMk cId="637618160" sldId="2147483747"/>
        </pc:sldMasterMkLst>
        <pc:sldLayoutChg chg="add">
          <pc:chgData name="A Freel" userId="S::afreel@ohacademy.co.uk::f6dead3d-cc44-4b49-aee1-60fe86f08dbd" providerId="AD" clId="Web-{3CBF9480-0C8A-19E4-33E2-FC95EF39D61D}" dt="2023-10-21T18:24:09.605" v="149"/>
          <pc:sldLayoutMkLst>
            <pc:docMk/>
            <pc:sldMasterMk cId="637618160" sldId="2147483747"/>
            <pc:sldLayoutMk cId="1257606234" sldId="2147483758"/>
          </pc:sldLayoutMkLst>
        </pc:sldLayoutChg>
        <pc:sldLayoutChg chg="add">
          <pc:chgData name="A Freel" userId="S::afreel@ohacademy.co.uk::f6dead3d-cc44-4b49-aee1-60fe86f08dbd" providerId="AD" clId="Web-{3CBF9480-0C8A-19E4-33E2-FC95EF39D61D}" dt="2023-10-21T18:24:09.605" v="149"/>
          <pc:sldLayoutMkLst>
            <pc:docMk/>
            <pc:sldMasterMk cId="637618160" sldId="2147483747"/>
            <pc:sldLayoutMk cId="119751150" sldId="2147483766"/>
          </pc:sldLayoutMkLst>
        </pc:sldLayoutChg>
      </pc:sldMasterChg>
      <pc:sldMasterChg chg="modSldLayout">
        <pc:chgData name="A Freel" userId="S::afreel@ohacademy.co.uk::f6dead3d-cc44-4b49-aee1-60fe86f08dbd" providerId="AD" clId="Web-{3CBF9480-0C8A-19E4-33E2-FC95EF39D61D}" dt="2023-10-21T18:24:09.480" v="148"/>
        <pc:sldMasterMkLst>
          <pc:docMk/>
          <pc:sldMasterMk cId="2460954070" sldId="2147483870"/>
        </pc:sldMasterMkLst>
        <pc:sldLayoutChg chg="replId">
          <pc:chgData name="A Freel" userId="S::afreel@ohacademy.co.uk::f6dead3d-cc44-4b49-aee1-60fe86f08dbd" providerId="AD" clId="Web-{3CBF9480-0C8A-19E4-33E2-FC95EF39D61D}" dt="2023-10-21T18:24:09.480" v="148"/>
          <pc:sldLayoutMkLst>
            <pc:docMk/>
            <pc:sldMasterMk cId="2460954070" sldId="2147483870"/>
            <pc:sldLayoutMk cId="3171841454" sldId="2147483866"/>
          </pc:sldLayoutMkLst>
        </pc:sldLayoutChg>
      </pc:sldMasterChg>
      <pc:sldMasterChg chg="modSldLayout">
        <pc:chgData name="A Freel" userId="S::afreel@ohacademy.co.uk::f6dead3d-cc44-4b49-aee1-60fe86f08dbd" providerId="AD" clId="Web-{3CBF9480-0C8A-19E4-33E2-FC95EF39D61D}" dt="2023-10-21T18:24:09.480" v="148"/>
        <pc:sldMasterMkLst>
          <pc:docMk/>
          <pc:sldMasterMk cId="2460954070" sldId="2147483889"/>
        </pc:sldMasterMkLst>
        <pc:sldLayoutChg chg="replId">
          <pc:chgData name="A Freel" userId="S::afreel@ohacademy.co.uk::f6dead3d-cc44-4b49-aee1-60fe86f08dbd" providerId="AD" clId="Web-{3CBF9480-0C8A-19E4-33E2-FC95EF39D61D}" dt="2023-10-21T18:24:09.480" v="148"/>
          <pc:sldLayoutMkLst>
            <pc:docMk/>
            <pc:sldMasterMk cId="2460954070" sldId="2147483889"/>
            <pc:sldLayoutMk cId="966321983" sldId="2147483865"/>
          </pc:sldLayoutMkLst>
        </pc:sldLayoutChg>
      </pc:sldMasterChg>
    </pc:docChg>
  </pc:docChgLst>
  <pc:docChgLst>
    <pc:chgData name="L Roberts" userId="S::lroberts@ohacademy.co.uk::bd6b7227-230d-44c8-b4fe-a13c6c7d9260" providerId="AD" clId="Web-{22F2A1F5-94C1-4116-8162-39A14A997F5D}"/>
    <pc:docChg chg="modSld">
      <pc:chgData name="L Roberts" userId="S::lroberts@ohacademy.co.uk::bd6b7227-230d-44c8-b4fe-a13c6c7d9260" providerId="AD" clId="Web-{22F2A1F5-94C1-4116-8162-39A14A997F5D}" dt="2024-02-14T18:31:06.442" v="8" actId="20577"/>
      <pc:docMkLst>
        <pc:docMk/>
      </pc:docMkLst>
      <pc:sldChg chg="modSp">
        <pc:chgData name="L Roberts" userId="S::lroberts@ohacademy.co.uk::bd6b7227-230d-44c8-b4fe-a13c6c7d9260" providerId="AD" clId="Web-{22F2A1F5-94C1-4116-8162-39A14A997F5D}" dt="2024-02-14T18:31:06.442" v="8" actId="20577"/>
        <pc:sldMkLst>
          <pc:docMk/>
          <pc:sldMk cId="362951413" sldId="284"/>
        </pc:sldMkLst>
        <pc:spChg chg="mod">
          <ac:chgData name="L Roberts" userId="S::lroberts@ohacademy.co.uk::bd6b7227-230d-44c8-b4fe-a13c6c7d9260" providerId="AD" clId="Web-{22F2A1F5-94C1-4116-8162-39A14A997F5D}" dt="2024-02-14T18:31:06.442" v="8" actId="20577"/>
          <ac:spMkLst>
            <pc:docMk/>
            <pc:sldMk cId="362951413" sldId="284"/>
            <ac:spMk id="6" creationId="{F3866C31-0780-0D73-241E-EE05A61E3BEA}"/>
          </ac:spMkLst>
        </pc:spChg>
      </pc:sldChg>
    </pc:docChg>
  </pc:docChgLst>
  <pc:docChgLst>
    <pc:chgData name="L Roberts" userId="S::lroberts@ohacademy.co.uk::bd6b7227-230d-44c8-b4fe-a13c6c7d9260" providerId="AD" clId="Web-{9A50F7E6-E51D-4063-90AC-8DEB8C58A40B}"/>
    <pc:docChg chg="addSld delSld modSld">
      <pc:chgData name="L Roberts" userId="S::lroberts@ohacademy.co.uk::bd6b7227-230d-44c8-b4fe-a13c6c7d9260" providerId="AD" clId="Web-{9A50F7E6-E51D-4063-90AC-8DEB8C58A40B}" dt="2024-03-30T09:37:45.846" v="24" actId="1076"/>
      <pc:docMkLst>
        <pc:docMk/>
      </pc:docMkLst>
      <pc:sldChg chg="del">
        <pc:chgData name="L Roberts" userId="S::lroberts@ohacademy.co.uk::bd6b7227-230d-44c8-b4fe-a13c6c7d9260" providerId="AD" clId="Web-{9A50F7E6-E51D-4063-90AC-8DEB8C58A40B}" dt="2024-03-30T09:23:51.530" v="4"/>
        <pc:sldMkLst>
          <pc:docMk/>
          <pc:sldMk cId="2237197911" sldId="272"/>
        </pc:sldMkLst>
      </pc:sldChg>
      <pc:sldChg chg="del">
        <pc:chgData name="L Roberts" userId="S::lroberts@ohacademy.co.uk::bd6b7227-230d-44c8-b4fe-a13c6c7d9260" providerId="AD" clId="Web-{9A50F7E6-E51D-4063-90AC-8DEB8C58A40B}" dt="2024-03-30T09:23:47.123" v="0"/>
        <pc:sldMkLst>
          <pc:docMk/>
          <pc:sldMk cId="2775359954" sldId="276"/>
        </pc:sldMkLst>
      </pc:sldChg>
      <pc:sldChg chg="del">
        <pc:chgData name="L Roberts" userId="S::lroberts@ohacademy.co.uk::bd6b7227-230d-44c8-b4fe-a13c6c7d9260" providerId="AD" clId="Web-{9A50F7E6-E51D-4063-90AC-8DEB8C58A40B}" dt="2024-03-30T09:23:54.748" v="7"/>
        <pc:sldMkLst>
          <pc:docMk/>
          <pc:sldMk cId="2192006828" sldId="278"/>
        </pc:sldMkLst>
      </pc:sldChg>
      <pc:sldChg chg="del">
        <pc:chgData name="L Roberts" userId="S::lroberts@ohacademy.co.uk::bd6b7227-230d-44c8-b4fe-a13c6c7d9260" providerId="AD" clId="Web-{9A50F7E6-E51D-4063-90AC-8DEB8C58A40B}" dt="2024-03-30T09:23:53.811" v="6"/>
        <pc:sldMkLst>
          <pc:docMk/>
          <pc:sldMk cId="3120174382" sldId="279"/>
        </pc:sldMkLst>
      </pc:sldChg>
      <pc:sldChg chg="del">
        <pc:chgData name="L Roberts" userId="S::lroberts@ohacademy.co.uk::bd6b7227-230d-44c8-b4fe-a13c6c7d9260" providerId="AD" clId="Web-{9A50F7E6-E51D-4063-90AC-8DEB8C58A40B}" dt="2024-03-30T09:23:52.233" v="5"/>
        <pc:sldMkLst>
          <pc:docMk/>
          <pc:sldMk cId="48544144" sldId="280"/>
        </pc:sldMkLst>
      </pc:sldChg>
      <pc:sldChg chg="del">
        <pc:chgData name="L Roberts" userId="S::lroberts@ohacademy.co.uk::bd6b7227-230d-44c8-b4fe-a13c6c7d9260" providerId="AD" clId="Web-{9A50F7E6-E51D-4063-90AC-8DEB8C58A40B}" dt="2024-03-30T09:23:50.811" v="3"/>
        <pc:sldMkLst>
          <pc:docMk/>
          <pc:sldMk cId="3295628378" sldId="281"/>
        </pc:sldMkLst>
      </pc:sldChg>
      <pc:sldChg chg="del">
        <pc:chgData name="L Roberts" userId="S::lroberts@ohacademy.co.uk::bd6b7227-230d-44c8-b4fe-a13c6c7d9260" providerId="AD" clId="Web-{9A50F7E6-E51D-4063-90AC-8DEB8C58A40B}" dt="2024-03-30T09:23:48.233" v="1"/>
        <pc:sldMkLst>
          <pc:docMk/>
          <pc:sldMk cId="1682164778" sldId="282"/>
        </pc:sldMkLst>
      </pc:sldChg>
      <pc:sldChg chg="del">
        <pc:chgData name="L Roberts" userId="S::lroberts@ohacademy.co.uk::bd6b7227-230d-44c8-b4fe-a13c6c7d9260" providerId="AD" clId="Web-{9A50F7E6-E51D-4063-90AC-8DEB8C58A40B}" dt="2024-03-30T09:23:49.545" v="2"/>
        <pc:sldMkLst>
          <pc:docMk/>
          <pc:sldMk cId="3239033370" sldId="283"/>
        </pc:sldMkLst>
      </pc:sldChg>
      <pc:sldChg chg="modSp add">
        <pc:chgData name="L Roberts" userId="S::lroberts@ohacademy.co.uk::bd6b7227-230d-44c8-b4fe-a13c6c7d9260" providerId="AD" clId="Web-{9A50F7E6-E51D-4063-90AC-8DEB8C58A40B}" dt="2024-03-30T09:24:12.562" v="16" actId="20577"/>
        <pc:sldMkLst>
          <pc:docMk/>
          <pc:sldMk cId="246139630" sldId="286"/>
        </pc:sldMkLst>
        <pc:spChg chg="mod">
          <ac:chgData name="L Roberts" userId="S::lroberts@ohacademy.co.uk::bd6b7227-230d-44c8-b4fe-a13c6c7d9260" providerId="AD" clId="Web-{9A50F7E6-E51D-4063-90AC-8DEB8C58A40B}" dt="2024-03-30T09:24:12.562" v="16" actId="20577"/>
          <ac:spMkLst>
            <pc:docMk/>
            <pc:sldMk cId="246139630" sldId="286"/>
            <ac:spMk id="16" creationId="{D32C41CD-6C8C-0327-3189-062D97A81E33}"/>
          </ac:spMkLst>
        </pc:spChg>
      </pc:sldChg>
      <pc:sldChg chg="addSp delSp modSp add">
        <pc:chgData name="L Roberts" userId="S::lroberts@ohacademy.co.uk::bd6b7227-230d-44c8-b4fe-a13c6c7d9260" providerId="AD" clId="Web-{9A50F7E6-E51D-4063-90AC-8DEB8C58A40B}" dt="2024-03-30T09:37:45.846" v="24" actId="1076"/>
        <pc:sldMkLst>
          <pc:docMk/>
          <pc:sldMk cId="1306115923" sldId="537"/>
        </pc:sldMkLst>
        <pc:spChg chg="mod">
          <ac:chgData name="L Roberts" userId="S::lroberts@ohacademy.co.uk::bd6b7227-230d-44c8-b4fe-a13c6c7d9260" providerId="AD" clId="Web-{9A50F7E6-E51D-4063-90AC-8DEB8C58A40B}" dt="2024-03-30T09:36:54.094" v="22" actId="20577"/>
          <ac:spMkLst>
            <pc:docMk/>
            <pc:sldMk cId="1306115923" sldId="537"/>
            <ac:spMk id="11" creationId="{F0939B5C-9EA1-764D-A7EE-A6025F7D4E41}"/>
          </ac:spMkLst>
        </pc:spChg>
        <pc:picChg chg="del">
          <ac:chgData name="L Roberts" userId="S::lroberts@ohacademy.co.uk::bd6b7227-230d-44c8-b4fe-a13c6c7d9260" providerId="AD" clId="Web-{9A50F7E6-E51D-4063-90AC-8DEB8C58A40B}" dt="2024-03-30T09:24:15.718" v="17"/>
          <ac:picMkLst>
            <pc:docMk/>
            <pc:sldMk cId="1306115923" sldId="537"/>
            <ac:picMk id="4" creationId="{00D55703-AE77-7499-2BF5-CDD844E8E5A3}"/>
          </ac:picMkLst>
        </pc:picChg>
        <pc:picChg chg="add mod">
          <ac:chgData name="L Roberts" userId="S::lroberts@ohacademy.co.uk::bd6b7227-230d-44c8-b4fe-a13c6c7d9260" providerId="AD" clId="Web-{9A50F7E6-E51D-4063-90AC-8DEB8C58A40B}" dt="2024-03-30T09:36:49.031" v="20" actId="1076"/>
          <ac:picMkLst>
            <pc:docMk/>
            <pc:sldMk cId="1306115923" sldId="537"/>
            <ac:picMk id="8" creationId="{27766801-15F0-73D4-C4E8-FF2F3264A9AB}"/>
          </ac:picMkLst>
        </pc:picChg>
        <pc:picChg chg="add mod">
          <ac:chgData name="L Roberts" userId="S::lroberts@ohacademy.co.uk::bd6b7227-230d-44c8-b4fe-a13c6c7d9260" providerId="AD" clId="Web-{9A50F7E6-E51D-4063-90AC-8DEB8C58A40B}" dt="2024-03-30T09:37:45.846" v="24" actId="1076"/>
          <ac:picMkLst>
            <pc:docMk/>
            <pc:sldMk cId="1306115923" sldId="537"/>
            <ac:picMk id="9" creationId="{90C98695-FB21-5B0F-364F-1C0C52F1AC53}"/>
          </ac:picMkLst>
        </pc:pic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30T07:51:27.293"/>
    </inkml:context>
    <inkml:brush xml:id="br0">
      <inkml:brushProperty name="width" value="0.1" units="cm"/>
      <inkml:brushProperty name="height" value="0.1" units="cm"/>
    </inkml:brush>
  </inkml:definitions>
  <inkml:trace contextRef="#ctx0" brushRef="#br0">13515 3101 16383 0 0,'0'0'0'0'0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25T15:36:37.885"/>
    </inkml:context>
    <inkml:brush xml:id="br0">
      <inkml:brushProperty name="width" value="0.1" units="cm"/>
      <inkml:brushProperty name="height" value="0.1" units="cm"/>
    </inkml:brush>
  </inkml:definitions>
  <inkml:trace contextRef="#ctx0" brushRef="#br0">30821 8726 16383 0 0,'-5'9'0'0'0,"-6"8"0"0"0,-6 1 0 0 0,-18-2 0 0 0,-18-4 0 0 0,-9-5 0 0 0,6-2 0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25T15:36:37.985"/>
    </inkml:context>
    <inkml:brush xml:id="br0">
      <inkml:brushProperty name="width" value="0.1" units="cm"/>
      <inkml:brushProperty name="height" value="0.1" units="cm"/>
    </inkml:brush>
  </inkml:definitions>
  <inkml:trace contextRef="#ctx0" brushRef="#br0">15772 10386 16383 0 0,'9'0'0'0'0,"8"0"0"0"0,11-4 0 0 0,4-3 0 0 0,3-3 0 0 0,-1-6 0 0 0,8-4 0 0 0,2-4 0 0 0,2 3 0 0 0,3 4 0 0 0,3 6 0 0 0,-4 9 0 0 0,-4 4 0 0 0,-6 12 0 0 0,1 9 0 0 0,-7 13 0 0 0,-4 11 0 0 0,-7 10 0 0 0,-11 6 0 0 0,-8-3 0 0 0,-4-8 0 0 0,-6-3 0 0 0,-12 0 0 0 0,-1-4 0 0 0,-8-5 0 0 0,-3-10 0 0 0,0-9 0 0 0,9-9 0 0 0,13-5 0 0 0,19-6 0 0 0,11-1 0 0 0,12-2 0 0 0,6 5 0 0 0,0 6 0 0 0,-1 7 0 0 0,-2 18 0 0 0,-8 14 0 0 0,-3 17 0 0 0,-5 11 0 0 0,-12 7 0 0 0,-11 4 0 0 0,-14 0 0 0 0,-13-4 0 0 0,-12-3 0 0 0,-6-11 0 0 0,-15-11 0 0 0,-6-12 0 0 0,-4-18 0 0 0,-4-14 0 0 0,-3-13 0 0 0,3-13 0 0 0,1-17 0 0 0,4-14 0 0 0,6-8 0 0 0,8-6 0 0 0,11-11 0 0 0,8-4 0 0 0,11-7 0 0 0,11 8 0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25T15:36:37.986"/>
    </inkml:context>
    <inkml:brush xml:id="br0">
      <inkml:brushProperty name="width" value="0.1" units="cm"/>
      <inkml:brushProperty name="height" value="0.1" units="cm"/>
    </inkml:brush>
  </inkml:definitions>
  <inkml:trace contextRef="#ctx0" brushRef="#br0">16675 10250 16383 0 0,'-9'5'0'0'0,"-9"1"0"0"0,-9 14 0 0 0,-10 13 0 0 0,-4 19 0 0 0,1 15 0 0 0,3 24 0 0 0,2 25 0 0 0,8 16 0 0 0,8-1 0 0 0,7 1 0 0 0,11-3 0 0 0,10-9 0 0 0,8-12 0 0 0,10-15 0 0 0,11-17 0 0 0,7-23 0 0 0,6-25 0 0 0,4-21 0 0 0,1-22 0 0 0,1-22 0 0 0,0-15 0 0 0,-5-20 0 0 0,-7-9 0 0 0,-10-9 0 0 0,-17 2 0 0 0,-16 2 0 0 0,-12 5 0 0 0,-15 13 0 0 0,-11 18 0 0 0,-15 21 0 0 0,-3 21 0 0 0,-6 26 0 0 0,3 23 0 0 0,1 20 0 0 0,5 8 0 0 0,12-8 0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25T15:36:37.987"/>
    </inkml:context>
    <inkml:brush xml:id="br0">
      <inkml:brushProperty name="width" value="0.1" units="cm"/>
      <inkml:brushProperty name="height" value="0.1" units="cm"/>
    </inkml:brush>
  </inkml:definitions>
  <inkml:trace contextRef="#ctx0" brushRef="#br0">8436 7850 16383 0 0,'-5'-4'0'0'0,"-6"-7"0"0"0,4-6 0 0 0,2-5 0 0 0,17-12 0 0 0,15-10 0 0 0,22-7 0 0 0,17-4 0 0 0,15 2 0 0 0,9 7 0 0 0,7 5 0 0 0,1 10 0 0 0,3 15 0 0 0,-6 15 0 0 0,-11 22 0 0 0,-19 30 0 0 0,-30 30 0 0 0,-30 20 0 0 0,-35 12 0 0 0,-31 9 0 0 0,-28 3 0 0 0,-18-5 0 0 0,-10-5 0 0 0,-3-8 0 0 0,5-13 0 0 0,2-12 0 0 0,13-17 0 0 0,7-9 0 0 0,12-14 0 0 0,19-10 0 0 0,15-10 0 0 0,26-9 0 0 0,29-12 0 0 0,33-9 0 0 0,37-10 0 0 0,29-5 0 0 0,24-4 0 0 0,18-7 0 0 0,12-2 0 0 0,6 1 0 0 0,-11 5 0 0 0,-18 4 0 0 0,-23 7 0 0 0,-27 5 0 0 0,-18 2 0 0 0,-22 2 0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25T15:36:37.988"/>
    </inkml:context>
    <inkml:brush xml:id="br0">
      <inkml:brushProperty name="width" value="0.1" units="cm"/>
      <inkml:brushProperty name="height" value="0.1" units="cm"/>
    </inkml:brush>
  </inkml:definitions>
  <inkml:trace contextRef="#ctx0" brushRef="#br0">9599 7408 16383 0 0,'9'0'0'0'0,"13"0"0"0"0,21 0 0 0 0,27-5 0 0 0,15-1 0 0 0,17-4 0 0 0,5-1 0 0 0,-2 1 0 0 0,-5-1 0 0 0,-14 0 0 0 0,-17 7 0 0 0,-16 4 0 0 0,-13 17 0 0 0,-12 14 0 0 0,-16 16 0 0 0,-15 23 0 0 0,-16 23 0 0 0,-9 20 0 0 0,-10 13 0 0 0,2 0 0 0 0,2 1 0 0 0,3-6 0 0 0,1-6 0 0 0,6-12 0 0 0,3-20 0 0 0,4-23 0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25T15:36:37.989"/>
    </inkml:context>
    <inkml:brush xml:id="br0">
      <inkml:brushProperty name="width" value="0.1" units="cm"/>
      <inkml:brushProperty name="height" value="0.1" units="cm"/>
    </inkml:brush>
  </inkml:definitions>
  <inkml:trace contextRef="#ctx0" brushRef="#br0">10969 7244 16383 0 0,'0'5'0'0'0,"0"15"0"0"0,-4 19 0 0 0,-3 21 0 0 0,-3 23 0 0 0,-1 18 0 0 0,2-1 0 0 0,-3-7 0 0 0,1 9 0 0 0,7 10 0 0 0,5 5 0 0 0,1-4 0 0 0,1-16 0 0 0,0-20 0 0 0,-6-28 0 0 0,-2-22 0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25T15:36:37.990"/>
    </inkml:context>
    <inkml:brush xml:id="br0">
      <inkml:brushProperty name="width" value="0.1" units="cm"/>
      <inkml:brushProperty name="height" value="0.1" units="cm"/>
    </inkml:brush>
  </inkml:definitions>
  <inkml:trace contextRef="#ctx0" brushRef="#br0">10530 7691 16383 0 0,'10'5'0'0'0,"12"1"0"0"0,21 0 0 0 0,21-1 0 0 0,20-2 0 0 0,14-1 0 0 0,8 0 0 0 0,6-2 0 0 0,-3 0 0 0 0,-6 0 0 0 0,-11-5 0 0 0,-11-6 0 0 0,-16-2 0 0 0,-18 2 0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25T15:36:37.991"/>
    </inkml:context>
    <inkml:brush xml:id="br0">
      <inkml:brushProperty name="width" value="0.1" units="cm"/>
      <inkml:brushProperty name="height" value="0.1" units="cm"/>
    </inkml:brush>
  </inkml:definitions>
  <inkml:trace contextRef="#ctx0" brushRef="#br0">12443 7110 16383 0 0,'-10'-5'0'0'0,"-12"-6"0"0"0,-11-6 0 0 0,-15 0 0 0 0,-13 8 0 0 0,-10 14 0 0 0,-7 16 0 0 0,0 19 0 0 0,5 16 0 0 0,4 12 0 0 0,15 10 0 0 0,12 0 0 0 0,17 1 0 0 0,13-4 0 0 0,18 0 0 0 0,18-4 0 0 0,18-14 0 0 0,11-16 0 0 0,7-21 0 0 0,6-22 0 0 0,2-20 0 0 0,-1-21 0 0 0,-3-22 0 0 0,-3-13 0 0 0,-7-8 0 0 0,-9-3 0 0 0,-6 4 0 0 0,-10 7 0 0 0,-6 17 0 0 0,-6 14 0 0 0,-7 20 0 0 0,-9 24 0 0 0,-5 26 0 0 0,-1 28 0 0 0,4 29 0 0 0,2 19 0 0 0,2 16 0 0 0,-1 8 0 0 0,5-3 0 0 0,1-9 0 0 0,-1-13 0 0 0,-2-19 0 0 0,-6-22 0 0 0,-3-27 0 0 0,-5-27 0 0 0,-7-18 0 0 0,1-8 0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25T15:36:37.992"/>
    </inkml:context>
    <inkml:brush xml:id="br0">
      <inkml:brushProperty name="width" value="0.1" units="cm"/>
      <inkml:brushProperty name="height" value="0.1" units="cm"/>
    </inkml:brush>
  </inkml:definitions>
  <inkml:trace contextRef="#ctx0" brushRef="#br0">11809 7036 16383 0 0,'4'-10'0'0'0,"7"-7"0"0"0,11-10 0 0 0,5-11 0 0 0,4 3 0 0 0,6 1 0 0 0,15-2 0 0 0,8 4 0 0 0,17 4 0 0 0,10 6 0 0 0,8 12 0 0 0,3 12 0 0 0,7 19 0 0 0,6 21 0 0 0,1 26 0 0 0,-4 26 0 0 0,-5 24 0 0 0,-17 20 0 0 0,-18 15 0 0 0,-20 14 0 0 0,-33 11 0 0 0,-32 4 0 0 0,-33-11 0 0 0,-26-15 0 0 0,-10-30 0 0 0,-13-27 0 0 0,-18-26 0 0 0,-13-25 0 0 0,3-20 0 0 0,-2-25 0 0 0,3-32 0 0 0,9-20 0 0 0,11-24 0 0 0,13-29 0 0 0,13-25 0 0 0,21-19 0 0 0,15-12 0 0 0,21-3 0 0 0,17-2 0 0 0,16 17 0 0 0,15 10 0 0 0,8 19 0 0 0,12 16 0 0 0,3 24 0 0 0,18 21 0 0 0,10 15 0 0 0,-7 15 0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25T15:36:37.993"/>
    </inkml:context>
    <inkml:brush xml:id="br0">
      <inkml:brushProperty name="width" value="0.1" units="cm"/>
      <inkml:brushProperty name="height" value="0.1" units="cm"/>
    </inkml:brush>
  </inkml:definitions>
  <inkml:trace contextRef="#ctx0" brushRef="#br0">12357 8070 16383 0 0,'-10'9'0'0'0,"-7"13"0"0"0,-10 16 0 0 0,-15 21 0 0 0,-14 19 0 0 0,-12 19 0 0 0,-8 12 0 0 0,-10 11 0 0 0,-9 9 0 0 0,-2 5 0 0 0,-4-1 0 0 0,2 0 0 0 0,3-4 0 0 0,5-5 0 0 0,3-5 0 0 0,7-9 0 0 0,4-9 0 0 0,9-12 0 0 0,13-17 0 0 0,11-20 0 0 0,12-20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30T07:51:27.294"/>
    </inkml:context>
    <inkml:brush xml:id="br0">
      <inkml:brushProperty name="width" value="0.1" units="cm"/>
      <inkml:brushProperty name="height" value="0.1" units="cm"/>
    </inkml:brush>
  </inkml:definitions>
  <inkml:trace contextRef="#ctx0" brushRef="#br0">12943 3355 16383 0 0,'0'0'0'0'0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25T15:36:37.994"/>
    </inkml:context>
    <inkml:brush xml:id="br0">
      <inkml:brushProperty name="width" value="0.1" units="cm"/>
      <inkml:brushProperty name="height" value="0.1" units="cm"/>
    </inkml:brush>
  </inkml:definitions>
  <inkml:trace contextRef="#ctx0" brushRef="#br0">12425 8133 16383 0 0,'-5'0'0'0'0,"-6"5"0"0"0,-1 11 0 0 0,2 16 0 0 0,1 17 0 0 0,13 15 0 0 0,10 14 0 0 0,7 9 0 0 0,10 7 0 0 0,4 12 0 0 0,-4 6 0 0 0,-3 3 0 0 0,-6 1 0 0 0,-1-6 0 0 0,-6-12 0 0 0,-4-13 0 0 0,-9-21 0 0 0,-5-17 0 0 0,-2-21 0 0 0,-5-15 0 0 0,-10-14 0 0 0,-1-7 0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25T15:36:37.995"/>
    </inkml:context>
    <inkml:brush xml:id="br0">
      <inkml:brushProperty name="width" value="0.1" units="cm"/>
      <inkml:brushProperty name="height" value="0.1" units="cm"/>
    </inkml:brush>
  </inkml:definitions>
  <inkml:trace contextRef="#ctx0" brushRef="#br0">10581 9775 16383 0 0,'5'0'0'0'0,"1"-9"0"0"0,10-8 0 0 0,5-6 0 0 0,15-4 0 0 0,14 4 0 0 0,13 0 0 0 0,15 9 0 0 0,12 6 0 0 0,10 10 0 0 0,7 14 0 0 0,-2 14 0 0 0,-3 10 0 0 0,-6 18 0 0 0,-10 17 0 0 0,-19 15 0 0 0,-22 11 0 0 0,-22 11 0 0 0,-30 10 0 0 0,-32 8 0 0 0,-32 1 0 0 0,-29-9 0 0 0,-15-10 0 0 0,-7-20 0 0 0,4-21 0 0 0,7-22 0 0 0,4-25 0 0 0,11-25 0 0 0,8-27 0 0 0,9-27 0 0 0,4-27 0 0 0,11-24 0 0 0,10-17 0 0 0,16-11 0 0 0,13-1 0 0 0,17 3 0 0 0,22 6 0 0 0,24 10 0 0 0,19 16 0 0 0,14 19 0 0 0,9 20 0 0 0,5 20 0 0 0,2 12 0 0 0,-14 11 0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25T15:36:37.996"/>
    </inkml:context>
    <inkml:brush xml:id="br0">
      <inkml:brushProperty name="width" value="0.1" units="cm"/>
      <inkml:brushProperty name="height" value="0.1" units="cm"/>
    </inkml:brush>
  </inkml:definitions>
  <inkml:trace contextRef="#ctx0" brushRef="#br0">12573 9366 16383 0 0,'9'-4'0'0'0,"8"-7"0"0"0,10-6 0 0 0,11 0 0 0 0,12 3 0 0 0,7 4 0 0 0,12 8 0 0 0,9 14 0 0 0,10 18 0 0 0,8 24 0 0 0,3 30 0 0 0,-7 25 0 0 0,-19 16 0 0 0,-22 16 0 0 0,-24 6 0 0 0,-26 3 0 0 0,-23-6 0 0 0,-17-14 0 0 0,-15-14 0 0 0,-13-14 0 0 0,-14-14 0 0 0,-2-18 0 0 0,-11-15 0 0 0,-3-23 0 0 0,-4-25 0 0 0,6-24 0 0 0,5-28 0 0 0,4-33 0 0 0,7-28 0 0 0,8-19 0 0 0,16-16 0 0 0,12 2 0 0 0,19 6 0 0 0,13 11 0 0 0,17 3 0 0 0,14 13 0 0 0,11 6 0 0 0,6 5 0 0 0,11 5 0 0 0,6 13 0 0 0,12 16 0 0 0,5 12 0 0 0,-9 15 0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25T15:36:37.997"/>
    </inkml:context>
    <inkml:brush xml:id="br0">
      <inkml:brushProperty name="width" value="0.1" units="cm"/>
      <inkml:brushProperty name="height" value="0.1" units="cm"/>
    </inkml:brush>
  </inkml:definitions>
  <inkml:trace contextRef="#ctx0" brushRef="#br0">13155 7547 16383 0 0,'9'-4'0'0'0,"13"-3"0"0"0,21 1 0 0 0,17 2 0 0 0,13 0 0 0 0,3 2 0 0 0,-7 1 0 0 0,-14 1 0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25T15:36:37.998"/>
    </inkml:context>
    <inkml:brush xml:id="br0">
      <inkml:brushProperty name="width" value="0.1" units="cm"/>
      <inkml:brushProperty name="height" value="0.1" units="cm"/>
    </inkml:brush>
  </inkml:definitions>
  <inkml:trace contextRef="#ctx0" brushRef="#br0">13070 7837 16383 0 0,'19'5'0'0'0,"34"6"0"0"0,27 1 0 0 0,13-2 0 0 0,6-1 0 0 0,-5-4 0 0 0,-14-2 0 0 0,-21-1 0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25T15:36:37.999"/>
    </inkml:context>
    <inkml:brush xml:id="br0">
      <inkml:brushProperty name="width" value="0.1" units="cm"/>
      <inkml:brushProperty name="height" value="0.1" units="cm"/>
    </inkml:brush>
  </inkml:definitions>
  <inkml:trace contextRef="#ctx0" brushRef="#br0">10886 9919 16383 0 0,'-10'-4'0'0'0,"-7"-7"0"0"0,-6-1 0 0 0,-3 1 0 0 0,7-2 0 0 0,12 1 0 0 0,11-2 0 0 0,10-3 0 0 0,12 1 0 0 0,11 4 0 0 0,8 7 0 0 0,2 11 0 0 0,-4 3 0 0 0,-7 10 0 0 0,-7 11 0 0 0,-7 5 0 0 0,-13 6 0 0 0,-12 1 0 0 0,-10 2 0 0 0,-13-1 0 0 0,-6-4 0 0 0,-3-8 0 0 0,5-5 0 0 0,3-6 0 0 0,1-8 0 0 0,10 0 0 0 0,17-2 0 0 0,18-4 0 0 0,9 3 0 0 0,11 4 0 0 0,2 4 0 0 0,-5 10 0 0 0,-4 4 0 0 0,-8 6 0 0 0,-8 1 0 0 0,-6 5 0 0 0,-10 3 0 0 0,-14 3 0 0 0,-10-1 0 0 0,-9-5 0 0 0,-5-9 0 0 0,0-6 0 0 0,-3-13 0 0 0,1-8 0 0 0,3-6 0 0 0,2-7 0 0 0,3-8 0 0 0,2-6 0 0 0,7-4 0 0 0,6-8 0 0 0,7 2 0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25T15:36:38"/>
    </inkml:context>
    <inkml:brush xml:id="br0">
      <inkml:brushProperty name="width" value="0.1" units="cm"/>
      <inkml:brushProperty name="height" value="0.1" units="cm"/>
    </inkml:brush>
  </inkml:definitions>
  <inkml:trace contextRef="#ctx0" brushRef="#br0">12704 9493 16383 0 0,'-5'-5'0'0'0,"-6"-1"0"0"0,-6 0 0 0 0,-9 1 0 0 0,-5 7 0 0 0,-7 11 0 0 0,-1 14 0 0 0,5 20 0 0 0,10 12 0 0 0,8 19 0 0 0,11 11 0 0 0,12 8 0 0 0,4-3 0 0 0,10-3 0 0 0,11-7 0 0 0,8-10 0 0 0,8-12 0 0 0,5-16 0 0 0,2-12 0 0 0,2-17 0 0 0,-5-14 0 0 0,-6-19 0 0 0,-6-10 0 0 0,-10-16 0 0 0,-10-4 0 0 0,-9-9 0 0 0,-6 0 0 0 0,-3 5 0 0 0,-8 6 0 0 0,-11 6 0 0 0,-13 10 0 0 0,-6 14 0 0 0,-1 14 0 0 0,1 11 0 0 0,-3 14 0 0 0,6 7 0 0 0,3 8 0 0 0,6 1 0 0 0,4-6 0 0 0,5-9 0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25T15:36:38.001"/>
    </inkml:context>
    <inkml:brush xml:id="br0">
      <inkml:brushProperty name="width" value="0.1" units="cm"/>
      <inkml:brushProperty name="height" value="0.1" units="cm"/>
    </inkml:brush>
  </inkml:definitions>
  <inkml:trace contextRef="#ctx0" brushRef="#br0">13889 7076 16383 0 0,'4'-9'0'0'0,"7"-13"0"0"0,11-11 0 0 0,5-6 0 0 0,9-5 0 0 0,7 1 0 0 0,1 2 0 0 0,6 8 0 0 0,6 15 0 0 0,1 20 0 0 0,-4 14 0 0 0,-11 22 0 0 0,-12 20 0 0 0,-17 14 0 0 0,-19 8 0 0 0,-23 0 0 0 0,-11-4 0 0 0,-4-10 0 0 0,2-17 0 0 0,2-16 0 0 0,14-19 0 0 0,15-11 0 0 0,9-12 0 0 0,11-3 0 0 0,3 4 0 0 0,4 4 0 0 0,4 3 0 0 0,9 5 0 0 0,8 8 0 0 0,2 6 0 0 0,0 4 0 0 0,7 14 0 0 0,0 4 0 0 0,2 9 0 0 0,-3 7 0 0 0,-4 16 0 0 0,-9 11 0 0 0,-10 9 0 0 0,-9 8 0 0 0,-11-8 0 0 0,-11 3 0 0 0,-13 4 0 0 0,-12 5 0 0 0,-5-7 0 0 0,-10-10 0 0 0,-6-11 0 0 0,-8-18 0 0 0,-6-14 0 0 0,-2-20 0 0 0,2-13 0 0 0,-1-18 0 0 0,7-13 0 0 0,4-17 0 0 0,3-11 0 0 0,7-17 0 0 0,7-15 0 0 0,5-18 0 0 0,10-6 0 0 0,13-4 0 0 0,15-3 0 0 0,11-1 0 0 0,8 10 0 0 0,1 21 0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25T15:36:38.002"/>
    </inkml:context>
    <inkml:brush xml:id="br0">
      <inkml:brushProperty name="width" value="0.1" units="cm"/>
      <inkml:brushProperty name="height" value="0.1" units="cm"/>
    </inkml:brush>
  </inkml:definitions>
  <inkml:trace contextRef="#ctx0" brushRef="#br0">15009 6800 16383 0 0,'-10'0'0'0'0,"-12"0"0"0"0,-16 4 0 0 0,-16 17 0 0 0,-13 22 0 0 0,-9 28 0 0 0,0 25 0 0 0,7 19 0 0 0,6 19 0 0 0,10 14 0 0 0,13 10 0 0 0,14 7 0 0 0,15-3 0 0 0,15-13 0 0 0,16-10 0 0 0,10-14 0 0 0,12-14 0 0 0,10-12 0 0 0,9-18 0 0 0,9-23 0 0 0,6-26 0 0 0,0-23 0 0 0,-4-32 0 0 0,-5-31 0 0 0,-4-29 0 0 0,-13-24 0 0 0,-15-8 0 0 0,-13-3 0 0 0,-16 4 0 0 0,-17 8 0 0 0,-17 13 0 0 0,-18 17 0 0 0,-14 17 0 0 0,-16 27 0 0 0,-10 25 0 0 0,-3 32 0 0 0,3 21 0 0 0,13 25 0 0 0,13 16 0 0 0,22 11 0 0 0,17-11 0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25T15:36:38.003"/>
    </inkml:context>
    <inkml:brush xml:id="br0">
      <inkml:brushProperty name="width" value="0.1" units="cm"/>
      <inkml:brushProperty name="height" value="0.1" units="cm"/>
    </inkml:brush>
  </inkml:definitions>
  <inkml:trace contextRef="#ctx0" brushRef="#br0">4561 9022 16383 0 0,'5'14'0'0'0,"1"10"0"0"0,0 18 0 0 0,4 17 0 0 0,-1 13 0 0 0,-1 7 0 0 0,-2 5 0 0 0,-2 2 0 0 0,-2 0 0 0 0,-1-5 0 0 0,-1-6 0 0 0,0-8 0 0 0,4-5 0 0 0,7-9 0 0 0,10-8 0 0 0,6-12 0 0 0,14-8 0 0 0,3-7 0 0 0,9-7 0 0 0,4-5 0 0 0,7-4 0 0 0,2-2 0 0 0,3-1 0 0 0,0-1 0 0 0,7 1 0 0 0,-1 0 0 0 0,2 5 0 0 0,-4 1 0 0 0,1 1 0 0 0,-4 3 0 0 0,-9 1 0 0 0,-5-7 0 0 0,-8-3 0 0 0,-11-2 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30T07:51:27.295"/>
    </inkml:context>
    <inkml:brush xml:id="br0">
      <inkml:brushProperty name="width" value="0.1" units="cm"/>
      <inkml:brushProperty name="height" value="0.1" units="cm"/>
    </inkml:brush>
  </inkml:definitions>
  <inkml:trace contextRef="#ctx0" brushRef="#br0">12943 3355 16383 0 0,'0'0'0'0'0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25T15:36:38.004"/>
    </inkml:context>
    <inkml:brush xml:id="br0">
      <inkml:brushProperty name="width" value="0.1" units="cm"/>
      <inkml:brushProperty name="height" value="0.1" units="cm"/>
    </inkml:brush>
  </inkml:definitions>
  <inkml:trace contextRef="#ctx0" brushRef="#br0">4942 9319 16383 0 0,'5'9'0'0'0,"1"8"0"0"0,5 15 0 0 0,0 16 0 0 0,-2 19 0 0 0,3 12 0 0 0,-1 11 0 0 0,-3 4 0 0 0,3 5 0 0 0,-2-5 0 0 0,4 0 0 0 0,3-6 0 0 0,0-5 0 0 0,1-6 0 0 0,-2-8 0 0 0,1-10 0 0 0,-2-11 0 0 0,-4-13 0 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25T15:36:38.005"/>
    </inkml:context>
    <inkml:brush xml:id="br0">
      <inkml:brushProperty name="width" value="0.1" units="cm"/>
      <inkml:brushProperty name="height" value="0.1" units="cm"/>
    </inkml:brush>
  </inkml:definitions>
  <inkml:trace contextRef="#ctx0" brushRef="#br0">6095 9569 16383 0 0,'0'-4'0'0'0,"-5"-12"0"0"0,-1-12 0 0 0,-5-5 0 0 0,-5-8 0 0 0,-4 0 0 0 0,-4 1 0 0 0,-6-1 0 0 0,-4 6 0 0 0,-5 4 0 0 0,0 7 0 0 0,-4 9 0 0 0,-3 10 0 0 0,-3 7 0 0 0,-3 8 0 0 0,3 11 0 0 0,5 6 0 0 0,5 4 0 0 0,0 6 0 0 0,7 6 0 0 0,4 10 0 0 0,7 5 0 0 0,6 2 0 0 0,12 4 0 0 0,5 2 0 0 0,7-2 0 0 0,12-2 0 0 0,7-2 0 0 0,3-2 0 0 0,1-2 0 0 0,5-6 0 0 0,5-10 0 0 0,0-9 0 0 0,2-13 0 0 0,4-11 0 0 0,2-5 0 0 0,2-9 0 0 0,-3-7 0 0 0,0-6 0 0 0,-4-9 0 0 0,-6-5 0 0 0,-3-5 0 0 0,-9-6 0 0 0,-9 6 0 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25T15:36:38.006"/>
    </inkml:context>
    <inkml:brush xml:id="br0">
      <inkml:brushProperty name="width" value="0.1" units="cm"/>
      <inkml:brushProperty name="height" value="0.1" units="cm"/>
    </inkml:brush>
  </inkml:definitions>
  <inkml:trace contextRef="#ctx0" brushRef="#br0">5980 9472 16383 0 0,'0'-5'0'0'0,"0"-5"0"0"0,0 2 0 0 0,4 8 0 0 0,2 14 0 0 0,0 8 0 0 0,-1 6 0 0 0,-1 16 0 0 0,2 15 0 0 0,2 21 0 0 0,3 11 0 0 0,4 8 0 0 0,5 2 0 0 0,4 7 0 0 0,-3-6 0 0 0,0-1 0 0 0,1-9 0 0 0,-3-6 0 0 0,0-8 0 0 0,-3-12 0 0 0,-5-28 0 0 0,-4-24 0 0 0,-3-15 0 0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25T15:36:38.007"/>
    </inkml:context>
    <inkml:brush xml:id="br0">
      <inkml:brushProperty name="width" value="0.1" units="cm"/>
      <inkml:brushProperty name="height" value="0.1" units="cm"/>
    </inkml:brush>
  </inkml:definitions>
  <inkml:trace contextRef="#ctx0" brushRef="#br0">8413 8494 16383 0 0,'-5'-9'0'0'0,"-6"-13"0"0"0,-5-12 0 0 0,-6-4 0 0 0,-8 3 0 0 0,-3 9 0 0 0,-6 8 0 0 0,-1 12 0 0 0,-2 16 0 0 0,5 11 0 0 0,4 12 0 0 0,9 9 0 0 0,7 12 0 0 0,7 1 0 0 0,6 5 0 0 0,2 2 0 0 0,8 5 0 0 0,6-1 0 0 0,11-1 0 0 0,11-3 0 0 0,9-7 0 0 0,2-3 0 0 0,7-7 0 0 0,-1-5 0 0 0,6-1 0 0 0,2-2 0 0 0,0 2 0 0 0,-5-1 0 0 0,-2 2 0 0 0,-1 0 0 0 0,-5 6 0 0 0,-4 5 0 0 0,-11 3 0 0 0,-5 2 0 0 0,-12 1 0 0 0,-8-1 0 0 0,-10 1 0 0 0,-4-6 0 0 0,-15-1 0 0 0,-8-6 0 0 0,-13-4 0 0 0,-4-10 0 0 0,-7-14 0 0 0,-4-11 0 0 0,-6-14 0 0 0,3-11 0 0 0,-1-16 0 0 0,0-16 0 0 0,6-13 0 0 0,9-5 0 0 0,12-5 0 0 0,12 2 0 0 0,15-6 0 0 0,13-4 0 0 0,16-10 0 0 0,14 0 0 0 0,10-2 0 0 0,3 6 0 0 0,2 3 0 0 0,-2 8 0 0 0,0 2 0 0 0,-4 6 0 0 0,-3 0 0 0 0,-10 3 0 0 0,-14-2 0 0 0,-14 2 0 0 0,-17 13 0 0 0,-6 15 0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25T15:36:38.008"/>
    </inkml:context>
    <inkml:brush xml:id="br0">
      <inkml:brushProperty name="width" value="0.1" units="cm"/>
      <inkml:brushProperty name="height" value="0.1" units="cm"/>
    </inkml:brush>
  </inkml:definitions>
  <inkml:trace contextRef="#ctx0" brushRef="#br0">7715 10059 16383 0 0,'10'5'0'0'0,"7"1"0"0"0,5 10 0 0 0,5 10 0 0 0,-3 16 0 0 0,-6 14 0 0 0,-6 12 0 0 0,-4 4 0 0 0,-9 3 0 0 0,-4-6 0 0 0,-1-6 0 0 0,-5-8 0 0 0,1-5 0 0 0,5-6 0 0 0,5-5 0 0 0,6-6 0 0 0,7-7 0 0 0,11-5 0 0 0,6-5 0 0 0,11-5 0 0 0,4-5 0 0 0,9-3 0 0 0,3-7 0 0 0,7-7 0 0 0,2-3 0 0 0,3-2 0 0 0,0 1 0 0 0,7 2 0 0 0,-1 10 0 0 0,2 4 0 0 0,-9 2 0 0 0,-10 5 0 0 0,-11 2 0 0 0,-13-1 0 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25T15:36:38.009"/>
    </inkml:context>
    <inkml:brush xml:id="br0">
      <inkml:brushProperty name="width" value="0.1" units="cm"/>
      <inkml:brushProperty name="height" value="0.1" units="cm"/>
    </inkml:brush>
  </inkml:definitions>
  <inkml:trace contextRef="#ctx0" brushRef="#br0">8202 10123 16383 0 0,'0'9'0'0'0,"5"8"0"0"0,1 16 0 0 0,5 10 0 0 0,0 22 0 0 0,3 23 0 0 0,-1 16 0 0 0,-3 13 0 0 0,2 1 0 0 0,-1 3 0 0 0,-3-4 0 0 0,-2-4 0 0 0,2-11 0 0 0,0-15 0 0 0,-2-21 0 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25T15:36:38.010"/>
    </inkml:context>
    <inkml:brush xml:id="br0">
      <inkml:brushProperty name="width" value="0.1" units="cm"/>
      <inkml:brushProperty name="height" value="0.1" units="cm"/>
    </inkml:brush>
  </inkml:definitions>
  <inkml:trace contextRef="#ctx0" brushRef="#br0">8731 10123 16383 0 0,'5'5'0'0'0,"6"6"0"0"0,6 10 0 0 0,0 11 0 0 0,-3 20 0 0 0,-4 18 0 0 0,-3 22 0 0 0,-4 13 0 0 0,4 12 0 0 0,-1 6 0 0 0,-1 4 0 0 0,0 0 0 0 0,2-3 0 0 0,1-4 0 0 0,-2-9 0 0 0,4-13 0 0 0,-1-14 0 0 0,-1-22 0 0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25T15:36:40.233"/>
    </inkml:context>
    <inkml:brush xml:id="br0">
      <inkml:brushProperty name="width" value="0.1" units="cm"/>
      <inkml:brushProperty name="height" value="0.1" units="cm"/>
    </inkml:brush>
  </inkml:definitions>
  <inkml:trace contextRef="#ctx0" brushRef="#br0">12996 13048 16383 0 0,'-9'-9'0'0'0,"-8"-8"0"0"0,-6-2 0 0 0,-3-1 0 0 0,-3-2 0 0 0,0-3 0 0 0,4-1 0 0 0,2 4 0 0 0,5 1 0 0 0,1 3 0 0 0,8 16 0 0 0,5 6 0 0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25T15:36:40.234"/>
    </inkml:context>
    <inkml:brush xml:id="br0">
      <inkml:brushProperty name="width" value="0.1" units="cm"/>
      <inkml:brushProperty name="height" value="0.1" units="cm"/>
    </inkml:brush>
  </inkml:definitions>
  <inkml:trace contextRef="#ctx0" brushRef="#br0">12795 13342 16383 0 0,'5'-9'0'0'0,"10"-8"0"0"0,4-6 0 0 0,7-4 0 0 0,-1 4 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30T07:51:27.296"/>
    </inkml:context>
    <inkml:brush xml:id="br0">
      <inkml:brushProperty name="width" value="0.1" units="cm"/>
      <inkml:brushProperty name="height" value="0.1" units="cm"/>
    </inkml:brush>
  </inkml:definitions>
  <inkml:trace contextRef="#ctx0" brushRef="#br0">12943 3355 16383 0 0,'0'0'0'0'0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30T07:51:27.292"/>
    </inkml:context>
    <inkml:brush xml:id="br0">
      <inkml:brushProperty name="width" value="0.1" units="cm"/>
      <inkml:brushProperty name="height" value="0.1" units="cm"/>
    </inkml:brush>
  </inkml:definitions>
  <inkml:trace contextRef="#ctx0" brushRef="#br0">11864 7694 16383 0 0,'0'0'0'0'0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30T07:51:27.293"/>
    </inkml:context>
    <inkml:brush xml:id="br0">
      <inkml:brushProperty name="width" value="0.1" units="cm"/>
      <inkml:brushProperty name="height" value="0.1" units="cm"/>
    </inkml:brush>
  </inkml:definitions>
  <inkml:trace contextRef="#ctx0" brushRef="#br0">13515 3101 16383 0 0,'0'0'0'0'0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30T07:51:27.294"/>
    </inkml:context>
    <inkml:brush xml:id="br0">
      <inkml:brushProperty name="width" value="0.1" units="cm"/>
      <inkml:brushProperty name="height" value="0.1" units="cm"/>
    </inkml:brush>
  </inkml:definitions>
  <inkml:trace contextRef="#ctx0" brushRef="#br0">12943 3355 16383 0 0,'0'0'0'0'0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30T07:51:27.295"/>
    </inkml:context>
    <inkml:brush xml:id="br0">
      <inkml:brushProperty name="width" value="0.1" units="cm"/>
      <inkml:brushProperty name="height" value="0.1" units="cm"/>
    </inkml:brush>
  </inkml:definitions>
  <inkml:trace contextRef="#ctx0" brushRef="#br0">12943 3355 16383 0 0,'0'0'0'0'0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30T07:51:27.296"/>
    </inkml:context>
    <inkml:brush xml:id="br0">
      <inkml:brushProperty name="width" value="0.1" units="cm"/>
      <inkml:brushProperty name="height" value="0.1" units="cm"/>
    </inkml:brush>
  </inkml:definitions>
  <inkml:trace contextRef="#ctx0" brushRef="#br0">12943 3355 16383 0 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79BB02-4838-4F8D-BF91-2D27EAE3D968}" type="datetimeFigureOut">
              <a:t>5/6/2024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26DCD8-5E37-4B70-8F6C-4F612C1C3985}" type="slidenum">
              <a:t>‹#›</a:t>
            </a:fld>
            <a:endParaRPr lang="en-GB"/>
          </a:p>
        </p:txBody>
      </p:sp>
    </p:spTree>
    <p:extLst>
      <p:ext uri="{BB962C8B-B14F-4D97-AF65-F5344CB8AC3E}">
        <p14:creationId xmlns:p14="http://schemas.microsoft.com/office/powerpoint/2010/main" val="1462228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3</a:t>
            </a:fld>
            <a:endParaRPr lang="en-GB"/>
          </a:p>
        </p:txBody>
      </p:sp>
    </p:spTree>
    <p:extLst>
      <p:ext uri="{BB962C8B-B14F-4D97-AF65-F5344CB8AC3E}">
        <p14:creationId xmlns:p14="http://schemas.microsoft.com/office/powerpoint/2010/main" val="452082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Develop Learning: </a:t>
            </a:r>
            <a:r>
              <a:rPr lang="en-GB" sz="1200" b="1" i="1">
                <a:solidFill>
                  <a:srgbClr val="000000"/>
                </a:solidFill>
                <a:effectLst/>
                <a:latin typeface="Arial" panose="020B0604020202020204" pitchFamily="34" charset="0"/>
              </a:rPr>
              <a:t>Solving word problems</a:t>
            </a:r>
            <a:r>
              <a:rPr lang="en-GB" sz="1200" b="0" i="1">
                <a:solidFill>
                  <a:srgbClr val="000000"/>
                </a:solidFill>
                <a:effectLst/>
                <a:latin typeface="Arial" panose="020B0604020202020204" pitchFamily="34" charset="0"/>
              </a:rPr>
              <a:t> </a:t>
            </a:r>
            <a:endParaRPr lang="en-GB" b="0" i="1">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Now return to the problems from the New Learning in order to calculate the answers. Recap how you decided the correct calculation to solve the first problem, then ask: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What strategy could we use to calculate 49 subtract eight? </a:t>
            </a:r>
          </a:p>
          <a:p>
            <a:pPr algn="l" rtl="0" fontAlgn="base"/>
            <a:r>
              <a:rPr lang="en-GB" sz="1200" b="0" i="0">
                <a:solidFill>
                  <a:srgbClr val="000000"/>
                </a:solidFill>
                <a:effectLst/>
                <a:latin typeface="Arial" panose="020B0604020202020204" pitchFamily="34" charset="0"/>
              </a:rPr>
              <a:t>Give pupils an opportunity to discuss their strategies. An efficient strategy to draw attention to would be using number bonds (‘If I know that 9 – 8 = 1, then I know 49 – 8 = 41’).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How could we check our answer is correct?  </a:t>
            </a:r>
          </a:p>
          <a:p>
            <a:pPr algn="l" rtl="0" fontAlgn="base"/>
            <a:r>
              <a:rPr lang="en-GB" sz="1200" b="0" i="0">
                <a:solidFill>
                  <a:srgbClr val="000000"/>
                </a:solidFill>
                <a:effectLst/>
                <a:latin typeface="Arial" panose="020B0604020202020204" pitchFamily="34" charset="0"/>
              </a:rPr>
              <a:t>Pupils may suggest doing the calculation again using a different strategy.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How can we use the inverse to check our answer?  </a:t>
            </a:r>
          </a:p>
          <a:p>
            <a:pPr algn="l" rtl="0" fontAlgn="base"/>
            <a:r>
              <a:rPr lang="en-GB" sz="1200" b="0" i="0">
                <a:solidFill>
                  <a:srgbClr val="000000"/>
                </a:solidFill>
                <a:effectLst/>
                <a:latin typeface="Arial" panose="020B0604020202020204" pitchFamily="34" charset="0"/>
              </a:rPr>
              <a:t>Recap how to add our answer (one ‘part’) to the other ‘part’ to see if we find the same whole.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Repeat with the addition problem on the next slide.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22</a:t>
            </a:fld>
            <a:endParaRPr lang="en-GB"/>
          </a:p>
        </p:txBody>
      </p:sp>
    </p:spTree>
    <p:extLst>
      <p:ext uri="{BB962C8B-B14F-4D97-AF65-F5344CB8AC3E}">
        <p14:creationId xmlns:p14="http://schemas.microsoft.com/office/powerpoint/2010/main" val="16901049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Independent Task: </a:t>
            </a:r>
            <a:r>
              <a:rPr lang="en-GB" sz="1200" b="1" i="1">
                <a:solidFill>
                  <a:srgbClr val="000000"/>
                </a:solidFill>
                <a:effectLst/>
                <a:latin typeface="Arial" panose="020B0604020202020204" pitchFamily="34" charset="0"/>
              </a:rPr>
              <a:t>Solving addition and subtraction word problems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Pupils have the Task Sheet, a part-whole model and a range of manipulatives, e.g. a bead string, Dienes, interlocking cubes. They represent each of the problems and write an equation to solve each one.  </a:t>
            </a:r>
            <a:endParaRPr lang="en-GB" b="0" i="0">
              <a:solidFill>
                <a:srgbClr val="000000"/>
              </a:solidFill>
              <a:effectLst/>
              <a:latin typeface="Segoe UI" panose="020B0502040204020203" pitchFamily="34" charset="0"/>
            </a:endParaRPr>
          </a:p>
          <a:p>
            <a:pPr algn="l" rtl="0" fontAlgn="base"/>
            <a:r>
              <a:rPr lang="en-GB" sz="1200" b="1" i="0">
                <a:solidFill>
                  <a:srgbClr val="000000"/>
                </a:solidFill>
                <a:effectLst/>
                <a:latin typeface="Arial" panose="020B0604020202020204" pitchFamily="34" charset="0"/>
              </a:rPr>
              <a:t>Possible adaptations: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Pupils could be given increased scaffolding, e.g. a partially completed part-whole model. </a:t>
            </a: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Pupils could write their own problems. You could challenge them to write a problem for a specific strategy, e.g. </a:t>
            </a:r>
            <a:r>
              <a:rPr lang="en-GB" sz="1200" b="0" i="1">
                <a:solidFill>
                  <a:srgbClr val="000000"/>
                </a:solidFill>
                <a:effectLst/>
                <a:latin typeface="Arial" panose="020B0604020202020204" pitchFamily="34" charset="0"/>
              </a:rPr>
              <a:t>Can you write a problem I could use the ‘Make ten’ addition to solve?</a:t>
            </a:r>
            <a:r>
              <a:rPr lang="en-GB" sz="1200" b="0" i="0">
                <a:solidFill>
                  <a:srgbClr val="000000"/>
                </a:solidFill>
                <a:effectLst/>
                <a:latin typeface="Arial" panose="020B0604020202020204" pitchFamily="34" charset="0"/>
              </a:rPr>
              <a:t> </a:t>
            </a: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23</a:t>
            </a:fld>
            <a:endParaRPr lang="en-GB"/>
          </a:p>
        </p:txBody>
      </p:sp>
    </p:spTree>
    <p:extLst>
      <p:ext uri="{BB962C8B-B14F-4D97-AF65-F5344CB8AC3E}">
        <p14:creationId xmlns:p14="http://schemas.microsoft.com/office/powerpoint/2010/main" val="2890286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Independent Task: </a:t>
            </a:r>
            <a:r>
              <a:rPr lang="en-GB" sz="1200" b="1" i="1">
                <a:solidFill>
                  <a:srgbClr val="000000"/>
                </a:solidFill>
                <a:effectLst/>
                <a:latin typeface="Arial" panose="020B0604020202020204" pitchFamily="34" charset="0"/>
              </a:rPr>
              <a:t>Solving addition and subtraction word problems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Pupils have the Task Sheet, a part-whole model and a range of manipulatives, e.g. a bead string, Dienes, interlocking cubes. They represent each of the problems and write an equation to solve each one.  </a:t>
            </a:r>
            <a:endParaRPr lang="en-GB" b="0" i="0">
              <a:solidFill>
                <a:srgbClr val="000000"/>
              </a:solidFill>
              <a:effectLst/>
              <a:latin typeface="Segoe UI" panose="020B0502040204020203" pitchFamily="34" charset="0"/>
            </a:endParaRPr>
          </a:p>
          <a:p>
            <a:pPr algn="l" rtl="0" fontAlgn="base"/>
            <a:r>
              <a:rPr lang="en-GB" sz="1200" b="1" i="0">
                <a:solidFill>
                  <a:srgbClr val="000000"/>
                </a:solidFill>
                <a:effectLst/>
                <a:latin typeface="Arial" panose="020B0604020202020204" pitchFamily="34" charset="0"/>
              </a:rPr>
              <a:t>Possible adaptations: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Pupils could be given increased scaffolding, e.g. a partially completed part-whole model. </a:t>
            </a: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Pupils could write their own problems. You could challenge them to write a problem for a specific strategy, e.g. </a:t>
            </a:r>
            <a:r>
              <a:rPr lang="en-GB" sz="1200" b="0" i="1">
                <a:solidFill>
                  <a:srgbClr val="000000"/>
                </a:solidFill>
                <a:effectLst/>
                <a:latin typeface="Arial" panose="020B0604020202020204" pitchFamily="34" charset="0"/>
              </a:rPr>
              <a:t>Can you write a problem I could use the ‘Make ten’ addition to solve?</a:t>
            </a:r>
            <a:r>
              <a:rPr lang="en-GB" sz="1200" b="0" i="0">
                <a:solidFill>
                  <a:srgbClr val="000000"/>
                </a:solidFill>
                <a:effectLst/>
                <a:latin typeface="Arial" panose="020B0604020202020204" pitchFamily="34" charset="0"/>
              </a:rPr>
              <a:t> </a:t>
            </a: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24</a:t>
            </a:fld>
            <a:endParaRPr lang="en-GB"/>
          </a:p>
        </p:txBody>
      </p:sp>
    </p:spTree>
    <p:extLst>
      <p:ext uri="{BB962C8B-B14F-4D97-AF65-F5344CB8AC3E}">
        <p14:creationId xmlns:p14="http://schemas.microsoft.com/office/powerpoint/2010/main" val="4837806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Independent Task: </a:t>
            </a:r>
            <a:r>
              <a:rPr lang="en-GB" sz="1200" b="1" i="1">
                <a:solidFill>
                  <a:srgbClr val="000000"/>
                </a:solidFill>
                <a:effectLst/>
                <a:latin typeface="Arial" panose="020B0604020202020204" pitchFamily="34" charset="0"/>
              </a:rPr>
              <a:t>Solving addition and subtraction word problems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Pupils have the Task Sheet, a part-whole model and a range of manipulatives, e.g. a bead string, Dienes, interlocking cubes. They represent each of the problems and write an equation to solve each one.  </a:t>
            </a:r>
            <a:endParaRPr lang="en-GB" b="0" i="0">
              <a:solidFill>
                <a:srgbClr val="000000"/>
              </a:solidFill>
              <a:effectLst/>
              <a:latin typeface="Segoe UI" panose="020B0502040204020203" pitchFamily="34" charset="0"/>
            </a:endParaRPr>
          </a:p>
          <a:p>
            <a:pPr algn="l" rtl="0" fontAlgn="base"/>
            <a:r>
              <a:rPr lang="en-GB" sz="1200" b="1" i="0">
                <a:solidFill>
                  <a:srgbClr val="000000"/>
                </a:solidFill>
                <a:effectLst/>
                <a:latin typeface="Arial" panose="020B0604020202020204" pitchFamily="34" charset="0"/>
              </a:rPr>
              <a:t>Possible adaptations: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Pupils could be given increased scaffolding, e.g. a partially completed part-whole model. </a:t>
            </a: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Pupils could write their own problems. You could challenge them to write a problem for a specific strategy, e.g. </a:t>
            </a:r>
            <a:r>
              <a:rPr lang="en-GB" sz="1200" b="0" i="1">
                <a:solidFill>
                  <a:srgbClr val="000000"/>
                </a:solidFill>
                <a:effectLst/>
                <a:latin typeface="Arial" panose="020B0604020202020204" pitchFamily="34" charset="0"/>
              </a:rPr>
              <a:t>Can you write a problem I could use the ‘Make ten’ addition to solve?</a:t>
            </a:r>
            <a:r>
              <a:rPr lang="en-GB" sz="1200" b="0" i="0">
                <a:solidFill>
                  <a:srgbClr val="000000"/>
                </a:solidFill>
                <a:effectLst/>
                <a:latin typeface="Arial" panose="020B0604020202020204" pitchFamily="34" charset="0"/>
              </a:rPr>
              <a:t> </a:t>
            </a: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25</a:t>
            </a:fld>
            <a:endParaRPr lang="en-GB"/>
          </a:p>
        </p:txBody>
      </p:sp>
    </p:spTree>
    <p:extLst>
      <p:ext uri="{BB962C8B-B14F-4D97-AF65-F5344CB8AC3E}">
        <p14:creationId xmlns:p14="http://schemas.microsoft.com/office/powerpoint/2010/main" val="5891914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Independent Task: </a:t>
            </a:r>
            <a:r>
              <a:rPr lang="en-GB" sz="1200" b="1" i="1">
                <a:solidFill>
                  <a:srgbClr val="000000"/>
                </a:solidFill>
                <a:effectLst/>
                <a:latin typeface="Arial" panose="020B0604020202020204" pitchFamily="34" charset="0"/>
              </a:rPr>
              <a:t>Solving addition and subtraction word problems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Pupils have the Task Sheet, a part-whole model and a range of manipulatives, e.g. a bead string, Dienes, interlocking cubes. They represent each of the problems and write an equation to solve each one.  </a:t>
            </a:r>
            <a:endParaRPr lang="en-GB" b="0" i="0">
              <a:solidFill>
                <a:srgbClr val="000000"/>
              </a:solidFill>
              <a:effectLst/>
              <a:latin typeface="Segoe UI" panose="020B0502040204020203" pitchFamily="34" charset="0"/>
            </a:endParaRPr>
          </a:p>
          <a:p>
            <a:pPr algn="l" rtl="0" fontAlgn="base"/>
            <a:r>
              <a:rPr lang="en-GB" sz="1200" b="1" i="0">
                <a:solidFill>
                  <a:srgbClr val="000000"/>
                </a:solidFill>
                <a:effectLst/>
                <a:latin typeface="Arial" panose="020B0604020202020204" pitchFamily="34" charset="0"/>
              </a:rPr>
              <a:t>Possible adaptations: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Pupils could be given increased scaffolding, e.g. a partially completed part-whole model. </a:t>
            </a: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Pupils could write their own problems. You could challenge them to write a problem for a specific strategy, e.g. </a:t>
            </a:r>
            <a:r>
              <a:rPr lang="en-GB" sz="1200" b="0" i="1">
                <a:solidFill>
                  <a:srgbClr val="000000"/>
                </a:solidFill>
                <a:effectLst/>
                <a:latin typeface="Arial" panose="020B0604020202020204" pitchFamily="34" charset="0"/>
              </a:rPr>
              <a:t>Can you write a problem I could use the ‘Make ten’ addition to solve?</a:t>
            </a:r>
            <a:r>
              <a:rPr lang="en-GB" sz="1200" b="0" i="0">
                <a:solidFill>
                  <a:srgbClr val="000000"/>
                </a:solidFill>
                <a:effectLst/>
                <a:latin typeface="Arial" panose="020B0604020202020204" pitchFamily="34" charset="0"/>
              </a:rPr>
              <a:t> </a:t>
            </a: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26</a:t>
            </a:fld>
            <a:endParaRPr lang="en-GB"/>
          </a:p>
        </p:txBody>
      </p:sp>
    </p:spTree>
    <p:extLst>
      <p:ext uri="{BB962C8B-B14F-4D97-AF65-F5344CB8AC3E}">
        <p14:creationId xmlns:p14="http://schemas.microsoft.com/office/powerpoint/2010/main" val="23384049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eca61e715e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eca61e715e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ecabb001b0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ecabb001b0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4</a:t>
            </a:fld>
            <a:endParaRPr lang="en-GB"/>
          </a:p>
        </p:txBody>
      </p:sp>
    </p:spTree>
    <p:extLst>
      <p:ext uri="{BB962C8B-B14F-4D97-AF65-F5344CB8AC3E}">
        <p14:creationId xmlns:p14="http://schemas.microsoft.com/office/powerpoint/2010/main" val="1497450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5</a:t>
            </a:fld>
            <a:endParaRPr lang="en-GB"/>
          </a:p>
        </p:txBody>
      </p:sp>
    </p:spTree>
    <p:extLst>
      <p:ext uri="{BB962C8B-B14F-4D97-AF65-F5344CB8AC3E}">
        <p14:creationId xmlns:p14="http://schemas.microsoft.com/office/powerpoint/2010/main" val="3578096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6</a:t>
            </a:fld>
            <a:endParaRPr lang="en-GB"/>
          </a:p>
        </p:txBody>
      </p:sp>
    </p:spTree>
    <p:extLst>
      <p:ext uri="{BB962C8B-B14F-4D97-AF65-F5344CB8AC3E}">
        <p14:creationId xmlns:p14="http://schemas.microsoft.com/office/powerpoint/2010/main" val="1899971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7</a:t>
            </a:fld>
            <a:endParaRPr lang="en-GB"/>
          </a:p>
        </p:txBody>
      </p:sp>
    </p:spTree>
    <p:extLst>
      <p:ext uri="{BB962C8B-B14F-4D97-AF65-F5344CB8AC3E}">
        <p14:creationId xmlns:p14="http://schemas.microsoft.com/office/powerpoint/2010/main" val="29410117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Do Now: </a:t>
            </a:r>
            <a:r>
              <a:rPr lang="en-GB" sz="1200" b="1" i="1">
                <a:solidFill>
                  <a:srgbClr val="000000"/>
                </a:solidFill>
                <a:effectLst/>
                <a:latin typeface="Arial" panose="020B0604020202020204" pitchFamily="34" charset="0"/>
              </a:rPr>
              <a:t>Missing number patterns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Pupils each have a bead string. Show pupils the number patterns on the slide. They use their bead string to make each number in the pattern and identify the missing numbers.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16</a:t>
            </a:fld>
            <a:endParaRPr lang="en-GB"/>
          </a:p>
        </p:txBody>
      </p:sp>
    </p:spTree>
    <p:extLst>
      <p:ext uri="{BB962C8B-B14F-4D97-AF65-F5344CB8AC3E}">
        <p14:creationId xmlns:p14="http://schemas.microsoft.com/office/powerpoint/2010/main" val="3319963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New Learning:</a:t>
            </a:r>
            <a:r>
              <a:rPr lang="en-GB" sz="1200" b="1" i="1">
                <a:solidFill>
                  <a:srgbClr val="000000"/>
                </a:solidFill>
                <a:effectLst/>
                <a:latin typeface="Arial" panose="020B0604020202020204" pitchFamily="34" charset="0"/>
              </a:rPr>
              <a:t> Representing word problems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Note: this lesson provides pupils with the opportunity to apply their learning on the part-whole model, and the addition and subtraction strategies they have learnt this year, to solve problems. Make connections between different pupils’ representations and strategies.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Present the problem on the slide.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How could we represent this problem to help us to solve it? </a:t>
            </a:r>
          </a:p>
          <a:p>
            <a:pPr algn="l" rtl="0" fontAlgn="base"/>
            <a:r>
              <a:rPr lang="en-GB" sz="1200" b="0" i="0">
                <a:solidFill>
                  <a:srgbClr val="000000"/>
                </a:solidFill>
                <a:effectLst/>
                <a:latin typeface="Arial" panose="020B0604020202020204" pitchFamily="34" charset="0"/>
              </a:rPr>
              <a:t>Pupils could have different manipulatives to explore and share their ideas. Take feedback.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How could I represent this problem on a part-whole model? </a:t>
            </a:r>
          </a:p>
          <a:p>
            <a:pPr algn="l" rtl="0" fontAlgn="base"/>
            <a:r>
              <a:rPr lang="en-GB" sz="1200" b="0" i="0">
                <a:solidFill>
                  <a:srgbClr val="000000"/>
                </a:solidFill>
                <a:effectLst/>
                <a:latin typeface="Arial" panose="020B0604020202020204" pitchFamily="34" charset="0"/>
              </a:rPr>
              <a:t>Pupils may have different ideas; use this time to explore them (e.g. a discussion around whether 49 and eight are both ‘parts’ or whether one is the ‘whole’). Explain that the part-whole model can help us to work out the equation we need to solve the problem.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49 is the whole because that is the total number of paintbrushes. Mr Geppetto throws eight of them away; that is a part. We need to find the remaining part.  </a:t>
            </a:r>
          </a:p>
          <a:p>
            <a:pPr algn="l" rtl="0" fontAlgn="base"/>
            <a:r>
              <a:rPr lang="en-GB" sz="1200" b="0" i="0">
                <a:solidFill>
                  <a:srgbClr val="000000"/>
                </a:solidFill>
                <a:effectLst/>
                <a:latin typeface="Arial" panose="020B0604020202020204" pitchFamily="34" charset="0"/>
              </a:rPr>
              <a:t>Record 49 and eight on the part-whole model.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What calculation will help us find the remaining part? </a:t>
            </a:r>
          </a:p>
          <a:p>
            <a:pPr algn="l" rtl="0" fontAlgn="base"/>
            <a:r>
              <a:rPr lang="en-GB" sz="1200" b="0" i="0">
                <a:solidFill>
                  <a:srgbClr val="000000"/>
                </a:solidFill>
                <a:effectLst/>
                <a:latin typeface="Arial" panose="020B0604020202020204" pitchFamily="34" charset="0"/>
              </a:rPr>
              <a:t>Record 49 – 8 = __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Note: this New Learning focuses on representing the problem and identifying the calculation. In the Develop Learning, pupils go on to solve the equations.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Repeat the process for the addition problem on the next slide.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18</a:t>
            </a:fld>
            <a:endParaRPr lang="en-GB"/>
          </a:p>
        </p:txBody>
      </p:sp>
    </p:spTree>
    <p:extLst>
      <p:ext uri="{BB962C8B-B14F-4D97-AF65-F5344CB8AC3E}">
        <p14:creationId xmlns:p14="http://schemas.microsoft.com/office/powerpoint/2010/main" val="1302749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New Learning:</a:t>
            </a:r>
            <a:r>
              <a:rPr lang="en-GB" sz="1200" b="1" i="1">
                <a:solidFill>
                  <a:srgbClr val="000000"/>
                </a:solidFill>
                <a:effectLst/>
                <a:latin typeface="Arial" panose="020B0604020202020204" pitchFamily="34" charset="0"/>
              </a:rPr>
              <a:t> Representing word problems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Note: this lesson provides pupils with the opportunity to apply their learning on the part-whole model, and the addition and subtraction strategies they have learnt this year, to solve problems. Make connections between different pupils’ representations and strategies.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Present the problem on the slide.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How could we represent this problem to help us to solve it? </a:t>
            </a:r>
          </a:p>
          <a:p>
            <a:pPr algn="l" rtl="0" fontAlgn="base"/>
            <a:r>
              <a:rPr lang="en-GB" sz="1200" b="0" i="0">
                <a:solidFill>
                  <a:srgbClr val="000000"/>
                </a:solidFill>
                <a:effectLst/>
                <a:latin typeface="Arial" panose="020B0604020202020204" pitchFamily="34" charset="0"/>
              </a:rPr>
              <a:t>Pupils could have different manipulatives to explore and share their ideas. Take feedback.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How could I represent this problem on a part-whole model? </a:t>
            </a:r>
          </a:p>
          <a:p>
            <a:pPr algn="l" rtl="0" fontAlgn="base"/>
            <a:r>
              <a:rPr lang="en-GB" sz="1200" b="0" i="0">
                <a:solidFill>
                  <a:srgbClr val="000000"/>
                </a:solidFill>
                <a:effectLst/>
                <a:latin typeface="Arial" panose="020B0604020202020204" pitchFamily="34" charset="0"/>
              </a:rPr>
              <a:t>Pupils may have different ideas; use this time to explore them (e.g. a discussion around whether 49 and eight are both ‘parts’ or whether one is the ‘whole’). Explain that the part-whole model can help us to work out the equation we need to solve the problem.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49 is the whole because that is the total number of paintbrushes. Mr Geppetto throws eight of them away; that is a part. We need to find the remaining part.  </a:t>
            </a:r>
          </a:p>
          <a:p>
            <a:pPr algn="l" rtl="0" fontAlgn="base"/>
            <a:r>
              <a:rPr lang="en-GB" sz="1200" b="0" i="0">
                <a:solidFill>
                  <a:srgbClr val="000000"/>
                </a:solidFill>
                <a:effectLst/>
                <a:latin typeface="Arial" panose="020B0604020202020204" pitchFamily="34" charset="0"/>
              </a:rPr>
              <a:t>Record 49 and eight on the part-whole model.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What calculation will help us find the remaining part? </a:t>
            </a:r>
          </a:p>
          <a:p>
            <a:pPr algn="l" rtl="0" fontAlgn="base"/>
            <a:r>
              <a:rPr lang="en-GB" sz="1200" b="0" i="0">
                <a:solidFill>
                  <a:srgbClr val="000000"/>
                </a:solidFill>
                <a:effectLst/>
                <a:latin typeface="Arial" panose="020B0604020202020204" pitchFamily="34" charset="0"/>
              </a:rPr>
              <a:t>Record 49 – 8 = __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Note: this New Learning focuses on representing the problem and identifying the calculation. In the Develop Learning, pupils go on to solve the equations.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Repeat the process for the addition problem on the next slide.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19</a:t>
            </a:fld>
            <a:endParaRPr lang="en-GB"/>
          </a:p>
        </p:txBody>
      </p:sp>
    </p:spTree>
    <p:extLst>
      <p:ext uri="{BB962C8B-B14F-4D97-AF65-F5344CB8AC3E}">
        <p14:creationId xmlns:p14="http://schemas.microsoft.com/office/powerpoint/2010/main" val="1148098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Develop Learning: </a:t>
            </a:r>
            <a:r>
              <a:rPr lang="en-GB" sz="1200" b="1" i="1">
                <a:solidFill>
                  <a:srgbClr val="000000"/>
                </a:solidFill>
                <a:effectLst/>
                <a:latin typeface="Arial" panose="020B0604020202020204" pitchFamily="34" charset="0"/>
              </a:rPr>
              <a:t>Solving word problems</a:t>
            </a:r>
            <a:r>
              <a:rPr lang="en-GB" sz="1200" b="0" i="1">
                <a:solidFill>
                  <a:srgbClr val="000000"/>
                </a:solidFill>
                <a:effectLst/>
                <a:latin typeface="Arial" panose="020B0604020202020204" pitchFamily="34" charset="0"/>
              </a:rPr>
              <a:t> </a:t>
            </a:r>
            <a:endParaRPr lang="en-GB" b="0" i="1">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Now return to the problems from the New Learning in order to calculate the answers. Recap how you decided the correct calculation to solve the first problem, then ask: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What strategy could we use to calculate 49 subtract eight? </a:t>
            </a:r>
          </a:p>
          <a:p>
            <a:pPr algn="l" rtl="0" fontAlgn="base"/>
            <a:r>
              <a:rPr lang="en-GB" sz="1200" b="0" i="0">
                <a:solidFill>
                  <a:srgbClr val="000000"/>
                </a:solidFill>
                <a:effectLst/>
                <a:latin typeface="Arial" panose="020B0604020202020204" pitchFamily="34" charset="0"/>
              </a:rPr>
              <a:t>Give pupils an opportunity to discuss their strategies. An efficient strategy to draw attention to would be using number bonds (‘If I know that 9 – 8 = 1, then I know 49 – 8 = 41’).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How could we check our answer is correct?  </a:t>
            </a:r>
          </a:p>
          <a:p>
            <a:pPr algn="l" rtl="0" fontAlgn="base"/>
            <a:r>
              <a:rPr lang="en-GB" sz="1200" b="0" i="0">
                <a:solidFill>
                  <a:srgbClr val="000000"/>
                </a:solidFill>
                <a:effectLst/>
                <a:latin typeface="Arial" panose="020B0604020202020204" pitchFamily="34" charset="0"/>
              </a:rPr>
              <a:t>Pupils may suggest doing the calculation again using a different strategy.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How can we use the inverse to check our answer?  </a:t>
            </a:r>
          </a:p>
          <a:p>
            <a:pPr algn="l" rtl="0" fontAlgn="base"/>
            <a:r>
              <a:rPr lang="en-GB" sz="1200" b="0" i="0">
                <a:solidFill>
                  <a:srgbClr val="000000"/>
                </a:solidFill>
                <a:effectLst/>
                <a:latin typeface="Arial" panose="020B0604020202020204" pitchFamily="34" charset="0"/>
              </a:rPr>
              <a:t>Recap how to add our answer (one ‘part’) to the other ‘part’ to see if we find the same whole.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Repeat with the addition problem on the next slide.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21</a:t>
            </a:fld>
            <a:endParaRPr lang="en-GB"/>
          </a:p>
        </p:txBody>
      </p:sp>
    </p:spTree>
    <p:extLst>
      <p:ext uri="{BB962C8B-B14F-4D97-AF65-F5344CB8AC3E}">
        <p14:creationId xmlns:p14="http://schemas.microsoft.com/office/powerpoint/2010/main" val="3972516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xml"/><Relationship Id="rId6" Type="http://schemas.openxmlformats.org/officeDocument/2006/relationships/hyperlink" Target="https://forms.office.com/pages/responsepage.aspx?id=dBTLADSljUaCn2NuzjLCTHJLiI302r5AmDJRSl_MTiNUOU0yMDVCSldIMkg1TEZHNFI3VVkzSlpXWi4u" TargetMode="External"/><Relationship Id="rId5" Type="http://schemas.openxmlformats.org/officeDocument/2006/relationships/image" Target="../media/image13.png"/><Relationship Id="rId4" Type="http://schemas.openxmlformats.org/officeDocument/2006/relationships/image" Target="../media/image22.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emf"/><Relationship Id="rId1" Type="http://schemas.openxmlformats.org/officeDocument/2006/relationships/slideMaster" Target="../slideMasters/slideMaster5.xml"/><Relationship Id="rId4" Type="http://schemas.openxmlformats.org/officeDocument/2006/relationships/image" Target="../media/image36.emf"/></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06/05/2024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06/05/2024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06/05/2024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DCECBB24-6106-4FBA-AF01-4B31E2A2DFF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64384" y="6196014"/>
            <a:ext cx="768349"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78429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0C63C277-AE87-4945-88ED-D1487818038B}"/>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a:p>
        </p:txBody>
      </p:sp>
    </p:spTree>
    <p:extLst>
      <p:ext uri="{BB962C8B-B14F-4D97-AF65-F5344CB8AC3E}">
        <p14:creationId xmlns:p14="http://schemas.microsoft.com/office/powerpoint/2010/main" val="2367335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79F08F32-0925-47A2-BDB2-D39AC5679BF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64384" y="6196014"/>
            <a:ext cx="768349"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21669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053466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ext or Images side by side">
  <p:cSld name="TITLE_4_1_1_1_3_1_1_1">
    <p:spTree>
      <p:nvGrpSpPr>
        <p:cNvPr id="1" name="Shape 36"/>
        <p:cNvGrpSpPr/>
        <p:nvPr/>
      </p:nvGrpSpPr>
      <p:grpSpPr>
        <a:xfrm>
          <a:off x="0" y="0"/>
          <a:ext cx="0" cy="0"/>
          <a:chOff x="0" y="0"/>
          <a:chExt cx="0" cy="0"/>
        </a:xfrm>
      </p:grpSpPr>
      <p:sp>
        <p:nvSpPr>
          <p:cNvPr id="37" name="Google Shape;37;p7"/>
          <p:cNvSpPr txBox="1">
            <a:spLocks noGrp="1"/>
          </p:cNvSpPr>
          <p:nvPr>
            <p:ph type="body" idx="1"/>
          </p:nvPr>
        </p:nvSpPr>
        <p:spPr>
          <a:xfrm>
            <a:off x="414533" y="1560165"/>
            <a:ext cx="5462000" cy="4878800"/>
          </a:xfrm>
          <a:prstGeom prst="rect">
            <a:avLst/>
          </a:prstGeom>
          <a:ln>
            <a:noFill/>
          </a:ln>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38" name="Google Shape;38;p7"/>
          <p:cNvSpPr txBox="1">
            <a:spLocks noGrp="1"/>
          </p:cNvSpPr>
          <p:nvPr>
            <p:ph type="title"/>
          </p:nvPr>
        </p:nvSpPr>
        <p:spPr>
          <a:xfrm>
            <a:off x="414533" y="426133"/>
            <a:ext cx="11361600" cy="9308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2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9" name="Google Shape;39;p7"/>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a:ea typeface="Quicksand"/>
                <a:cs typeface="Quicksand"/>
                <a:sym typeface="Quicksand"/>
              </a:defRPr>
            </a:lvl1pPr>
            <a:lvl2pPr lvl="1" rtl="0">
              <a:buNone/>
              <a:defRPr sz="1067">
                <a:solidFill>
                  <a:srgbClr val="494985"/>
                </a:solidFill>
                <a:latin typeface="Quicksand"/>
                <a:ea typeface="Quicksand"/>
                <a:cs typeface="Quicksand"/>
                <a:sym typeface="Quicksand"/>
              </a:defRPr>
            </a:lvl2pPr>
            <a:lvl3pPr lvl="2" rtl="0">
              <a:buNone/>
              <a:defRPr sz="1067">
                <a:solidFill>
                  <a:srgbClr val="494985"/>
                </a:solidFill>
                <a:latin typeface="Quicksand"/>
                <a:ea typeface="Quicksand"/>
                <a:cs typeface="Quicksand"/>
                <a:sym typeface="Quicksand"/>
              </a:defRPr>
            </a:lvl3pPr>
            <a:lvl4pPr lvl="3" rtl="0">
              <a:buNone/>
              <a:defRPr sz="1067">
                <a:solidFill>
                  <a:srgbClr val="494985"/>
                </a:solidFill>
                <a:latin typeface="Quicksand"/>
                <a:ea typeface="Quicksand"/>
                <a:cs typeface="Quicksand"/>
                <a:sym typeface="Quicksand"/>
              </a:defRPr>
            </a:lvl4pPr>
            <a:lvl5pPr lvl="4" rtl="0">
              <a:buNone/>
              <a:defRPr sz="1067">
                <a:solidFill>
                  <a:srgbClr val="494985"/>
                </a:solidFill>
                <a:latin typeface="Quicksand"/>
                <a:ea typeface="Quicksand"/>
                <a:cs typeface="Quicksand"/>
                <a:sym typeface="Quicksand"/>
              </a:defRPr>
            </a:lvl5pPr>
            <a:lvl6pPr lvl="5" rtl="0">
              <a:buNone/>
              <a:defRPr sz="1067">
                <a:solidFill>
                  <a:srgbClr val="494985"/>
                </a:solidFill>
                <a:latin typeface="Quicksand"/>
                <a:ea typeface="Quicksand"/>
                <a:cs typeface="Quicksand"/>
                <a:sym typeface="Quicksand"/>
              </a:defRPr>
            </a:lvl6pPr>
            <a:lvl7pPr lvl="6" rtl="0">
              <a:buNone/>
              <a:defRPr sz="1067">
                <a:solidFill>
                  <a:srgbClr val="494985"/>
                </a:solidFill>
                <a:latin typeface="Quicksand"/>
                <a:ea typeface="Quicksand"/>
                <a:cs typeface="Quicksand"/>
                <a:sym typeface="Quicksand"/>
              </a:defRPr>
            </a:lvl7pPr>
            <a:lvl8pPr lvl="7" rtl="0">
              <a:buNone/>
              <a:defRPr sz="1067">
                <a:solidFill>
                  <a:srgbClr val="494985"/>
                </a:solidFill>
                <a:latin typeface="Quicksand"/>
                <a:ea typeface="Quicksand"/>
                <a:cs typeface="Quicksand"/>
                <a:sym typeface="Quicksand"/>
              </a:defRPr>
            </a:lvl8pPr>
            <a:lvl9pPr lvl="8" rtl="0">
              <a:buNone/>
              <a:defRPr sz="1067">
                <a:solidFill>
                  <a:srgbClr val="494985"/>
                </a:solidFill>
                <a:latin typeface="Quicksand"/>
                <a:ea typeface="Quicksand"/>
                <a:cs typeface="Quicksand"/>
                <a:sym typeface="Quicksand"/>
              </a:defRPr>
            </a:lvl9pPr>
          </a:lstStyle>
          <a:p>
            <a:pPr marL="0" lvl="0" indent="0" algn="ctr" rtl="0">
              <a:spcBef>
                <a:spcPts val="0"/>
              </a:spcBef>
              <a:spcAft>
                <a:spcPts val="0"/>
              </a:spcAft>
              <a:buNone/>
            </a:pPr>
            <a:fld id="{00000000-1234-1234-1234-123412341234}" type="slidenum">
              <a:rPr lang="en-GB"/>
              <a:pPr marL="0" lvl="0" indent="0" algn="ctr" rtl="0">
                <a:spcBef>
                  <a:spcPts val="0"/>
                </a:spcBef>
                <a:spcAft>
                  <a:spcPts val="0"/>
                </a:spcAft>
                <a:buNone/>
              </a:pPr>
              <a:t>‹#›</a:t>
            </a:fld>
            <a:endParaRPr/>
          </a:p>
        </p:txBody>
      </p:sp>
      <p:sp>
        <p:nvSpPr>
          <p:cNvPr id="40" name="Google Shape;40;p7"/>
          <p:cNvSpPr txBox="1">
            <a:spLocks noGrp="1"/>
          </p:cNvSpPr>
          <p:nvPr>
            <p:ph type="body" idx="2"/>
          </p:nvPr>
        </p:nvSpPr>
        <p:spPr>
          <a:xfrm>
            <a:off x="6315467" y="1560133"/>
            <a:ext cx="5462000" cy="4878800"/>
          </a:xfrm>
          <a:prstGeom prst="rect">
            <a:avLst/>
          </a:prstGeom>
          <a:ln>
            <a:noFill/>
          </a:ln>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41" name="Google Shape;41;p7"/>
          <p:cNvSpPr txBox="1">
            <a:spLocks noGrp="1"/>
          </p:cNvSpPr>
          <p:nvPr>
            <p:ph type="subTitle" idx="3"/>
          </p:nvPr>
        </p:nvSpPr>
        <p:spPr>
          <a:xfrm>
            <a:off x="7010400" y="0"/>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600" b="1"/>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extLst>
      <p:ext uri="{BB962C8B-B14F-4D97-AF65-F5344CB8AC3E}">
        <p14:creationId xmlns:p14="http://schemas.microsoft.com/office/powerpoint/2010/main" val="1436656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Large image (no text under)">
  <p:cSld name="TITLE_4_1_1_1_3_2_1">
    <p:spTree>
      <p:nvGrpSpPr>
        <p:cNvPr id="1" name="Shape 31"/>
        <p:cNvGrpSpPr/>
        <p:nvPr/>
      </p:nvGrpSpPr>
      <p:grpSpPr>
        <a:xfrm>
          <a:off x="0" y="0"/>
          <a:ext cx="0" cy="0"/>
          <a:chOff x="0" y="0"/>
          <a:chExt cx="0" cy="0"/>
        </a:xfrm>
      </p:grpSpPr>
      <p:sp>
        <p:nvSpPr>
          <p:cNvPr id="32" name="Google Shape;32;p6"/>
          <p:cNvSpPr txBox="1">
            <a:spLocks noGrp="1"/>
          </p:cNvSpPr>
          <p:nvPr>
            <p:ph type="body" idx="1"/>
          </p:nvPr>
        </p:nvSpPr>
        <p:spPr>
          <a:xfrm>
            <a:off x="414533" y="1356967"/>
            <a:ext cx="11361600" cy="5082000"/>
          </a:xfrm>
          <a:prstGeom prst="rect">
            <a:avLst/>
          </a:prstGeom>
          <a:ln>
            <a:noFill/>
          </a:ln>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33" name="Google Shape;33;p6"/>
          <p:cNvSpPr txBox="1">
            <a:spLocks noGrp="1"/>
          </p:cNvSpPr>
          <p:nvPr>
            <p:ph type="title"/>
          </p:nvPr>
        </p:nvSpPr>
        <p:spPr>
          <a:xfrm>
            <a:off x="414533" y="426133"/>
            <a:ext cx="11361600" cy="9452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2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4" name="Google Shape;34;p6"/>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a:ea typeface="Quicksand"/>
                <a:cs typeface="Quicksand"/>
                <a:sym typeface="Quicksand"/>
              </a:defRPr>
            </a:lvl1pPr>
            <a:lvl2pPr lvl="1" rtl="0">
              <a:buNone/>
              <a:defRPr sz="1067">
                <a:solidFill>
                  <a:srgbClr val="494985"/>
                </a:solidFill>
                <a:latin typeface="Quicksand"/>
                <a:ea typeface="Quicksand"/>
                <a:cs typeface="Quicksand"/>
                <a:sym typeface="Quicksand"/>
              </a:defRPr>
            </a:lvl2pPr>
            <a:lvl3pPr lvl="2" rtl="0">
              <a:buNone/>
              <a:defRPr sz="1067">
                <a:solidFill>
                  <a:srgbClr val="494985"/>
                </a:solidFill>
                <a:latin typeface="Quicksand"/>
                <a:ea typeface="Quicksand"/>
                <a:cs typeface="Quicksand"/>
                <a:sym typeface="Quicksand"/>
              </a:defRPr>
            </a:lvl3pPr>
            <a:lvl4pPr lvl="3" rtl="0">
              <a:buNone/>
              <a:defRPr sz="1067">
                <a:solidFill>
                  <a:srgbClr val="494985"/>
                </a:solidFill>
                <a:latin typeface="Quicksand"/>
                <a:ea typeface="Quicksand"/>
                <a:cs typeface="Quicksand"/>
                <a:sym typeface="Quicksand"/>
              </a:defRPr>
            </a:lvl4pPr>
            <a:lvl5pPr lvl="4" rtl="0">
              <a:buNone/>
              <a:defRPr sz="1067">
                <a:solidFill>
                  <a:srgbClr val="494985"/>
                </a:solidFill>
                <a:latin typeface="Quicksand"/>
                <a:ea typeface="Quicksand"/>
                <a:cs typeface="Quicksand"/>
                <a:sym typeface="Quicksand"/>
              </a:defRPr>
            </a:lvl5pPr>
            <a:lvl6pPr lvl="5" rtl="0">
              <a:buNone/>
              <a:defRPr sz="1067">
                <a:solidFill>
                  <a:srgbClr val="494985"/>
                </a:solidFill>
                <a:latin typeface="Quicksand"/>
                <a:ea typeface="Quicksand"/>
                <a:cs typeface="Quicksand"/>
                <a:sym typeface="Quicksand"/>
              </a:defRPr>
            </a:lvl6pPr>
            <a:lvl7pPr lvl="6" rtl="0">
              <a:buNone/>
              <a:defRPr sz="1067">
                <a:solidFill>
                  <a:srgbClr val="494985"/>
                </a:solidFill>
                <a:latin typeface="Quicksand"/>
                <a:ea typeface="Quicksand"/>
                <a:cs typeface="Quicksand"/>
                <a:sym typeface="Quicksand"/>
              </a:defRPr>
            </a:lvl7pPr>
            <a:lvl8pPr lvl="7" rtl="0">
              <a:buNone/>
              <a:defRPr sz="1067">
                <a:solidFill>
                  <a:srgbClr val="494985"/>
                </a:solidFill>
                <a:latin typeface="Quicksand"/>
                <a:ea typeface="Quicksand"/>
                <a:cs typeface="Quicksand"/>
                <a:sym typeface="Quicksand"/>
              </a:defRPr>
            </a:lvl8pPr>
            <a:lvl9pPr lvl="8" rtl="0">
              <a:buNone/>
              <a:defRPr sz="1067">
                <a:solidFill>
                  <a:srgbClr val="494985"/>
                </a:solidFill>
                <a:latin typeface="Quicksand"/>
                <a:ea typeface="Quicksand"/>
                <a:cs typeface="Quicksand"/>
                <a:sym typeface="Quicksand"/>
              </a:defRPr>
            </a:lvl9pPr>
          </a:lstStyle>
          <a:p>
            <a:pPr marL="0" lvl="0" indent="0" algn="ctr" rtl="0">
              <a:spcBef>
                <a:spcPts val="0"/>
              </a:spcBef>
              <a:spcAft>
                <a:spcPts val="0"/>
              </a:spcAft>
              <a:buNone/>
            </a:pPr>
            <a:fld id="{00000000-1234-1234-1234-123412341234}" type="slidenum">
              <a:rPr lang="en-GB"/>
              <a:pPr marL="0" lvl="0" indent="0" algn="ctr" rtl="0">
                <a:spcBef>
                  <a:spcPts val="0"/>
                </a:spcBef>
                <a:spcAft>
                  <a:spcPts val="0"/>
                </a:spcAft>
                <a:buNone/>
              </a:pPr>
              <a:t>‹#›</a:t>
            </a:fld>
            <a:endParaRPr/>
          </a:p>
        </p:txBody>
      </p:sp>
      <p:sp>
        <p:nvSpPr>
          <p:cNvPr id="35" name="Google Shape;35;p6"/>
          <p:cNvSpPr txBox="1">
            <a:spLocks noGrp="1"/>
          </p:cNvSpPr>
          <p:nvPr>
            <p:ph type="subTitle" idx="2"/>
          </p:nvPr>
        </p:nvSpPr>
        <p:spPr>
          <a:xfrm>
            <a:off x="7010400" y="0"/>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600" b="1"/>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extLst>
      <p:ext uri="{BB962C8B-B14F-4D97-AF65-F5344CB8AC3E}">
        <p14:creationId xmlns:p14="http://schemas.microsoft.com/office/powerpoint/2010/main" val="22268729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Large image and text under (with heading)">
  <p:cSld name="TITLE_4_1_1_2_1">
    <p:spTree>
      <p:nvGrpSpPr>
        <p:cNvPr id="1" name="Shape 20"/>
        <p:cNvGrpSpPr/>
        <p:nvPr/>
      </p:nvGrpSpPr>
      <p:grpSpPr>
        <a:xfrm>
          <a:off x="0" y="0"/>
          <a:ext cx="0" cy="0"/>
          <a:chOff x="0" y="0"/>
          <a:chExt cx="0" cy="0"/>
        </a:xfrm>
      </p:grpSpPr>
      <p:sp>
        <p:nvSpPr>
          <p:cNvPr id="21" name="Google Shape;21;p4"/>
          <p:cNvSpPr txBox="1">
            <a:spLocks noGrp="1"/>
          </p:cNvSpPr>
          <p:nvPr>
            <p:ph type="body" idx="1"/>
          </p:nvPr>
        </p:nvSpPr>
        <p:spPr>
          <a:xfrm>
            <a:off x="414533" y="1356967"/>
            <a:ext cx="11361600" cy="4129600"/>
          </a:xfrm>
          <a:prstGeom prst="rect">
            <a:avLst/>
          </a:prstGeom>
          <a:ln>
            <a:noFill/>
          </a:ln>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22" name="Google Shape;22;p4"/>
          <p:cNvSpPr txBox="1">
            <a:spLocks noGrp="1"/>
          </p:cNvSpPr>
          <p:nvPr>
            <p:ph type="body" idx="2"/>
          </p:nvPr>
        </p:nvSpPr>
        <p:spPr>
          <a:xfrm>
            <a:off x="414533" y="5490132"/>
            <a:ext cx="11361600" cy="9308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23" name="Google Shape;23;p4"/>
          <p:cNvSpPr txBox="1">
            <a:spLocks noGrp="1"/>
          </p:cNvSpPr>
          <p:nvPr>
            <p:ph type="title"/>
          </p:nvPr>
        </p:nvSpPr>
        <p:spPr>
          <a:xfrm>
            <a:off x="414533" y="426133"/>
            <a:ext cx="11361600" cy="9308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2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4" name="Google Shape;24;p4"/>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a:ea typeface="Quicksand"/>
                <a:cs typeface="Quicksand"/>
                <a:sym typeface="Quicksand"/>
              </a:defRPr>
            </a:lvl1pPr>
            <a:lvl2pPr lvl="1" rtl="0">
              <a:buNone/>
              <a:defRPr sz="1067">
                <a:solidFill>
                  <a:srgbClr val="494985"/>
                </a:solidFill>
                <a:latin typeface="Quicksand"/>
                <a:ea typeface="Quicksand"/>
                <a:cs typeface="Quicksand"/>
                <a:sym typeface="Quicksand"/>
              </a:defRPr>
            </a:lvl2pPr>
            <a:lvl3pPr lvl="2" rtl="0">
              <a:buNone/>
              <a:defRPr sz="1067">
                <a:solidFill>
                  <a:srgbClr val="494985"/>
                </a:solidFill>
                <a:latin typeface="Quicksand"/>
                <a:ea typeface="Quicksand"/>
                <a:cs typeface="Quicksand"/>
                <a:sym typeface="Quicksand"/>
              </a:defRPr>
            </a:lvl3pPr>
            <a:lvl4pPr lvl="3" rtl="0">
              <a:buNone/>
              <a:defRPr sz="1067">
                <a:solidFill>
                  <a:srgbClr val="494985"/>
                </a:solidFill>
                <a:latin typeface="Quicksand"/>
                <a:ea typeface="Quicksand"/>
                <a:cs typeface="Quicksand"/>
                <a:sym typeface="Quicksand"/>
              </a:defRPr>
            </a:lvl4pPr>
            <a:lvl5pPr lvl="4" rtl="0">
              <a:buNone/>
              <a:defRPr sz="1067">
                <a:solidFill>
                  <a:srgbClr val="494985"/>
                </a:solidFill>
                <a:latin typeface="Quicksand"/>
                <a:ea typeface="Quicksand"/>
                <a:cs typeface="Quicksand"/>
                <a:sym typeface="Quicksand"/>
              </a:defRPr>
            </a:lvl5pPr>
            <a:lvl6pPr lvl="5" rtl="0">
              <a:buNone/>
              <a:defRPr sz="1067">
                <a:solidFill>
                  <a:srgbClr val="494985"/>
                </a:solidFill>
                <a:latin typeface="Quicksand"/>
                <a:ea typeface="Quicksand"/>
                <a:cs typeface="Quicksand"/>
                <a:sym typeface="Quicksand"/>
              </a:defRPr>
            </a:lvl6pPr>
            <a:lvl7pPr lvl="6" rtl="0">
              <a:buNone/>
              <a:defRPr sz="1067">
                <a:solidFill>
                  <a:srgbClr val="494985"/>
                </a:solidFill>
                <a:latin typeface="Quicksand"/>
                <a:ea typeface="Quicksand"/>
                <a:cs typeface="Quicksand"/>
                <a:sym typeface="Quicksand"/>
              </a:defRPr>
            </a:lvl7pPr>
            <a:lvl8pPr lvl="7" rtl="0">
              <a:buNone/>
              <a:defRPr sz="1067">
                <a:solidFill>
                  <a:srgbClr val="494985"/>
                </a:solidFill>
                <a:latin typeface="Quicksand"/>
                <a:ea typeface="Quicksand"/>
                <a:cs typeface="Quicksand"/>
                <a:sym typeface="Quicksand"/>
              </a:defRPr>
            </a:lvl8pPr>
            <a:lvl9pPr lvl="8" rtl="0">
              <a:buNone/>
              <a:defRPr sz="1067">
                <a:solidFill>
                  <a:srgbClr val="494985"/>
                </a:solidFill>
                <a:latin typeface="Quicksand"/>
                <a:ea typeface="Quicksand"/>
                <a:cs typeface="Quicksand"/>
                <a:sym typeface="Quicksand"/>
              </a:defRPr>
            </a:lvl9pPr>
          </a:lstStyle>
          <a:p>
            <a:pPr marL="0" lvl="0" indent="0" algn="ctr" rtl="0">
              <a:spcBef>
                <a:spcPts val="0"/>
              </a:spcBef>
              <a:spcAft>
                <a:spcPts val="0"/>
              </a:spcAft>
              <a:buNone/>
            </a:pPr>
            <a:fld id="{00000000-1234-1234-1234-123412341234}" type="slidenum">
              <a:rPr lang="en-GB"/>
              <a:pPr marL="0" lvl="0" indent="0" algn="ctr" rtl="0">
                <a:spcBef>
                  <a:spcPts val="0"/>
                </a:spcBef>
                <a:spcAft>
                  <a:spcPts val="0"/>
                </a:spcAft>
                <a:buNone/>
              </a:pPr>
              <a:t>‹#›</a:t>
            </a:fld>
            <a:endParaRPr/>
          </a:p>
        </p:txBody>
      </p:sp>
      <p:sp>
        <p:nvSpPr>
          <p:cNvPr id="25" name="Google Shape;25;p4"/>
          <p:cNvSpPr txBox="1">
            <a:spLocks noGrp="1"/>
          </p:cNvSpPr>
          <p:nvPr>
            <p:ph type="subTitle" idx="3"/>
          </p:nvPr>
        </p:nvSpPr>
        <p:spPr>
          <a:xfrm>
            <a:off x="7010400" y="0"/>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600" b="1"/>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extLst>
      <p:ext uri="{BB962C8B-B14F-4D97-AF65-F5344CB8AC3E}">
        <p14:creationId xmlns:p14="http://schemas.microsoft.com/office/powerpoint/2010/main" val="1111393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bjectives / Questions / Lists">
  <p:cSld name="TITLE_4_1_1_1_2">
    <p:spTree>
      <p:nvGrpSpPr>
        <p:cNvPr id="1" name="Shape 15"/>
        <p:cNvGrpSpPr/>
        <p:nvPr/>
      </p:nvGrpSpPr>
      <p:grpSpPr>
        <a:xfrm>
          <a:off x="0" y="0"/>
          <a:ext cx="0" cy="0"/>
          <a:chOff x="0" y="0"/>
          <a:chExt cx="0" cy="0"/>
        </a:xfrm>
      </p:grpSpPr>
      <p:sp>
        <p:nvSpPr>
          <p:cNvPr id="16" name="Google Shape;16;p3"/>
          <p:cNvSpPr txBox="1">
            <a:spLocks noGrp="1"/>
          </p:cNvSpPr>
          <p:nvPr>
            <p:ph type="body" idx="1"/>
          </p:nvPr>
        </p:nvSpPr>
        <p:spPr>
          <a:xfrm>
            <a:off x="414533" y="1356967"/>
            <a:ext cx="11362800" cy="5082000"/>
          </a:xfrm>
          <a:prstGeom prst="rect">
            <a:avLst/>
          </a:prstGeom>
          <a:ln>
            <a:noFill/>
          </a:ln>
        </p:spPr>
        <p:txBody>
          <a:bodyPr spcFirstLastPara="1" wrap="square" lIns="91425" tIns="91425" rIns="91425" bIns="91425" anchor="t" anchorCtr="0">
            <a:noAutofit/>
          </a:bodyPr>
          <a:lstStyle>
            <a:lvl1pPr marL="609585" lvl="0" indent="-457189" rtl="0">
              <a:lnSpc>
                <a:spcPct val="115000"/>
              </a:lnSpc>
              <a:spcBef>
                <a:spcPts val="0"/>
              </a:spcBef>
              <a:spcAft>
                <a:spcPts val="0"/>
              </a:spcAft>
              <a:buSzPts val="1800"/>
              <a:buChar char="●"/>
              <a:defRPr/>
            </a:lvl1pPr>
            <a:lvl2pPr marL="1219170" lvl="1" indent="-423323" rtl="0">
              <a:lnSpc>
                <a:spcPct val="115000"/>
              </a:lnSpc>
              <a:spcBef>
                <a:spcPts val="2133"/>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17" name="Google Shape;17;p3"/>
          <p:cNvSpPr txBox="1">
            <a:spLocks noGrp="1"/>
          </p:cNvSpPr>
          <p:nvPr>
            <p:ph type="title"/>
          </p:nvPr>
        </p:nvSpPr>
        <p:spPr>
          <a:xfrm>
            <a:off x="414533" y="414533"/>
            <a:ext cx="11362800" cy="9424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2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8" name="Google Shape;18;p3"/>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a:ea typeface="Quicksand"/>
                <a:cs typeface="Quicksand"/>
                <a:sym typeface="Quicksand"/>
              </a:defRPr>
            </a:lvl1pPr>
            <a:lvl2pPr lvl="1" rtl="0">
              <a:buNone/>
              <a:defRPr sz="1067">
                <a:solidFill>
                  <a:srgbClr val="494985"/>
                </a:solidFill>
                <a:latin typeface="Quicksand"/>
                <a:ea typeface="Quicksand"/>
                <a:cs typeface="Quicksand"/>
                <a:sym typeface="Quicksand"/>
              </a:defRPr>
            </a:lvl2pPr>
            <a:lvl3pPr lvl="2" rtl="0">
              <a:buNone/>
              <a:defRPr sz="1067">
                <a:solidFill>
                  <a:srgbClr val="494985"/>
                </a:solidFill>
                <a:latin typeface="Quicksand"/>
                <a:ea typeface="Quicksand"/>
                <a:cs typeface="Quicksand"/>
                <a:sym typeface="Quicksand"/>
              </a:defRPr>
            </a:lvl3pPr>
            <a:lvl4pPr lvl="3" rtl="0">
              <a:buNone/>
              <a:defRPr sz="1067">
                <a:solidFill>
                  <a:srgbClr val="494985"/>
                </a:solidFill>
                <a:latin typeface="Quicksand"/>
                <a:ea typeface="Quicksand"/>
                <a:cs typeface="Quicksand"/>
                <a:sym typeface="Quicksand"/>
              </a:defRPr>
            </a:lvl4pPr>
            <a:lvl5pPr lvl="4" rtl="0">
              <a:buNone/>
              <a:defRPr sz="1067">
                <a:solidFill>
                  <a:srgbClr val="494985"/>
                </a:solidFill>
                <a:latin typeface="Quicksand"/>
                <a:ea typeface="Quicksand"/>
                <a:cs typeface="Quicksand"/>
                <a:sym typeface="Quicksand"/>
              </a:defRPr>
            </a:lvl5pPr>
            <a:lvl6pPr lvl="5" rtl="0">
              <a:buNone/>
              <a:defRPr sz="1067">
                <a:solidFill>
                  <a:srgbClr val="494985"/>
                </a:solidFill>
                <a:latin typeface="Quicksand"/>
                <a:ea typeface="Quicksand"/>
                <a:cs typeface="Quicksand"/>
                <a:sym typeface="Quicksand"/>
              </a:defRPr>
            </a:lvl6pPr>
            <a:lvl7pPr lvl="6" rtl="0">
              <a:buNone/>
              <a:defRPr sz="1067">
                <a:solidFill>
                  <a:srgbClr val="494985"/>
                </a:solidFill>
                <a:latin typeface="Quicksand"/>
                <a:ea typeface="Quicksand"/>
                <a:cs typeface="Quicksand"/>
                <a:sym typeface="Quicksand"/>
              </a:defRPr>
            </a:lvl7pPr>
            <a:lvl8pPr lvl="7" rtl="0">
              <a:buNone/>
              <a:defRPr sz="1067">
                <a:solidFill>
                  <a:srgbClr val="494985"/>
                </a:solidFill>
                <a:latin typeface="Quicksand"/>
                <a:ea typeface="Quicksand"/>
                <a:cs typeface="Quicksand"/>
                <a:sym typeface="Quicksand"/>
              </a:defRPr>
            </a:lvl8pPr>
            <a:lvl9pPr lvl="8" rtl="0">
              <a:buNone/>
              <a:defRPr sz="1067">
                <a:solidFill>
                  <a:srgbClr val="494985"/>
                </a:solidFill>
                <a:latin typeface="Quicksand"/>
                <a:ea typeface="Quicksand"/>
                <a:cs typeface="Quicksand"/>
                <a:sym typeface="Quicksand"/>
              </a:defRPr>
            </a:lvl9pPr>
          </a:lstStyle>
          <a:p>
            <a:pPr marL="0" lvl="0" indent="0" algn="ctr" rtl="0">
              <a:spcBef>
                <a:spcPts val="0"/>
              </a:spcBef>
              <a:spcAft>
                <a:spcPts val="0"/>
              </a:spcAft>
              <a:buNone/>
            </a:pPr>
            <a:fld id="{00000000-1234-1234-1234-123412341234}" type="slidenum">
              <a:rPr lang="en-GB"/>
              <a:pPr marL="0" lvl="0" indent="0" algn="ctr" rtl="0">
                <a:spcBef>
                  <a:spcPts val="0"/>
                </a:spcBef>
                <a:spcAft>
                  <a:spcPts val="0"/>
                </a:spcAft>
                <a:buNone/>
              </a:pPr>
              <a:t>‹#›</a:t>
            </a:fld>
            <a:endParaRPr/>
          </a:p>
        </p:txBody>
      </p:sp>
      <p:sp>
        <p:nvSpPr>
          <p:cNvPr id="19" name="Google Shape;19;p3"/>
          <p:cNvSpPr txBox="1">
            <a:spLocks noGrp="1"/>
          </p:cNvSpPr>
          <p:nvPr>
            <p:ph type="subTitle" idx="2"/>
          </p:nvPr>
        </p:nvSpPr>
        <p:spPr>
          <a:xfrm>
            <a:off x="7010400" y="0"/>
            <a:ext cx="4753200" cy="418800"/>
          </a:xfrm>
          <a:prstGeom prst="rect">
            <a:avLst/>
          </a:prstGeom>
        </p:spPr>
        <p:txBody>
          <a:bodyPr spcFirstLastPara="1" wrap="square" lIns="91425" tIns="91425" rIns="0" bIns="91425" anchor="ctr" anchorCtr="0">
            <a:noAutofit/>
          </a:bodyPr>
          <a:lstStyle>
            <a:lvl1pPr lvl="0" algn="r">
              <a:lnSpc>
                <a:spcPct val="100000"/>
              </a:lnSpc>
              <a:spcBef>
                <a:spcPts val="0"/>
              </a:spcBef>
              <a:spcAft>
                <a:spcPts val="0"/>
              </a:spcAft>
              <a:buNone/>
              <a:defRPr sz="1600" b="1"/>
            </a:lvl1pPr>
            <a:lvl2pPr lvl="1">
              <a:spcBef>
                <a:spcPts val="0"/>
              </a:spcBef>
              <a:spcAft>
                <a:spcPts val="0"/>
              </a:spcAft>
              <a:buNone/>
              <a:defRPr/>
            </a:lvl2pPr>
            <a:lvl3pPr lvl="2">
              <a:spcBef>
                <a:spcPts val="2133"/>
              </a:spcBef>
              <a:spcAft>
                <a:spcPts val="0"/>
              </a:spcAft>
              <a:buNone/>
              <a:defRPr/>
            </a:lvl3pPr>
            <a:lvl4pPr lvl="3">
              <a:spcBef>
                <a:spcPts val="2133"/>
              </a:spcBef>
              <a:spcAft>
                <a:spcPts val="0"/>
              </a:spcAft>
              <a:buNone/>
              <a:defRPr/>
            </a:lvl4pPr>
            <a:lvl5pPr lvl="4">
              <a:spcBef>
                <a:spcPts val="2133"/>
              </a:spcBef>
              <a:spcAft>
                <a:spcPts val="0"/>
              </a:spcAft>
              <a:buNone/>
              <a:defRPr/>
            </a:lvl5pPr>
            <a:lvl6pPr lvl="5">
              <a:spcBef>
                <a:spcPts val="2133"/>
              </a:spcBef>
              <a:spcAft>
                <a:spcPts val="0"/>
              </a:spcAft>
              <a:buNone/>
              <a:defRPr/>
            </a:lvl6pPr>
            <a:lvl7pPr lvl="6">
              <a:spcBef>
                <a:spcPts val="2133"/>
              </a:spcBef>
              <a:spcAft>
                <a:spcPts val="0"/>
              </a:spcAft>
              <a:buNone/>
              <a:defRPr/>
            </a:lvl7pPr>
            <a:lvl8pPr lvl="7">
              <a:spcBef>
                <a:spcPts val="2133"/>
              </a:spcBef>
              <a:spcAft>
                <a:spcPts val="0"/>
              </a:spcAft>
              <a:buNone/>
              <a:defRPr/>
            </a:lvl8pPr>
            <a:lvl9pPr lvl="8">
              <a:spcBef>
                <a:spcPts val="2133"/>
              </a:spcBef>
              <a:spcAft>
                <a:spcPts val="2133"/>
              </a:spcAft>
              <a:buNone/>
              <a:defRPr/>
            </a:lvl9pPr>
          </a:lstStyle>
          <a:p>
            <a:endParaRPr/>
          </a:p>
        </p:txBody>
      </p:sp>
    </p:spTree>
    <p:extLst>
      <p:ext uri="{BB962C8B-B14F-4D97-AF65-F5344CB8AC3E}">
        <p14:creationId xmlns:p14="http://schemas.microsoft.com/office/powerpoint/2010/main" val="3857822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06/05/2024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p:cSld name="TITLE_3">
    <p:spTree>
      <p:nvGrpSpPr>
        <p:cNvPr id="1" name="Shape 10"/>
        <p:cNvGrpSpPr/>
        <p:nvPr/>
      </p:nvGrpSpPr>
      <p:grpSpPr>
        <a:xfrm>
          <a:off x="0" y="0"/>
          <a:ext cx="0" cy="0"/>
          <a:chOff x="0" y="0"/>
          <a:chExt cx="0" cy="0"/>
        </a:xfrm>
      </p:grpSpPr>
      <p:sp>
        <p:nvSpPr>
          <p:cNvPr id="11" name="Google Shape;11;p2"/>
          <p:cNvSpPr txBox="1">
            <a:spLocks noGrp="1"/>
          </p:cNvSpPr>
          <p:nvPr>
            <p:ph type="title"/>
          </p:nvPr>
        </p:nvSpPr>
        <p:spPr>
          <a:xfrm>
            <a:off x="702500" y="769033"/>
            <a:ext cx="10794400" cy="2713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7733">
                <a:solidFill>
                  <a:schemeClr val="dk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2" name="Google Shape;12;p2"/>
          <p:cNvSpPr txBox="1">
            <a:spLocks noGrp="1"/>
          </p:cNvSpPr>
          <p:nvPr>
            <p:ph type="subTitle" idx="1"/>
          </p:nvPr>
        </p:nvSpPr>
        <p:spPr>
          <a:xfrm>
            <a:off x="710300" y="3553867"/>
            <a:ext cx="10794400" cy="9748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13" name="Google Shape;13;p2"/>
          <p:cNvSpPr txBox="1">
            <a:spLocks noGrp="1"/>
          </p:cNvSpPr>
          <p:nvPr>
            <p:ph type="subTitle" idx="2"/>
          </p:nvPr>
        </p:nvSpPr>
        <p:spPr>
          <a:xfrm>
            <a:off x="7010400" y="0"/>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600" b="1"/>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pic>
        <p:nvPicPr>
          <p:cNvPr id="14" name="Google Shape;14;p2"/>
          <p:cNvPicPr preferRelativeResize="0"/>
          <p:nvPr/>
        </p:nvPicPr>
        <p:blipFill>
          <a:blip r:embed="rId2">
            <a:alphaModFix/>
          </a:blip>
          <a:stretch>
            <a:fillRect/>
          </a:stretch>
        </p:blipFill>
        <p:spPr>
          <a:xfrm>
            <a:off x="9823568" y="5665533"/>
            <a:ext cx="1953897" cy="867467"/>
          </a:xfrm>
          <a:prstGeom prst="rect">
            <a:avLst/>
          </a:prstGeom>
          <a:noFill/>
          <a:ln>
            <a:noFill/>
          </a:ln>
        </p:spPr>
      </p:pic>
    </p:spTree>
    <p:extLst>
      <p:ext uri="{BB962C8B-B14F-4D97-AF65-F5344CB8AC3E}">
        <p14:creationId xmlns:p14="http://schemas.microsoft.com/office/powerpoint/2010/main" val="8265921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92D05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63219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Large text">
  <p:cSld name="TITLE_4_1_1_1_1_1_1">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14533" y="426133"/>
            <a:ext cx="11361600" cy="6011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800" b="0">
                <a:latin typeface="Quicksand"/>
                <a:ea typeface="Quicksand"/>
                <a:cs typeface="Quicksand"/>
                <a:sym typeface="Quicksand"/>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4" name="Google Shape;44;p8"/>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a:ea typeface="Quicksand"/>
                <a:cs typeface="Quicksand"/>
                <a:sym typeface="Quicksand"/>
              </a:defRPr>
            </a:lvl1pPr>
            <a:lvl2pPr lvl="1" rtl="0">
              <a:buNone/>
              <a:defRPr sz="1067">
                <a:solidFill>
                  <a:srgbClr val="494985"/>
                </a:solidFill>
                <a:latin typeface="Quicksand"/>
                <a:ea typeface="Quicksand"/>
                <a:cs typeface="Quicksand"/>
                <a:sym typeface="Quicksand"/>
              </a:defRPr>
            </a:lvl2pPr>
            <a:lvl3pPr lvl="2" rtl="0">
              <a:buNone/>
              <a:defRPr sz="1067">
                <a:solidFill>
                  <a:srgbClr val="494985"/>
                </a:solidFill>
                <a:latin typeface="Quicksand"/>
                <a:ea typeface="Quicksand"/>
                <a:cs typeface="Quicksand"/>
                <a:sym typeface="Quicksand"/>
              </a:defRPr>
            </a:lvl3pPr>
            <a:lvl4pPr lvl="3" rtl="0">
              <a:buNone/>
              <a:defRPr sz="1067">
                <a:solidFill>
                  <a:srgbClr val="494985"/>
                </a:solidFill>
                <a:latin typeface="Quicksand"/>
                <a:ea typeface="Quicksand"/>
                <a:cs typeface="Quicksand"/>
                <a:sym typeface="Quicksand"/>
              </a:defRPr>
            </a:lvl4pPr>
            <a:lvl5pPr lvl="4" rtl="0">
              <a:buNone/>
              <a:defRPr sz="1067">
                <a:solidFill>
                  <a:srgbClr val="494985"/>
                </a:solidFill>
                <a:latin typeface="Quicksand"/>
                <a:ea typeface="Quicksand"/>
                <a:cs typeface="Quicksand"/>
                <a:sym typeface="Quicksand"/>
              </a:defRPr>
            </a:lvl5pPr>
            <a:lvl6pPr lvl="5" rtl="0">
              <a:buNone/>
              <a:defRPr sz="1067">
                <a:solidFill>
                  <a:srgbClr val="494985"/>
                </a:solidFill>
                <a:latin typeface="Quicksand"/>
                <a:ea typeface="Quicksand"/>
                <a:cs typeface="Quicksand"/>
                <a:sym typeface="Quicksand"/>
              </a:defRPr>
            </a:lvl6pPr>
            <a:lvl7pPr lvl="6" rtl="0">
              <a:buNone/>
              <a:defRPr sz="1067">
                <a:solidFill>
                  <a:srgbClr val="494985"/>
                </a:solidFill>
                <a:latin typeface="Quicksand"/>
                <a:ea typeface="Quicksand"/>
                <a:cs typeface="Quicksand"/>
                <a:sym typeface="Quicksand"/>
              </a:defRPr>
            </a:lvl7pPr>
            <a:lvl8pPr lvl="7" rtl="0">
              <a:buNone/>
              <a:defRPr sz="1067">
                <a:solidFill>
                  <a:srgbClr val="494985"/>
                </a:solidFill>
                <a:latin typeface="Quicksand"/>
                <a:ea typeface="Quicksand"/>
                <a:cs typeface="Quicksand"/>
                <a:sym typeface="Quicksand"/>
              </a:defRPr>
            </a:lvl8pPr>
            <a:lvl9pPr lvl="8" rtl="0">
              <a:buNone/>
              <a:defRPr sz="1067">
                <a:solidFill>
                  <a:srgbClr val="494985"/>
                </a:solidFill>
                <a:latin typeface="Quicksand"/>
                <a:ea typeface="Quicksand"/>
                <a:cs typeface="Quicksand"/>
                <a:sym typeface="Quicksand"/>
              </a:defRPr>
            </a:lvl9pPr>
          </a:lstStyle>
          <a:p>
            <a:pPr marL="0" lvl="0" indent="0" algn="ctr" rtl="0">
              <a:spcBef>
                <a:spcPts val="0"/>
              </a:spcBef>
              <a:spcAft>
                <a:spcPts val="0"/>
              </a:spcAft>
              <a:buNone/>
            </a:pPr>
            <a:fld id="{00000000-1234-1234-1234-123412341234}" type="slidenum">
              <a:rPr lang="en-GB"/>
              <a:pPr marL="0" lvl="0" indent="0" algn="ctr" rtl="0">
                <a:spcBef>
                  <a:spcPts val="0"/>
                </a:spcBef>
                <a:spcAft>
                  <a:spcPts val="0"/>
                </a:spcAft>
                <a:buNone/>
              </a:pPr>
              <a:t>‹#›</a:t>
            </a:fld>
            <a:endParaRPr/>
          </a:p>
        </p:txBody>
      </p:sp>
      <p:sp>
        <p:nvSpPr>
          <p:cNvPr id="45" name="Google Shape;45;p8"/>
          <p:cNvSpPr txBox="1">
            <a:spLocks noGrp="1"/>
          </p:cNvSpPr>
          <p:nvPr>
            <p:ph type="subTitle" idx="1"/>
          </p:nvPr>
        </p:nvSpPr>
        <p:spPr>
          <a:xfrm>
            <a:off x="7010400" y="0"/>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600" b="1"/>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extLst>
      <p:ext uri="{BB962C8B-B14F-4D97-AF65-F5344CB8AC3E}">
        <p14:creationId xmlns:p14="http://schemas.microsoft.com/office/powerpoint/2010/main" val="1638540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Empty_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9627605"/>
      </p:ext>
    </p:extLst>
  </p:cSld>
  <p:clrMapOvr>
    <a:masterClrMapping/>
  </p:clrMapOvr>
  <p:transition spd="slow">
    <p:cove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6_Content with icon">
    <p:spTree>
      <p:nvGrpSpPr>
        <p:cNvPr id="1" name=""/>
        <p:cNvGrpSpPr/>
        <p:nvPr/>
      </p:nvGrpSpPr>
      <p:grpSpPr>
        <a:xfrm>
          <a:off x="0" y="0"/>
          <a:ext cx="0" cy="0"/>
          <a:chOff x="0" y="0"/>
          <a:chExt cx="0" cy="0"/>
        </a:xfrm>
      </p:grpSpPr>
      <p:sp>
        <p:nvSpPr>
          <p:cNvPr id="6" name="Rectangle 5"/>
          <p:cNvSpPr/>
          <p:nvPr userDrawn="1"/>
        </p:nvSpPr>
        <p:spPr>
          <a:xfrm>
            <a:off x="0" y="0"/>
            <a:ext cx="12191999" cy="6858000"/>
          </a:xfrm>
          <a:prstGeom prst="rect">
            <a:avLst/>
          </a:prstGeom>
          <a:solidFill>
            <a:schemeClr val="accent3">
              <a:alpha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solidFill>
            </a:endParaRPr>
          </a:p>
        </p:txBody>
      </p:sp>
      <p:sp>
        <p:nvSpPr>
          <p:cNvPr id="2" name="Title 1">
            <a:extLst>
              <a:ext uri="{FF2B5EF4-FFF2-40B4-BE49-F238E27FC236}">
                <a16:creationId xmlns:a16="http://schemas.microsoft.com/office/drawing/2014/main" id="{6D351B7E-546F-DE43-8A2B-3372F5B52F28}"/>
              </a:ext>
            </a:extLst>
          </p:cNvPr>
          <p:cNvSpPr>
            <a:spLocks noGrp="1"/>
          </p:cNvSpPr>
          <p:nvPr>
            <p:ph type="title" hasCustomPrompt="1"/>
          </p:nvPr>
        </p:nvSpPr>
        <p:spPr>
          <a:xfrm>
            <a:off x="473075" y="522372"/>
            <a:ext cx="10080000" cy="503999"/>
          </a:xfrm>
        </p:spPr>
        <p:txBody>
          <a:bodyPr lIns="0" tIns="0" rIns="0" bIns="0" anchor="t" anchorCtr="0">
            <a:normAutofit/>
          </a:bodyPr>
          <a:lstStyle>
            <a:lvl1pPr>
              <a:defRPr sz="3200" b="1">
                <a:solidFill>
                  <a:schemeClr val="accent1"/>
                </a:solidFill>
                <a:latin typeface="Century Gothic"/>
                <a:cs typeface="Century Gothic"/>
              </a:defRPr>
            </a:lvl1pPr>
          </a:lstStyle>
          <a:p>
            <a:r>
              <a:rPr lang="en-GB"/>
              <a:t>Here is the unit title</a:t>
            </a:r>
            <a:endParaRPr lang="en-US"/>
          </a:p>
        </p:txBody>
      </p:sp>
      <p:sp>
        <p:nvSpPr>
          <p:cNvPr id="3" name="Content Placeholder 2">
            <a:extLst>
              <a:ext uri="{FF2B5EF4-FFF2-40B4-BE49-F238E27FC236}">
                <a16:creationId xmlns:a16="http://schemas.microsoft.com/office/drawing/2014/main" id="{3D7B24C1-A0A1-2B42-B340-EBD6843CA1DA}"/>
              </a:ext>
            </a:extLst>
          </p:cNvPr>
          <p:cNvSpPr>
            <a:spLocks noGrp="1"/>
          </p:cNvSpPr>
          <p:nvPr>
            <p:ph idx="1" hasCustomPrompt="1"/>
          </p:nvPr>
        </p:nvSpPr>
        <p:spPr>
          <a:xfrm>
            <a:off x="473075" y="1399500"/>
            <a:ext cx="10080000" cy="4050000"/>
          </a:xfrm>
        </p:spPr>
        <p:txBody>
          <a:bodyPr lIns="0" tIns="0" rIns="0" bIns="0">
            <a:normAutofit/>
          </a:bodyPr>
          <a:lstStyle>
            <a:lvl1pPr marL="0" indent="0">
              <a:buFontTx/>
              <a:buNone/>
              <a:defRPr sz="2800">
                <a:latin typeface="Century Gothic"/>
                <a:cs typeface="Century Gothic"/>
              </a:defRPr>
            </a:lvl1pPr>
          </a:lstStyle>
          <a:p>
            <a:r>
              <a:rPr lang="en-GB"/>
              <a:t>Lesson 1: Here is the lesson title</a:t>
            </a:r>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41296" y="0"/>
            <a:ext cx="1150703" cy="6858000"/>
          </a:xfrm>
          <a:prstGeom prst="rect">
            <a:avLst/>
          </a:prstGeom>
        </p:spPr>
      </p:pic>
      <p:sp>
        <p:nvSpPr>
          <p:cNvPr id="8" name="Text Placeholder 7"/>
          <p:cNvSpPr>
            <a:spLocks noGrp="1"/>
          </p:cNvSpPr>
          <p:nvPr>
            <p:ph type="body" sz="quarter" idx="10"/>
          </p:nvPr>
        </p:nvSpPr>
        <p:spPr>
          <a:xfrm rot="5400000">
            <a:off x="8642701" y="3628908"/>
            <a:ext cx="5947893" cy="1150704"/>
          </a:xfrm>
        </p:spPr>
        <p:txBody>
          <a:bodyPr lIns="0" rIns="0" anchor="ctr" anchorCtr="0">
            <a:normAutofit/>
          </a:bodyPr>
          <a:lstStyle>
            <a:lvl1pPr marL="0" indent="0">
              <a:buNone/>
              <a:defRPr sz="3200">
                <a:solidFill>
                  <a:srgbClr val="FFFFFF"/>
                </a:solidFill>
                <a:latin typeface="Georgia"/>
                <a:cs typeface="Georgia"/>
              </a:defRPr>
            </a:lvl1pPr>
          </a:lstStyle>
          <a:p>
            <a:pPr lvl="0"/>
            <a:r>
              <a:rPr lang="en-GB"/>
              <a:t>Click to edit Master text styles</a:t>
            </a:r>
          </a:p>
        </p:txBody>
      </p:sp>
    </p:spTree>
    <p:extLst>
      <p:ext uri="{BB962C8B-B14F-4D97-AF65-F5344CB8AC3E}">
        <p14:creationId xmlns:p14="http://schemas.microsoft.com/office/powerpoint/2010/main" val="29992707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6_Content with icon">
  <p:cSld name="7_Content with icon">
    <p:spTree>
      <p:nvGrpSpPr>
        <p:cNvPr id="1" name="Shape 51"/>
        <p:cNvGrpSpPr/>
        <p:nvPr/>
      </p:nvGrpSpPr>
      <p:grpSpPr>
        <a:xfrm>
          <a:off x="0" y="0"/>
          <a:ext cx="0" cy="0"/>
          <a:chOff x="0" y="0"/>
          <a:chExt cx="0" cy="0"/>
        </a:xfrm>
      </p:grpSpPr>
      <p:sp>
        <p:nvSpPr>
          <p:cNvPr id="52" name="Google Shape;52;p51"/>
          <p:cNvSpPr/>
          <p:nvPr/>
        </p:nvSpPr>
        <p:spPr>
          <a:xfrm>
            <a:off x="0" y="0"/>
            <a:ext cx="12191999" cy="6858000"/>
          </a:xfrm>
          <a:prstGeom prst="rect">
            <a:avLst/>
          </a:prstGeom>
          <a:solidFill>
            <a:schemeClr val="accent3">
              <a:alpha val="4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3"/>
              </a:solidFill>
              <a:latin typeface="Arial"/>
              <a:ea typeface="Arial"/>
              <a:cs typeface="Arial"/>
              <a:sym typeface="Arial"/>
            </a:endParaRPr>
          </a:p>
        </p:txBody>
      </p:sp>
      <p:sp>
        <p:nvSpPr>
          <p:cNvPr id="53" name="Google Shape;53;p51"/>
          <p:cNvSpPr txBox="1">
            <a:spLocks noGrp="1"/>
          </p:cNvSpPr>
          <p:nvPr>
            <p:ph type="title"/>
          </p:nvPr>
        </p:nvSpPr>
        <p:spPr>
          <a:xfrm>
            <a:off x="473075" y="522372"/>
            <a:ext cx="10080000" cy="503999"/>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1"/>
              </a:buClr>
              <a:buSzPts val="3200"/>
              <a:buFont typeface="Century Gothic"/>
              <a:buNone/>
              <a:defRPr sz="3200" b="1">
                <a:solidFill>
                  <a:schemeClr val="accent1"/>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51"/>
          <p:cNvSpPr txBox="1">
            <a:spLocks noGrp="1"/>
          </p:cNvSpPr>
          <p:nvPr>
            <p:ph type="body" idx="1"/>
          </p:nvPr>
        </p:nvSpPr>
        <p:spPr>
          <a:xfrm>
            <a:off x="473075" y="1399500"/>
            <a:ext cx="10080000" cy="4050000"/>
          </a:xfrm>
          <a:prstGeom prst="rect">
            <a:avLst/>
          </a:prstGeom>
          <a:noFill/>
          <a:ln>
            <a:noFill/>
          </a:ln>
        </p:spPr>
        <p:txBody>
          <a:bodyPr spcFirstLastPara="1" wrap="square" lIns="0" tIns="0" rIns="0" bIns="0" anchor="t" anchorCtr="0">
            <a:normAutofit/>
          </a:bodyPr>
          <a:lstStyle>
            <a:lvl1pPr marL="0" lvl="0" indent="-228600" algn="l">
              <a:lnSpc>
                <a:spcPct val="90000"/>
              </a:lnSpc>
              <a:spcBef>
                <a:spcPts val="1000"/>
              </a:spcBef>
              <a:spcAft>
                <a:spcPts val="0"/>
              </a:spcAft>
              <a:buClr>
                <a:schemeClr val="dk1"/>
              </a:buClr>
              <a:buSzPts val="2800"/>
              <a:buFont typeface="Century Gothic"/>
              <a:buNone/>
              <a:defRPr sz="2800">
                <a:latin typeface="Century Gothic"/>
                <a:ea typeface="Century Gothic"/>
                <a:cs typeface="Century Gothic"/>
                <a:sym typeface="Century Gothic"/>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5" name="Google Shape;55;p51"/>
          <p:cNvPicPr preferRelativeResize="0"/>
          <p:nvPr/>
        </p:nvPicPr>
        <p:blipFill rotWithShape="1">
          <a:blip r:embed="rId2">
            <a:alphaModFix/>
          </a:blip>
          <a:srcRect/>
          <a:stretch/>
        </p:blipFill>
        <p:spPr>
          <a:xfrm>
            <a:off x="11041296" y="0"/>
            <a:ext cx="1150703" cy="6858000"/>
          </a:xfrm>
          <a:prstGeom prst="rect">
            <a:avLst/>
          </a:prstGeom>
          <a:noFill/>
          <a:ln>
            <a:noFill/>
          </a:ln>
        </p:spPr>
      </p:pic>
      <p:sp>
        <p:nvSpPr>
          <p:cNvPr id="56" name="Google Shape;56;p51"/>
          <p:cNvSpPr txBox="1">
            <a:spLocks noGrp="1"/>
          </p:cNvSpPr>
          <p:nvPr>
            <p:ph type="body" idx="2"/>
          </p:nvPr>
        </p:nvSpPr>
        <p:spPr>
          <a:xfrm rot="5400000">
            <a:off x="8642701" y="3628908"/>
            <a:ext cx="5947893" cy="1150704"/>
          </a:xfrm>
          <a:prstGeom prst="rect">
            <a:avLst/>
          </a:prstGeom>
          <a:noFill/>
          <a:ln>
            <a:noFill/>
          </a:ln>
        </p:spPr>
        <p:txBody>
          <a:bodyPr spcFirstLastPara="1" wrap="square" lIns="0" tIns="45700" rIns="0" bIns="45700" anchor="ctr" anchorCtr="0">
            <a:normAutofit/>
          </a:bodyPr>
          <a:lstStyle>
            <a:lvl1pPr marL="0" lvl="0" indent="-228600" algn="l">
              <a:lnSpc>
                <a:spcPct val="90000"/>
              </a:lnSpc>
              <a:spcBef>
                <a:spcPts val="1000"/>
              </a:spcBef>
              <a:spcAft>
                <a:spcPts val="0"/>
              </a:spcAft>
              <a:buClr>
                <a:srgbClr val="FFFFFF"/>
              </a:buClr>
              <a:buSzPts val="3200"/>
              <a:buNone/>
              <a:defRPr sz="3200">
                <a:solidFill>
                  <a:srgbClr val="FFFFFF"/>
                </a:solidFill>
                <a:latin typeface="Georgia"/>
                <a:ea typeface="Georgia"/>
                <a:cs typeface="Georgia"/>
                <a:sym typeface="Georgi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7731284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06/05/2024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06/05/2024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06/05/2024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06/05/2024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06/05/2024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06/05/2024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06/05/2024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06/05/2024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06/05/2024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06/05/2024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06/05/2024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06/05/2024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4a_StarWor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A62A8-D1CE-0F74-EF7A-53B4CA9A9574}"/>
              </a:ext>
            </a:extLst>
          </p:cNvPr>
          <p:cNvSpPr>
            <a:spLocks noGrp="1"/>
          </p:cNvSpPr>
          <p:nvPr>
            <p:ph type="title"/>
          </p:nvPr>
        </p:nvSpPr>
        <p:spPr/>
        <p:txBody>
          <a:bodyPr/>
          <a:lstStyle/>
          <a:p>
            <a:r>
              <a:rPr lang="en-US"/>
              <a:t>Click to edit Master title style</a:t>
            </a:r>
            <a:endParaRPr lang="en-GB"/>
          </a:p>
        </p:txBody>
      </p:sp>
      <p:pic>
        <p:nvPicPr>
          <p:cNvPr id="3" name="Picture 2">
            <a:extLst>
              <a:ext uri="{FF2B5EF4-FFF2-40B4-BE49-F238E27FC236}">
                <a16:creationId xmlns:a16="http://schemas.microsoft.com/office/drawing/2014/main" id="{D3D0332B-6E1A-9666-EBC7-A999BC3545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271"/>
          <a:stretch/>
        </p:blipFill>
        <p:spPr>
          <a:xfrm>
            <a:off x="10739702" y="5019249"/>
            <a:ext cx="1493520" cy="1838752"/>
          </a:xfrm>
          <a:prstGeom prst="rect">
            <a:avLst/>
          </a:prstGeom>
        </p:spPr>
      </p:pic>
      <p:sp>
        <p:nvSpPr>
          <p:cNvPr id="4" name="TextBox 3">
            <a:extLst>
              <a:ext uri="{FF2B5EF4-FFF2-40B4-BE49-F238E27FC236}">
                <a16:creationId xmlns:a16="http://schemas.microsoft.com/office/drawing/2014/main" id="{F124B3C2-C048-488A-3748-3685343F9435}"/>
              </a:ext>
            </a:extLst>
          </p:cNvPr>
          <p:cNvSpPr txBox="1"/>
          <p:nvPr userDrawn="1"/>
        </p:nvSpPr>
        <p:spPr>
          <a:xfrm rot="5400000">
            <a:off x="9798635" y="2778507"/>
            <a:ext cx="3617353"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Star Words</a:t>
            </a:r>
          </a:p>
        </p:txBody>
      </p:sp>
      <p:pic>
        <p:nvPicPr>
          <p:cNvPr id="5" name="Picture 4">
            <a:extLst>
              <a:ext uri="{FF2B5EF4-FFF2-40B4-BE49-F238E27FC236}">
                <a16:creationId xmlns:a16="http://schemas.microsoft.com/office/drawing/2014/main" id="{88DF2645-9824-F36F-95C3-53881A45C975}"/>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46400" y="306000"/>
            <a:ext cx="717550" cy="717550"/>
          </a:xfrm>
          <a:prstGeom prst="rect">
            <a:avLst/>
          </a:prstGeom>
          <a:noFill/>
          <a:ln>
            <a:noFill/>
          </a:ln>
        </p:spPr>
      </p:pic>
    </p:spTree>
    <p:extLst>
      <p:ext uri="{BB962C8B-B14F-4D97-AF65-F5344CB8AC3E}">
        <p14:creationId xmlns:p14="http://schemas.microsoft.com/office/powerpoint/2010/main" val="8361173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b_NewLear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74AF-F3BC-6C60-78FC-9A8CC433AB85}"/>
              </a:ext>
            </a:extLst>
          </p:cNvPr>
          <p:cNvSpPr>
            <a:spLocks noGrp="1"/>
          </p:cNvSpPr>
          <p:nvPr>
            <p:ph type="title"/>
          </p:nvPr>
        </p:nvSpPr>
        <p:spPr/>
        <p:txBody>
          <a:bodyPr/>
          <a:lstStyle/>
          <a:p>
            <a:r>
              <a:rPr lang="en-US"/>
              <a:t>Click to edit Master title style</a:t>
            </a:r>
            <a:endParaRPr lang="en-GB"/>
          </a:p>
        </p:txBody>
      </p:sp>
      <p:sp>
        <p:nvSpPr>
          <p:cNvPr id="3" name="TextBox 2">
            <a:extLst>
              <a:ext uri="{FF2B5EF4-FFF2-40B4-BE49-F238E27FC236}">
                <a16:creationId xmlns:a16="http://schemas.microsoft.com/office/drawing/2014/main" id="{38883143-399C-CC6C-9932-9FA05E13AF5B}"/>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New Learning</a:t>
            </a:r>
          </a:p>
        </p:txBody>
      </p:sp>
      <p:pic>
        <p:nvPicPr>
          <p:cNvPr id="4" name="Picture 3">
            <a:extLst>
              <a:ext uri="{FF2B5EF4-FFF2-40B4-BE49-F238E27FC236}">
                <a16:creationId xmlns:a16="http://schemas.microsoft.com/office/drawing/2014/main" id="{E3E1B9B5-58AB-F9EC-D52E-80AB45366672}"/>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pic>
        <p:nvPicPr>
          <p:cNvPr id="5" name="Picture 4">
            <a:extLst>
              <a:ext uri="{FF2B5EF4-FFF2-40B4-BE49-F238E27FC236}">
                <a16:creationId xmlns:a16="http://schemas.microsoft.com/office/drawing/2014/main" id="{4EC26991-EAF5-CB6D-3FB2-C6B87F42D64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 r="25731" b="3284"/>
          <a:stretch/>
        </p:blipFill>
        <p:spPr>
          <a:xfrm>
            <a:off x="10466345" y="5120883"/>
            <a:ext cx="1725653" cy="1737117"/>
          </a:xfrm>
          <a:prstGeom prst="rect">
            <a:avLst/>
          </a:prstGeom>
        </p:spPr>
      </p:pic>
      <p:sp>
        <p:nvSpPr>
          <p:cNvPr id="6" name="Text Placeholder 6">
            <a:extLst>
              <a:ext uri="{FF2B5EF4-FFF2-40B4-BE49-F238E27FC236}">
                <a16:creationId xmlns:a16="http://schemas.microsoft.com/office/drawing/2014/main" id="{F6338784-F06A-A6B4-103D-9FE29680F640}"/>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8806534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g_DevelopLear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00260-1F50-D17A-179C-C1CCB966B085}"/>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2629ABD3-C927-F8DD-936F-23F5E0844295}"/>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7BCB5DE6-D5F7-F5A8-FFA0-288FD0D05A38}"/>
              </a:ext>
            </a:extLst>
          </p:cNvPr>
          <p:cNvSpPr txBox="1"/>
          <p:nvPr userDrawn="1"/>
        </p:nvSpPr>
        <p:spPr>
          <a:xfrm rot="5400000">
            <a:off x="9697755" y="2879386"/>
            <a:ext cx="3819113"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Develop Learning</a:t>
            </a:r>
          </a:p>
        </p:txBody>
      </p:sp>
      <p:pic>
        <p:nvPicPr>
          <p:cNvPr id="5" name="Picture 4">
            <a:extLst>
              <a:ext uri="{FF2B5EF4-FFF2-40B4-BE49-F238E27FC236}">
                <a16:creationId xmlns:a16="http://schemas.microsoft.com/office/drawing/2014/main" id="{A148A2BC-5C9A-14D0-4074-D86AB765D678}"/>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pic>
        <p:nvPicPr>
          <p:cNvPr id="6" name="Picture 5">
            <a:extLst>
              <a:ext uri="{FF2B5EF4-FFF2-40B4-BE49-F238E27FC236}">
                <a16:creationId xmlns:a16="http://schemas.microsoft.com/office/drawing/2014/main" id="{EF8E58A6-B10A-0EBB-3A46-797D686F3FB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7157"/>
          <a:stretch/>
        </p:blipFill>
        <p:spPr bwMode="auto">
          <a:xfrm>
            <a:off x="10451691" y="4978268"/>
            <a:ext cx="1999482" cy="1879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8902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06/05/2024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4b_IndependentTas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3A0A7-D217-4761-AAA2-06DAE8F5C69F}"/>
              </a:ext>
            </a:extLst>
          </p:cNvPr>
          <p:cNvSpPr>
            <a:spLocks noGrp="1"/>
          </p:cNvSpPr>
          <p:nvPr>
            <p:ph type="title"/>
          </p:nvPr>
        </p:nvSpPr>
        <p:spPr/>
        <p:txBody>
          <a:bodyPr/>
          <a:lstStyle/>
          <a:p>
            <a:r>
              <a:rPr lang="en-US"/>
              <a:t>Click to edit Master title style</a:t>
            </a:r>
            <a:endParaRPr lang="en-GB"/>
          </a:p>
        </p:txBody>
      </p:sp>
      <p:sp>
        <p:nvSpPr>
          <p:cNvPr id="4" name="Text Placeholder 6">
            <a:extLst>
              <a:ext uri="{FF2B5EF4-FFF2-40B4-BE49-F238E27FC236}">
                <a16:creationId xmlns:a16="http://schemas.microsoft.com/office/drawing/2014/main" id="{022A2179-F26A-D196-3FC1-D6C6A0EE7417}"/>
              </a:ext>
            </a:extLst>
          </p:cNvPr>
          <p:cNvSpPr>
            <a:spLocks noGrp="1"/>
          </p:cNvSpPr>
          <p:nvPr>
            <p:ph type="body" sz="quarter" idx="10"/>
          </p:nvPr>
        </p:nvSpPr>
        <p:spPr>
          <a:xfrm>
            <a:off x="219075" y="1766167"/>
            <a:ext cx="10606088" cy="1107996"/>
          </a:xfrm>
          <a:prstGeom prst="rect">
            <a:avLst/>
          </a:prstGeom>
        </p:spPr>
        <p:txBody>
          <a:bodyPr>
            <a:spAutoFit/>
          </a:bodyPr>
          <a:lstStyle/>
          <a:p>
            <a:pPr lvl="0"/>
            <a:r>
              <a:rPr lang="en-US"/>
              <a:t>Click to edit Master text styles</a:t>
            </a:r>
          </a:p>
          <a:p>
            <a:pPr lvl="1"/>
            <a:r>
              <a:rPr lang="en-US"/>
              <a:t>Second level</a:t>
            </a:r>
          </a:p>
        </p:txBody>
      </p:sp>
      <p:sp>
        <p:nvSpPr>
          <p:cNvPr id="6" name="TextBox 5">
            <a:extLst>
              <a:ext uri="{FF2B5EF4-FFF2-40B4-BE49-F238E27FC236}">
                <a16:creationId xmlns:a16="http://schemas.microsoft.com/office/drawing/2014/main" id="{02432203-753A-9CAA-FB79-490EA565B95F}"/>
              </a:ext>
            </a:extLst>
          </p:cNvPr>
          <p:cNvSpPr txBox="1"/>
          <p:nvPr userDrawn="1"/>
        </p:nvSpPr>
        <p:spPr>
          <a:xfrm rot="5400000">
            <a:off x="9461968" y="3115172"/>
            <a:ext cx="4290685"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Independent Task</a:t>
            </a:r>
          </a:p>
        </p:txBody>
      </p:sp>
      <p:pic>
        <p:nvPicPr>
          <p:cNvPr id="7" name="Picture 6">
            <a:extLst>
              <a:ext uri="{FF2B5EF4-FFF2-40B4-BE49-F238E27FC236}">
                <a16:creationId xmlns:a16="http://schemas.microsoft.com/office/drawing/2014/main" id="{13608B14-6D98-1EC1-1D14-D77DDE90CDE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r="9840" b="18237"/>
          <a:stretch/>
        </p:blipFill>
        <p:spPr>
          <a:xfrm>
            <a:off x="10451687" y="4955313"/>
            <a:ext cx="1999103" cy="1902688"/>
          </a:xfrm>
          <a:prstGeom prst="rect">
            <a:avLst/>
          </a:prstGeom>
        </p:spPr>
      </p:pic>
      <p:pic>
        <p:nvPicPr>
          <p:cNvPr id="8" name="Picture 7">
            <a:extLst>
              <a:ext uri="{FF2B5EF4-FFF2-40B4-BE49-F238E27FC236}">
                <a16:creationId xmlns:a16="http://schemas.microsoft.com/office/drawing/2014/main" id="{7D27A8EC-8E62-7B05-A05B-9095793E5320}"/>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sp>
        <p:nvSpPr>
          <p:cNvPr id="12" name="Text Placeholder 11">
            <a:extLst>
              <a:ext uri="{FF2B5EF4-FFF2-40B4-BE49-F238E27FC236}">
                <a16:creationId xmlns:a16="http://schemas.microsoft.com/office/drawing/2014/main" id="{8CED83C9-4158-C984-CB4A-FB062F7A94BC}"/>
              </a:ext>
            </a:extLst>
          </p:cNvPr>
          <p:cNvSpPr>
            <a:spLocks noGrp="1"/>
          </p:cNvSpPr>
          <p:nvPr>
            <p:ph type="body" sz="quarter" idx="11" hasCustomPrompt="1"/>
          </p:nvPr>
        </p:nvSpPr>
        <p:spPr>
          <a:xfrm>
            <a:off x="208694" y="952475"/>
            <a:ext cx="10606088" cy="619483"/>
          </a:xfrm>
          <a:prstGeom prst="rect">
            <a:avLst/>
          </a:prstGeom>
        </p:spPr>
        <p:txBody>
          <a:bodyPr/>
          <a:lstStyle>
            <a:lvl1pPr>
              <a:defRPr sz="3200" b="1">
                <a:solidFill>
                  <a:srgbClr val="E50E46"/>
                </a:solidFill>
              </a:defRPr>
            </a:lvl1pPr>
          </a:lstStyle>
          <a:p>
            <a:pPr lvl="0"/>
            <a:r>
              <a:rPr lang="en-US"/>
              <a:t>Slide title (if needed)</a:t>
            </a:r>
          </a:p>
        </p:txBody>
      </p:sp>
    </p:spTree>
    <p:extLst>
      <p:ext uri="{BB962C8B-B14F-4D97-AF65-F5344CB8AC3E}">
        <p14:creationId xmlns:p14="http://schemas.microsoft.com/office/powerpoint/2010/main" val="22625831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h_Plen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AA41D-79D9-A8B3-822C-56E1F20791DA}"/>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AFFE5357-715D-5A92-E9A7-76DCF07BF768}"/>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D0604356-72CB-EDC8-F4FC-34E5740F9F8E}"/>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Plenary</a:t>
            </a:r>
          </a:p>
        </p:txBody>
      </p:sp>
      <p:pic>
        <p:nvPicPr>
          <p:cNvPr id="5" name="Picture 4">
            <a:extLst>
              <a:ext uri="{FF2B5EF4-FFF2-40B4-BE49-F238E27FC236}">
                <a16:creationId xmlns:a16="http://schemas.microsoft.com/office/drawing/2014/main" id="{3EBA8F90-08BC-DD45-095A-EDFA0F155D40}"/>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pic>
        <p:nvPicPr>
          <p:cNvPr id="6" name="Picture 5">
            <a:extLst>
              <a:ext uri="{FF2B5EF4-FFF2-40B4-BE49-F238E27FC236}">
                <a16:creationId xmlns:a16="http://schemas.microsoft.com/office/drawing/2014/main" id="{9D83D30F-80A3-E483-24B8-249D163B806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54547"/>
          <a:stretch/>
        </p:blipFill>
        <p:spPr bwMode="auto">
          <a:xfrm>
            <a:off x="10776156" y="5161967"/>
            <a:ext cx="1221868" cy="1696033"/>
          </a:xfrm>
          <a:prstGeom prst="rect">
            <a:avLst/>
          </a:prstGeom>
          <a:noFill/>
          <a:ln>
            <a:noFill/>
          </a:ln>
        </p:spPr>
      </p:pic>
    </p:spTree>
    <p:extLst>
      <p:ext uri="{BB962C8B-B14F-4D97-AF65-F5344CB8AC3E}">
        <p14:creationId xmlns:p14="http://schemas.microsoft.com/office/powerpoint/2010/main" val="20414618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164098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d_TalkTask_Double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AA46F-06E5-F2F7-AFD5-C3A7F51C0F40}"/>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4261999E-7498-B0B9-D131-410256759DC9}"/>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258469CF-BFF0-2EFD-8179-AE424E78808D}"/>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Talk Task</a:t>
            </a:r>
          </a:p>
        </p:txBody>
      </p:sp>
      <p:pic>
        <p:nvPicPr>
          <p:cNvPr id="5" name="Picture 4">
            <a:extLst>
              <a:ext uri="{FF2B5EF4-FFF2-40B4-BE49-F238E27FC236}">
                <a16:creationId xmlns:a16="http://schemas.microsoft.com/office/drawing/2014/main" id="{70291477-1C38-905D-DCE0-2B7EA5C09C53}"/>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sp>
        <p:nvSpPr>
          <p:cNvPr id="6" name="Rectangle 5">
            <a:extLst>
              <a:ext uri="{FF2B5EF4-FFF2-40B4-BE49-F238E27FC236}">
                <a16:creationId xmlns:a16="http://schemas.microsoft.com/office/drawing/2014/main" id="{C2DD3D87-CB15-7465-D113-BF9309A6A451}"/>
              </a:ext>
            </a:extLst>
          </p:cNvPr>
          <p:cNvSpPr/>
          <p:nvPr userDrawn="1"/>
        </p:nvSpPr>
        <p:spPr>
          <a:xfrm>
            <a:off x="605592" y="5626024"/>
            <a:ext cx="9767440" cy="814523"/>
          </a:xfrm>
          <a:prstGeom prst="rect">
            <a:avLst/>
          </a:prstGeom>
          <a:solidFill>
            <a:srgbClr val="F3A0BA"/>
          </a:solidFill>
          <a:ln>
            <a:solidFill>
              <a:srgbClr val="F3A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latin typeface="Century Gothic" panose="020B0502020202020204" pitchFamily="34" charset="0"/>
            </a:endParaRPr>
          </a:p>
        </p:txBody>
      </p:sp>
      <p:sp>
        <p:nvSpPr>
          <p:cNvPr id="7" name="Star: 5 Points 6">
            <a:extLst>
              <a:ext uri="{FF2B5EF4-FFF2-40B4-BE49-F238E27FC236}">
                <a16:creationId xmlns:a16="http://schemas.microsoft.com/office/drawing/2014/main" id="{1157810D-B366-0315-5E12-856C7C26C884}"/>
              </a:ext>
            </a:extLst>
          </p:cNvPr>
          <p:cNvSpPr/>
          <p:nvPr userDrawn="1"/>
        </p:nvSpPr>
        <p:spPr>
          <a:xfrm>
            <a:off x="9872025"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E2C73D4D-AB06-0A21-4AC2-606BEFA070D2}"/>
              </a:ext>
            </a:extLst>
          </p:cNvPr>
          <p:cNvSpPr/>
          <p:nvPr userDrawn="1"/>
        </p:nvSpPr>
        <p:spPr>
          <a:xfrm>
            <a:off x="76200"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6">
            <a:extLst>
              <a:ext uri="{FF2B5EF4-FFF2-40B4-BE49-F238E27FC236}">
                <a16:creationId xmlns:a16="http://schemas.microsoft.com/office/drawing/2014/main" id="{28B669EB-51D8-0C5D-8B95-1F453D21117B}"/>
              </a:ext>
            </a:extLst>
          </p:cNvPr>
          <p:cNvSpPr>
            <a:spLocks noGrp="1"/>
          </p:cNvSpPr>
          <p:nvPr>
            <p:ph type="body" sz="quarter" idx="11" hasCustomPrompt="1"/>
          </p:nvPr>
        </p:nvSpPr>
        <p:spPr>
          <a:xfrm>
            <a:off x="1110521" y="5632306"/>
            <a:ext cx="8761504" cy="935641"/>
          </a:xfrm>
          <a:prstGeom prst="rect">
            <a:avLst/>
          </a:prstGeom>
        </p:spPr>
        <p:txBody>
          <a:bodyPr/>
          <a:lstStyle>
            <a:lvl1pPr marL="0" indent="0" algn="ctr">
              <a:lnSpc>
                <a:spcPct val="100000"/>
              </a:lnSpc>
              <a:spcBef>
                <a:spcPts val="300"/>
              </a:spcBef>
              <a:buFontTx/>
              <a:buNone/>
              <a:defRPr sz="2200">
                <a:latin typeface="Century Gothic" panose="020B0502020202020204" pitchFamily="34" charset="0"/>
              </a:defRPr>
            </a:lvl1pPr>
          </a:lstStyle>
          <a:p>
            <a:pPr lvl="0"/>
            <a:r>
              <a:rPr lang="en-US"/>
              <a:t>star words</a:t>
            </a:r>
          </a:p>
          <a:p>
            <a:pPr lvl="0"/>
            <a:r>
              <a:rPr lang="en-US"/>
              <a:t>on two rows</a:t>
            </a:r>
          </a:p>
        </p:txBody>
      </p:sp>
    </p:spTree>
    <p:extLst>
      <p:ext uri="{BB962C8B-B14F-4D97-AF65-F5344CB8AC3E}">
        <p14:creationId xmlns:p14="http://schemas.microsoft.com/office/powerpoint/2010/main" val="28546098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a_DoN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C607F-0532-7F53-CEB2-AC99F4B987B4}"/>
              </a:ext>
            </a:extLst>
          </p:cNvPr>
          <p:cNvSpPr>
            <a:spLocks noGrp="1"/>
          </p:cNvSpPr>
          <p:nvPr>
            <p:ph type="title"/>
          </p:nvPr>
        </p:nvSpPr>
        <p:spPr/>
        <p:txBody>
          <a:bodyPr/>
          <a:lstStyle/>
          <a:p>
            <a:r>
              <a:rPr lang="en-US"/>
              <a:t>Click to edit Master title style</a:t>
            </a:r>
            <a:endParaRPr lang="en-GB"/>
          </a:p>
        </p:txBody>
      </p:sp>
      <p:pic>
        <p:nvPicPr>
          <p:cNvPr id="3" name="Picture 2">
            <a:extLst>
              <a:ext uri="{FF2B5EF4-FFF2-40B4-BE49-F238E27FC236}">
                <a16:creationId xmlns:a16="http://schemas.microsoft.com/office/drawing/2014/main" id="{35AE0B98-85F3-265E-819D-26CB2DD635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47313" y="306750"/>
            <a:ext cx="720000" cy="720000"/>
          </a:xfrm>
          <a:prstGeom prst="rect">
            <a:avLst/>
          </a:prstGeom>
        </p:spPr>
      </p:pic>
      <p:pic>
        <p:nvPicPr>
          <p:cNvPr id="4" name="Google Shape;467;p18" descr="Angie pencil.png">
            <a:extLst>
              <a:ext uri="{FF2B5EF4-FFF2-40B4-BE49-F238E27FC236}">
                <a16:creationId xmlns:a16="http://schemas.microsoft.com/office/drawing/2014/main" id="{4FA2DD64-2B2E-C9C7-CE3A-F1EB6F1308FE}"/>
              </a:ext>
            </a:extLst>
          </p:cNvPr>
          <p:cNvPicPr preferRelativeResize="0"/>
          <p:nvPr userDrawn="1"/>
        </p:nvPicPr>
        <p:blipFill rotWithShape="1">
          <a:blip r:embed="rId3">
            <a:alphaModFix/>
          </a:blip>
          <a:srcRect b="51680"/>
          <a:stretch/>
        </p:blipFill>
        <p:spPr>
          <a:xfrm>
            <a:off x="10325575" y="4988484"/>
            <a:ext cx="2509638" cy="1869516"/>
          </a:xfrm>
          <a:prstGeom prst="rect">
            <a:avLst/>
          </a:prstGeom>
          <a:noFill/>
          <a:ln>
            <a:noFill/>
          </a:ln>
        </p:spPr>
      </p:pic>
      <p:sp>
        <p:nvSpPr>
          <p:cNvPr id="5" name="TextBox 4">
            <a:extLst>
              <a:ext uri="{FF2B5EF4-FFF2-40B4-BE49-F238E27FC236}">
                <a16:creationId xmlns:a16="http://schemas.microsoft.com/office/drawing/2014/main" id="{D8B10B88-1967-3FA1-9FE4-DEC478F0D13E}"/>
              </a:ext>
            </a:extLst>
          </p:cNvPr>
          <p:cNvSpPr txBox="1"/>
          <p:nvPr userDrawn="1"/>
        </p:nvSpPr>
        <p:spPr>
          <a:xfrm rot="5400000">
            <a:off x="10713478" y="1863665"/>
            <a:ext cx="1787669"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Do Now</a:t>
            </a:r>
          </a:p>
        </p:txBody>
      </p:sp>
      <p:sp>
        <p:nvSpPr>
          <p:cNvPr id="7" name="Text Placeholder 6">
            <a:extLst>
              <a:ext uri="{FF2B5EF4-FFF2-40B4-BE49-F238E27FC236}">
                <a16:creationId xmlns:a16="http://schemas.microsoft.com/office/drawing/2014/main" id="{8546054A-3785-2E81-4869-113AABD70936}"/>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0537001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c_TalkTask_Single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17F9E-709D-0266-4E1F-4C52DDF68A70}"/>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123800DD-83F2-B943-5B4F-E6FC5B5DF247}"/>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FE5F46E9-7B59-F075-D8F6-632564025B91}"/>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Talk Task</a:t>
            </a:r>
          </a:p>
        </p:txBody>
      </p:sp>
      <p:pic>
        <p:nvPicPr>
          <p:cNvPr id="5" name="Picture 4">
            <a:extLst>
              <a:ext uri="{FF2B5EF4-FFF2-40B4-BE49-F238E27FC236}">
                <a16:creationId xmlns:a16="http://schemas.microsoft.com/office/drawing/2014/main" id="{D736605F-F45D-97F9-DA29-2308E1DAED2D}"/>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sp>
        <p:nvSpPr>
          <p:cNvPr id="6" name="Rectangle 5">
            <a:extLst>
              <a:ext uri="{FF2B5EF4-FFF2-40B4-BE49-F238E27FC236}">
                <a16:creationId xmlns:a16="http://schemas.microsoft.com/office/drawing/2014/main" id="{E265DF71-7DDA-8E54-E247-5709BAE5A82B}"/>
              </a:ext>
            </a:extLst>
          </p:cNvPr>
          <p:cNvSpPr/>
          <p:nvPr userDrawn="1"/>
        </p:nvSpPr>
        <p:spPr>
          <a:xfrm>
            <a:off x="726251" y="6045200"/>
            <a:ext cx="9540000" cy="405179"/>
          </a:xfrm>
          <a:prstGeom prst="rect">
            <a:avLst/>
          </a:prstGeom>
          <a:solidFill>
            <a:srgbClr val="F3A0BA"/>
          </a:solidFill>
          <a:ln>
            <a:solidFill>
              <a:srgbClr val="F3A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latin typeface="Century Gothic" panose="020B0502020202020204" pitchFamily="34" charset="0"/>
            </a:endParaRPr>
          </a:p>
        </p:txBody>
      </p:sp>
      <p:sp>
        <p:nvSpPr>
          <p:cNvPr id="7" name="Star: 5 Points 6">
            <a:extLst>
              <a:ext uri="{FF2B5EF4-FFF2-40B4-BE49-F238E27FC236}">
                <a16:creationId xmlns:a16="http://schemas.microsoft.com/office/drawing/2014/main" id="{FDE05B56-DEC3-49E9-3D42-7E806C21A67A}"/>
              </a:ext>
            </a:extLst>
          </p:cNvPr>
          <p:cNvSpPr/>
          <p:nvPr userDrawn="1"/>
        </p:nvSpPr>
        <p:spPr>
          <a:xfrm>
            <a:off x="9872025"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04043589-FDCD-0D65-35CB-8DC9F99C7AC8}"/>
              </a:ext>
            </a:extLst>
          </p:cNvPr>
          <p:cNvSpPr/>
          <p:nvPr userDrawn="1"/>
        </p:nvSpPr>
        <p:spPr>
          <a:xfrm>
            <a:off x="76200"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6">
            <a:extLst>
              <a:ext uri="{FF2B5EF4-FFF2-40B4-BE49-F238E27FC236}">
                <a16:creationId xmlns:a16="http://schemas.microsoft.com/office/drawing/2014/main" id="{28B4D95E-06BB-A317-D01B-70ED341DAFD8}"/>
              </a:ext>
            </a:extLst>
          </p:cNvPr>
          <p:cNvSpPr>
            <a:spLocks noGrp="1"/>
          </p:cNvSpPr>
          <p:nvPr>
            <p:ph type="body" sz="quarter" idx="11" hasCustomPrompt="1"/>
          </p:nvPr>
        </p:nvSpPr>
        <p:spPr>
          <a:xfrm>
            <a:off x="1110521" y="6025596"/>
            <a:ext cx="8761504" cy="521160"/>
          </a:xfrm>
          <a:prstGeom prst="rect">
            <a:avLst/>
          </a:prstGeom>
        </p:spPr>
        <p:txBody>
          <a:bodyPr/>
          <a:lstStyle>
            <a:lvl1pPr marL="0" indent="0" algn="ctr">
              <a:lnSpc>
                <a:spcPct val="100000"/>
              </a:lnSpc>
              <a:spcBef>
                <a:spcPts val="0"/>
              </a:spcBef>
              <a:buFontTx/>
              <a:buNone/>
              <a:defRPr sz="2200">
                <a:latin typeface="Century Gothic" panose="020B0502020202020204" pitchFamily="34" charset="0"/>
              </a:defRPr>
            </a:lvl1pPr>
          </a:lstStyle>
          <a:p>
            <a:pPr lvl="0"/>
            <a:r>
              <a:rPr lang="en-US"/>
              <a:t>star words</a:t>
            </a:r>
          </a:p>
        </p:txBody>
      </p:sp>
    </p:spTree>
    <p:extLst>
      <p:ext uri="{BB962C8B-B14F-4D97-AF65-F5344CB8AC3E}">
        <p14:creationId xmlns:p14="http://schemas.microsoft.com/office/powerpoint/2010/main" val="39347348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022_3h_Plen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AA41D-79D9-A8B3-822C-56E1F20791DA}"/>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AFFE5357-715D-5A92-E9A7-76DCF07BF768}"/>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D0604356-72CB-EDC8-F4FC-34E5740F9F8E}"/>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Plenary</a:t>
            </a:r>
          </a:p>
        </p:txBody>
      </p:sp>
      <p:pic>
        <p:nvPicPr>
          <p:cNvPr id="5" name="Picture 4">
            <a:extLst>
              <a:ext uri="{FF2B5EF4-FFF2-40B4-BE49-F238E27FC236}">
                <a16:creationId xmlns:a16="http://schemas.microsoft.com/office/drawing/2014/main" id="{3EBA8F90-08BC-DD45-095A-EDFA0F155D40}"/>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pic>
        <p:nvPicPr>
          <p:cNvPr id="6" name="Picture 5">
            <a:extLst>
              <a:ext uri="{FF2B5EF4-FFF2-40B4-BE49-F238E27FC236}">
                <a16:creationId xmlns:a16="http://schemas.microsoft.com/office/drawing/2014/main" id="{9D83D30F-80A3-E483-24B8-249D163B806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54547"/>
          <a:stretch/>
        </p:blipFill>
        <p:spPr bwMode="auto">
          <a:xfrm>
            <a:off x="10776156" y="5161967"/>
            <a:ext cx="1221868" cy="1696033"/>
          </a:xfrm>
          <a:prstGeom prst="rect">
            <a:avLst/>
          </a:prstGeom>
          <a:noFill/>
          <a:ln>
            <a:noFill/>
          </a:ln>
        </p:spPr>
      </p:pic>
    </p:spTree>
    <p:extLst>
      <p:ext uri="{BB962C8B-B14F-4D97-AF65-F5344CB8AC3E}">
        <p14:creationId xmlns:p14="http://schemas.microsoft.com/office/powerpoint/2010/main" val="35695673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022_3g_DevelopLear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00260-1F50-D17A-179C-C1CCB966B085}"/>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2629ABD3-C927-F8DD-936F-23F5E0844295}"/>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7BCB5DE6-D5F7-F5A8-FFA0-288FD0D05A38}"/>
              </a:ext>
            </a:extLst>
          </p:cNvPr>
          <p:cNvSpPr txBox="1"/>
          <p:nvPr userDrawn="1"/>
        </p:nvSpPr>
        <p:spPr>
          <a:xfrm rot="5400000">
            <a:off x="9697755" y="2879386"/>
            <a:ext cx="3819113"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Develop Learning</a:t>
            </a:r>
          </a:p>
        </p:txBody>
      </p:sp>
      <p:pic>
        <p:nvPicPr>
          <p:cNvPr id="5" name="Picture 4">
            <a:extLst>
              <a:ext uri="{FF2B5EF4-FFF2-40B4-BE49-F238E27FC236}">
                <a16:creationId xmlns:a16="http://schemas.microsoft.com/office/drawing/2014/main" id="{A148A2BC-5C9A-14D0-4074-D86AB765D678}"/>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pic>
        <p:nvPicPr>
          <p:cNvPr id="6" name="Picture 5">
            <a:extLst>
              <a:ext uri="{FF2B5EF4-FFF2-40B4-BE49-F238E27FC236}">
                <a16:creationId xmlns:a16="http://schemas.microsoft.com/office/drawing/2014/main" id="{EF8E58A6-B10A-0EBB-3A46-797D686F3FB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7157"/>
          <a:stretch/>
        </p:blipFill>
        <p:spPr bwMode="auto">
          <a:xfrm>
            <a:off x="10451691" y="4978268"/>
            <a:ext cx="1999482" cy="1879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23122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022_3f_LetsExplore_Double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C0544-136A-0850-FF39-9CAEEB95BD9F}"/>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0E7F50B0-D818-2BF1-3651-6A51A6BFA819}"/>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FCD22D0F-F3D9-2DAC-5450-4B3961388601}"/>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Let’s Explore</a:t>
            </a:r>
          </a:p>
        </p:txBody>
      </p:sp>
      <p:pic>
        <p:nvPicPr>
          <p:cNvPr id="5" name="Picture 4">
            <a:extLst>
              <a:ext uri="{FF2B5EF4-FFF2-40B4-BE49-F238E27FC236}">
                <a16:creationId xmlns:a16="http://schemas.microsoft.com/office/drawing/2014/main" id="{9953924A-B28C-D846-0DAC-38BB9BB3A57C}"/>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sp>
        <p:nvSpPr>
          <p:cNvPr id="6" name="Rectangle 5">
            <a:extLst>
              <a:ext uri="{FF2B5EF4-FFF2-40B4-BE49-F238E27FC236}">
                <a16:creationId xmlns:a16="http://schemas.microsoft.com/office/drawing/2014/main" id="{2415221A-2FAC-CFA1-8FDB-94F5FCD9B7DA}"/>
              </a:ext>
            </a:extLst>
          </p:cNvPr>
          <p:cNvSpPr/>
          <p:nvPr userDrawn="1"/>
        </p:nvSpPr>
        <p:spPr>
          <a:xfrm>
            <a:off x="605592" y="5626024"/>
            <a:ext cx="9767440" cy="814523"/>
          </a:xfrm>
          <a:prstGeom prst="rect">
            <a:avLst/>
          </a:prstGeom>
          <a:solidFill>
            <a:srgbClr val="F3A0BA"/>
          </a:solidFill>
          <a:ln>
            <a:solidFill>
              <a:srgbClr val="F3A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latin typeface="Century Gothic" panose="020B0502020202020204" pitchFamily="34" charset="0"/>
            </a:endParaRPr>
          </a:p>
        </p:txBody>
      </p:sp>
      <p:sp>
        <p:nvSpPr>
          <p:cNvPr id="7" name="Star: 5 Points 6">
            <a:extLst>
              <a:ext uri="{FF2B5EF4-FFF2-40B4-BE49-F238E27FC236}">
                <a16:creationId xmlns:a16="http://schemas.microsoft.com/office/drawing/2014/main" id="{0EA35BE8-4A9E-0BDA-34F9-0F91E4751D58}"/>
              </a:ext>
            </a:extLst>
          </p:cNvPr>
          <p:cNvSpPr/>
          <p:nvPr userDrawn="1"/>
        </p:nvSpPr>
        <p:spPr>
          <a:xfrm>
            <a:off x="9872025"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FC3A8C30-0488-62C7-BF9C-652111D59611}"/>
              </a:ext>
            </a:extLst>
          </p:cNvPr>
          <p:cNvSpPr/>
          <p:nvPr userDrawn="1"/>
        </p:nvSpPr>
        <p:spPr>
          <a:xfrm>
            <a:off x="76200"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6">
            <a:extLst>
              <a:ext uri="{FF2B5EF4-FFF2-40B4-BE49-F238E27FC236}">
                <a16:creationId xmlns:a16="http://schemas.microsoft.com/office/drawing/2014/main" id="{83CF2A34-578E-B3E8-CC70-0F156A0CDBFA}"/>
              </a:ext>
            </a:extLst>
          </p:cNvPr>
          <p:cNvSpPr>
            <a:spLocks noGrp="1"/>
          </p:cNvSpPr>
          <p:nvPr>
            <p:ph type="body" sz="quarter" idx="11" hasCustomPrompt="1"/>
          </p:nvPr>
        </p:nvSpPr>
        <p:spPr>
          <a:xfrm>
            <a:off x="1110521" y="5632306"/>
            <a:ext cx="8761504" cy="935641"/>
          </a:xfrm>
          <a:prstGeom prst="rect">
            <a:avLst/>
          </a:prstGeom>
        </p:spPr>
        <p:txBody>
          <a:bodyPr/>
          <a:lstStyle>
            <a:lvl1pPr marL="0" indent="0" algn="ctr">
              <a:lnSpc>
                <a:spcPct val="100000"/>
              </a:lnSpc>
              <a:spcBef>
                <a:spcPts val="300"/>
              </a:spcBef>
              <a:buFontTx/>
              <a:buNone/>
              <a:defRPr sz="2200">
                <a:latin typeface="Century Gothic" panose="020B0502020202020204" pitchFamily="34" charset="0"/>
              </a:defRPr>
            </a:lvl1pPr>
          </a:lstStyle>
          <a:p>
            <a:pPr lvl="0"/>
            <a:r>
              <a:rPr lang="en-US"/>
              <a:t>star words</a:t>
            </a:r>
          </a:p>
          <a:p>
            <a:pPr lvl="0"/>
            <a:r>
              <a:rPr lang="en-US"/>
              <a:t>on two rows</a:t>
            </a:r>
          </a:p>
        </p:txBody>
      </p:sp>
    </p:spTree>
    <p:extLst>
      <p:ext uri="{BB962C8B-B14F-4D97-AF65-F5344CB8AC3E}">
        <p14:creationId xmlns:p14="http://schemas.microsoft.com/office/powerpoint/2010/main" val="23251621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022_3b_NewLear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74AF-F3BC-6C60-78FC-9A8CC433AB85}"/>
              </a:ext>
            </a:extLst>
          </p:cNvPr>
          <p:cNvSpPr>
            <a:spLocks noGrp="1"/>
          </p:cNvSpPr>
          <p:nvPr>
            <p:ph type="title"/>
          </p:nvPr>
        </p:nvSpPr>
        <p:spPr/>
        <p:txBody>
          <a:bodyPr/>
          <a:lstStyle/>
          <a:p>
            <a:r>
              <a:rPr lang="en-US"/>
              <a:t>Click to edit Master title style</a:t>
            </a:r>
            <a:endParaRPr lang="en-GB"/>
          </a:p>
        </p:txBody>
      </p:sp>
      <p:sp>
        <p:nvSpPr>
          <p:cNvPr id="3" name="TextBox 2">
            <a:extLst>
              <a:ext uri="{FF2B5EF4-FFF2-40B4-BE49-F238E27FC236}">
                <a16:creationId xmlns:a16="http://schemas.microsoft.com/office/drawing/2014/main" id="{38883143-399C-CC6C-9932-9FA05E13AF5B}"/>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New Learning</a:t>
            </a:r>
          </a:p>
        </p:txBody>
      </p:sp>
      <p:pic>
        <p:nvPicPr>
          <p:cNvPr id="4" name="Picture 3">
            <a:extLst>
              <a:ext uri="{FF2B5EF4-FFF2-40B4-BE49-F238E27FC236}">
                <a16:creationId xmlns:a16="http://schemas.microsoft.com/office/drawing/2014/main" id="{E3E1B9B5-58AB-F9EC-D52E-80AB45366672}"/>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pic>
        <p:nvPicPr>
          <p:cNvPr id="5" name="Picture 4">
            <a:extLst>
              <a:ext uri="{FF2B5EF4-FFF2-40B4-BE49-F238E27FC236}">
                <a16:creationId xmlns:a16="http://schemas.microsoft.com/office/drawing/2014/main" id="{4EC26991-EAF5-CB6D-3FB2-C6B87F42D64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 r="25731" b="3284"/>
          <a:stretch/>
        </p:blipFill>
        <p:spPr>
          <a:xfrm>
            <a:off x="10466345" y="5120883"/>
            <a:ext cx="1725653" cy="1737117"/>
          </a:xfrm>
          <a:prstGeom prst="rect">
            <a:avLst/>
          </a:prstGeom>
        </p:spPr>
      </p:pic>
      <p:sp>
        <p:nvSpPr>
          <p:cNvPr id="6" name="Text Placeholder 6">
            <a:extLst>
              <a:ext uri="{FF2B5EF4-FFF2-40B4-BE49-F238E27FC236}">
                <a16:creationId xmlns:a16="http://schemas.microsoft.com/office/drawing/2014/main" id="{F6338784-F06A-A6B4-103D-9FE29680F640}"/>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846161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06/05/2024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022_4a_StarWor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A62A8-D1CE-0F74-EF7A-53B4CA9A9574}"/>
              </a:ext>
            </a:extLst>
          </p:cNvPr>
          <p:cNvSpPr>
            <a:spLocks noGrp="1"/>
          </p:cNvSpPr>
          <p:nvPr>
            <p:ph type="title"/>
          </p:nvPr>
        </p:nvSpPr>
        <p:spPr/>
        <p:txBody>
          <a:bodyPr/>
          <a:lstStyle/>
          <a:p>
            <a:r>
              <a:rPr lang="en-US"/>
              <a:t>Click to edit Master title style</a:t>
            </a:r>
            <a:endParaRPr lang="en-GB"/>
          </a:p>
        </p:txBody>
      </p:sp>
      <p:pic>
        <p:nvPicPr>
          <p:cNvPr id="3" name="Picture 2">
            <a:extLst>
              <a:ext uri="{FF2B5EF4-FFF2-40B4-BE49-F238E27FC236}">
                <a16:creationId xmlns:a16="http://schemas.microsoft.com/office/drawing/2014/main" id="{D3D0332B-6E1A-9666-EBC7-A999BC3545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271"/>
          <a:stretch/>
        </p:blipFill>
        <p:spPr>
          <a:xfrm>
            <a:off x="10739702" y="5019249"/>
            <a:ext cx="1493520" cy="1838752"/>
          </a:xfrm>
          <a:prstGeom prst="rect">
            <a:avLst/>
          </a:prstGeom>
        </p:spPr>
      </p:pic>
      <p:sp>
        <p:nvSpPr>
          <p:cNvPr id="4" name="TextBox 3">
            <a:extLst>
              <a:ext uri="{FF2B5EF4-FFF2-40B4-BE49-F238E27FC236}">
                <a16:creationId xmlns:a16="http://schemas.microsoft.com/office/drawing/2014/main" id="{F124B3C2-C048-488A-3748-3685343F9435}"/>
              </a:ext>
            </a:extLst>
          </p:cNvPr>
          <p:cNvSpPr txBox="1"/>
          <p:nvPr userDrawn="1"/>
        </p:nvSpPr>
        <p:spPr>
          <a:xfrm rot="5400000">
            <a:off x="9798635" y="2778507"/>
            <a:ext cx="3617353"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Star Words</a:t>
            </a:r>
          </a:p>
        </p:txBody>
      </p:sp>
      <p:pic>
        <p:nvPicPr>
          <p:cNvPr id="5" name="Picture 4">
            <a:extLst>
              <a:ext uri="{FF2B5EF4-FFF2-40B4-BE49-F238E27FC236}">
                <a16:creationId xmlns:a16="http://schemas.microsoft.com/office/drawing/2014/main" id="{88DF2645-9824-F36F-95C3-53881A45C975}"/>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46400" y="306000"/>
            <a:ext cx="717550" cy="717550"/>
          </a:xfrm>
          <a:prstGeom prst="rect">
            <a:avLst/>
          </a:prstGeom>
          <a:noFill/>
          <a:ln>
            <a:noFill/>
          </a:ln>
        </p:spPr>
      </p:pic>
    </p:spTree>
    <p:extLst>
      <p:ext uri="{BB962C8B-B14F-4D97-AF65-F5344CB8AC3E}">
        <p14:creationId xmlns:p14="http://schemas.microsoft.com/office/powerpoint/2010/main" val="21582376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022_3a_DoN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C607F-0532-7F53-CEB2-AC99F4B987B4}"/>
              </a:ext>
            </a:extLst>
          </p:cNvPr>
          <p:cNvSpPr>
            <a:spLocks noGrp="1"/>
          </p:cNvSpPr>
          <p:nvPr>
            <p:ph type="title"/>
          </p:nvPr>
        </p:nvSpPr>
        <p:spPr/>
        <p:txBody>
          <a:bodyPr/>
          <a:lstStyle/>
          <a:p>
            <a:r>
              <a:rPr lang="en-US"/>
              <a:t>Click to edit Master title style</a:t>
            </a:r>
            <a:endParaRPr lang="en-GB"/>
          </a:p>
        </p:txBody>
      </p:sp>
      <p:pic>
        <p:nvPicPr>
          <p:cNvPr id="3" name="Picture 2">
            <a:extLst>
              <a:ext uri="{FF2B5EF4-FFF2-40B4-BE49-F238E27FC236}">
                <a16:creationId xmlns:a16="http://schemas.microsoft.com/office/drawing/2014/main" id="{35AE0B98-85F3-265E-819D-26CB2DD635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47313" y="306750"/>
            <a:ext cx="720000" cy="720000"/>
          </a:xfrm>
          <a:prstGeom prst="rect">
            <a:avLst/>
          </a:prstGeom>
        </p:spPr>
      </p:pic>
      <p:pic>
        <p:nvPicPr>
          <p:cNvPr id="4" name="Google Shape;467;p18" descr="Angie pencil.png">
            <a:extLst>
              <a:ext uri="{FF2B5EF4-FFF2-40B4-BE49-F238E27FC236}">
                <a16:creationId xmlns:a16="http://schemas.microsoft.com/office/drawing/2014/main" id="{4FA2DD64-2B2E-C9C7-CE3A-F1EB6F1308FE}"/>
              </a:ext>
            </a:extLst>
          </p:cNvPr>
          <p:cNvPicPr preferRelativeResize="0"/>
          <p:nvPr userDrawn="1"/>
        </p:nvPicPr>
        <p:blipFill rotWithShape="1">
          <a:blip r:embed="rId3">
            <a:alphaModFix/>
          </a:blip>
          <a:srcRect b="51680"/>
          <a:stretch/>
        </p:blipFill>
        <p:spPr>
          <a:xfrm>
            <a:off x="10325575" y="4988484"/>
            <a:ext cx="2509638" cy="1869516"/>
          </a:xfrm>
          <a:prstGeom prst="rect">
            <a:avLst/>
          </a:prstGeom>
          <a:noFill/>
          <a:ln>
            <a:noFill/>
          </a:ln>
        </p:spPr>
      </p:pic>
      <p:sp>
        <p:nvSpPr>
          <p:cNvPr id="5" name="TextBox 4">
            <a:extLst>
              <a:ext uri="{FF2B5EF4-FFF2-40B4-BE49-F238E27FC236}">
                <a16:creationId xmlns:a16="http://schemas.microsoft.com/office/drawing/2014/main" id="{D8B10B88-1967-3FA1-9FE4-DEC478F0D13E}"/>
              </a:ext>
            </a:extLst>
          </p:cNvPr>
          <p:cNvSpPr txBox="1"/>
          <p:nvPr userDrawn="1"/>
        </p:nvSpPr>
        <p:spPr>
          <a:xfrm rot="5400000">
            <a:off x="10713478" y="1863665"/>
            <a:ext cx="1787669"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Do Now</a:t>
            </a:r>
          </a:p>
        </p:txBody>
      </p:sp>
      <p:sp>
        <p:nvSpPr>
          <p:cNvPr id="7" name="Text Placeholder 6">
            <a:extLst>
              <a:ext uri="{FF2B5EF4-FFF2-40B4-BE49-F238E27FC236}">
                <a16:creationId xmlns:a16="http://schemas.microsoft.com/office/drawing/2014/main" id="{8546054A-3785-2E81-4869-113AABD70936}"/>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1107225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022_3e_LetsExplore_Single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A0149-391E-8062-DD21-60126407462F}"/>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98799FF6-E848-6EDC-0346-B0AA5AACD002}"/>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B95A8FA5-B32E-AE16-1EFE-8B7F1C2525D4}"/>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Let’s Explore</a:t>
            </a:r>
          </a:p>
        </p:txBody>
      </p:sp>
      <p:pic>
        <p:nvPicPr>
          <p:cNvPr id="5" name="Picture 4">
            <a:extLst>
              <a:ext uri="{FF2B5EF4-FFF2-40B4-BE49-F238E27FC236}">
                <a16:creationId xmlns:a16="http://schemas.microsoft.com/office/drawing/2014/main" id="{ECDCBA7E-8E2E-6E5B-3EEA-D1D91872A75C}"/>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sp>
        <p:nvSpPr>
          <p:cNvPr id="6" name="Rectangle 5">
            <a:extLst>
              <a:ext uri="{FF2B5EF4-FFF2-40B4-BE49-F238E27FC236}">
                <a16:creationId xmlns:a16="http://schemas.microsoft.com/office/drawing/2014/main" id="{7B22617D-2CA5-F207-089B-6F1185015BE4}"/>
              </a:ext>
            </a:extLst>
          </p:cNvPr>
          <p:cNvSpPr/>
          <p:nvPr userDrawn="1"/>
        </p:nvSpPr>
        <p:spPr>
          <a:xfrm>
            <a:off x="726257" y="6045200"/>
            <a:ext cx="9540000" cy="405179"/>
          </a:xfrm>
          <a:prstGeom prst="rect">
            <a:avLst/>
          </a:prstGeom>
          <a:solidFill>
            <a:srgbClr val="F3A0BA"/>
          </a:solidFill>
          <a:ln>
            <a:solidFill>
              <a:srgbClr val="F3A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latin typeface="Century Gothic" panose="020B0502020202020204" pitchFamily="34" charset="0"/>
            </a:endParaRPr>
          </a:p>
        </p:txBody>
      </p:sp>
      <p:sp>
        <p:nvSpPr>
          <p:cNvPr id="7" name="Star: 5 Points 6">
            <a:extLst>
              <a:ext uri="{FF2B5EF4-FFF2-40B4-BE49-F238E27FC236}">
                <a16:creationId xmlns:a16="http://schemas.microsoft.com/office/drawing/2014/main" id="{A54DBEB7-933F-5C5C-AD9F-CFCB0486A561}"/>
              </a:ext>
            </a:extLst>
          </p:cNvPr>
          <p:cNvSpPr/>
          <p:nvPr userDrawn="1"/>
        </p:nvSpPr>
        <p:spPr>
          <a:xfrm>
            <a:off x="9872025"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E6006CC8-6A64-BEA9-634E-378C756DCBEE}"/>
              </a:ext>
            </a:extLst>
          </p:cNvPr>
          <p:cNvSpPr/>
          <p:nvPr userDrawn="1"/>
        </p:nvSpPr>
        <p:spPr>
          <a:xfrm>
            <a:off x="76200"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6">
            <a:extLst>
              <a:ext uri="{FF2B5EF4-FFF2-40B4-BE49-F238E27FC236}">
                <a16:creationId xmlns:a16="http://schemas.microsoft.com/office/drawing/2014/main" id="{E0C5A2DD-2D07-DBE5-5869-5A13019AE8EC}"/>
              </a:ext>
            </a:extLst>
          </p:cNvPr>
          <p:cNvSpPr>
            <a:spLocks noGrp="1"/>
          </p:cNvSpPr>
          <p:nvPr>
            <p:ph type="body" sz="quarter" idx="11" hasCustomPrompt="1"/>
          </p:nvPr>
        </p:nvSpPr>
        <p:spPr>
          <a:xfrm>
            <a:off x="1110521" y="6025596"/>
            <a:ext cx="8761504" cy="521160"/>
          </a:xfrm>
          <a:prstGeom prst="rect">
            <a:avLst/>
          </a:prstGeom>
        </p:spPr>
        <p:txBody>
          <a:bodyPr/>
          <a:lstStyle>
            <a:lvl1pPr marL="0" indent="0" algn="ctr">
              <a:lnSpc>
                <a:spcPct val="100000"/>
              </a:lnSpc>
              <a:spcBef>
                <a:spcPts val="0"/>
              </a:spcBef>
              <a:buFontTx/>
              <a:buNone/>
              <a:defRPr sz="2200">
                <a:latin typeface="Century Gothic" panose="020B0502020202020204" pitchFamily="34" charset="0"/>
              </a:defRPr>
            </a:lvl1pPr>
          </a:lstStyle>
          <a:p>
            <a:pPr lvl="0"/>
            <a:r>
              <a:rPr lang="en-US"/>
              <a:t>star words</a:t>
            </a:r>
          </a:p>
        </p:txBody>
      </p:sp>
    </p:spTree>
    <p:extLst>
      <p:ext uri="{BB962C8B-B14F-4D97-AF65-F5344CB8AC3E}">
        <p14:creationId xmlns:p14="http://schemas.microsoft.com/office/powerpoint/2010/main" val="36387121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022_4b_IndependentTas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3A0A7-D217-4761-AAA2-06DAE8F5C69F}"/>
              </a:ext>
            </a:extLst>
          </p:cNvPr>
          <p:cNvSpPr>
            <a:spLocks noGrp="1"/>
          </p:cNvSpPr>
          <p:nvPr>
            <p:ph type="title"/>
          </p:nvPr>
        </p:nvSpPr>
        <p:spPr/>
        <p:txBody>
          <a:bodyPr/>
          <a:lstStyle/>
          <a:p>
            <a:r>
              <a:rPr lang="en-US"/>
              <a:t>Click to edit Master title style</a:t>
            </a:r>
            <a:endParaRPr lang="en-GB"/>
          </a:p>
        </p:txBody>
      </p:sp>
      <p:sp>
        <p:nvSpPr>
          <p:cNvPr id="4" name="Text Placeholder 6">
            <a:extLst>
              <a:ext uri="{FF2B5EF4-FFF2-40B4-BE49-F238E27FC236}">
                <a16:creationId xmlns:a16="http://schemas.microsoft.com/office/drawing/2014/main" id="{022A2179-F26A-D196-3FC1-D6C6A0EE7417}"/>
              </a:ext>
            </a:extLst>
          </p:cNvPr>
          <p:cNvSpPr>
            <a:spLocks noGrp="1"/>
          </p:cNvSpPr>
          <p:nvPr>
            <p:ph type="body" sz="quarter" idx="10"/>
          </p:nvPr>
        </p:nvSpPr>
        <p:spPr>
          <a:xfrm>
            <a:off x="219075" y="1766167"/>
            <a:ext cx="10606088" cy="1107996"/>
          </a:xfrm>
          <a:prstGeom prst="rect">
            <a:avLst/>
          </a:prstGeom>
        </p:spPr>
        <p:txBody>
          <a:bodyPr>
            <a:spAutoFit/>
          </a:bodyPr>
          <a:lstStyle/>
          <a:p>
            <a:pPr lvl="0"/>
            <a:r>
              <a:rPr lang="en-US"/>
              <a:t>Click to edit Master text styles</a:t>
            </a:r>
          </a:p>
          <a:p>
            <a:pPr lvl="1"/>
            <a:r>
              <a:rPr lang="en-US"/>
              <a:t>Second level</a:t>
            </a:r>
          </a:p>
        </p:txBody>
      </p:sp>
      <p:sp>
        <p:nvSpPr>
          <p:cNvPr id="6" name="TextBox 5">
            <a:extLst>
              <a:ext uri="{FF2B5EF4-FFF2-40B4-BE49-F238E27FC236}">
                <a16:creationId xmlns:a16="http://schemas.microsoft.com/office/drawing/2014/main" id="{02432203-753A-9CAA-FB79-490EA565B95F}"/>
              </a:ext>
            </a:extLst>
          </p:cNvPr>
          <p:cNvSpPr txBox="1"/>
          <p:nvPr userDrawn="1"/>
        </p:nvSpPr>
        <p:spPr>
          <a:xfrm rot="5400000">
            <a:off x="9461968" y="3115172"/>
            <a:ext cx="4290685"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Independent Task</a:t>
            </a:r>
          </a:p>
        </p:txBody>
      </p:sp>
      <p:pic>
        <p:nvPicPr>
          <p:cNvPr id="7" name="Picture 6">
            <a:extLst>
              <a:ext uri="{FF2B5EF4-FFF2-40B4-BE49-F238E27FC236}">
                <a16:creationId xmlns:a16="http://schemas.microsoft.com/office/drawing/2014/main" id="{13608B14-6D98-1EC1-1D14-D77DDE90CDE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r="9840" b="18237"/>
          <a:stretch/>
        </p:blipFill>
        <p:spPr>
          <a:xfrm>
            <a:off x="10451687" y="4955313"/>
            <a:ext cx="1999103" cy="1902688"/>
          </a:xfrm>
          <a:prstGeom prst="rect">
            <a:avLst/>
          </a:prstGeom>
        </p:spPr>
      </p:pic>
      <p:pic>
        <p:nvPicPr>
          <p:cNvPr id="8" name="Picture 7">
            <a:extLst>
              <a:ext uri="{FF2B5EF4-FFF2-40B4-BE49-F238E27FC236}">
                <a16:creationId xmlns:a16="http://schemas.microsoft.com/office/drawing/2014/main" id="{7D27A8EC-8E62-7B05-A05B-9095793E5320}"/>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sp>
        <p:nvSpPr>
          <p:cNvPr id="12" name="Text Placeholder 11">
            <a:extLst>
              <a:ext uri="{FF2B5EF4-FFF2-40B4-BE49-F238E27FC236}">
                <a16:creationId xmlns:a16="http://schemas.microsoft.com/office/drawing/2014/main" id="{8CED83C9-4158-C984-CB4A-FB062F7A94BC}"/>
              </a:ext>
            </a:extLst>
          </p:cNvPr>
          <p:cNvSpPr>
            <a:spLocks noGrp="1"/>
          </p:cNvSpPr>
          <p:nvPr>
            <p:ph type="body" sz="quarter" idx="11" hasCustomPrompt="1"/>
          </p:nvPr>
        </p:nvSpPr>
        <p:spPr>
          <a:xfrm>
            <a:off x="208694" y="952475"/>
            <a:ext cx="10606088" cy="619483"/>
          </a:xfrm>
          <a:prstGeom prst="rect">
            <a:avLst/>
          </a:prstGeom>
        </p:spPr>
        <p:txBody>
          <a:bodyPr/>
          <a:lstStyle>
            <a:lvl1pPr>
              <a:defRPr sz="3200" b="1">
                <a:solidFill>
                  <a:srgbClr val="E50E46"/>
                </a:solidFill>
              </a:defRPr>
            </a:lvl1pPr>
          </a:lstStyle>
          <a:p>
            <a:pPr lvl="0"/>
            <a:r>
              <a:rPr lang="en-US"/>
              <a:t>Slide title (if needed)</a:t>
            </a:r>
          </a:p>
        </p:txBody>
      </p:sp>
    </p:spTree>
    <p:extLst>
      <p:ext uri="{BB962C8B-B14F-4D97-AF65-F5344CB8AC3E}">
        <p14:creationId xmlns:p14="http://schemas.microsoft.com/office/powerpoint/2010/main" val="5038834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022_3a_DoN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C607F-0532-7F53-CEB2-AC99F4B987B4}"/>
              </a:ext>
            </a:extLst>
          </p:cNvPr>
          <p:cNvSpPr>
            <a:spLocks noGrp="1"/>
          </p:cNvSpPr>
          <p:nvPr>
            <p:ph type="title"/>
          </p:nvPr>
        </p:nvSpPr>
        <p:spPr/>
        <p:txBody>
          <a:bodyPr/>
          <a:lstStyle/>
          <a:p>
            <a:r>
              <a:rPr lang="en-US"/>
              <a:t>Click to edit Master title style</a:t>
            </a:r>
            <a:endParaRPr lang="en-GB"/>
          </a:p>
        </p:txBody>
      </p:sp>
      <p:pic>
        <p:nvPicPr>
          <p:cNvPr id="3" name="Picture 2">
            <a:extLst>
              <a:ext uri="{FF2B5EF4-FFF2-40B4-BE49-F238E27FC236}">
                <a16:creationId xmlns:a16="http://schemas.microsoft.com/office/drawing/2014/main" id="{35AE0B98-85F3-265E-819D-26CB2DD635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47313" y="306750"/>
            <a:ext cx="720000" cy="720000"/>
          </a:xfrm>
          <a:prstGeom prst="rect">
            <a:avLst/>
          </a:prstGeom>
        </p:spPr>
      </p:pic>
      <p:pic>
        <p:nvPicPr>
          <p:cNvPr id="4" name="Google Shape;467;p18" descr="Angie pencil.png">
            <a:extLst>
              <a:ext uri="{FF2B5EF4-FFF2-40B4-BE49-F238E27FC236}">
                <a16:creationId xmlns:a16="http://schemas.microsoft.com/office/drawing/2014/main" id="{4FA2DD64-2B2E-C9C7-CE3A-F1EB6F1308FE}"/>
              </a:ext>
            </a:extLst>
          </p:cNvPr>
          <p:cNvPicPr preferRelativeResize="0"/>
          <p:nvPr userDrawn="1"/>
        </p:nvPicPr>
        <p:blipFill rotWithShape="1">
          <a:blip r:embed="rId3">
            <a:alphaModFix/>
          </a:blip>
          <a:srcRect b="51680"/>
          <a:stretch/>
        </p:blipFill>
        <p:spPr>
          <a:xfrm>
            <a:off x="10325575" y="4988484"/>
            <a:ext cx="2509638" cy="1869516"/>
          </a:xfrm>
          <a:prstGeom prst="rect">
            <a:avLst/>
          </a:prstGeom>
          <a:noFill/>
          <a:ln>
            <a:noFill/>
          </a:ln>
        </p:spPr>
      </p:pic>
      <p:sp>
        <p:nvSpPr>
          <p:cNvPr id="5" name="TextBox 4">
            <a:extLst>
              <a:ext uri="{FF2B5EF4-FFF2-40B4-BE49-F238E27FC236}">
                <a16:creationId xmlns:a16="http://schemas.microsoft.com/office/drawing/2014/main" id="{D8B10B88-1967-3FA1-9FE4-DEC478F0D13E}"/>
              </a:ext>
            </a:extLst>
          </p:cNvPr>
          <p:cNvSpPr txBox="1"/>
          <p:nvPr userDrawn="1"/>
        </p:nvSpPr>
        <p:spPr>
          <a:xfrm rot="5400000">
            <a:off x="10713478" y="1863665"/>
            <a:ext cx="1787669"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Do Now</a:t>
            </a:r>
          </a:p>
        </p:txBody>
      </p:sp>
      <p:sp>
        <p:nvSpPr>
          <p:cNvPr id="7" name="Text Placeholder 6">
            <a:extLst>
              <a:ext uri="{FF2B5EF4-FFF2-40B4-BE49-F238E27FC236}">
                <a16:creationId xmlns:a16="http://schemas.microsoft.com/office/drawing/2014/main" id="{8546054A-3785-2E81-4869-113AABD70936}"/>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9170297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022_3b_NewLear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74AF-F3BC-6C60-78FC-9A8CC433AB85}"/>
              </a:ext>
            </a:extLst>
          </p:cNvPr>
          <p:cNvSpPr>
            <a:spLocks noGrp="1"/>
          </p:cNvSpPr>
          <p:nvPr>
            <p:ph type="title"/>
          </p:nvPr>
        </p:nvSpPr>
        <p:spPr/>
        <p:txBody>
          <a:bodyPr/>
          <a:lstStyle/>
          <a:p>
            <a:r>
              <a:rPr lang="en-US"/>
              <a:t>Click to edit Master title style</a:t>
            </a:r>
            <a:endParaRPr lang="en-GB"/>
          </a:p>
        </p:txBody>
      </p:sp>
      <p:sp>
        <p:nvSpPr>
          <p:cNvPr id="3" name="TextBox 2">
            <a:extLst>
              <a:ext uri="{FF2B5EF4-FFF2-40B4-BE49-F238E27FC236}">
                <a16:creationId xmlns:a16="http://schemas.microsoft.com/office/drawing/2014/main" id="{38883143-399C-CC6C-9932-9FA05E13AF5B}"/>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New Learning</a:t>
            </a:r>
          </a:p>
        </p:txBody>
      </p:sp>
      <p:pic>
        <p:nvPicPr>
          <p:cNvPr id="4" name="Picture 3">
            <a:extLst>
              <a:ext uri="{FF2B5EF4-FFF2-40B4-BE49-F238E27FC236}">
                <a16:creationId xmlns:a16="http://schemas.microsoft.com/office/drawing/2014/main" id="{E3E1B9B5-58AB-F9EC-D52E-80AB45366672}"/>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pic>
        <p:nvPicPr>
          <p:cNvPr id="5" name="Picture 4">
            <a:extLst>
              <a:ext uri="{FF2B5EF4-FFF2-40B4-BE49-F238E27FC236}">
                <a16:creationId xmlns:a16="http://schemas.microsoft.com/office/drawing/2014/main" id="{4EC26991-EAF5-CB6D-3FB2-C6B87F42D64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 r="25731" b="3284"/>
          <a:stretch/>
        </p:blipFill>
        <p:spPr>
          <a:xfrm>
            <a:off x="10466345" y="5120883"/>
            <a:ext cx="1725653" cy="1737117"/>
          </a:xfrm>
          <a:prstGeom prst="rect">
            <a:avLst/>
          </a:prstGeom>
        </p:spPr>
      </p:pic>
      <p:sp>
        <p:nvSpPr>
          <p:cNvPr id="6" name="Text Placeholder 6">
            <a:extLst>
              <a:ext uri="{FF2B5EF4-FFF2-40B4-BE49-F238E27FC236}">
                <a16:creationId xmlns:a16="http://schemas.microsoft.com/office/drawing/2014/main" id="{F6338784-F06A-A6B4-103D-9FE29680F640}"/>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4944847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022_3c_TalkTask_Single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17F9E-709D-0266-4E1F-4C52DDF68A70}"/>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123800DD-83F2-B943-5B4F-E6FC5B5DF247}"/>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FE5F46E9-7B59-F075-D8F6-632564025B91}"/>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Talk Task</a:t>
            </a:r>
          </a:p>
        </p:txBody>
      </p:sp>
      <p:pic>
        <p:nvPicPr>
          <p:cNvPr id="5" name="Picture 4">
            <a:extLst>
              <a:ext uri="{FF2B5EF4-FFF2-40B4-BE49-F238E27FC236}">
                <a16:creationId xmlns:a16="http://schemas.microsoft.com/office/drawing/2014/main" id="{D736605F-F45D-97F9-DA29-2308E1DAED2D}"/>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sp>
        <p:nvSpPr>
          <p:cNvPr id="6" name="Rectangle 5">
            <a:extLst>
              <a:ext uri="{FF2B5EF4-FFF2-40B4-BE49-F238E27FC236}">
                <a16:creationId xmlns:a16="http://schemas.microsoft.com/office/drawing/2014/main" id="{E265DF71-7DDA-8E54-E247-5709BAE5A82B}"/>
              </a:ext>
            </a:extLst>
          </p:cNvPr>
          <p:cNvSpPr/>
          <p:nvPr userDrawn="1"/>
        </p:nvSpPr>
        <p:spPr>
          <a:xfrm>
            <a:off x="726251" y="6045200"/>
            <a:ext cx="9540000" cy="405179"/>
          </a:xfrm>
          <a:prstGeom prst="rect">
            <a:avLst/>
          </a:prstGeom>
          <a:solidFill>
            <a:srgbClr val="F3A0BA"/>
          </a:solidFill>
          <a:ln>
            <a:solidFill>
              <a:srgbClr val="F3A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latin typeface="Century Gothic" panose="020B0502020202020204" pitchFamily="34" charset="0"/>
            </a:endParaRPr>
          </a:p>
        </p:txBody>
      </p:sp>
      <p:sp>
        <p:nvSpPr>
          <p:cNvPr id="7" name="Star: 5 Points 6">
            <a:extLst>
              <a:ext uri="{FF2B5EF4-FFF2-40B4-BE49-F238E27FC236}">
                <a16:creationId xmlns:a16="http://schemas.microsoft.com/office/drawing/2014/main" id="{FDE05B56-DEC3-49E9-3D42-7E806C21A67A}"/>
              </a:ext>
            </a:extLst>
          </p:cNvPr>
          <p:cNvSpPr/>
          <p:nvPr userDrawn="1"/>
        </p:nvSpPr>
        <p:spPr>
          <a:xfrm>
            <a:off x="9872025"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04043589-FDCD-0D65-35CB-8DC9F99C7AC8}"/>
              </a:ext>
            </a:extLst>
          </p:cNvPr>
          <p:cNvSpPr/>
          <p:nvPr userDrawn="1"/>
        </p:nvSpPr>
        <p:spPr>
          <a:xfrm>
            <a:off x="76200"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6">
            <a:extLst>
              <a:ext uri="{FF2B5EF4-FFF2-40B4-BE49-F238E27FC236}">
                <a16:creationId xmlns:a16="http://schemas.microsoft.com/office/drawing/2014/main" id="{28B4D95E-06BB-A317-D01B-70ED341DAFD8}"/>
              </a:ext>
            </a:extLst>
          </p:cNvPr>
          <p:cNvSpPr>
            <a:spLocks noGrp="1"/>
          </p:cNvSpPr>
          <p:nvPr>
            <p:ph type="body" sz="quarter" idx="11" hasCustomPrompt="1"/>
          </p:nvPr>
        </p:nvSpPr>
        <p:spPr>
          <a:xfrm>
            <a:off x="1110521" y="6025596"/>
            <a:ext cx="8761504" cy="521160"/>
          </a:xfrm>
          <a:prstGeom prst="rect">
            <a:avLst/>
          </a:prstGeom>
        </p:spPr>
        <p:txBody>
          <a:bodyPr/>
          <a:lstStyle>
            <a:lvl1pPr marL="0" indent="0" algn="ctr">
              <a:lnSpc>
                <a:spcPct val="100000"/>
              </a:lnSpc>
              <a:spcBef>
                <a:spcPts val="0"/>
              </a:spcBef>
              <a:buFontTx/>
              <a:buNone/>
              <a:defRPr sz="2200">
                <a:latin typeface="Century Gothic" panose="020B0502020202020204" pitchFamily="34" charset="0"/>
              </a:defRPr>
            </a:lvl1pPr>
          </a:lstStyle>
          <a:p>
            <a:pPr lvl="0"/>
            <a:r>
              <a:rPr lang="en-US"/>
              <a:t>star words</a:t>
            </a:r>
          </a:p>
        </p:txBody>
      </p:sp>
    </p:spTree>
    <p:extLst>
      <p:ext uri="{BB962C8B-B14F-4D97-AF65-F5344CB8AC3E}">
        <p14:creationId xmlns:p14="http://schemas.microsoft.com/office/powerpoint/2010/main" val="275865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022_3d_TalkTask_Double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AA46F-06E5-F2F7-AFD5-C3A7F51C0F40}"/>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4261999E-7498-B0B9-D131-410256759DC9}"/>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258469CF-BFF0-2EFD-8179-AE424E78808D}"/>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Talk Task</a:t>
            </a:r>
          </a:p>
        </p:txBody>
      </p:sp>
      <p:pic>
        <p:nvPicPr>
          <p:cNvPr id="5" name="Picture 4">
            <a:extLst>
              <a:ext uri="{FF2B5EF4-FFF2-40B4-BE49-F238E27FC236}">
                <a16:creationId xmlns:a16="http://schemas.microsoft.com/office/drawing/2014/main" id="{70291477-1C38-905D-DCE0-2B7EA5C09C53}"/>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sp>
        <p:nvSpPr>
          <p:cNvPr id="6" name="Rectangle 5">
            <a:extLst>
              <a:ext uri="{FF2B5EF4-FFF2-40B4-BE49-F238E27FC236}">
                <a16:creationId xmlns:a16="http://schemas.microsoft.com/office/drawing/2014/main" id="{C2DD3D87-CB15-7465-D113-BF9309A6A451}"/>
              </a:ext>
            </a:extLst>
          </p:cNvPr>
          <p:cNvSpPr/>
          <p:nvPr userDrawn="1"/>
        </p:nvSpPr>
        <p:spPr>
          <a:xfrm>
            <a:off x="605592" y="5626024"/>
            <a:ext cx="9767440" cy="814523"/>
          </a:xfrm>
          <a:prstGeom prst="rect">
            <a:avLst/>
          </a:prstGeom>
          <a:solidFill>
            <a:srgbClr val="F3A0BA"/>
          </a:solidFill>
          <a:ln>
            <a:solidFill>
              <a:srgbClr val="F3A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latin typeface="Century Gothic" panose="020B0502020202020204" pitchFamily="34" charset="0"/>
            </a:endParaRPr>
          </a:p>
        </p:txBody>
      </p:sp>
      <p:sp>
        <p:nvSpPr>
          <p:cNvPr id="7" name="Star: 5 Points 6">
            <a:extLst>
              <a:ext uri="{FF2B5EF4-FFF2-40B4-BE49-F238E27FC236}">
                <a16:creationId xmlns:a16="http://schemas.microsoft.com/office/drawing/2014/main" id="{1157810D-B366-0315-5E12-856C7C26C884}"/>
              </a:ext>
            </a:extLst>
          </p:cNvPr>
          <p:cNvSpPr/>
          <p:nvPr userDrawn="1"/>
        </p:nvSpPr>
        <p:spPr>
          <a:xfrm>
            <a:off x="9872025"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E2C73D4D-AB06-0A21-4AC2-606BEFA070D2}"/>
              </a:ext>
            </a:extLst>
          </p:cNvPr>
          <p:cNvSpPr/>
          <p:nvPr userDrawn="1"/>
        </p:nvSpPr>
        <p:spPr>
          <a:xfrm>
            <a:off x="76200"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6">
            <a:extLst>
              <a:ext uri="{FF2B5EF4-FFF2-40B4-BE49-F238E27FC236}">
                <a16:creationId xmlns:a16="http://schemas.microsoft.com/office/drawing/2014/main" id="{28B669EB-51D8-0C5D-8B95-1F453D21117B}"/>
              </a:ext>
            </a:extLst>
          </p:cNvPr>
          <p:cNvSpPr>
            <a:spLocks noGrp="1"/>
          </p:cNvSpPr>
          <p:nvPr>
            <p:ph type="body" sz="quarter" idx="11" hasCustomPrompt="1"/>
          </p:nvPr>
        </p:nvSpPr>
        <p:spPr>
          <a:xfrm>
            <a:off x="1110521" y="5632306"/>
            <a:ext cx="8761504" cy="935641"/>
          </a:xfrm>
          <a:prstGeom prst="rect">
            <a:avLst/>
          </a:prstGeom>
        </p:spPr>
        <p:txBody>
          <a:bodyPr/>
          <a:lstStyle>
            <a:lvl1pPr marL="0" indent="0" algn="ctr">
              <a:lnSpc>
                <a:spcPct val="100000"/>
              </a:lnSpc>
              <a:spcBef>
                <a:spcPts val="300"/>
              </a:spcBef>
              <a:buFontTx/>
              <a:buNone/>
              <a:defRPr sz="2200">
                <a:latin typeface="Century Gothic" panose="020B0502020202020204" pitchFamily="34" charset="0"/>
              </a:defRPr>
            </a:lvl1pPr>
          </a:lstStyle>
          <a:p>
            <a:pPr lvl="0"/>
            <a:r>
              <a:rPr lang="en-US"/>
              <a:t>star words</a:t>
            </a:r>
          </a:p>
          <a:p>
            <a:pPr lvl="0"/>
            <a:r>
              <a:rPr lang="en-US"/>
              <a:t>on two rows</a:t>
            </a:r>
          </a:p>
        </p:txBody>
      </p:sp>
    </p:spTree>
    <p:extLst>
      <p:ext uri="{BB962C8B-B14F-4D97-AF65-F5344CB8AC3E}">
        <p14:creationId xmlns:p14="http://schemas.microsoft.com/office/powerpoint/2010/main" val="26125615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022_3e_LetsExplore_Single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A0149-391E-8062-DD21-60126407462F}"/>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98799FF6-E848-6EDC-0346-B0AA5AACD002}"/>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B95A8FA5-B32E-AE16-1EFE-8B7F1C2525D4}"/>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Let’s Explore</a:t>
            </a:r>
          </a:p>
        </p:txBody>
      </p:sp>
      <p:pic>
        <p:nvPicPr>
          <p:cNvPr id="5" name="Picture 4">
            <a:extLst>
              <a:ext uri="{FF2B5EF4-FFF2-40B4-BE49-F238E27FC236}">
                <a16:creationId xmlns:a16="http://schemas.microsoft.com/office/drawing/2014/main" id="{ECDCBA7E-8E2E-6E5B-3EEA-D1D91872A75C}"/>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sp>
        <p:nvSpPr>
          <p:cNvPr id="6" name="Rectangle 5">
            <a:extLst>
              <a:ext uri="{FF2B5EF4-FFF2-40B4-BE49-F238E27FC236}">
                <a16:creationId xmlns:a16="http://schemas.microsoft.com/office/drawing/2014/main" id="{7B22617D-2CA5-F207-089B-6F1185015BE4}"/>
              </a:ext>
            </a:extLst>
          </p:cNvPr>
          <p:cNvSpPr/>
          <p:nvPr userDrawn="1"/>
        </p:nvSpPr>
        <p:spPr>
          <a:xfrm>
            <a:off x="726257" y="6045200"/>
            <a:ext cx="9540000" cy="405179"/>
          </a:xfrm>
          <a:prstGeom prst="rect">
            <a:avLst/>
          </a:prstGeom>
          <a:solidFill>
            <a:srgbClr val="F3A0BA"/>
          </a:solidFill>
          <a:ln>
            <a:solidFill>
              <a:srgbClr val="F3A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latin typeface="Century Gothic" panose="020B0502020202020204" pitchFamily="34" charset="0"/>
            </a:endParaRPr>
          </a:p>
        </p:txBody>
      </p:sp>
      <p:sp>
        <p:nvSpPr>
          <p:cNvPr id="7" name="Star: 5 Points 6">
            <a:extLst>
              <a:ext uri="{FF2B5EF4-FFF2-40B4-BE49-F238E27FC236}">
                <a16:creationId xmlns:a16="http://schemas.microsoft.com/office/drawing/2014/main" id="{A54DBEB7-933F-5C5C-AD9F-CFCB0486A561}"/>
              </a:ext>
            </a:extLst>
          </p:cNvPr>
          <p:cNvSpPr/>
          <p:nvPr userDrawn="1"/>
        </p:nvSpPr>
        <p:spPr>
          <a:xfrm>
            <a:off x="9872025"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E6006CC8-6A64-BEA9-634E-378C756DCBEE}"/>
              </a:ext>
            </a:extLst>
          </p:cNvPr>
          <p:cNvSpPr/>
          <p:nvPr userDrawn="1"/>
        </p:nvSpPr>
        <p:spPr>
          <a:xfrm>
            <a:off x="76200"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6">
            <a:extLst>
              <a:ext uri="{FF2B5EF4-FFF2-40B4-BE49-F238E27FC236}">
                <a16:creationId xmlns:a16="http://schemas.microsoft.com/office/drawing/2014/main" id="{E0C5A2DD-2D07-DBE5-5869-5A13019AE8EC}"/>
              </a:ext>
            </a:extLst>
          </p:cNvPr>
          <p:cNvSpPr>
            <a:spLocks noGrp="1"/>
          </p:cNvSpPr>
          <p:nvPr>
            <p:ph type="body" sz="quarter" idx="11" hasCustomPrompt="1"/>
          </p:nvPr>
        </p:nvSpPr>
        <p:spPr>
          <a:xfrm>
            <a:off x="1110521" y="6025596"/>
            <a:ext cx="8761504" cy="521160"/>
          </a:xfrm>
          <a:prstGeom prst="rect">
            <a:avLst/>
          </a:prstGeom>
        </p:spPr>
        <p:txBody>
          <a:bodyPr/>
          <a:lstStyle>
            <a:lvl1pPr marL="0" indent="0" algn="ctr">
              <a:lnSpc>
                <a:spcPct val="100000"/>
              </a:lnSpc>
              <a:spcBef>
                <a:spcPts val="0"/>
              </a:spcBef>
              <a:buFontTx/>
              <a:buNone/>
              <a:defRPr sz="2200">
                <a:latin typeface="Century Gothic" panose="020B0502020202020204" pitchFamily="34" charset="0"/>
              </a:defRPr>
            </a:lvl1pPr>
          </a:lstStyle>
          <a:p>
            <a:pPr lvl="0"/>
            <a:r>
              <a:rPr lang="en-US"/>
              <a:t>star words</a:t>
            </a:r>
          </a:p>
        </p:txBody>
      </p:sp>
    </p:spTree>
    <p:extLst>
      <p:ext uri="{BB962C8B-B14F-4D97-AF65-F5344CB8AC3E}">
        <p14:creationId xmlns:p14="http://schemas.microsoft.com/office/powerpoint/2010/main" val="16893022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022_3f_LetsExplore_Double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C0544-136A-0850-FF39-9CAEEB95BD9F}"/>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0E7F50B0-D818-2BF1-3651-6A51A6BFA819}"/>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FCD22D0F-F3D9-2DAC-5450-4B3961388601}"/>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Let’s Explore</a:t>
            </a:r>
          </a:p>
        </p:txBody>
      </p:sp>
      <p:pic>
        <p:nvPicPr>
          <p:cNvPr id="5" name="Picture 4">
            <a:extLst>
              <a:ext uri="{FF2B5EF4-FFF2-40B4-BE49-F238E27FC236}">
                <a16:creationId xmlns:a16="http://schemas.microsoft.com/office/drawing/2014/main" id="{9953924A-B28C-D846-0DAC-38BB9BB3A57C}"/>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sp>
        <p:nvSpPr>
          <p:cNvPr id="6" name="Rectangle 5">
            <a:extLst>
              <a:ext uri="{FF2B5EF4-FFF2-40B4-BE49-F238E27FC236}">
                <a16:creationId xmlns:a16="http://schemas.microsoft.com/office/drawing/2014/main" id="{2415221A-2FAC-CFA1-8FDB-94F5FCD9B7DA}"/>
              </a:ext>
            </a:extLst>
          </p:cNvPr>
          <p:cNvSpPr/>
          <p:nvPr userDrawn="1"/>
        </p:nvSpPr>
        <p:spPr>
          <a:xfrm>
            <a:off x="605592" y="5626024"/>
            <a:ext cx="9767440" cy="814523"/>
          </a:xfrm>
          <a:prstGeom prst="rect">
            <a:avLst/>
          </a:prstGeom>
          <a:solidFill>
            <a:srgbClr val="F3A0BA"/>
          </a:solidFill>
          <a:ln>
            <a:solidFill>
              <a:srgbClr val="F3A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latin typeface="Century Gothic" panose="020B0502020202020204" pitchFamily="34" charset="0"/>
            </a:endParaRPr>
          </a:p>
        </p:txBody>
      </p:sp>
      <p:sp>
        <p:nvSpPr>
          <p:cNvPr id="7" name="Star: 5 Points 6">
            <a:extLst>
              <a:ext uri="{FF2B5EF4-FFF2-40B4-BE49-F238E27FC236}">
                <a16:creationId xmlns:a16="http://schemas.microsoft.com/office/drawing/2014/main" id="{0EA35BE8-4A9E-0BDA-34F9-0F91E4751D58}"/>
              </a:ext>
            </a:extLst>
          </p:cNvPr>
          <p:cNvSpPr/>
          <p:nvPr userDrawn="1"/>
        </p:nvSpPr>
        <p:spPr>
          <a:xfrm>
            <a:off x="9872025"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FC3A8C30-0488-62C7-BF9C-652111D59611}"/>
              </a:ext>
            </a:extLst>
          </p:cNvPr>
          <p:cNvSpPr/>
          <p:nvPr userDrawn="1"/>
        </p:nvSpPr>
        <p:spPr>
          <a:xfrm>
            <a:off x="76200"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6">
            <a:extLst>
              <a:ext uri="{FF2B5EF4-FFF2-40B4-BE49-F238E27FC236}">
                <a16:creationId xmlns:a16="http://schemas.microsoft.com/office/drawing/2014/main" id="{83CF2A34-578E-B3E8-CC70-0F156A0CDBFA}"/>
              </a:ext>
            </a:extLst>
          </p:cNvPr>
          <p:cNvSpPr>
            <a:spLocks noGrp="1"/>
          </p:cNvSpPr>
          <p:nvPr>
            <p:ph type="body" sz="quarter" idx="11" hasCustomPrompt="1"/>
          </p:nvPr>
        </p:nvSpPr>
        <p:spPr>
          <a:xfrm>
            <a:off x="1110521" y="5632306"/>
            <a:ext cx="8761504" cy="935641"/>
          </a:xfrm>
          <a:prstGeom prst="rect">
            <a:avLst/>
          </a:prstGeom>
        </p:spPr>
        <p:txBody>
          <a:bodyPr/>
          <a:lstStyle>
            <a:lvl1pPr marL="0" indent="0" algn="ctr">
              <a:lnSpc>
                <a:spcPct val="100000"/>
              </a:lnSpc>
              <a:spcBef>
                <a:spcPts val="300"/>
              </a:spcBef>
              <a:buFontTx/>
              <a:buNone/>
              <a:defRPr sz="2200">
                <a:latin typeface="Century Gothic" panose="020B0502020202020204" pitchFamily="34" charset="0"/>
              </a:defRPr>
            </a:lvl1pPr>
          </a:lstStyle>
          <a:p>
            <a:pPr lvl="0"/>
            <a:r>
              <a:rPr lang="en-US"/>
              <a:t>star words</a:t>
            </a:r>
          </a:p>
          <a:p>
            <a:pPr lvl="0"/>
            <a:r>
              <a:rPr lang="en-US"/>
              <a:t>on two rows</a:t>
            </a:r>
          </a:p>
        </p:txBody>
      </p:sp>
    </p:spTree>
    <p:extLst>
      <p:ext uri="{BB962C8B-B14F-4D97-AF65-F5344CB8AC3E}">
        <p14:creationId xmlns:p14="http://schemas.microsoft.com/office/powerpoint/2010/main" val="794596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06/05/2024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022_3g_DevelopLear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00260-1F50-D17A-179C-C1CCB966B085}"/>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2629ABD3-C927-F8DD-936F-23F5E0844295}"/>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7BCB5DE6-D5F7-F5A8-FFA0-288FD0D05A38}"/>
              </a:ext>
            </a:extLst>
          </p:cNvPr>
          <p:cNvSpPr txBox="1"/>
          <p:nvPr userDrawn="1"/>
        </p:nvSpPr>
        <p:spPr>
          <a:xfrm rot="5400000">
            <a:off x="9697755" y="2879386"/>
            <a:ext cx="3819113"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Develop Learning</a:t>
            </a:r>
          </a:p>
        </p:txBody>
      </p:sp>
      <p:pic>
        <p:nvPicPr>
          <p:cNvPr id="5" name="Picture 4">
            <a:extLst>
              <a:ext uri="{FF2B5EF4-FFF2-40B4-BE49-F238E27FC236}">
                <a16:creationId xmlns:a16="http://schemas.microsoft.com/office/drawing/2014/main" id="{A148A2BC-5C9A-14D0-4074-D86AB765D678}"/>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pic>
        <p:nvPicPr>
          <p:cNvPr id="6" name="Picture 5">
            <a:extLst>
              <a:ext uri="{FF2B5EF4-FFF2-40B4-BE49-F238E27FC236}">
                <a16:creationId xmlns:a16="http://schemas.microsoft.com/office/drawing/2014/main" id="{EF8E58A6-B10A-0EBB-3A46-797D686F3FB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7157"/>
          <a:stretch/>
        </p:blipFill>
        <p:spPr bwMode="auto">
          <a:xfrm>
            <a:off x="10451691" y="4978268"/>
            <a:ext cx="1999482" cy="1879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97604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022_3h_Plen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AA41D-79D9-A8B3-822C-56E1F20791DA}"/>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AFFE5357-715D-5A92-E9A7-76DCF07BF768}"/>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D0604356-72CB-EDC8-F4FC-34E5740F9F8E}"/>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Plenary</a:t>
            </a:r>
          </a:p>
        </p:txBody>
      </p:sp>
      <p:pic>
        <p:nvPicPr>
          <p:cNvPr id="5" name="Picture 4">
            <a:extLst>
              <a:ext uri="{FF2B5EF4-FFF2-40B4-BE49-F238E27FC236}">
                <a16:creationId xmlns:a16="http://schemas.microsoft.com/office/drawing/2014/main" id="{3EBA8F90-08BC-DD45-095A-EDFA0F155D40}"/>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pic>
        <p:nvPicPr>
          <p:cNvPr id="6" name="Picture 5">
            <a:extLst>
              <a:ext uri="{FF2B5EF4-FFF2-40B4-BE49-F238E27FC236}">
                <a16:creationId xmlns:a16="http://schemas.microsoft.com/office/drawing/2014/main" id="{9D83D30F-80A3-E483-24B8-249D163B806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54547"/>
          <a:stretch/>
        </p:blipFill>
        <p:spPr bwMode="auto">
          <a:xfrm>
            <a:off x="10776156" y="5161967"/>
            <a:ext cx="1221868" cy="1696033"/>
          </a:xfrm>
          <a:prstGeom prst="rect">
            <a:avLst/>
          </a:prstGeom>
          <a:noFill/>
          <a:ln>
            <a:noFill/>
          </a:ln>
        </p:spPr>
      </p:pic>
    </p:spTree>
    <p:extLst>
      <p:ext uri="{BB962C8B-B14F-4D97-AF65-F5344CB8AC3E}">
        <p14:creationId xmlns:p14="http://schemas.microsoft.com/office/powerpoint/2010/main" val="38612005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022_Feedbac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2FE391-A316-3A7C-ECA1-A8C972E9A2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47313" y="306750"/>
            <a:ext cx="720000" cy="720000"/>
          </a:xfrm>
          <a:prstGeom prst="rect">
            <a:avLst/>
          </a:prstGeom>
        </p:spPr>
      </p:pic>
      <p:grpSp>
        <p:nvGrpSpPr>
          <p:cNvPr id="7" name="Group 6">
            <a:extLst>
              <a:ext uri="{FF2B5EF4-FFF2-40B4-BE49-F238E27FC236}">
                <a16:creationId xmlns:a16="http://schemas.microsoft.com/office/drawing/2014/main" id="{801238EA-CA64-52DE-B612-6AA5FD96E25D}"/>
              </a:ext>
            </a:extLst>
          </p:cNvPr>
          <p:cNvGrpSpPr/>
          <p:nvPr userDrawn="1"/>
        </p:nvGrpSpPr>
        <p:grpSpPr>
          <a:xfrm>
            <a:off x="1246671" y="666749"/>
            <a:ext cx="8541919" cy="1800000"/>
            <a:chOff x="1246671" y="666749"/>
            <a:chExt cx="8541919" cy="1800000"/>
          </a:xfrm>
        </p:grpSpPr>
        <p:pic>
          <p:nvPicPr>
            <p:cNvPr id="8" name="Picture 7" descr="A picture containing text, clipart&#10;&#10;Description automatically generated">
              <a:extLst>
                <a:ext uri="{FF2B5EF4-FFF2-40B4-BE49-F238E27FC236}">
                  <a16:creationId xmlns:a16="http://schemas.microsoft.com/office/drawing/2014/main" id="{E43FB70B-65BA-4D41-65A8-C8E40F4BE54A}"/>
                </a:ext>
              </a:extLst>
            </p:cNvPr>
            <p:cNvPicPr>
              <a:picLocks noChangeAspect="1"/>
            </p:cNvPicPr>
            <p:nvPr/>
          </p:nvPicPr>
          <p:blipFill rotWithShape="1">
            <a:blip r:embed="rId3"/>
            <a:srcRect l="1" r="59118"/>
            <a:stretch/>
          </p:blipFill>
          <p:spPr>
            <a:xfrm>
              <a:off x="1246671" y="666749"/>
              <a:ext cx="3492017" cy="1800000"/>
            </a:xfrm>
            <a:prstGeom prst="rect">
              <a:avLst/>
            </a:prstGeom>
          </p:spPr>
        </p:pic>
        <p:pic>
          <p:nvPicPr>
            <p:cNvPr id="9" name="Picture 8" descr="Text&#10;&#10;Description automatically generated">
              <a:extLst>
                <a:ext uri="{FF2B5EF4-FFF2-40B4-BE49-F238E27FC236}">
                  <a16:creationId xmlns:a16="http://schemas.microsoft.com/office/drawing/2014/main" id="{2A82FC73-3B49-B3FB-0C2A-FC9CA50F9251}"/>
                </a:ext>
              </a:extLst>
            </p:cNvPr>
            <p:cNvPicPr>
              <a:picLocks noChangeAspect="1"/>
            </p:cNvPicPr>
            <p:nvPr/>
          </p:nvPicPr>
          <p:blipFill rotWithShape="1">
            <a:blip r:embed="rId4"/>
            <a:srcRect l="40881"/>
            <a:stretch/>
          </p:blipFill>
          <p:spPr>
            <a:xfrm>
              <a:off x="4738688" y="666749"/>
              <a:ext cx="5049902" cy="1800000"/>
            </a:xfrm>
            <a:prstGeom prst="rect">
              <a:avLst/>
            </a:prstGeom>
          </p:spPr>
        </p:pic>
      </p:grpSp>
      <p:pic>
        <p:nvPicPr>
          <p:cNvPr id="10" name="Picture 9">
            <a:extLst>
              <a:ext uri="{FF2B5EF4-FFF2-40B4-BE49-F238E27FC236}">
                <a16:creationId xmlns:a16="http://schemas.microsoft.com/office/drawing/2014/main" id="{3D71623F-F518-1326-A581-793367A86A9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 r="9840" b="18237"/>
          <a:stretch/>
        </p:blipFill>
        <p:spPr>
          <a:xfrm>
            <a:off x="10451687" y="4955313"/>
            <a:ext cx="1999103" cy="1902688"/>
          </a:xfrm>
          <a:prstGeom prst="rect">
            <a:avLst/>
          </a:prstGeom>
        </p:spPr>
      </p:pic>
      <p:sp>
        <p:nvSpPr>
          <p:cNvPr id="12" name="TextBox 11">
            <a:extLst>
              <a:ext uri="{FF2B5EF4-FFF2-40B4-BE49-F238E27FC236}">
                <a16:creationId xmlns:a16="http://schemas.microsoft.com/office/drawing/2014/main" id="{A2BFD872-F51A-CC47-59E3-E5FE26B1B14C}"/>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Feedback</a:t>
            </a:r>
          </a:p>
        </p:txBody>
      </p:sp>
      <p:sp>
        <p:nvSpPr>
          <p:cNvPr id="13" name="Title 1">
            <a:extLst>
              <a:ext uri="{FF2B5EF4-FFF2-40B4-BE49-F238E27FC236}">
                <a16:creationId xmlns:a16="http://schemas.microsoft.com/office/drawing/2014/main" id="{80ACDFCA-D986-341E-D9F4-A5DD5D0CEE6E}"/>
              </a:ext>
            </a:extLst>
          </p:cNvPr>
          <p:cNvSpPr>
            <a:spLocks noGrp="1"/>
          </p:cNvSpPr>
          <p:nvPr>
            <p:ph type="title"/>
          </p:nvPr>
        </p:nvSpPr>
        <p:spPr>
          <a:xfrm>
            <a:off x="330364" y="3177000"/>
            <a:ext cx="10399691" cy="2945989"/>
          </a:xfrm>
        </p:spPr>
        <p:txBody>
          <a:bodyPr>
            <a:normAutofit fontScale="90000"/>
          </a:bodyPr>
          <a:lstStyle/>
          <a:p>
            <a:pPr algn="ctr"/>
            <a:r>
              <a:rPr lang="en-US" sz="3100" b="0"/>
              <a:t>Loved the lesson? Have some suggestions for improvements? Noticed a mistake or an error?</a:t>
            </a:r>
            <a:br>
              <a:rPr lang="en-US" b="0"/>
            </a:br>
            <a:br>
              <a:rPr lang="en-US" b="0"/>
            </a:br>
            <a:r>
              <a:rPr lang="en-US" sz="4900">
                <a:hlinkClick r:id="rId6"/>
              </a:rPr>
              <a:t>Please let us know!</a:t>
            </a:r>
            <a:br>
              <a:rPr lang="en-US">
                <a:hlinkClick r:id="rId6"/>
              </a:rPr>
            </a:br>
            <a:br>
              <a:rPr lang="en-US">
                <a:hlinkClick r:id="rId6"/>
              </a:rPr>
            </a:br>
            <a:r>
              <a:rPr lang="en-US" sz="2700">
                <a:hlinkClick r:id="rId6"/>
              </a:rPr>
              <a:t>Click here to provide some quick feedback on the lesson</a:t>
            </a:r>
            <a:endParaRPr lang="en-US" b="0"/>
          </a:p>
        </p:txBody>
      </p:sp>
    </p:spTree>
    <p:extLst>
      <p:ext uri="{BB962C8B-B14F-4D97-AF65-F5344CB8AC3E}">
        <p14:creationId xmlns:p14="http://schemas.microsoft.com/office/powerpoint/2010/main" val="34880611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022_4a_StarWor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A62A8-D1CE-0F74-EF7A-53B4CA9A9574}"/>
              </a:ext>
            </a:extLst>
          </p:cNvPr>
          <p:cNvSpPr>
            <a:spLocks noGrp="1"/>
          </p:cNvSpPr>
          <p:nvPr>
            <p:ph type="title"/>
          </p:nvPr>
        </p:nvSpPr>
        <p:spPr/>
        <p:txBody>
          <a:bodyPr/>
          <a:lstStyle/>
          <a:p>
            <a:r>
              <a:rPr lang="en-US"/>
              <a:t>Click to edit Master title style</a:t>
            </a:r>
            <a:endParaRPr lang="en-GB"/>
          </a:p>
        </p:txBody>
      </p:sp>
      <p:pic>
        <p:nvPicPr>
          <p:cNvPr id="3" name="Picture 2">
            <a:extLst>
              <a:ext uri="{FF2B5EF4-FFF2-40B4-BE49-F238E27FC236}">
                <a16:creationId xmlns:a16="http://schemas.microsoft.com/office/drawing/2014/main" id="{D3D0332B-6E1A-9666-EBC7-A999BC3545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271"/>
          <a:stretch/>
        </p:blipFill>
        <p:spPr>
          <a:xfrm>
            <a:off x="10739702" y="5019249"/>
            <a:ext cx="1493520" cy="1838752"/>
          </a:xfrm>
          <a:prstGeom prst="rect">
            <a:avLst/>
          </a:prstGeom>
        </p:spPr>
      </p:pic>
      <p:sp>
        <p:nvSpPr>
          <p:cNvPr id="4" name="TextBox 3">
            <a:extLst>
              <a:ext uri="{FF2B5EF4-FFF2-40B4-BE49-F238E27FC236}">
                <a16:creationId xmlns:a16="http://schemas.microsoft.com/office/drawing/2014/main" id="{F124B3C2-C048-488A-3748-3685343F9435}"/>
              </a:ext>
            </a:extLst>
          </p:cNvPr>
          <p:cNvSpPr txBox="1"/>
          <p:nvPr userDrawn="1"/>
        </p:nvSpPr>
        <p:spPr>
          <a:xfrm rot="5400000">
            <a:off x="9798635" y="2778507"/>
            <a:ext cx="3617353"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Star Words</a:t>
            </a:r>
          </a:p>
        </p:txBody>
      </p:sp>
      <p:pic>
        <p:nvPicPr>
          <p:cNvPr id="5" name="Picture 4">
            <a:extLst>
              <a:ext uri="{FF2B5EF4-FFF2-40B4-BE49-F238E27FC236}">
                <a16:creationId xmlns:a16="http://schemas.microsoft.com/office/drawing/2014/main" id="{88DF2645-9824-F36F-95C3-53881A45C975}"/>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46400" y="306000"/>
            <a:ext cx="717550" cy="717550"/>
          </a:xfrm>
          <a:prstGeom prst="rect">
            <a:avLst/>
          </a:prstGeom>
          <a:noFill/>
          <a:ln>
            <a:noFill/>
          </a:ln>
        </p:spPr>
      </p:pic>
    </p:spTree>
    <p:extLst>
      <p:ext uri="{BB962C8B-B14F-4D97-AF65-F5344CB8AC3E}">
        <p14:creationId xmlns:p14="http://schemas.microsoft.com/office/powerpoint/2010/main" val="12576062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022_4b_IndependentTas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3A0A7-D217-4761-AAA2-06DAE8F5C69F}"/>
              </a:ext>
            </a:extLst>
          </p:cNvPr>
          <p:cNvSpPr>
            <a:spLocks noGrp="1"/>
          </p:cNvSpPr>
          <p:nvPr>
            <p:ph type="title"/>
          </p:nvPr>
        </p:nvSpPr>
        <p:spPr/>
        <p:txBody>
          <a:bodyPr/>
          <a:lstStyle/>
          <a:p>
            <a:r>
              <a:rPr lang="en-US"/>
              <a:t>Click to edit Master title style</a:t>
            </a:r>
            <a:endParaRPr lang="en-GB"/>
          </a:p>
        </p:txBody>
      </p:sp>
      <p:sp>
        <p:nvSpPr>
          <p:cNvPr id="4" name="Text Placeholder 6">
            <a:extLst>
              <a:ext uri="{FF2B5EF4-FFF2-40B4-BE49-F238E27FC236}">
                <a16:creationId xmlns:a16="http://schemas.microsoft.com/office/drawing/2014/main" id="{022A2179-F26A-D196-3FC1-D6C6A0EE7417}"/>
              </a:ext>
            </a:extLst>
          </p:cNvPr>
          <p:cNvSpPr>
            <a:spLocks noGrp="1"/>
          </p:cNvSpPr>
          <p:nvPr>
            <p:ph type="body" sz="quarter" idx="10"/>
          </p:nvPr>
        </p:nvSpPr>
        <p:spPr>
          <a:xfrm>
            <a:off x="219075" y="1766167"/>
            <a:ext cx="10606088" cy="1107996"/>
          </a:xfrm>
          <a:prstGeom prst="rect">
            <a:avLst/>
          </a:prstGeom>
        </p:spPr>
        <p:txBody>
          <a:bodyPr>
            <a:spAutoFit/>
          </a:bodyPr>
          <a:lstStyle/>
          <a:p>
            <a:pPr lvl="0"/>
            <a:r>
              <a:rPr lang="en-US"/>
              <a:t>Click to edit Master text styles</a:t>
            </a:r>
          </a:p>
          <a:p>
            <a:pPr lvl="1"/>
            <a:r>
              <a:rPr lang="en-US"/>
              <a:t>Second level</a:t>
            </a:r>
          </a:p>
        </p:txBody>
      </p:sp>
      <p:sp>
        <p:nvSpPr>
          <p:cNvPr id="6" name="TextBox 5">
            <a:extLst>
              <a:ext uri="{FF2B5EF4-FFF2-40B4-BE49-F238E27FC236}">
                <a16:creationId xmlns:a16="http://schemas.microsoft.com/office/drawing/2014/main" id="{02432203-753A-9CAA-FB79-490EA565B95F}"/>
              </a:ext>
            </a:extLst>
          </p:cNvPr>
          <p:cNvSpPr txBox="1"/>
          <p:nvPr userDrawn="1"/>
        </p:nvSpPr>
        <p:spPr>
          <a:xfrm rot="5400000">
            <a:off x="9461968" y="3115172"/>
            <a:ext cx="4290685"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Independent Task</a:t>
            </a:r>
          </a:p>
        </p:txBody>
      </p:sp>
      <p:pic>
        <p:nvPicPr>
          <p:cNvPr id="7" name="Picture 6">
            <a:extLst>
              <a:ext uri="{FF2B5EF4-FFF2-40B4-BE49-F238E27FC236}">
                <a16:creationId xmlns:a16="http://schemas.microsoft.com/office/drawing/2014/main" id="{13608B14-6D98-1EC1-1D14-D77DDE90CDE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r="9840" b="18237"/>
          <a:stretch/>
        </p:blipFill>
        <p:spPr>
          <a:xfrm>
            <a:off x="10451687" y="4955313"/>
            <a:ext cx="1999103" cy="1902688"/>
          </a:xfrm>
          <a:prstGeom prst="rect">
            <a:avLst/>
          </a:prstGeom>
        </p:spPr>
      </p:pic>
      <p:pic>
        <p:nvPicPr>
          <p:cNvPr id="8" name="Picture 7">
            <a:extLst>
              <a:ext uri="{FF2B5EF4-FFF2-40B4-BE49-F238E27FC236}">
                <a16:creationId xmlns:a16="http://schemas.microsoft.com/office/drawing/2014/main" id="{7D27A8EC-8E62-7B05-A05B-9095793E5320}"/>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sp>
        <p:nvSpPr>
          <p:cNvPr id="12" name="Text Placeholder 11">
            <a:extLst>
              <a:ext uri="{FF2B5EF4-FFF2-40B4-BE49-F238E27FC236}">
                <a16:creationId xmlns:a16="http://schemas.microsoft.com/office/drawing/2014/main" id="{8CED83C9-4158-C984-CB4A-FB062F7A94BC}"/>
              </a:ext>
            </a:extLst>
          </p:cNvPr>
          <p:cNvSpPr>
            <a:spLocks noGrp="1"/>
          </p:cNvSpPr>
          <p:nvPr>
            <p:ph type="body" sz="quarter" idx="11" hasCustomPrompt="1"/>
          </p:nvPr>
        </p:nvSpPr>
        <p:spPr>
          <a:xfrm>
            <a:off x="208694" y="952475"/>
            <a:ext cx="10606088" cy="619483"/>
          </a:xfrm>
          <a:prstGeom prst="rect">
            <a:avLst/>
          </a:prstGeom>
        </p:spPr>
        <p:txBody>
          <a:bodyPr/>
          <a:lstStyle>
            <a:lvl1pPr>
              <a:defRPr sz="3200" b="1">
                <a:solidFill>
                  <a:srgbClr val="E50E46"/>
                </a:solidFill>
              </a:defRPr>
            </a:lvl1pPr>
          </a:lstStyle>
          <a:p>
            <a:pPr lvl="0"/>
            <a:r>
              <a:rPr lang="en-US"/>
              <a:t>Slide title (if needed)</a:t>
            </a:r>
          </a:p>
        </p:txBody>
      </p:sp>
    </p:spTree>
    <p:extLst>
      <p:ext uri="{BB962C8B-B14F-4D97-AF65-F5344CB8AC3E}">
        <p14:creationId xmlns:p14="http://schemas.microsoft.com/office/powerpoint/2010/main" val="1197511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KS1_Existing knowledg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AFE9698-6F1B-60D0-1D43-387DDA1AB58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22764" y="5950156"/>
            <a:ext cx="762738" cy="762738"/>
          </a:xfrm>
          <a:prstGeom prst="rect">
            <a:avLst/>
          </a:prstGeom>
        </p:spPr>
      </p:pic>
      <p:sp>
        <p:nvSpPr>
          <p:cNvPr id="5" name="Text Placeholder 4">
            <a:extLst>
              <a:ext uri="{FF2B5EF4-FFF2-40B4-BE49-F238E27FC236}">
                <a16:creationId xmlns:a16="http://schemas.microsoft.com/office/drawing/2014/main" id="{69B493EB-D26C-4CF7-9CD6-C74421415D2E}"/>
              </a:ext>
            </a:extLst>
          </p:cNvPr>
          <p:cNvSpPr>
            <a:spLocks noGrp="1"/>
          </p:cNvSpPr>
          <p:nvPr>
            <p:ph type="body" sz="quarter" idx="10"/>
          </p:nvPr>
        </p:nvSpPr>
        <p:spPr>
          <a:xfrm>
            <a:off x="1037359" y="1672937"/>
            <a:ext cx="4573732" cy="2020888"/>
          </a:xfrm>
          <a:prstGeom prst="wedgeRoundRectCallout">
            <a:avLst>
              <a:gd name="adj1" fmla="val -35827"/>
              <a:gd name="adj2" fmla="val 68156"/>
              <a:gd name="adj3" fmla="val 16667"/>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4">
            <a:extLst>
              <a:ext uri="{FF2B5EF4-FFF2-40B4-BE49-F238E27FC236}">
                <a16:creationId xmlns:a16="http://schemas.microsoft.com/office/drawing/2014/main" id="{3963428A-62A0-7ADF-AFE9-A496E76911B5}"/>
              </a:ext>
            </a:extLst>
          </p:cNvPr>
          <p:cNvSpPr>
            <a:spLocks noGrp="1"/>
          </p:cNvSpPr>
          <p:nvPr>
            <p:ph type="body" sz="quarter" idx="11"/>
          </p:nvPr>
        </p:nvSpPr>
        <p:spPr>
          <a:xfrm>
            <a:off x="5869304" y="1672937"/>
            <a:ext cx="4573732" cy="2020888"/>
          </a:xfrm>
          <a:prstGeom prst="wedgeRoundRectCallout">
            <a:avLst>
              <a:gd name="adj1" fmla="val 34146"/>
              <a:gd name="adj2" fmla="val 72783"/>
              <a:gd name="adj3" fmla="val 16667"/>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Content Placeholder 2">
            <a:extLst>
              <a:ext uri="{FF2B5EF4-FFF2-40B4-BE49-F238E27FC236}">
                <a16:creationId xmlns:a16="http://schemas.microsoft.com/office/drawing/2014/main" id="{289DABDB-FC8D-FC3E-E9B6-CAE726F94EA5}"/>
              </a:ext>
            </a:extLst>
          </p:cNvPr>
          <p:cNvSpPr txBox="1">
            <a:spLocks/>
          </p:cNvSpPr>
          <p:nvPr userDrawn="1"/>
        </p:nvSpPr>
        <p:spPr>
          <a:xfrm rot="5400000">
            <a:off x="9725976" y="3632531"/>
            <a:ext cx="3780579"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Existing knowledge</a:t>
            </a:r>
            <a:endParaRPr lang="en-GB"/>
          </a:p>
        </p:txBody>
      </p:sp>
      <p:sp>
        <p:nvSpPr>
          <p:cNvPr id="4" name="Text Placeholder 3">
            <a:extLst>
              <a:ext uri="{FF2B5EF4-FFF2-40B4-BE49-F238E27FC236}">
                <a16:creationId xmlns:a16="http://schemas.microsoft.com/office/drawing/2014/main" id="{06DF3C69-0A85-3278-A8EF-E7FEDE1CFEBE}"/>
              </a:ext>
            </a:extLst>
          </p:cNvPr>
          <p:cNvSpPr>
            <a:spLocks noGrp="1"/>
          </p:cNvSpPr>
          <p:nvPr>
            <p:ph type="body" sz="quarter" idx="12"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Tree>
    <p:extLst>
      <p:ext uri="{BB962C8B-B14F-4D97-AF65-F5344CB8AC3E}">
        <p14:creationId xmlns:p14="http://schemas.microsoft.com/office/powerpoint/2010/main" val="23654396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KS1_Enquiry Question_firstlesson">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9B493EB-D26C-4CF7-9CD6-C74421415D2E}"/>
              </a:ext>
            </a:extLst>
          </p:cNvPr>
          <p:cNvSpPr>
            <a:spLocks noGrp="1"/>
          </p:cNvSpPr>
          <p:nvPr>
            <p:ph type="body" sz="quarter" idx="10" hasCustomPrompt="1"/>
          </p:nvPr>
        </p:nvSpPr>
        <p:spPr>
          <a:xfrm>
            <a:off x="4313381" y="1710025"/>
            <a:ext cx="6239693" cy="2677248"/>
          </a:xfrm>
          <a:prstGeom prst="wedgeRoundRectCallout">
            <a:avLst>
              <a:gd name="adj1" fmla="val -59561"/>
              <a:gd name="adj2" fmla="val 14476"/>
              <a:gd name="adj3" fmla="val 16667"/>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a:t>This is the unit enquiry question</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3">
            <a:extLst>
              <a:ext uri="{FF2B5EF4-FFF2-40B4-BE49-F238E27FC236}">
                <a16:creationId xmlns:a16="http://schemas.microsoft.com/office/drawing/2014/main" id="{A2350325-D258-8B0F-67DF-BC3B299D636E}"/>
              </a:ext>
            </a:extLst>
          </p:cNvPr>
          <p:cNvSpPr>
            <a:spLocks noGrp="1"/>
          </p:cNvSpPr>
          <p:nvPr>
            <p:ph type="pic" sz="quarter" idx="11" hasCustomPrompt="1"/>
          </p:nvPr>
        </p:nvSpPr>
        <p:spPr>
          <a:xfrm>
            <a:off x="493423" y="2462645"/>
            <a:ext cx="4143232" cy="4395355"/>
          </a:xfrm>
          <a:prstGeom prst="rect">
            <a:avLst/>
          </a:prstGeom>
        </p:spPr>
        <p:txBody>
          <a:bodyPr/>
          <a:lstStyle>
            <a:lvl1pPr marL="0" indent="0">
              <a:lnSpc>
                <a:spcPct val="100000"/>
              </a:lnSpc>
              <a:buNone/>
              <a:defRPr>
                <a:latin typeface="Century Gothic" panose="020B0502020202020204" pitchFamily="34" charset="0"/>
              </a:defRPr>
            </a:lvl1pPr>
          </a:lstStyle>
          <a:p>
            <a:r>
              <a:rPr lang="en-GB"/>
              <a:t>Insert character artwork</a:t>
            </a:r>
          </a:p>
        </p:txBody>
      </p:sp>
      <p:pic>
        <p:nvPicPr>
          <p:cNvPr id="10" name="Picture 9">
            <a:extLst>
              <a:ext uri="{FF2B5EF4-FFF2-40B4-BE49-F238E27FC236}">
                <a16:creationId xmlns:a16="http://schemas.microsoft.com/office/drawing/2014/main" id="{B699ECF4-6E58-4F46-DF09-BF03E222D72F}"/>
              </a:ext>
            </a:extLst>
          </p:cNvPr>
          <p:cNvPicPr>
            <a:picLocks noChangeAspect="1"/>
          </p:cNvPicPr>
          <p:nvPr userDrawn="1"/>
        </p:nvPicPr>
        <p:blipFill>
          <a:blip r:embed="rId2"/>
          <a:srcRect/>
          <a:stretch/>
        </p:blipFill>
        <p:spPr>
          <a:xfrm>
            <a:off x="11220009" y="5942883"/>
            <a:ext cx="777625" cy="777625"/>
          </a:xfrm>
          <a:prstGeom prst="rect">
            <a:avLst/>
          </a:prstGeom>
        </p:spPr>
      </p:pic>
      <p:sp>
        <p:nvSpPr>
          <p:cNvPr id="2" name="Content Placeholder 2">
            <a:extLst>
              <a:ext uri="{FF2B5EF4-FFF2-40B4-BE49-F238E27FC236}">
                <a16:creationId xmlns:a16="http://schemas.microsoft.com/office/drawing/2014/main" id="{4F98CEE3-4DED-EC81-55A1-ADC847160BB5}"/>
              </a:ext>
            </a:extLst>
          </p:cNvPr>
          <p:cNvSpPr txBox="1">
            <a:spLocks/>
          </p:cNvSpPr>
          <p:nvPr userDrawn="1"/>
        </p:nvSpPr>
        <p:spPr>
          <a:xfrm rot="5400000">
            <a:off x="8828077" y="2755403"/>
            <a:ext cx="5487995" cy="5466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Enquiry question</a:t>
            </a:r>
          </a:p>
          <a:p>
            <a:pPr marL="0" indent="0">
              <a:buFont typeface="Arial" panose="020B0604020202020204" pitchFamily="34" charset="0"/>
              <a:buNone/>
            </a:pPr>
            <a:endParaRPr lang="en-GB"/>
          </a:p>
        </p:txBody>
      </p:sp>
    </p:spTree>
    <p:extLst>
      <p:ext uri="{BB962C8B-B14F-4D97-AF65-F5344CB8AC3E}">
        <p14:creationId xmlns:p14="http://schemas.microsoft.com/office/powerpoint/2010/main" val="36358958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KS1_Enquiry Question_finallesson">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9B493EB-D26C-4CF7-9CD6-C74421415D2E}"/>
              </a:ext>
            </a:extLst>
          </p:cNvPr>
          <p:cNvSpPr>
            <a:spLocks noGrp="1"/>
          </p:cNvSpPr>
          <p:nvPr>
            <p:ph type="body" sz="quarter" idx="10" hasCustomPrompt="1"/>
          </p:nvPr>
        </p:nvSpPr>
        <p:spPr>
          <a:xfrm>
            <a:off x="4313381" y="1710025"/>
            <a:ext cx="6239693" cy="2677248"/>
          </a:xfrm>
          <a:prstGeom prst="wedgeRoundRectCallout">
            <a:avLst>
              <a:gd name="adj1" fmla="val -59561"/>
              <a:gd name="adj2" fmla="val 14476"/>
              <a:gd name="adj3" fmla="val 16667"/>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a:t>This is the unit enquiry question</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3">
            <a:extLst>
              <a:ext uri="{FF2B5EF4-FFF2-40B4-BE49-F238E27FC236}">
                <a16:creationId xmlns:a16="http://schemas.microsoft.com/office/drawing/2014/main" id="{A2350325-D258-8B0F-67DF-BC3B299D636E}"/>
              </a:ext>
            </a:extLst>
          </p:cNvPr>
          <p:cNvSpPr>
            <a:spLocks noGrp="1"/>
          </p:cNvSpPr>
          <p:nvPr>
            <p:ph type="pic" sz="quarter" idx="11" hasCustomPrompt="1"/>
          </p:nvPr>
        </p:nvSpPr>
        <p:spPr>
          <a:xfrm>
            <a:off x="493423" y="2462645"/>
            <a:ext cx="4143232" cy="4395355"/>
          </a:xfrm>
          <a:prstGeom prst="rect">
            <a:avLst/>
          </a:prstGeom>
        </p:spPr>
        <p:txBody>
          <a:bodyPr/>
          <a:lstStyle>
            <a:lvl1pPr marL="0" indent="0">
              <a:lnSpc>
                <a:spcPct val="100000"/>
              </a:lnSpc>
              <a:buNone/>
              <a:defRPr>
                <a:latin typeface="Century Gothic" panose="020B0502020202020204" pitchFamily="34" charset="0"/>
              </a:defRPr>
            </a:lvl1pPr>
          </a:lstStyle>
          <a:p>
            <a:r>
              <a:rPr lang="en-GB"/>
              <a:t>Insert character artwork</a:t>
            </a:r>
          </a:p>
        </p:txBody>
      </p:sp>
      <p:pic>
        <p:nvPicPr>
          <p:cNvPr id="10" name="Picture 9">
            <a:extLst>
              <a:ext uri="{FF2B5EF4-FFF2-40B4-BE49-F238E27FC236}">
                <a16:creationId xmlns:a16="http://schemas.microsoft.com/office/drawing/2014/main" id="{B699ECF4-6E58-4F46-DF09-BF03E222D72F}"/>
              </a:ext>
            </a:extLst>
          </p:cNvPr>
          <p:cNvPicPr>
            <a:picLocks noChangeAspect="1"/>
          </p:cNvPicPr>
          <p:nvPr userDrawn="1"/>
        </p:nvPicPr>
        <p:blipFill>
          <a:blip r:embed="rId2"/>
          <a:srcRect/>
          <a:stretch/>
        </p:blipFill>
        <p:spPr>
          <a:xfrm>
            <a:off x="11220009" y="5942883"/>
            <a:ext cx="777625" cy="777625"/>
          </a:xfrm>
          <a:prstGeom prst="rect">
            <a:avLst/>
          </a:prstGeom>
        </p:spPr>
      </p:pic>
      <p:sp>
        <p:nvSpPr>
          <p:cNvPr id="6" name="TextBox 5">
            <a:extLst>
              <a:ext uri="{FF2B5EF4-FFF2-40B4-BE49-F238E27FC236}">
                <a16:creationId xmlns:a16="http://schemas.microsoft.com/office/drawing/2014/main" id="{C038F5E4-7C8B-E5C7-BA4B-6EC72475216D}"/>
              </a:ext>
            </a:extLst>
          </p:cNvPr>
          <p:cNvSpPr txBox="1"/>
          <p:nvPr userDrawn="1"/>
        </p:nvSpPr>
        <p:spPr>
          <a:xfrm>
            <a:off x="473075" y="426602"/>
            <a:ext cx="10333470" cy="522000"/>
          </a:xfrm>
          <a:prstGeom prst="roundRect">
            <a:avLst/>
          </a:prstGeom>
          <a:solidFill>
            <a:srgbClr val="8E71A5"/>
          </a:solidFill>
          <a:ln>
            <a:noFill/>
          </a:ln>
        </p:spPr>
        <p:txBody>
          <a:bodyPr wrap="square" anchor="ctr">
            <a:spAutoFit/>
          </a:bodyPr>
          <a:lstStyle/>
          <a:p>
            <a:pPr marL="176400"/>
            <a:r>
              <a:rPr lang="en-GB" sz="2800" b="1">
                <a:solidFill>
                  <a:schemeClr val="bg1"/>
                </a:solidFill>
                <a:latin typeface="Century Gothic" panose="020B0502020202020204" pitchFamily="34" charset="0"/>
              </a:rPr>
              <a:t>Now you are ready to answer the enquiry question:</a:t>
            </a:r>
          </a:p>
        </p:txBody>
      </p:sp>
      <p:sp>
        <p:nvSpPr>
          <p:cNvPr id="2" name="Content Placeholder 2">
            <a:extLst>
              <a:ext uri="{FF2B5EF4-FFF2-40B4-BE49-F238E27FC236}">
                <a16:creationId xmlns:a16="http://schemas.microsoft.com/office/drawing/2014/main" id="{450830EE-1B8E-B753-BF2D-D34919798313}"/>
              </a:ext>
            </a:extLst>
          </p:cNvPr>
          <p:cNvSpPr txBox="1">
            <a:spLocks/>
          </p:cNvSpPr>
          <p:nvPr userDrawn="1"/>
        </p:nvSpPr>
        <p:spPr>
          <a:xfrm rot="5400000">
            <a:off x="8828077" y="2755403"/>
            <a:ext cx="5487995" cy="5466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Enquiry question</a:t>
            </a:r>
          </a:p>
          <a:p>
            <a:pPr marL="0" indent="0">
              <a:buFont typeface="Arial" panose="020B0604020202020204" pitchFamily="34" charset="0"/>
              <a:buNone/>
            </a:pPr>
            <a:endParaRPr lang="en-GB"/>
          </a:p>
        </p:txBody>
      </p:sp>
    </p:spTree>
    <p:extLst>
      <p:ext uri="{BB962C8B-B14F-4D97-AF65-F5344CB8AC3E}">
        <p14:creationId xmlns:p14="http://schemas.microsoft.com/office/powerpoint/2010/main" val="8827045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KS1_Learning journey_6">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FE56352-D31F-397D-0AE3-9F9764125A0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20009" y="5942883"/>
            <a:ext cx="777625" cy="777625"/>
          </a:xfrm>
          <a:prstGeom prst="rect">
            <a:avLst/>
          </a:prstGeom>
        </p:spPr>
      </p:pic>
      <p:sp>
        <p:nvSpPr>
          <p:cNvPr id="7" name="Rounded Rectangle 13">
            <a:extLst>
              <a:ext uri="{FF2B5EF4-FFF2-40B4-BE49-F238E27FC236}">
                <a16:creationId xmlns:a16="http://schemas.microsoft.com/office/drawing/2014/main" id="{664085B5-AB8B-E74C-D6F2-FB5A92D8B322}"/>
              </a:ext>
            </a:extLst>
          </p:cNvPr>
          <p:cNvSpPr/>
          <p:nvPr userDrawn="1"/>
        </p:nvSpPr>
        <p:spPr>
          <a:xfrm>
            <a:off x="464499" y="403783"/>
            <a:ext cx="5033391" cy="1828606"/>
          </a:xfrm>
          <a:prstGeom prst="roundRect">
            <a:avLst>
              <a:gd name="adj" fmla="val 50000"/>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a:solidFill>
                <a:schemeClr val="tx1"/>
              </a:solidFill>
              <a:latin typeface="Century Gothic" panose="020B0502020202020204" pitchFamily="34" charset="0"/>
            </a:endParaRPr>
          </a:p>
        </p:txBody>
      </p:sp>
      <p:sp>
        <p:nvSpPr>
          <p:cNvPr id="11" name="Rounded Rectangle 13">
            <a:extLst>
              <a:ext uri="{FF2B5EF4-FFF2-40B4-BE49-F238E27FC236}">
                <a16:creationId xmlns:a16="http://schemas.microsoft.com/office/drawing/2014/main" id="{89086965-8523-14C0-84C3-9E0C1864B091}"/>
              </a:ext>
            </a:extLst>
          </p:cNvPr>
          <p:cNvSpPr/>
          <p:nvPr userDrawn="1"/>
        </p:nvSpPr>
        <p:spPr>
          <a:xfrm>
            <a:off x="464499" y="2519162"/>
            <a:ext cx="5033391" cy="1828606"/>
          </a:xfrm>
          <a:prstGeom prst="roundRect">
            <a:avLst>
              <a:gd name="adj" fmla="val 50000"/>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a:solidFill>
                <a:schemeClr val="tx1"/>
              </a:solidFill>
              <a:latin typeface="Century Gothic" panose="020B0502020202020204" pitchFamily="34" charset="0"/>
            </a:endParaRPr>
          </a:p>
        </p:txBody>
      </p:sp>
      <p:sp>
        <p:nvSpPr>
          <p:cNvPr id="13" name="Oval 12">
            <a:extLst>
              <a:ext uri="{FF2B5EF4-FFF2-40B4-BE49-F238E27FC236}">
                <a16:creationId xmlns:a16="http://schemas.microsoft.com/office/drawing/2014/main" id="{40A7BE72-AA08-F2E3-6C4D-59BF41EEAFFB}"/>
              </a:ext>
            </a:extLst>
          </p:cNvPr>
          <p:cNvSpPr/>
          <p:nvPr userDrawn="1"/>
        </p:nvSpPr>
        <p:spPr>
          <a:xfrm>
            <a:off x="494603" y="3100956"/>
            <a:ext cx="665018" cy="665018"/>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3D69EDCB-7946-4998-DF9E-B7E9444FA6D7}"/>
              </a:ext>
            </a:extLst>
          </p:cNvPr>
          <p:cNvSpPr/>
          <p:nvPr userDrawn="1"/>
        </p:nvSpPr>
        <p:spPr>
          <a:xfrm>
            <a:off x="464499" y="4634541"/>
            <a:ext cx="5033391" cy="1828606"/>
          </a:xfrm>
          <a:prstGeom prst="roundRect">
            <a:avLst>
              <a:gd name="adj" fmla="val 50000"/>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a:solidFill>
                <a:schemeClr val="tx1"/>
              </a:solidFill>
              <a:latin typeface="Century Gothic" panose="020B0502020202020204" pitchFamily="34" charset="0"/>
            </a:endParaRPr>
          </a:p>
        </p:txBody>
      </p:sp>
      <p:sp>
        <p:nvSpPr>
          <p:cNvPr id="15" name="Oval 14">
            <a:extLst>
              <a:ext uri="{FF2B5EF4-FFF2-40B4-BE49-F238E27FC236}">
                <a16:creationId xmlns:a16="http://schemas.microsoft.com/office/drawing/2014/main" id="{EE868736-A74F-535A-EEAC-EFAA61361727}"/>
              </a:ext>
            </a:extLst>
          </p:cNvPr>
          <p:cNvSpPr/>
          <p:nvPr userDrawn="1"/>
        </p:nvSpPr>
        <p:spPr>
          <a:xfrm>
            <a:off x="494603" y="5201946"/>
            <a:ext cx="665018" cy="665018"/>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3">
            <a:extLst>
              <a:ext uri="{FF2B5EF4-FFF2-40B4-BE49-F238E27FC236}">
                <a16:creationId xmlns:a16="http://schemas.microsoft.com/office/drawing/2014/main" id="{A767BABF-70FE-32F9-7764-4273672E4BE5}"/>
              </a:ext>
            </a:extLst>
          </p:cNvPr>
          <p:cNvSpPr/>
          <p:nvPr userDrawn="1"/>
        </p:nvSpPr>
        <p:spPr>
          <a:xfrm>
            <a:off x="5701092" y="403783"/>
            <a:ext cx="5033391" cy="1828606"/>
          </a:xfrm>
          <a:prstGeom prst="roundRect">
            <a:avLst>
              <a:gd name="adj" fmla="val 50000"/>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a:solidFill>
                <a:schemeClr val="tx1"/>
              </a:solidFill>
              <a:latin typeface="Century Gothic" panose="020B0502020202020204" pitchFamily="34" charset="0"/>
            </a:endParaRPr>
          </a:p>
        </p:txBody>
      </p:sp>
      <p:sp>
        <p:nvSpPr>
          <p:cNvPr id="17" name="Oval 16">
            <a:extLst>
              <a:ext uri="{FF2B5EF4-FFF2-40B4-BE49-F238E27FC236}">
                <a16:creationId xmlns:a16="http://schemas.microsoft.com/office/drawing/2014/main" id="{82CD6666-865A-8623-0A83-278E23B08EC4}"/>
              </a:ext>
            </a:extLst>
          </p:cNvPr>
          <p:cNvSpPr/>
          <p:nvPr userDrawn="1"/>
        </p:nvSpPr>
        <p:spPr>
          <a:xfrm>
            <a:off x="5731196" y="971188"/>
            <a:ext cx="665018" cy="665018"/>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3">
            <a:extLst>
              <a:ext uri="{FF2B5EF4-FFF2-40B4-BE49-F238E27FC236}">
                <a16:creationId xmlns:a16="http://schemas.microsoft.com/office/drawing/2014/main" id="{433447E2-22F3-489A-60C3-4FF98A1FF029}"/>
              </a:ext>
            </a:extLst>
          </p:cNvPr>
          <p:cNvSpPr/>
          <p:nvPr userDrawn="1"/>
        </p:nvSpPr>
        <p:spPr>
          <a:xfrm>
            <a:off x="5701092" y="2519162"/>
            <a:ext cx="5033391" cy="1828606"/>
          </a:xfrm>
          <a:prstGeom prst="roundRect">
            <a:avLst>
              <a:gd name="adj" fmla="val 48628"/>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a:solidFill>
                <a:schemeClr val="tx1"/>
              </a:solidFill>
              <a:latin typeface="Century Gothic" panose="020B0502020202020204" pitchFamily="34" charset="0"/>
            </a:endParaRPr>
          </a:p>
        </p:txBody>
      </p:sp>
      <p:sp>
        <p:nvSpPr>
          <p:cNvPr id="22" name="Oval 21">
            <a:extLst>
              <a:ext uri="{FF2B5EF4-FFF2-40B4-BE49-F238E27FC236}">
                <a16:creationId xmlns:a16="http://schemas.microsoft.com/office/drawing/2014/main" id="{717139F2-4240-E4A4-D5A7-BD819FDC7EFE}"/>
              </a:ext>
            </a:extLst>
          </p:cNvPr>
          <p:cNvSpPr/>
          <p:nvPr userDrawn="1"/>
        </p:nvSpPr>
        <p:spPr>
          <a:xfrm>
            <a:off x="497508" y="964781"/>
            <a:ext cx="665018" cy="665018"/>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A5B46DD-5180-2F61-43F7-F9C642750B83}"/>
              </a:ext>
            </a:extLst>
          </p:cNvPr>
          <p:cNvSpPr/>
          <p:nvPr userDrawn="1"/>
        </p:nvSpPr>
        <p:spPr>
          <a:xfrm>
            <a:off x="5731196" y="3100956"/>
            <a:ext cx="665018" cy="665018"/>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3">
            <a:extLst>
              <a:ext uri="{FF2B5EF4-FFF2-40B4-BE49-F238E27FC236}">
                <a16:creationId xmlns:a16="http://schemas.microsoft.com/office/drawing/2014/main" id="{97FDE27B-59C4-CC07-D95F-2634534D3F98}"/>
              </a:ext>
            </a:extLst>
          </p:cNvPr>
          <p:cNvSpPr/>
          <p:nvPr userDrawn="1"/>
        </p:nvSpPr>
        <p:spPr>
          <a:xfrm>
            <a:off x="5701092" y="4634541"/>
            <a:ext cx="5033391" cy="1828606"/>
          </a:xfrm>
          <a:prstGeom prst="roundRect">
            <a:avLst>
              <a:gd name="adj" fmla="val 50000"/>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a:solidFill>
                <a:schemeClr val="tx1"/>
              </a:solidFill>
              <a:latin typeface="Century Gothic" panose="020B0502020202020204" pitchFamily="34" charset="0"/>
            </a:endParaRPr>
          </a:p>
        </p:txBody>
      </p:sp>
      <p:sp>
        <p:nvSpPr>
          <p:cNvPr id="21" name="Oval 20">
            <a:extLst>
              <a:ext uri="{FF2B5EF4-FFF2-40B4-BE49-F238E27FC236}">
                <a16:creationId xmlns:a16="http://schemas.microsoft.com/office/drawing/2014/main" id="{1A48D117-2F35-9AC6-8BE1-2215AF4AAEE5}"/>
              </a:ext>
            </a:extLst>
          </p:cNvPr>
          <p:cNvSpPr/>
          <p:nvPr userDrawn="1"/>
        </p:nvSpPr>
        <p:spPr>
          <a:xfrm>
            <a:off x="5731196" y="5201946"/>
            <a:ext cx="665018" cy="665018"/>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CF56FB98-D789-498F-B5E7-0B31FB79CEE6}"/>
              </a:ext>
            </a:extLst>
          </p:cNvPr>
          <p:cNvSpPr>
            <a:spLocks noGrp="1"/>
          </p:cNvSpPr>
          <p:nvPr>
            <p:ph type="body" sz="quarter" idx="15"/>
          </p:nvPr>
        </p:nvSpPr>
        <p:spPr>
          <a:xfrm>
            <a:off x="1302150" y="2605465"/>
            <a:ext cx="3636000" cy="1656000"/>
          </a:xfrm>
          <a:prstGeom prst="rect">
            <a:avLst/>
          </a:prstGeom>
        </p:spPr>
        <p:txBody>
          <a:bodyPr anchor="ctr">
            <a:noAutofit/>
          </a:bodyPr>
          <a:lstStyle>
            <a:lvl1pPr marL="0" indent="0" algn="ctr">
              <a:lnSpc>
                <a:spcPct val="100000"/>
              </a:lnSpc>
              <a:buNone/>
              <a:defRPr sz="240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a:t>Click to edit Master text styles</a:t>
            </a:r>
          </a:p>
        </p:txBody>
      </p:sp>
      <p:sp>
        <p:nvSpPr>
          <p:cNvPr id="29" name="Text Placeholder 4">
            <a:extLst>
              <a:ext uri="{FF2B5EF4-FFF2-40B4-BE49-F238E27FC236}">
                <a16:creationId xmlns:a16="http://schemas.microsoft.com/office/drawing/2014/main" id="{8690BEED-0CD4-ECF5-6F87-B1334FC3A4EB}"/>
              </a:ext>
            </a:extLst>
          </p:cNvPr>
          <p:cNvSpPr>
            <a:spLocks noGrp="1"/>
          </p:cNvSpPr>
          <p:nvPr>
            <p:ph type="body" sz="quarter" idx="16" hasCustomPrompt="1"/>
          </p:nvPr>
        </p:nvSpPr>
        <p:spPr>
          <a:xfrm>
            <a:off x="1302149" y="488969"/>
            <a:ext cx="3636000" cy="1656000"/>
          </a:xfrm>
          <a:prstGeom prst="rect">
            <a:avLst/>
          </a:prstGeom>
        </p:spPr>
        <p:txBody>
          <a:bodyPr anchor="ctr">
            <a:noAutofit/>
          </a:bodyPr>
          <a:lstStyle>
            <a:lvl1pPr marL="0" indent="0" algn="ctr">
              <a:lnSpc>
                <a:spcPct val="100000"/>
              </a:lnSpc>
              <a:buNone/>
              <a:defRPr sz="2400" b="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a:t>Lesson title</a:t>
            </a:r>
          </a:p>
        </p:txBody>
      </p:sp>
      <p:sp>
        <p:nvSpPr>
          <p:cNvPr id="24" name="Text Placeholder 4">
            <a:extLst>
              <a:ext uri="{FF2B5EF4-FFF2-40B4-BE49-F238E27FC236}">
                <a16:creationId xmlns:a16="http://schemas.microsoft.com/office/drawing/2014/main" id="{D8313C61-3CAF-BE63-EF1D-6D138BC0C90A}"/>
              </a:ext>
            </a:extLst>
          </p:cNvPr>
          <p:cNvSpPr>
            <a:spLocks noGrp="1"/>
          </p:cNvSpPr>
          <p:nvPr>
            <p:ph type="body" sz="quarter" idx="17"/>
          </p:nvPr>
        </p:nvSpPr>
        <p:spPr>
          <a:xfrm>
            <a:off x="1302149" y="4726574"/>
            <a:ext cx="3636000" cy="1656000"/>
          </a:xfrm>
          <a:prstGeom prst="rect">
            <a:avLst/>
          </a:prstGeom>
        </p:spPr>
        <p:txBody>
          <a:bodyPr anchor="ctr">
            <a:noAutofit/>
          </a:bodyPr>
          <a:lstStyle>
            <a:lvl1pPr marL="0" indent="0" algn="ctr">
              <a:lnSpc>
                <a:spcPct val="100000"/>
              </a:lnSpc>
              <a:buNone/>
              <a:defRPr sz="240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a:t>Click to edit Master text styles</a:t>
            </a:r>
          </a:p>
        </p:txBody>
      </p:sp>
      <p:sp>
        <p:nvSpPr>
          <p:cNvPr id="25" name="Text Placeholder 4">
            <a:extLst>
              <a:ext uri="{FF2B5EF4-FFF2-40B4-BE49-F238E27FC236}">
                <a16:creationId xmlns:a16="http://schemas.microsoft.com/office/drawing/2014/main" id="{7F9D0A9A-1BB4-7CF8-B259-6F69B04223C6}"/>
              </a:ext>
            </a:extLst>
          </p:cNvPr>
          <p:cNvSpPr>
            <a:spLocks noGrp="1"/>
          </p:cNvSpPr>
          <p:nvPr>
            <p:ph type="body" sz="quarter" idx="18"/>
          </p:nvPr>
        </p:nvSpPr>
        <p:spPr>
          <a:xfrm>
            <a:off x="6537836" y="2605465"/>
            <a:ext cx="3636000" cy="1656000"/>
          </a:xfrm>
          <a:prstGeom prst="rect">
            <a:avLst/>
          </a:prstGeom>
        </p:spPr>
        <p:txBody>
          <a:bodyPr anchor="ctr">
            <a:noAutofit/>
          </a:bodyPr>
          <a:lstStyle>
            <a:lvl1pPr marL="0" indent="0" algn="ctr">
              <a:lnSpc>
                <a:spcPct val="100000"/>
              </a:lnSpc>
              <a:buNone/>
              <a:defRPr sz="240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a:t>Click to edit Master text styles</a:t>
            </a:r>
          </a:p>
        </p:txBody>
      </p:sp>
      <p:sp>
        <p:nvSpPr>
          <p:cNvPr id="30" name="Text Placeholder 4">
            <a:extLst>
              <a:ext uri="{FF2B5EF4-FFF2-40B4-BE49-F238E27FC236}">
                <a16:creationId xmlns:a16="http://schemas.microsoft.com/office/drawing/2014/main" id="{1EFC887C-4A61-51D4-4584-8E3A0973C7EE}"/>
              </a:ext>
            </a:extLst>
          </p:cNvPr>
          <p:cNvSpPr>
            <a:spLocks noGrp="1"/>
          </p:cNvSpPr>
          <p:nvPr>
            <p:ph type="body" sz="quarter" idx="19"/>
          </p:nvPr>
        </p:nvSpPr>
        <p:spPr>
          <a:xfrm>
            <a:off x="6537836" y="4726574"/>
            <a:ext cx="3636000" cy="1656000"/>
          </a:xfrm>
          <a:prstGeom prst="rect">
            <a:avLst/>
          </a:prstGeom>
        </p:spPr>
        <p:txBody>
          <a:bodyPr anchor="ctr">
            <a:noAutofit/>
          </a:bodyPr>
          <a:lstStyle>
            <a:lvl1pPr marL="0" indent="0" algn="ctr">
              <a:lnSpc>
                <a:spcPct val="100000"/>
              </a:lnSpc>
              <a:buNone/>
              <a:defRPr sz="240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a:t>Click to edit Master text styles</a:t>
            </a:r>
          </a:p>
        </p:txBody>
      </p:sp>
      <p:sp>
        <p:nvSpPr>
          <p:cNvPr id="31" name="Text Placeholder 4">
            <a:extLst>
              <a:ext uri="{FF2B5EF4-FFF2-40B4-BE49-F238E27FC236}">
                <a16:creationId xmlns:a16="http://schemas.microsoft.com/office/drawing/2014/main" id="{D5C33EEF-A7D8-F53A-DBBA-00A4CE97CCB4}"/>
              </a:ext>
            </a:extLst>
          </p:cNvPr>
          <p:cNvSpPr>
            <a:spLocks noGrp="1"/>
          </p:cNvSpPr>
          <p:nvPr>
            <p:ph type="body" sz="quarter" idx="20"/>
          </p:nvPr>
        </p:nvSpPr>
        <p:spPr>
          <a:xfrm>
            <a:off x="6567939" y="482563"/>
            <a:ext cx="3636000" cy="1656000"/>
          </a:xfrm>
          <a:prstGeom prst="rect">
            <a:avLst/>
          </a:prstGeom>
        </p:spPr>
        <p:txBody>
          <a:bodyPr anchor="ctr">
            <a:noAutofit/>
          </a:bodyPr>
          <a:lstStyle>
            <a:lvl1pPr marL="0" indent="0" algn="ctr">
              <a:lnSpc>
                <a:spcPct val="100000"/>
              </a:lnSpc>
              <a:buNone/>
              <a:defRPr sz="240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a:t>Click to edit Master text styles</a:t>
            </a:r>
          </a:p>
        </p:txBody>
      </p:sp>
      <p:sp>
        <p:nvSpPr>
          <p:cNvPr id="23" name="TextBox 22">
            <a:extLst>
              <a:ext uri="{FF2B5EF4-FFF2-40B4-BE49-F238E27FC236}">
                <a16:creationId xmlns:a16="http://schemas.microsoft.com/office/drawing/2014/main" id="{DEBF302D-FC0F-3002-1804-7660B6DA41DE}"/>
              </a:ext>
            </a:extLst>
          </p:cNvPr>
          <p:cNvSpPr txBox="1"/>
          <p:nvPr userDrawn="1"/>
        </p:nvSpPr>
        <p:spPr>
          <a:xfrm>
            <a:off x="546354" y="3167213"/>
            <a:ext cx="583288" cy="523220"/>
          </a:xfrm>
          <a:prstGeom prst="rect">
            <a:avLst/>
          </a:prstGeom>
          <a:noFill/>
        </p:spPr>
        <p:txBody>
          <a:bodyPr wrap="square" rtlCol="0" anchor="ctr">
            <a:spAutoFit/>
          </a:bodyPr>
          <a:lstStyle/>
          <a:p>
            <a:pPr algn="ctr"/>
            <a:r>
              <a:rPr lang="en-GB" sz="2800" b="1">
                <a:latin typeface="Century Gothic" panose="020B0502020202020204" pitchFamily="34" charset="0"/>
              </a:rPr>
              <a:t>2</a:t>
            </a:r>
          </a:p>
        </p:txBody>
      </p:sp>
      <p:sp>
        <p:nvSpPr>
          <p:cNvPr id="26" name="TextBox 25">
            <a:extLst>
              <a:ext uri="{FF2B5EF4-FFF2-40B4-BE49-F238E27FC236}">
                <a16:creationId xmlns:a16="http://schemas.microsoft.com/office/drawing/2014/main" id="{23531AC6-5D2A-182B-D3F8-AFFD8F8D4789}"/>
              </a:ext>
            </a:extLst>
          </p:cNvPr>
          <p:cNvSpPr txBox="1"/>
          <p:nvPr userDrawn="1"/>
        </p:nvSpPr>
        <p:spPr>
          <a:xfrm>
            <a:off x="546354" y="1038883"/>
            <a:ext cx="583288" cy="523220"/>
          </a:xfrm>
          <a:prstGeom prst="rect">
            <a:avLst/>
          </a:prstGeom>
          <a:noFill/>
        </p:spPr>
        <p:txBody>
          <a:bodyPr wrap="square" rtlCol="0" anchor="ctr">
            <a:spAutoFit/>
          </a:bodyPr>
          <a:lstStyle/>
          <a:p>
            <a:pPr algn="ctr"/>
            <a:r>
              <a:rPr lang="en-GB" sz="2800" b="1">
                <a:solidFill>
                  <a:srgbClr val="000000"/>
                </a:solidFill>
                <a:latin typeface="Century Gothic" panose="020B0502020202020204" pitchFamily="34" charset="0"/>
              </a:rPr>
              <a:t>1</a:t>
            </a:r>
          </a:p>
        </p:txBody>
      </p:sp>
      <p:sp>
        <p:nvSpPr>
          <p:cNvPr id="27" name="TextBox 26">
            <a:extLst>
              <a:ext uri="{FF2B5EF4-FFF2-40B4-BE49-F238E27FC236}">
                <a16:creationId xmlns:a16="http://schemas.microsoft.com/office/drawing/2014/main" id="{B6DA936F-4AC7-E1E7-EA46-6F93DE800F72}"/>
              </a:ext>
            </a:extLst>
          </p:cNvPr>
          <p:cNvSpPr txBox="1"/>
          <p:nvPr userDrawn="1"/>
        </p:nvSpPr>
        <p:spPr>
          <a:xfrm>
            <a:off x="546354" y="5278937"/>
            <a:ext cx="583288" cy="523220"/>
          </a:xfrm>
          <a:prstGeom prst="rect">
            <a:avLst/>
          </a:prstGeom>
          <a:noFill/>
        </p:spPr>
        <p:txBody>
          <a:bodyPr wrap="square" rtlCol="0" anchor="ctr">
            <a:spAutoFit/>
          </a:bodyPr>
          <a:lstStyle/>
          <a:p>
            <a:pPr algn="ctr"/>
            <a:r>
              <a:rPr lang="en-GB" sz="2800" b="1">
                <a:latin typeface="Century Gothic" panose="020B0502020202020204" pitchFamily="34" charset="0"/>
              </a:rPr>
              <a:t>3</a:t>
            </a:r>
          </a:p>
        </p:txBody>
      </p:sp>
      <p:sp>
        <p:nvSpPr>
          <p:cNvPr id="28" name="TextBox 27">
            <a:extLst>
              <a:ext uri="{FF2B5EF4-FFF2-40B4-BE49-F238E27FC236}">
                <a16:creationId xmlns:a16="http://schemas.microsoft.com/office/drawing/2014/main" id="{E5E1C8C6-2E2C-5803-6429-150351E7A06B}"/>
              </a:ext>
            </a:extLst>
          </p:cNvPr>
          <p:cNvSpPr txBox="1"/>
          <p:nvPr userDrawn="1"/>
        </p:nvSpPr>
        <p:spPr>
          <a:xfrm>
            <a:off x="5775799" y="3167213"/>
            <a:ext cx="583288" cy="523220"/>
          </a:xfrm>
          <a:prstGeom prst="rect">
            <a:avLst/>
          </a:prstGeom>
          <a:noFill/>
        </p:spPr>
        <p:txBody>
          <a:bodyPr wrap="square" rtlCol="0" anchor="ctr">
            <a:spAutoFit/>
          </a:bodyPr>
          <a:lstStyle/>
          <a:p>
            <a:pPr algn="ctr"/>
            <a:r>
              <a:rPr lang="en-GB" sz="2800" b="1">
                <a:latin typeface="Century Gothic" panose="020B0502020202020204" pitchFamily="34" charset="0"/>
              </a:rPr>
              <a:t>5</a:t>
            </a:r>
          </a:p>
        </p:txBody>
      </p:sp>
      <p:sp>
        <p:nvSpPr>
          <p:cNvPr id="32" name="TextBox 31">
            <a:extLst>
              <a:ext uri="{FF2B5EF4-FFF2-40B4-BE49-F238E27FC236}">
                <a16:creationId xmlns:a16="http://schemas.microsoft.com/office/drawing/2014/main" id="{9A3B608D-6ACF-431A-7138-CDECD04373B0}"/>
              </a:ext>
            </a:extLst>
          </p:cNvPr>
          <p:cNvSpPr txBox="1"/>
          <p:nvPr userDrawn="1"/>
        </p:nvSpPr>
        <p:spPr>
          <a:xfrm>
            <a:off x="5775799" y="5278937"/>
            <a:ext cx="583288" cy="523220"/>
          </a:xfrm>
          <a:prstGeom prst="rect">
            <a:avLst/>
          </a:prstGeom>
          <a:noFill/>
        </p:spPr>
        <p:txBody>
          <a:bodyPr wrap="square" rtlCol="0" anchor="ctr">
            <a:spAutoFit/>
          </a:bodyPr>
          <a:lstStyle/>
          <a:p>
            <a:pPr algn="ctr"/>
            <a:r>
              <a:rPr lang="en-GB" sz="2800" b="1">
                <a:latin typeface="Century Gothic" panose="020B0502020202020204" pitchFamily="34" charset="0"/>
              </a:rPr>
              <a:t>6</a:t>
            </a:r>
          </a:p>
        </p:txBody>
      </p:sp>
      <p:sp>
        <p:nvSpPr>
          <p:cNvPr id="33" name="TextBox 32">
            <a:extLst>
              <a:ext uri="{FF2B5EF4-FFF2-40B4-BE49-F238E27FC236}">
                <a16:creationId xmlns:a16="http://schemas.microsoft.com/office/drawing/2014/main" id="{5FF66031-4FA6-14F9-C4D5-575FCFEED300}"/>
              </a:ext>
            </a:extLst>
          </p:cNvPr>
          <p:cNvSpPr txBox="1"/>
          <p:nvPr userDrawn="1"/>
        </p:nvSpPr>
        <p:spPr>
          <a:xfrm>
            <a:off x="5775799" y="1038883"/>
            <a:ext cx="583288" cy="523220"/>
          </a:xfrm>
          <a:prstGeom prst="rect">
            <a:avLst/>
          </a:prstGeom>
          <a:noFill/>
        </p:spPr>
        <p:txBody>
          <a:bodyPr wrap="square" rtlCol="0" anchor="ctr">
            <a:spAutoFit/>
          </a:bodyPr>
          <a:lstStyle/>
          <a:p>
            <a:pPr algn="ctr"/>
            <a:r>
              <a:rPr lang="en-GB" sz="2800" b="1">
                <a:latin typeface="Century Gothic" panose="020B0502020202020204" pitchFamily="34" charset="0"/>
              </a:rPr>
              <a:t>4</a:t>
            </a:r>
          </a:p>
        </p:txBody>
      </p:sp>
      <p:sp>
        <p:nvSpPr>
          <p:cNvPr id="4" name="Content Placeholder 2">
            <a:extLst>
              <a:ext uri="{FF2B5EF4-FFF2-40B4-BE49-F238E27FC236}">
                <a16:creationId xmlns:a16="http://schemas.microsoft.com/office/drawing/2014/main" id="{9C1697CE-226A-18DC-3742-BDF30545B02D}"/>
              </a:ext>
            </a:extLst>
          </p:cNvPr>
          <p:cNvSpPr txBox="1">
            <a:spLocks/>
          </p:cNvSpPr>
          <p:nvPr userDrawn="1"/>
        </p:nvSpPr>
        <p:spPr>
          <a:xfrm rot="5400000">
            <a:off x="8828077" y="2755403"/>
            <a:ext cx="5487995" cy="5466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Learning journey</a:t>
            </a:r>
          </a:p>
          <a:p>
            <a:pPr marL="0" indent="0">
              <a:buFont typeface="Arial" panose="020B0604020202020204" pitchFamily="34" charset="0"/>
              <a:buNone/>
            </a:pPr>
            <a:endParaRPr lang="en-GB"/>
          </a:p>
        </p:txBody>
      </p:sp>
    </p:spTree>
    <p:extLst>
      <p:ext uri="{BB962C8B-B14F-4D97-AF65-F5344CB8AC3E}">
        <p14:creationId xmlns:p14="http://schemas.microsoft.com/office/powerpoint/2010/main" val="13853551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KS1_Learning journey_10">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FE56352-D31F-397D-0AE3-9F9764125A0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20009" y="5942883"/>
            <a:ext cx="777625" cy="777625"/>
          </a:xfrm>
          <a:prstGeom prst="rect">
            <a:avLst/>
          </a:prstGeom>
        </p:spPr>
      </p:pic>
      <p:sp>
        <p:nvSpPr>
          <p:cNvPr id="50" name="Rounded Rectangle 13">
            <a:extLst>
              <a:ext uri="{FF2B5EF4-FFF2-40B4-BE49-F238E27FC236}">
                <a16:creationId xmlns:a16="http://schemas.microsoft.com/office/drawing/2014/main" id="{D6CEF416-1964-4311-766E-BECC66D5EE5C}"/>
              </a:ext>
            </a:extLst>
          </p:cNvPr>
          <p:cNvSpPr/>
          <p:nvPr userDrawn="1"/>
        </p:nvSpPr>
        <p:spPr>
          <a:xfrm>
            <a:off x="434397" y="403783"/>
            <a:ext cx="5021900" cy="1152000"/>
          </a:xfrm>
          <a:prstGeom prst="roundRect">
            <a:avLst>
              <a:gd name="adj" fmla="val 50000"/>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a:solidFill>
                <a:schemeClr val="tx1"/>
              </a:solidFill>
              <a:latin typeface="Century Gothic" panose="020B0502020202020204" pitchFamily="34" charset="0"/>
            </a:endParaRPr>
          </a:p>
        </p:txBody>
      </p:sp>
      <p:sp>
        <p:nvSpPr>
          <p:cNvPr id="51" name="Rounded Rectangle 13">
            <a:extLst>
              <a:ext uri="{FF2B5EF4-FFF2-40B4-BE49-F238E27FC236}">
                <a16:creationId xmlns:a16="http://schemas.microsoft.com/office/drawing/2014/main" id="{345AA8BA-5147-088A-0F5F-B9DFF39D86E7}"/>
              </a:ext>
            </a:extLst>
          </p:cNvPr>
          <p:cNvSpPr/>
          <p:nvPr userDrawn="1"/>
        </p:nvSpPr>
        <p:spPr>
          <a:xfrm>
            <a:off x="434397" y="1656572"/>
            <a:ext cx="5021900" cy="1152000"/>
          </a:xfrm>
          <a:prstGeom prst="roundRect">
            <a:avLst>
              <a:gd name="adj" fmla="val 50000"/>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a:solidFill>
                <a:schemeClr val="tx1"/>
              </a:solidFill>
              <a:latin typeface="Century Gothic" panose="020B0502020202020204" pitchFamily="34" charset="0"/>
            </a:endParaRPr>
          </a:p>
        </p:txBody>
      </p:sp>
      <p:sp>
        <p:nvSpPr>
          <p:cNvPr id="52" name="Oval 51">
            <a:extLst>
              <a:ext uri="{FF2B5EF4-FFF2-40B4-BE49-F238E27FC236}">
                <a16:creationId xmlns:a16="http://schemas.microsoft.com/office/drawing/2014/main" id="{1D410F9F-8331-84DC-AE07-4D7D970B8617}"/>
              </a:ext>
            </a:extLst>
          </p:cNvPr>
          <p:cNvSpPr/>
          <p:nvPr userDrawn="1"/>
        </p:nvSpPr>
        <p:spPr>
          <a:xfrm>
            <a:off x="487650" y="1995064"/>
            <a:ext cx="475017" cy="475017"/>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13">
            <a:extLst>
              <a:ext uri="{FF2B5EF4-FFF2-40B4-BE49-F238E27FC236}">
                <a16:creationId xmlns:a16="http://schemas.microsoft.com/office/drawing/2014/main" id="{CEA47730-6567-45DD-7906-FE30F3D30B88}"/>
              </a:ext>
            </a:extLst>
          </p:cNvPr>
          <p:cNvSpPr/>
          <p:nvPr userDrawn="1"/>
        </p:nvSpPr>
        <p:spPr>
          <a:xfrm>
            <a:off x="434397" y="4162150"/>
            <a:ext cx="5021900" cy="1152000"/>
          </a:xfrm>
          <a:prstGeom prst="roundRect">
            <a:avLst>
              <a:gd name="adj" fmla="val 50000"/>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a:solidFill>
                <a:schemeClr val="tx1"/>
              </a:solidFill>
              <a:latin typeface="Century Gothic" panose="020B0502020202020204" pitchFamily="34" charset="0"/>
            </a:endParaRPr>
          </a:p>
        </p:txBody>
      </p:sp>
      <p:sp>
        <p:nvSpPr>
          <p:cNvPr id="54" name="Oval 53">
            <a:extLst>
              <a:ext uri="{FF2B5EF4-FFF2-40B4-BE49-F238E27FC236}">
                <a16:creationId xmlns:a16="http://schemas.microsoft.com/office/drawing/2014/main" id="{1250B734-C9EF-E92D-4A85-74DDEB089F48}"/>
              </a:ext>
            </a:extLst>
          </p:cNvPr>
          <p:cNvSpPr/>
          <p:nvPr userDrawn="1"/>
        </p:nvSpPr>
        <p:spPr>
          <a:xfrm>
            <a:off x="487650" y="4500642"/>
            <a:ext cx="475017" cy="475017"/>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13">
            <a:extLst>
              <a:ext uri="{FF2B5EF4-FFF2-40B4-BE49-F238E27FC236}">
                <a16:creationId xmlns:a16="http://schemas.microsoft.com/office/drawing/2014/main" id="{D29C6BAD-8D67-A49D-79D6-715574A5D919}"/>
              </a:ext>
            </a:extLst>
          </p:cNvPr>
          <p:cNvSpPr/>
          <p:nvPr userDrawn="1"/>
        </p:nvSpPr>
        <p:spPr>
          <a:xfrm>
            <a:off x="5705715" y="403783"/>
            <a:ext cx="5021900" cy="1152000"/>
          </a:xfrm>
          <a:prstGeom prst="roundRect">
            <a:avLst>
              <a:gd name="adj" fmla="val 50000"/>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a:solidFill>
                <a:schemeClr val="tx1"/>
              </a:solidFill>
              <a:latin typeface="Century Gothic" panose="020B0502020202020204" pitchFamily="34" charset="0"/>
            </a:endParaRPr>
          </a:p>
        </p:txBody>
      </p:sp>
      <p:sp>
        <p:nvSpPr>
          <p:cNvPr id="56" name="Oval 55">
            <a:extLst>
              <a:ext uri="{FF2B5EF4-FFF2-40B4-BE49-F238E27FC236}">
                <a16:creationId xmlns:a16="http://schemas.microsoft.com/office/drawing/2014/main" id="{D6F0B822-07ED-C6BD-9FF6-62C6895B4764}"/>
              </a:ext>
            </a:extLst>
          </p:cNvPr>
          <p:cNvSpPr/>
          <p:nvPr userDrawn="1"/>
        </p:nvSpPr>
        <p:spPr>
          <a:xfrm>
            <a:off x="5754346" y="742275"/>
            <a:ext cx="475017" cy="475017"/>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13">
            <a:extLst>
              <a:ext uri="{FF2B5EF4-FFF2-40B4-BE49-F238E27FC236}">
                <a16:creationId xmlns:a16="http://schemas.microsoft.com/office/drawing/2014/main" id="{FB8BAD56-C603-60A8-9EBE-8426C52C85BD}"/>
              </a:ext>
            </a:extLst>
          </p:cNvPr>
          <p:cNvSpPr/>
          <p:nvPr userDrawn="1"/>
        </p:nvSpPr>
        <p:spPr>
          <a:xfrm>
            <a:off x="5705715" y="1656572"/>
            <a:ext cx="5021900" cy="1152000"/>
          </a:xfrm>
          <a:prstGeom prst="roundRect">
            <a:avLst>
              <a:gd name="adj" fmla="val 48628"/>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a:solidFill>
                <a:schemeClr val="tx1"/>
              </a:solidFill>
              <a:latin typeface="Century Gothic" panose="020B0502020202020204" pitchFamily="34" charset="0"/>
            </a:endParaRPr>
          </a:p>
        </p:txBody>
      </p:sp>
      <p:sp>
        <p:nvSpPr>
          <p:cNvPr id="58" name="Oval 57">
            <a:extLst>
              <a:ext uri="{FF2B5EF4-FFF2-40B4-BE49-F238E27FC236}">
                <a16:creationId xmlns:a16="http://schemas.microsoft.com/office/drawing/2014/main" id="{EAF6C310-E3E3-EC35-BB03-82BE1F2C88D4}"/>
              </a:ext>
            </a:extLst>
          </p:cNvPr>
          <p:cNvSpPr/>
          <p:nvPr userDrawn="1"/>
        </p:nvSpPr>
        <p:spPr>
          <a:xfrm>
            <a:off x="487650" y="742275"/>
            <a:ext cx="475017" cy="475017"/>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59C18671-434F-DBEF-4AC2-AC39641F488B}"/>
              </a:ext>
            </a:extLst>
          </p:cNvPr>
          <p:cNvSpPr/>
          <p:nvPr userDrawn="1"/>
        </p:nvSpPr>
        <p:spPr>
          <a:xfrm>
            <a:off x="5754346" y="1995064"/>
            <a:ext cx="475017" cy="475017"/>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13">
            <a:extLst>
              <a:ext uri="{FF2B5EF4-FFF2-40B4-BE49-F238E27FC236}">
                <a16:creationId xmlns:a16="http://schemas.microsoft.com/office/drawing/2014/main" id="{7B0E65C2-BF17-EB31-0BFC-968D767B4551}"/>
              </a:ext>
            </a:extLst>
          </p:cNvPr>
          <p:cNvSpPr/>
          <p:nvPr userDrawn="1"/>
        </p:nvSpPr>
        <p:spPr>
          <a:xfrm>
            <a:off x="5705715" y="4162150"/>
            <a:ext cx="5021900" cy="1152000"/>
          </a:xfrm>
          <a:prstGeom prst="roundRect">
            <a:avLst>
              <a:gd name="adj" fmla="val 50000"/>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a:solidFill>
                <a:schemeClr val="tx1"/>
              </a:solidFill>
              <a:latin typeface="Century Gothic" panose="020B0502020202020204" pitchFamily="34" charset="0"/>
            </a:endParaRPr>
          </a:p>
        </p:txBody>
      </p:sp>
      <p:sp>
        <p:nvSpPr>
          <p:cNvPr id="61" name="Oval 60">
            <a:extLst>
              <a:ext uri="{FF2B5EF4-FFF2-40B4-BE49-F238E27FC236}">
                <a16:creationId xmlns:a16="http://schemas.microsoft.com/office/drawing/2014/main" id="{5AB0EC5A-09FF-D292-FDC2-C800026D8052}"/>
              </a:ext>
            </a:extLst>
          </p:cNvPr>
          <p:cNvSpPr/>
          <p:nvPr userDrawn="1"/>
        </p:nvSpPr>
        <p:spPr>
          <a:xfrm>
            <a:off x="5754346" y="4500642"/>
            <a:ext cx="475017" cy="475017"/>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 Placeholder 4">
            <a:extLst>
              <a:ext uri="{FF2B5EF4-FFF2-40B4-BE49-F238E27FC236}">
                <a16:creationId xmlns:a16="http://schemas.microsoft.com/office/drawing/2014/main" id="{C1B4B9C2-996A-A45A-5892-688B79EE6388}"/>
              </a:ext>
            </a:extLst>
          </p:cNvPr>
          <p:cNvSpPr>
            <a:spLocks noGrp="1"/>
          </p:cNvSpPr>
          <p:nvPr>
            <p:ph type="body" sz="quarter" idx="15"/>
          </p:nvPr>
        </p:nvSpPr>
        <p:spPr>
          <a:xfrm>
            <a:off x="1062878" y="1710572"/>
            <a:ext cx="4112110" cy="1044000"/>
          </a:xfrm>
          <a:prstGeom prst="rect">
            <a:avLst/>
          </a:prstGeom>
        </p:spPr>
        <p:txBody>
          <a:bodyPr anchor="ctr">
            <a:noAutofit/>
          </a:bodyPr>
          <a:lstStyle>
            <a:lvl1pPr marL="0" indent="0" algn="ctr">
              <a:lnSpc>
                <a:spcPct val="100000"/>
              </a:lnSpc>
              <a:buNone/>
              <a:defRPr sz="240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a:t>Click to edit Master text styles</a:t>
            </a:r>
          </a:p>
        </p:txBody>
      </p:sp>
      <p:sp>
        <p:nvSpPr>
          <p:cNvPr id="63" name="Text Placeholder 4">
            <a:extLst>
              <a:ext uri="{FF2B5EF4-FFF2-40B4-BE49-F238E27FC236}">
                <a16:creationId xmlns:a16="http://schemas.microsoft.com/office/drawing/2014/main" id="{B370BC4C-93CA-849B-9A8A-C5E7352BA48A}"/>
              </a:ext>
            </a:extLst>
          </p:cNvPr>
          <p:cNvSpPr>
            <a:spLocks noGrp="1"/>
          </p:cNvSpPr>
          <p:nvPr>
            <p:ph type="body" sz="quarter" idx="16" hasCustomPrompt="1"/>
          </p:nvPr>
        </p:nvSpPr>
        <p:spPr>
          <a:xfrm>
            <a:off x="1062878" y="457783"/>
            <a:ext cx="4112110" cy="1044000"/>
          </a:xfrm>
          <a:prstGeom prst="rect">
            <a:avLst/>
          </a:prstGeom>
        </p:spPr>
        <p:txBody>
          <a:bodyPr anchor="ctr">
            <a:noAutofit/>
          </a:bodyPr>
          <a:lstStyle>
            <a:lvl1pPr marL="0" indent="0" algn="ctr">
              <a:lnSpc>
                <a:spcPct val="100000"/>
              </a:lnSpc>
              <a:buNone/>
              <a:defRPr sz="2400" b="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a:t>Lesson title</a:t>
            </a:r>
          </a:p>
        </p:txBody>
      </p:sp>
      <p:sp>
        <p:nvSpPr>
          <p:cNvPr id="64" name="Text Placeholder 4">
            <a:extLst>
              <a:ext uri="{FF2B5EF4-FFF2-40B4-BE49-F238E27FC236}">
                <a16:creationId xmlns:a16="http://schemas.microsoft.com/office/drawing/2014/main" id="{45010298-97AB-1CA3-1A4A-3D9785B23B77}"/>
              </a:ext>
            </a:extLst>
          </p:cNvPr>
          <p:cNvSpPr>
            <a:spLocks noGrp="1"/>
          </p:cNvSpPr>
          <p:nvPr>
            <p:ph type="body" sz="quarter" idx="17"/>
          </p:nvPr>
        </p:nvSpPr>
        <p:spPr>
          <a:xfrm>
            <a:off x="1062878" y="4216150"/>
            <a:ext cx="4112110" cy="1044000"/>
          </a:xfrm>
          <a:prstGeom prst="rect">
            <a:avLst/>
          </a:prstGeom>
        </p:spPr>
        <p:txBody>
          <a:bodyPr anchor="ctr">
            <a:noAutofit/>
          </a:bodyPr>
          <a:lstStyle>
            <a:lvl1pPr marL="0" indent="0" algn="ctr">
              <a:lnSpc>
                <a:spcPct val="100000"/>
              </a:lnSpc>
              <a:buNone/>
              <a:defRPr sz="240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a:t>Click to edit Master text styles</a:t>
            </a:r>
          </a:p>
        </p:txBody>
      </p:sp>
      <p:sp>
        <p:nvSpPr>
          <p:cNvPr id="65" name="Text Placeholder 4">
            <a:extLst>
              <a:ext uri="{FF2B5EF4-FFF2-40B4-BE49-F238E27FC236}">
                <a16:creationId xmlns:a16="http://schemas.microsoft.com/office/drawing/2014/main" id="{F7AA0CCC-5DED-0C3E-019C-3C760D217174}"/>
              </a:ext>
            </a:extLst>
          </p:cNvPr>
          <p:cNvSpPr>
            <a:spLocks noGrp="1"/>
          </p:cNvSpPr>
          <p:nvPr>
            <p:ph type="body" sz="quarter" idx="18"/>
          </p:nvPr>
        </p:nvSpPr>
        <p:spPr>
          <a:xfrm>
            <a:off x="6320770" y="1710572"/>
            <a:ext cx="4112110" cy="1044000"/>
          </a:xfrm>
          <a:prstGeom prst="rect">
            <a:avLst/>
          </a:prstGeom>
        </p:spPr>
        <p:txBody>
          <a:bodyPr anchor="ctr">
            <a:noAutofit/>
          </a:bodyPr>
          <a:lstStyle>
            <a:lvl1pPr marL="0" indent="0" algn="ctr">
              <a:lnSpc>
                <a:spcPct val="100000"/>
              </a:lnSpc>
              <a:buNone/>
              <a:defRPr sz="240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a:t>Click to edit Master text styles</a:t>
            </a:r>
          </a:p>
        </p:txBody>
      </p:sp>
      <p:sp>
        <p:nvSpPr>
          <p:cNvPr id="66" name="Text Placeholder 4">
            <a:extLst>
              <a:ext uri="{FF2B5EF4-FFF2-40B4-BE49-F238E27FC236}">
                <a16:creationId xmlns:a16="http://schemas.microsoft.com/office/drawing/2014/main" id="{72D6629A-7D15-4711-4A1B-95B11E140435}"/>
              </a:ext>
            </a:extLst>
          </p:cNvPr>
          <p:cNvSpPr>
            <a:spLocks noGrp="1"/>
          </p:cNvSpPr>
          <p:nvPr>
            <p:ph type="body" sz="quarter" idx="19"/>
          </p:nvPr>
        </p:nvSpPr>
        <p:spPr>
          <a:xfrm>
            <a:off x="6320770" y="4216150"/>
            <a:ext cx="4112110" cy="1044000"/>
          </a:xfrm>
          <a:prstGeom prst="rect">
            <a:avLst/>
          </a:prstGeom>
        </p:spPr>
        <p:txBody>
          <a:bodyPr anchor="ctr">
            <a:noAutofit/>
          </a:bodyPr>
          <a:lstStyle>
            <a:lvl1pPr marL="0" indent="0" algn="ctr">
              <a:lnSpc>
                <a:spcPct val="100000"/>
              </a:lnSpc>
              <a:buNone/>
              <a:defRPr sz="240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a:t>Click to edit Master text styles</a:t>
            </a:r>
          </a:p>
        </p:txBody>
      </p:sp>
      <p:sp>
        <p:nvSpPr>
          <p:cNvPr id="67" name="Text Placeholder 4">
            <a:extLst>
              <a:ext uri="{FF2B5EF4-FFF2-40B4-BE49-F238E27FC236}">
                <a16:creationId xmlns:a16="http://schemas.microsoft.com/office/drawing/2014/main" id="{AB82D91B-5395-CF68-909E-8495CFA442FD}"/>
              </a:ext>
            </a:extLst>
          </p:cNvPr>
          <p:cNvSpPr>
            <a:spLocks noGrp="1"/>
          </p:cNvSpPr>
          <p:nvPr>
            <p:ph type="body" sz="quarter" idx="20"/>
          </p:nvPr>
        </p:nvSpPr>
        <p:spPr>
          <a:xfrm>
            <a:off x="6320770" y="457783"/>
            <a:ext cx="4112110" cy="1044000"/>
          </a:xfrm>
          <a:prstGeom prst="rect">
            <a:avLst/>
          </a:prstGeom>
        </p:spPr>
        <p:txBody>
          <a:bodyPr anchor="ctr">
            <a:noAutofit/>
          </a:bodyPr>
          <a:lstStyle>
            <a:lvl1pPr marL="0" indent="0" algn="ctr">
              <a:lnSpc>
                <a:spcPct val="100000"/>
              </a:lnSpc>
              <a:buNone/>
              <a:defRPr sz="240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a:t>Click to edit Master text styles</a:t>
            </a:r>
          </a:p>
        </p:txBody>
      </p:sp>
      <p:sp>
        <p:nvSpPr>
          <p:cNvPr id="68" name="Rounded Rectangle 13">
            <a:extLst>
              <a:ext uri="{FF2B5EF4-FFF2-40B4-BE49-F238E27FC236}">
                <a16:creationId xmlns:a16="http://schemas.microsoft.com/office/drawing/2014/main" id="{B6E2E80F-2A02-9EEA-B265-690F1DD23C84}"/>
              </a:ext>
            </a:extLst>
          </p:cNvPr>
          <p:cNvSpPr/>
          <p:nvPr userDrawn="1"/>
        </p:nvSpPr>
        <p:spPr>
          <a:xfrm>
            <a:off x="434397" y="5414940"/>
            <a:ext cx="5021900" cy="1152000"/>
          </a:xfrm>
          <a:prstGeom prst="roundRect">
            <a:avLst>
              <a:gd name="adj" fmla="val 50000"/>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a:solidFill>
                <a:schemeClr val="tx1"/>
              </a:solidFill>
              <a:latin typeface="Century Gothic" panose="020B0502020202020204" pitchFamily="34" charset="0"/>
            </a:endParaRPr>
          </a:p>
        </p:txBody>
      </p:sp>
      <p:sp>
        <p:nvSpPr>
          <p:cNvPr id="69" name="Oval 68">
            <a:extLst>
              <a:ext uri="{FF2B5EF4-FFF2-40B4-BE49-F238E27FC236}">
                <a16:creationId xmlns:a16="http://schemas.microsoft.com/office/drawing/2014/main" id="{54A250F7-B6C9-0475-718E-97288952CD19}"/>
              </a:ext>
            </a:extLst>
          </p:cNvPr>
          <p:cNvSpPr/>
          <p:nvPr userDrawn="1"/>
        </p:nvSpPr>
        <p:spPr>
          <a:xfrm>
            <a:off x="487650" y="5753432"/>
            <a:ext cx="475017" cy="475017"/>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13">
            <a:extLst>
              <a:ext uri="{FF2B5EF4-FFF2-40B4-BE49-F238E27FC236}">
                <a16:creationId xmlns:a16="http://schemas.microsoft.com/office/drawing/2014/main" id="{4010643A-F428-168F-8ABB-F62DB5CC889C}"/>
              </a:ext>
            </a:extLst>
          </p:cNvPr>
          <p:cNvSpPr/>
          <p:nvPr userDrawn="1"/>
        </p:nvSpPr>
        <p:spPr>
          <a:xfrm>
            <a:off x="434397" y="2909361"/>
            <a:ext cx="5021900" cy="1152000"/>
          </a:xfrm>
          <a:prstGeom prst="roundRect">
            <a:avLst>
              <a:gd name="adj" fmla="val 50000"/>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a:solidFill>
                <a:schemeClr val="tx1"/>
              </a:solidFill>
              <a:latin typeface="Century Gothic" panose="020B0502020202020204" pitchFamily="34" charset="0"/>
            </a:endParaRPr>
          </a:p>
        </p:txBody>
      </p:sp>
      <p:sp>
        <p:nvSpPr>
          <p:cNvPr id="71" name="Oval 70">
            <a:extLst>
              <a:ext uri="{FF2B5EF4-FFF2-40B4-BE49-F238E27FC236}">
                <a16:creationId xmlns:a16="http://schemas.microsoft.com/office/drawing/2014/main" id="{61B8DFD7-C7E8-49B6-4F2F-48E7D00D7944}"/>
              </a:ext>
            </a:extLst>
          </p:cNvPr>
          <p:cNvSpPr/>
          <p:nvPr userDrawn="1"/>
        </p:nvSpPr>
        <p:spPr>
          <a:xfrm>
            <a:off x="487650" y="3247853"/>
            <a:ext cx="475017" cy="475017"/>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ed Rectangle 13">
            <a:extLst>
              <a:ext uri="{FF2B5EF4-FFF2-40B4-BE49-F238E27FC236}">
                <a16:creationId xmlns:a16="http://schemas.microsoft.com/office/drawing/2014/main" id="{012D48C5-4AD3-7253-9375-DF76D21509D7}"/>
              </a:ext>
            </a:extLst>
          </p:cNvPr>
          <p:cNvSpPr/>
          <p:nvPr userDrawn="1"/>
        </p:nvSpPr>
        <p:spPr>
          <a:xfrm>
            <a:off x="5705715" y="5414940"/>
            <a:ext cx="5021900" cy="1152000"/>
          </a:xfrm>
          <a:prstGeom prst="roundRect">
            <a:avLst>
              <a:gd name="adj" fmla="val 48628"/>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a:solidFill>
                <a:schemeClr val="tx1"/>
              </a:solidFill>
              <a:latin typeface="Century Gothic" panose="020B0502020202020204" pitchFamily="34" charset="0"/>
            </a:endParaRPr>
          </a:p>
        </p:txBody>
      </p:sp>
      <p:sp>
        <p:nvSpPr>
          <p:cNvPr id="73" name="Oval 72">
            <a:extLst>
              <a:ext uri="{FF2B5EF4-FFF2-40B4-BE49-F238E27FC236}">
                <a16:creationId xmlns:a16="http://schemas.microsoft.com/office/drawing/2014/main" id="{D3CAF811-4C2E-20A3-7366-816A04945829}"/>
              </a:ext>
            </a:extLst>
          </p:cNvPr>
          <p:cNvSpPr/>
          <p:nvPr userDrawn="1"/>
        </p:nvSpPr>
        <p:spPr>
          <a:xfrm>
            <a:off x="5754346" y="5753432"/>
            <a:ext cx="475017" cy="475017"/>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ed Rectangle 13">
            <a:extLst>
              <a:ext uri="{FF2B5EF4-FFF2-40B4-BE49-F238E27FC236}">
                <a16:creationId xmlns:a16="http://schemas.microsoft.com/office/drawing/2014/main" id="{641AFE5A-20CF-6A6E-D211-65F96490241E}"/>
              </a:ext>
            </a:extLst>
          </p:cNvPr>
          <p:cNvSpPr/>
          <p:nvPr userDrawn="1"/>
        </p:nvSpPr>
        <p:spPr>
          <a:xfrm>
            <a:off x="5705715" y="2909361"/>
            <a:ext cx="5021900" cy="1152000"/>
          </a:xfrm>
          <a:prstGeom prst="roundRect">
            <a:avLst>
              <a:gd name="adj" fmla="val 50000"/>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a:solidFill>
                <a:schemeClr val="tx1"/>
              </a:solidFill>
              <a:latin typeface="Century Gothic" panose="020B0502020202020204" pitchFamily="34" charset="0"/>
            </a:endParaRPr>
          </a:p>
        </p:txBody>
      </p:sp>
      <p:sp>
        <p:nvSpPr>
          <p:cNvPr id="75" name="Oval 74">
            <a:extLst>
              <a:ext uri="{FF2B5EF4-FFF2-40B4-BE49-F238E27FC236}">
                <a16:creationId xmlns:a16="http://schemas.microsoft.com/office/drawing/2014/main" id="{6B7F2E45-57D9-3BE2-E2E0-1446820E6FEF}"/>
              </a:ext>
            </a:extLst>
          </p:cNvPr>
          <p:cNvSpPr/>
          <p:nvPr userDrawn="1"/>
        </p:nvSpPr>
        <p:spPr>
          <a:xfrm>
            <a:off x="5754346" y="3247853"/>
            <a:ext cx="475017" cy="475017"/>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 Placeholder 4">
            <a:extLst>
              <a:ext uri="{FF2B5EF4-FFF2-40B4-BE49-F238E27FC236}">
                <a16:creationId xmlns:a16="http://schemas.microsoft.com/office/drawing/2014/main" id="{6C7D4B46-60CE-BFB8-D155-471E1F6BDC45}"/>
              </a:ext>
            </a:extLst>
          </p:cNvPr>
          <p:cNvSpPr>
            <a:spLocks noGrp="1"/>
          </p:cNvSpPr>
          <p:nvPr>
            <p:ph type="body" sz="quarter" idx="21"/>
          </p:nvPr>
        </p:nvSpPr>
        <p:spPr>
          <a:xfrm>
            <a:off x="1062878" y="5468940"/>
            <a:ext cx="4112110" cy="1044000"/>
          </a:xfrm>
          <a:prstGeom prst="rect">
            <a:avLst/>
          </a:prstGeom>
        </p:spPr>
        <p:txBody>
          <a:bodyPr anchor="ctr">
            <a:noAutofit/>
          </a:bodyPr>
          <a:lstStyle>
            <a:lvl1pPr marL="0" indent="0" algn="ctr">
              <a:lnSpc>
                <a:spcPct val="100000"/>
              </a:lnSpc>
              <a:buNone/>
              <a:defRPr sz="240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a:t>Click to edit Master text styles</a:t>
            </a:r>
          </a:p>
        </p:txBody>
      </p:sp>
      <p:sp>
        <p:nvSpPr>
          <p:cNvPr id="77" name="Text Placeholder 4">
            <a:extLst>
              <a:ext uri="{FF2B5EF4-FFF2-40B4-BE49-F238E27FC236}">
                <a16:creationId xmlns:a16="http://schemas.microsoft.com/office/drawing/2014/main" id="{3C0565D3-9FB3-A2DB-7038-95E356D44B18}"/>
              </a:ext>
            </a:extLst>
          </p:cNvPr>
          <p:cNvSpPr>
            <a:spLocks noGrp="1"/>
          </p:cNvSpPr>
          <p:nvPr>
            <p:ph type="body" sz="quarter" idx="22"/>
          </p:nvPr>
        </p:nvSpPr>
        <p:spPr>
          <a:xfrm>
            <a:off x="1062878" y="2963361"/>
            <a:ext cx="4112110" cy="1044000"/>
          </a:xfrm>
          <a:prstGeom prst="rect">
            <a:avLst/>
          </a:prstGeom>
        </p:spPr>
        <p:txBody>
          <a:bodyPr anchor="ctr">
            <a:noAutofit/>
          </a:bodyPr>
          <a:lstStyle>
            <a:lvl1pPr marL="0" indent="0" algn="ctr">
              <a:lnSpc>
                <a:spcPct val="100000"/>
              </a:lnSpc>
              <a:buNone/>
              <a:defRPr sz="240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a:t>Click to edit Master text styles</a:t>
            </a:r>
          </a:p>
        </p:txBody>
      </p:sp>
      <p:sp>
        <p:nvSpPr>
          <p:cNvPr id="78" name="Text Placeholder 4">
            <a:extLst>
              <a:ext uri="{FF2B5EF4-FFF2-40B4-BE49-F238E27FC236}">
                <a16:creationId xmlns:a16="http://schemas.microsoft.com/office/drawing/2014/main" id="{68512F5B-6B94-4CC0-F681-28FE6D7B2210}"/>
              </a:ext>
            </a:extLst>
          </p:cNvPr>
          <p:cNvSpPr>
            <a:spLocks noGrp="1"/>
          </p:cNvSpPr>
          <p:nvPr>
            <p:ph type="body" sz="quarter" idx="23"/>
          </p:nvPr>
        </p:nvSpPr>
        <p:spPr>
          <a:xfrm>
            <a:off x="6320770" y="5468940"/>
            <a:ext cx="4112110" cy="1044000"/>
          </a:xfrm>
          <a:prstGeom prst="rect">
            <a:avLst/>
          </a:prstGeom>
        </p:spPr>
        <p:txBody>
          <a:bodyPr anchor="ctr">
            <a:noAutofit/>
          </a:bodyPr>
          <a:lstStyle>
            <a:lvl1pPr marL="0" indent="0" algn="ctr">
              <a:lnSpc>
                <a:spcPct val="100000"/>
              </a:lnSpc>
              <a:buNone/>
              <a:defRPr sz="240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a:t>Click to edit Master text styles</a:t>
            </a:r>
          </a:p>
        </p:txBody>
      </p:sp>
      <p:sp>
        <p:nvSpPr>
          <p:cNvPr id="79" name="Text Placeholder 4">
            <a:extLst>
              <a:ext uri="{FF2B5EF4-FFF2-40B4-BE49-F238E27FC236}">
                <a16:creationId xmlns:a16="http://schemas.microsoft.com/office/drawing/2014/main" id="{01A31843-B7A0-71FB-2F5A-85F8985013D8}"/>
              </a:ext>
            </a:extLst>
          </p:cNvPr>
          <p:cNvSpPr>
            <a:spLocks noGrp="1"/>
          </p:cNvSpPr>
          <p:nvPr>
            <p:ph type="body" sz="quarter" idx="24"/>
          </p:nvPr>
        </p:nvSpPr>
        <p:spPr>
          <a:xfrm>
            <a:off x="6320770" y="2963361"/>
            <a:ext cx="4112110" cy="1044000"/>
          </a:xfrm>
          <a:prstGeom prst="rect">
            <a:avLst/>
          </a:prstGeom>
        </p:spPr>
        <p:txBody>
          <a:bodyPr anchor="ctr">
            <a:noAutofit/>
          </a:bodyPr>
          <a:lstStyle>
            <a:lvl1pPr marL="0" indent="0" algn="ctr">
              <a:lnSpc>
                <a:spcPct val="100000"/>
              </a:lnSpc>
              <a:buNone/>
              <a:defRPr sz="240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a:t>Click to edit Master text styles</a:t>
            </a:r>
          </a:p>
        </p:txBody>
      </p:sp>
      <p:sp>
        <p:nvSpPr>
          <p:cNvPr id="80" name="TextBox 79">
            <a:extLst>
              <a:ext uri="{FF2B5EF4-FFF2-40B4-BE49-F238E27FC236}">
                <a16:creationId xmlns:a16="http://schemas.microsoft.com/office/drawing/2014/main" id="{68A23C45-2625-6677-6FA0-9F7C53CC4BFB}"/>
              </a:ext>
            </a:extLst>
          </p:cNvPr>
          <p:cNvSpPr txBox="1"/>
          <p:nvPr userDrawn="1"/>
        </p:nvSpPr>
        <p:spPr>
          <a:xfrm>
            <a:off x="430959" y="1997457"/>
            <a:ext cx="583288" cy="461665"/>
          </a:xfrm>
          <a:prstGeom prst="rect">
            <a:avLst/>
          </a:prstGeom>
          <a:noFill/>
        </p:spPr>
        <p:txBody>
          <a:bodyPr wrap="square" rtlCol="0" anchor="ctr">
            <a:spAutoFit/>
          </a:bodyPr>
          <a:lstStyle/>
          <a:p>
            <a:pPr algn="ctr"/>
            <a:r>
              <a:rPr lang="en-GB" sz="2400" b="1">
                <a:latin typeface="Century Gothic" panose="020B0502020202020204" pitchFamily="34" charset="0"/>
              </a:rPr>
              <a:t>2</a:t>
            </a:r>
          </a:p>
        </p:txBody>
      </p:sp>
      <p:sp>
        <p:nvSpPr>
          <p:cNvPr id="81" name="TextBox 80">
            <a:extLst>
              <a:ext uri="{FF2B5EF4-FFF2-40B4-BE49-F238E27FC236}">
                <a16:creationId xmlns:a16="http://schemas.microsoft.com/office/drawing/2014/main" id="{20ED4172-5834-4263-E391-330DD74400B8}"/>
              </a:ext>
            </a:extLst>
          </p:cNvPr>
          <p:cNvSpPr txBox="1"/>
          <p:nvPr userDrawn="1"/>
        </p:nvSpPr>
        <p:spPr>
          <a:xfrm>
            <a:off x="430959" y="741183"/>
            <a:ext cx="583288" cy="461665"/>
          </a:xfrm>
          <a:prstGeom prst="rect">
            <a:avLst/>
          </a:prstGeom>
          <a:noFill/>
        </p:spPr>
        <p:txBody>
          <a:bodyPr wrap="square" rtlCol="0" anchor="ctr">
            <a:spAutoFit/>
          </a:bodyPr>
          <a:lstStyle/>
          <a:p>
            <a:pPr algn="ctr"/>
            <a:r>
              <a:rPr lang="en-GB" sz="2400" b="1">
                <a:solidFill>
                  <a:srgbClr val="000000"/>
                </a:solidFill>
                <a:latin typeface="Century Gothic" panose="020B0502020202020204" pitchFamily="34" charset="0"/>
              </a:rPr>
              <a:t>1</a:t>
            </a:r>
          </a:p>
        </p:txBody>
      </p:sp>
      <p:sp>
        <p:nvSpPr>
          <p:cNvPr id="82" name="TextBox 81">
            <a:extLst>
              <a:ext uri="{FF2B5EF4-FFF2-40B4-BE49-F238E27FC236}">
                <a16:creationId xmlns:a16="http://schemas.microsoft.com/office/drawing/2014/main" id="{E015512B-93ED-ED05-155A-E9371453E361}"/>
              </a:ext>
            </a:extLst>
          </p:cNvPr>
          <p:cNvSpPr txBox="1"/>
          <p:nvPr userDrawn="1"/>
        </p:nvSpPr>
        <p:spPr>
          <a:xfrm>
            <a:off x="430959" y="3261205"/>
            <a:ext cx="583288" cy="461665"/>
          </a:xfrm>
          <a:prstGeom prst="rect">
            <a:avLst/>
          </a:prstGeom>
          <a:noFill/>
        </p:spPr>
        <p:txBody>
          <a:bodyPr wrap="square" rtlCol="0" anchor="ctr">
            <a:spAutoFit/>
          </a:bodyPr>
          <a:lstStyle/>
          <a:p>
            <a:pPr algn="ctr"/>
            <a:r>
              <a:rPr lang="en-GB" sz="2400" b="1">
                <a:latin typeface="Century Gothic" panose="020B0502020202020204" pitchFamily="34" charset="0"/>
              </a:rPr>
              <a:t>3</a:t>
            </a:r>
          </a:p>
        </p:txBody>
      </p:sp>
      <p:sp>
        <p:nvSpPr>
          <p:cNvPr id="83" name="TextBox 82">
            <a:extLst>
              <a:ext uri="{FF2B5EF4-FFF2-40B4-BE49-F238E27FC236}">
                <a16:creationId xmlns:a16="http://schemas.microsoft.com/office/drawing/2014/main" id="{16A8D4F2-8380-CE7B-2B0A-BE6DB2967EC9}"/>
              </a:ext>
            </a:extLst>
          </p:cNvPr>
          <p:cNvSpPr txBox="1"/>
          <p:nvPr userDrawn="1"/>
        </p:nvSpPr>
        <p:spPr>
          <a:xfrm>
            <a:off x="430959" y="5766784"/>
            <a:ext cx="583288" cy="461665"/>
          </a:xfrm>
          <a:prstGeom prst="rect">
            <a:avLst/>
          </a:prstGeom>
          <a:noFill/>
        </p:spPr>
        <p:txBody>
          <a:bodyPr wrap="square" rtlCol="0" anchor="ctr">
            <a:spAutoFit/>
          </a:bodyPr>
          <a:lstStyle/>
          <a:p>
            <a:pPr algn="ctr"/>
            <a:r>
              <a:rPr lang="en-GB" sz="2400" b="1">
                <a:latin typeface="Century Gothic" panose="020B0502020202020204" pitchFamily="34" charset="0"/>
              </a:rPr>
              <a:t>5</a:t>
            </a:r>
          </a:p>
        </p:txBody>
      </p:sp>
      <p:sp>
        <p:nvSpPr>
          <p:cNvPr id="84" name="TextBox 83">
            <a:extLst>
              <a:ext uri="{FF2B5EF4-FFF2-40B4-BE49-F238E27FC236}">
                <a16:creationId xmlns:a16="http://schemas.microsoft.com/office/drawing/2014/main" id="{22223A3F-3DE5-CBF8-4AD9-9CB67C820EC8}"/>
              </a:ext>
            </a:extLst>
          </p:cNvPr>
          <p:cNvSpPr txBox="1"/>
          <p:nvPr userDrawn="1"/>
        </p:nvSpPr>
        <p:spPr>
          <a:xfrm>
            <a:off x="5700210" y="741182"/>
            <a:ext cx="583288" cy="461665"/>
          </a:xfrm>
          <a:prstGeom prst="rect">
            <a:avLst/>
          </a:prstGeom>
          <a:noFill/>
        </p:spPr>
        <p:txBody>
          <a:bodyPr wrap="square" rtlCol="0" anchor="ctr">
            <a:spAutoFit/>
          </a:bodyPr>
          <a:lstStyle/>
          <a:p>
            <a:pPr algn="ctr"/>
            <a:r>
              <a:rPr lang="en-GB" sz="2400" b="1">
                <a:latin typeface="Century Gothic" panose="020B0502020202020204" pitchFamily="34" charset="0"/>
              </a:rPr>
              <a:t>6</a:t>
            </a:r>
          </a:p>
        </p:txBody>
      </p:sp>
      <p:sp>
        <p:nvSpPr>
          <p:cNvPr id="85" name="TextBox 84">
            <a:extLst>
              <a:ext uri="{FF2B5EF4-FFF2-40B4-BE49-F238E27FC236}">
                <a16:creationId xmlns:a16="http://schemas.microsoft.com/office/drawing/2014/main" id="{D7B9553B-58B8-AC22-9DD2-8EBE72B9AEE6}"/>
              </a:ext>
            </a:extLst>
          </p:cNvPr>
          <p:cNvSpPr txBox="1"/>
          <p:nvPr userDrawn="1"/>
        </p:nvSpPr>
        <p:spPr>
          <a:xfrm>
            <a:off x="430959" y="4500642"/>
            <a:ext cx="583288" cy="461665"/>
          </a:xfrm>
          <a:prstGeom prst="rect">
            <a:avLst/>
          </a:prstGeom>
          <a:noFill/>
        </p:spPr>
        <p:txBody>
          <a:bodyPr wrap="square" rtlCol="0" anchor="ctr">
            <a:spAutoFit/>
          </a:bodyPr>
          <a:lstStyle/>
          <a:p>
            <a:pPr algn="ctr"/>
            <a:r>
              <a:rPr lang="en-GB" sz="2400" b="1">
                <a:latin typeface="Century Gothic" panose="020B0502020202020204" pitchFamily="34" charset="0"/>
              </a:rPr>
              <a:t>4</a:t>
            </a:r>
          </a:p>
        </p:txBody>
      </p:sp>
      <p:sp>
        <p:nvSpPr>
          <p:cNvPr id="86" name="TextBox 85">
            <a:extLst>
              <a:ext uri="{FF2B5EF4-FFF2-40B4-BE49-F238E27FC236}">
                <a16:creationId xmlns:a16="http://schemas.microsoft.com/office/drawing/2014/main" id="{DF5EE9F9-727A-9F16-7026-FE60ECA36D81}"/>
              </a:ext>
            </a:extLst>
          </p:cNvPr>
          <p:cNvSpPr txBox="1"/>
          <p:nvPr userDrawn="1"/>
        </p:nvSpPr>
        <p:spPr>
          <a:xfrm>
            <a:off x="5710023" y="3247048"/>
            <a:ext cx="583288" cy="461665"/>
          </a:xfrm>
          <a:prstGeom prst="rect">
            <a:avLst/>
          </a:prstGeom>
          <a:noFill/>
        </p:spPr>
        <p:txBody>
          <a:bodyPr wrap="square" rtlCol="0" anchor="ctr">
            <a:spAutoFit/>
          </a:bodyPr>
          <a:lstStyle/>
          <a:p>
            <a:pPr algn="ctr"/>
            <a:r>
              <a:rPr lang="en-GB" sz="2400" b="1">
                <a:latin typeface="Century Gothic" panose="020B0502020202020204" pitchFamily="34" charset="0"/>
              </a:rPr>
              <a:t>8</a:t>
            </a:r>
          </a:p>
        </p:txBody>
      </p:sp>
      <p:sp>
        <p:nvSpPr>
          <p:cNvPr id="87" name="TextBox 86">
            <a:extLst>
              <a:ext uri="{FF2B5EF4-FFF2-40B4-BE49-F238E27FC236}">
                <a16:creationId xmlns:a16="http://schemas.microsoft.com/office/drawing/2014/main" id="{1EE76938-05E5-A9B2-F3CC-459278E65F4B}"/>
              </a:ext>
            </a:extLst>
          </p:cNvPr>
          <p:cNvSpPr txBox="1"/>
          <p:nvPr userDrawn="1"/>
        </p:nvSpPr>
        <p:spPr>
          <a:xfrm>
            <a:off x="5710023" y="2001451"/>
            <a:ext cx="583288" cy="461665"/>
          </a:xfrm>
          <a:prstGeom prst="rect">
            <a:avLst/>
          </a:prstGeom>
          <a:noFill/>
        </p:spPr>
        <p:txBody>
          <a:bodyPr wrap="square" rtlCol="0" anchor="ctr">
            <a:spAutoFit/>
          </a:bodyPr>
          <a:lstStyle/>
          <a:p>
            <a:pPr algn="ctr"/>
            <a:r>
              <a:rPr lang="en-GB" sz="2400" b="1">
                <a:latin typeface="Century Gothic" panose="020B0502020202020204" pitchFamily="34" charset="0"/>
              </a:rPr>
              <a:t>7</a:t>
            </a:r>
          </a:p>
        </p:txBody>
      </p:sp>
      <p:sp>
        <p:nvSpPr>
          <p:cNvPr id="88" name="TextBox 87">
            <a:extLst>
              <a:ext uri="{FF2B5EF4-FFF2-40B4-BE49-F238E27FC236}">
                <a16:creationId xmlns:a16="http://schemas.microsoft.com/office/drawing/2014/main" id="{D8F6DB48-D41A-E78E-AF27-0ADB8F76DA53}"/>
              </a:ext>
            </a:extLst>
          </p:cNvPr>
          <p:cNvSpPr txBox="1"/>
          <p:nvPr userDrawn="1"/>
        </p:nvSpPr>
        <p:spPr>
          <a:xfrm>
            <a:off x="5700210" y="4507317"/>
            <a:ext cx="583288" cy="461665"/>
          </a:xfrm>
          <a:prstGeom prst="rect">
            <a:avLst/>
          </a:prstGeom>
          <a:noFill/>
        </p:spPr>
        <p:txBody>
          <a:bodyPr wrap="square" rtlCol="0" anchor="ctr">
            <a:spAutoFit/>
          </a:bodyPr>
          <a:lstStyle/>
          <a:p>
            <a:pPr algn="ctr"/>
            <a:r>
              <a:rPr lang="en-GB" sz="2400" b="1">
                <a:latin typeface="Century Gothic" panose="020B0502020202020204" pitchFamily="34" charset="0"/>
              </a:rPr>
              <a:t>9</a:t>
            </a:r>
          </a:p>
        </p:txBody>
      </p:sp>
      <p:sp>
        <p:nvSpPr>
          <p:cNvPr id="89" name="TextBox 88">
            <a:extLst>
              <a:ext uri="{FF2B5EF4-FFF2-40B4-BE49-F238E27FC236}">
                <a16:creationId xmlns:a16="http://schemas.microsoft.com/office/drawing/2014/main" id="{D2D91F0D-3F8B-E930-8A08-C65DFBC13CEC}"/>
              </a:ext>
            </a:extLst>
          </p:cNvPr>
          <p:cNvSpPr txBox="1"/>
          <p:nvPr userDrawn="1"/>
        </p:nvSpPr>
        <p:spPr>
          <a:xfrm>
            <a:off x="5700210" y="5766784"/>
            <a:ext cx="583288" cy="461665"/>
          </a:xfrm>
          <a:prstGeom prst="rect">
            <a:avLst/>
          </a:prstGeom>
          <a:noFill/>
        </p:spPr>
        <p:txBody>
          <a:bodyPr wrap="square" rtlCol="0" anchor="ctr">
            <a:spAutoFit/>
          </a:bodyPr>
          <a:lstStyle/>
          <a:p>
            <a:pPr algn="ctr"/>
            <a:r>
              <a:rPr lang="en-GB" sz="2400" b="1">
                <a:latin typeface="Century Gothic" panose="020B0502020202020204" pitchFamily="34" charset="0"/>
              </a:rPr>
              <a:t>10</a:t>
            </a:r>
          </a:p>
        </p:txBody>
      </p:sp>
      <p:sp>
        <p:nvSpPr>
          <p:cNvPr id="4" name="Content Placeholder 2">
            <a:extLst>
              <a:ext uri="{FF2B5EF4-FFF2-40B4-BE49-F238E27FC236}">
                <a16:creationId xmlns:a16="http://schemas.microsoft.com/office/drawing/2014/main" id="{809D2AB5-7C46-FDFA-2C58-BAFA205D34E1}"/>
              </a:ext>
            </a:extLst>
          </p:cNvPr>
          <p:cNvSpPr txBox="1">
            <a:spLocks/>
          </p:cNvSpPr>
          <p:nvPr userDrawn="1"/>
        </p:nvSpPr>
        <p:spPr>
          <a:xfrm rot="5400000">
            <a:off x="8828077" y="2755403"/>
            <a:ext cx="5487995" cy="5466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Learning journey</a:t>
            </a:r>
          </a:p>
          <a:p>
            <a:pPr marL="0" indent="0">
              <a:buFont typeface="Arial" panose="020B0604020202020204" pitchFamily="34" charset="0"/>
              <a:buNone/>
            </a:pPr>
            <a:endParaRPr lang="en-GB"/>
          </a:p>
        </p:txBody>
      </p:sp>
    </p:spTree>
    <p:extLst>
      <p:ext uri="{BB962C8B-B14F-4D97-AF65-F5344CB8AC3E}">
        <p14:creationId xmlns:p14="http://schemas.microsoft.com/office/powerpoint/2010/main" val="1034372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06/05/2024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KS1_Lesson Statemen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9B493EB-D26C-4CF7-9CD6-C74421415D2E}"/>
              </a:ext>
            </a:extLst>
          </p:cNvPr>
          <p:cNvSpPr>
            <a:spLocks noGrp="1"/>
          </p:cNvSpPr>
          <p:nvPr>
            <p:ph type="body" sz="quarter" idx="10" hasCustomPrompt="1"/>
          </p:nvPr>
        </p:nvSpPr>
        <p:spPr>
          <a:xfrm>
            <a:off x="4313381" y="1710025"/>
            <a:ext cx="6239693" cy="2677248"/>
          </a:xfrm>
          <a:prstGeom prst="wedgeRoundRectCallout">
            <a:avLst>
              <a:gd name="adj1" fmla="val -59561"/>
              <a:gd name="adj2" fmla="val 14476"/>
              <a:gd name="adj3" fmla="val 16667"/>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a:t>In this lesson, we will learn</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3">
            <a:extLst>
              <a:ext uri="{FF2B5EF4-FFF2-40B4-BE49-F238E27FC236}">
                <a16:creationId xmlns:a16="http://schemas.microsoft.com/office/drawing/2014/main" id="{A2350325-D258-8B0F-67DF-BC3B299D636E}"/>
              </a:ext>
            </a:extLst>
          </p:cNvPr>
          <p:cNvSpPr>
            <a:spLocks noGrp="1"/>
          </p:cNvSpPr>
          <p:nvPr>
            <p:ph type="pic" sz="quarter" idx="11" hasCustomPrompt="1"/>
          </p:nvPr>
        </p:nvSpPr>
        <p:spPr>
          <a:xfrm>
            <a:off x="493423" y="2462645"/>
            <a:ext cx="3625592" cy="4395355"/>
          </a:xfrm>
          <a:prstGeom prst="rect">
            <a:avLst/>
          </a:prstGeom>
        </p:spPr>
        <p:txBody>
          <a:bodyPr/>
          <a:lstStyle>
            <a:lvl1pPr marL="0" indent="0">
              <a:lnSpc>
                <a:spcPct val="100000"/>
              </a:lnSpc>
              <a:buNone/>
              <a:defRPr>
                <a:latin typeface="Century Gothic" panose="020B0502020202020204" pitchFamily="34" charset="0"/>
              </a:defRPr>
            </a:lvl1pPr>
          </a:lstStyle>
          <a:p>
            <a:r>
              <a:rPr lang="en-GB"/>
              <a:t>Insert character artwork (remember to adapt for LKS2 or UKS2)</a:t>
            </a:r>
          </a:p>
        </p:txBody>
      </p:sp>
      <p:pic>
        <p:nvPicPr>
          <p:cNvPr id="10" name="Picture 9">
            <a:extLst>
              <a:ext uri="{FF2B5EF4-FFF2-40B4-BE49-F238E27FC236}">
                <a16:creationId xmlns:a16="http://schemas.microsoft.com/office/drawing/2014/main" id="{B699ECF4-6E58-4F46-DF09-BF03E222D72F}"/>
              </a:ext>
            </a:extLst>
          </p:cNvPr>
          <p:cNvPicPr>
            <a:picLocks noChangeAspect="1"/>
          </p:cNvPicPr>
          <p:nvPr userDrawn="1"/>
        </p:nvPicPr>
        <p:blipFill>
          <a:blip r:embed="rId2"/>
          <a:srcRect/>
          <a:stretch/>
        </p:blipFill>
        <p:spPr>
          <a:xfrm>
            <a:off x="11220009" y="5942883"/>
            <a:ext cx="777625" cy="777625"/>
          </a:xfrm>
          <a:prstGeom prst="rect">
            <a:avLst/>
          </a:prstGeom>
        </p:spPr>
      </p:pic>
      <p:sp>
        <p:nvSpPr>
          <p:cNvPr id="3" name="Content Placeholder 2">
            <a:extLst>
              <a:ext uri="{FF2B5EF4-FFF2-40B4-BE49-F238E27FC236}">
                <a16:creationId xmlns:a16="http://schemas.microsoft.com/office/drawing/2014/main" id="{557EA9A8-8388-5635-F60E-33A95272EB25}"/>
              </a:ext>
            </a:extLst>
          </p:cNvPr>
          <p:cNvSpPr txBox="1">
            <a:spLocks/>
          </p:cNvSpPr>
          <p:nvPr userDrawn="1"/>
        </p:nvSpPr>
        <p:spPr>
          <a:xfrm rot="5400000">
            <a:off x="9911278" y="3447226"/>
            <a:ext cx="3409971"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Lesson statement</a:t>
            </a:r>
            <a:endParaRPr lang="en-GB"/>
          </a:p>
        </p:txBody>
      </p:sp>
      <p:sp>
        <p:nvSpPr>
          <p:cNvPr id="6" name="Text Placeholder 3">
            <a:extLst>
              <a:ext uri="{FF2B5EF4-FFF2-40B4-BE49-F238E27FC236}">
                <a16:creationId xmlns:a16="http://schemas.microsoft.com/office/drawing/2014/main" id="{72B9E938-B5F1-5AFC-82B5-503D3F0192E8}"/>
              </a:ext>
            </a:extLst>
          </p:cNvPr>
          <p:cNvSpPr>
            <a:spLocks noGrp="1"/>
          </p:cNvSpPr>
          <p:nvPr>
            <p:ph type="body" sz="quarter" idx="12"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Tree>
    <p:extLst>
      <p:ext uri="{BB962C8B-B14F-4D97-AF65-F5344CB8AC3E}">
        <p14:creationId xmlns:p14="http://schemas.microsoft.com/office/powerpoint/2010/main" val="38726528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KS1_Key Term">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9B493EB-D26C-4CF7-9CD6-C74421415D2E}"/>
              </a:ext>
            </a:extLst>
          </p:cNvPr>
          <p:cNvSpPr>
            <a:spLocks noGrp="1"/>
          </p:cNvSpPr>
          <p:nvPr>
            <p:ph type="body" sz="quarter" idx="10" hasCustomPrompt="1"/>
          </p:nvPr>
        </p:nvSpPr>
        <p:spPr>
          <a:xfrm>
            <a:off x="341192" y="1690107"/>
            <a:ext cx="6239693" cy="2677248"/>
          </a:xfrm>
          <a:prstGeom prst="wedgeRoundRectCallout">
            <a:avLst>
              <a:gd name="adj1" fmla="val 61673"/>
              <a:gd name="adj2" fmla="val -5189"/>
              <a:gd name="adj3" fmla="val 16667"/>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a:t>The key term for this lesson is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3">
            <a:extLst>
              <a:ext uri="{FF2B5EF4-FFF2-40B4-BE49-F238E27FC236}">
                <a16:creationId xmlns:a16="http://schemas.microsoft.com/office/drawing/2014/main" id="{A2350325-D258-8B0F-67DF-BC3B299D636E}"/>
              </a:ext>
            </a:extLst>
          </p:cNvPr>
          <p:cNvSpPr>
            <a:spLocks noGrp="1"/>
          </p:cNvSpPr>
          <p:nvPr>
            <p:ph type="pic" sz="quarter" idx="11" hasCustomPrompt="1"/>
          </p:nvPr>
        </p:nvSpPr>
        <p:spPr>
          <a:xfrm>
            <a:off x="6927482" y="2462645"/>
            <a:ext cx="3625592" cy="4395355"/>
          </a:xfrm>
          <a:prstGeom prst="rect">
            <a:avLst/>
          </a:prstGeom>
        </p:spPr>
        <p:txBody>
          <a:bodyPr/>
          <a:lstStyle>
            <a:lvl1pPr marL="0" indent="0" algn="r">
              <a:lnSpc>
                <a:spcPct val="100000"/>
              </a:lnSpc>
              <a:buNone/>
              <a:defRPr>
                <a:latin typeface="Century Gothic" panose="020B0502020202020204" pitchFamily="34" charset="0"/>
              </a:defRPr>
            </a:lvl1pPr>
          </a:lstStyle>
          <a:p>
            <a:r>
              <a:rPr lang="en-GB"/>
              <a:t>Insert character artwork (remember to adapt for LKS2 or UKS2)</a:t>
            </a:r>
          </a:p>
        </p:txBody>
      </p:sp>
      <p:pic>
        <p:nvPicPr>
          <p:cNvPr id="10" name="Picture 9">
            <a:extLst>
              <a:ext uri="{FF2B5EF4-FFF2-40B4-BE49-F238E27FC236}">
                <a16:creationId xmlns:a16="http://schemas.microsoft.com/office/drawing/2014/main" id="{B699ECF4-6E58-4F46-DF09-BF03E222D72F}"/>
              </a:ext>
            </a:extLst>
          </p:cNvPr>
          <p:cNvPicPr>
            <a:picLocks noChangeAspect="1"/>
          </p:cNvPicPr>
          <p:nvPr userDrawn="1"/>
        </p:nvPicPr>
        <p:blipFill>
          <a:blip r:embed="rId2"/>
          <a:srcRect/>
          <a:stretch/>
        </p:blipFill>
        <p:spPr>
          <a:xfrm>
            <a:off x="11220009" y="5942883"/>
            <a:ext cx="777625" cy="777625"/>
          </a:xfrm>
          <a:prstGeom prst="rect">
            <a:avLst/>
          </a:prstGeom>
        </p:spPr>
      </p:pic>
      <p:sp>
        <p:nvSpPr>
          <p:cNvPr id="3" name="Content Placeholder 2">
            <a:extLst>
              <a:ext uri="{FF2B5EF4-FFF2-40B4-BE49-F238E27FC236}">
                <a16:creationId xmlns:a16="http://schemas.microsoft.com/office/drawing/2014/main" id="{2860D1AD-E29F-6B72-80D7-1146A6E6B9B8}"/>
              </a:ext>
            </a:extLst>
          </p:cNvPr>
          <p:cNvSpPr txBox="1">
            <a:spLocks/>
          </p:cNvSpPr>
          <p:nvPr userDrawn="1"/>
        </p:nvSpPr>
        <p:spPr>
          <a:xfrm rot="5400000">
            <a:off x="9911278" y="3447226"/>
            <a:ext cx="3409971"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Key term</a:t>
            </a:r>
            <a:endParaRPr lang="en-GB"/>
          </a:p>
        </p:txBody>
      </p:sp>
      <p:sp>
        <p:nvSpPr>
          <p:cNvPr id="6" name="Text Placeholder 3">
            <a:extLst>
              <a:ext uri="{FF2B5EF4-FFF2-40B4-BE49-F238E27FC236}">
                <a16:creationId xmlns:a16="http://schemas.microsoft.com/office/drawing/2014/main" id="{CD66EB5F-10DB-93E3-7C63-1C07FF8FC2D7}"/>
              </a:ext>
            </a:extLst>
          </p:cNvPr>
          <p:cNvSpPr>
            <a:spLocks noGrp="1"/>
          </p:cNvSpPr>
          <p:nvPr>
            <p:ph type="body" sz="quarter" idx="12"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Tree>
    <p:extLst>
      <p:ext uri="{BB962C8B-B14F-4D97-AF65-F5344CB8AC3E}">
        <p14:creationId xmlns:p14="http://schemas.microsoft.com/office/powerpoint/2010/main" val="42632645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KS1_Key knowledge_SingleLine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FE56352-D31F-397D-0AE3-9F9764125A00}"/>
              </a:ext>
            </a:extLst>
          </p:cNvPr>
          <p:cNvPicPr>
            <a:picLocks noChangeAspect="1"/>
          </p:cNvPicPr>
          <p:nvPr userDrawn="1"/>
        </p:nvPicPr>
        <p:blipFill>
          <a:blip r:embed="rId2"/>
          <a:srcRect/>
          <a:stretch/>
        </p:blipFill>
        <p:spPr>
          <a:xfrm>
            <a:off x="11220009" y="5942883"/>
            <a:ext cx="777625" cy="777625"/>
          </a:xfrm>
          <a:prstGeom prst="rect">
            <a:avLst/>
          </a:prstGeom>
        </p:spPr>
      </p:pic>
      <p:sp>
        <p:nvSpPr>
          <p:cNvPr id="20" name="Rounded Rectangle 10">
            <a:extLst>
              <a:ext uri="{FF2B5EF4-FFF2-40B4-BE49-F238E27FC236}">
                <a16:creationId xmlns:a16="http://schemas.microsoft.com/office/drawing/2014/main" id="{D5414325-9C8C-8723-2501-40B7F67036FB}"/>
              </a:ext>
            </a:extLst>
          </p:cNvPr>
          <p:cNvSpPr/>
          <p:nvPr userDrawn="1"/>
        </p:nvSpPr>
        <p:spPr>
          <a:xfrm>
            <a:off x="7861385" y="1236516"/>
            <a:ext cx="2945159" cy="4152286"/>
          </a:xfrm>
          <a:prstGeom prst="roundRect">
            <a:avLst>
              <a:gd name="adj" fmla="val 4602"/>
            </a:avLst>
          </a:prstGeom>
          <a:solidFill>
            <a:srgbClr val="C7ACC1">
              <a:alpha val="35294"/>
            </a:srgbClr>
          </a:solidFill>
          <a:ln w="38100" cap="rnd">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5B333"/>
              </a:solidFill>
            </a:endParaRPr>
          </a:p>
        </p:txBody>
      </p:sp>
      <p:sp>
        <p:nvSpPr>
          <p:cNvPr id="21" name="Rounded Rectangle 12">
            <a:extLst>
              <a:ext uri="{FF2B5EF4-FFF2-40B4-BE49-F238E27FC236}">
                <a16:creationId xmlns:a16="http://schemas.microsoft.com/office/drawing/2014/main" id="{42C5FBAA-AB3B-B413-B60A-7021574D2DF3}"/>
              </a:ext>
            </a:extLst>
          </p:cNvPr>
          <p:cNvSpPr/>
          <p:nvPr userDrawn="1"/>
        </p:nvSpPr>
        <p:spPr>
          <a:xfrm>
            <a:off x="473073" y="1236516"/>
            <a:ext cx="7191570" cy="5320148"/>
          </a:xfrm>
          <a:prstGeom prst="roundRect">
            <a:avLst>
              <a:gd name="adj" fmla="val 3187"/>
            </a:avLst>
          </a:prstGeom>
          <a:solidFill>
            <a:srgbClr val="C7ACC1">
              <a:alpha val="35294"/>
            </a:srgbClr>
          </a:solidFill>
          <a:ln w="38100" cap="rnd">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BEC2A8E-2948-81BB-8CDB-E38A5B65E00E}"/>
              </a:ext>
            </a:extLst>
          </p:cNvPr>
          <p:cNvSpPr txBox="1"/>
          <p:nvPr userDrawn="1"/>
        </p:nvSpPr>
        <p:spPr>
          <a:xfrm>
            <a:off x="7999266" y="1341863"/>
            <a:ext cx="2844524" cy="455830"/>
          </a:xfrm>
          <a:prstGeom prst="rect">
            <a:avLst/>
          </a:prstGeom>
          <a:noFill/>
        </p:spPr>
        <p:txBody>
          <a:bodyPr wrap="square" rtlCol="0">
            <a:spAutoFit/>
          </a:bodyPr>
          <a:lstStyle/>
          <a:p>
            <a:pPr marL="0" indent="0">
              <a:lnSpc>
                <a:spcPct val="107000"/>
              </a:lnSpc>
              <a:spcAft>
                <a:spcPts val="800"/>
              </a:spcAft>
              <a:buNone/>
            </a:pPr>
            <a:r>
              <a:rPr lang="en-GB" sz="2400" b="1" u="sng">
                <a:solidFill>
                  <a:srgbClr val="8E71A5"/>
                </a:solidFill>
                <a:effectLst/>
                <a:latin typeface="Century Gothic" panose="020B0502020202020204" pitchFamily="34" charset="0"/>
                <a:ea typeface="Calibri" panose="020F0502020204030204" pitchFamily="34" charset="0"/>
                <a:cs typeface="Times New Roman" panose="02020603050405020304" pitchFamily="18" charset="0"/>
              </a:rPr>
              <a:t>Key vocabulary</a:t>
            </a:r>
            <a:endParaRPr lang="en-GB" sz="2400" b="1" u="sng">
              <a:solidFill>
                <a:srgbClr val="8E71A5"/>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25" name="Text Placeholder 4">
            <a:extLst>
              <a:ext uri="{FF2B5EF4-FFF2-40B4-BE49-F238E27FC236}">
                <a16:creationId xmlns:a16="http://schemas.microsoft.com/office/drawing/2014/main" id="{134DB174-A1D6-C397-295D-BA7E130B66E6}"/>
              </a:ext>
            </a:extLst>
          </p:cNvPr>
          <p:cNvSpPr>
            <a:spLocks noGrp="1"/>
          </p:cNvSpPr>
          <p:nvPr>
            <p:ph type="body" sz="quarter" idx="11"/>
          </p:nvPr>
        </p:nvSpPr>
        <p:spPr>
          <a:xfrm>
            <a:off x="7995193" y="1903039"/>
            <a:ext cx="2698742" cy="3385933"/>
          </a:xfrm>
          <a:prstGeom prst="rect">
            <a:avLst/>
          </a:prstGeom>
        </p:spPr>
        <p:txBody>
          <a:bodyPr>
            <a:normAutofit/>
          </a:bodyPr>
          <a:lstStyle>
            <a:lvl1pPr marL="342900" indent="-342900">
              <a:lnSpc>
                <a:spcPct val="100000"/>
              </a:lnSpc>
              <a:spcBef>
                <a:spcPts val="300"/>
              </a:spcBef>
              <a:buClr>
                <a:srgbClr val="8E71A5"/>
              </a:buClr>
              <a:buFont typeface="Arial" panose="020B0604020202020204" pitchFamily="34" charset="0"/>
              <a:buChar char="•"/>
              <a:defRPr sz="2400">
                <a:latin typeface="Century Gothic" panose="020B0502020202020204" pitchFamily="34" charset="0"/>
              </a:defRPr>
            </a:lvl1pPr>
            <a:lvl2pPr marL="360363" indent="-360363">
              <a:buFont typeface="Wingdings" panose="05000000000000000000" pitchFamily="2" charset="2"/>
              <a:buChar char="ü"/>
              <a:defRPr>
                <a:latin typeface="Century Gothic" panose="020B0502020202020204" pitchFamily="34" charset="0"/>
              </a:defRPr>
            </a:lvl2pPr>
            <a:lvl3pPr marL="360363" indent="-360363">
              <a:buFont typeface="Wingdings" panose="05000000000000000000" pitchFamily="2" charset="2"/>
              <a:buChar char="ü"/>
              <a:defRPr>
                <a:latin typeface="Century Gothic" panose="020B0502020202020204" pitchFamily="34" charset="0"/>
              </a:defRPr>
            </a:lvl3pPr>
            <a:lvl4pPr marL="360363" indent="-360363">
              <a:buFont typeface="Wingdings" panose="05000000000000000000" pitchFamily="2" charset="2"/>
              <a:buChar char="ü"/>
              <a:defRPr>
                <a:latin typeface="Century Gothic" panose="020B0502020202020204" pitchFamily="34" charset="0"/>
              </a:defRPr>
            </a:lvl4pPr>
            <a:lvl5pPr marL="360363" indent="-360363">
              <a:buFont typeface="Wingdings" panose="05000000000000000000" pitchFamily="2" charset="2"/>
              <a:buChar char="ü"/>
              <a:defRPr>
                <a:latin typeface="Century Gothic" panose="020B0502020202020204" pitchFamily="34" charset="0"/>
              </a:defRPr>
            </a:lvl5pPr>
          </a:lstStyle>
          <a:p>
            <a:pPr lvl="0"/>
            <a:r>
              <a:rPr lang="en-US"/>
              <a:t>Click to edit Master text styles</a:t>
            </a:r>
          </a:p>
        </p:txBody>
      </p:sp>
      <p:sp>
        <p:nvSpPr>
          <p:cNvPr id="27" name="Title 1">
            <a:extLst>
              <a:ext uri="{FF2B5EF4-FFF2-40B4-BE49-F238E27FC236}">
                <a16:creationId xmlns:a16="http://schemas.microsoft.com/office/drawing/2014/main" id="{7F29F3C2-E35D-1E3B-02AF-D902A3C44ADA}"/>
              </a:ext>
            </a:extLst>
          </p:cNvPr>
          <p:cNvSpPr>
            <a:spLocks noGrp="1"/>
          </p:cNvSpPr>
          <p:nvPr>
            <p:ph type="title" hasCustomPrompt="1"/>
          </p:nvPr>
        </p:nvSpPr>
        <p:spPr>
          <a:xfrm>
            <a:off x="473075" y="418462"/>
            <a:ext cx="10333470" cy="521337"/>
          </a:xfrm>
          <a:prstGeom prst="roundRect">
            <a:avLst/>
          </a:prstGeom>
          <a:solidFill>
            <a:srgbClr val="8E71A5"/>
          </a:solidFill>
        </p:spPr>
        <p:txBody>
          <a:bodyPr lIns="0" tIns="0" rIns="0" bIns="0" anchor="ctr" anchorCtr="0">
            <a:normAutofit/>
          </a:bodyPr>
          <a:lstStyle>
            <a:lvl1pPr marL="176213" indent="0">
              <a:lnSpc>
                <a:spcPct val="100000"/>
              </a:lnSpc>
              <a:defRPr sz="2800" b="1">
                <a:solidFill>
                  <a:schemeClr val="bg1"/>
                </a:solidFill>
                <a:latin typeface="Century Gothic"/>
                <a:cs typeface="Century Gothic"/>
              </a:defRPr>
            </a:lvl1pPr>
          </a:lstStyle>
          <a:p>
            <a:r>
              <a:rPr lang="en-GB"/>
              <a:t>Here is the unit title</a:t>
            </a:r>
            <a:endParaRPr lang="en-US"/>
          </a:p>
        </p:txBody>
      </p:sp>
      <p:sp>
        <p:nvSpPr>
          <p:cNvPr id="28" name="TextBox 27">
            <a:extLst>
              <a:ext uri="{FF2B5EF4-FFF2-40B4-BE49-F238E27FC236}">
                <a16:creationId xmlns:a16="http://schemas.microsoft.com/office/drawing/2014/main" id="{8C1819D2-31F3-2135-5506-B7BE93A6C16F}"/>
              </a:ext>
            </a:extLst>
          </p:cNvPr>
          <p:cNvSpPr txBox="1"/>
          <p:nvPr userDrawn="1"/>
        </p:nvSpPr>
        <p:spPr>
          <a:xfrm>
            <a:off x="588935" y="1341863"/>
            <a:ext cx="6657924" cy="455830"/>
          </a:xfrm>
          <a:prstGeom prst="rect">
            <a:avLst/>
          </a:prstGeom>
          <a:noFill/>
        </p:spPr>
        <p:txBody>
          <a:bodyPr wrap="square" rtlCol="0">
            <a:spAutoFit/>
          </a:bodyPr>
          <a:lstStyle/>
          <a:p>
            <a:pPr>
              <a:lnSpc>
                <a:spcPct val="107000"/>
              </a:lnSpc>
              <a:spcAft>
                <a:spcPts val="800"/>
              </a:spcAft>
            </a:pPr>
            <a:r>
              <a:rPr lang="en-GB" sz="2400" b="1" u="sng">
                <a:solidFill>
                  <a:srgbClr val="8E71A5"/>
                </a:solidFill>
                <a:effectLst/>
                <a:latin typeface="Century Gothic" panose="020B0502020202020204" pitchFamily="34" charset="0"/>
                <a:ea typeface="Calibri" panose="020F0502020204030204" pitchFamily="34" charset="0"/>
                <a:cs typeface="Times New Roman" panose="02020603050405020304" pitchFamily="18" charset="0"/>
              </a:rPr>
              <a:t>Key knowledge</a:t>
            </a:r>
            <a:endParaRPr lang="en-GB" sz="2400" b="1" u="sng">
              <a:solidFill>
                <a:srgbClr val="8E71A5"/>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29" name="Text Placeholder 4">
            <a:extLst>
              <a:ext uri="{FF2B5EF4-FFF2-40B4-BE49-F238E27FC236}">
                <a16:creationId xmlns:a16="http://schemas.microsoft.com/office/drawing/2014/main" id="{37557F4C-7C15-A290-C088-B164E546A2FC}"/>
              </a:ext>
            </a:extLst>
          </p:cNvPr>
          <p:cNvSpPr>
            <a:spLocks noGrp="1"/>
          </p:cNvSpPr>
          <p:nvPr>
            <p:ph type="body" sz="quarter" idx="10"/>
          </p:nvPr>
        </p:nvSpPr>
        <p:spPr>
          <a:xfrm>
            <a:off x="588935" y="1903040"/>
            <a:ext cx="6925853" cy="4553178"/>
          </a:xfrm>
          <a:prstGeom prst="rect">
            <a:avLst/>
          </a:prstGeom>
        </p:spPr>
        <p:txBody>
          <a:bodyPr>
            <a:normAutofit/>
          </a:bodyPr>
          <a:lstStyle>
            <a:lvl1pPr marL="360363" indent="-360363">
              <a:lnSpc>
                <a:spcPct val="100000"/>
              </a:lnSpc>
              <a:buClr>
                <a:srgbClr val="8E71A5"/>
              </a:buClr>
              <a:buFont typeface="Arial" panose="020B0604020202020204" pitchFamily="34" charset="0"/>
              <a:buChar char="•"/>
              <a:defRPr sz="2400">
                <a:latin typeface="Century Gothic" panose="020B0502020202020204" pitchFamily="34" charset="0"/>
              </a:defRPr>
            </a:lvl1pPr>
            <a:lvl2pPr marL="360363" indent="-360363">
              <a:buFont typeface="Wingdings" panose="05000000000000000000" pitchFamily="2" charset="2"/>
              <a:buChar char="ü"/>
              <a:defRPr>
                <a:latin typeface="Century Gothic" panose="020B0502020202020204" pitchFamily="34" charset="0"/>
              </a:defRPr>
            </a:lvl2pPr>
            <a:lvl3pPr marL="360363" indent="-360363">
              <a:buFont typeface="Wingdings" panose="05000000000000000000" pitchFamily="2" charset="2"/>
              <a:buChar char="ü"/>
              <a:defRPr>
                <a:latin typeface="Century Gothic" panose="020B0502020202020204" pitchFamily="34" charset="0"/>
              </a:defRPr>
            </a:lvl3pPr>
            <a:lvl4pPr marL="360363" indent="-360363">
              <a:buFont typeface="Wingdings" panose="05000000000000000000" pitchFamily="2" charset="2"/>
              <a:buChar char="ü"/>
              <a:defRPr>
                <a:latin typeface="Century Gothic" panose="020B0502020202020204" pitchFamily="34" charset="0"/>
              </a:defRPr>
            </a:lvl4pPr>
            <a:lvl5pPr marL="360363" indent="-360363">
              <a:buFont typeface="Wingdings" panose="05000000000000000000" pitchFamily="2" charset="2"/>
              <a:buChar char="ü"/>
              <a:defRPr>
                <a:latin typeface="Century Gothic" panose="020B0502020202020204" pitchFamily="34" charset="0"/>
              </a:defRPr>
            </a:lvl5pPr>
          </a:lstStyle>
          <a:p>
            <a:pPr lvl="0"/>
            <a:r>
              <a:rPr lang="en-US"/>
              <a:t>Click to edit Master text styles</a:t>
            </a:r>
          </a:p>
        </p:txBody>
      </p:sp>
      <p:sp>
        <p:nvSpPr>
          <p:cNvPr id="3" name="Content Placeholder 2">
            <a:extLst>
              <a:ext uri="{FF2B5EF4-FFF2-40B4-BE49-F238E27FC236}">
                <a16:creationId xmlns:a16="http://schemas.microsoft.com/office/drawing/2014/main" id="{4229C588-ABB4-B41E-C6B1-8640C503BD56}"/>
              </a:ext>
            </a:extLst>
          </p:cNvPr>
          <p:cNvSpPr txBox="1">
            <a:spLocks/>
          </p:cNvSpPr>
          <p:nvPr userDrawn="1"/>
        </p:nvSpPr>
        <p:spPr>
          <a:xfrm rot="5400000">
            <a:off x="9911278" y="3447226"/>
            <a:ext cx="3409971"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Key knowledge</a:t>
            </a:r>
            <a:endParaRPr lang="en-GB"/>
          </a:p>
        </p:txBody>
      </p:sp>
      <p:sp>
        <p:nvSpPr>
          <p:cNvPr id="4" name="Text Placeholder 3">
            <a:extLst>
              <a:ext uri="{FF2B5EF4-FFF2-40B4-BE49-F238E27FC236}">
                <a16:creationId xmlns:a16="http://schemas.microsoft.com/office/drawing/2014/main" id="{344A0F32-C956-A589-5308-D13992C31361}"/>
              </a:ext>
            </a:extLst>
          </p:cNvPr>
          <p:cNvSpPr>
            <a:spLocks noGrp="1"/>
          </p:cNvSpPr>
          <p:nvPr>
            <p:ph type="body" sz="quarter" idx="12"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Tree>
    <p:extLst>
      <p:ext uri="{BB962C8B-B14F-4D97-AF65-F5344CB8AC3E}">
        <p14:creationId xmlns:p14="http://schemas.microsoft.com/office/powerpoint/2010/main" val="8334356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KS1_Key knowledge_2Lin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51B7E-546F-DE43-8A2B-3372F5B52F28}"/>
              </a:ext>
            </a:extLst>
          </p:cNvPr>
          <p:cNvSpPr>
            <a:spLocks noGrp="1"/>
          </p:cNvSpPr>
          <p:nvPr>
            <p:ph type="title" hasCustomPrompt="1"/>
          </p:nvPr>
        </p:nvSpPr>
        <p:spPr>
          <a:xfrm>
            <a:off x="473074" y="418462"/>
            <a:ext cx="10333470" cy="936000"/>
          </a:xfrm>
          <a:prstGeom prst="roundRect">
            <a:avLst/>
          </a:prstGeom>
          <a:solidFill>
            <a:srgbClr val="8E71A5"/>
          </a:solidFill>
        </p:spPr>
        <p:txBody>
          <a:bodyPr lIns="0" tIns="0" rIns="0" bIns="0" anchor="ctr" anchorCtr="0">
            <a:normAutofit/>
          </a:bodyPr>
          <a:lstStyle>
            <a:lvl1pPr marL="176213" indent="0">
              <a:lnSpc>
                <a:spcPct val="100000"/>
              </a:lnSpc>
              <a:defRPr sz="2800" b="1">
                <a:solidFill>
                  <a:schemeClr val="bg1"/>
                </a:solidFill>
                <a:latin typeface="Century Gothic"/>
                <a:cs typeface="Century Gothic"/>
              </a:defRPr>
            </a:lvl1pPr>
          </a:lstStyle>
          <a:p>
            <a:r>
              <a:rPr lang="en-GB"/>
              <a:t>Here is the unit title with </a:t>
            </a:r>
            <a:br>
              <a:rPr lang="en-GB"/>
            </a:br>
            <a:r>
              <a:rPr lang="en-GB"/>
              <a:t>two lines</a:t>
            </a:r>
            <a:endParaRPr lang="en-US"/>
          </a:p>
        </p:txBody>
      </p:sp>
      <p:pic>
        <p:nvPicPr>
          <p:cNvPr id="9" name="Picture 8">
            <a:extLst>
              <a:ext uri="{FF2B5EF4-FFF2-40B4-BE49-F238E27FC236}">
                <a16:creationId xmlns:a16="http://schemas.microsoft.com/office/drawing/2014/main" id="{8FE56352-D31F-397D-0AE3-9F9764125A00}"/>
              </a:ext>
            </a:extLst>
          </p:cNvPr>
          <p:cNvPicPr>
            <a:picLocks noChangeAspect="1"/>
          </p:cNvPicPr>
          <p:nvPr userDrawn="1"/>
        </p:nvPicPr>
        <p:blipFill>
          <a:blip r:embed="rId2"/>
          <a:srcRect/>
          <a:stretch/>
        </p:blipFill>
        <p:spPr>
          <a:xfrm>
            <a:off x="11220009" y="5942883"/>
            <a:ext cx="777625" cy="777625"/>
          </a:xfrm>
          <a:prstGeom prst="rect">
            <a:avLst/>
          </a:prstGeom>
        </p:spPr>
      </p:pic>
      <p:sp>
        <p:nvSpPr>
          <p:cNvPr id="10" name="Rounded Rectangle 10">
            <a:extLst>
              <a:ext uri="{FF2B5EF4-FFF2-40B4-BE49-F238E27FC236}">
                <a16:creationId xmlns:a16="http://schemas.microsoft.com/office/drawing/2014/main" id="{367331BB-E13C-C07C-4C11-29AAAAB3EFB3}"/>
              </a:ext>
            </a:extLst>
          </p:cNvPr>
          <p:cNvSpPr/>
          <p:nvPr userDrawn="1"/>
        </p:nvSpPr>
        <p:spPr>
          <a:xfrm>
            <a:off x="7861386" y="1652156"/>
            <a:ext cx="2945158" cy="3821968"/>
          </a:xfrm>
          <a:prstGeom prst="roundRect">
            <a:avLst>
              <a:gd name="adj" fmla="val 4602"/>
            </a:avLst>
          </a:prstGeom>
          <a:solidFill>
            <a:srgbClr val="C7ACC1">
              <a:alpha val="35294"/>
            </a:srgbClr>
          </a:solidFill>
          <a:ln w="38100" cap="rnd">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5B333"/>
              </a:solidFill>
            </a:endParaRPr>
          </a:p>
        </p:txBody>
      </p:sp>
      <p:sp>
        <p:nvSpPr>
          <p:cNvPr id="11" name="Rounded Rectangle 12">
            <a:extLst>
              <a:ext uri="{FF2B5EF4-FFF2-40B4-BE49-F238E27FC236}">
                <a16:creationId xmlns:a16="http://schemas.microsoft.com/office/drawing/2014/main" id="{8E337131-8FD7-1AE3-4F6E-75C4E0E592EE}"/>
              </a:ext>
            </a:extLst>
          </p:cNvPr>
          <p:cNvSpPr/>
          <p:nvPr userDrawn="1"/>
        </p:nvSpPr>
        <p:spPr>
          <a:xfrm>
            <a:off x="473073" y="1652156"/>
            <a:ext cx="7191570" cy="4896926"/>
          </a:xfrm>
          <a:prstGeom prst="roundRect">
            <a:avLst>
              <a:gd name="adj" fmla="val 3187"/>
            </a:avLst>
          </a:prstGeom>
          <a:solidFill>
            <a:srgbClr val="C7ACC1">
              <a:alpha val="35294"/>
            </a:srgbClr>
          </a:solidFill>
          <a:ln w="38100" cap="rnd">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5C10B28-F92B-0B3F-FE96-850E311EC665}"/>
              </a:ext>
            </a:extLst>
          </p:cNvPr>
          <p:cNvSpPr txBox="1"/>
          <p:nvPr userDrawn="1"/>
        </p:nvSpPr>
        <p:spPr>
          <a:xfrm>
            <a:off x="7999266" y="1757503"/>
            <a:ext cx="2844524" cy="455830"/>
          </a:xfrm>
          <a:prstGeom prst="rect">
            <a:avLst/>
          </a:prstGeom>
          <a:noFill/>
        </p:spPr>
        <p:txBody>
          <a:bodyPr wrap="square" rtlCol="0">
            <a:spAutoFit/>
          </a:bodyPr>
          <a:lstStyle/>
          <a:p>
            <a:pPr marL="0" indent="0">
              <a:lnSpc>
                <a:spcPct val="107000"/>
              </a:lnSpc>
              <a:spcAft>
                <a:spcPts val="800"/>
              </a:spcAft>
              <a:buNone/>
            </a:pPr>
            <a:r>
              <a:rPr lang="en-GB" sz="2400" b="1" u="sng">
                <a:solidFill>
                  <a:srgbClr val="8E71A5"/>
                </a:solidFill>
                <a:effectLst/>
                <a:latin typeface="Century Gothic" panose="020B0502020202020204" pitchFamily="34" charset="0"/>
                <a:ea typeface="Calibri" panose="020F0502020204030204" pitchFamily="34" charset="0"/>
                <a:cs typeface="Times New Roman" panose="02020603050405020304" pitchFamily="18" charset="0"/>
              </a:rPr>
              <a:t>Key vocabulary</a:t>
            </a:r>
            <a:endParaRPr lang="en-GB" sz="2400" b="1" u="sng">
              <a:solidFill>
                <a:srgbClr val="8E71A5"/>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B7685D3A-015C-9F89-CE86-B50B3250993A}"/>
              </a:ext>
            </a:extLst>
          </p:cNvPr>
          <p:cNvSpPr txBox="1"/>
          <p:nvPr userDrawn="1"/>
        </p:nvSpPr>
        <p:spPr>
          <a:xfrm>
            <a:off x="588935" y="1757503"/>
            <a:ext cx="6657924" cy="455830"/>
          </a:xfrm>
          <a:prstGeom prst="rect">
            <a:avLst/>
          </a:prstGeom>
          <a:noFill/>
        </p:spPr>
        <p:txBody>
          <a:bodyPr wrap="square" rtlCol="0">
            <a:spAutoFit/>
          </a:bodyPr>
          <a:lstStyle/>
          <a:p>
            <a:pPr>
              <a:lnSpc>
                <a:spcPct val="107000"/>
              </a:lnSpc>
              <a:spcAft>
                <a:spcPts val="800"/>
              </a:spcAft>
            </a:pPr>
            <a:r>
              <a:rPr lang="en-GB" sz="2400" b="1" u="sng">
                <a:solidFill>
                  <a:srgbClr val="8E71A5"/>
                </a:solidFill>
                <a:effectLst/>
                <a:latin typeface="Century Gothic" panose="020B0502020202020204" pitchFamily="34" charset="0"/>
                <a:ea typeface="Calibri" panose="020F0502020204030204" pitchFamily="34" charset="0"/>
                <a:cs typeface="Times New Roman" panose="02020603050405020304" pitchFamily="18" charset="0"/>
              </a:rPr>
              <a:t>Key knowledge</a:t>
            </a:r>
            <a:endParaRPr lang="en-GB" sz="2400" b="1" u="sng">
              <a:solidFill>
                <a:srgbClr val="8E71A5"/>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5" name="Text Placeholder 4">
            <a:extLst>
              <a:ext uri="{FF2B5EF4-FFF2-40B4-BE49-F238E27FC236}">
                <a16:creationId xmlns:a16="http://schemas.microsoft.com/office/drawing/2014/main" id="{DC1D6FD6-1DD2-5B5C-11EE-3663773103E1}"/>
              </a:ext>
            </a:extLst>
          </p:cNvPr>
          <p:cNvSpPr>
            <a:spLocks noGrp="1"/>
          </p:cNvSpPr>
          <p:nvPr>
            <p:ph type="body" sz="quarter" idx="10"/>
          </p:nvPr>
        </p:nvSpPr>
        <p:spPr>
          <a:xfrm>
            <a:off x="588935" y="2318680"/>
            <a:ext cx="6925853" cy="4137537"/>
          </a:xfrm>
          <a:prstGeom prst="rect">
            <a:avLst/>
          </a:prstGeom>
        </p:spPr>
        <p:txBody>
          <a:bodyPr>
            <a:normAutofit/>
          </a:bodyPr>
          <a:lstStyle>
            <a:lvl1pPr marL="360363" indent="-360363">
              <a:lnSpc>
                <a:spcPct val="100000"/>
              </a:lnSpc>
              <a:buClr>
                <a:srgbClr val="8E71A5"/>
              </a:buClr>
              <a:buFont typeface="Arial" panose="020B0604020202020204" pitchFamily="34" charset="0"/>
              <a:buChar char="•"/>
              <a:defRPr sz="2400">
                <a:latin typeface="Century Gothic" panose="020B0502020202020204" pitchFamily="34" charset="0"/>
              </a:defRPr>
            </a:lvl1pPr>
            <a:lvl2pPr marL="360363" indent="-360363">
              <a:buFont typeface="Wingdings" panose="05000000000000000000" pitchFamily="2" charset="2"/>
              <a:buChar char="ü"/>
              <a:defRPr>
                <a:latin typeface="Century Gothic" panose="020B0502020202020204" pitchFamily="34" charset="0"/>
              </a:defRPr>
            </a:lvl2pPr>
            <a:lvl3pPr marL="360363" indent="-360363">
              <a:buFont typeface="Wingdings" panose="05000000000000000000" pitchFamily="2" charset="2"/>
              <a:buChar char="ü"/>
              <a:defRPr>
                <a:latin typeface="Century Gothic" panose="020B0502020202020204" pitchFamily="34" charset="0"/>
              </a:defRPr>
            </a:lvl3pPr>
            <a:lvl4pPr marL="360363" indent="-360363">
              <a:buFont typeface="Wingdings" panose="05000000000000000000" pitchFamily="2" charset="2"/>
              <a:buChar char="ü"/>
              <a:defRPr>
                <a:latin typeface="Century Gothic" panose="020B0502020202020204" pitchFamily="34" charset="0"/>
              </a:defRPr>
            </a:lvl4pPr>
            <a:lvl5pPr marL="360363" indent="-360363">
              <a:buFont typeface="Wingdings" panose="05000000000000000000" pitchFamily="2" charset="2"/>
              <a:buChar char="ü"/>
              <a:defRPr>
                <a:latin typeface="Century Gothic" panose="020B0502020202020204" pitchFamily="34" charset="0"/>
              </a:defRPr>
            </a:lvl5pPr>
          </a:lstStyle>
          <a:p>
            <a:pPr lvl="0"/>
            <a:r>
              <a:rPr lang="en-US"/>
              <a:t>Click to edit Master text styles</a:t>
            </a:r>
          </a:p>
        </p:txBody>
      </p:sp>
      <p:sp>
        <p:nvSpPr>
          <p:cNvPr id="15" name="Text Placeholder 4">
            <a:extLst>
              <a:ext uri="{FF2B5EF4-FFF2-40B4-BE49-F238E27FC236}">
                <a16:creationId xmlns:a16="http://schemas.microsoft.com/office/drawing/2014/main" id="{2599F75E-A07E-9E07-8D41-3584D0386014}"/>
              </a:ext>
            </a:extLst>
          </p:cNvPr>
          <p:cNvSpPr>
            <a:spLocks noGrp="1"/>
          </p:cNvSpPr>
          <p:nvPr>
            <p:ph type="body" sz="quarter" idx="11"/>
          </p:nvPr>
        </p:nvSpPr>
        <p:spPr>
          <a:xfrm>
            <a:off x="7995193" y="2318680"/>
            <a:ext cx="2698742" cy="3074202"/>
          </a:xfrm>
          <a:prstGeom prst="rect">
            <a:avLst/>
          </a:prstGeom>
        </p:spPr>
        <p:txBody>
          <a:bodyPr>
            <a:normAutofit/>
          </a:bodyPr>
          <a:lstStyle>
            <a:lvl1pPr marL="342900" indent="-342900">
              <a:lnSpc>
                <a:spcPct val="100000"/>
              </a:lnSpc>
              <a:spcBef>
                <a:spcPts val="300"/>
              </a:spcBef>
              <a:buClr>
                <a:srgbClr val="8E71A5"/>
              </a:buClr>
              <a:buFont typeface="Arial" panose="020B0604020202020204" pitchFamily="34" charset="0"/>
              <a:buChar char="•"/>
              <a:defRPr sz="2400">
                <a:latin typeface="Century Gothic" panose="020B0502020202020204" pitchFamily="34" charset="0"/>
              </a:defRPr>
            </a:lvl1pPr>
            <a:lvl2pPr marL="360363" indent="-360363">
              <a:buFont typeface="Wingdings" panose="05000000000000000000" pitchFamily="2" charset="2"/>
              <a:buChar char="ü"/>
              <a:defRPr>
                <a:latin typeface="Century Gothic" panose="020B0502020202020204" pitchFamily="34" charset="0"/>
              </a:defRPr>
            </a:lvl2pPr>
            <a:lvl3pPr marL="360363" indent="-360363">
              <a:buFont typeface="Wingdings" panose="05000000000000000000" pitchFamily="2" charset="2"/>
              <a:buChar char="ü"/>
              <a:defRPr>
                <a:latin typeface="Century Gothic" panose="020B0502020202020204" pitchFamily="34" charset="0"/>
              </a:defRPr>
            </a:lvl3pPr>
            <a:lvl4pPr marL="360363" indent="-360363">
              <a:buFont typeface="Wingdings" panose="05000000000000000000" pitchFamily="2" charset="2"/>
              <a:buChar char="ü"/>
              <a:defRPr>
                <a:latin typeface="Century Gothic" panose="020B0502020202020204" pitchFamily="34" charset="0"/>
              </a:defRPr>
            </a:lvl4pPr>
            <a:lvl5pPr marL="360363" indent="-360363">
              <a:buFont typeface="Wingdings" panose="05000000000000000000" pitchFamily="2" charset="2"/>
              <a:buChar char="ü"/>
              <a:defRPr>
                <a:latin typeface="Century Gothic" panose="020B0502020202020204" pitchFamily="34" charset="0"/>
              </a:defRPr>
            </a:lvl5pPr>
          </a:lstStyle>
          <a:p>
            <a:pPr lvl="0"/>
            <a:r>
              <a:rPr lang="en-US"/>
              <a:t>Click to edit Master text styles</a:t>
            </a:r>
          </a:p>
        </p:txBody>
      </p:sp>
      <p:sp>
        <p:nvSpPr>
          <p:cNvPr id="6" name="Content Placeholder 2">
            <a:extLst>
              <a:ext uri="{FF2B5EF4-FFF2-40B4-BE49-F238E27FC236}">
                <a16:creationId xmlns:a16="http://schemas.microsoft.com/office/drawing/2014/main" id="{E6673A87-AF7E-02E4-45F6-35A8A21262CC}"/>
              </a:ext>
            </a:extLst>
          </p:cNvPr>
          <p:cNvSpPr txBox="1">
            <a:spLocks/>
          </p:cNvSpPr>
          <p:nvPr userDrawn="1"/>
        </p:nvSpPr>
        <p:spPr>
          <a:xfrm rot="5400000">
            <a:off x="9911278" y="3447226"/>
            <a:ext cx="3409971"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Key knowledge</a:t>
            </a:r>
            <a:endParaRPr lang="en-GB"/>
          </a:p>
        </p:txBody>
      </p:sp>
      <p:sp>
        <p:nvSpPr>
          <p:cNvPr id="16" name="Text Placeholder 3">
            <a:extLst>
              <a:ext uri="{FF2B5EF4-FFF2-40B4-BE49-F238E27FC236}">
                <a16:creationId xmlns:a16="http://schemas.microsoft.com/office/drawing/2014/main" id="{8B1995D7-F3EF-E09E-5452-AB0DC9D01639}"/>
              </a:ext>
            </a:extLst>
          </p:cNvPr>
          <p:cNvSpPr>
            <a:spLocks noGrp="1"/>
          </p:cNvSpPr>
          <p:nvPr>
            <p:ph type="body" sz="quarter" idx="12"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Tree>
    <p:extLst>
      <p:ext uri="{BB962C8B-B14F-4D97-AF65-F5344CB8AC3E}">
        <p14:creationId xmlns:p14="http://schemas.microsoft.com/office/powerpoint/2010/main" val="10052262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KS1_Read">
    <p:spTree>
      <p:nvGrpSpPr>
        <p:cNvPr id="1" name=""/>
        <p:cNvGrpSpPr/>
        <p:nvPr/>
      </p:nvGrpSpPr>
      <p:grpSpPr>
        <a:xfrm>
          <a:off x="0" y="0"/>
          <a:ext cx="0" cy="0"/>
          <a:chOff x="0" y="0"/>
          <a:chExt cx="0" cy="0"/>
        </a:xfrm>
      </p:grpSpPr>
      <p:pic>
        <p:nvPicPr>
          <p:cNvPr id="9" name="Picture 8" descr="A picture containing text, sign&#10;&#10;Description automatically generated">
            <a:extLst>
              <a:ext uri="{FF2B5EF4-FFF2-40B4-BE49-F238E27FC236}">
                <a16:creationId xmlns:a16="http://schemas.microsoft.com/office/drawing/2014/main" id="{0E086EF6-133F-337E-481E-F81CA436E9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42292" y="5965186"/>
            <a:ext cx="747947" cy="747947"/>
          </a:xfrm>
          <a:prstGeom prst="rect">
            <a:avLst/>
          </a:prstGeom>
        </p:spPr>
      </p:pic>
      <p:sp>
        <p:nvSpPr>
          <p:cNvPr id="12" name="Content Placeholder 2">
            <a:extLst>
              <a:ext uri="{FF2B5EF4-FFF2-40B4-BE49-F238E27FC236}">
                <a16:creationId xmlns:a16="http://schemas.microsoft.com/office/drawing/2014/main" id="{BA76511B-B90E-09A8-24AF-DEFC58ACE5AC}"/>
              </a:ext>
            </a:extLst>
          </p:cNvPr>
          <p:cNvSpPr>
            <a:spLocks noGrp="1"/>
          </p:cNvSpPr>
          <p:nvPr>
            <p:ph idx="1" hasCustomPrompt="1"/>
          </p:nvPr>
        </p:nvSpPr>
        <p:spPr>
          <a:xfrm>
            <a:off x="473075" y="1139725"/>
            <a:ext cx="10333470" cy="5299813"/>
          </a:xfrm>
          <a:prstGeom prst="rect">
            <a:avLst/>
          </a:prstGeom>
        </p:spPr>
        <p:txBody>
          <a:bodyPr lIns="0" tIns="0" rIns="0" bIns="0">
            <a:normAutofit/>
          </a:bodyPr>
          <a:lstStyle>
            <a:lvl1pPr marL="0" indent="0">
              <a:lnSpc>
                <a:spcPct val="100000"/>
              </a:lnSpc>
              <a:spcBef>
                <a:spcPts val="600"/>
              </a:spcBef>
              <a:spcAft>
                <a:spcPts val="600"/>
              </a:spcAft>
              <a:buFontTx/>
              <a:buNone/>
              <a:defRPr sz="2800">
                <a:latin typeface="Century Gothic"/>
                <a:cs typeface="Century Gothic"/>
              </a:defRPr>
            </a:lvl1pPr>
          </a:lstStyle>
          <a:p>
            <a:r>
              <a:rPr lang="en-GB"/>
              <a:t>Body text</a:t>
            </a:r>
            <a:endParaRPr lang="en-US"/>
          </a:p>
        </p:txBody>
      </p:sp>
      <p:sp>
        <p:nvSpPr>
          <p:cNvPr id="13" name="Title 1">
            <a:extLst>
              <a:ext uri="{FF2B5EF4-FFF2-40B4-BE49-F238E27FC236}">
                <a16:creationId xmlns:a16="http://schemas.microsoft.com/office/drawing/2014/main" id="{4D713163-9816-71FA-1C22-08BBD2929554}"/>
              </a:ext>
            </a:extLst>
          </p:cNvPr>
          <p:cNvSpPr>
            <a:spLocks noGrp="1"/>
          </p:cNvSpPr>
          <p:nvPr>
            <p:ph type="title" hasCustomPrompt="1"/>
          </p:nvPr>
        </p:nvSpPr>
        <p:spPr>
          <a:xfrm>
            <a:off x="473075" y="418462"/>
            <a:ext cx="10333470" cy="521337"/>
          </a:xfrm>
          <a:prstGeom prst="roundRect">
            <a:avLst/>
          </a:prstGeom>
          <a:solidFill>
            <a:srgbClr val="8E71A5"/>
          </a:solidFill>
        </p:spPr>
        <p:txBody>
          <a:bodyPr lIns="0" tIns="0" rIns="0" bIns="0" anchor="ctr" anchorCtr="0">
            <a:normAutofit/>
          </a:bodyPr>
          <a:lstStyle>
            <a:lvl1pPr marL="176213" indent="0">
              <a:lnSpc>
                <a:spcPct val="100000"/>
              </a:lnSpc>
              <a:defRPr sz="2800" b="1">
                <a:solidFill>
                  <a:schemeClr val="bg1"/>
                </a:solidFill>
                <a:latin typeface="Century Gothic"/>
                <a:cs typeface="Century Gothic"/>
              </a:defRPr>
            </a:lvl1pPr>
          </a:lstStyle>
          <a:p>
            <a:r>
              <a:rPr lang="en-GB"/>
              <a:t>Here is the slide title</a:t>
            </a:r>
            <a:endParaRPr lang="en-US"/>
          </a:p>
        </p:txBody>
      </p:sp>
      <p:sp>
        <p:nvSpPr>
          <p:cNvPr id="4" name="Content Placeholder 2">
            <a:extLst>
              <a:ext uri="{FF2B5EF4-FFF2-40B4-BE49-F238E27FC236}">
                <a16:creationId xmlns:a16="http://schemas.microsoft.com/office/drawing/2014/main" id="{4042DE40-EAD8-2289-AF26-D5D4A5873CE6}"/>
              </a:ext>
            </a:extLst>
          </p:cNvPr>
          <p:cNvSpPr txBox="1">
            <a:spLocks/>
          </p:cNvSpPr>
          <p:nvPr userDrawn="1"/>
        </p:nvSpPr>
        <p:spPr>
          <a:xfrm rot="5400000">
            <a:off x="9725976" y="3632531"/>
            <a:ext cx="3780579"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Read</a:t>
            </a:r>
            <a:endParaRPr lang="en-GB"/>
          </a:p>
        </p:txBody>
      </p:sp>
      <p:sp>
        <p:nvSpPr>
          <p:cNvPr id="6" name="Text Placeholder 3">
            <a:extLst>
              <a:ext uri="{FF2B5EF4-FFF2-40B4-BE49-F238E27FC236}">
                <a16:creationId xmlns:a16="http://schemas.microsoft.com/office/drawing/2014/main" id="{4F85B064-26D6-BA05-8A44-801DFB1DA07D}"/>
              </a:ext>
            </a:extLst>
          </p:cNvPr>
          <p:cNvSpPr>
            <a:spLocks noGrp="1"/>
          </p:cNvSpPr>
          <p:nvPr>
            <p:ph type="body" sz="quarter" idx="10"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Tree>
    <p:extLst>
      <p:ext uri="{BB962C8B-B14F-4D97-AF65-F5344CB8AC3E}">
        <p14:creationId xmlns:p14="http://schemas.microsoft.com/office/powerpoint/2010/main" val="42863402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KS1_Talk Task">
    <p:spTree>
      <p:nvGrpSpPr>
        <p:cNvPr id="1" name=""/>
        <p:cNvGrpSpPr/>
        <p:nvPr/>
      </p:nvGrpSpPr>
      <p:grpSpPr>
        <a:xfrm>
          <a:off x="0" y="0"/>
          <a:ext cx="0" cy="0"/>
          <a:chOff x="0" y="0"/>
          <a:chExt cx="0" cy="0"/>
        </a:xfrm>
      </p:grpSpPr>
      <p:pic>
        <p:nvPicPr>
          <p:cNvPr id="11" name="Picture 10" descr="Icon&#10;&#10;Description automatically generated">
            <a:extLst>
              <a:ext uri="{FF2B5EF4-FFF2-40B4-BE49-F238E27FC236}">
                <a16:creationId xmlns:a16="http://schemas.microsoft.com/office/drawing/2014/main" id="{DAFE9698-6F1B-60D0-1D43-387DDA1AB58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22764" y="5950156"/>
            <a:ext cx="762738" cy="762738"/>
          </a:xfrm>
          <a:prstGeom prst="rect">
            <a:avLst/>
          </a:prstGeom>
        </p:spPr>
      </p:pic>
      <p:sp>
        <p:nvSpPr>
          <p:cNvPr id="14" name="Text Placeholder 4">
            <a:extLst>
              <a:ext uri="{FF2B5EF4-FFF2-40B4-BE49-F238E27FC236}">
                <a16:creationId xmlns:a16="http://schemas.microsoft.com/office/drawing/2014/main" id="{6A92C6DC-29C3-2790-E8A6-5D23211B227E}"/>
              </a:ext>
            </a:extLst>
          </p:cNvPr>
          <p:cNvSpPr>
            <a:spLocks noGrp="1"/>
          </p:cNvSpPr>
          <p:nvPr>
            <p:ph type="body" sz="quarter" idx="10"/>
          </p:nvPr>
        </p:nvSpPr>
        <p:spPr>
          <a:xfrm>
            <a:off x="590550" y="493971"/>
            <a:ext cx="4511386" cy="1123817"/>
          </a:xfrm>
          <a:prstGeom prst="wedgeRoundRectCallout">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a:t>Click to edit Master text styles</a:t>
            </a:r>
          </a:p>
        </p:txBody>
      </p:sp>
      <p:sp>
        <p:nvSpPr>
          <p:cNvPr id="9" name="Text Placeholder 4">
            <a:extLst>
              <a:ext uri="{FF2B5EF4-FFF2-40B4-BE49-F238E27FC236}">
                <a16:creationId xmlns:a16="http://schemas.microsoft.com/office/drawing/2014/main" id="{9D0CA956-24CB-1B1B-70AC-1A3CA9E40415}"/>
              </a:ext>
            </a:extLst>
          </p:cNvPr>
          <p:cNvSpPr>
            <a:spLocks noGrp="1"/>
          </p:cNvSpPr>
          <p:nvPr>
            <p:ph type="body" sz="quarter" idx="11"/>
          </p:nvPr>
        </p:nvSpPr>
        <p:spPr>
          <a:xfrm>
            <a:off x="6096000" y="465272"/>
            <a:ext cx="4511386" cy="1123817"/>
          </a:xfrm>
          <a:prstGeom prst="wedgeRoundRectCallout">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a:t>Click to edit Master text styles</a:t>
            </a:r>
          </a:p>
        </p:txBody>
      </p:sp>
      <p:sp>
        <p:nvSpPr>
          <p:cNvPr id="3" name="Content Placeholder 2">
            <a:extLst>
              <a:ext uri="{FF2B5EF4-FFF2-40B4-BE49-F238E27FC236}">
                <a16:creationId xmlns:a16="http://schemas.microsoft.com/office/drawing/2014/main" id="{869832F2-55D0-A547-C082-AB554CE76185}"/>
              </a:ext>
            </a:extLst>
          </p:cNvPr>
          <p:cNvSpPr txBox="1">
            <a:spLocks/>
          </p:cNvSpPr>
          <p:nvPr userDrawn="1"/>
        </p:nvSpPr>
        <p:spPr>
          <a:xfrm rot="5400000">
            <a:off x="9725976" y="3632531"/>
            <a:ext cx="3780579"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Talk task</a:t>
            </a:r>
            <a:endParaRPr lang="en-GB"/>
          </a:p>
        </p:txBody>
      </p:sp>
      <p:sp>
        <p:nvSpPr>
          <p:cNvPr id="4" name="Text Placeholder 3">
            <a:extLst>
              <a:ext uri="{FF2B5EF4-FFF2-40B4-BE49-F238E27FC236}">
                <a16:creationId xmlns:a16="http://schemas.microsoft.com/office/drawing/2014/main" id="{0E2B9ACD-413B-4D6D-6B07-4F5E455665D9}"/>
              </a:ext>
            </a:extLst>
          </p:cNvPr>
          <p:cNvSpPr>
            <a:spLocks noGrp="1"/>
          </p:cNvSpPr>
          <p:nvPr>
            <p:ph type="body" sz="quarter" idx="12"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Tree>
    <p:extLst>
      <p:ext uri="{BB962C8B-B14F-4D97-AF65-F5344CB8AC3E}">
        <p14:creationId xmlns:p14="http://schemas.microsoft.com/office/powerpoint/2010/main" val="7958629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KS1_Retrieval">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45FE7B1-3E82-67DC-7287-DA5C742F7FEC}"/>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243844" y="5946361"/>
            <a:ext cx="752107" cy="767776"/>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DB3FE52E-B78A-6B33-EB27-D455F04ECF69}"/>
              </a:ext>
            </a:extLst>
          </p:cNvPr>
          <p:cNvSpPr>
            <a:spLocks noGrp="1"/>
          </p:cNvSpPr>
          <p:nvPr>
            <p:ph type="title" hasCustomPrompt="1"/>
          </p:nvPr>
        </p:nvSpPr>
        <p:spPr>
          <a:xfrm>
            <a:off x="473075" y="418462"/>
            <a:ext cx="10333470" cy="521337"/>
          </a:xfrm>
          <a:prstGeom prst="roundRect">
            <a:avLst/>
          </a:prstGeom>
          <a:solidFill>
            <a:srgbClr val="8E71A5"/>
          </a:solidFill>
        </p:spPr>
        <p:txBody>
          <a:bodyPr lIns="0" tIns="0" rIns="0" bIns="0" anchor="ctr" anchorCtr="0">
            <a:normAutofit/>
          </a:bodyPr>
          <a:lstStyle>
            <a:lvl1pPr marL="176213" indent="0">
              <a:lnSpc>
                <a:spcPct val="100000"/>
              </a:lnSpc>
              <a:defRPr sz="2800" b="1">
                <a:solidFill>
                  <a:schemeClr val="bg1"/>
                </a:solidFill>
                <a:latin typeface="Century Gothic"/>
                <a:cs typeface="Century Gothic"/>
              </a:defRPr>
            </a:lvl1pPr>
          </a:lstStyle>
          <a:p>
            <a:r>
              <a:rPr lang="en-GB"/>
              <a:t>Here is the slide title</a:t>
            </a:r>
            <a:endParaRPr lang="en-US"/>
          </a:p>
        </p:txBody>
      </p:sp>
      <p:sp>
        <p:nvSpPr>
          <p:cNvPr id="14" name="Content Placeholder 2">
            <a:extLst>
              <a:ext uri="{FF2B5EF4-FFF2-40B4-BE49-F238E27FC236}">
                <a16:creationId xmlns:a16="http://schemas.microsoft.com/office/drawing/2014/main" id="{E1C7F8F7-07E5-0F1B-A91A-E4D77EC3E11E}"/>
              </a:ext>
            </a:extLst>
          </p:cNvPr>
          <p:cNvSpPr>
            <a:spLocks noGrp="1"/>
          </p:cNvSpPr>
          <p:nvPr>
            <p:ph idx="1" hasCustomPrompt="1"/>
          </p:nvPr>
        </p:nvSpPr>
        <p:spPr>
          <a:xfrm>
            <a:off x="473075" y="1139725"/>
            <a:ext cx="10333470" cy="5299813"/>
          </a:xfrm>
          <a:prstGeom prst="rect">
            <a:avLst/>
          </a:prstGeom>
        </p:spPr>
        <p:txBody>
          <a:bodyPr lIns="0" tIns="0" rIns="0" bIns="0">
            <a:normAutofit/>
          </a:bodyPr>
          <a:lstStyle>
            <a:lvl1pPr marL="0" indent="0">
              <a:lnSpc>
                <a:spcPct val="100000"/>
              </a:lnSpc>
              <a:spcBef>
                <a:spcPts val="600"/>
              </a:spcBef>
              <a:spcAft>
                <a:spcPts val="600"/>
              </a:spcAft>
              <a:buFontTx/>
              <a:buNone/>
              <a:defRPr sz="2800">
                <a:latin typeface="Century Gothic"/>
                <a:cs typeface="Century Gothic"/>
              </a:defRPr>
            </a:lvl1pPr>
          </a:lstStyle>
          <a:p>
            <a:r>
              <a:rPr lang="en-GB"/>
              <a:t>Body text</a:t>
            </a:r>
            <a:endParaRPr lang="en-US"/>
          </a:p>
        </p:txBody>
      </p:sp>
      <p:sp>
        <p:nvSpPr>
          <p:cNvPr id="3" name="Content Placeholder 2">
            <a:extLst>
              <a:ext uri="{FF2B5EF4-FFF2-40B4-BE49-F238E27FC236}">
                <a16:creationId xmlns:a16="http://schemas.microsoft.com/office/drawing/2014/main" id="{8EF93FBD-DFF5-9A03-C515-E815EDA74073}"/>
              </a:ext>
            </a:extLst>
          </p:cNvPr>
          <p:cNvSpPr txBox="1">
            <a:spLocks/>
          </p:cNvSpPr>
          <p:nvPr userDrawn="1"/>
        </p:nvSpPr>
        <p:spPr>
          <a:xfrm rot="5400000">
            <a:off x="9725976" y="3632531"/>
            <a:ext cx="3780579"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Retrieval</a:t>
            </a:r>
            <a:endParaRPr lang="en-GB"/>
          </a:p>
        </p:txBody>
      </p:sp>
      <p:sp>
        <p:nvSpPr>
          <p:cNvPr id="4" name="Text Placeholder 3">
            <a:extLst>
              <a:ext uri="{FF2B5EF4-FFF2-40B4-BE49-F238E27FC236}">
                <a16:creationId xmlns:a16="http://schemas.microsoft.com/office/drawing/2014/main" id="{6E1B9997-E81B-814C-568F-28E8A62579FA}"/>
              </a:ext>
            </a:extLst>
          </p:cNvPr>
          <p:cNvSpPr>
            <a:spLocks noGrp="1"/>
          </p:cNvSpPr>
          <p:nvPr>
            <p:ph type="body" sz="quarter" idx="10"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Tree>
    <p:extLst>
      <p:ext uri="{BB962C8B-B14F-4D97-AF65-F5344CB8AC3E}">
        <p14:creationId xmlns:p14="http://schemas.microsoft.com/office/powerpoint/2010/main" val="37983280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KS1_Group Task">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45FE7B1-3E82-67DC-7287-DA5C742F7FEC}"/>
              </a:ext>
            </a:extLst>
          </p:cNvPr>
          <p:cNvPicPr>
            <a:picLocks noChangeAspect="1" noChangeArrowheads="1"/>
          </p:cNvPicPr>
          <p:nvPr userDrawn="1"/>
        </p:nvPicPr>
        <p:blipFill>
          <a:blip r:embed="rId2"/>
          <a:srcRect/>
          <a:stretch/>
        </p:blipFill>
        <p:spPr bwMode="auto">
          <a:xfrm>
            <a:off x="11243844" y="5954195"/>
            <a:ext cx="752107" cy="752107"/>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DB3FE52E-B78A-6B33-EB27-D455F04ECF69}"/>
              </a:ext>
            </a:extLst>
          </p:cNvPr>
          <p:cNvSpPr>
            <a:spLocks noGrp="1"/>
          </p:cNvSpPr>
          <p:nvPr>
            <p:ph type="title" hasCustomPrompt="1"/>
          </p:nvPr>
        </p:nvSpPr>
        <p:spPr>
          <a:xfrm>
            <a:off x="473075" y="418462"/>
            <a:ext cx="10333470" cy="521337"/>
          </a:xfrm>
          <a:prstGeom prst="roundRect">
            <a:avLst/>
          </a:prstGeom>
          <a:solidFill>
            <a:srgbClr val="8E71A5"/>
          </a:solidFill>
        </p:spPr>
        <p:txBody>
          <a:bodyPr lIns="0" tIns="0" rIns="0" bIns="0" anchor="ctr" anchorCtr="0">
            <a:normAutofit/>
          </a:bodyPr>
          <a:lstStyle>
            <a:lvl1pPr marL="176213" indent="0">
              <a:lnSpc>
                <a:spcPct val="100000"/>
              </a:lnSpc>
              <a:defRPr sz="2800" b="1">
                <a:solidFill>
                  <a:schemeClr val="bg1"/>
                </a:solidFill>
                <a:latin typeface="Century Gothic"/>
                <a:cs typeface="Century Gothic"/>
              </a:defRPr>
            </a:lvl1pPr>
          </a:lstStyle>
          <a:p>
            <a:r>
              <a:rPr lang="en-GB"/>
              <a:t>Here is the slide title</a:t>
            </a:r>
            <a:endParaRPr lang="en-US"/>
          </a:p>
        </p:txBody>
      </p:sp>
      <p:sp>
        <p:nvSpPr>
          <p:cNvPr id="14" name="Content Placeholder 2">
            <a:extLst>
              <a:ext uri="{FF2B5EF4-FFF2-40B4-BE49-F238E27FC236}">
                <a16:creationId xmlns:a16="http://schemas.microsoft.com/office/drawing/2014/main" id="{E1C7F8F7-07E5-0F1B-A91A-E4D77EC3E11E}"/>
              </a:ext>
            </a:extLst>
          </p:cNvPr>
          <p:cNvSpPr>
            <a:spLocks noGrp="1"/>
          </p:cNvSpPr>
          <p:nvPr>
            <p:ph idx="1" hasCustomPrompt="1"/>
          </p:nvPr>
        </p:nvSpPr>
        <p:spPr>
          <a:xfrm>
            <a:off x="473075" y="1139725"/>
            <a:ext cx="10333470" cy="5299813"/>
          </a:xfrm>
          <a:prstGeom prst="rect">
            <a:avLst/>
          </a:prstGeom>
        </p:spPr>
        <p:txBody>
          <a:bodyPr lIns="0" tIns="0" rIns="0" bIns="0">
            <a:normAutofit/>
          </a:bodyPr>
          <a:lstStyle>
            <a:lvl1pPr marL="0" indent="0">
              <a:lnSpc>
                <a:spcPct val="100000"/>
              </a:lnSpc>
              <a:spcBef>
                <a:spcPts val="600"/>
              </a:spcBef>
              <a:spcAft>
                <a:spcPts val="600"/>
              </a:spcAft>
              <a:buFontTx/>
              <a:buNone/>
              <a:defRPr sz="2800">
                <a:latin typeface="Century Gothic"/>
                <a:cs typeface="Century Gothic"/>
              </a:defRPr>
            </a:lvl1pPr>
          </a:lstStyle>
          <a:p>
            <a:r>
              <a:rPr lang="en-GB"/>
              <a:t>Body text</a:t>
            </a:r>
            <a:endParaRPr lang="en-US"/>
          </a:p>
        </p:txBody>
      </p:sp>
      <p:sp>
        <p:nvSpPr>
          <p:cNvPr id="3" name="Content Placeholder 2">
            <a:extLst>
              <a:ext uri="{FF2B5EF4-FFF2-40B4-BE49-F238E27FC236}">
                <a16:creationId xmlns:a16="http://schemas.microsoft.com/office/drawing/2014/main" id="{9DA9E740-B900-E6C1-9656-EB7B1AEBCC17}"/>
              </a:ext>
            </a:extLst>
          </p:cNvPr>
          <p:cNvSpPr txBox="1">
            <a:spLocks/>
          </p:cNvSpPr>
          <p:nvPr userDrawn="1"/>
        </p:nvSpPr>
        <p:spPr>
          <a:xfrm rot="5400000">
            <a:off x="9725976" y="3632531"/>
            <a:ext cx="3780579"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Group task</a:t>
            </a:r>
            <a:endParaRPr lang="en-GB"/>
          </a:p>
        </p:txBody>
      </p:sp>
      <p:sp>
        <p:nvSpPr>
          <p:cNvPr id="4" name="Text Placeholder 3">
            <a:extLst>
              <a:ext uri="{FF2B5EF4-FFF2-40B4-BE49-F238E27FC236}">
                <a16:creationId xmlns:a16="http://schemas.microsoft.com/office/drawing/2014/main" id="{067A2527-97B3-70E8-C0FB-FD8BFA54631F}"/>
              </a:ext>
            </a:extLst>
          </p:cNvPr>
          <p:cNvSpPr>
            <a:spLocks noGrp="1"/>
          </p:cNvSpPr>
          <p:nvPr>
            <p:ph type="body" sz="quarter" idx="10"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
        <p:nvSpPr>
          <p:cNvPr id="2" name="Text Placeholder 4">
            <a:extLst>
              <a:ext uri="{FF2B5EF4-FFF2-40B4-BE49-F238E27FC236}">
                <a16:creationId xmlns:a16="http://schemas.microsoft.com/office/drawing/2014/main" id="{9429E999-0869-DA76-398A-7C6ABEEB1E22}"/>
              </a:ext>
            </a:extLst>
          </p:cNvPr>
          <p:cNvSpPr>
            <a:spLocks noGrp="1"/>
          </p:cNvSpPr>
          <p:nvPr>
            <p:ph type="body" sz="quarter" idx="11" hasCustomPrompt="1"/>
          </p:nvPr>
        </p:nvSpPr>
        <p:spPr>
          <a:xfrm>
            <a:off x="5772150" y="1659687"/>
            <a:ext cx="4511386" cy="1759823"/>
          </a:xfrm>
          <a:prstGeom prst="wedgeRoundRectCallout">
            <a:avLst>
              <a:gd name="adj1" fmla="val -46857"/>
              <a:gd name="adj2" fmla="val 85977"/>
              <a:gd name="adj3" fmla="val 16667"/>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a:t>Adjust/duplicate this speech bubble as needed</a:t>
            </a:r>
          </a:p>
        </p:txBody>
      </p:sp>
    </p:spTree>
    <p:extLst>
      <p:ext uri="{BB962C8B-B14F-4D97-AF65-F5344CB8AC3E}">
        <p14:creationId xmlns:p14="http://schemas.microsoft.com/office/powerpoint/2010/main" val="310379107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KS1_Investigate">
    <p:spTree>
      <p:nvGrpSpPr>
        <p:cNvPr id="1" name=""/>
        <p:cNvGrpSpPr/>
        <p:nvPr/>
      </p:nvGrpSpPr>
      <p:grpSpPr>
        <a:xfrm>
          <a:off x="0" y="0"/>
          <a:ext cx="0" cy="0"/>
          <a:chOff x="0" y="0"/>
          <a:chExt cx="0" cy="0"/>
        </a:xfrm>
      </p:grpSpPr>
      <p:pic>
        <p:nvPicPr>
          <p:cNvPr id="10" name="Picture 9" descr="A picture containing text&#10;&#10;Description automatically generated">
            <a:extLst>
              <a:ext uri="{FF2B5EF4-FFF2-40B4-BE49-F238E27FC236}">
                <a16:creationId xmlns:a16="http://schemas.microsoft.com/office/drawing/2014/main" id="{C4A6C86F-91C2-CF0E-E5A1-1D22E537A2C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35102" y="5946361"/>
            <a:ext cx="770085" cy="770085"/>
          </a:xfrm>
          <a:prstGeom prst="rect">
            <a:avLst/>
          </a:prstGeom>
        </p:spPr>
      </p:pic>
      <p:sp>
        <p:nvSpPr>
          <p:cNvPr id="9" name="Title 1">
            <a:extLst>
              <a:ext uri="{FF2B5EF4-FFF2-40B4-BE49-F238E27FC236}">
                <a16:creationId xmlns:a16="http://schemas.microsoft.com/office/drawing/2014/main" id="{CC566DAD-D33A-BABB-1E98-6D6CBE204BA4}"/>
              </a:ext>
            </a:extLst>
          </p:cNvPr>
          <p:cNvSpPr>
            <a:spLocks noGrp="1"/>
          </p:cNvSpPr>
          <p:nvPr>
            <p:ph type="title" hasCustomPrompt="1"/>
          </p:nvPr>
        </p:nvSpPr>
        <p:spPr>
          <a:xfrm>
            <a:off x="473075" y="418462"/>
            <a:ext cx="10333470" cy="521337"/>
          </a:xfrm>
          <a:prstGeom prst="roundRect">
            <a:avLst/>
          </a:prstGeom>
          <a:solidFill>
            <a:srgbClr val="8E71A5"/>
          </a:solidFill>
        </p:spPr>
        <p:txBody>
          <a:bodyPr lIns="0" tIns="0" rIns="0" bIns="0" anchor="ctr" anchorCtr="0">
            <a:normAutofit/>
          </a:bodyPr>
          <a:lstStyle>
            <a:lvl1pPr marL="176213" indent="0">
              <a:lnSpc>
                <a:spcPct val="100000"/>
              </a:lnSpc>
              <a:defRPr sz="2800" b="1">
                <a:solidFill>
                  <a:schemeClr val="bg1"/>
                </a:solidFill>
                <a:latin typeface="Century Gothic"/>
                <a:cs typeface="Century Gothic"/>
              </a:defRPr>
            </a:lvl1pPr>
          </a:lstStyle>
          <a:p>
            <a:r>
              <a:rPr lang="en-GB"/>
              <a:t>Here is the slide title</a:t>
            </a:r>
            <a:endParaRPr lang="en-US"/>
          </a:p>
        </p:txBody>
      </p:sp>
      <p:sp>
        <p:nvSpPr>
          <p:cNvPr id="13" name="Content Placeholder 2">
            <a:extLst>
              <a:ext uri="{FF2B5EF4-FFF2-40B4-BE49-F238E27FC236}">
                <a16:creationId xmlns:a16="http://schemas.microsoft.com/office/drawing/2014/main" id="{D1E1E3B9-F731-FAE9-62DC-C72E9FB218EF}"/>
              </a:ext>
            </a:extLst>
          </p:cNvPr>
          <p:cNvSpPr>
            <a:spLocks noGrp="1"/>
          </p:cNvSpPr>
          <p:nvPr>
            <p:ph idx="1" hasCustomPrompt="1"/>
          </p:nvPr>
        </p:nvSpPr>
        <p:spPr>
          <a:xfrm>
            <a:off x="473075" y="1139725"/>
            <a:ext cx="10333470" cy="5299813"/>
          </a:xfrm>
          <a:prstGeom prst="rect">
            <a:avLst/>
          </a:prstGeom>
        </p:spPr>
        <p:txBody>
          <a:bodyPr lIns="0" tIns="0" rIns="0" bIns="0">
            <a:normAutofit/>
          </a:bodyPr>
          <a:lstStyle>
            <a:lvl1pPr marL="0" indent="0">
              <a:lnSpc>
                <a:spcPct val="100000"/>
              </a:lnSpc>
              <a:spcBef>
                <a:spcPts val="600"/>
              </a:spcBef>
              <a:spcAft>
                <a:spcPts val="600"/>
              </a:spcAft>
              <a:buFontTx/>
              <a:buNone/>
              <a:defRPr sz="2800">
                <a:latin typeface="Century Gothic"/>
                <a:cs typeface="Century Gothic"/>
              </a:defRPr>
            </a:lvl1pPr>
          </a:lstStyle>
          <a:p>
            <a:r>
              <a:rPr lang="en-GB"/>
              <a:t>Body text</a:t>
            </a:r>
            <a:endParaRPr lang="en-US"/>
          </a:p>
        </p:txBody>
      </p:sp>
      <p:sp>
        <p:nvSpPr>
          <p:cNvPr id="3" name="Content Placeholder 2">
            <a:extLst>
              <a:ext uri="{FF2B5EF4-FFF2-40B4-BE49-F238E27FC236}">
                <a16:creationId xmlns:a16="http://schemas.microsoft.com/office/drawing/2014/main" id="{DFB3CC1D-4539-5932-389B-307E6F8EFAD2}"/>
              </a:ext>
            </a:extLst>
          </p:cNvPr>
          <p:cNvSpPr txBox="1">
            <a:spLocks/>
          </p:cNvSpPr>
          <p:nvPr userDrawn="1"/>
        </p:nvSpPr>
        <p:spPr>
          <a:xfrm rot="5400000">
            <a:off x="9725976" y="3632531"/>
            <a:ext cx="3780579"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Investigate</a:t>
            </a:r>
            <a:endParaRPr lang="en-GB"/>
          </a:p>
        </p:txBody>
      </p:sp>
      <p:sp>
        <p:nvSpPr>
          <p:cNvPr id="4" name="Text Placeholder 3">
            <a:extLst>
              <a:ext uri="{FF2B5EF4-FFF2-40B4-BE49-F238E27FC236}">
                <a16:creationId xmlns:a16="http://schemas.microsoft.com/office/drawing/2014/main" id="{DBAFBE23-8BF3-AC88-021B-E8AD60A8E468}"/>
              </a:ext>
            </a:extLst>
          </p:cNvPr>
          <p:cNvSpPr>
            <a:spLocks noGrp="1"/>
          </p:cNvSpPr>
          <p:nvPr>
            <p:ph type="body" sz="quarter" idx="10"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Tree>
    <p:extLst>
      <p:ext uri="{BB962C8B-B14F-4D97-AF65-F5344CB8AC3E}">
        <p14:creationId xmlns:p14="http://schemas.microsoft.com/office/powerpoint/2010/main" val="23585754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KS1_Wri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64A38EC-4F78-54EF-C7E2-58904A351B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28208" y="5935519"/>
            <a:ext cx="793172" cy="793172"/>
          </a:xfrm>
          <a:prstGeom prst="rect">
            <a:avLst/>
          </a:prstGeom>
        </p:spPr>
      </p:pic>
      <p:sp>
        <p:nvSpPr>
          <p:cNvPr id="11" name="Title 1">
            <a:extLst>
              <a:ext uri="{FF2B5EF4-FFF2-40B4-BE49-F238E27FC236}">
                <a16:creationId xmlns:a16="http://schemas.microsoft.com/office/drawing/2014/main" id="{CAFE156E-9760-94EB-6E7D-1B5B1C2D86E8}"/>
              </a:ext>
            </a:extLst>
          </p:cNvPr>
          <p:cNvSpPr>
            <a:spLocks noGrp="1"/>
          </p:cNvSpPr>
          <p:nvPr>
            <p:ph type="title" hasCustomPrompt="1"/>
          </p:nvPr>
        </p:nvSpPr>
        <p:spPr>
          <a:xfrm>
            <a:off x="473075" y="418462"/>
            <a:ext cx="10333470" cy="521337"/>
          </a:xfrm>
          <a:prstGeom prst="roundRect">
            <a:avLst/>
          </a:prstGeom>
          <a:solidFill>
            <a:srgbClr val="8E71A5"/>
          </a:solidFill>
        </p:spPr>
        <p:txBody>
          <a:bodyPr lIns="0" tIns="0" rIns="0" bIns="0" anchor="ctr" anchorCtr="0">
            <a:normAutofit/>
          </a:bodyPr>
          <a:lstStyle>
            <a:lvl1pPr marL="176213" indent="0">
              <a:lnSpc>
                <a:spcPct val="100000"/>
              </a:lnSpc>
              <a:defRPr sz="2800" b="1">
                <a:solidFill>
                  <a:schemeClr val="bg1"/>
                </a:solidFill>
                <a:latin typeface="Century Gothic"/>
                <a:cs typeface="Century Gothic"/>
              </a:defRPr>
            </a:lvl1pPr>
          </a:lstStyle>
          <a:p>
            <a:r>
              <a:rPr lang="en-GB"/>
              <a:t>Here is the slide title</a:t>
            </a:r>
            <a:endParaRPr lang="en-US"/>
          </a:p>
        </p:txBody>
      </p:sp>
      <p:sp>
        <p:nvSpPr>
          <p:cNvPr id="13" name="Content Placeholder 2">
            <a:extLst>
              <a:ext uri="{FF2B5EF4-FFF2-40B4-BE49-F238E27FC236}">
                <a16:creationId xmlns:a16="http://schemas.microsoft.com/office/drawing/2014/main" id="{F651AE7C-0BB3-910E-CD9D-30DF7EA13923}"/>
              </a:ext>
            </a:extLst>
          </p:cNvPr>
          <p:cNvSpPr>
            <a:spLocks noGrp="1"/>
          </p:cNvSpPr>
          <p:nvPr>
            <p:ph idx="1" hasCustomPrompt="1"/>
          </p:nvPr>
        </p:nvSpPr>
        <p:spPr>
          <a:xfrm>
            <a:off x="473075" y="1139725"/>
            <a:ext cx="10333470" cy="5299813"/>
          </a:xfrm>
          <a:prstGeom prst="rect">
            <a:avLst/>
          </a:prstGeom>
        </p:spPr>
        <p:txBody>
          <a:bodyPr lIns="0" tIns="0" rIns="0" bIns="0">
            <a:normAutofit/>
          </a:bodyPr>
          <a:lstStyle>
            <a:lvl1pPr marL="0" indent="0">
              <a:lnSpc>
                <a:spcPct val="100000"/>
              </a:lnSpc>
              <a:spcBef>
                <a:spcPts val="600"/>
              </a:spcBef>
              <a:spcAft>
                <a:spcPts val="600"/>
              </a:spcAft>
              <a:buFontTx/>
              <a:buNone/>
              <a:defRPr sz="2800">
                <a:latin typeface="Century Gothic"/>
                <a:cs typeface="Century Gothic"/>
              </a:defRPr>
            </a:lvl1pPr>
          </a:lstStyle>
          <a:p>
            <a:r>
              <a:rPr lang="en-GB"/>
              <a:t>Body text</a:t>
            </a:r>
            <a:endParaRPr lang="en-US"/>
          </a:p>
        </p:txBody>
      </p:sp>
      <p:sp>
        <p:nvSpPr>
          <p:cNvPr id="4" name="Content Placeholder 2">
            <a:extLst>
              <a:ext uri="{FF2B5EF4-FFF2-40B4-BE49-F238E27FC236}">
                <a16:creationId xmlns:a16="http://schemas.microsoft.com/office/drawing/2014/main" id="{07F92BE0-4D53-99FC-BCF6-7678EDEBAB77}"/>
              </a:ext>
            </a:extLst>
          </p:cNvPr>
          <p:cNvSpPr txBox="1">
            <a:spLocks/>
          </p:cNvSpPr>
          <p:nvPr userDrawn="1"/>
        </p:nvSpPr>
        <p:spPr>
          <a:xfrm rot="5400000">
            <a:off x="9725976" y="3632531"/>
            <a:ext cx="3780579"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Write</a:t>
            </a:r>
            <a:endParaRPr lang="en-GB"/>
          </a:p>
        </p:txBody>
      </p:sp>
      <p:sp>
        <p:nvSpPr>
          <p:cNvPr id="5" name="Text Placeholder 3">
            <a:extLst>
              <a:ext uri="{FF2B5EF4-FFF2-40B4-BE49-F238E27FC236}">
                <a16:creationId xmlns:a16="http://schemas.microsoft.com/office/drawing/2014/main" id="{B3AD3963-439F-2D8B-C3DE-A99BE279D3AF}"/>
              </a:ext>
            </a:extLst>
          </p:cNvPr>
          <p:cNvSpPr>
            <a:spLocks noGrp="1"/>
          </p:cNvSpPr>
          <p:nvPr>
            <p:ph type="body" sz="quarter" idx="10"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Tree>
    <p:extLst>
      <p:ext uri="{BB962C8B-B14F-4D97-AF65-F5344CB8AC3E}">
        <p14:creationId xmlns:p14="http://schemas.microsoft.com/office/powerpoint/2010/main" val="3347405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06/05/2024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KS1_Learning review_1Line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FE56352-D31F-397D-0AE3-9F9764125A00}"/>
              </a:ext>
            </a:extLst>
          </p:cNvPr>
          <p:cNvPicPr>
            <a:picLocks noChangeAspect="1"/>
          </p:cNvPicPr>
          <p:nvPr userDrawn="1"/>
        </p:nvPicPr>
        <p:blipFill>
          <a:blip r:embed="rId2"/>
          <a:srcRect/>
          <a:stretch/>
        </p:blipFill>
        <p:spPr>
          <a:xfrm>
            <a:off x="11220009" y="5942883"/>
            <a:ext cx="777625" cy="777625"/>
          </a:xfrm>
          <a:prstGeom prst="rect">
            <a:avLst/>
          </a:prstGeom>
        </p:spPr>
      </p:pic>
      <p:sp>
        <p:nvSpPr>
          <p:cNvPr id="18" name="Title 1">
            <a:extLst>
              <a:ext uri="{FF2B5EF4-FFF2-40B4-BE49-F238E27FC236}">
                <a16:creationId xmlns:a16="http://schemas.microsoft.com/office/drawing/2014/main" id="{A0AE037C-B423-541F-D4B3-B70F08BAD393}"/>
              </a:ext>
            </a:extLst>
          </p:cNvPr>
          <p:cNvSpPr>
            <a:spLocks noGrp="1"/>
          </p:cNvSpPr>
          <p:nvPr>
            <p:ph type="title" hasCustomPrompt="1"/>
          </p:nvPr>
        </p:nvSpPr>
        <p:spPr>
          <a:xfrm>
            <a:off x="473075" y="418461"/>
            <a:ext cx="10333470" cy="522000"/>
          </a:xfrm>
          <a:prstGeom prst="roundRect">
            <a:avLst/>
          </a:prstGeom>
          <a:solidFill>
            <a:srgbClr val="8E71A5"/>
          </a:solidFill>
        </p:spPr>
        <p:txBody>
          <a:bodyPr lIns="0" tIns="0" rIns="0" bIns="0" anchor="ctr" anchorCtr="0">
            <a:normAutofit/>
          </a:bodyPr>
          <a:lstStyle>
            <a:lvl1pPr marL="176213" indent="0">
              <a:lnSpc>
                <a:spcPct val="100000"/>
              </a:lnSpc>
              <a:defRPr sz="2800" b="1">
                <a:solidFill>
                  <a:schemeClr val="bg1"/>
                </a:solidFill>
                <a:latin typeface="Century Gothic"/>
                <a:cs typeface="Century Gothic"/>
              </a:defRPr>
            </a:lvl1pPr>
          </a:lstStyle>
          <a:p>
            <a:r>
              <a:rPr lang="en-GB"/>
              <a:t>Add lesson title</a:t>
            </a:r>
            <a:endParaRPr lang="en-US"/>
          </a:p>
        </p:txBody>
      </p:sp>
      <p:sp>
        <p:nvSpPr>
          <p:cNvPr id="3" name="Content Placeholder 2">
            <a:extLst>
              <a:ext uri="{FF2B5EF4-FFF2-40B4-BE49-F238E27FC236}">
                <a16:creationId xmlns:a16="http://schemas.microsoft.com/office/drawing/2014/main" id="{6442EEDD-AC48-BE7A-A29E-4C9838B32342}"/>
              </a:ext>
            </a:extLst>
          </p:cNvPr>
          <p:cNvSpPr txBox="1">
            <a:spLocks/>
          </p:cNvSpPr>
          <p:nvPr userDrawn="1"/>
        </p:nvSpPr>
        <p:spPr>
          <a:xfrm rot="5400000">
            <a:off x="9725976" y="3632531"/>
            <a:ext cx="3780579"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Learning review</a:t>
            </a:r>
            <a:endParaRPr lang="en-GB"/>
          </a:p>
        </p:txBody>
      </p:sp>
      <p:sp>
        <p:nvSpPr>
          <p:cNvPr id="4" name="Text Placeholder 3">
            <a:extLst>
              <a:ext uri="{FF2B5EF4-FFF2-40B4-BE49-F238E27FC236}">
                <a16:creationId xmlns:a16="http://schemas.microsoft.com/office/drawing/2014/main" id="{A45C004E-F12B-2BC9-7C86-3DE2AAFAF602}"/>
              </a:ext>
            </a:extLst>
          </p:cNvPr>
          <p:cNvSpPr>
            <a:spLocks noGrp="1"/>
          </p:cNvSpPr>
          <p:nvPr>
            <p:ph type="body" sz="quarter" idx="10"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
        <p:nvSpPr>
          <p:cNvPr id="2" name="Text Placeholder 4">
            <a:extLst>
              <a:ext uri="{FF2B5EF4-FFF2-40B4-BE49-F238E27FC236}">
                <a16:creationId xmlns:a16="http://schemas.microsoft.com/office/drawing/2014/main" id="{E8B96032-8270-0E1C-53EF-AAD67CA2F236}"/>
              </a:ext>
            </a:extLst>
          </p:cNvPr>
          <p:cNvSpPr>
            <a:spLocks noGrp="1"/>
          </p:cNvSpPr>
          <p:nvPr>
            <p:ph type="body" sz="quarter" idx="11" hasCustomPrompt="1"/>
          </p:nvPr>
        </p:nvSpPr>
        <p:spPr>
          <a:xfrm>
            <a:off x="5772150" y="1659687"/>
            <a:ext cx="4511386" cy="1759823"/>
          </a:xfrm>
          <a:prstGeom prst="wedgeRoundRectCallout">
            <a:avLst>
              <a:gd name="adj1" fmla="val -46857"/>
              <a:gd name="adj2" fmla="val 85977"/>
              <a:gd name="adj3" fmla="val 16667"/>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a:t>Adjust/duplicate this speech bubble as needed</a:t>
            </a:r>
          </a:p>
        </p:txBody>
      </p:sp>
    </p:spTree>
    <p:extLst>
      <p:ext uri="{BB962C8B-B14F-4D97-AF65-F5344CB8AC3E}">
        <p14:creationId xmlns:p14="http://schemas.microsoft.com/office/powerpoint/2010/main" val="78371160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KS1_Learning review_2Line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FE56352-D31F-397D-0AE3-9F9764125A00}"/>
              </a:ext>
            </a:extLst>
          </p:cNvPr>
          <p:cNvPicPr>
            <a:picLocks noChangeAspect="1"/>
          </p:cNvPicPr>
          <p:nvPr userDrawn="1"/>
        </p:nvPicPr>
        <p:blipFill>
          <a:blip r:embed="rId2"/>
          <a:srcRect/>
          <a:stretch/>
        </p:blipFill>
        <p:spPr>
          <a:xfrm>
            <a:off x="11220009" y="5942883"/>
            <a:ext cx="777625" cy="777625"/>
          </a:xfrm>
          <a:prstGeom prst="rect">
            <a:avLst/>
          </a:prstGeom>
        </p:spPr>
      </p:pic>
      <p:sp>
        <p:nvSpPr>
          <p:cNvPr id="18" name="Title 1">
            <a:extLst>
              <a:ext uri="{FF2B5EF4-FFF2-40B4-BE49-F238E27FC236}">
                <a16:creationId xmlns:a16="http://schemas.microsoft.com/office/drawing/2014/main" id="{A0AE037C-B423-541F-D4B3-B70F08BAD393}"/>
              </a:ext>
            </a:extLst>
          </p:cNvPr>
          <p:cNvSpPr>
            <a:spLocks noGrp="1"/>
          </p:cNvSpPr>
          <p:nvPr>
            <p:ph type="title" hasCustomPrompt="1"/>
          </p:nvPr>
        </p:nvSpPr>
        <p:spPr>
          <a:xfrm>
            <a:off x="473075" y="418461"/>
            <a:ext cx="10333470" cy="936000"/>
          </a:xfrm>
          <a:prstGeom prst="roundRect">
            <a:avLst/>
          </a:prstGeom>
          <a:solidFill>
            <a:srgbClr val="8E71A5"/>
          </a:solidFill>
        </p:spPr>
        <p:txBody>
          <a:bodyPr lIns="0" tIns="0" rIns="0" bIns="0" anchor="ctr" anchorCtr="0">
            <a:normAutofit/>
          </a:bodyPr>
          <a:lstStyle>
            <a:lvl1pPr marL="176213" indent="0">
              <a:lnSpc>
                <a:spcPct val="100000"/>
              </a:lnSpc>
              <a:defRPr sz="2800" b="1">
                <a:solidFill>
                  <a:schemeClr val="bg1"/>
                </a:solidFill>
                <a:latin typeface="Century Gothic"/>
                <a:cs typeface="Century Gothic"/>
              </a:defRPr>
            </a:lvl1pPr>
          </a:lstStyle>
          <a:p>
            <a:r>
              <a:rPr lang="en-GB"/>
              <a:t>Add lesson title,</a:t>
            </a:r>
            <a:br>
              <a:rPr lang="en-GB"/>
            </a:br>
            <a:r>
              <a:rPr lang="en-GB"/>
              <a:t>which might run to two lines</a:t>
            </a:r>
            <a:endParaRPr lang="en-US"/>
          </a:p>
        </p:txBody>
      </p:sp>
      <p:sp>
        <p:nvSpPr>
          <p:cNvPr id="3" name="Content Placeholder 2">
            <a:extLst>
              <a:ext uri="{FF2B5EF4-FFF2-40B4-BE49-F238E27FC236}">
                <a16:creationId xmlns:a16="http://schemas.microsoft.com/office/drawing/2014/main" id="{F048D999-5888-15FD-4B13-F10CD60C8451}"/>
              </a:ext>
            </a:extLst>
          </p:cNvPr>
          <p:cNvSpPr txBox="1">
            <a:spLocks/>
          </p:cNvSpPr>
          <p:nvPr userDrawn="1"/>
        </p:nvSpPr>
        <p:spPr>
          <a:xfrm rot="5400000">
            <a:off x="9725976" y="3632531"/>
            <a:ext cx="3780579"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Learning review</a:t>
            </a:r>
            <a:endParaRPr lang="en-GB"/>
          </a:p>
        </p:txBody>
      </p:sp>
      <p:sp>
        <p:nvSpPr>
          <p:cNvPr id="4" name="Text Placeholder 3">
            <a:extLst>
              <a:ext uri="{FF2B5EF4-FFF2-40B4-BE49-F238E27FC236}">
                <a16:creationId xmlns:a16="http://schemas.microsoft.com/office/drawing/2014/main" id="{EDDA405F-7992-0FC8-9E0F-8B8486AC21E4}"/>
              </a:ext>
            </a:extLst>
          </p:cNvPr>
          <p:cNvSpPr>
            <a:spLocks noGrp="1"/>
          </p:cNvSpPr>
          <p:nvPr>
            <p:ph type="body" sz="quarter" idx="10"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
        <p:nvSpPr>
          <p:cNvPr id="2" name="Text Placeholder 4">
            <a:extLst>
              <a:ext uri="{FF2B5EF4-FFF2-40B4-BE49-F238E27FC236}">
                <a16:creationId xmlns:a16="http://schemas.microsoft.com/office/drawing/2014/main" id="{9B226B9D-2A0E-2BA4-FE59-FFAFBBE5AFF6}"/>
              </a:ext>
            </a:extLst>
          </p:cNvPr>
          <p:cNvSpPr>
            <a:spLocks noGrp="1"/>
          </p:cNvSpPr>
          <p:nvPr>
            <p:ph type="body" sz="quarter" idx="11" hasCustomPrompt="1"/>
          </p:nvPr>
        </p:nvSpPr>
        <p:spPr>
          <a:xfrm>
            <a:off x="5772150" y="1659687"/>
            <a:ext cx="4511386" cy="1759823"/>
          </a:xfrm>
          <a:prstGeom prst="wedgeRoundRectCallout">
            <a:avLst>
              <a:gd name="adj1" fmla="val -46857"/>
              <a:gd name="adj2" fmla="val 85977"/>
              <a:gd name="adj3" fmla="val 16667"/>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a:t>Adjust/duplicate this speech bubble as needed</a:t>
            </a:r>
          </a:p>
        </p:txBody>
      </p:sp>
    </p:spTree>
    <p:extLst>
      <p:ext uri="{BB962C8B-B14F-4D97-AF65-F5344CB8AC3E}">
        <p14:creationId xmlns:p14="http://schemas.microsoft.com/office/powerpoint/2010/main" val="16581292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 Teaching Slide –Unit 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8892FC-D2F6-BE4E-986F-EBBE063F6B11}"/>
              </a:ext>
            </a:extLst>
          </p:cNvPr>
          <p:cNvSpPr/>
          <p:nvPr userDrawn="1"/>
        </p:nvSpPr>
        <p:spPr>
          <a:xfrm>
            <a:off x="845127" y="1607175"/>
            <a:ext cx="11346873" cy="4692026"/>
          </a:xfrm>
          <a:prstGeom prst="rect">
            <a:avLst/>
          </a:prstGeom>
          <a:solidFill>
            <a:srgbClr val="C7ACC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 Single Corner of Rectangle 8">
            <a:extLst>
              <a:ext uri="{FF2B5EF4-FFF2-40B4-BE49-F238E27FC236}">
                <a16:creationId xmlns:a16="http://schemas.microsoft.com/office/drawing/2014/main" id="{2FBADD88-3C30-6B4D-B481-BE727BD598EA}"/>
              </a:ext>
            </a:extLst>
          </p:cNvPr>
          <p:cNvSpPr/>
          <p:nvPr userDrawn="1"/>
        </p:nvSpPr>
        <p:spPr>
          <a:xfrm>
            <a:off x="0" y="1607175"/>
            <a:ext cx="2105526" cy="4768225"/>
          </a:xfrm>
          <a:prstGeom prst="round1Rect">
            <a:avLst/>
          </a:prstGeom>
          <a:solidFill>
            <a:srgbClr val="8E71A5"/>
          </a:solidFill>
          <a:ln>
            <a:noFill/>
          </a:ln>
          <a:effectLst>
            <a:outerShdw blurRad="152896" dist="242788" dir="5400000" sx="111265" sy="111265" algn="ctr" rotWithShape="0">
              <a:srgbClr val="000000">
                <a:alpha val="23016"/>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DDEA5F4-035B-0642-AD21-0612233B137C}"/>
              </a:ext>
            </a:extLst>
          </p:cNvPr>
          <p:cNvSpPr/>
          <p:nvPr userDrawn="1"/>
        </p:nvSpPr>
        <p:spPr>
          <a:xfrm>
            <a:off x="0" y="6156560"/>
            <a:ext cx="12192000" cy="701439"/>
          </a:xfrm>
          <a:prstGeom prst="rect">
            <a:avLst/>
          </a:prstGeom>
          <a:solidFill>
            <a:srgbClr val="0E2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E27118A-95ED-094B-8526-3DECFA73FC3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37311" y="6175863"/>
            <a:ext cx="2130243" cy="660784"/>
          </a:xfrm>
          <a:prstGeom prst="rect">
            <a:avLst/>
          </a:prstGeom>
        </p:spPr>
      </p:pic>
      <p:pic>
        <p:nvPicPr>
          <p:cNvPr id="13" name="Picture 12" descr="Text&#10;&#10;Description automatically generated">
            <a:extLst>
              <a:ext uri="{FF2B5EF4-FFF2-40B4-BE49-F238E27FC236}">
                <a16:creationId xmlns:a16="http://schemas.microsoft.com/office/drawing/2014/main" id="{1C7F1C93-9ADA-7E4D-B99E-BBD8B2CFE0A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3191" y="263583"/>
            <a:ext cx="3144404" cy="991611"/>
          </a:xfrm>
          <a:prstGeom prst="rect">
            <a:avLst/>
          </a:prstGeom>
        </p:spPr>
      </p:pic>
      <p:pic>
        <p:nvPicPr>
          <p:cNvPr id="3" name="Picture 2">
            <a:extLst>
              <a:ext uri="{FF2B5EF4-FFF2-40B4-BE49-F238E27FC236}">
                <a16:creationId xmlns:a16="http://schemas.microsoft.com/office/drawing/2014/main" id="{C90D3278-4DAD-5D42-8AA8-D0EB52CD84E5}"/>
              </a:ext>
            </a:extLst>
          </p:cNvPr>
          <p:cNvPicPr>
            <a:picLocks noChangeAspect="1"/>
          </p:cNvPicPr>
          <p:nvPr userDrawn="1"/>
        </p:nvPicPr>
        <p:blipFill>
          <a:blip r:embed="rId4"/>
          <a:stretch>
            <a:fillRect/>
          </a:stretch>
        </p:blipFill>
        <p:spPr>
          <a:xfrm>
            <a:off x="513419" y="1933888"/>
            <a:ext cx="1117600" cy="1600200"/>
          </a:xfrm>
          <a:prstGeom prst="rect">
            <a:avLst/>
          </a:prstGeom>
        </p:spPr>
      </p:pic>
    </p:spTree>
    <p:extLst>
      <p:ext uri="{BB962C8B-B14F-4D97-AF65-F5344CB8AC3E}">
        <p14:creationId xmlns:p14="http://schemas.microsoft.com/office/powerpoint/2010/main" val="22118652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Enquiry Question_firstlesson">
  <p:cSld name="Enquiry Question_firstlesson">
    <p:spTree>
      <p:nvGrpSpPr>
        <p:cNvPr id="1" name="Shape 65"/>
        <p:cNvGrpSpPr/>
        <p:nvPr/>
      </p:nvGrpSpPr>
      <p:grpSpPr>
        <a:xfrm>
          <a:off x="0" y="0"/>
          <a:ext cx="0" cy="0"/>
          <a:chOff x="0" y="0"/>
          <a:chExt cx="0" cy="0"/>
        </a:xfrm>
      </p:grpSpPr>
      <p:sp>
        <p:nvSpPr>
          <p:cNvPr id="66" name="Google Shape;66;p35"/>
          <p:cNvSpPr>
            <a:spLocks noGrp="1"/>
          </p:cNvSpPr>
          <p:nvPr>
            <p:ph type="body" idx="1"/>
          </p:nvPr>
        </p:nvSpPr>
        <p:spPr>
          <a:xfrm>
            <a:off x="4313381" y="1710025"/>
            <a:ext cx="6239693" cy="2677248"/>
          </a:xfrm>
          <a:prstGeom prst="wedgeRoundRectCallout">
            <a:avLst>
              <a:gd name="adj1" fmla="val -59561"/>
              <a:gd name="adj2" fmla="val 14476"/>
              <a:gd name="adj3" fmla="val 16667"/>
            </a:avLst>
          </a:prstGeom>
          <a:solidFill>
            <a:srgbClr val="EFE5F1"/>
          </a:solidFill>
          <a:ln>
            <a:noFill/>
          </a:ln>
        </p:spPr>
        <p:txBody>
          <a:bodyPr spcFirstLastPara="1" wrap="square" lIns="91425" tIns="45700" rIns="91425" bIns="45700" anchor="ctr" anchorCtr="0">
            <a:noAutofit/>
          </a:bodyPr>
          <a:lstStyle>
            <a:lvl1pPr marL="457200" marR="0" lvl="0" indent="-228600" algn="ctr" rtl="0">
              <a:lnSpc>
                <a:spcPct val="100000"/>
              </a:lnSpc>
              <a:spcBef>
                <a:spcPts val="1000"/>
              </a:spcBef>
              <a:spcAft>
                <a:spcPts val="0"/>
              </a:spcAft>
              <a:buClr>
                <a:schemeClr val="dk1"/>
              </a:buClr>
              <a:buSzPts val="2800"/>
              <a:buFont typeface="Arial"/>
              <a:buNone/>
              <a:defRPr sz="2800" b="0" i="0" u="none" strike="noStrike" cap="none">
                <a:solidFill>
                  <a:schemeClr val="dk1"/>
                </a:solidFill>
                <a:latin typeface="Century Gothic"/>
                <a:ea typeface="Century Gothic"/>
                <a:cs typeface="Century Gothic"/>
                <a:sym typeface="Century Gothic"/>
              </a:defRPr>
            </a:lvl1pPr>
            <a:lvl2pPr marL="914400" marR="0" lvl="1" indent="-228600" algn="ctr" rtl="0">
              <a:lnSpc>
                <a:spcPct val="100000"/>
              </a:lnSpc>
              <a:spcBef>
                <a:spcPts val="500"/>
              </a:spcBef>
              <a:spcAft>
                <a:spcPts val="0"/>
              </a:spcAft>
              <a:buClr>
                <a:schemeClr val="dk1"/>
              </a:buClr>
              <a:buSzPts val="2400"/>
              <a:buFont typeface="Arial"/>
              <a:buNone/>
              <a:defRPr sz="2400" b="0" i="0" u="none" strike="noStrike" cap="none">
                <a:solidFill>
                  <a:schemeClr val="dk1"/>
                </a:solidFill>
                <a:latin typeface="Century Gothic"/>
                <a:ea typeface="Century Gothic"/>
                <a:cs typeface="Century Gothic"/>
                <a:sym typeface="Century Gothic"/>
              </a:defRPr>
            </a:lvl2pPr>
            <a:lvl3pPr marL="1371600" marR="0" lvl="2" indent="-228600" algn="ctr" rtl="0">
              <a:lnSpc>
                <a:spcPct val="10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3pPr>
            <a:lvl4pPr marL="1828800" marR="0" lvl="3" indent="-228600" algn="ctr"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4pPr>
            <a:lvl5pPr marL="2286000" marR="0" lvl="4" indent="-228600" algn="ctr"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7" name="Google Shape;67;p35"/>
          <p:cNvSpPr>
            <a:spLocks noGrp="1"/>
          </p:cNvSpPr>
          <p:nvPr>
            <p:ph type="pic" idx="2"/>
          </p:nvPr>
        </p:nvSpPr>
        <p:spPr>
          <a:xfrm>
            <a:off x="493423" y="2462645"/>
            <a:ext cx="4143232" cy="4395355"/>
          </a:xfrm>
          <a:prstGeom prst="rect">
            <a:avLst/>
          </a:prstGeom>
          <a:noFill/>
          <a:ln>
            <a:noFill/>
          </a:ln>
        </p:spPr>
      </p:sp>
      <p:pic>
        <p:nvPicPr>
          <p:cNvPr id="68" name="Google Shape;68;p35"/>
          <p:cNvPicPr preferRelativeResize="0"/>
          <p:nvPr/>
        </p:nvPicPr>
        <p:blipFill rotWithShape="1">
          <a:blip r:embed="rId2">
            <a:alphaModFix/>
          </a:blip>
          <a:srcRect/>
          <a:stretch/>
        </p:blipFill>
        <p:spPr>
          <a:xfrm>
            <a:off x="11220009" y="5942883"/>
            <a:ext cx="777625" cy="777625"/>
          </a:xfrm>
          <a:prstGeom prst="rect">
            <a:avLst/>
          </a:prstGeom>
          <a:noFill/>
          <a:ln>
            <a:noFill/>
          </a:ln>
        </p:spPr>
      </p:pic>
      <p:sp>
        <p:nvSpPr>
          <p:cNvPr id="69" name="Google Shape;69;p35"/>
          <p:cNvSpPr txBox="1"/>
          <p:nvPr/>
        </p:nvSpPr>
        <p:spPr>
          <a:xfrm rot="5400000">
            <a:off x="8828077" y="2755403"/>
            <a:ext cx="5487995" cy="546657"/>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lt1"/>
              </a:buClr>
              <a:buSzPts val="2800"/>
              <a:buFont typeface="Arial"/>
              <a:buNone/>
            </a:pPr>
            <a:r>
              <a:rPr lang="en-GB" sz="2800" b="1">
                <a:solidFill>
                  <a:schemeClr val="lt1"/>
                </a:solidFill>
                <a:latin typeface="Century Gothic"/>
                <a:ea typeface="Century Gothic"/>
                <a:cs typeface="Century Gothic"/>
                <a:sym typeface="Century Gothic"/>
              </a:rPr>
              <a:t>Enquiry question</a:t>
            </a:r>
            <a:endParaRPr/>
          </a:p>
          <a:p>
            <a:pPr marL="0" marR="0" lvl="0" indent="0" algn="l" rtl="0">
              <a:lnSpc>
                <a:spcPct val="90000"/>
              </a:lnSpc>
              <a:spcBef>
                <a:spcPts val="1000"/>
              </a:spcBef>
              <a:spcAft>
                <a:spcPts val="0"/>
              </a:spcAft>
              <a:buClr>
                <a:schemeClr val="dk1"/>
              </a:buClr>
              <a:buSzPts val="2800"/>
              <a:buFont typeface="Arial"/>
              <a:buNone/>
            </a:pPr>
            <a:endParaRPr sz="2800">
              <a:solidFill>
                <a:schemeClr val="dk1"/>
              </a:solidFill>
              <a:latin typeface="Arial"/>
              <a:ea typeface="Arial"/>
              <a:cs typeface="Arial"/>
              <a:sym typeface="Arial"/>
            </a:endParaRPr>
          </a:p>
        </p:txBody>
      </p:sp>
    </p:spTree>
    <p:extLst>
      <p:ext uri="{BB962C8B-B14F-4D97-AF65-F5344CB8AC3E}">
        <p14:creationId xmlns:p14="http://schemas.microsoft.com/office/powerpoint/2010/main" val="61689253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Existing knowledge">
  <p:cSld name="Existing knowledge">
    <p:spTree>
      <p:nvGrpSpPr>
        <p:cNvPr id="1" name="Shape 76"/>
        <p:cNvGrpSpPr/>
        <p:nvPr/>
      </p:nvGrpSpPr>
      <p:grpSpPr>
        <a:xfrm>
          <a:off x="0" y="0"/>
          <a:ext cx="0" cy="0"/>
          <a:chOff x="0" y="0"/>
          <a:chExt cx="0" cy="0"/>
        </a:xfrm>
      </p:grpSpPr>
      <p:pic>
        <p:nvPicPr>
          <p:cNvPr id="77" name="Google Shape;77;p37"/>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222764" y="5950156"/>
            <a:ext cx="762738" cy="762738"/>
          </a:xfrm>
          <a:prstGeom prst="rect">
            <a:avLst/>
          </a:prstGeom>
          <a:noFill/>
          <a:ln>
            <a:noFill/>
          </a:ln>
        </p:spPr>
      </p:pic>
      <p:sp>
        <p:nvSpPr>
          <p:cNvPr id="78" name="Google Shape;78;p37"/>
          <p:cNvSpPr>
            <a:spLocks noGrp="1"/>
          </p:cNvSpPr>
          <p:nvPr>
            <p:ph type="body" idx="1"/>
          </p:nvPr>
        </p:nvSpPr>
        <p:spPr>
          <a:xfrm>
            <a:off x="1037359" y="1672937"/>
            <a:ext cx="4573732" cy="2020888"/>
          </a:xfrm>
          <a:prstGeom prst="wedgeRoundRectCallout">
            <a:avLst>
              <a:gd name="adj1" fmla="val -35827"/>
              <a:gd name="adj2" fmla="val 68156"/>
              <a:gd name="adj3" fmla="val 16667"/>
            </a:avLst>
          </a:prstGeom>
          <a:solidFill>
            <a:srgbClr val="EFE5F1"/>
          </a:solidFill>
          <a:ln>
            <a:noFill/>
          </a:ln>
        </p:spPr>
        <p:txBody>
          <a:bodyPr spcFirstLastPara="1" wrap="square" lIns="91425" tIns="45700" rIns="91425" bIns="45700" anchor="ctr" anchorCtr="0">
            <a:noAutofit/>
          </a:bodyPr>
          <a:lstStyle>
            <a:lvl1pPr marL="457200" marR="0" lvl="0" indent="-228600" algn="ctr" rtl="0">
              <a:lnSpc>
                <a:spcPct val="100000"/>
              </a:lnSpc>
              <a:spcBef>
                <a:spcPts val="1000"/>
              </a:spcBef>
              <a:spcAft>
                <a:spcPts val="0"/>
              </a:spcAft>
              <a:buClr>
                <a:schemeClr val="dk1"/>
              </a:buClr>
              <a:buSzPts val="2800"/>
              <a:buFont typeface="Arial"/>
              <a:buNone/>
              <a:defRPr sz="2800" b="0" i="0" u="none" strike="noStrike" cap="none">
                <a:solidFill>
                  <a:schemeClr val="dk1"/>
                </a:solidFill>
                <a:latin typeface="Century Gothic"/>
                <a:ea typeface="Century Gothic"/>
                <a:cs typeface="Century Gothic"/>
                <a:sym typeface="Century Gothic"/>
              </a:defRPr>
            </a:lvl1pPr>
            <a:lvl2pPr marL="914400" marR="0" lvl="1" indent="-228600" algn="ctr" rtl="0">
              <a:lnSpc>
                <a:spcPct val="100000"/>
              </a:lnSpc>
              <a:spcBef>
                <a:spcPts val="500"/>
              </a:spcBef>
              <a:spcAft>
                <a:spcPts val="0"/>
              </a:spcAft>
              <a:buClr>
                <a:schemeClr val="dk1"/>
              </a:buClr>
              <a:buSzPts val="2400"/>
              <a:buFont typeface="Arial"/>
              <a:buNone/>
              <a:defRPr sz="2400" b="0" i="0" u="none" strike="noStrike" cap="none">
                <a:solidFill>
                  <a:schemeClr val="dk1"/>
                </a:solidFill>
                <a:latin typeface="Century Gothic"/>
                <a:ea typeface="Century Gothic"/>
                <a:cs typeface="Century Gothic"/>
                <a:sym typeface="Century Gothic"/>
              </a:defRPr>
            </a:lvl2pPr>
            <a:lvl3pPr marL="1371600" marR="0" lvl="2" indent="-228600" algn="ctr" rtl="0">
              <a:lnSpc>
                <a:spcPct val="10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3pPr>
            <a:lvl4pPr marL="1828800" marR="0" lvl="3" indent="-228600" algn="ctr"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4pPr>
            <a:lvl5pPr marL="2286000" marR="0" lvl="4" indent="-228600" algn="ctr"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9" name="Google Shape;79;p37"/>
          <p:cNvSpPr>
            <a:spLocks noGrp="1"/>
          </p:cNvSpPr>
          <p:nvPr>
            <p:ph type="body" idx="2"/>
          </p:nvPr>
        </p:nvSpPr>
        <p:spPr>
          <a:xfrm>
            <a:off x="5869304" y="1672937"/>
            <a:ext cx="4573732" cy="2020888"/>
          </a:xfrm>
          <a:prstGeom prst="wedgeRoundRectCallout">
            <a:avLst>
              <a:gd name="adj1" fmla="val 34146"/>
              <a:gd name="adj2" fmla="val 72783"/>
              <a:gd name="adj3" fmla="val 16667"/>
            </a:avLst>
          </a:prstGeom>
          <a:solidFill>
            <a:srgbClr val="EFE5F1"/>
          </a:solidFill>
          <a:ln>
            <a:noFill/>
          </a:ln>
        </p:spPr>
        <p:txBody>
          <a:bodyPr spcFirstLastPara="1" wrap="square" lIns="91425" tIns="45700" rIns="91425" bIns="45700" anchor="ctr" anchorCtr="0">
            <a:noAutofit/>
          </a:bodyPr>
          <a:lstStyle>
            <a:lvl1pPr marL="457200" marR="0" lvl="0" indent="-228600" algn="ctr" rtl="0">
              <a:lnSpc>
                <a:spcPct val="100000"/>
              </a:lnSpc>
              <a:spcBef>
                <a:spcPts val="1000"/>
              </a:spcBef>
              <a:spcAft>
                <a:spcPts val="0"/>
              </a:spcAft>
              <a:buClr>
                <a:schemeClr val="dk1"/>
              </a:buClr>
              <a:buSzPts val="2800"/>
              <a:buFont typeface="Arial"/>
              <a:buNone/>
              <a:defRPr sz="2800" b="0" i="0" u="none" strike="noStrike" cap="none">
                <a:solidFill>
                  <a:schemeClr val="dk1"/>
                </a:solidFill>
                <a:latin typeface="Century Gothic"/>
                <a:ea typeface="Century Gothic"/>
                <a:cs typeface="Century Gothic"/>
                <a:sym typeface="Century Gothic"/>
              </a:defRPr>
            </a:lvl1pPr>
            <a:lvl2pPr marL="914400" marR="0" lvl="1" indent="-228600" algn="ctr" rtl="0">
              <a:lnSpc>
                <a:spcPct val="100000"/>
              </a:lnSpc>
              <a:spcBef>
                <a:spcPts val="500"/>
              </a:spcBef>
              <a:spcAft>
                <a:spcPts val="0"/>
              </a:spcAft>
              <a:buClr>
                <a:schemeClr val="dk1"/>
              </a:buClr>
              <a:buSzPts val="2400"/>
              <a:buFont typeface="Arial"/>
              <a:buNone/>
              <a:defRPr sz="2400" b="0" i="0" u="none" strike="noStrike" cap="none">
                <a:solidFill>
                  <a:schemeClr val="dk1"/>
                </a:solidFill>
                <a:latin typeface="Century Gothic"/>
                <a:ea typeface="Century Gothic"/>
                <a:cs typeface="Century Gothic"/>
                <a:sym typeface="Century Gothic"/>
              </a:defRPr>
            </a:lvl2pPr>
            <a:lvl3pPr marL="1371600" marR="0" lvl="2" indent="-228600" algn="ctr" rtl="0">
              <a:lnSpc>
                <a:spcPct val="10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3pPr>
            <a:lvl4pPr marL="1828800" marR="0" lvl="3" indent="-228600" algn="ctr"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4pPr>
            <a:lvl5pPr marL="2286000" marR="0" lvl="4" indent="-228600" algn="ctr"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0" name="Google Shape;80;p37"/>
          <p:cNvSpPr txBox="1"/>
          <p:nvPr/>
        </p:nvSpPr>
        <p:spPr>
          <a:xfrm rot="5400000">
            <a:off x="9725976" y="3632531"/>
            <a:ext cx="3780579" cy="546657"/>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2800"/>
              <a:buFont typeface="Arial"/>
              <a:buNone/>
            </a:pPr>
            <a:r>
              <a:rPr lang="en-GB" sz="2800" b="1">
                <a:solidFill>
                  <a:schemeClr val="lt1"/>
                </a:solidFill>
                <a:latin typeface="Century Gothic"/>
                <a:ea typeface="Century Gothic"/>
                <a:cs typeface="Century Gothic"/>
                <a:sym typeface="Century Gothic"/>
              </a:rPr>
              <a:t>Existing knowledge</a:t>
            </a:r>
            <a:endParaRPr sz="2800">
              <a:solidFill>
                <a:schemeClr val="dk1"/>
              </a:solidFill>
              <a:latin typeface="Arial"/>
              <a:ea typeface="Arial"/>
              <a:cs typeface="Arial"/>
              <a:sym typeface="Arial"/>
            </a:endParaRPr>
          </a:p>
        </p:txBody>
      </p:sp>
      <p:sp>
        <p:nvSpPr>
          <p:cNvPr id="81" name="Google Shape;81;p37"/>
          <p:cNvSpPr txBox="1">
            <a:spLocks noGrp="1"/>
          </p:cNvSpPr>
          <p:nvPr>
            <p:ph type="body" idx="3"/>
          </p:nvPr>
        </p:nvSpPr>
        <p:spPr>
          <a:xfrm rot="5400000">
            <a:off x="10718635" y="868577"/>
            <a:ext cx="1759823" cy="5921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800"/>
              <a:buFont typeface="Arial"/>
              <a:buNone/>
              <a:defRPr sz="2800" b="1" i="0" u="none" strike="noStrike" cap="none">
                <a:solidFill>
                  <a:schemeClr val="lt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37958434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Learning journey_10">
  <p:cSld name="Learning journey_10">
    <p:spTree>
      <p:nvGrpSpPr>
        <p:cNvPr id="1" name="Shape 109"/>
        <p:cNvGrpSpPr/>
        <p:nvPr/>
      </p:nvGrpSpPr>
      <p:grpSpPr>
        <a:xfrm>
          <a:off x="0" y="0"/>
          <a:ext cx="0" cy="0"/>
          <a:chOff x="0" y="0"/>
          <a:chExt cx="0" cy="0"/>
        </a:xfrm>
      </p:grpSpPr>
      <p:pic>
        <p:nvPicPr>
          <p:cNvPr id="110" name="Google Shape;110;p3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220009" y="5942883"/>
            <a:ext cx="777625" cy="777625"/>
          </a:xfrm>
          <a:prstGeom prst="rect">
            <a:avLst/>
          </a:prstGeom>
          <a:noFill/>
          <a:ln>
            <a:noFill/>
          </a:ln>
        </p:spPr>
      </p:pic>
      <p:sp>
        <p:nvSpPr>
          <p:cNvPr id="111" name="Google Shape;111;p39"/>
          <p:cNvSpPr/>
          <p:nvPr/>
        </p:nvSpPr>
        <p:spPr>
          <a:xfrm>
            <a:off x="434397" y="403783"/>
            <a:ext cx="5021900" cy="1152000"/>
          </a:xfrm>
          <a:prstGeom prst="roundRect">
            <a:avLst>
              <a:gd name="adj" fmla="val 50000"/>
            </a:avLst>
          </a:prstGeom>
          <a:solidFill>
            <a:srgbClr val="BFACC8">
              <a:alpha val="62352"/>
            </a:srgbClr>
          </a:solidFill>
          <a:ln w="19050" cap="flat" cmpd="sng">
            <a:solidFill>
              <a:srgbClr val="8E71A5"/>
            </a:solidFill>
            <a:prstDash val="solid"/>
            <a:miter lim="800000"/>
            <a:headEnd type="none" w="sm" len="sm"/>
            <a:tailEnd type="none" w="sm" len="sm"/>
          </a:ln>
        </p:spPr>
        <p:txBody>
          <a:bodyPr spcFirstLastPara="1" wrap="square" lIns="91425" tIns="45700" rIns="91425" bIns="45700" anchor="ctr" anchorCtr="0">
            <a:noAutofit/>
          </a:bodyPr>
          <a:lstStyle/>
          <a:p>
            <a:pPr marL="457200" marR="0" lvl="1" indent="0" algn="ctr" rtl="0">
              <a:spcBef>
                <a:spcPts val="0"/>
              </a:spcBef>
              <a:spcAft>
                <a:spcPts val="0"/>
              </a:spcAft>
              <a:buNone/>
            </a:pPr>
            <a:endParaRPr sz="2000" b="0" i="0" u="none" strike="noStrike" cap="none">
              <a:solidFill>
                <a:schemeClr val="dk1"/>
              </a:solidFill>
              <a:latin typeface="Century Gothic"/>
              <a:ea typeface="Century Gothic"/>
              <a:cs typeface="Century Gothic"/>
              <a:sym typeface="Century Gothic"/>
            </a:endParaRPr>
          </a:p>
        </p:txBody>
      </p:sp>
      <p:sp>
        <p:nvSpPr>
          <p:cNvPr id="112" name="Google Shape;112;p39"/>
          <p:cNvSpPr/>
          <p:nvPr/>
        </p:nvSpPr>
        <p:spPr>
          <a:xfrm>
            <a:off x="434397" y="1656572"/>
            <a:ext cx="5021900" cy="1152000"/>
          </a:xfrm>
          <a:prstGeom prst="roundRect">
            <a:avLst>
              <a:gd name="adj" fmla="val 50000"/>
            </a:avLst>
          </a:prstGeom>
          <a:solidFill>
            <a:srgbClr val="BFACC8">
              <a:alpha val="62352"/>
            </a:srgbClr>
          </a:solidFill>
          <a:ln w="19050" cap="flat" cmpd="sng">
            <a:solidFill>
              <a:srgbClr val="8E71A5"/>
            </a:solidFill>
            <a:prstDash val="solid"/>
            <a:miter lim="800000"/>
            <a:headEnd type="none" w="sm" len="sm"/>
            <a:tailEnd type="none" w="sm" len="sm"/>
          </a:ln>
        </p:spPr>
        <p:txBody>
          <a:bodyPr spcFirstLastPara="1" wrap="square" lIns="91425" tIns="45700" rIns="91425" bIns="45700" anchor="ctr" anchorCtr="0">
            <a:noAutofit/>
          </a:bodyPr>
          <a:lstStyle/>
          <a:p>
            <a:pPr marL="457200" marR="0" lvl="1" indent="0" algn="ctr" rtl="0">
              <a:spcBef>
                <a:spcPts val="0"/>
              </a:spcBef>
              <a:spcAft>
                <a:spcPts val="0"/>
              </a:spcAft>
              <a:buNone/>
            </a:pPr>
            <a:endParaRPr sz="2000" b="0" i="0" u="none" strike="noStrike" cap="none">
              <a:solidFill>
                <a:schemeClr val="dk1"/>
              </a:solidFill>
              <a:latin typeface="Century Gothic"/>
              <a:ea typeface="Century Gothic"/>
              <a:cs typeface="Century Gothic"/>
              <a:sym typeface="Century Gothic"/>
            </a:endParaRPr>
          </a:p>
        </p:txBody>
      </p:sp>
      <p:sp>
        <p:nvSpPr>
          <p:cNvPr id="113" name="Google Shape;113;p39"/>
          <p:cNvSpPr/>
          <p:nvPr/>
        </p:nvSpPr>
        <p:spPr>
          <a:xfrm>
            <a:off x="487650" y="1995064"/>
            <a:ext cx="475017" cy="475017"/>
          </a:xfrm>
          <a:prstGeom prst="ellipse">
            <a:avLst/>
          </a:prstGeom>
          <a:solidFill>
            <a:srgbClr val="8E71A5"/>
          </a:solidFill>
          <a:ln w="12700" cap="flat" cmpd="sng">
            <a:solidFill>
              <a:srgbClr val="291B3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4" name="Google Shape;114;p39"/>
          <p:cNvSpPr/>
          <p:nvPr/>
        </p:nvSpPr>
        <p:spPr>
          <a:xfrm>
            <a:off x="434397" y="4162150"/>
            <a:ext cx="5021900" cy="1152000"/>
          </a:xfrm>
          <a:prstGeom prst="roundRect">
            <a:avLst>
              <a:gd name="adj" fmla="val 50000"/>
            </a:avLst>
          </a:prstGeom>
          <a:solidFill>
            <a:srgbClr val="BFACC8">
              <a:alpha val="62352"/>
            </a:srgbClr>
          </a:solidFill>
          <a:ln w="19050" cap="flat" cmpd="sng">
            <a:solidFill>
              <a:srgbClr val="8E71A5"/>
            </a:solidFill>
            <a:prstDash val="solid"/>
            <a:miter lim="800000"/>
            <a:headEnd type="none" w="sm" len="sm"/>
            <a:tailEnd type="none" w="sm" len="sm"/>
          </a:ln>
        </p:spPr>
        <p:txBody>
          <a:bodyPr spcFirstLastPara="1" wrap="square" lIns="91425" tIns="45700" rIns="91425" bIns="45700" anchor="ctr" anchorCtr="0">
            <a:noAutofit/>
          </a:bodyPr>
          <a:lstStyle/>
          <a:p>
            <a:pPr marL="457200" marR="0" lvl="1" indent="0" algn="ctr" rtl="0">
              <a:spcBef>
                <a:spcPts val="0"/>
              </a:spcBef>
              <a:spcAft>
                <a:spcPts val="0"/>
              </a:spcAft>
              <a:buNone/>
            </a:pPr>
            <a:endParaRPr sz="2000" b="0" i="0" u="none" strike="noStrike" cap="none">
              <a:solidFill>
                <a:schemeClr val="dk1"/>
              </a:solidFill>
              <a:latin typeface="Century Gothic"/>
              <a:ea typeface="Century Gothic"/>
              <a:cs typeface="Century Gothic"/>
              <a:sym typeface="Century Gothic"/>
            </a:endParaRPr>
          </a:p>
        </p:txBody>
      </p:sp>
      <p:sp>
        <p:nvSpPr>
          <p:cNvPr id="115" name="Google Shape;115;p39"/>
          <p:cNvSpPr/>
          <p:nvPr/>
        </p:nvSpPr>
        <p:spPr>
          <a:xfrm>
            <a:off x="487650" y="4500642"/>
            <a:ext cx="475017" cy="475017"/>
          </a:xfrm>
          <a:prstGeom prst="ellipse">
            <a:avLst/>
          </a:prstGeom>
          <a:solidFill>
            <a:srgbClr val="8E71A5"/>
          </a:solidFill>
          <a:ln w="12700" cap="flat" cmpd="sng">
            <a:solidFill>
              <a:srgbClr val="291B3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6" name="Google Shape;116;p39"/>
          <p:cNvSpPr/>
          <p:nvPr/>
        </p:nvSpPr>
        <p:spPr>
          <a:xfrm>
            <a:off x="5705715" y="403783"/>
            <a:ext cx="5021900" cy="1152000"/>
          </a:xfrm>
          <a:prstGeom prst="roundRect">
            <a:avLst>
              <a:gd name="adj" fmla="val 50000"/>
            </a:avLst>
          </a:prstGeom>
          <a:solidFill>
            <a:srgbClr val="BFACC8">
              <a:alpha val="62352"/>
            </a:srgbClr>
          </a:solidFill>
          <a:ln w="19050" cap="flat" cmpd="sng">
            <a:solidFill>
              <a:srgbClr val="8E71A5"/>
            </a:solidFill>
            <a:prstDash val="solid"/>
            <a:miter lim="800000"/>
            <a:headEnd type="none" w="sm" len="sm"/>
            <a:tailEnd type="none" w="sm" len="sm"/>
          </a:ln>
        </p:spPr>
        <p:txBody>
          <a:bodyPr spcFirstLastPara="1" wrap="square" lIns="91425" tIns="45700" rIns="91425" bIns="45700" anchor="ctr" anchorCtr="0">
            <a:noAutofit/>
          </a:bodyPr>
          <a:lstStyle/>
          <a:p>
            <a:pPr marL="457200" marR="0" lvl="1" indent="0" algn="ctr" rtl="0">
              <a:spcBef>
                <a:spcPts val="0"/>
              </a:spcBef>
              <a:spcAft>
                <a:spcPts val="0"/>
              </a:spcAft>
              <a:buNone/>
            </a:pPr>
            <a:endParaRPr sz="2000" b="0" i="0" u="none" strike="noStrike" cap="none">
              <a:solidFill>
                <a:schemeClr val="dk1"/>
              </a:solidFill>
              <a:latin typeface="Century Gothic"/>
              <a:ea typeface="Century Gothic"/>
              <a:cs typeface="Century Gothic"/>
              <a:sym typeface="Century Gothic"/>
            </a:endParaRPr>
          </a:p>
        </p:txBody>
      </p:sp>
      <p:sp>
        <p:nvSpPr>
          <p:cNvPr id="117" name="Google Shape;117;p39"/>
          <p:cNvSpPr/>
          <p:nvPr/>
        </p:nvSpPr>
        <p:spPr>
          <a:xfrm>
            <a:off x="5754346" y="742275"/>
            <a:ext cx="475017" cy="475017"/>
          </a:xfrm>
          <a:prstGeom prst="ellipse">
            <a:avLst/>
          </a:prstGeom>
          <a:solidFill>
            <a:srgbClr val="8E71A5"/>
          </a:solidFill>
          <a:ln w="12700" cap="flat" cmpd="sng">
            <a:solidFill>
              <a:srgbClr val="291B3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8" name="Google Shape;118;p39"/>
          <p:cNvSpPr/>
          <p:nvPr/>
        </p:nvSpPr>
        <p:spPr>
          <a:xfrm>
            <a:off x="5705715" y="1656572"/>
            <a:ext cx="5021900" cy="1152000"/>
          </a:xfrm>
          <a:prstGeom prst="roundRect">
            <a:avLst>
              <a:gd name="adj" fmla="val 48628"/>
            </a:avLst>
          </a:prstGeom>
          <a:solidFill>
            <a:srgbClr val="BFACC8">
              <a:alpha val="62352"/>
            </a:srgbClr>
          </a:solidFill>
          <a:ln w="19050" cap="flat" cmpd="sng">
            <a:solidFill>
              <a:srgbClr val="8E71A5"/>
            </a:solidFill>
            <a:prstDash val="solid"/>
            <a:miter lim="800000"/>
            <a:headEnd type="none" w="sm" len="sm"/>
            <a:tailEnd type="none" w="sm" len="sm"/>
          </a:ln>
        </p:spPr>
        <p:txBody>
          <a:bodyPr spcFirstLastPara="1" wrap="square" lIns="91425" tIns="45700" rIns="91425" bIns="45700" anchor="ctr" anchorCtr="0">
            <a:noAutofit/>
          </a:bodyPr>
          <a:lstStyle/>
          <a:p>
            <a:pPr marL="457200" marR="0" lvl="1" indent="0" algn="ctr" rtl="0">
              <a:spcBef>
                <a:spcPts val="0"/>
              </a:spcBef>
              <a:spcAft>
                <a:spcPts val="0"/>
              </a:spcAft>
              <a:buNone/>
            </a:pPr>
            <a:endParaRPr sz="2000" b="0" i="0" u="none" strike="noStrike" cap="none">
              <a:solidFill>
                <a:schemeClr val="dk1"/>
              </a:solidFill>
              <a:latin typeface="Century Gothic"/>
              <a:ea typeface="Century Gothic"/>
              <a:cs typeface="Century Gothic"/>
              <a:sym typeface="Century Gothic"/>
            </a:endParaRPr>
          </a:p>
        </p:txBody>
      </p:sp>
      <p:sp>
        <p:nvSpPr>
          <p:cNvPr id="119" name="Google Shape;119;p39"/>
          <p:cNvSpPr/>
          <p:nvPr/>
        </p:nvSpPr>
        <p:spPr>
          <a:xfrm>
            <a:off x="487650" y="742275"/>
            <a:ext cx="475017" cy="475017"/>
          </a:xfrm>
          <a:prstGeom prst="ellipse">
            <a:avLst/>
          </a:prstGeom>
          <a:solidFill>
            <a:srgbClr val="8E71A5"/>
          </a:solidFill>
          <a:ln w="12700" cap="flat" cmpd="sng">
            <a:solidFill>
              <a:srgbClr val="291B3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0" name="Google Shape;120;p39"/>
          <p:cNvSpPr/>
          <p:nvPr/>
        </p:nvSpPr>
        <p:spPr>
          <a:xfrm>
            <a:off x="5754346" y="1995064"/>
            <a:ext cx="475017" cy="475017"/>
          </a:xfrm>
          <a:prstGeom prst="ellipse">
            <a:avLst/>
          </a:prstGeom>
          <a:solidFill>
            <a:srgbClr val="8E71A5"/>
          </a:solidFill>
          <a:ln w="12700" cap="flat" cmpd="sng">
            <a:solidFill>
              <a:srgbClr val="291B3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1" name="Google Shape;121;p39"/>
          <p:cNvSpPr/>
          <p:nvPr/>
        </p:nvSpPr>
        <p:spPr>
          <a:xfrm>
            <a:off x="5705715" y="4162150"/>
            <a:ext cx="5021900" cy="1152000"/>
          </a:xfrm>
          <a:prstGeom prst="roundRect">
            <a:avLst>
              <a:gd name="adj" fmla="val 50000"/>
            </a:avLst>
          </a:prstGeom>
          <a:solidFill>
            <a:srgbClr val="BFACC8">
              <a:alpha val="62352"/>
            </a:srgbClr>
          </a:solidFill>
          <a:ln w="19050" cap="flat" cmpd="sng">
            <a:solidFill>
              <a:srgbClr val="8E71A5"/>
            </a:solidFill>
            <a:prstDash val="solid"/>
            <a:miter lim="800000"/>
            <a:headEnd type="none" w="sm" len="sm"/>
            <a:tailEnd type="none" w="sm" len="sm"/>
          </a:ln>
        </p:spPr>
        <p:txBody>
          <a:bodyPr spcFirstLastPara="1" wrap="square" lIns="91425" tIns="45700" rIns="91425" bIns="45700" anchor="ctr" anchorCtr="0">
            <a:noAutofit/>
          </a:bodyPr>
          <a:lstStyle/>
          <a:p>
            <a:pPr marL="457200" marR="0" lvl="1" indent="0" algn="ctr" rtl="0">
              <a:spcBef>
                <a:spcPts val="0"/>
              </a:spcBef>
              <a:spcAft>
                <a:spcPts val="0"/>
              </a:spcAft>
              <a:buNone/>
            </a:pPr>
            <a:endParaRPr sz="2000" b="0" i="0" u="none" strike="noStrike" cap="none">
              <a:solidFill>
                <a:schemeClr val="dk1"/>
              </a:solidFill>
              <a:latin typeface="Century Gothic"/>
              <a:ea typeface="Century Gothic"/>
              <a:cs typeface="Century Gothic"/>
              <a:sym typeface="Century Gothic"/>
            </a:endParaRPr>
          </a:p>
        </p:txBody>
      </p:sp>
      <p:sp>
        <p:nvSpPr>
          <p:cNvPr id="122" name="Google Shape;122;p39"/>
          <p:cNvSpPr/>
          <p:nvPr/>
        </p:nvSpPr>
        <p:spPr>
          <a:xfrm>
            <a:off x="5754346" y="4500642"/>
            <a:ext cx="475017" cy="475017"/>
          </a:xfrm>
          <a:prstGeom prst="ellipse">
            <a:avLst/>
          </a:prstGeom>
          <a:solidFill>
            <a:srgbClr val="8E71A5"/>
          </a:solidFill>
          <a:ln w="12700" cap="flat" cmpd="sng">
            <a:solidFill>
              <a:srgbClr val="291B3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3" name="Google Shape;123;p39"/>
          <p:cNvSpPr txBox="1">
            <a:spLocks noGrp="1"/>
          </p:cNvSpPr>
          <p:nvPr>
            <p:ph type="body" idx="1"/>
          </p:nvPr>
        </p:nvSpPr>
        <p:spPr>
          <a:xfrm>
            <a:off x="1062878" y="1710572"/>
            <a:ext cx="4112110" cy="10440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1000"/>
              </a:spcBef>
              <a:spcAft>
                <a:spcPts val="0"/>
              </a:spcAft>
              <a:buClr>
                <a:schemeClr val="dk1"/>
              </a:buClr>
              <a:buSzPts val="2400"/>
              <a:buFont typeface="Arial"/>
              <a:buNone/>
              <a:defRPr sz="2400" b="0" i="0" u="none" strike="noStrike" cap="none">
                <a:solidFill>
                  <a:schemeClr val="dk1"/>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2pPr>
            <a:lvl3pPr marL="1371600" marR="0" lvl="2"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3pPr>
            <a:lvl4pPr marL="1828800" marR="0" lvl="3"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4" name="Google Shape;124;p39"/>
          <p:cNvSpPr txBox="1">
            <a:spLocks noGrp="1"/>
          </p:cNvSpPr>
          <p:nvPr>
            <p:ph type="body" idx="2"/>
          </p:nvPr>
        </p:nvSpPr>
        <p:spPr>
          <a:xfrm>
            <a:off x="1062878" y="457783"/>
            <a:ext cx="4112110" cy="10440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1000"/>
              </a:spcBef>
              <a:spcAft>
                <a:spcPts val="0"/>
              </a:spcAft>
              <a:buClr>
                <a:schemeClr val="dk1"/>
              </a:buClr>
              <a:buSzPts val="2400"/>
              <a:buFont typeface="Arial"/>
              <a:buNone/>
              <a:defRPr sz="2400" b="0" i="0" u="none" strike="noStrike" cap="none">
                <a:solidFill>
                  <a:schemeClr val="dk1"/>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2pPr>
            <a:lvl3pPr marL="1371600" marR="0" lvl="2"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3pPr>
            <a:lvl4pPr marL="1828800" marR="0" lvl="3"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5" name="Google Shape;125;p39"/>
          <p:cNvSpPr txBox="1">
            <a:spLocks noGrp="1"/>
          </p:cNvSpPr>
          <p:nvPr>
            <p:ph type="body" idx="3"/>
          </p:nvPr>
        </p:nvSpPr>
        <p:spPr>
          <a:xfrm>
            <a:off x="1062878" y="4216150"/>
            <a:ext cx="4112110" cy="10440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1000"/>
              </a:spcBef>
              <a:spcAft>
                <a:spcPts val="0"/>
              </a:spcAft>
              <a:buClr>
                <a:schemeClr val="dk1"/>
              </a:buClr>
              <a:buSzPts val="2400"/>
              <a:buFont typeface="Arial"/>
              <a:buNone/>
              <a:defRPr sz="2400" b="0" i="0" u="none" strike="noStrike" cap="none">
                <a:solidFill>
                  <a:schemeClr val="dk1"/>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2pPr>
            <a:lvl3pPr marL="1371600" marR="0" lvl="2"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3pPr>
            <a:lvl4pPr marL="1828800" marR="0" lvl="3"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6" name="Google Shape;126;p39"/>
          <p:cNvSpPr txBox="1">
            <a:spLocks noGrp="1"/>
          </p:cNvSpPr>
          <p:nvPr>
            <p:ph type="body" idx="4"/>
          </p:nvPr>
        </p:nvSpPr>
        <p:spPr>
          <a:xfrm>
            <a:off x="6320770" y="1710572"/>
            <a:ext cx="4112110" cy="10440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1000"/>
              </a:spcBef>
              <a:spcAft>
                <a:spcPts val="0"/>
              </a:spcAft>
              <a:buClr>
                <a:schemeClr val="dk1"/>
              </a:buClr>
              <a:buSzPts val="2400"/>
              <a:buFont typeface="Arial"/>
              <a:buNone/>
              <a:defRPr sz="2400" b="0" i="0" u="none" strike="noStrike" cap="none">
                <a:solidFill>
                  <a:schemeClr val="dk1"/>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2pPr>
            <a:lvl3pPr marL="1371600" marR="0" lvl="2"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3pPr>
            <a:lvl4pPr marL="1828800" marR="0" lvl="3"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7" name="Google Shape;127;p39"/>
          <p:cNvSpPr txBox="1">
            <a:spLocks noGrp="1"/>
          </p:cNvSpPr>
          <p:nvPr>
            <p:ph type="body" idx="5"/>
          </p:nvPr>
        </p:nvSpPr>
        <p:spPr>
          <a:xfrm>
            <a:off x="6320770" y="4216150"/>
            <a:ext cx="4112110" cy="10440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1000"/>
              </a:spcBef>
              <a:spcAft>
                <a:spcPts val="0"/>
              </a:spcAft>
              <a:buClr>
                <a:schemeClr val="dk1"/>
              </a:buClr>
              <a:buSzPts val="2400"/>
              <a:buFont typeface="Arial"/>
              <a:buNone/>
              <a:defRPr sz="2400" b="0" i="0" u="none" strike="noStrike" cap="none">
                <a:solidFill>
                  <a:schemeClr val="dk1"/>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2pPr>
            <a:lvl3pPr marL="1371600" marR="0" lvl="2"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3pPr>
            <a:lvl4pPr marL="1828800" marR="0" lvl="3"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8" name="Google Shape;128;p39"/>
          <p:cNvSpPr txBox="1">
            <a:spLocks noGrp="1"/>
          </p:cNvSpPr>
          <p:nvPr>
            <p:ph type="body" idx="6"/>
          </p:nvPr>
        </p:nvSpPr>
        <p:spPr>
          <a:xfrm>
            <a:off x="6320770" y="457783"/>
            <a:ext cx="4112110" cy="10440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1000"/>
              </a:spcBef>
              <a:spcAft>
                <a:spcPts val="0"/>
              </a:spcAft>
              <a:buClr>
                <a:schemeClr val="dk1"/>
              </a:buClr>
              <a:buSzPts val="2400"/>
              <a:buFont typeface="Arial"/>
              <a:buNone/>
              <a:defRPr sz="2400" b="0" i="0" u="none" strike="noStrike" cap="none">
                <a:solidFill>
                  <a:schemeClr val="dk1"/>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2pPr>
            <a:lvl3pPr marL="1371600" marR="0" lvl="2"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3pPr>
            <a:lvl4pPr marL="1828800" marR="0" lvl="3"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9" name="Google Shape;129;p39"/>
          <p:cNvSpPr/>
          <p:nvPr/>
        </p:nvSpPr>
        <p:spPr>
          <a:xfrm>
            <a:off x="434397" y="5414940"/>
            <a:ext cx="5021900" cy="1152000"/>
          </a:xfrm>
          <a:prstGeom prst="roundRect">
            <a:avLst>
              <a:gd name="adj" fmla="val 50000"/>
            </a:avLst>
          </a:prstGeom>
          <a:solidFill>
            <a:srgbClr val="BFACC8">
              <a:alpha val="62352"/>
            </a:srgbClr>
          </a:solidFill>
          <a:ln w="19050" cap="flat" cmpd="sng">
            <a:solidFill>
              <a:srgbClr val="8E71A5"/>
            </a:solidFill>
            <a:prstDash val="solid"/>
            <a:miter lim="800000"/>
            <a:headEnd type="none" w="sm" len="sm"/>
            <a:tailEnd type="none" w="sm" len="sm"/>
          </a:ln>
        </p:spPr>
        <p:txBody>
          <a:bodyPr spcFirstLastPara="1" wrap="square" lIns="91425" tIns="45700" rIns="91425" bIns="45700" anchor="ctr" anchorCtr="0">
            <a:noAutofit/>
          </a:bodyPr>
          <a:lstStyle/>
          <a:p>
            <a:pPr marL="457200" marR="0" lvl="1" indent="0" algn="ctr" rtl="0">
              <a:spcBef>
                <a:spcPts val="0"/>
              </a:spcBef>
              <a:spcAft>
                <a:spcPts val="0"/>
              </a:spcAft>
              <a:buNone/>
            </a:pPr>
            <a:endParaRPr sz="2000" b="0" i="0" u="none" strike="noStrike" cap="none">
              <a:solidFill>
                <a:schemeClr val="dk1"/>
              </a:solidFill>
              <a:latin typeface="Century Gothic"/>
              <a:ea typeface="Century Gothic"/>
              <a:cs typeface="Century Gothic"/>
              <a:sym typeface="Century Gothic"/>
            </a:endParaRPr>
          </a:p>
        </p:txBody>
      </p:sp>
      <p:sp>
        <p:nvSpPr>
          <p:cNvPr id="130" name="Google Shape;130;p39"/>
          <p:cNvSpPr/>
          <p:nvPr/>
        </p:nvSpPr>
        <p:spPr>
          <a:xfrm>
            <a:off x="487650" y="5753432"/>
            <a:ext cx="475017" cy="475017"/>
          </a:xfrm>
          <a:prstGeom prst="ellipse">
            <a:avLst/>
          </a:prstGeom>
          <a:solidFill>
            <a:srgbClr val="8E71A5"/>
          </a:solidFill>
          <a:ln w="12700" cap="flat" cmpd="sng">
            <a:solidFill>
              <a:srgbClr val="291B3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1" name="Google Shape;131;p39"/>
          <p:cNvSpPr/>
          <p:nvPr/>
        </p:nvSpPr>
        <p:spPr>
          <a:xfrm>
            <a:off x="434397" y="2909361"/>
            <a:ext cx="5021900" cy="1152000"/>
          </a:xfrm>
          <a:prstGeom prst="roundRect">
            <a:avLst>
              <a:gd name="adj" fmla="val 50000"/>
            </a:avLst>
          </a:prstGeom>
          <a:solidFill>
            <a:srgbClr val="BFACC8">
              <a:alpha val="62352"/>
            </a:srgbClr>
          </a:solidFill>
          <a:ln w="19050" cap="flat" cmpd="sng">
            <a:solidFill>
              <a:srgbClr val="8E71A5"/>
            </a:solidFill>
            <a:prstDash val="solid"/>
            <a:miter lim="800000"/>
            <a:headEnd type="none" w="sm" len="sm"/>
            <a:tailEnd type="none" w="sm" len="sm"/>
          </a:ln>
        </p:spPr>
        <p:txBody>
          <a:bodyPr spcFirstLastPara="1" wrap="square" lIns="91425" tIns="45700" rIns="91425" bIns="45700" anchor="ctr" anchorCtr="0">
            <a:noAutofit/>
          </a:bodyPr>
          <a:lstStyle/>
          <a:p>
            <a:pPr marL="457200" marR="0" lvl="1" indent="0" algn="ctr" rtl="0">
              <a:spcBef>
                <a:spcPts val="0"/>
              </a:spcBef>
              <a:spcAft>
                <a:spcPts val="0"/>
              </a:spcAft>
              <a:buNone/>
            </a:pPr>
            <a:endParaRPr sz="2000" b="0" i="0" u="none" strike="noStrike" cap="none">
              <a:solidFill>
                <a:schemeClr val="dk1"/>
              </a:solidFill>
              <a:latin typeface="Century Gothic"/>
              <a:ea typeface="Century Gothic"/>
              <a:cs typeface="Century Gothic"/>
              <a:sym typeface="Century Gothic"/>
            </a:endParaRPr>
          </a:p>
        </p:txBody>
      </p:sp>
      <p:sp>
        <p:nvSpPr>
          <p:cNvPr id="132" name="Google Shape;132;p39"/>
          <p:cNvSpPr/>
          <p:nvPr/>
        </p:nvSpPr>
        <p:spPr>
          <a:xfrm>
            <a:off x="487650" y="3247853"/>
            <a:ext cx="475017" cy="475017"/>
          </a:xfrm>
          <a:prstGeom prst="ellipse">
            <a:avLst/>
          </a:prstGeom>
          <a:solidFill>
            <a:srgbClr val="8E71A5"/>
          </a:solidFill>
          <a:ln w="12700" cap="flat" cmpd="sng">
            <a:solidFill>
              <a:srgbClr val="291B3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3" name="Google Shape;133;p39"/>
          <p:cNvSpPr/>
          <p:nvPr/>
        </p:nvSpPr>
        <p:spPr>
          <a:xfrm>
            <a:off x="5705715" y="5414940"/>
            <a:ext cx="5021900" cy="1152000"/>
          </a:xfrm>
          <a:prstGeom prst="roundRect">
            <a:avLst>
              <a:gd name="adj" fmla="val 48628"/>
            </a:avLst>
          </a:prstGeom>
          <a:solidFill>
            <a:srgbClr val="BFACC8">
              <a:alpha val="62352"/>
            </a:srgbClr>
          </a:solidFill>
          <a:ln w="19050" cap="flat" cmpd="sng">
            <a:solidFill>
              <a:srgbClr val="8E71A5"/>
            </a:solidFill>
            <a:prstDash val="solid"/>
            <a:miter lim="800000"/>
            <a:headEnd type="none" w="sm" len="sm"/>
            <a:tailEnd type="none" w="sm" len="sm"/>
          </a:ln>
        </p:spPr>
        <p:txBody>
          <a:bodyPr spcFirstLastPara="1" wrap="square" lIns="91425" tIns="45700" rIns="91425" bIns="45700" anchor="ctr" anchorCtr="0">
            <a:noAutofit/>
          </a:bodyPr>
          <a:lstStyle/>
          <a:p>
            <a:pPr marL="457200" marR="0" lvl="1" indent="0" algn="ctr" rtl="0">
              <a:spcBef>
                <a:spcPts val="0"/>
              </a:spcBef>
              <a:spcAft>
                <a:spcPts val="0"/>
              </a:spcAft>
              <a:buNone/>
            </a:pPr>
            <a:endParaRPr sz="2000" b="0" i="0" u="none" strike="noStrike" cap="none">
              <a:solidFill>
                <a:schemeClr val="dk1"/>
              </a:solidFill>
              <a:latin typeface="Century Gothic"/>
              <a:ea typeface="Century Gothic"/>
              <a:cs typeface="Century Gothic"/>
              <a:sym typeface="Century Gothic"/>
            </a:endParaRPr>
          </a:p>
        </p:txBody>
      </p:sp>
      <p:sp>
        <p:nvSpPr>
          <p:cNvPr id="134" name="Google Shape;134;p39"/>
          <p:cNvSpPr/>
          <p:nvPr/>
        </p:nvSpPr>
        <p:spPr>
          <a:xfrm>
            <a:off x="5754346" y="5753432"/>
            <a:ext cx="475017" cy="475017"/>
          </a:xfrm>
          <a:prstGeom prst="ellipse">
            <a:avLst/>
          </a:prstGeom>
          <a:solidFill>
            <a:srgbClr val="8E71A5"/>
          </a:solidFill>
          <a:ln w="12700" cap="flat" cmpd="sng">
            <a:solidFill>
              <a:srgbClr val="291B3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5" name="Google Shape;135;p39"/>
          <p:cNvSpPr/>
          <p:nvPr/>
        </p:nvSpPr>
        <p:spPr>
          <a:xfrm>
            <a:off x="5705715" y="2909361"/>
            <a:ext cx="5021900" cy="1152000"/>
          </a:xfrm>
          <a:prstGeom prst="roundRect">
            <a:avLst>
              <a:gd name="adj" fmla="val 50000"/>
            </a:avLst>
          </a:prstGeom>
          <a:solidFill>
            <a:srgbClr val="BFACC8">
              <a:alpha val="62352"/>
            </a:srgbClr>
          </a:solidFill>
          <a:ln w="19050" cap="flat" cmpd="sng">
            <a:solidFill>
              <a:srgbClr val="8E71A5"/>
            </a:solidFill>
            <a:prstDash val="solid"/>
            <a:miter lim="800000"/>
            <a:headEnd type="none" w="sm" len="sm"/>
            <a:tailEnd type="none" w="sm" len="sm"/>
          </a:ln>
        </p:spPr>
        <p:txBody>
          <a:bodyPr spcFirstLastPara="1" wrap="square" lIns="91425" tIns="45700" rIns="91425" bIns="45700" anchor="ctr" anchorCtr="0">
            <a:noAutofit/>
          </a:bodyPr>
          <a:lstStyle/>
          <a:p>
            <a:pPr marL="457200" marR="0" lvl="1" indent="0" algn="ctr" rtl="0">
              <a:spcBef>
                <a:spcPts val="0"/>
              </a:spcBef>
              <a:spcAft>
                <a:spcPts val="0"/>
              </a:spcAft>
              <a:buNone/>
            </a:pPr>
            <a:endParaRPr sz="2000" b="0" i="0" u="none" strike="noStrike" cap="none">
              <a:solidFill>
                <a:schemeClr val="dk1"/>
              </a:solidFill>
              <a:latin typeface="Century Gothic"/>
              <a:ea typeface="Century Gothic"/>
              <a:cs typeface="Century Gothic"/>
              <a:sym typeface="Century Gothic"/>
            </a:endParaRPr>
          </a:p>
        </p:txBody>
      </p:sp>
      <p:sp>
        <p:nvSpPr>
          <p:cNvPr id="136" name="Google Shape;136;p39"/>
          <p:cNvSpPr/>
          <p:nvPr/>
        </p:nvSpPr>
        <p:spPr>
          <a:xfrm>
            <a:off x="5754346" y="3247853"/>
            <a:ext cx="475017" cy="475017"/>
          </a:xfrm>
          <a:prstGeom prst="ellipse">
            <a:avLst/>
          </a:prstGeom>
          <a:solidFill>
            <a:srgbClr val="8E71A5"/>
          </a:solidFill>
          <a:ln w="12700" cap="flat" cmpd="sng">
            <a:solidFill>
              <a:srgbClr val="291B3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7" name="Google Shape;137;p39"/>
          <p:cNvSpPr txBox="1">
            <a:spLocks noGrp="1"/>
          </p:cNvSpPr>
          <p:nvPr>
            <p:ph type="body" idx="7"/>
          </p:nvPr>
        </p:nvSpPr>
        <p:spPr>
          <a:xfrm>
            <a:off x="1062878" y="5468940"/>
            <a:ext cx="4112110" cy="10440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1000"/>
              </a:spcBef>
              <a:spcAft>
                <a:spcPts val="0"/>
              </a:spcAft>
              <a:buClr>
                <a:schemeClr val="dk1"/>
              </a:buClr>
              <a:buSzPts val="2400"/>
              <a:buFont typeface="Arial"/>
              <a:buNone/>
              <a:defRPr sz="2400" b="0" i="0" u="none" strike="noStrike" cap="none">
                <a:solidFill>
                  <a:schemeClr val="dk1"/>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2pPr>
            <a:lvl3pPr marL="1371600" marR="0" lvl="2"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3pPr>
            <a:lvl4pPr marL="1828800" marR="0" lvl="3"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38" name="Google Shape;138;p39"/>
          <p:cNvSpPr txBox="1">
            <a:spLocks noGrp="1"/>
          </p:cNvSpPr>
          <p:nvPr>
            <p:ph type="body" idx="8"/>
          </p:nvPr>
        </p:nvSpPr>
        <p:spPr>
          <a:xfrm>
            <a:off x="1062878" y="2963361"/>
            <a:ext cx="4112110" cy="10440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1000"/>
              </a:spcBef>
              <a:spcAft>
                <a:spcPts val="0"/>
              </a:spcAft>
              <a:buClr>
                <a:schemeClr val="dk1"/>
              </a:buClr>
              <a:buSzPts val="2400"/>
              <a:buFont typeface="Arial"/>
              <a:buNone/>
              <a:defRPr sz="2400" b="0" i="0" u="none" strike="noStrike" cap="none">
                <a:solidFill>
                  <a:schemeClr val="dk1"/>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2pPr>
            <a:lvl3pPr marL="1371600" marR="0" lvl="2"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3pPr>
            <a:lvl4pPr marL="1828800" marR="0" lvl="3"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39" name="Google Shape;139;p39"/>
          <p:cNvSpPr txBox="1">
            <a:spLocks noGrp="1"/>
          </p:cNvSpPr>
          <p:nvPr>
            <p:ph type="body" idx="9"/>
          </p:nvPr>
        </p:nvSpPr>
        <p:spPr>
          <a:xfrm>
            <a:off x="6320770" y="5468940"/>
            <a:ext cx="4112110" cy="10440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1000"/>
              </a:spcBef>
              <a:spcAft>
                <a:spcPts val="0"/>
              </a:spcAft>
              <a:buClr>
                <a:schemeClr val="dk1"/>
              </a:buClr>
              <a:buSzPts val="2400"/>
              <a:buFont typeface="Arial"/>
              <a:buNone/>
              <a:defRPr sz="2400" b="0" i="0" u="none" strike="noStrike" cap="none">
                <a:solidFill>
                  <a:schemeClr val="dk1"/>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2pPr>
            <a:lvl3pPr marL="1371600" marR="0" lvl="2"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3pPr>
            <a:lvl4pPr marL="1828800" marR="0" lvl="3"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40" name="Google Shape;140;p39"/>
          <p:cNvSpPr txBox="1">
            <a:spLocks noGrp="1"/>
          </p:cNvSpPr>
          <p:nvPr>
            <p:ph type="body" idx="13"/>
          </p:nvPr>
        </p:nvSpPr>
        <p:spPr>
          <a:xfrm>
            <a:off x="6320770" y="2963361"/>
            <a:ext cx="4112110" cy="10440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1000"/>
              </a:spcBef>
              <a:spcAft>
                <a:spcPts val="0"/>
              </a:spcAft>
              <a:buClr>
                <a:schemeClr val="dk1"/>
              </a:buClr>
              <a:buSzPts val="2400"/>
              <a:buFont typeface="Arial"/>
              <a:buNone/>
              <a:defRPr sz="2400" b="0" i="0" u="none" strike="noStrike" cap="none">
                <a:solidFill>
                  <a:schemeClr val="dk1"/>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2pPr>
            <a:lvl3pPr marL="1371600" marR="0" lvl="2"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3pPr>
            <a:lvl4pPr marL="1828800" marR="0" lvl="3"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41" name="Google Shape;141;p39"/>
          <p:cNvSpPr txBox="1"/>
          <p:nvPr/>
        </p:nvSpPr>
        <p:spPr>
          <a:xfrm>
            <a:off x="430959" y="1997457"/>
            <a:ext cx="583288" cy="461665"/>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GB" sz="2400" b="1">
                <a:solidFill>
                  <a:schemeClr val="dk1"/>
                </a:solidFill>
                <a:latin typeface="Century Gothic"/>
                <a:ea typeface="Century Gothic"/>
                <a:cs typeface="Century Gothic"/>
                <a:sym typeface="Century Gothic"/>
              </a:rPr>
              <a:t>2</a:t>
            </a:r>
            <a:endParaRPr/>
          </a:p>
        </p:txBody>
      </p:sp>
      <p:sp>
        <p:nvSpPr>
          <p:cNvPr id="142" name="Google Shape;142;p39"/>
          <p:cNvSpPr txBox="1"/>
          <p:nvPr/>
        </p:nvSpPr>
        <p:spPr>
          <a:xfrm>
            <a:off x="430959" y="741183"/>
            <a:ext cx="583288" cy="461665"/>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GB" sz="2400" b="1">
                <a:solidFill>
                  <a:srgbClr val="000000"/>
                </a:solidFill>
                <a:latin typeface="Century Gothic"/>
                <a:ea typeface="Century Gothic"/>
                <a:cs typeface="Century Gothic"/>
                <a:sym typeface="Century Gothic"/>
              </a:rPr>
              <a:t>1</a:t>
            </a:r>
            <a:endParaRPr/>
          </a:p>
        </p:txBody>
      </p:sp>
      <p:sp>
        <p:nvSpPr>
          <p:cNvPr id="143" name="Google Shape;143;p39"/>
          <p:cNvSpPr txBox="1"/>
          <p:nvPr/>
        </p:nvSpPr>
        <p:spPr>
          <a:xfrm>
            <a:off x="430959" y="3261205"/>
            <a:ext cx="583288" cy="461665"/>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GB" sz="2400" b="1">
                <a:solidFill>
                  <a:schemeClr val="dk1"/>
                </a:solidFill>
                <a:latin typeface="Century Gothic"/>
                <a:ea typeface="Century Gothic"/>
                <a:cs typeface="Century Gothic"/>
                <a:sym typeface="Century Gothic"/>
              </a:rPr>
              <a:t>3</a:t>
            </a:r>
            <a:endParaRPr/>
          </a:p>
        </p:txBody>
      </p:sp>
      <p:sp>
        <p:nvSpPr>
          <p:cNvPr id="144" name="Google Shape;144;p39"/>
          <p:cNvSpPr txBox="1"/>
          <p:nvPr/>
        </p:nvSpPr>
        <p:spPr>
          <a:xfrm>
            <a:off x="430959" y="5766784"/>
            <a:ext cx="583288" cy="461665"/>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GB" sz="2400" b="1">
                <a:solidFill>
                  <a:schemeClr val="dk1"/>
                </a:solidFill>
                <a:latin typeface="Century Gothic"/>
                <a:ea typeface="Century Gothic"/>
                <a:cs typeface="Century Gothic"/>
                <a:sym typeface="Century Gothic"/>
              </a:rPr>
              <a:t>5</a:t>
            </a:r>
            <a:endParaRPr/>
          </a:p>
        </p:txBody>
      </p:sp>
      <p:sp>
        <p:nvSpPr>
          <p:cNvPr id="145" name="Google Shape;145;p39"/>
          <p:cNvSpPr txBox="1"/>
          <p:nvPr/>
        </p:nvSpPr>
        <p:spPr>
          <a:xfrm>
            <a:off x="5700210" y="741182"/>
            <a:ext cx="583288" cy="461665"/>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GB" sz="2400" b="1">
                <a:solidFill>
                  <a:schemeClr val="dk1"/>
                </a:solidFill>
                <a:latin typeface="Century Gothic"/>
                <a:ea typeface="Century Gothic"/>
                <a:cs typeface="Century Gothic"/>
                <a:sym typeface="Century Gothic"/>
              </a:rPr>
              <a:t>6</a:t>
            </a:r>
            <a:endParaRPr/>
          </a:p>
        </p:txBody>
      </p:sp>
      <p:sp>
        <p:nvSpPr>
          <p:cNvPr id="146" name="Google Shape;146;p39"/>
          <p:cNvSpPr txBox="1"/>
          <p:nvPr/>
        </p:nvSpPr>
        <p:spPr>
          <a:xfrm>
            <a:off x="430959" y="4500642"/>
            <a:ext cx="583288" cy="461665"/>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GB" sz="2400" b="1">
                <a:solidFill>
                  <a:schemeClr val="dk1"/>
                </a:solidFill>
                <a:latin typeface="Century Gothic"/>
                <a:ea typeface="Century Gothic"/>
                <a:cs typeface="Century Gothic"/>
                <a:sym typeface="Century Gothic"/>
              </a:rPr>
              <a:t>4</a:t>
            </a:r>
            <a:endParaRPr/>
          </a:p>
        </p:txBody>
      </p:sp>
      <p:sp>
        <p:nvSpPr>
          <p:cNvPr id="147" name="Google Shape;147;p39"/>
          <p:cNvSpPr txBox="1"/>
          <p:nvPr/>
        </p:nvSpPr>
        <p:spPr>
          <a:xfrm>
            <a:off x="5710023" y="3247048"/>
            <a:ext cx="583288" cy="461665"/>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GB" sz="2400" b="1">
                <a:solidFill>
                  <a:schemeClr val="dk1"/>
                </a:solidFill>
                <a:latin typeface="Century Gothic"/>
                <a:ea typeface="Century Gothic"/>
                <a:cs typeface="Century Gothic"/>
                <a:sym typeface="Century Gothic"/>
              </a:rPr>
              <a:t>8</a:t>
            </a:r>
            <a:endParaRPr/>
          </a:p>
        </p:txBody>
      </p:sp>
      <p:sp>
        <p:nvSpPr>
          <p:cNvPr id="148" name="Google Shape;148;p39"/>
          <p:cNvSpPr txBox="1"/>
          <p:nvPr/>
        </p:nvSpPr>
        <p:spPr>
          <a:xfrm>
            <a:off x="5710023" y="2001451"/>
            <a:ext cx="583288" cy="461665"/>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GB" sz="2400" b="1">
                <a:solidFill>
                  <a:schemeClr val="dk1"/>
                </a:solidFill>
                <a:latin typeface="Century Gothic"/>
                <a:ea typeface="Century Gothic"/>
                <a:cs typeface="Century Gothic"/>
                <a:sym typeface="Century Gothic"/>
              </a:rPr>
              <a:t>7</a:t>
            </a:r>
            <a:endParaRPr/>
          </a:p>
        </p:txBody>
      </p:sp>
      <p:sp>
        <p:nvSpPr>
          <p:cNvPr id="149" name="Google Shape;149;p39"/>
          <p:cNvSpPr txBox="1"/>
          <p:nvPr/>
        </p:nvSpPr>
        <p:spPr>
          <a:xfrm>
            <a:off x="5700210" y="4507317"/>
            <a:ext cx="583288" cy="461665"/>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GB" sz="2400" b="1">
                <a:solidFill>
                  <a:schemeClr val="dk1"/>
                </a:solidFill>
                <a:latin typeface="Century Gothic"/>
                <a:ea typeface="Century Gothic"/>
                <a:cs typeface="Century Gothic"/>
                <a:sym typeface="Century Gothic"/>
              </a:rPr>
              <a:t>9</a:t>
            </a:r>
            <a:endParaRPr/>
          </a:p>
        </p:txBody>
      </p:sp>
      <p:sp>
        <p:nvSpPr>
          <p:cNvPr id="150" name="Google Shape;150;p39"/>
          <p:cNvSpPr txBox="1"/>
          <p:nvPr/>
        </p:nvSpPr>
        <p:spPr>
          <a:xfrm>
            <a:off x="5700210" y="5766784"/>
            <a:ext cx="583288" cy="461665"/>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GB" sz="2400" b="1">
                <a:solidFill>
                  <a:schemeClr val="dk1"/>
                </a:solidFill>
                <a:latin typeface="Century Gothic"/>
                <a:ea typeface="Century Gothic"/>
                <a:cs typeface="Century Gothic"/>
                <a:sym typeface="Century Gothic"/>
              </a:rPr>
              <a:t>10</a:t>
            </a:r>
            <a:endParaRPr/>
          </a:p>
        </p:txBody>
      </p:sp>
      <p:sp>
        <p:nvSpPr>
          <p:cNvPr id="151" name="Google Shape;151;p39"/>
          <p:cNvSpPr txBox="1"/>
          <p:nvPr/>
        </p:nvSpPr>
        <p:spPr>
          <a:xfrm rot="5400000">
            <a:off x="8828077" y="2755403"/>
            <a:ext cx="5487995" cy="546657"/>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lt1"/>
              </a:buClr>
              <a:buSzPts val="2800"/>
              <a:buFont typeface="Arial"/>
              <a:buNone/>
            </a:pPr>
            <a:r>
              <a:rPr lang="en-GB" sz="2800" b="1">
                <a:solidFill>
                  <a:schemeClr val="lt1"/>
                </a:solidFill>
                <a:latin typeface="Century Gothic"/>
                <a:ea typeface="Century Gothic"/>
                <a:cs typeface="Century Gothic"/>
                <a:sym typeface="Century Gothic"/>
              </a:rPr>
              <a:t>Learning journey</a:t>
            </a:r>
            <a:endParaRPr/>
          </a:p>
          <a:p>
            <a:pPr marL="0" marR="0" lvl="0" indent="0" algn="l" rtl="0">
              <a:lnSpc>
                <a:spcPct val="90000"/>
              </a:lnSpc>
              <a:spcBef>
                <a:spcPts val="1000"/>
              </a:spcBef>
              <a:spcAft>
                <a:spcPts val="0"/>
              </a:spcAft>
              <a:buClr>
                <a:schemeClr val="dk1"/>
              </a:buClr>
              <a:buSzPts val="2800"/>
              <a:buFont typeface="Arial"/>
              <a:buNone/>
            </a:pPr>
            <a:endParaRPr sz="2800">
              <a:solidFill>
                <a:schemeClr val="dk1"/>
              </a:solidFill>
              <a:latin typeface="Arial"/>
              <a:ea typeface="Arial"/>
              <a:cs typeface="Arial"/>
              <a:sym typeface="Arial"/>
            </a:endParaRPr>
          </a:p>
        </p:txBody>
      </p:sp>
    </p:spTree>
    <p:extLst>
      <p:ext uri="{BB962C8B-B14F-4D97-AF65-F5344CB8AC3E}">
        <p14:creationId xmlns:p14="http://schemas.microsoft.com/office/powerpoint/2010/main" val="25449090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Lesson Statement">
  <p:cSld name="Lesson Statement">
    <p:spTree>
      <p:nvGrpSpPr>
        <p:cNvPr id="1" name="Shape 152"/>
        <p:cNvGrpSpPr/>
        <p:nvPr/>
      </p:nvGrpSpPr>
      <p:grpSpPr>
        <a:xfrm>
          <a:off x="0" y="0"/>
          <a:ext cx="0" cy="0"/>
          <a:chOff x="0" y="0"/>
          <a:chExt cx="0" cy="0"/>
        </a:xfrm>
      </p:grpSpPr>
      <p:sp>
        <p:nvSpPr>
          <p:cNvPr id="153" name="Google Shape;153;p40"/>
          <p:cNvSpPr>
            <a:spLocks noGrp="1"/>
          </p:cNvSpPr>
          <p:nvPr>
            <p:ph type="body" idx="1"/>
          </p:nvPr>
        </p:nvSpPr>
        <p:spPr>
          <a:xfrm>
            <a:off x="4313381" y="1710025"/>
            <a:ext cx="6239693" cy="2677248"/>
          </a:xfrm>
          <a:prstGeom prst="wedgeRoundRectCallout">
            <a:avLst>
              <a:gd name="adj1" fmla="val -59561"/>
              <a:gd name="adj2" fmla="val 14476"/>
              <a:gd name="adj3" fmla="val 16667"/>
            </a:avLst>
          </a:prstGeom>
          <a:solidFill>
            <a:srgbClr val="EFE5F1"/>
          </a:solidFill>
          <a:ln>
            <a:noFill/>
          </a:ln>
        </p:spPr>
        <p:txBody>
          <a:bodyPr spcFirstLastPara="1" wrap="square" lIns="91425" tIns="45700" rIns="91425" bIns="45700" anchor="ctr" anchorCtr="0">
            <a:noAutofit/>
          </a:bodyPr>
          <a:lstStyle>
            <a:lvl1pPr marL="457200" marR="0" lvl="0" indent="-228600" algn="ctr" rtl="0">
              <a:lnSpc>
                <a:spcPct val="100000"/>
              </a:lnSpc>
              <a:spcBef>
                <a:spcPts val="1000"/>
              </a:spcBef>
              <a:spcAft>
                <a:spcPts val="0"/>
              </a:spcAft>
              <a:buClr>
                <a:schemeClr val="dk1"/>
              </a:buClr>
              <a:buSzPts val="2800"/>
              <a:buFont typeface="Arial"/>
              <a:buNone/>
              <a:defRPr sz="2800" b="0" i="0" u="none" strike="noStrike" cap="none">
                <a:solidFill>
                  <a:schemeClr val="dk1"/>
                </a:solidFill>
                <a:latin typeface="Century Gothic"/>
                <a:ea typeface="Century Gothic"/>
                <a:cs typeface="Century Gothic"/>
                <a:sym typeface="Century Gothic"/>
              </a:defRPr>
            </a:lvl1pPr>
            <a:lvl2pPr marL="914400" marR="0" lvl="1" indent="-228600" algn="ctr" rtl="0">
              <a:lnSpc>
                <a:spcPct val="100000"/>
              </a:lnSpc>
              <a:spcBef>
                <a:spcPts val="500"/>
              </a:spcBef>
              <a:spcAft>
                <a:spcPts val="0"/>
              </a:spcAft>
              <a:buClr>
                <a:schemeClr val="dk1"/>
              </a:buClr>
              <a:buSzPts val="2400"/>
              <a:buFont typeface="Arial"/>
              <a:buNone/>
              <a:defRPr sz="2400" b="0" i="0" u="none" strike="noStrike" cap="none">
                <a:solidFill>
                  <a:schemeClr val="dk1"/>
                </a:solidFill>
                <a:latin typeface="Century Gothic"/>
                <a:ea typeface="Century Gothic"/>
                <a:cs typeface="Century Gothic"/>
                <a:sym typeface="Century Gothic"/>
              </a:defRPr>
            </a:lvl2pPr>
            <a:lvl3pPr marL="1371600" marR="0" lvl="2" indent="-228600" algn="ctr" rtl="0">
              <a:lnSpc>
                <a:spcPct val="10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3pPr>
            <a:lvl4pPr marL="1828800" marR="0" lvl="3" indent="-228600" algn="ctr"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4pPr>
            <a:lvl5pPr marL="2286000" marR="0" lvl="4" indent="-228600" algn="ctr"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54" name="Google Shape;154;p40"/>
          <p:cNvSpPr>
            <a:spLocks noGrp="1"/>
          </p:cNvSpPr>
          <p:nvPr>
            <p:ph type="pic" idx="2"/>
          </p:nvPr>
        </p:nvSpPr>
        <p:spPr>
          <a:xfrm>
            <a:off x="493423" y="2462645"/>
            <a:ext cx="3625592" cy="4395355"/>
          </a:xfrm>
          <a:prstGeom prst="rect">
            <a:avLst/>
          </a:prstGeom>
          <a:noFill/>
          <a:ln>
            <a:noFill/>
          </a:ln>
        </p:spPr>
      </p:sp>
      <p:pic>
        <p:nvPicPr>
          <p:cNvPr id="155" name="Google Shape;155;p40"/>
          <p:cNvPicPr preferRelativeResize="0"/>
          <p:nvPr/>
        </p:nvPicPr>
        <p:blipFill rotWithShape="1">
          <a:blip r:embed="rId2">
            <a:alphaModFix/>
          </a:blip>
          <a:srcRect/>
          <a:stretch/>
        </p:blipFill>
        <p:spPr>
          <a:xfrm>
            <a:off x="11220009" y="5942883"/>
            <a:ext cx="777625" cy="777625"/>
          </a:xfrm>
          <a:prstGeom prst="rect">
            <a:avLst/>
          </a:prstGeom>
          <a:noFill/>
          <a:ln>
            <a:noFill/>
          </a:ln>
        </p:spPr>
      </p:pic>
      <p:sp>
        <p:nvSpPr>
          <p:cNvPr id="156" name="Google Shape;156;p40"/>
          <p:cNvSpPr txBox="1"/>
          <p:nvPr/>
        </p:nvSpPr>
        <p:spPr>
          <a:xfrm rot="5400000">
            <a:off x="9911278" y="3447226"/>
            <a:ext cx="3409971" cy="546657"/>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2800"/>
              <a:buFont typeface="Arial"/>
              <a:buNone/>
            </a:pPr>
            <a:r>
              <a:rPr lang="en-GB" sz="2800" b="1">
                <a:solidFill>
                  <a:schemeClr val="lt1"/>
                </a:solidFill>
                <a:latin typeface="Century Gothic"/>
                <a:ea typeface="Century Gothic"/>
                <a:cs typeface="Century Gothic"/>
                <a:sym typeface="Century Gothic"/>
              </a:rPr>
              <a:t>Lesson statement</a:t>
            </a:r>
            <a:endParaRPr sz="2800">
              <a:solidFill>
                <a:schemeClr val="dk1"/>
              </a:solidFill>
              <a:latin typeface="Arial"/>
              <a:ea typeface="Arial"/>
              <a:cs typeface="Arial"/>
              <a:sym typeface="Arial"/>
            </a:endParaRPr>
          </a:p>
        </p:txBody>
      </p:sp>
      <p:sp>
        <p:nvSpPr>
          <p:cNvPr id="157" name="Google Shape;157;p40"/>
          <p:cNvSpPr txBox="1">
            <a:spLocks noGrp="1"/>
          </p:cNvSpPr>
          <p:nvPr>
            <p:ph type="body" idx="3"/>
          </p:nvPr>
        </p:nvSpPr>
        <p:spPr>
          <a:xfrm rot="5400000">
            <a:off x="10718635" y="868577"/>
            <a:ext cx="1759823" cy="5921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800"/>
              <a:buFont typeface="Arial"/>
              <a:buNone/>
              <a:defRPr sz="2800" b="1" i="0" u="none" strike="noStrike" cap="none">
                <a:solidFill>
                  <a:schemeClr val="lt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31569918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Key Term">
  <p:cSld name="Key Term">
    <p:spTree>
      <p:nvGrpSpPr>
        <p:cNvPr id="1" name="Shape 158"/>
        <p:cNvGrpSpPr/>
        <p:nvPr/>
      </p:nvGrpSpPr>
      <p:grpSpPr>
        <a:xfrm>
          <a:off x="0" y="0"/>
          <a:ext cx="0" cy="0"/>
          <a:chOff x="0" y="0"/>
          <a:chExt cx="0" cy="0"/>
        </a:xfrm>
      </p:grpSpPr>
      <p:sp>
        <p:nvSpPr>
          <p:cNvPr id="159" name="Google Shape;159;p41"/>
          <p:cNvSpPr>
            <a:spLocks noGrp="1"/>
          </p:cNvSpPr>
          <p:nvPr>
            <p:ph type="body" idx="1"/>
          </p:nvPr>
        </p:nvSpPr>
        <p:spPr>
          <a:xfrm>
            <a:off x="341192" y="1690107"/>
            <a:ext cx="6239693" cy="2677248"/>
          </a:xfrm>
          <a:prstGeom prst="wedgeRoundRectCallout">
            <a:avLst>
              <a:gd name="adj1" fmla="val 61673"/>
              <a:gd name="adj2" fmla="val -5189"/>
              <a:gd name="adj3" fmla="val 16667"/>
            </a:avLst>
          </a:prstGeom>
          <a:solidFill>
            <a:srgbClr val="EFE5F1"/>
          </a:solidFill>
          <a:ln>
            <a:noFill/>
          </a:ln>
        </p:spPr>
        <p:txBody>
          <a:bodyPr spcFirstLastPara="1" wrap="square" lIns="91425" tIns="45700" rIns="91425" bIns="45700" anchor="ctr" anchorCtr="0">
            <a:noAutofit/>
          </a:bodyPr>
          <a:lstStyle>
            <a:lvl1pPr marL="457200" marR="0" lvl="0" indent="-228600" algn="ctr" rtl="0">
              <a:lnSpc>
                <a:spcPct val="100000"/>
              </a:lnSpc>
              <a:spcBef>
                <a:spcPts val="1000"/>
              </a:spcBef>
              <a:spcAft>
                <a:spcPts val="0"/>
              </a:spcAft>
              <a:buClr>
                <a:schemeClr val="dk1"/>
              </a:buClr>
              <a:buSzPts val="2800"/>
              <a:buFont typeface="Arial"/>
              <a:buNone/>
              <a:defRPr sz="2800" b="0" i="0" u="none" strike="noStrike" cap="none">
                <a:solidFill>
                  <a:schemeClr val="dk1"/>
                </a:solidFill>
                <a:latin typeface="Century Gothic"/>
                <a:ea typeface="Century Gothic"/>
                <a:cs typeface="Century Gothic"/>
                <a:sym typeface="Century Gothic"/>
              </a:defRPr>
            </a:lvl1pPr>
            <a:lvl2pPr marL="914400" marR="0" lvl="1" indent="-228600" algn="ctr" rtl="0">
              <a:lnSpc>
                <a:spcPct val="100000"/>
              </a:lnSpc>
              <a:spcBef>
                <a:spcPts val="500"/>
              </a:spcBef>
              <a:spcAft>
                <a:spcPts val="0"/>
              </a:spcAft>
              <a:buClr>
                <a:schemeClr val="dk1"/>
              </a:buClr>
              <a:buSzPts val="2400"/>
              <a:buFont typeface="Arial"/>
              <a:buNone/>
              <a:defRPr sz="2400" b="0" i="0" u="none" strike="noStrike" cap="none">
                <a:solidFill>
                  <a:schemeClr val="dk1"/>
                </a:solidFill>
                <a:latin typeface="Century Gothic"/>
                <a:ea typeface="Century Gothic"/>
                <a:cs typeface="Century Gothic"/>
                <a:sym typeface="Century Gothic"/>
              </a:defRPr>
            </a:lvl2pPr>
            <a:lvl3pPr marL="1371600" marR="0" lvl="2" indent="-228600" algn="ctr" rtl="0">
              <a:lnSpc>
                <a:spcPct val="10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3pPr>
            <a:lvl4pPr marL="1828800" marR="0" lvl="3" indent="-228600" algn="ctr"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4pPr>
            <a:lvl5pPr marL="2286000" marR="0" lvl="4" indent="-228600" algn="ctr"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60" name="Google Shape;160;p41"/>
          <p:cNvSpPr>
            <a:spLocks noGrp="1"/>
          </p:cNvSpPr>
          <p:nvPr>
            <p:ph type="pic" idx="2"/>
          </p:nvPr>
        </p:nvSpPr>
        <p:spPr>
          <a:xfrm>
            <a:off x="6927482" y="2462645"/>
            <a:ext cx="3625592" cy="4395355"/>
          </a:xfrm>
          <a:prstGeom prst="rect">
            <a:avLst/>
          </a:prstGeom>
          <a:noFill/>
          <a:ln>
            <a:noFill/>
          </a:ln>
        </p:spPr>
      </p:sp>
      <p:pic>
        <p:nvPicPr>
          <p:cNvPr id="161" name="Google Shape;161;p41"/>
          <p:cNvPicPr preferRelativeResize="0"/>
          <p:nvPr/>
        </p:nvPicPr>
        <p:blipFill rotWithShape="1">
          <a:blip r:embed="rId2">
            <a:alphaModFix/>
          </a:blip>
          <a:srcRect/>
          <a:stretch/>
        </p:blipFill>
        <p:spPr>
          <a:xfrm>
            <a:off x="11220009" y="5942883"/>
            <a:ext cx="777625" cy="777625"/>
          </a:xfrm>
          <a:prstGeom prst="rect">
            <a:avLst/>
          </a:prstGeom>
          <a:noFill/>
          <a:ln>
            <a:noFill/>
          </a:ln>
        </p:spPr>
      </p:pic>
      <p:sp>
        <p:nvSpPr>
          <p:cNvPr id="162" name="Google Shape;162;p41"/>
          <p:cNvSpPr txBox="1"/>
          <p:nvPr/>
        </p:nvSpPr>
        <p:spPr>
          <a:xfrm rot="5400000">
            <a:off x="9911278" y="3447226"/>
            <a:ext cx="3409971" cy="546657"/>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2800"/>
              <a:buFont typeface="Arial"/>
              <a:buNone/>
            </a:pPr>
            <a:r>
              <a:rPr lang="en-GB" sz="2800" b="1">
                <a:solidFill>
                  <a:schemeClr val="lt1"/>
                </a:solidFill>
                <a:latin typeface="Century Gothic"/>
                <a:ea typeface="Century Gothic"/>
                <a:cs typeface="Century Gothic"/>
                <a:sym typeface="Century Gothic"/>
              </a:rPr>
              <a:t>Key term</a:t>
            </a:r>
            <a:endParaRPr sz="2800">
              <a:solidFill>
                <a:schemeClr val="dk1"/>
              </a:solidFill>
              <a:latin typeface="Arial"/>
              <a:ea typeface="Arial"/>
              <a:cs typeface="Arial"/>
              <a:sym typeface="Arial"/>
            </a:endParaRPr>
          </a:p>
        </p:txBody>
      </p:sp>
      <p:sp>
        <p:nvSpPr>
          <p:cNvPr id="163" name="Google Shape;163;p41"/>
          <p:cNvSpPr txBox="1">
            <a:spLocks noGrp="1"/>
          </p:cNvSpPr>
          <p:nvPr>
            <p:ph type="body" idx="3"/>
          </p:nvPr>
        </p:nvSpPr>
        <p:spPr>
          <a:xfrm rot="5400000">
            <a:off x="10718635" y="868577"/>
            <a:ext cx="1759823" cy="5921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800"/>
              <a:buFont typeface="Arial"/>
              <a:buNone/>
              <a:defRPr sz="2800" b="1" i="0" u="none" strike="noStrike" cap="none">
                <a:solidFill>
                  <a:schemeClr val="lt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6711674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alk Task">
  <p:cSld name="Talk Task">
    <p:spTree>
      <p:nvGrpSpPr>
        <p:cNvPr id="1" name="Shape 186"/>
        <p:cNvGrpSpPr/>
        <p:nvPr/>
      </p:nvGrpSpPr>
      <p:grpSpPr>
        <a:xfrm>
          <a:off x="0" y="0"/>
          <a:ext cx="0" cy="0"/>
          <a:chOff x="0" y="0"/>
          <a:chExt cx="0" cy="0"/>
        </a:xfrm>
      </p:grpSpPr>
      <p:pic>
        <p:nvPicPr>
          <p:cNvPr id="187" name="Google Shape;187;p44" descr="Icon&#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222764" y="5950156"/>
            <a:ext cx="762738" cy="762738"/>
          </a:xfrm>
          <a:prstGeom prst="rect">
            <a:avLst/>
          </a:prstGeom>
          <a:noFill/>
          <a:ln>
            <a:noFill/>
          </a:ln>
        </p:spPr>
      </p:pic>
      <p:sp>
        <p:nvSpPr>
          <p:cNvPr id="188" name="Google Shape;188;p44"/>
          <p:cNvSpPr>
            <a:spLocks noGrp="1"/>
          </p:cNvSpPr>
          <p:nvPr>
            <p:ph type="body" idx="1"/>
          </p:nvPr>
        </p:nvSpPr>
        <p:spPr>
          <a:xfrm>
            <a:off x="590550" y="493971"/>
            <a:ext cx="4511386" cy="1123817"/>
          </a:xfrm>
          <a:prstGeom prst="wedgeRoundRectCallout">
            <a:avLst>
              <a:gd name="adj1" fmla="val -20833"/>
              <a:gd name="adj2" fmla="val 62500"/>
              <a:gd name="adj3" fmla="val 0"/>
            </a:avLst>
          </a:prstGeom>
          <a:solidFill>
            <a:srgbClr val="EFE5F1"/>
          </a:solidFill>
          <a:ln>
            <a:noFill/>
          </a:ln>
        </p:spPr>
        <p:txBody>
          <a:bodyPr spcFirstLastPara="1" wrap="square" lIns="91425" tIns="45700" rIns="91425" bIns="45700" anchor="ctr" anchorCtr="0">
            <a:noAutofit/>
          </a:bodyPr>
          <a:lstStyle>
            <a:lvl1pPr marL="457200" marR="0" lvl="0" indent="-228600" algn="ctr" rtl="0">
              <a:lnSpc>
                <a:spcPct val="100000"/>
              </a:lnSpc>
              <a:spcBef>
                <a:spcPts val="1000"/>
              </a:spcBef>
              <a:spcAft>
                <a:spcPts val="0"/>
              </a:spcAft>
              <a:buClr>
                <a:schemeClr val="dk1"/>
              </a:buClr>
              <a:buSzPts val="2800"/>
              <a:buFont typeface="Arial"/>
              <a:buNone/>
              <a:defRPr sz="2800" b="0" i="0" u="none" strike="noStrike" cap="none">
                <a:solidFill>
                  <a:schemeClr val="dk1"/>
                </a:solidFill>
                <a:latin typeface="Century Gothic"/>
                <a:ea typeface="Century Gothic"/>
                <a:cs typeface="Century Gothic"/>
                <a:sym typeface="Century Gothic"/>
              </a:defRPr>
            </a:lvl1pPr>
            <a:lvl2pPr marL="914400" marR="0" lvl="1" indent="-228600" algn="ctr" rtl="0">
              <a:lnSpc>
                <a:spcPct val="100000"/>
              </a:lnSpc>
              <a:spcBef>
                <a:spcPts val="500"/>
              </a:spcBef>
              <a:spcAft>
                <a:spcPts val="0"/>
              </a:spcAft>
              <a:buClr>
                <a:schemeClr val="dk1"/>
              </a:buClr>
              <a:buSzPts val="2400"/>
              <a:buFont typeface="Arial"/>
              <a:buNone/>
              <a:defRPr sz="2400" b="0" i="0" u="none" strike="noStrike" cap="none">
                <a:solidFill>
                  <a:schemeClr val="dk1"/>
                </a:solidFill>
                <a:latin typeface="Century Gothic"/>
                <a:ea typeface="Century Gothic"/>
                <a:cs typeface="Century Gothic"/>
                <a:sym typeface="Century Gothic"/>
              </a:defRPr>
            </a:lvl2pPr>
            <a:lvl3pPr marL="1371600" marR="0" lvl="2" indent="-228600" algn="ctr" rtl="0">
              <a:lnSpc>
                <a:spcPct val="10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3pPr>
            <a:lvl4pPr marL="1828800" marR="0" lvl="3" indent="-228600" algn="ctr"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4pPr>
            <a:lvl5pPr marL="2286000" marR="0" lvl="4" indent="-228600" algn="ctr"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89" name="Google Shape;189;p44"/>
          <p:cNvSpPr>
            <a:spLocks noGrp="1"/>
          </p:cNvSpPr>
          <p:nvPr>
            <p:ph type="body" idx="2"/>
          </p:nvPr>
        </p:nvSpPr>
        <p:spPr>
          <a:xfrm>
            <a:off x="6096000" y="465272"/>
            <a:ext cx="4511386" cy="1123817"/>
          </a:xfrm>
          <a:prstGeom prst="wedgeRoundRectCallout">
            <a:avLst>
              <a:gd name="adj1" fmla="val -20833"/>
              <a:gd name="adj2" fmla="val 62500"/>
              <a:gd name="adj3" fmla="val 0"/>
            </a:avLst>
          </a:prstGeom>
          <a:solidFill>
            <a:srgbClr val="EFE5F1"/>
          </a:solidFill>
          <a:ln>
            <a:noFill/>
          </a:ln>
        </p:spPr>
        <p:txBody>
          <a:bodyPr spcFirstLastPara="1" wrap="square" lIns="91425" tIns="45700" rIns="91425" bIns="45700" anchor="ctr" anchorCtr="0">
            <a:noAutofit/>
          </a:bodyPr>
          <a:lstStyle>
            <a:lvl1pPr marL="457200" marR="0" lvl="0" indent="-228600" algn="ctr" rtl="0">
              <a:lnSpc>
                <a:spcPct val="100000"/>
              </a:lnSpc>
              <a:spcBef>
                <a:spcPts val="1000"/>
              </a:spcBef>
              <a:spcAft>
                <a:spcPts val="0"/>
              </a:spcAft>
              <a:buClr>
                <a:schemeClr val="dk1"/>
              </a:buClr>
              <a:buSzPts val="2800"/>
              <a:buFont typeface="Arial"/>
              <a:buNone/>
              <a:defRPr sz="2800" b="0" i="0" u="none" strike="noStrike" cap="none">
                <a:solidFill>
                  <a:schemeClr val="dk1"/>
                </a:solidFill>
                <a:latin typeface="Century Gothic"/>
                <a:ea typeface="Century Gothic"/>
                <a:cs typeface="Century Gothic"/>
                <a:sym typeface="Century Gothic"/>
              </a:defRPr>
            </a:lvl1pPr>
            <a:lvl2pPr marL="914400" marR="0" lvl="1" indent="-228600" algn="ctr" rtl="0">
              <a:lnSpc>
                <a:spcPct val="100000"/>
              </a:lnSpc>
              <a:spcBef>
                <a:spcPts val="500"/>
              </a:spcBef>
              <a:spcAft>
                <a:spcPts val="0"/>
              </a:spcAft>
              <a:buClr>
                <a:schemeClr val="dk1"/>
              </a:buClr>
              <a:buSzPts val="2400"/>
              <a:buFont typeface="Arial"/>
              <a:buNone/>
              <a:defRPr sz="2400" b="0" i="0" u="none" strike="noStrike" cap="none">
                <a:solidFill>
                  <a:schemeClr val="dk1"/>
                </a:solidFill>
                <a:latin typeface="Century Gothic"/>
                <a:ea typeface="Century Gothic"/>
                <a:cs typeface="Century Gothic"/>
                <a:sym typeface="Century Gothic"/>
              </a:defRPr>
            </a:lvl2pPr>
            <a:lvl3pPr marL="1371600" marR="0" lvl="2" indent="-228600" algn="ctr" rtl="0">
              <a:lnSpc>
                <a:spcPct val="10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3pPr>
            <a:lvl4pPr marL="1828800" marR="0" lvl="3" indent="-228600" algn="ctr"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4pPr>
            <a:lvl5pPr marL="2286000" marR="0" lvl="4" indent="-228600" algn="ctr"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0" name="Google Shape;190;p44"/>
          <p:cNvSpPr txBox="1"/>
          <p:nvPr/>
        </p:nvSpPr>
        <p:spPr>
          <a:xfrm rot="5400000">
            <a:off x="9725976" y="3632531"/>
            <a:ext cx="3780579" cy="546657"/>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2800"/>
              <a:buFont typeface="Arial"/>
              <a:buNone/>
            </a:pPr>
            <a:r>
              <a:rPr lang="en-GB" sz="2800" b="1">
                <a:solidFill>
                  <a:schemeClr val="lt1"/>
                </a:solidFill>
                <a:latin typeface="Century Gothic"/>
                <a:ea typeface="Century Gothic"/>
                <a:cs typeface="Century Gothic"/>
                <a:sym typeface="Century Gothic"/>
              </a:rPr>
              <a:t>Talk task</a:t>
            </a:r>
            <a:endParaRPr sz="2800">
              <a:solidFill>
                <a:schemeClr val="dk1"/>
              </a:solidFill>
              <a:latin typeface="Arial"/>
              <a:ea typeface="Arial"/>
              <a:cs typeface="Arial"/>
              <a:sym typeface="Arial"/>
            </a:endParaRPr>
          </a:p>
        </p:txBody>
      </p:sp>
      <p:sp>
        <p:nvSpPr>
          <p:cNvPr id="191" name="Google Shape;191;p44"/>
          <p:cNvSpPr txBox="1">
            <a:spLocks noGrp="1"/>
          </p:cNvSpPr>
          <p:nvPr>
            <p:ph type="body" idx="3"/>
          </p:nvPr>
        </p:nvSpPr>
        <p:spPr>
          <a:xfrm rot="5400000">
            <a:off x="10718635" y="868577"/>
            <a:ext cx="1759823" cy="5921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800"/>
              <a:buFont typeface="Arial"/>
              <a:buNone/>
              <a:defRPr sz="2800" b="1" i="0" u="none" strike="noStrike" cap="none">
                <a:solidFill>
                  <a:schemeClr val="lt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53756996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Read">
  <p:cSld name="Read">
    <p:spTree>
      <p:nvGrpSpPr>
        <p:cNvPr id="1" name="Shape 198"/>
        <p:cNvGrpSpPr/>
        <p:nvPr/>
      </p:nvGrpSpPr>
      <p:grpSpPr>
        <a:xfrm>
          <a:off x="0" y="0"/>
          <a:ext cx="0" cy="0"/>
          <a:chOff x="0" y="0"/>
          <a:chExt cx="0" cy="0"/>
        </a:xfrm>
      </p:grpSpPr>
      <p:pic>
        <p:nvPicPr>
          <p:cNvPr id="199" name="Google Shape;199;p46" descr="A picture containing text, sign&#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242292" y="5965186"/>
            <a:ext cx="747947" cy="747947"/>
          </a:xfrm>
          <a:prstGeom prst="rect">
            <a:avLst/>
          </a:prstGeom>
          <a:noFill/>
          <a:ln>
            <a:noFill/>
          </a:ln>
        </p:spPr>
      </p:pic>
      <p:sp>
        <p:nvSpPr>
          <p:cNvPr id="200" name="Google Shape;200;p46"/>
          <p:cNvSpPr txBox="1">
            <a:spLocks noGrp="1"/>
          </p:cNvSpPr>
          <p:nvPr>
            <p:ph type="body" idx="1"/>
          </p:nvPr>
        </p:nvSpPr>
        <p:spPr>
          <a:xfrm>
            <a:off x="473075" y="1139725"/>
            <a:ext cx="10333470" cy="5299813"/>
          </a:xfrm>
          <a:prstGeom prst="rect">
            <a:avLst/>
          </a:prstGeom>
          <a:noFill/>
          <a:ln>
            <a:noFill/>
          </a:ln>
        </p:spPr>
        <p:txBody>
          <a:bodyPr spcFirstLastPara="1" wrap="square" lIns="0" tIns="0" rIns="0" bIns="0" anchor="t" anchorCtr="0">
            <a:normAutofit/>
          </a:bodyPr>
          <a:lstStyle>
            <a:lvl1pPr marL="457200" marR="0" lvl="0" indent="-228600" algn="l" rtl="0">
              <a:lnSpc>
                <a:spcPct val="100000"/>
              </a:lnSpc>
              <a:spcBef>
                <a:spcPts val="600"/>
              </a:spcBef>
              <a:spcAft>
                <a:spcPts val="0"/>
              </a:spcAft>
              <a:buClr>
                <a:schemeClr val="dk1"/>
              </a:buClr>
              <a:buSzPts val="2800"/>
              <a:buFont typeface="Arial"/>
              <a:buNone/>
              <a:defRPr sz="28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01" name="Google Shape;201;p46"/>
          <p:cNvSpPr>
            <a:spLocks noGrp="1"/>
          </p:cNvSpPr>
          <p:nvPr>
            <p:ph type="title"/>
          </p:nvPr>
        </p:nvSpPr>
        <p:spPr>
          <a:xfrm>
            <a:off x="473075" y="418462"/>
            <a:ext cx="10333470" cy="521337"/>
          </a:xfrm>
          <a:prstGeom prst="roundRect">
            <a:avLst>
              <a:gd name="adj" fmla="val 16667"/>
            </a:avLst>
          </a:prstGeom>
          <a:solidFill>
            <a:srgbClr val="8E71A5"/>
          </a:solidFill>
          <a:ln>
            <a:noFill/>
          </a:ln>
        </p:spPr>
        <p:txBody>
          <a:bodyPr spcFirstLastPara="1" wrap="square" lIns="0" tIns="0" rIns="0" bIns="0" anchor="ctr" anchorCtr="0">
            <a:normAutofit/>
          </a:bodyPr>
          <a:lstStyle>
            <a:lvl1pPr marR="0" lvl="0" algn="l" rtl="0">
              <a:lnSpc>
                <a:spcPct val="100000"/>
              </a:lnSpc>
              <a:spcBef>
                <a:spcPts val="0"/>
              </a:spcBef>
              <a:spcAft>
                <a:spcPts val="0"/>
              </a:spcAft>
              <a:buClr>
                <a:schemeClr val="lt1"/>
              </a:buClr>
              <a:buSzPts val="2800"/>
              <a:buFont typeface="Century Gothic"/>
              <a:buNone/>
              <a:defRPr sz="2800" b="1" i="0" u="none" strike="noStrike" cap="none">
                <a:solidFill>
                  <a:schemeClr val="lt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02" name="Google Shape;202;p46"/>
          <p:cNvSpPr txBox="1"/>
          <p:nvPr/>
        </p:nvSpPr>
        <p:spPr>
          <a:xfrm rot="5400000">
            <a:off x="9725976" y="3632531"/>
            <a:ext cx="3780579" cy="546657"/>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2800"/>
              <a:buFont typeface="Arial"/>
              <a:buNone/>
            </a:pPr>
            <a:r>
              <a:rPr lang="en-GB" sz="2800" b="1">
                <a:solidFill>
                  <a:schemeClr val="lt1"/>
                </a:solidFill>
                <a:latin typeface="Century Gothic"/>
                <a:ea typeface="Century Gothic"/>
                <a:cs typeface="Century Gothic"/>
                <a:sym typeface="Century Gothic"/>
              </a:rPr>
              <a:t>Read</a:t>
            </a:r>
            <a:endParaRPr sz="2800">
              <a:solidFill>
                <a:schemeClr val="dk1"/>
              </a:solidFill>
              <a:latin typeface="Arial"/>
              <a:ea typeface="Arial"/>
              <a:cs typeface="Arial"/>
              <a:sym typeface="Arial"/>
            </a:endParaRPr>
          </a:p>
        </p:txBody>
      </p:sp>
      <p:sp>
        <p:nvSpPr>
          <p:cNvPr id="203" name="Google Shape;203;p46"/>
          <p:cNvSpPr txBox="1">
            <a:spLocks noGrp="1"/>
          </p:cNvSpPr>
          <p:nvPr>
            <p:ph type="body" idx="2"/>
          </p:nvPr>
        </p:nvSpPr>
        <p:spPr>
          <a:xfrm rot="5400000">
            <a:off x="10718635" y="868577"/>
            <a:ext cx="1759823" cy="5921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800"/>
              <a:buFont typeface="Arial"/>
              <a:buNone/>
              <a:defRPr sz="2800" b="1" i="0" u="none" strike="noStrike" cap="none">
                <a:solidFill>
                  <a:schemeClr val="lt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511125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06/05/2024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Investigate">
  <p:cSld name="Investigate">
    <p:spTree>
      <p:nvGrpSpPr>
        <p:cNvPr id="1" name="Shape 192"/>
        <p:cNvGrpSpPr/>
        <p:nvPr/>
      </p:nvGrpSpPr>
      <p:grpSpPr>
        <a:xfrm>
          <a:off x="0" y="0"/>
          <a:ext cx="0" cy="0"/>
          <a:chOff x="0" y="0"/>
          <a:chExt cx="0" cy="0"/>
        </a:xfrm>
      </p:grpSpPr>
      <p:pic>
        <p:nvPicPr>
          <p:cNvPr id="193" name="Google Shape;193;p45" descr="A picture containing text&#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235102" y="5946361"/>
            <a:ext cx="770085" cy="770085"/>
          </a:xfrm>
          <a:prstGeom prst="rect">
            <a:avLst/>
          </a:prstGeom>
          <a:noFill/>
          <a:ln>
            <a:noFill/>
          </a:ln>
        </p:spPr>
      </p:pic>
      <p:sp>
        <p:nvSpPr>
          <p:cNvPr id="194" name="Google Shape;194;p45"/>
          <p:cNvSpPr>
            <a:spLocks noGrp="1"/>
          </p:cNvSpPr>
          <p:nvPr>
            <p:ph type="title"/>
          </p:nvPr>
        </p:nvSpPr>
        <p:spPr>
          <a:xfrm>
            <a:off x="473075" y="418462"/>
            <a:ext cx="10333470" cy="521337"/>
          </a:xfrm>
          <a:prstGeom prst="roundRect">
            <a:avLst>
              <a:gd name="adj" fmla="val 16667"/>
            </a:avLst>
          </a:prstGeom>
          <a:solidFill>
            <a:srgbClr val="8E71A5"/>
          </a:solidFill>
          <a:ln>
            <a:noFill/>
          </a:ln>
        </p:spPr>
        <p:txBody>
          <a:bodyPr spcFirstLastPara="1" wrap="square" lIns="0" tIns="0" rIns="0" bIns="0" anchor="ctr" anchorCtr="0">
            <a:normAutofit/>
          </a:bodyPr>
          <a:lstStyle>
            <a:lvl1pPr marR="0" lvl="0" algn="l" rtl="0">
              <a:lnSpc>
                <a:spcPct val="100000"/>
              </a:lnSpc>
              <a:spcBef>
                <a:spcPts val="0"/>
              </a:spcBef>
              <a:spcAft>
                <a:spcPts val="0"/>
              </a:spcAft>
              <a:buClr>
                <a:schemeClr val="lt1"/>
              </a:buClr>
              <a:buSzPts val="2800"/>
              <a:buFont typeface="Century Gothic"/>
              <a:buNone/>
              <a:defRPr sz="2800" b="1" i="0" u="none" strike="noStrike" cap="none">
                <a:solidFill>
                  <a:schemeClr val="lt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5" name="Google Shape;195;p45"/>
          <p:cNvSpPr txBox="1">
            <a:spLocks noGrp="1"/>
          </p:cNvSpPr>
          <p:nvPr>
            <p:ph type="body" idx="1"/>
          </p:nvPr>
        </p:nvSpPr>
        <p:spPr>
          <a:xfrm>
            <a:off x="473075" y="1139725"/>
            <a:ext cx="10333470" cy="5299813"/>
          </a:xfrm>
          <a:prstGeom prst="rect">
            <a:avLst/>
          </a:prstGeom>
          <a:noFill/>
          <a:ln>
            <a:noFill/>
          </a:ln>
        </p:spPr>
        <p:txBody>
          <a:bodyPr spcFirstLastPara="1" wrap="square" lIns="0" tIns="0" rIns="0" bIns="0" anchor="t" anchorCtr="0">
            <a:normAutofit/>
          </a:bodyPr>
          <a:lstStyle>
            <a:lvl1pPr marL="457200" marR="0" lvl="0" indent="-228600" algn="l" rtl="0">
              <a:lnSpc>
                <a:spcPct val="100000"/>
              </a:lnSpc>
              <a:spcBef>
                <a:spcPts val="600"/>
              </a:spcBef>
              <a:spcAft>
                <a:spcPts val="0"/>
              </a:spcAft>
              <a:buClr>
                <a:schemeClr val="dk1"/>
              </a:buClr>
              <a:buSzPts val="2800"/>
              <a:buFont typeface="Arial"/>
              <a:buNone/>
              <a:defRPr sz="28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6" name="Google Shape;196;p45"/>
          <p:cNvSpPr txBox="1"/>
          <p:nvPr/>
        </p:nvSpPr>
        <p:spPr>
          <a:xfrm rot="5400000">
            <a:off x="9725976" y="3632531"/>
            <a:ext cx="3780579" cy="546657"/>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2800"/>
              <a:buFont typeface="Arial"/>
              <a:buNone/>
            </a:pPr>
            <a:r>
              <a:rPr lang="en-GB" sz="2800" b="1">
                <a:solidFill>
                  <a:schemeClr val="lt1"/>
                </a:solidFill>
                <a:latin typeface="Century Gothic"/>
                <a:ea typeface="Century Gothic"/>
                <a:cs typeface="Century Gothic"/>
                <a:sym typeface="Century Gothic"/>
              </a:rPr>
              <a:t>Investigation</a:t>
            </a:r>
            <a:endParaRPr sz="2800">
              <a:solidFill>
                <a:schemeClr val="dk1"/>
              </a:solidFill>
              <a:latin typeface="Arial"/>
              <a:ea typeface="Arial"/>
              <a:cs typeface="Arial"/>
              <a:sym typeface="Arial"/>
            </a:endParaRPr>
          </a:p>
        </p:txBody>
      </p:sp>
      <p:sp>
        <p:nvSpPr>
          <p:cNvPr id="197" name="Google Shape;197;p45"/>
          <p:cNvSpPr txBox="1">
            <a:spLocks noGrp="1"/>
          </p:cNvSpPr>
          <p:nvPr>
            <p:ph type="body" idx="2"/>
          </p:nvPr>
        </p:nvSpPr>
        <p:spPr>
          <a:xfrm rot="5400000">
            <a:off x="10718635" y="868577"/>
            <a:ext cx="1759823" cy="5921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800"/>
              <a:buFont typeface="Arial"/>
              <a:buNone/>
              <a:defRPr sz="2800" b="1" i="0" u="none" strike="noStrike" cap="none">
                <a:solidFill>
                  <a:schemeClr val="lt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80344875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Group Task">
  <p:cSld name="Group Task">
    <p:spTree>
      <p:nvGrpSpPr>
        <p:cNvPr id="1" name="Shape 210"/>
        <p:cNvGrpSpPr/>
        <p:nvPr/>
      </p:nvGrpSpPr>
      <p:grpSpPr>
        <a:xfrm>
          <a:off x="0" y="0"/>
          <a:ext cx="0" cy="0"/>
          <a:chOff x="0" y="0"/>
          <a:chExt cx="0" cy="0"/>
        </a:xfrm>
      </p:grpSpPr>
      <p:pic>
        <p:nvPicPr>
          <p:cNvPr id="211" name="Google Shape;211;p50"/>
          <p:cNvPicPr preferRelativeResize="0"/>
          <p:nvPr/>
        </p:nvPicPr>
        <p:blipFill rotWithShape="1">
          <a:blip r:embed="rId2">
            <a:alphaModFix/>
          </a:blip>
          <a:srcRect/>
          <a:stretch/>
        </p:blipFill>
        <p:spPr>
          <a:xfrm>
            <a:off x="11243844" y="5954195"/>
            <a:ext cx="752107" cy="752107"/>
          </a:xfrm>
          <a:prstGeom prst="rect">
            <a:avLst/>
          </a:prstGeom>
          <a:noFill/>
          <a:ln>
            <a:noFill/>
          </a:ln>
        </p:spPr>
      </p:pic>
      <p:sp>
        <p:nvSpPr>
          <p:cNvPr id="212" name="Google Shape;212;p50"/>
          <p:cNvSpPr>
            <a:spLocks noGrp="1"/>
          </p:cNvSpPr>
          <p:nvPr>
            <p:ph type="title"/>
          </p:nvPr>
        </p:nvSpPr>
        <p:spPr>
          <a:xfrm>
            <a:off x="473075" y="418462"/>
            <a:ext cx="10333470" cy="521337"/>
          </a:xfrm>
          <a:prstGeom prst="roundRect">
            <a:avLst>
              <a:gd name="adj" fmla="val 16667"/>
            </a:avLst>
          </a:prstGeom>
          <a:solidFill>
            <a:srgbClr val="8E71A5"/>
          </a:solidFill>
          <a:ln>
            <a:noFill/>
          </a:ln>
        </p:spPr>
        <p:txBody>
          <a:bodyPr spcFirstLastPara="1" wrap="square" lIns="0" tIns="0" rIns="0" bIns="0" anchor="ctr" anchorCtr="0">
            <a:normAutofit/>
          </a:bodyPr>
          <a:lstStyle>
            <a:lvl1pPr marR="0" lvl="0" algn="l" rtl="0">
              <a:lnSpc>
                <a:spcPct val="100000"/>
              </a:lnSpc>
              <a:spcBef>
                <a:spcPts val="0"/>
              </a:spcBef>
              <a:spcAft>
                <a:spcPts val="0"/>
              </a:spcAft>
              <a:buClr>
                <a:schemeClr val="lt1"/>
              </a:buClr>
              <a:buSzPts val="2800"/>
              <a:buFont typeface="Century Gothic"/>
              <a:buNone/>
              <a:defRPr sz="2800" b="1" i="0" u="none" strike="noStrike" cap="none">
                <a:solidFill>
                  <a:schemeClr val="lt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13" name="Google Shape;213;p50"/>
          <p:cNvSpPr txBox="1">
            <a:spLocks noGrp="1"/>
          </p:cNvSpPr>
          <p:nvPr>
            <p:ph type="body" idx="1"/>
          </p:nvPr>
        </p:nvSpPr>
        <p:spPr>
          <a:xfrm>
            <a:off x="473075" y="1139725"/>
            <a:ext cx="10333470" cy="5299813"/>
          </a:xfrm>
          <a:prstGeom prst="rect">
            <a:avLst/>
          </a:prstGeom>
          <a:noFill/>
          <a:ln>
            <a:noFill/>
          </a:ln>
        </p:spPr>
        <p:txBody>
          <a:bodyPr spcFirstLastPara="1" wrap="square" lIns="0" tIns="0" rIns="0" bIns="0" anchor="t" anchorCtr="0">
            <a:normAutofit/>
          </a:bodyPr>
          <a:lstStyle>
            <a:lvl1pPr marL="457200" marR="0" lvl="0" indent="-228600" algn="l" rtl="0">
              <a:lnSpc>
                <a:spcPct val="100000"/>
              </a:lnSpc>
              <a:spcBef>
                <a:spcPts val="600"/>
              </a:spcBef>
              <a:spcAft>
                <a:spcPts val="0"/>
              </a:spcAft>
              <a:buClr>
                <a:schemeClr val="dk1"/>
              </a:buClr>
              <a:buSzPts val="2800"/>
              <a:buFont typeface="Arial"/>
              <a:buNone/>
              <a:defRPr sz="28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14" name="Google Shape;214;p50"/>
          <p:cNvSpPr txBox="1"/>
          <p:nvPr/>
        </p:nvSpPr>
        <p:spPr>
          <a:xfrm rot="5400000">
            <a:off x="9725976" y="3632531"/>
            <a:ext cx="3780579" cy="546657"/>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2800"/>
              <a:buFont typeface="Arial"/>
              <a:buNone/>
            </a:pPr>
            <a:r>
              <a:rPr lang="en-GB" sz="2800" b="1">
                <a:solidFill>
                  <a:schemeClr val="lt1"/>
                </a:solidFill>
                <a:latin typeface="Century Gothic"/>
                <a:ea typeface="Century Gothic"/>
                <a:cs typeface="Century Gothic"/>
                <a:sym typeface="Century Gothic"/>
              </a:rPr>
              <a:t>Group task</a:t>
            </a:r>
            <a:endParaRPr sz="2800">
              <a:solidFill>
                <a:schemeClr val="dk1"/>
              </a:solidFill>
              <a:latin typeface="Arial"/>
              <a:ea typeface="Arial"/>
              <a:cs typeface="Arial"/>
              <a:sym typeface="Arial"/>
            </a:endParaRPr>
          </a:p>
        </p:txBody>
      </p:sp>
      <p:sp>
        <p:nvSpPr>
          <p:cNvPr id="215" name="Google Shape;215;p50"/>
          <p:cNvSpPr txBox="1">
            <a:spLocks noGrp="1"/>
          </p:cNvSpPr>
          <p:nvPr>
            <p:ph type="body" idx="2"/>
          </p:nvPr>
        </p:nvSpPr>
        <p:spPr>
          <a:xfrm rot="5400000">
            <a:off x="10718635" y="868577"/>
            <a:ext cx="1759823" cy="5921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800"/>
              <a:buFont typeface="Arial"/>
              <a:buNone/>
              <a:defRPr sz="2800" b="1" i="0" u="none" strike="noStrike" cap="none">
                <a:solidFill>
                  <a:schemeClr val="lt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0698730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LKS2_Learning review_SingleLineTitle">
  <p:cSld name="LKS2_Learning review_SingleLineTitle">
    <p:spTree>
      <p:nvGrpSpPr>
        <p:cNvPr id="1" name="Shape 230"/>
        <p:cNvGrpSpPr/>
        <p:nvPr/>
      </p:nvGrpSpPr>
      <p:grpSpPr>
        <a:xfrm>
          <a:off x="0" y="0"/>
          <a:ext cx="0" cy="0"/>
          <a:chOff x="0" y="0"/>
          <a:chExt cx="0" cy="0"/>
        </a:xfrm>
      </p:grpSpPr>
      <p:pic>
        <p:nvPicPr>
          <p:cNvPr id="231" name="Google Shape;231;p57"/>
          <p:cNvPicPr preferRelativeResize="0"/>
          <p:nvPr/>
        </p:nvPicPr>
        <p:blipFill rotWithShape="1">
          <a:blip r:embed="rId2">
            <a:alphaModFix/>
          </a:blip>
          <a:srcRect/>
          <a:stretch/>
        </p:blipFill>
        <p:spPr>
          <a:xfrm>
            <a:off x="11220009" y="5942883"/>
            <a:ext cx="777625" cy="777625"/>
          </a:xfrm>
          <a:prstGeom prst="rect">
            <a:avLst/>
          </a:prstGeom>
          <a:noFill/>
          <a:ln>
            <a:noFill/>
          </a:ln>
        </p:spPr>
      </p:pic>
      <p:sp>
        <p:nvSpPr>
          <p:cNvPr id="232" name="Google Shape;232;p57"/>
          <p:cNvSpPr/>
          <p:nvPr/>
        </p:nvSpPr>
        <p:spPr>
          <a:xfrm>
            <a:off x="4273405" y="1164645"/>
            <a:ext cx="4401004" cy="1625321"/>
          </a:xfrm>
          <a:prstGeom prst="wedgeRoundRectCallout">
            <a:avLst>
              <a:gd name="adj1" fmla="val -57483"/>
              <a:gd name="adj2" fmla="val 118995"/>
              <a:gd name="adj3" fmla="val 16667"/>
            </a:avLst>
          </a:prstGeom>
          <a:solidFill>
            <a:srgbClr val="EFE5F1"/>
          </a:solid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1"/>
              </a:buClr>
              <a:buSzPts val="2800"/>
              <a:buFont typeface="Arial"/>
              <a:buNone/>
            </a:pPr>
            <a:r>
              <a:rPr lang="en-US" sz="2800">
                <a:solidFill>
                  <a:schemeClr val="dk1"/>
                </a:solidFill>
                <a:latin typeface="Century Gothic"/>
                <a:ea typeface="Century Gothic"/>
                <a:cs typeface="Century Gothic"/>
                <a:sym typeface="Century Gothic"/>
              </a:rPr>
              <a:t>What forms of transport did you spot in your local area?</a:t>
            </a:r>
            <a:endParaRPr lang="en-US" sz="2800"/>
          </a:p>
        </p:txBody>
      </p:sp>
      <p:sp>
        <p:nvSpPr>
          <p:cNvPr id="233" name="Google Shape;233;p57"/>
          <p:cNvSpPr>
            <a:spLocks noGrp="1"/>
          </p:cNvSpPr>
          <p:nvPr>
            <p:ph type="title"/>
          </p:nvPr>
        </p:nvSpPr>
        <p:spPr>
          <a:xfrm>
            <a:off x="473075" y="418461"/>
            <a:ext cx="10333470" cy="522000"/>
          </a:xfrm>
          <a:prstGeom prst="roundRect">
            <a:avLst>
              <a:gd name="adj" fmla="val 16667"/>
            </a:avLst>
          </a:prstGeom>
          <a:solidFill>
            <a:srgbClr val="8E71A5"/>
          </a:solidFill>
          <a:ln>
            <a:noFill/>
          </a:ln>
        </p:spPr>
        <p:txBody>
          <a:bodyPr spcFirstLastPara="1" wrap="square" lIns="0" tIns="0" rIns="0" bIns="0" anchor="ctr" anchorCtr="0">
            <a:normAutofit/>
          </a:bodyPr>
          <a:lstStyle>
            <a:lvl1pPr marR="0" lvl="0" algn="l" rtl="0">
              <a:lnSpc>
                <a:spcPct val="100000"/>
              </a:lnSpc>
              <a:spcBef>
                <a:spcPts val="0"/>
              </a:spcBef>
              <a:spcAft>
                <a:spcPts val="0"/>
              </a:spcAft>
              <a:buClr>
                <a:schemeClr val="lt1"/>
              </a:buClr>
              <a:buSzPts val="2800"/>
              <a:buFont typeface="Century Gothic"/>
              <a:buNone/>
              <a:defRPr sz="2800" b="1"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234" name="Google Shape;234;p57"/>
          <p:cNvPicPr preferRelativeResize="0"/>
          <p:nvPr/>
        </p:nvPicPr>
        <p:blipFill rotWithShape="1">
          <a:blip r:embed="rId3">
            <a:alphaModFix/>
          </a:blip>
          <a:srcRect l="4063" r="4063"/>
          <a:stretch/>
        </p:blipFill>
        <p:spPr>
          <a:xfrm>
            <a:off x="473075" y="3020307"/>
            <a:ext cx="3640327" cy="3837693"/>
          </a:xfrm>
          <a:prstGeom prst="rect">
            <a:avLst/>
          </a:prstGeom>
          <a:noFill/>
          <a:ln>
            <a:noFill/>
          </a:ln>
        </p:spPr>
      </p:pic>
      <p:sp>
        <p:nvSpPr>
          <p:cNvPr id="236" name="Google Shape;236;p57"/>
          <p:cNvSpPr txBox="1"/>
          <p:nvPr/>
        </p:nvSpPr>
        <p:spPr>
          <a:xfrm rot="5400000">
            <a:off x="9725976" y="3632531"/>
            <a:ext cx="3780579" cy="546657"/>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2800"/>
              <a:buFont typeface="Arial"/>
              <a:buNone/>
            </a:pPr>
            <a:r>
              <a:rPr lang="en-GB" sz="2800" b="1" i="0" u="none" strike="noStrike" cap="none">
                <a:solidFill>
                  <a:schemeClr val="lt1"/>
                </a:solidFill>
                <a:latin typeface="Century Gothic"/>
                <a:ea typeface="Century Gothic"/>
                <a:cs typeface="Century Gothic"/>
                <a:sym typeface="Century Gothic"/>
              </a:rPr>
              <a:t>Learning review</a:t>
            </a:r>
            <a:endParaRPr sz="2800" b="0" i="0" u="none" strike="noStrike" cap="none">
              <a:solidFill>
                <a:schemeClr val="dk1"/>
              </a:solidFill>
              <a:latin typeface="Arial"/>
              <a:ea typeface="Arial"/>
              <a:cs typeface="Arial"/>
              <a:sym typeface="Arial"/>
            </a:endParaRPr>
          </a:p>
        </p:txBody>
      </p:sp>
      <p:sp>
        <p:nvSpPr>
          <p:cNvPr id="237" name="Google Shape;237;p57"/>
          <p:cNvSpPr txBox="1">
            <a:spLocks noGrp="1"/>
          </p:cNvSpPr>
          <p:nvPr>
            <p:ph type="body" idx="1"/>
          </p:nvPr>
        </p:nvSpPr>
        <p:spPr>
          <a:xfrm rot="5400000">
            <a:off x="10718635" y="868577"/>
            <a:ext cx="1759823" cy="5921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800"/>
              <a:buFont typeface="Arial"/>
              <a:buNone/>
              <a:defRPr sz="2800" b="1" i="0" u="none" strike="noStrike" cap="none">
                <a:solidFill>
                  <a:schemeClr val="lt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7511708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KS1_Y1 Title">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71929697-AAE9-32F1-122C-B95B37AE20A1}"/>
              </a:ext>
            </a:extLst>
          </p:cNvPr>
          <p:cNvSpPr>
            <a:spLocks noGrp="1"/>
          </p:cNvSpPr>
          <p:nvPr>
            <p:ph type="title" hasCustomPrompt="1"/>
          </p:nvPr>
        </p:nvSpPr>
        <p:spPr>
          <a:xfrm>
            <a:off x="2461000" y="1872675"/>
            <a:ext cx="4143000" cy="2219034"/>
          </a:xfrm>
          <a:prstGeom prst="rect">
            <a:avLst/>
          </a:prstGeom>
        </p:spPr>
        <p:txBody>
          <a:bodyPr lIns="0" rIns="0" anchor="b" anchorCtr="0">
            <a:noAutofit/>
          </a:bodyPr>
          <a:lstStyle>
            <a:lvl1pPr>
              <a:defRPr sz="3600" b="1">
                <a:solidFill>
                  <a:srgbClr val="8E71A5"/>
                </a:solidFill>
                <a:latin typeface="Century Gothic"/>
                <a:cs typeface="Century Gothic"/>
              </a:defRPr>
            </a:lvl1pPr>
          </a:lstStyle>
          <a:p>
            <a:r>
              <a:rPr lang="en-GB"/>
              <a:t>Unit X: Unit Title</a:t>
            </a:r>
            <a:endParaRPr lang="en-US"/>
          </a:p>
        </p:txBody>
      </p:sp>
      <p:sp>
        <p:nvSpPr>
          <p:cNvPr id="21" name="Picture Placeholder 3">
            <a:extLst>
              <a:ext uri="{FF2B5EF4-FFF2-40B4-BE49-F238E27FC236}">
                <a16:creationId xmlns:a16="http://schemas.microsoft.com/office/drawing/2014/main" id="{8371521C-F2E1-EC7F-7D97-D3217941A65B}"/>
              </a:ext>
            </a:extLst>
          </p:cNvPr>
          <p:cNvSpPr>
            <a:spLocks noGrp="1"/>
          </p:cNvSpPr>
          <p:nvPr>
            <p:ph type="pic" sz="quarter" idx="11"/>
          </p:nvPr>
        </p:nvSpPr>
        <p:spPr>
          <a:xfrm>
            <a:off x="6604000" y="1872675"/>
            <a:ext cx="5416550" cy="4112200"/>
          </a:xfrm>
          <a:prstGeom prst="rect">
            <a:avLst/>
          </a:prstGeom>
        </p:spPr>
        <p:txBody>
          <a:bodyPr/>
          <a:lstStyle>
            <a:lvl1pPr marL="0" indent="0">
              <a:buNone/>
              <a:defRPr/>
            </a:lvl1pPr>
          </a:lstStyle>
          <a:p>
            <a:endParaRPr lang="en-GB"/>
          </a:p>
        </p:txBody>
      </p:sp>
      <p:sp>
        <p:nvSpPr>
          <p:cNvPr id="2" name="Text Placeholder 23">
            <a:extLst>
              <a:ext uri="{FF2B5EF4-FFF2-40B4-BE49-F238E27FC236}">
                <a16:creationId xmlns:a16="http://schemas.microsoft.com/office/drawing/2014/main" id="{85017C25-2800-3921-8D44-779943F90BA1}"/>
              </a:ext>
            </a:extLst>
          </p:cNvPr>
          <p:cNvSpPr>
            <a:spLocks noGrp="1"/>
          </p:cNvSpPr>
          <p:nvPr>
            <p:ph type="body" sz="quarter" idx="10" hasCustomPrompt="1"/>
          </p:nvPr>
        </p:nvSpPr>
        <p:spPr>
          <a:xfrm>
            <a:off x="2465384" y="4156365"/>
            <a:ext cx="4138616" cy="1828800"/>
          </a:xfrm>
          <a:prstGeom prst="rect">
            <a:avLst/>
          </a:prstGeom>
        </p:spPr>
        <p:txBody>
          <a:bodyPr lIns="0" rIns="0" anchor="t" anchorCtr="0">
            <a:noAutofit/>
          </a:bodyPr>
          <a:lstStyle>
            <a:lvl1pPr marL="0" indent="0">
              <a:buNone/>
              <a:defRPr sz="2800" b="1">
                <a:solidFill>
                  <a:schemeClr val="tx1"/>
                </a:solidFill>
                <a:latin typeface="Century Gothic"/>
                <a:cs typeface="Century Gothic"/>
              </a:defRPr>
            </a:lvl1pPr>
            <a:lvl2pPr marL="457200" indent="0">
              <a:buNone/>
              <a:defRPr/>
            </a:lvl2pPr>
            <a:lvl3pPr marL="914400" indent="0">
              <a:buNone/>
              <a:defRPr/>
            </a:lvl3pPr>
            <a:lvl4pPr marL="1371600" indent="0">
              <a:buNone/>
              <a:defRPr/>
            </a:lvl4pPr>
            <a:lvl5pPr marL="1828800" indent="0">
              <a:buNone/>
              <a:defRPr/>
            </a:lvl5pPr>
          </a:lstStyle>
          <a:p>
            <a:pPr lvl="0"/>
            <a:r>
              <a:rPr lang="en-GB"/>
              <a:t>Lesson X: Lesson Title</a:t>
            </a:r>
          </a:p>
        </p:txBody>
      </p:sp>
      <p:pic>
        <p:nvPicPr>
          <p:cNvPr id="3" name="Picture 2">
            <a:extLst>
              <a:ext uri="{FF2B5EF4-FFF2-40B4-BE49-F238E27FC236}">
                <a16:creationId xmlns:a16="http://schemas.microsoft.com/office/drawing/2014/main" id="{2FA4FDA3-779F-54D7-8C3A-BA4F7AFD4B68}"/>
              </a:ext>
            </a:extLst>
          </p:cNvPr>
          <p:cNvPicPr>
            <a:picLocks noChangeAspect="1"/>
          </p:cNvPicPr>
          <p:nvPr userDrawn="1"/>
        </p:nvPicPr>
        <p:blipFill>
          <a:blip r:embed="rId2"/>
          <a:stretch>
            <a:fillRect/>
          </a:stretch>
        </p:blipFill>
        <p:spPr>
          <a:xfrm>
            <a:off x="513419" y="1933888"/>
            <a:ext cx="1117600" cy="1600200"/>
          </a:xfrm>
          <a:prstGeom prst="rect">
            <a:avLst/>
          </a:prstGeom>
        </p:spPr>
      </p:pic>
    </p:spTree>
    <p:extLst>
      <p:ext uri="{BB962C8B-B14F-4D97-AF65-F5344CB8AC3E}">
        <p14:creationId xmlns:p14="http://schemas.microsoft.com/office/powerpoint/2010/main" val="188853506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Y3 Title Slide">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221B4EA0-AC94-2EEF-7488-A6D08B65E7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5999" y="1998363"/>
            <a:ext cx="1206500" cy="1511300"/>
          </a:xfrm>
          <a:prstGeom prst="rect">
            <a:avLst/>
          </a:prstGeom>
        </p:spPr>
      </p:pic>
      <p:sp>
        <p:nvSpPr>
          <p:cNvPr id="18" name="Title 1">
            <a:extLst>
              <a:ext uri="{FF2B5EF4-FFF2-40B4-BE49-F238E27FC236}">
                <a16:creationId xmlns:a16="http://schemas.microsoft.com/office/drawing/2014/main" id="{71929697-AAE9-32F1-122C-B95B37AE20A1}"/>
              </a:ext>
            </a:extLst>
          </p:cNvPr>
          <p:cNvSpPr>
            <a:spLocks noGrp="1"/>
          </p:cNvSpPr>
          <p:nvPr>
            <p:ph type="title" hasCustomPrompt="1"/>
          </p:nvPr>
        </p:nvSpPr>
        <p:spPr>
          <a:xfrm>
            <a:off x="2461000" y="1872675"/>
            <a:ext cx="4143000" cy="2219034"/>
          </a:xfrm>
          <a:prstGeom prst="rect">
            <a:avLst/>
          </a:prstGeom>
        </p:spPr>
        <p:txBody>
          <a:bodyPr lIns="0" rIns="0" anchor="b" anchorCtr="0">
            <a:noAutofit/>
          </a:bodyPr>
          <a:lstStyle>
            <a:lvl1pPr>
              <a:defRPr sz="3600" b="1">
                <a:solidFill>
                  <a:srgbClr val="8E71A5"/>
                </a:solidFill>
                <a:latin typeface="Century Gothic"/>
                <a:cs typeface="Century Gothic"/>
              </a:defRPr>
            </a:lvl1pPr>
          </a:lstStyle>
          <a:p>
            <a:r>
              <a:rPr lang="en-GB"/>
              <a:t>Unit X: Unit Title</a:t>
            </a:r>
            <a:endParaRPr lang="en-US"/>
          </a:p>
        </p:txBody>
      </p:sp>
      <p:sp>
        <p:nvSpPr>
          <p:cNvPr id="21" name="Picture Placeholder 3">
            <a:extLst>
              <a:ext uri="{FF2B5EF4-FFF2-40B4-BE49-F238E27FC236}">
                <a16:creationId xmlns:a16="http://schemas.microsoft.com/office/drawing/2014/main" id="{8371521C-F2E1-EC7F-7D97-D3217941A65B}"/>
              </a:ext>
            </a:extLst>
          </p:cNvPr>
          <p:cNvSpPr>
            <a:spLocks noGrp="1"/>
          </p:cNvSpPr>
          <p:nvPr>
            <p:ph type="pic" sz="quarter" idx="11"/>
          </p:nvPr>
        </p:nvSpPr>
        <p:spPr>
          <a:xfrm>
            <a:off x="6604000" y="1872675"/>
            <a:ext cx="5416550" cy="4112200"/>
          </a:xfrm>
          <a:prstGeom prst="rect">
            <a:avLst/>
          </a:prstGeom>
        </p:spPr>
        <p:txBody>
          <a:bodyPr/>
          <a:lstStyle>
            <a:lvl1pPr marL="0" indent="0">
              <a:buNone/>
              <a:defRPr/>
            </a:lvl1pPr>
          </a:lstStyle>
          <a:p>
            <a:endParaRPr lang="en-GB"/>
          </a:p>
        </p:txBody>
      </p:sp>
      <p:sp>
        <p:nvSpPr>
          <p:cNvPr id="2" name="Text Placeholder 23">
            <a:extLst>
              <a:ext uri="{FF2B5EF4-FFF2-40B4-BE49-F238E27FC236}">
                <a16:creationId xmlns:a16="http://schemas.microsoft.com/office/drawing/2014/main" id="{85017C25-2800-3921-8D44-779943F90BA1}"/>
              </a:ext>
            </a:extLst>
          </p:cNvPr>
          <p:cNvSpPr>
            <a:spLocks noGrp="1"/>
          </p:cNvSpPr>
          <p:nvPr>
            <p:ph type="body" sz="quarter" idx="10" hasCustomPrompt="1"/>
          </p:nvPr>
        </p:nvSpPr>
        <p:spPr>
          <a:xfrm>
            <a:off x="2465384" y="4156365"/>
            <a:ext cx="4138616" cy="1828800"/>
          </a:xfrm>
          <a:prstGeom prst="rect">
            <a:avLst/>
          </a:prstGeom>
        </p:spPr>
        <p:txBody>
          <a:bodyPr lIns="0" rIns="0" anchor="t" anchorCtr="0">
            <a:noAutofit/>
          </a:bodyPr>
          <a:lstStyle>
            <a:lvl1pPr marL="0" indent="0">
              <a:buNone/>
              <a:defRPr sz="2800" b="1">
                <a:solidFill>
                  <a:schemeClr val="tx1"/>
                </a:solidFill>
                <a:latin typeface="Century Gothic"/>
                <a:cs typeface="Century Gothic"/>
              </a:defRPr>
            </a:lvl1pPr>
            <a:lvl2pPr marL="457200" indent="0">
              <a:buNone/>
              <a:defRPr/>
            </a:lvl2pPr>
            <a:lvl3pPr marL="914400" indent="0">
              <a:buNone/>
              <a:defRPr/>
            </a:lvl3pPr>
            <a:lvl4pPr marL="1371600" indent="0">
              <a:buNone/>
              <a:defRPr/>
            </a:lvl4pPr>
            <a:lvl5pPr marL="1828800" indent="0">
              <a:buNone/>
              <a:defRPr/>
            </a:lvl5pPr>
          </a:lstStyle>
          <a:p>
            <a:pPr lvl="0"/>
            <a:r>
              <a:rPr lang="en-GB"/>
              <a:t>Lesson X: Lesson Title</a:t>
            </a:r>
          </a:p>
        </p:txBody>
      </p:sp>
    </p:spTree>
    <p:extLst>
      <p:ext uri="{BB962C8B-B14F-4D97-AF65-F5344CB8AC3E}">
        <p14:creationId xmlns:p14="http://schemas.microsoft.com/office/powerpoint/2010/main" val="96181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theme" Target="../theme/theme2.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image" Target="../media/image5.jpeg"/><Relationship Id="rId5" Type="http://schemas.openxmlformats.org/officeDocument/2006/relationships/slideLayout" Target="../slideLayouts/slideLayout58.xml"/><Relationship Id="rId10" Type="http://schemas.openxmlformats.org/officeDocument/2006/relationships/theme" Target="../theme/theme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4" Type="http://schemas.openxmlformats.org/officeDocument/2006/relationships/image" Target="../media/image5.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26" Type="http://schemas.openxmlformats.org/officeDocument/2006/relationships/slideLayout" Target="../slideLayouts/slideLayout90.xml"/><Relationship Id="rId3" Type="http://schemas.openxmlformats.org/officeDocument/2006/relationships/slideLayout" Target="../slideLayouts/slideLayout67.xml"/><Relationship Id="rId21" Type="http://schemas.openxmlformats.org/officeDocument/2006/relationships/slideLayout" Target="../slideLayouts/slideLayout85.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5" Type="http://schemas.openxmlformats.org/officeDocument/2006/relationships/slideLayout" Target="../slideLayouts/slideLayout89.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29" Type="http://schemas.openxmlformats.org/officeDocument/2006/relationships/theme" Target="../theme/theme5.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24" Type="http://schemas.openxmlformats.org/officeDocument/2006/relationships/slideLayout" Target="../slideLayouts/slideLayout88.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slideLayout" Target="../slideLayouts/slideLayout87.xml"/><Relationship Id="rId28" Type="http://schemas.openxmlformats.org/officeDocument/2006/relationships/slideLayout" Target="../slideLayouts/slideLayout92.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slideLayout" Target="../slideLayouts/slideLayout86.xml"/><Relationship Id="rId27" Type="http://schemas.openxmlformats.org/officeDocument/2006/relationships/slideLayout" Target="../slideLayouts/slideLayout91.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7" Type="http://schemas.openxmlformats.org/officeDocument/2006/relationships/image" Target="../media/image34.emf"/><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image" Target="../media/image40.jpeg"/><Relationship Id="rId5" Type="http://schemas.openxmlformats.org/officeDocument/2006/relationships/image" Target="../media/image39.svg"/><Relationship Id="rId4" Type="http://schemas.openxmlformats.org/officeDocument/2006/relationships/image" Target="../media/image3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06/05/2024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872" r:id="rId5"/>
    <p:sldLayoutId id="2147483873" r:id="rId6"/>
    <p:sldLayoutId id="2147483667" r:id="rId7"/>
    <p:sldLayoutId id="2147483668" r:id="rId8"/>
    <p:sldLayoutId id="2147483871" r:id="rId9"/>
    <p:sldLayoutId id="2147483874" r:id="rId10"/>
    <p:sldLayoutId id="2147483671" r:id="rId11"/>
    <p:sldLayoutId id="2147483867" r:id="rId12"/>
    <p:sldLayoutId id="2147483869" r:id="rId13"/>
    <p:sldLayoutId id="2147483674" r:id="rId14"/>
    <p:sldLayoutId id="2147483875" r:id="rId15"/>
    <p:sldLayoutId id="2147483845" r:id="rId16"/>
    <p:sldLayoutId id="2147483847" r:id="rId17"/>
    <p:sldLayoutId id="2147483848" r:id="rId18"/>
    <p:sldLayoutId id="2147483849" r:id="rId19"/>
    <p:sldLayoutId id="2147483850" r:id="rId20"/>
    <p:sldLayoutId id="2147483865" r:id="rId21"/>
    <p:sldLayoutId id="2147483852" r:id="rId22"/>
    <p:sldLayoutId id="2147483843" r:id="rId23"/>
    <p:sldLayoutId id="2147483844" r:id="rId24"/>
    <p:sldLayoutId id="2147483846"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06/05/2024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698" r:id="rId3"/>
    <p:sldLayoutId id="2147483868" r:id="rId4"/>
    <p:sldLayoutId id="2147483700" r:id="rId5"/>
    <p:sldLayoutId id="2147483701" r:id="rId6"/>
    <p:sldLayoutId id="2147483702" r:id="rId7"/>
    <p:sldLayoutId id="2147483866" r:id="rId8"/>
    <p:sldLayoutId id="2147483878" r:id="rId9"/>
    <p:sldLayoutId id="2147483879" r:id="rId10"/>
    <p:sldLayoutId id="2147483880" r:id="rId11"/>
    <p:sldLayoutId id="2147483881" r:id="rId12"/>
    <p:sldLayoutId id="2147483882" r:id="rId13"/>
    <p:sldLayoutId id="2147483883" r:id="rId14"/>
    <p:sldLayoutId id="2147483710" r:id="rId15"/>
    <p:sldLayoutId id="2147483884" r:id="rId16"/>
    <p:sldLayoutId id="2147483885" r:id="rId17"/>
    <p:sldLayoutId id="2147483886" r:id="rId18"/>
    <p:sldLayoutId id="2147483887" r:id="rId19"/>
    <p:sldLayoutId id="2147483888" r:id="rId20"/>
    <p:sldLayoutId id="2147483890" r:id="rId21"/>
    <p:sldLayoutId id="2147483891" r:id="rId22"/>
    <p:sldLayoutId id="2147483892" r:id="rId23"/>
    <p:sldLayoutId id="2147483893" r:id="rId24"/>
    <p:sldLayoutId id="2147483894" r:id="rId25"/>
    <p:sldLayoutId id="2147483895" r:id="rId26"/>
    <p:sldLayoutId id="2147483896" r:id="rId27"/>
    <p:sldLayoutId id="2147483897"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AD9E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E6FE8D-4A26-990D-A38C-EBD0F33B0C40}"/>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041296" y="0"/>
            <a:ext cx="1150703" cy="6858000"/>
          </a:xfrm>
          <a:prstGeom prst="rect">
            <a:avLst/>
          </a:prstGeom>
        </p:spPr>
      </p:pic>
      <p:sp>
        <p:nvSpPr>
          <p:cNvPr id="3" name="Title Placeholder 2">
            <a:extLst>
              <a:ext uri="{FF2B5EF4-FFF2-40B4-BE49-F238E27FC236}">
                <a16:creationId xmlns:a16="http://schemas.microsoft.com/office/drawing/2014/main" id="{B50441CB-4ACF-7933-6F54-967F131E5A51}"/>
              </a:ext>
            </a:extLst>
          </p:cNvPr>
          <p:cNvSpPr>
            <a:spLocks noGrp="1"/>
          </p:cNvSpPr>
          <p:nvPr>
            <p:ph type="title"/>
          </p:nvPr>
        </p:nvSpPr>
        <p:spPr>
          <a:xfrm>
            <a:off x="218768" y="247137"/>
            <a:ext cx="10606548" cy="608269"/>
          </a:xfrm>
          <a:prstGeom prst="rect">
            <a:avLst/>
          </a:prstGeom>
        </p:spPr>
        <p:txBody>
          <a:bodyPr vert="horz" lIns="91440" tIns="45720" rIns="91440" bIns="45720" rtlCol="0" anchor="ctr">
            <a:noAutofit/>
          </a:bodyPr>
          <a:lstStyle/>
          <a:p>
            <a:r>
              <a:rPr lang="en-US"/>
              <a:t>Click to edit Master title style</a:t>
            </a:r>
            <a:endParaRPr lang="en-GB"/>
          </a:p>
        </p:txBody>
      </p:sp>
      <p:sp>
        <p:nvSpPr>
          <p:cNvPr id="4" name="Text Placeholder 3">
            <a:extLst>
              <a:ext uri="{FF2B5EF4-FFF2-40B4-BE49-F238E27FC236}">
                <a16:creationId xmlns:a16="http://schemas.microsoft.com/office/drawing/2014/main" id="{48DDE933-146D-70C6-AC9B-BE98422EFACE}"/>
              </a:ext>
            </a:extLst>
          </p:cNvPr>
          <p:cNvSpPr>
            <a:spLocks noGrp="1"/>
          </p:cNvSpPr>
          <p:nvPr>
            <p:ph type="body" idx="1"/>
          </p:nvPr>
        </p:nvSpPr>
        <p:spPr>
          <a:xfrm>
            <a:off x="218768" y="1166864"/>
            <a:ext cx="10606548" cy="1055227"/>
          </a:xfrm>
          <a:prstGeom prst="rect">
            <a:avLst/>
          </a:prstGeom>
        </p:spPr>
        <p:txBody>
          <a:bodyPr vert="horz" lIns="91440" tIns="45720" rIns="91440" bIns="45720" rtlCol="0">
            <a:no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172253467"/>
      </p:ext>
    </p:extLst>
  </p:cSld>
  <p:clrMap bg1="lt1" tx1="dk1" bg2="lt2" tx2="dk2" accent1="accent1" accent2="accent2" accent3="accent3" accent4="accent4" accent5="accent5" accent6="accent6" hlink="hlink" folHlink="folHlink"/>
  <p:sldLayoutIdLst>
    <p:sldLayoutId id="2147483703" r:id="rId1"/>
    <p:sldLayoutId id="2147483759" r:id="rId2"/>
    <p:sldLayoutId id="2147483760" r:id="rId3"/>
    <p:sldLayoutId id="2147483761" r:id="rId4"/>
    <p:sldLayoutId id="2147483762" r:id="rId5"/>
    <p:sldLayoutId id="2147483763" r:id="rId6"/>
    <p:sldLayoutId id="2147483764" r:id="rId7"/>
    <p:sldLayoutId id="2147483765" r:id="rId8"/>
    <p:sldLayoutId id="2147483767" r:id="rId9"/>
  </p:sldLayoutIdLst>
  <p:txStyles>
    <p:titleStyle>
      <a:lvl1pPr algn="l" defTabSz="914400" rtl="0" eaLnBrk="1" latinLnBrk="0" hangingPunct="1">
        <a:lnSpc>
          <a:spcPct val="90000"/>
        </a:lnSpc>
        <a:spcBef>
          <a:spcPct val="0"/>
        </a:spcBef>
        <a:buNone/>
        <a:defRPr sz="3200" b="1" kern="1200">
          <a:solidFill>
            <a:srgbClr val="E50E46"/>
          </a:solidFill>
          <a:latin typeface="Century Gothic" panose="020B0502020202020204" pitchFamily="34" charset="0"/>
          <a:ea typeface="+mj-ea"/>
          <a:cs typeface="+mj-cs"/>
        </a:defRPr>
      </a:lvl1pPr>
    </p:titleStyle>
    <p:bodyStyle>
      <a:lvl1pPr marL="0" indent="0" algn="l" defTabSz="914400" rtl="0" eaLnBrk="1" latinLnBrk="0" hangingPunct="1">
        <a:lnSpc>
          <a:spcPct val="100000"/>
        </a:lnSpc>
        <a:spcBef>
          <a:spcPts val="600"/>
        </a:spcBef>
        <a:spcAft>
          <a:spcPts val="600"/>
        </a:spcAft>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540000" indent="-360000" algn="l" defTabSz="914400" rtl="0" eaLnBrk="1" latinLnBrk="0" hangingPunct="1">
        <a:lnSpc>
          <a:spcPct val="100000"/>
        </a:lnSpc>
        <a:spcBef>
          <a:spcPts val="600"/>
        </a:spcBef>
        <a:spcAft>
          <a:spcPts val="600"/>
        </a:spcAft>
        <a:buClr>
          <a:srgbClr val="E50E46"/>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AD9E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E6FE8D-4A26-990D-A38C-EBD0F33B0C4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41296" y="0"/>
            <a:ext cx="1150703" cy="6858000"/>
          </a:xfrm>
          <a:prstGeom prst="rect">
            <a:avLst/>
          </a:prstGeom>
        </p:spPr>
      </p:pic>
      <p:sp>
        <p:nvSpPr>
          <p:cNvPr id="3" name="Title Placeholder 2">
            <a:extLst>
              <a:ext uri="{FF2B5EF4-FFF2-40B4-BE49-F238E27FC236}">
                <a16:creationId xmlns:a16="http://schemas.microsoft.com/office/drawing/2014/main" id="{B50441CB-4ACF-7933-6F54-967F131E5A51}"/>
              </a:ext>
            </a:extLst>
          </p:cNvPr>
          <p:cNvSpPr>
            <a:spLocks noGrp="1"/>
          </p:cNvSpPr>
          <p:nvPr>
            <p:ph type="title"/>
          </p:nvPr>
        </p:nvSpPr>
        <p:spPr>
          <a:xfrm>
            <a:off x="2055040" y="107361"/>
            <a:ext cx="8612959" cy="430887"/>
          </a:xfrm>
          <a:prstGeom prst="rect">
            <a:avLst/>
          </a:prstGeom>
        </p:spPr>
        <p:txBody>
          <a:bodyPr vert="horz" wrap="square" lIns="91440" tIns="45720" rIns="91440" bIns="45720" rtlCol="0" anchor="t" anchorCtr="0">
            <a:spAutoFit/>
          </a:bodyPr>
          <a:lstStyle/>
          <a:p>
            <a:r>
              <a:rPr lang="en-US"/>
              <a:t>Click to edit Master title style</a:t>
            </a:r>
            <a:endParaRPr lang="en-GB"/>
          </a:p>
        </p:txBody>
      </p:sp>
      <p:sp>
        <p:nvSpPr>
          <p:cNvPr id="5" name="Rectangle 4">
            <a:extLst>
              <a:ext uri="{FF2B5EF4-FFF2-40B4-BE49-F238E27FC236}">
                <a16:creationId xmlns:a16="http://schemas.microsoft.com/office/drawing/2014/main" id="{20E8FDC3-AA95-6266-CCF0-AA1A3B82C9A6}"/>
              </a:ext>
            </a:extLst>
          </p:cNvPr>
          <p:cNvSpPr/>
          <p:nvPr userDrawn="1"/>
        </p:nvSpPr>
        <p:spPr>
          <a:xfrm>
            <a:off x="85727" y="101491"/>
            <a:ext cx="2035423" cy="430887"/>
          </a:xfrm>
          <a:prstGeom prst="rect">
            <a:avLst/>
          </a:prstGeom>
        </p:spPr>
        <p:txBody>
          <a:bodyPr wrap="square">
            <a:spAutoFit/>
          </a:bodyPr>
          <a:lstStyle/>
          <a:p>
            <a:r>
              <a:rPr lang="en-US" sz="2200" b="1">
                <a:solidFill>
                  <a:srgbClr val="E50E46"/>
                </a:solidFill>
                <a:latin typeface="Century Gothic"/>
                <a:ea typeface="+mj-ea"/>
              </a:rPr>
              <a:t>Key Learning:</a:t>
            </a:r>
            <a:endParaRPr lang="en-GB" sz="2200">
              <a:latin typeface="Century Gothic"/>
              <a:cs typeface="Century Gothic"/>
            </a:endParaRPr>
          </a:p>
        </p:txBody>
      </p:sp>
    </p:spTree>
    <p:extLst>
      <p:ext uri="{BB962C8B-B14F-4D97-AF65-F5344CB8AC3E}">
        <p14:creationId xmlns:p14="http://schemas.microsoft.com/office/powerpoint/2010/main" val="637618160"/>
      </p:ext>
    </p:extLst>
  </p:cSld>
  <p:clrMap bg1="lt1" tx1="dk1" bg2="lt2" tx2="dk2" accent1="accent1" accent2="accent2" accent3="accent3" accent4="accent4" accent5="accent5" accent6="accent6" hlink="hlink" folHlink="folHlink"/>
  <p:sldLayoutIdLst>
    <p:sldLayoutId id="2147483758" r:id="rId1"/>
    <p:sldLayoutId id="2147483766" r:id="rId2"/>
  </p:sldLayoutIdLst>
  <p:txStyles>
    <p:titleStyle>
      <a:lvl1pPr algn="l" defTabSz="914400" rtl="0" eaLnBrk="1" latinLnBrk="0" hangingPunct="1">
        <a:lnSpc>
          <a:spcPct val="100000"/>
        </a:lnSpc>
        <a:spcBef>
          <a:spcPct val="0"/>
        </a:spcBef>
        <a:buNone/>
        <a:defRPr sz="2200" b="0" kern="1200">
          <a:solidFill>
            <a:schemeClr val="tx1"/>
          </a:solidFill>
          <a:latin typeface="Century Gothic" panose="020B0502020202020204" pitchFamily="34" charset="0"/>
          <a:ea typeface="+mj-ea"/>
          <a:cs typeface="+mj-cs"/>
        </a:defRPr>
      </a:lvl1pPr>
    </p:titleStyle>
    <p:bodyStyle>
      <a:lvl1pPr marL="0" indent="0" algn="l" defTabSz="914400" rtl="0" eaLnBrk="1" latinLnBrk="0" hangingPunct="1">
        <a:lnSpc>
          <a:spcPct val="100000"/>
        </a:lnSpc>
        <a:spcBef>
          <a:spcPts val="600"/>
        </a:spcBef>
        <a:spcAft>
          <a:spcPts val="600"/>
        </a:spcAft>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540000" indent="-360000" algn="l" defTabSz="914400" rtl="0" eaLnBrk="1" latinLnBrk="0" hangingPunct="1">
        <a:lnSpc>
          <a:spcPct val="100000"/>
        </a:lnSpc>
        <a:spcBef>
          <a:spcPts val="600"/>
        </a:spcBef>
        <a:spcAft>
          <a:spcPts val="600"/>
        </a:spcAft>
        <a:buClr>
          <a:srgbClr val="E50E46"/>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BB365E-DD70-DD42-8647-3FC88C99CE94}"/>
              </a:ext>
            </a:extLst>
          </p:cNvPr>
          <p:cNvSpPr txBox="1"/>
          <p:nvPr userDrawn="1"/>
        </p:nvSpPr>
        <p:spPr>
          <a:xfrm>
            <a:off x="0" y="6596390"/>
            <a:ext cx="1798655" cy="261610"/>
          </a:xfrm>
          <a:prstGeom prst="rect">
            <a:avLst/>
          </a:prstGeom>
          <a:noFill/>
        </p:spPr>
        <p:txBody>
          <a:bodyPr wrap="square" rtlCol="0">
            <a:spAutoFit/>
          </a:bodyPr>
          <a:lstStyle/>
          <a:p>
            <a:r>
              <a:rPr lang="en-GB" sz="1050">
                <a:latin typeface="Century Gothic" panose="020B0502020202020204" pitchFamily="34" charset="0"/>
              </a:rPr>
              <a:t>© Ark Curriculum+ 2023</a:t>
            </a:r>
          </a:p>
        </p:txBody>
      </p:sp>
      <p:sp>
        <p:nvSpPr>
          <p:cNvPr id="3" name="Rectangle 2">
            <a:extLst>
              <a:ext uri="{FF2B5EF4-FFF2-40B4-BE49-F238E27FC236}">
                <a16:creationId xmlns:a16="http://schemas.microsoft.com/office/drawing/2014/main" id="{68A708D9-137A-820A-127C-5D54E7D13D29}"/>
              </a:ext>
            </a:extLst>
          </p:cNvPr>
          <p:cNvSpPr/>
          <p:nvPr userDrawn="1"/>
        </p:nvSpPr>
        <p:spPr>
          <a:xfrm>
            <a:off x="11040533" y="0"/>
            <a:ext cx="1151467" cy="6858000"/>
          </a:xfrm>
          <a:prstGeom prst="rect">
            <a:avLst/>
          </a:prstGeom>
          <a:solidFill>
            <a:srgbClr val="8E7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4099213"/>
      </p:ext>
    </p:extLst>
  </p:cSld>
  <p:clrMap bg1="lt1" tx1="dk1" bg2="lt2" tx2="dk2" accent1="accent1" accent2="accent2" accent3="accent3" accent4="accent4" accent5="accent5" accent6="accent6" hlink="hlink" folHlink="folHlink"/>
  <p:sldLayoutIdLst>
    <p:sldLayoutId id="2147483672" r:id="rId1"/>
    <p:sldLayoutId id="2147483683" r:id="rId2"/>
    <p:sldLayoutId id="2147483699" r:id="rId3"/>
    <p:sldLayoutId id="2147483673" r:id="rId4"/>
    <p:sldLayoutId id="2147483695" r:id="rId5"/>
    <p:sldLayoutId id="2147483687" r:id="rId6"/>
    <p:sldLayoutId id="2147483688" r:id="rId7"/>
    <p:sldLayoutId id="2147483669" r:id="rId8"/>
    <p:sldLayoutId id="2147483677" r:id="rId9"/>
    <p:sldLayoutId id="2147483665" r:id="rId10"/>
    <p:sldLayoutId id="2147483666" r:id="rId11"/>
    <p:sldLayoutId id="2147483670" r:id="rId12"/>
    <p:sldLayoutId id="2147483694" r:id="rId13"/>
    <p:sldLayoutId id="2147483678" r:id="rId14"/>
    <p:sldLayoutId id="2147483675" r:id="rId15"/>
    <p:sldLayoutId id="2147483696" r:id="rId16"/>
    <p:sldLayoutId id="2147483697" r:id="rId17"/>
    <p:sldLayoutId id="2147483704" r:id="rId18"/>
    <p:sldLayoutId id="2147483705" r:id="rId19"/>
    <p:sldLayoutId id="2147483706" r:id="rId20"/>
    <p:sldLayoutId id="2147483707" r:id="rId21"/>
    <p:sldLayoutId id="2147483708" r:id="rId22"/>
    <p:sldLayoutId id="2147483709" r:id="rId23"/>
    <p:sldLayoutId id="2147483711" r:id="rId24"/>
    <p:sldLayoutId id="2147483712" r:id="rId25"/>
    <p:sldLayoutId id="2147483713" r:id="rId26"/>
    <p:sldLayoutId id="2147483714" r:id="rId27"/>
    <p:sldLayoutId id="2147483715" r:id="rId28"/>
  </p:sldLayoutIdLst>
  <p:txStyles>
    <p:titleStyle>
      <a:lvl1pPr algn="l" defTabSz="914400" rtl="0" eaLnBrk="1" latinLnBrk="0" hangingPunct="1">
        <a:lnSpc>
          <a:spcPct val="90000"/>
        </a:lnSpc>
        <a:spcBef>
          <a:spcPct val="0"/>
        </a:spcBef>
        <a:buNone/>
        <a:defRPr sz="18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8CAC16-EE2C-D996-0299-83865773F385}"/>
              </a:ext>
            </a:extLst>
          </p:cNvPr>
          <p:cNvSpPr/>
          <p:nvPr userDrawn="1"/>
        </p:nvSpPr>
        <p:spPr>
          <a:xfrm>
            <a:off x="0" y="1607175"/>
            <a:ext cx="12192000" cy="4692026"/>
          </a:xfrm>
          <a:prstGeom prst="rect">
            <a:avLst/>
          </a:prstGeom>
          <a:solidFill>
            <a:srgbClr val="C7ACC7">
              <a:alpha val="2980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413A7A35-FAD2-9D62-3906-FF1D8E273A0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6597" t="3320" r="-1248" b="-704"/>
          <a:stretch/>
        </p:blipFill>
        <p:spPr>
          <a:xfrm>
            <a:off x="0" y="1607175"/>
            <a:ext cx="2296844" cy="4971424"/>
          </a:xfrm>
          <a:prstGeom prst="rect">
            <a:avLst/>
          </a:prstGeom>
        </p:spPr>
      </p:pic>
      <p:sp>
        <p:nvSpPr>
          <p:cNvPr id="5" name="Rectangle 4">
            <a:extLst>
              <a:ext uri="{FF2B5EF4-FFF2-40B4-BE49-F238E27FC236}">
                <a16:creationId xmlns:a16="http://schemas.microsoft.com/office/drawing/2014/main" id="{FC2C2F93-D826-2206-94F7-9A8B82E564F2}"/>
              </a:ext>
            </a:extLst>
          </p:cNvPr>
          <p:cNvSpPr/>
          <p:nvPr userDrawn="1"/>
        </p:nvSpPr>
        <p:spPr>
          <a:xfrm>
            <a:off x="0" y="6156560"/>
            <a:ext cx="12192000" cy="701439"/>
          </a:xfrm>
          <a:prstGeom prst="rect">
            <a:avLst/>
          </a:prstGeom>
          <a:solidFill>
            <a:srgbClr val="0E2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A picture containing text, clipart&#10;&#10;Description automatically generated">
            <a:extLst>
              <a:ext uri="{FF2B5EF4-FFF2-40B4-BE49-F238E27FC236}">
                <a16:creationId xmlns:a16="http://schemas.microsoft.com/office/drawing/2014/main" id="{2C45F966-5418-FC2F-40AA-69B4B7FE105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14883" y="287165"/>
            <a:ext cx="3281741" cy="1048911"/>
          </a:xfrm>
          <a:prstGeom prst="rect">
            <a:avLst/>
          </a:prstGeom>
        </p:spPr>
      </p:pic>
      <p:sp>
        <p:nvSpPr>
          <p:cNvPr id="10" name="TextBox 9">
            <a:extLst>
              <a:ext uri="{FF2B5EF4-FFF2-40B4-BE49-F238E27FC236}">
                <a16:creationId xmlns:a16="http://schemas.microsoft.com/office/drawing/2014/main" id="{8D2F4D09-4242-C9B2-EFBC-B6E8B4B43A18}"/>
              </a:ext>
            </a:extLst>
          </p:cNvPr>
          <p:cNvSpPr txBox="1"/>
          <p:nvPr userDrawn="1"/>
        </p:nvSpPr>
        <p:spPr>
          <a:xfrm>
            <a:off x="0" y="6596390"/>
            <a:ext cx="1798655" cy="261610"/>
          </a:xfrm>
          <a:prstGeom prst="rect">
            <a:avLst/>
          </a:prstGeom>
          <a:noFill/>
        </p:spPr>
        <p:txBody>
          <a:bodyPr wrap="square" rtlCol="0">
            <a:spAutoFit/>
          </a:bodyPr>
          <a:lstStyle/>
          <a:p>
            <a:r>
              <a:rPr lang="en-GB" sz="1050">
                <a:solidFill>
                  <a:schemeClr val="bg1"/>
                </a:solidFill>
                <a:latin typeface="Century Gothic" panose="020B0502020202020204" pitchFamily="34" charset="0"/>
              </a:rPr>
              <a:t>© Ark Curriculum+ 2023</a:t>
            </a:r>
          </a:p>
        </p:txBody>
      </p:sp>
      <p:pic>
        <p:nvPicPr>
          <p:cNvPr id="2" name="Picture 1">
            <a:extLst>
              <a:ext uri="{FF2B5EF4-FFF2-40B4-BE49-F238E27FC236}">
                <a16:creationId xmlns:a16="http://schemas.microsoft.com/office/drawing/2014/main" id="{CA8591A1-550E-A5CE-C98A-9459DD75F95B}"/>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937311" y="6175863"/>
            <a:ext cx="2130243" cy="660784"/>
          </a:xfrm>
          <a:prstGeom prst="rect">
            <a:avLst/>
          </a:prstGeom>
        </p:spPr>
      </p:pic>
    </p:spTree>
    <p:extLst>
      <p:ext uri="{BB962C8B-B14F-4D97-AF65-F5344CB8AC3E}">
        <p14:creationId xmlns:p14="http://schemas.microsoft.com/office/powerpoint/2010/main" val="3365012248"/>
      </p:ext>
    </p:extLst>
  </p:cSld>
  <p:clrMap bg1="lt1" tx1="dk1" bg2="lt2" tx2="dk2" accent1="accent1" accent2="accent2" accent3="accent3" accent4="accent4" accent5="accent5" accent6="accent6" hlink="hlink" folHlink="folHlink"/>
  <p:sldLayoutIdLst>
    <p:sldLayoutId id="2147483716" r:id="rId1"/>
    <p:sldLayoutId id="214748366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49.xml"/><Relationship Id="rId6" Type="http://schemas.openxmlformats.org/officeDocument/2006/relationships/image" Target="../media/image66.png"/><Relationship Id="rId5" Type="http://schemas.openxmlformats.org/officeDocument/2006/relationships/customXml" Target="../ink/ink10.xml"/><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3" Type="http://schemas.openxmlformats.org/officeDocument/2006/relationships/image" Target="../media/image73.png"/><Relationship Id="rId18" Type="http://schemas.openxmlformats.org/officeDocument/2006/relationships/customXml" Target="../ink/ink18.xml"/><Relationship Id="rId26" Type="http://schemas.openxmlformats.org/officeDocument/2006/relationships/customXml" Target="../ink/ink22.xml"/><Relationship Id="rId39" Type="http://schemas.openxmlformats.org/officeDocument/2006/relationships/image" Target="../media/image86.png"/><Relationship Id="rId21" Type="http://schemas.openxmlformats.org/officeDocument/2006/relationships/image" Target="../media/image77.png"/><Relationship Id="rId34" Type="http://schemas.openxmlformats.org/officeDocument/2006/relationships/customXml" Target="../ink/ink26.xml"/><Relationship Id="rId7" Type="http://schemas.openxmlformats.org/officeDocument/2006/relationships/image" Target="../media/image70.png"/><Relationship Id="rId12" Type="http://schemas.openxmlformats.org/officeDocument/2006/relationships/customXml" Target="../ink/ink15.xml"/><Relationship Id="rId17" Type="http://schemas.openxmlformats.org/officeDocument/2006/relationships/image" Target="../media/image75.png"/><Relationship Id="rId25" Type="http://schemas.openxmlformats.org/officeDocument/2006/relationships/image" Target="../media/image79.png"/><Relationship Id="rId33" Type="http://schemas.openxmlformats.org/officeDocument/2006/relationships/image" Target="../media/image83.png"/><Relationship Id="rId38" Type="http://schemas.openxmlformats.org/officeDocument/2006/relationships/customXml" Target="../ink/ink28.xml"/><Relationship Id="rId2" Type="http://schemas.openxmlformats.org/officeDocument/2006/relationships/image" Target="../media/image67.png"/><Relationship Id="rId16" Type="http://schemas.openxmlformats.org/officeDocument/2006/relationships/customXml" Target="../ink/ink17.xml"/><Relationship Id="rId20" Type="http://schemas.openxmlformats.org/officeDocument/2006/relationships/customXml" Target="../ink/ink19.xml"/><Relationship Id="rId29" Type="http://schemas.openxmlformats.org/officeDocument/2006/relationships/image" Target="../media/image81.png"/><Relationship Id="rId1" Type="http://schemas.openxmlformats.org/officeDocument/2006/relationships/slideLayout" Target="../slideLayouts/slideLayout52.xml"/><Relationship Id="rId6" Type="http://schemas.openxmlformats.org/officeDocument/2006/relationships/customXml" Target="../ink/ink12.xml"/><Relationship Id="rId11" Type="http://schemas.openxmlformats.org/officeDocument/2006/relationships/image" Target="../media/image72.png"/><Relationship Id="rId24" Type="http://schemas.openxmlformats.org/officeDocument/2006/relationships/customXml" Target="../ink/ink21.xml"/><Relationship Id="rId32" Type="http://schemas.openxmlformats.org/officeDocument/2006/relationships/customXml" Target="../ink/ink25.xml"/><Relationship Id="rId37" Type="http://schemas.openxmlformats.org/officeDocument/2006/relationships/image" Target="../media/image85.png"/><Relationship Id="rId5" Type="http://schemas.openxmlformats.org/officeDocument/2006/relationships/image" Target="../media/image69.png"/><Relationship Id="rId15" Type="http://schemas.openxmlformats.org/officeDocument/2006/relationships/image" Target="../media/image74.png"/><Relationship Id="rId23" Type="http://schemas.openxmlformats.org/officeDocument/2006/relationships/image" Target="../media/image78.png"/><Relationship Id="rId28" Type="http://schemas.openxmlformats.org/officeDocument/2006/relationships/customXml" Target="../ink/ink23.xml"/><Relationship Id="rId36" Type="http://schemas.openxmlformats.org/officeDocument/2006/relationships/customXml" Target="../ink/ink27.xml"/><Relationship Id="rId10" Type="http://schemas.openxmlformats.org/officeDocument/2006/relationships/customXml" Target="../ink/ink14.xml"/><Relationship Id="rId19" Type="http://schemas.openxmlformats.org/officeDocument/2006/relationships/image" Target="../media/image76.png"/><Relationship Id="rId31" Type="http://schemas.openxmlformats.org/officeDocument/2006/relationships/image" Target="../media/image82.png"/><Relationship Id="rId4" Type="http://schemas.openxmlformats.org/officeDocument/2006/relationships/customXml" Target="../ink/ink11.xml"/><Relationship Id="rId9" Type="http://schemas.openxmlformats.org/officeDocument/2006/relationships/image" Target="../media/image71.png"/><Relationship Id="rId14" Type="http://schemas.openxmlformats.org/officeDocument/2006/relationships/customXml" Target="../ink/ink16.xml"/><Relationship Id="rId22" Type="http://schemas.openxmlformats.org/officeDocument/2006/relationships/customXml" Target="../ink/ink20.xml"/><Relationship Id="rId27" Type="http://schemas.openxmlformats.org/officeDocument/2006/relationships/image" Target="../media/image80.png"/><Relationship Id="rId30" Type="http://schemas.openxmlformats.org/officeDocument/2006/relationships/customXml" Target="../ink/ink24.xml"/><Relationship Id="rId35" Type="http://schemas.openxmlformats.org/officeDocument/2006/relationships/image" Target="../media/image84.png"/><Relationship Id="rId8" Type="http://schemas.openxmlformats.org/officeDocument/2006/relationships/customXml" Target="../ink/ink13.xml"/><Relationship Id="rId3" Type="http://schemas.openxmlformats.org/officeDocument/2006/relationships/image" Target="../media/image68.png"/></Relationships>
</file>

<file path=ppt/slides/_rels/slide21.xml.rels><?xml version="1.0" encoding="UTF-8" standalone="yes"?>
<Relationships xmlns="http://schemas.openxmlformats.org/package/2006/relationships"><Relationship Id="rId8" Type="http://schemas.openxmlformats.org/officeDocument/2006/relationships/customXml" Target="../ink/ink31.xml"/><Relationship Id="rId13" Type="http://schemas.openxmlformats.org/officeDocument/2006/relationships/image" Target="../media/image91.png"/><Relationship Id="rId18" Type="http://schemas.openxmlformats.org/officeDocument/2006/relationships/customXml" Target="../ink/ink36.xml"/><Relationship Id="rId3" Type="http://schemas.openxmlformats.org/officeDocument/2006/relationships/image" Target="../media/image63.png"/><Relationship Id="rId7" Type="http://schemas.openxmlformats.org/officeDocument/2006/relationships/image" Target="../media/image88.png"/><Relationship Id="rId12" Type="http://schemas.openxmlformats.org/officeDocument/2006/relationships/customXml" Target="../ink/ink33.xml"/><Relationship Id="rId17" Type="http://schemas.openxmlformats.org/officeDocument/2006/relationships/image" Target="../media/image93.png"/><Relationship Id="rId2" Type="http://schemas.openxmlformats.org/officeDocument/2006/relationships/notesSlide" Target="../notesSlides/notesSlide9.xml"/><Relationship Id="rId16" Type="http://schemas.openxmlformats.org/officeDocument/2006/relationships/customXml" Target="../ink/ink35.xml"/><Relationship Id="rId1" Type="http://schemas.openxmlformats.org/officeDocument/2006/relationships/slideLayout" Target="../slideLayouts/slideLayout47.xml"/><Relationship Id="rId6" Type="http://schemas.openxmlformats.org/officeDocument/2006/relationships/customXml" Target="../ink/ink30.xml"/><Relationship Id="rId11" Type="http://schemas.openxmlformats.org/officeDocument/2006/relationships/image" Target="../media/image90.png"/><Relationship Id="rId5" Type="http://schemas.openxmlformats.org/officeDocument/2006/relationships/image" Target="../media/image87.png"/><Relationship Id="rId15" Type="http://schemas.openxmlformats.org/officeDocument/2006/relationships/image" Target="../media/image92.png"/><Relationship Id="rId10" Type="http://schemas.openxmlformats.org/officeDocument/2006/relationships/customXml" Target="../ink/ink32.xml"/><Relationship Id="rId19" Type="http://schemas.openxmlformats.org/officeDocument/2006/relationships/image" Target="../media/image94.png"/><Relationship Id="rId4" Type="http://schemas.openxmlformats.org/officeDocument/2006/relationships/customXml" Target="../ink/ink29.xml"/><Relationship Id="rId9" Type="http://schemas.openxmlformats.org/officeDocument/2006/relationships/image" Target="../media/image89.png"/><Relationship Id="rId14" Type="http://schemas.openxmlformats.org/officeDocument/2006/relationships/customXml" Target="../ink/ink34.xml"/></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47.xml"/><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7.png"/><Relationship Id="rId2" Type="http://schemas.openxmlformats.org/officeDocument/2006/relationships/notesSlide" Target="../notesSlides/notesSlide11.xml"/><Relationship Id="rId1" Type="http://schemas.openxmlformats.org/officeDocument/2006/relationships/slideLayout" Target="../slideLayouts/slideLayout53.xml"/><Relationship Id="rId6" Type="http://schemas.openxmlformats.org/officeDocument/2006/relationships/customXml" Target="../ink/ink38.xml"/><Relationship Id="rId5" Type="http://schemas.openxmlformats.org/officeDocument/2006/relationships/image" Target="../media/image96.png"/><Relationship Id="rId4" Type="http://schemas.openxmlformats.org/officeDocument/2006/relationships/customXml" Target="../ink/ink37.xml"/></Relationships>
</file>

<file path=ppt/slides/_rels/slide2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2.xml"/><Relationship Id="rId1" Type="http://schemas.openxmlformats.org/officeDocument/2006/relationships/slideLayout" Target="../slideLayouts/slideLayout53.xml"/><Relationship Id="rId4" Type="http://schemas.openxmlformats.org/officeDocument/2006/relationships/image" Target="../media/image99.png"/></Relationships>
</file>

<file path=ppt/slides/_rels/slide2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3.xml"/><Relationship Id="rId1" Type="http://schemas.openxmlformats.org/officeDocument/2006/relationships/slideLayout" Target="../slideLayouts/slideLayout53.xml"/><Relationship Id="rId4" Type="http://schemas.openxmlformats.org/officeDocument/2006/relationships/image" Target="../media/image101.jpeg"/></Relationships>
</file>

<file path=ppt/slides/_rels/slide2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4.xml"/><Relationship Id="rId1" Type="http://schemas.openxmlformats.org/officeDocument/2006/relationships/slideLayout" Target="../slideLayouts/slideLayout53.xml"/></Relationships>
</file>

<file path=ppt/slides/_rels/slide2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5.xml"/><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42.xml"/><Relationship Id="rId4" Type="http://schemas.openxmlformats.org/officeDocument/2006/relationships/image" Target="../media/image106.png"/></Relationships>
</file>

<file path=ppt/slides/_rels/slide2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42.xml"/></Relationships>
</file>

<file path=ppt/slides/_rels/slide3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4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jpeg"/><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5.jpeg"/><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40.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hyperlink" Target="https://connect.collins.co.uk/school/Primary/ME/MusicExpress.aspx#!/home/LessonBank/years/Activity" TargetMode="External"/><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notesSlide" Target="../notesSlides/notesSlide16.xml"/><Relationship Id="rId1" Type="http://schemas.openxmlformats.org/officeDocument/2006/relationships/slideLayout" Target="../slideLayouts/slideLayout42.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customXml" Target="../ink/ink1.xml"/><Relationship Id="rId7" Type="http://schemas.openxmlformats.org/officeDocument/2006/relationships/customXml" Target="../ink/ink4.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customXml" Target="../ink/ink3.xml"/><Relationship Id="rId5" Type="http://schemas.openxmlformats.org/officeDocument/2006/relationships/customXml" Target="../ink/ink2.xml"/><Relationship Id="rId4" Type="http://schemas.openxmlformats.org/officeDocument/2006/relationships/image" Target="../media/image51.png"/><Relationship Id="rId9" Type="http://schemas.openxmlformats.org/officeDocument/2006/relationships/image" Target="../media/image53.png"/></Relationships>
</file>

<file path=ppt/slides/_rels/slide7.xml.rels><?xml version="1.0" encoding="UTF-8" standalone="yes"?>
<Relationships xmlns="http://schemas.openxmlformats.org/package/2006/relationships"><Relationship Id="rId8" Type="http://schemas.openxmlformats.org/officeDocument/2006/relationships/customXml" Target="../ink/ink9.xml"/><Relationship Id="rId3" Type="http://schemas.openxmlformats.org/officeDocument/2006/relationships/customXml" Target="../ink/ink5.xml"/><Relationship Id="rId7" Type="http://schemas.openxmlformats.org/officeDocument/2006/relationships/customXml" Target="../ink/ink8.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customXml" Target="../ink/ink7.xml"/><Relationship Id="rId5" Type="http://schemas.openxmlformats.org/officeDocument/2006/relationships/customXml" Target="../ink/ink6.xml"/><Relationship Id="rId4" Type="http://schemas.openxmlformats.org/officeDocument/2006/relationships/image" Target="../media/image51.png"/><Relationship Id="rId9" Type="http://schemas.openxmlformats.org/officeDocument/2006/relationships/image" Target="../media/image52.png"/></Relationships>
</file>

<file path=ppt/slides/_rels/slide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3367C-222C-7065-C605-96620B86273D}"/>
              </a:ext>
            </a:extLst>
          </p:cNvPr>
          <p:cNvSpPr>
            <a:spLocks noGrp="1"/>
          </p:cNvSpPr>
          <p:nvPr>
            <p:ph type="ctrTitle"/>
          </p:nvPr>
        </p:nvSpPr>
        <p:spPr/>
        <p:txBody>
          <a:bodyPr/>
          <a:lstStyle/>
          <a:p>
            <a:r>
              <a:rPr lang="en-GB">
                <a:latin typeface="Sassoon Primary"/>
                <a:cs typeface="Calibri Light"/>
              </a:rPr>
              <a:t>Tuesday 7th May 2024</a:t>
            </a:r>
          </a:p>
          <a:p>
            <a:endParaRPr lang="en-GB">
              <a:cs typeface="Calibri Light"/>
            </a:endParaRPr>
          </a:p>
        </p:txBody>
      </p:sp>
      <p:sp>
        <p:nvSpPr>
          <p:cNvPr id="3" name="Subtitle 2">
            <a:extLst>
              <a:ext uri="{FF2B5EF4-FFF2-40B4-BE49-F238E27FC236}">
                <a16:creationId xmlns:a16="http://schemas.microsoft.com/office/drawing/2014/main" id="{160551F9-7AC3-B37B-BF87-17E3EFF320C3}"/>
              </a:ext>
            </a:extLst>
          </p:cNvPr>
          <p:cNvSpPr>
            <a:spLocks noGrp="1"/>
          </p:cNvSpPr>
          <p:nvPr>
            <p:ph type="subTitle" idx="1"/>
          </p:nvPr>
        </p:nvSpPr>
        <p:spPr/>
        <p:txBody>
          <a:bodyPr vert="horz" lIns="91440" tIns="45720" rIns="91440" bIns="45720" rtlCol="0" anchor="t">
            <a:normAutofit/>
          </a:bodyPr>
          <a:lstStyle/>
          <a:p>
            <a:r>
              <a:rPr lang="en-GB" sz="6000">
                <a:latin typeface="Sassoon Primary"/>
                <a:cs typeface="Calibri"/>
              </a:rPr>
              <a:t>7/5/24</a:t>
            </a:r>
          </a:p>
          <a:p>
            <a:endParaRPr lang="en-GB">
              <a:cs typeface="Calibri"/>
            </a:endParaRPr>
          </a:p>
        </p:txBody>
      </p:sp>
    </p:spTree>
    <p:extLst>
      <p:ext uri="{BB962C8B-B14F-4D97-AF65-F5344CB8AC3E}">
        <p14:creationId xmlns:p14="http://schemas.microsoft.com/office/powerpoint/2010/main" val="13094591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8624E30-96EC-0F07-A5A9-D2E9B7763D4C}"/>
              </a:ext>
            </a:extLst>
          </p:cNvPr>
          <p:cNvSpPr txBox="1"/>
          <p:nvPr/>
        </p:nvSpPr>
        <p:spPr>
          <a:xfrm>
            <a:off x="194402" y="163291"/>
            <a:ext cx="7709712" cy="67710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a:solidFill>
                  <a:srgbClr val="000000"/>
                </a:solidFill>
                <a:latin typeface="Sassoon Primary"/>
                <a:cs typeface="Calibri"/>
              </a:rPr>
              <a:t>TBAT – develop collecting a ball</a:t>
            </a:r>
            <a:endParaRPr lang="en-GB" sz="1400">
              <a:solidFill>
                <a:srgbClr val="000000"/>
              </a:solidFill>
              <a:latin typeface="Sassoon Primary"/>
              <a:cs typeface="Calibri"/>
            </a:endParaRPr>
          </a:p>
          <a:p>
            <a:endParaRPr lang="en-GB">
              <a:latin typeface="Sassoon Primary"/>
              <a:cs typeface="Calibri"/>
            </a:endParaRPr>
          </a:p>
        </p:txBody>
      </p:sp>
      <p:sp>
        <p:nvSpPr>
          <p:cNvPr id="5" name="TextBox 5">
            <a:extLst>
              <a:ext uri="{FF2B5EF4-FFF2-40B4-BE49-F238E27FC236}">
                <a16:creationId xmlns:a16="http://schemas.microsoft.com/office/drawing/2014/main" id="{A199A3E4-072D-352C-B77B-A06169FC64BC}"/>
              </a:ext>
            </a:extLst>
          </p:cNvPr>
          <p:cNvSpPr txBox="1"/>
          <p:nvPr/>
        </p:nvSpPr>
        <p:spPr>
          <a:xfrm>
            <a:off x="3994348" y="677106"/>
            <a:ext cx="4232758" cy="1015663"/>
          </a:xfrm>
          <a:prstGeom prst="rect">
            <a:avLst/>
          </a:prstGeom>
          <a:noFill/>
          <a:ln>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u="sng">
                <a:latin typeface="Sassoon Primary"/>
                <a:cs typeface="Calibri"/>
              </a:rPr>
              <a:t>2 in 2 </a:t>
            </a:r>
            <a:endParaRPr lang="en-US" sz="2000" b="1" u="sng">
              <a:ea typeface="Calibri"/>
              <a:cs typeface="Calibri"/>
            </a:endParaRPr>
          </a:p>
          <a:p>
            <a:pPr algn="ctr"/>
            <a:r>
              <a:rPr lang="en-US" sz="2000">
                <a:latin typeface="Sassoon Primary"/>
                <a:cs typeface="Calibri"/>
              </a:rPr>
              <a:t>What is the job of the bowler?</a:t>
            </a:r>
          </a:p>
          <a:p>
            <a:pPr algn="ctr"/>
            <a:r>
              <a:rPr lang="en-US" sz="2000">
                <a:latin typeface="Sassoon Primary"/>
                <a:cs typeface="Calibri"/>
              </a:rPr>
              <a:t>How many bowlers can you have?</a:t>
            </a:r>
          </a:p>
        </p:txBody>
      </p:sp>
      <p:pic>
        <p:nvPicPr>
          <p:cNvPr id="2" name="Picture 1" descr="A screenshot of a video game&#10;&#10;Description automatically generated">
            <a:extLst>
              <a:ext uri="{FF2B5EF4-FFF2-40B4-BE49-F238E27FC236}">
                <a16:creationId xmlns:a16="http://schemas.microsoft.com/office/drawing/2014/main" id="{B8412993-68FE-48DB-B8ED-C95DD1CF6487}"/>
              </a:ext>
            </a:extLst>
          </p:cNvPr>
          <p:cNvPicPr>
            <a:picLocks noChangeAspect="1"/>
          </p:cNvPicPr>
          <p:nvPr/>
        </p:nvPicPr>
        <p:blipFill>
          <a:blip r:embed="rId2"/>
          <a:stretch>
            <a:fillRect/>
          </a:stretch>
        </p:blipFill>
        <p:spPr>
          <a:xfrm>
            <a:off x="2115533" y="1911199"/>
            <a:ext cx="9001125" cy="4438650"/>
          </a:xfrm>
          <a:prstGeom prst="rect">
            <a:avLst/>
          </a:prstGeom>
        </p:spPr>
      </p:pic>
    </p:spTree>
    <p:extLst>
      <p:ext uri="{BB962C8B-B14F-4D97-AF65-F5344CB8AC3E}">
        <p14:creationId xmlns:p14="http://schemas.microsoft.com/office/powerpoint/2010/main" val="21197590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8624E30-96EC-0F07-A5A9-D2E9B7763D4C}"/>
              </a:ext>
            </a:extLst>
          </p:cNvPr>
          <p:cNvSpPr txBox="1"/>
          <p:nvPr/>
        </p:nvSpPr>
        <p:spPr>
          <a:xfrm>
            <a:off x="194402" y="163291"/>
            <a:ext cx="7709712"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a:solidFill>
                  <a:srgbClr val="000000"/>
                </a:solidFill>
                <a:latin typeface="Sassoon Primary"/>
                <a:cs typeface="Calibri"/>
              </a:rPr>
              <a:t>TBAT – develop collecting a ball</a:t>
            </a:r>
            <a:endParaRPr lang="en-GB" sz="1400">
              <a:latin typeface="Sassoon Primary"/>
              <a:cs typeface="Calibri"/>
            </a:endParaRPr>
          </a:p>
        </p:txBody>
      </p:sp>
      <p:sp>
        <p:nvSpPr>
          <p:cNvPr id="4" name="TextBox 5">
            <a:extLst>
              <a:ext uri="{FF2B5EF4-FFF2-40B4-BE49-F238E27FC236}">
                <a16:creationId xmlns:a16="http://schemas.microsoft.com/office/drawing/2014/main" id="{891DE45A-D42E-8EDE-55C1-F1A0F89B9A07}"/>
              </a:ext>
            </a:extLst>
          </p:cNvPr>
          <p:cNvSpPr txBox="1"/>
          <p:nvPr/>
        </p:nvSpPr>
        <p:spPr>
          <a:xfrm>
            <a:off x="3994348" y="677106"/>
            <a:ext cx="4232758" cy="400110"/>
          </a:xfrm>
          <a:prstGeom prst="rect">
            <a:avLst/>
          </a:prstGeom>
          <a:noFill/>
          <a:ln>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u="sng">
                <a:latin typeface="Sassoon Primary"/>
                <a:cs typeface="Calibri"/>
              </a:rPr>
              <a:t>Warm-up</a:t>
            </a:r>
            <a:endParaRPr lang="en-US"/>
          </a:p>
        </p:txBody>
      </p:sp>
      <p:sp>
        <p:nvSpPr>
          <p:cNvPr id="5" name="TextBox 4">
            <a:extLst>
              <a:ext uri="{FF2B5EF4-FFF2-40B4-BE49-F238E27FC236}">
                <a16:creationId xmlns:a16="http://schemas.microsoft.com/office/drawing/2014/main" id="{4480FB3B-E3E9-08E1-1BBB-D89390CE5D07}"/>
              </a:ext>
            </a:extLst>
          </p:cNvPr>
          <p:cNvSpPr txBox="1"/>
          <p:nvPr/>
        </p:nvSpPr>
        <p:spPr>
          <a:xfrm>
            <a:off x="188686" y="1289353"/>
            <a:ext cx="11500151" cy="49859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u="sng">
                <a:latin typeface="Comic Sans MS"/>
                <a:ea typeface="Open Sans"/>
                <a:cs typeface="Open Sans"/>
              </a:rPr>
              <a:t>Change it</a:t>
            </a:r>
          </a:p>
          <a:p>
            <a:endParaRPr lang="en-US" sz="2000" b="1" u="sng">
              <a:latin typeface="Comic Sans MS"/>
              <a:ea typeface="Open Sans"/>
              <a:cs typeface="Open Sans"/>
            </a:endParaRPr>
          </a:p>
          <a:p>
            <a:r>
              <a:rPr lang="en-US" sz="2000">
                <a:latin typeface="Comic Sans MS"/>
                <a:ea typeface="+mn-lt"/>
                <a:cs typeface="+mn-lt"/>
              </a:rPr>
              <a:t>A  You need a cone that they stand next to in a space. </a:t>
            </a:r>
          </a:p>
          <a:p>
            <a:endParaRPr lang="en-US" sz="2000">
              <a:latin typeface="Comic Sans MS"/>
              <a:ea typeface="+mn-lt"/>
              <a:cs typeface="+mn-lt"/>
            </a:endParaRPr>
          </a:p>
          <a:p>
            <a:r>
              <a:rPr lang="en-US" sz="2000">
                <a:latin typeface="Comic Sans MS"/>
                <a:ea typeface="+mn-lt"/>
                <a:cs typeface="+mn-lt"/>
              </a:rPr>
              <a:t>B Jog around the area, touching the cones with your hands as you move. </a:t>
            </a:r>
            <a:endParaRPr lang="en-US" sz="2000">
              <a:latin typeface="Comic Sans MS"/>
              <a:ea typeface="Calibri"/>
              <a:cs typeface="Calibri"/>
            </a:endParaRPr>
          </a:p>
          <a:p>
            <a:endParaRPr lang="en-US" sz="2000">
              <a:latin typeface="Comic Sans MS"/>
              <a:ea typeface="+mn-lt"/>
              <a:cs typeface="+mn-lt"/>
            </a:endParaRPr>
          </a:p>
          <a:p>
            <a:r>
              <a:rPr lang="en-US" sz="2000">
                <a:latin typeface="Comic Sans MS"/>
                <a:ea typeface="+mn-lt"/>
                <a:cs typeface="+mn-lt"/>
              </a:rPr>
              <a:t>C Then get a ball and carry it to a cone and place it on top then move to a new cone to collect a ball and repeat.</a:t>
            </a:r>
          </a:p>
          <a:p>
            <a:endParaRPr lang="en-US" sz="2000">
              <a:latin typeface="Comic Sans MS"/>
              <a:ea typeface="+mn-lt"/>
              <a:cs typeface="+mn-lt"/>
            </a:endParaRPr>
          </a:p>
          <a:p>
            <a:r>
              <a:rPr lang="en-US" sz="2000">
                <a:latin typeface="Comic Sans MS"/>
                <a:ea typeface="+mn-lt"/>
                <a:cs typeface="+mn-lt"/>
              </a:rPr>
              <a:t>D Now complete three throws and catches on the spot before moving to a new cone.</a:t>
            </a:r>
          </a:p>
          <a:p>
            <a:endParaRPr lang="en-US" sz="2000">
              <a:latin typeface="Comic Sans MS"/>
              <a:ea typeface="+mn-lt"/>
              <a:cs typeface="+mn-lt"/>
            </a:endParaRPr>
          </a:p>
          <a:p>
            <a:endParaRPr lang="en-US" sz="2000">
              <a:latin typeface="Comic Sans MS"/>
              <a:ea typeface="Calibri" panose="020F0502020204030204"/>
              <a:cs typeface="Calibri" panose="020F0502020204030204"/>
            </a:endParaRPr>
          </a:p>
          <a:p>
            <a:endParaRPr lang="en-US" sz="2000">
              <a:latin typeface="Comic Sans MS"/>
              <a:ea typeface="+mn-lt"/>
              <a:cs typeface="+mn-lt"/>
            </a:endParaRPr>
          </a:p>
          <a:p>
            <a:pPr algn="ctr"/>
            <a:endParaRPr lang="en-US" sz="2000">
              <a:latin typeface="Comic Sans MS"/>
              <a:ea typeface="Calibri" panose="020F0502020204030204"/>
              <a:cs typeface="Calibri" panose="020F0502020204030204"/>
            </a:endParaRPr>
          </a:p>
          <a:p>
            <a:endParaRPr lang="en-US" sz="2000">
              <a:solidFill>
                <a:srgbClr val="657478"/>
              </a:solidFill>
              <a:latin typeface="Comic Sans MS"/>
              <a:ea typeface="Open Sans"/>
              <a:cs typeface="Open Sans"/>
            </a:endParaRPr>
          </a:p>
          <a:p>
            <a:endParaRPr lang="en-US" i="1">
              <a:solidFill>
                <a:srgbClr val="657478"/>
              </a:solidFill>
              <a:latin typeface="Open Sans"/>
              <a:ea typeface="Open Sans"/>
              <a:cs typeface="Open Sans"/>
            </a:endParaRPr>
          </a:p>
        </p:txBody>
      </p:sp>
    </p:spTree>
    <p:extLst>
      <p:ext uri="{BB962C8B-B14F-4D97-AF65-F5344CB8AC3E}">
        <p14:creationId xmlns:p14="http://schemas.microsoft.com/office/powerpoint/2010/main" val="913970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8624E30-96EC-0F07-A5A9-D2E9B7763D4C}"/>
              </a:ext>
            </a:extLst>
          </p:cNvPr>
          <p:cNvSpPr txBox="1"/>
          <p:nvPr/>
        </p:nvSpPr>
        <p:spPr>
          <a:xfrm>
            <a:off x="194402" y="163291"/>
            <a:ext cx="7709712" cy="67710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a:solidFill>
                  <a:srgbClr val="000000"/>
                </a:solidFill>
                <a:latin typeface="Sassoon Primary"/>
                <a:cs typeface="Calibri"/>
              </a:rPr>
              <a:t>TBAT – develop collecting a ball</a:t>
            </a:r>
            <a:endParaRPr lang="en-GB" sz="1400">
              <a:solidFill>
                <a:srgbClr val="000000"/>
              </a:solidFill>
              <a:latin typeface="Sassoon Primary"/>
              <a:cs typeface="Calibri"/>
            </a:endParaRPr>
          </a:p>
          <a:p>
            <a:endParaRPr lang="en-GB">
              <a:latin typeface="Sassoon Primary"/>
              <a:cs typeface="Calibri"/>
            </a:endParaRPr>
          </a:p>
        </p:txBody>
      </p:sp>
      <p:sp>
        <p:nvSpPr>
          <p:cNvPr id="4" name="TextBox 5">
            <a:extLst>
              <a:ext uri="{FF2B5EF4-FFF2-40B4-BE49-F238E27FC236}">
                <a16:creationId xmlns:a16="http://schemas.microsoft.com/office/drawing/2014/main" id="{891DE45A-D42E-8EDE-55C1-F1A0F89B9A07}"/>
              </a:ext>
            </a:extLst>
          </p:cNvPr>
          <p:cNvSpPr txBox="1"/>
          <p:nvPr/>
        </p:nvSpPr>
        <p:spPr>
          <a:xfrm>
            <a:off x="4272538" y="435201"/>
            <a:ext cx="4232758" cy="400110"/>
          </a:xfrm>
          <a:prstGeom prst="rect">
            <a:avLst/>
          </a:prstGeom>
          <a:noFill/>
          <a:ln>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u="sng">
                <a:latin typeface="Sassoon Primary"/>
                <a:cs typeface="Calibri"/>
              </a:rPr>
              <a:t>Skill development</a:t>
            </a:r>
          </a:p>
        </p:txBody>
      </p:sp>
      <p:sp>
        <p:nvSpPr>
          <p:cNvPr id="3" name="TextBox 5">
            <a:extLst>
              <a:ext uri="{FF2B5EF4-FFF2-40B4-BE49-F238E27FC236}">
                <a16:creationId xmlns:a16="http://schemas.microsoft.com/office/drawing/2014/main" id="{5EAA123C-1AF0-082E-8B78-5CBAF9E1D8BD}"/>
              </a:ext>
            </a:extLst>
          </p:cNvPr>
          <p:cNvSpPr txBox="1"/>
          <p:nvPr/>
        </p:nvSpPr>
        <p:spPr>
          <a:xfrm>
            <a:off x="196442" y="834343"/>
            <a:ext cx="11755995" cy="4401205"/>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u="sng">
                <a:latin typeface="Comic Sans MS"/>
                <a:ea typeface="+mn-lt"/>
                <a:cs typeface="+mn-lt"/>
              </a:rPr>
              <a:t>Get around</a:t>
            </a:r>
            <a:endParaRPr lang="en-US"/>
          </a:p>
          <a:p>
            <a:pPr algn="ctr"/>
            <a:r>
              <a:rPr lang="en-US" sz="2000">
                <a:latin typeface="Comic Sans MS"/>
                <a:ea typeface="+mn-lt"/>
                <a:cs typeface="+mn-lt"/>
              </a:rPr>
              <a:t>Roll the ball in any direction. Then run to overtake the ball, get your feet behind it and collect it. .</a:t>
            </a:r>
            <a:endParaRPr lang="en-US"/>
          </a:p>
          <a:p>
            <a:pPr algn="ctr"/>
            <a:endParaRPr lang="en-US" sz="2000">
              <a:latin typeface="Comic Sans MS"/>
              <a:ea typeface="Calibri"/>
              <a:cs typeface="Calibri"/>
            </a:endParaRPr>
          </a:p>
          <a:p>
            <a:pPr algn="ctr"/>
            <a:endParaRPr lang="en-US" sz="2000">
              <a:latin typeface="Comic Sans MS"/>
              <a:ea typeface="Calibri"/>
              <a:cs typeface="Calibri"/>
            </a:endParaRPr>
          </a:p>
          <a:p>
            <a:pPr algn="ctr"/>
            <a:endParaRPr lang="en-US" sz="2000">
              <a:latin typeface="Comic Sans MS"/>
              <a:ea typeface="Calibri"/>
              <a:cs typeface="Calibri"/>
            </a:endParaRPr>
          </a:p>
          <a:p>
            <a:pPr algn="ctr"/>
            <a:endParaRPr lang="en-US" sz="2000">
              <a:latin typeface="Comic Sans MS"/>
              <a:ea typeface="Calibri"/>
              <a:cs typeface="Calibri"/>
            </a:endParaRPr>
          </a:p>
          <a:p>
            <a:pPr algn="ctr"/>
            <a:endParaRPr lang="en-US" sz="2000">
              <a:latin typeface="Comic Sans MS"/>
              <a:ea typeface="Calibri"/>
              <a:cs typeface="Calibri"/>
            </a:endParaRPr>
          </a:p>
          <a:p>
            <a:pPr algn="ctr"/>
            <a:endParaRPr lang="en-US" sz="2000">
              <a:latin typeface="Comic Sans MS"/>
              <a:ea typeface="Calibri"/>
              <a:cs typeface="Calibri"/>
            </a:endParaRPr>
          </a:p>
          <a:p>
            <a:r>
              <a:rPr lang="en-US" sz="2000" b="1" u="sng">
                <a:latin typeface="Comic Sans MS"/>
                <a:ea typeface="Calibri"/>
                <a:cs typeface="Calibri"/>
              </a:rPr>
              <a:t>Beat me!</a:t>
            </a:r>
          </a:p>
          <a:p>
            <a:pPr algn="ctr"/>
            <a:r>
              <a:rPr lang="en-US" sz="2000">
                <a:latin typeface="Comic Sans MS"/>
                <a:ea typeface="+mn-lt"/>
                <a:cs typeface="+mn-lt"/>
              </a:rPr>
              <a:t>Groups of three with one ball between you.</a:t>
            </a:r>
          </a:p>
          <a:p>
            <a:pPr algn="ctr"/>
            <a:r>
              <a:rPr lang="en-US" sz="2000">
                <a:latin typeface="Comic Sans MS"/>
                <a:ea typeface="+mn-lt"/>
                <a:cs typeface="+mn-lt"/>
              </a:rPr>
              <a:t> One pupil begins in the middle and rolls the ball forwards. </a:t>
            </a:r>
          </a:p>
          <a:p>
            <a:pPr algn="ctr"/>
            <a:r>
              <a:rPr lang="en-US" sz="2000">
                <a:latin typeface="Comic Sans MS"/>
                <a:ea typeface="+mn-lt"/>
                <a:cs typeface="+mn-lt"/>
              </a:rPr>
              <a:t>The other two pupils race to collect the ball and throw it back to the start pupil.</a:t>
            </a:r>
          </a:p>
          <a:p>
            <a:pPr algn="ctr"/>
            <a:r>
              <a:rPr lang="en-US" sz="2000">
                <a:latin typeface="Comic Sans MS"/>
                <a:ea typeface="+mn-lt"/>
                <a:cs typeface="+mn-lt"/>
              </a:rPr>
              <a:t> Three rolls then change roles.</a:t>
            </a:r>
            <a:endParaRPr lang="en-US" sz="2000">
              <a:latin typeface="Comic Sans MS"/>
            </a:endParaRPr>
          </a:p>
        </p:txBody>
      </p:sp>
      <p:pic>
        <p:nvPicPr>
          <p:cNvPr id="2" name="Picture 1" descr="A cartoon of a child running to a ball&#10;&#10;Description automatically generated">
            <a:extLst>
              <a:ext uri="{FF2B5EF4-FFF2-40B4-BE49-F238E27FC236}">
                <a16:creationId xmlns:a16="http://schemas.microsoft.com/office/drawing/2014/main" id="{3A5E69A1-FF9E-68E9-E635-0DBD11512E8A}"/>
              </a:ext>
            </a:extLst>
          </p:cNvPr>
          <p:cNvPicPr>
            <a:picLocks noChangeAspect="1"/>
          </p:cNvPicPr>
          <p:nvPr/>
        </p:nvPicPr>
        <p:blipFill>
          <a:blip r:embed="rId2"/>
          <a:stretch>
            <a:fillRect/>
          </a:stretch>
        </p:blipFill>
        <p:spPr>
          <a:xfrm>
            <a:off x="4663925" y="1535166"/>
            <a:ext cx="2743200" cy="1610524"/>
          </a:xfrm>
          <a:prstGeom prst="rect">
            <a:avLst/>
          </a:prstGeom>
        </p:spPr>
      </p:pic>
      <p:pic>
        <p:nvPicPr>
          <p:cNvPr id="7" name="Picture 6" descr="A cartoon of a child and a child running&#10;&#10;Description automatically generated">
            <a:extLst>
              <a:ext uri="{FF2B5EF4-FFF2-40B4-BE49-F238E27FC236}">
                <a16:creationId xmlns:a16="http://schemas.microsoft.com/office/drawing/2014/main" id="{D1F08FF6-37AA-24C8-3D0D-B27BFA632EBB}"/>
              </a:ext>
            </a:extLst>
          </p:cNvPr>
          <p:cNvPicPr>
            <a:picLocks noChangeAspect="1"/>
          </p:cNvPicPr>
          <p:nvPr/>
        </p:nvPicPr>
        <p:blipFill>
          <a:blip r:embed="rId3"/>
          <a:stretch>
            <a:fillRect/>
          </a:stretch>
        </p:blipFill>
        <p:spPr>
          <a:xfrm>
            <a:off x="4663924" y="5139267"/>
            <a:ext cx="2743200" cy="1623181"/>
          </a:xfrm>
          <a:prstGeom prst="rect">
            <a:avLst/>
          </a:prstGeom>
        </p:spPr>
      </p:pic>
    </p:spTree>
    <p:extLst>
      <p:ext uri="{BB962C8B-B14F-4D97-AF65-F5344CB8AC3E}">
        <p14:creationId xmlns:p14="http://schemas.microsoft.com/office/powerpoint/2010/main" val="22761620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8624E30-96EC-0F07-A5A9-D2E9B7763D4C}"/>
              </a:ext>
            </a:extLst>
          </p:cNvPr>
          <p:cNvSpPr txBox="1"/>
          <p:nvPr/>
        </p:nvSpPr>
        <p:spPr>
          <a:xfrm>
            <a:off x="194402" y="163291"/>
            <a:ext cx="7709712" cy="67710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a:solidFill>
                  <a:srgbClr val="000000"/>
                </a:solidFill>
                <a:latin typeface="Sassoon Primary"/>
                <a:cs typeface="Calibri"/>
              </a:rPr>
              <a:t>TBAT – develop collecting a ball</a:t>
            </a:r>
            <a:endParaRPr lang="en-GB" sz="1400">
              <a:solidFill>
                <a:srgbClr val="000000"/>
              </a:solidFill>
              <a:latin typeface="Sassoon Primary"/>
              <a:cs typeface="Calibri"/>
            </a:endParaRPr>
          </a:p>
          <a:p>
            <a:endParaRPr lang="en-GB">
              <a:latin typeface="Sassoon Primary"/>
              <a:cs typeface="Calibri"/>
            </a:endParaRPr>
          </a:p>
        </p:txBody>
      </p:sp>
      <p:sp>
        <p:nvSpPr>
          <p:cNvPr id="4" name="TextBox 5">
            <a:extLst>
              <a:ext uri="{FF2B5EF4-FFF2-40B4-BE49-F238E27FC236}">
                <a16:creationId xmlns:a16="http://schemas.microsoft.com/office/drawing/2014/main" id="{891DE45A-D42E-8EDE-55C1-F1A0F89B9A07}"/>
              </a:ext>
            </a:extLst>
          </p:cNvPr>
          <p:cNvSpPr txBox="1"/>
          <p:nvPr/>
        </p:nvSpPr>
        <p:spPr>
          <a:xfrm>
            <a:off x="4189997" y="563836"/>
            <a:ext cx="4232758" cy="400110"/>
          </a:xfrm>
          <a:prstGeom prst="rect">
            <a:avLst/>
          </a:prstGeom>
          <a:noFill/>
          <a:ln>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u="sng">
                <a:latin typeface="Sassoon Primary"/>
                <a:cs typeface="Calibri"/>
              </a:rPr>
              <a:t>Skill development</a:t>
            </a:r>
          </a:p>
        </p:txBody>
      </p:sp>
      <p:sp>
        <p:nvSpPr>
          <p:cNvPr id="5" name="TextBox 5">
            <a:extLst>
              <a:ext uri="{FF2B5EF4-FFF2-40B4-BE49-F238E27FC236}">
                <a16:creationId xmlns:a16="http://schemas.microsoft.com/office/drawing/2014/main" id="{B5F26510-5F35-9BE1-F622-7E5C85C51E8B}"/>
              </a:ext>
            </a:extLst>
          </p:cNvPr>
          <p:cNvSpPr txBox="1"/>
          <p:nvPr/>
        </p:nvSpPr>
        <p:spPr>
          <a:xfrm>
            <a:off x="450443" y="1015772"/>
            <a:ext cx="2527329" cy="400110"/>
          </a:xfrm>
          <a:prstGeom prst="rect">
            <a:avLst/>
          </a:prstGeom>
          <a:noFill/>
          <a:ln>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u="sng">
                <a:latin typeface="Sassoon Primary"/>
                <a:cs typeface="Calibri"/>
              </a:rPr>
              <a:t>Fielders</a:t>
            </a:r>
          </a:p>
        </p:txBody>
      </p:sp>
      <p:sp>
        <p:nvSpPr>
          <p:cNvPr id="6" name="TextBox 5">
            <a:extLst>
              <a:ext uri="{FF2B5EF4-FFF2-40B4-BE49-F238E27FC236}">
                <a16:creationId xmlns:a16="http://schemas.microsoft.com/office/drawing/2014/main" id="{0C5F9959-0969-748C-4E2F-834EC48A6B10}"/>
              </a:ext>
            </a:extLst>
          </p:cNvPr>
          <p:cNvSpPr txBox="1"/>
          <p:nvPr/>
        </p:nvSpPr>
        <p:spPr>
          <a:xfrm>
            <a:off x="309639" y="1857829"/>
            <a:ext cx="12008151"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omic Sans MS"/>
                <a:ea typeface="Open Sans"/>
                <a:cs typeface="Open Sans"/>
              </a:rPr>
              <a:t>Groups of three, with two cones, one racket and one tennis ball. </a:t>
            </a:r>
            <a:endParaRPr lang="en-US" sz="2000">
              <a:latin typeface="Comic Sans MS"/>
            </a:endParaRPr>
          </a:p>
          <a:p>
            <a:endParaRPr lang="en-US" sz="2000">
              <a:latin typeface="Comic Sans MS"/>
              <a:ea typeface="Open Sans"/>
              <a:cs typeface="Open Sans"/>
            </a:endParaRPr>
          </a:p>
          <a:p>
            <a:r>
              <a:rPr lang="en-US" sz="2000">
                <a:latin typeface="Comic Sans MS"/>
                <a:ea typeface="Open Sans"/>
                <a:cs typeface="Open Sans"/>
              </a:rPr>
              <a:t>One pupil is the bowler, one a fielder and one a batter who begins at the cone. </a:t>
            </a:r>
            <a:endParaRPr lang="en-US" sz="2000">
              <a:latin typeface="Comic Sans MS"/>
              <a:ea typeface="Calibri"/>
              <a:cs typeface="Calibri"/>
            </a:endParaRPr>
          </a:p>
          <a:p>
            <a:endParaRPr lang="en-US" sz="2000">
              <a:latin typeface="Comic Sans MS"/>
              <a:ea typeface="Open Sans"/>
              <a:cs typeface="Open Sans"/>
            </a:endParaRPr>
          </a:p>
          <a:p>
            <a:r>
              <a:rPr lang="en-US" sz="2000">
                <a:latin typeface="Comic Sans MS"/>
                <a:ea typeface="Open Sans"/>
                <a:cs typeface="Open Sans"/>
              </a:rPr>
              <a:t>The bowler underarm throws the ball to the batter, who hits it out into the field using the racket after one bounce. </a:t>
            </a:r>
          </a:p>
          <a:p>
            <a:endParaRPr lang="en-US" sz="2000">
              <a:latin typeface="Comic Sans MS"/>
              <a:ea typeface="Open Sans"/>
              <a:cs typeface="Open Sans"/>
            </a:endParaRPr>
          </a:p>
          <a:p>
            <a:r>
              <a:rPr lang="en-US" sz="2000">
                <a:latin typeface="Comic Sans MS"/>
                <a:ea typeface="Open Sans"/>
                <a:cs typeface="Open Sans"/>
              </a:rPr>
              <a:t>The fielder must collect the ball and get it back to the bowler as quickly as possible. At the same time, the batter runs between the cones, scoring one point for each run and stopping once the bowler has the ball.</a:t>
            </a:r>
            <a:endParaRPr lang="en-US" sz="2000">
              <a:latin typeface="Comic Sans MS"/>
              <a:ea typeface="Calibri"/>
              <a:cs typeface="Calibri"/>
            </a:endParaRPr>
          </a:p>
          <a:p>
            <a:endParaRPr lang="en-US" sz="2000">
              <a:latin typeface="Comic Sans MS"/>
              <a:ea typeface="Open Sans"/>
              <a:cs typeface="Open Sans"/>
            </a:endParaRPr>
          </a:p>
          <a:p>
            <a:r>
              <a:rPr lang="en-US" sz="2000">
                <a:latin typeface="Comic Sans MS"/>
                <a:ea typeface="Open Sans"/>
                <a:cs typeface="Open Sans"/>
              </a:rPr>
              <a:t>Three turns then swap over.</a:t>
            </a:r>
          </a:p>
        </p:txBody>
      </p:sp>
      <p:pic>
        <p:nvPicPr>
          <p:cNvPr id="7" name="Picture 6" descr="Cartoon a cartoon of a child playing tennis&#10;&#10;Description automatically generated">
            <a:extLst>
              <a:ext uri="{FF2B5EF4-FFF2-40B4-BE49-F238E27FC236}">
                <a16:creationId xmlns:a16="http://schemas.microsoft.com/office/drawing/2014/main" id="{3C164ECC-CB0C-42FE-7120-7D37CA95BAE6}"/>
              </a:ext>
            </a:extLst>
          </p:cNvPr>
          <p:cNvPicPr>
            <a:picLocks noChangeAspect="1"/>
          </p:cNvPicPr>
          <p:nvPr/>
        </p:nvPicPr>
        <p:blipFill>
          <a:blip r:embed="rId2"/>
          <a:stretch>
            <a:fillRect/>
          </a:stretch>
        </p:blipFill>
        <p:spPr>
          <a:xfrm>
            <a:off x="5038876" y="4889198"/>
            <a:ext cx="2743200" cy="1917700"/>
          </a:xfrm>
          <a:prstGeom prst="rect">
            <a:avLst/>
          </a:prstGeom>
        </p:spPr>
      </p:pic>
    </p:spTree>
    <p:extLst>
      <p:ext uri="{BB962C8B-B14F-4D97-AF65-F5344CB8AC3E}">
        <p14:creationId xmlns:p14="http://schemas.microsoft.com/office/powerpoint/2010/main" val="35161754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8624E30-96EC-0F07-A5A9-D2E9B7763D4C}"/>
              </a:ext>
            </a:extLst>
          </p:cNvPr>
          <p:cNvSpPr txBox="1"/>
          <p:nvPr/>
        </p:nvSpPr>
        <p:spPr>
          <a:xfrm>
            <a:off x="194402" y="163291"/>
            <a:ext cx="7709712" cy="67710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a:solidFill>
                  <a:srgbClr val="000000"/>
                </a:solidFill>
                <a:latin typeface="Sassoon Primary"/>
                <a:cs typeface="Calibri"/>
              </a:rPr>
              <a:t>TBAT – develop collecting a ball</a:t>
            </a:r>
            <a:endParaRPr lang="en-GB" sz="1400">
              <a:solidFill>
                <a:srgbClr val="000000"/>
              </a:solidFill>
              <a:latin typeface="Sassoon Primary"/>
              <a:cs typeface="Calibri"/>
            </a:endParaRPr>
          </a:p>
          <a:p>
            <a:endParaRPr lang="en-GB">
              <a:latin typeface="Sassoon Primary"/>
              <a:cs typeface="Calibri"/>
            </a:endParaRPr>
          </a:p>
        </p:txBody>
      </p:sp>
      <p:sp>
        <p:nvSpPr>
          <p:cNvPr id="4" name="TextBox 5">
            <a:extLst>
              <a:ext uri="{FF2B5EF4-FFF2-40B4-BE49-F238E27FC236}">
                <a16:creationId xmlns:a16="http://schemas.microsoft.com/office/drawing/2014/main" id="{891DE45A-D42E-8EDE-55C1-F1A0F89B9A07}"/>
              </a:ext>
            </a:extLst>
          </p:cNvPr>
          <p:cNvSpPr txBox="1"/>
          <p:nvPr/>
        </p:nvSpPr>
        <p:spPr>
          <a:xfrm>
            <a:off x="4480283" y="370312"/>
            <a:ext cx="4232758" cy="707886"/>
          </a:xfrm>
          <a:prstGeom prst="rect">
            <a:avLst/>
          </a:prstGeom>
          <a:noFill/>
          <a:ln>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u="sng">
                <a:latin typeface="Sassoon Primary"/>
                <a:cs typeface="Calibri"/>
              </a:rPr>
              <a:t>Plenary</a:t>
            </a:r>
          </a:p>
          <a:p>
            <a:pPr algn="ctr"/>
            <a:r>
              <a:rPr lang="en-US" sz="2000" b="1" u="sng">
                <a:latin typeface="Sassoon Primary"/>
                <a:cs typeface="Calibri"/>
              </a:rPr>
              <a:t>True or false?</a:t>
            </a:r>
          </a:p>
        </p:txBody>
      </p:sp>
      <p:sp>
        <p:nvSpPr>
          <p:cNvPr id="3" name="TextBox 2">
            <a:extLst>
              <a:ext uri="{FF2B5EF4-FFF2-40B4-BE49-F238E27FC236}">
                <a16:creationId xmlns:a16="http://schemas.microsoft.com/office/drawing/2014/main" id="{4CB25465-865D-ED0B-5925-13C37F14DA12}"/>
              </a:ext>
            </a:extLst>
          </p:cNvPr>
          <p:cNvSpPr txBox="1"/>
          <p:nvPr/>
        </p:nvSpPr>
        <p:spPr>
          <a:xfrm>
            <a:off x="708782" y="1494971"/>
            <a:ext cx="11415484"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Arial"/>
              <a:buChar char="•"/>
            </a:pPr>
            <a:r>
              <a:rPr lang="en-US" sz="2000">
                <a:solidFill>
                  <a:srgbClr val="263339"/>
                </a:solidFill>
                <a:latin typeface="Comic Sans MS"/>
                <a:ea typeface="+mn-lt"/>
                <a:cs typeface="+mn-lt"/>
              </a:rPr>
              <a:t>When batting, I should hit towards the fielders. </a:t>
            </a:r>
            <a:endParaRPr lang="en-US" sz="2000" i="1">
              <a:solidFill>
                <a:srgbClr val="263339"/>
              </a:solidFill>
              <a:latin typeface="Comic Sans MS"/>
              <a:ea typeface="+mn-lt"/>
              <a:cs typeface="+mn-lt"/>
            </a:endParaRPr>
          </a:p>
          <a:p>
            <a:pPr>
              <a:buFont typeface="Arial"/>
              <a:buChar char="•"/>
            </a:pPr>
            <a:endParaRPr lang="en-US" sz="2000">
              <a:solidFill>
                <a:srgbClr val="263339"/>
              </a:solidFill>
              <a:latin typeface="Comic Sans MS"/>
              <a:ea typeface="+mn-lt"/>
              <a:cs typeface="+mn-lt"/>
            </a:endParaRPr>
          </a:p>
          <a:p>
            <a:pPr>
              <a:buFont typeface="Arial"/>
              <a:buChar char="•"/>
            </a:pPr>
            <a:r>
              <a:rPr lang="en-US" sz="2000">
                <a:solidFill>
                  <a:srgbClr val="263339"/>
                </a:solidFill>
                <a:latin typeface="Comic Sans MS"/>
                <a:ea typeface="+mn-lt"/>
                <a:cs typeface="+mn-lt"/>
              </a:rPr>
              <a:t>The bowler is on the fielding team. </a:t>
            </a:r>
            <a:endParaRPr lang="en-US" sz="2000" i="1">
              <a:solidFill>
                <a:srgbClr val="263339"/>
              </a:solidFill>
              <a:latin typeface="Comic Sans MS"/>
              <a:ea typeface="Calibri"/>
              <a:cs typeface="Calibri"/>
            </a:endParaRPr>
          </a:p>
          <a:p>
            <a:pPr>
              <a:buFont typeface="Arial"/>
              <a:buChar char="•"/>
            </a:pPr>
            <a:endParaRPr lang="en-US" sz="2000">
              <a:solidFill>
                <a:srgbClr val="263339"/>
              </a:solidFill>
              <a:latin typeface="Comic Sans MS"/>
              <a:ea typeface="+mn-lt"/>
              <a:cs typeface="+mn-lt"/>
            </a:endParaRPr>
          </a:p>
          <a:p>
            <a:pPr>
              <a:buFont typeface="Arial"/>
              <a:buChar char="•"/>
            </a:pPr>
            <a:r>
              <a:rPr lang="en-US" sz="2000">
                <a:solidFill>
                  <a:srgbClr val="263339"/>
                </a:solidFill>
                <a:latin typeface="Comic Sans MS"/>
                <a:ea typeface="+mn-lt"/>
                <a:cs typeface="+mn-lt"/>
              </a:rPr>
              <a:t>When fielding, I should return the ball quickly by throwing it back.</a:t>
            </a:r>
            <a:endParaRPr lang="en-US" sz="2000" i="1">
              <a:solidFill>
                <a:srgbClr val="263339"/>
              </a:solidFill>
              <a:latin typeface="Comic Sans MS"/>
              <a:ea typeface="Calibri"/>
              <a:cs typeface="Calibri"/>
            </a:endParaRPr>
          </a:p>
          <a:p>
            <a:pPr>
              <a:buFont typeface="Arial"/>
              <a:buChar char="•"/>
            </a:pPr>
            <a:endParaRPr lang="en-US" sz="2000">
              <a:solidFill>
                <a:srgbClr val="263339"/>
              </a:solidFill>
              <a:latin typeface="Comic Sans MS"/>
              <a:ea typeface="+mn-lt"/>
              <a:cs typeface="+mn-lt"/>
            </a:endParaRPr>
          </a:p>
          <a:p>
            <a:pPr>
              <a:buFont typeface="Arial"/>
              <a:buChar char="•"/>
            </a:pPr>
            <a:r>
              <a:rPr lang="en-US" sz="2000">
                <a:solidFill>
                  <a:srgbClr val="263339"/>
                </a:solidFill>
                <a:latin typeface="Comic Sans MS"/>
                <a:ea typeface="+mn-lt"/>
                <a:cs typeface="+mn-lt"/>
              </a:rPr>
              <a:t>Watching the ball as it comes towards me will help me collect it. </a:t>
            </a:r>
            <a:endParaRPr lang="en-US" sz="2000" i="1">
              <a:solidFill>
                <a:srgbClr val="263339"/>
              </a:solidFill>
              <a:latin typeface="Comic Sans MS"/>
              <a:ea typeface="+mn-lt"/>
              <a:cs typeface="+mn-lt"/>
            </a:endParaRPr>
          </a:p>
          <a:p>
            <a:pPr>
              <a:buFont typeface="Arial"/>
              <a:buChar char="•"/>
            </a:pPr>
            <a:endParaRPr lang="en-US" sz="2000">
              <a:solidFill>
                <a:srgbClr val="263339"/>
              </a:solidFill>
              <a:latin typeface="Comic Sans MS"/>
              <a:ea typeface="Calibri"/>
              <a:cs typeface="Calibri"/>
            </a:endParaRPr>
          </a:p>
          <a:p>
            <a:pPr>
              <a:buFont typeface="Arial"/>
              <a:buChar char="•"/>
            </a:pPr>
            <a:r>
              <a:rPr lang="en-US" sz="2000">
                <a:solidFill>
                  <a:srgbClr val="263339"/>
                </a:solidFill>
                <a:latin typeface="Comic Sans MS"/>
                <a:ea typeface="+mn-lt"/>
                <a:cs typeface="+mn-lt"/>
              </a:rPr>
              <a:t>My job as a fielder is to stop the batter scoring. </a:t>
            </a:r>
            <a:endParaRPr lang="en-US" sz="2000" i="1">
              <a:solidFill>
                <a:srgbClr val="263339"/>
              </a:solidFill>
              <a:latin typeface="Comic Sans MS"/>
              <a:ea typeface="Calibri"/>
              <a:cs typeface="Calibri"/>
            </a:endParaRPr>
          </a:p>
          <a:p>
            <a:pPr>
              <a:buFont typeface="Arial"/>
              <a:buChar char="•"/>
            </a:pPr>
            <a:endParaRPr lang="en-US" sz="2000">
              <a:solidFill>
                <a:srgbClr val="263339"/>
              </a:solidFill>
              <a:latin typeface="Comic Sans MS"/>
              <a:ea typeface="Calibri"/>
              <a:cs typeface="Calibri"/>
            </a:endParaRPr>
          </a:p>
          <a:p>
            <a:pPr>
              <a:buFont typeface=""/>
              <a:buChar char="•"/>
            </a:pPr>
            <a:endParaRPr lang="en-US" sz="2000">
              <a:solidFill>
                <a:srgbClr val="263339"/>
              </a:solidFill>
              <a:latin typeface="Comic Sans MS"/>
              <a:ea typeface="Open Sans"/>
              <a:cs typeface="Open Sans"/>
            </a:endParaRPr>
          </a:p>
        </p:txBody>
      </p:sp>
    </p:spTree>
    <p:extLst>
      <p:ext uri="{BB962C8B-B14F-4D97-AF65-F5344CB8AC3E}">
        <p14:creationId xmlns:p14="http://schemas.microsoft.com/office/powerpoint/2010/main" val="40480721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BFAAF-9774-BA95-F307-4FC014E78631}"/>
              </a:ext>
            </a:extLst>
          </p:cNvPr>
          <p:cNvSpPr>
            <a:spLocks noGrp="1"/>
          </p:cNvSpPr>
          <p:nvPr>
            <p:ph type="title"/>
          </p:nvPr>
        </p:nvSpPr>
        <p:spPr/>
        <p:txBody>
          <a:bodyPr/>
          <a:lstStyle/>
          <a:p>
            <a:r>
              <a:rPr lang="en-GB">
                <a:latin typeface="Sassoon Primary"/>
              </a:rPr>
              <a:t>Break</a:t>
            </a:r>
          </a:p>
        </p:txBody>
      </p:sp>
      <p:pic>
        <p:nvPicPr>
          <p:cNvPr id="4" name="Picture 4" descr="A picture containing text, doll, toy, clipart&#10;&#10;Description automatically generated">
            <a:extLst>
              <a:ext uri="{FF2B5EF4-FFF2-40B4-BE49-F238E27FC236}">
                <a16:creationId xmlns:a16="http://schemas.microsoft.com/office/drawing/2014/main" id="{80E16F55-9742-1DE8-655B-441A64BE4BF1}"/>
              </a:ext>
            </a:extLst>
          </p:cNvPr>
          <p:cNvPicPr>
            <a:picLocks noChangeAspect="1"/>
          </p:cNvPicPr>
          <p:nvPr/>
        </p:nvPicPr>
        <p:blipFill>
          <a:blip r:embed="rId2"/>
          <a:stretch>
            <a:fillRect/>
          </a:stretch>
        </p:blipFill>
        <p:spPr>
          <a:xfrm>
            <a:off x="4362450" y="3063081"/>
            <a:ext cx="3467100" cy="1876425"/>
          </a:xfrm>
          <a:prstGeom prst="rect">
            <a:avLst/>
          </a:prstGeom>
        </p:spPr>
      </p:pic>
    </p:spTree>
    <p:extLst>
      <p:ext uri="{BB962C8B-B14F-4D97-AF65-F5344CB8AC3E}">
        <p14:creationId xmlns:p14="http://schemas.microsoft.com/office/powerpoint/2010/main" val="12962673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p:txBody>
          <a:bodyPr/>
          <a:lstStyle/>
          <a:p>
            <a:r>
              <a:rPr lang="en-US"/>
              <a:t>Identify the missing numbers</a:t>
            </a:r>
          </a:p>
        </p:txBody>
      </p:sp>
      <p:sp>
        <p:nvSpPr>
          <p:cNvPr id="6" name="Rectangle: Rounded Corners 5">
            <a:extLst>
              <a:ext uri="{FF2B5EF4-FFF2-40B4-BE49-F238E27FC236}">
                <a16:creationId xmlns:a16="http://schemas.microsoft.com/office/drawing/2014/main" id="{E29DB96D-939E-8184-F7F8-FF95913AADEA}"/>
              </a:ext>
            </a:extLst>
          </p:cNvPr>
          <p:cNvSpPr/>
          <p:nvPr/>
        </p:nvSpPr>
        <p:spPr>
          <a:xfrm>
            <a:off x="346136" y="1551963"/>
            <a:ext cx="8462304" cy="793306"/>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Cambria Math" panose="02040503050406030204" pitchFamily="18" charset="0"/>
                <a:ea typeface="Cambria Math" panose="02040503050406030204" pitchFamily="18" charset="0"/>
              </a:rPr>
              <a:t>2,   4,   6,   ______,   10,   12,   ______,   16,   18,   ______</a:t>
            </a:r>
          </a:p>
        </p:txBody>
      </p:sp>
      <p:sp>
        <p:nvSpPr>
          <p:cNvPr id="7" name="Rectangle: Rounded Corners 6">
            <a:extLst>
              <a:ext uri="{FF2B5EF4-FFF2-40B4-BE49-F238E27FC236}">
                <a16:creationId xmlns:a16="http://schemas.microsoft.com/office/drawing/2014/main" id="{F980FAF2-26D3-6C09-0195-916A6EB05481}"/>
              </a:ext>
            </a:extLst>
          </p:cNvPr>
          <p:cNvSpPr/>
          <p:nvPr/>
        </p:nvSpPr>
        <p:spPr>
          <a:xfrm>
            <a:off x="346136" y="2889446"/>
            <a:ext cx="8462304" cy="793306"/>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Cambria Math" panose="02040503050406030204" pitchFamily="18" charset="0"/>
                <a:ea typeface="Cambria Math" panose="02040503050406030204" pitchFamily="18" charset="0"/>
              </a:rPr>
              <a:t>5,   10,   15,   20,   ______,   30,   35,   ______,   45,   ______</a:t>
            </a:r>
          </a:p>
        </p:txBody>
      </p:sp>
      <p:sp>
        <p:nvSpPr>
          <p:cNvPr id="8" name="Rectangle: Rounded Corners 7">
            <a:extLst>
              <a:ext uri="{FF2B5EF4-FFF2-40B4-BE49-F238E27FC236}">
                <a16:creationId xmlns:a16="http://schemas.microsoft.com/office/drawing/2014/main" id="{F52144DB-C4C2-2F55-4261-6C5A9205F3F2}"/>
              </a:ext>
            </a:extLst>
          </p:cNvPr>
          <p:cNvSpPr/>
          <p:nvPr/>
        </p:nvSpPr>
        <p:spPr>
          <a:xfrm>
            <a:off x="346136" y="4226929"/>
            <a:ext cx="8462304" cy="793306"/>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Cambria Math" panose="02040503050406030204" pitchFamily="18" charset="0"/>
                <a:ea typeface="Cambria Math" panose="02040503050406030204" pitchFamily="18" charset="0"/>
              </a:rPr>
              <a:t>10,   20,   30,   ______,   50,   60,   ______,   80,   ______,   100</a:t>
            </a:r>
          </a:p>
        </p:txBody>
      </p:sp>
      <p:sp>
        <p:nvSpPr>
          <p:cNvPr id="2" name="TextBox 1">
            <a:extLst>
              <a:ext uri="{FF2B5EF4-FFF2-40B4-BE49-F238E27FC236}">
                <a16:creationId xmlns:a16="http://schemas.microsoft.com/office/drawing/2014/main" id="{15545DE8-0219-E3F5-A204-1C0502CD4178}"/>
              </a:ext>
            </a:extLst>
          </p:cNvPr>
          <p:cNvSpPr txBox="1"/>
          <p:nvPr/>
        </p:nvSpPr>
        <p:spPr>
          <a:xfrm>
            <a:off x="11194967" y="1323604"/>
            <a:ext cx="828798" cy="1938992"/>
          </a:xfrm>
          <a:prstGeom prst="rect">
            <a:avLst/>
          </a:prstGeom>
          <a:solidFill>
            <a:schemeClr val="accent1">
              <a:lumMod val="60000"/>
              <a:lumOff val="4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4000">
                <a:solidFill>
                  <a:schemeClr val="bg1"/>
                </a:solidFill>
                <a:latin typeface="Sassoon Primary"/>
                <a:ea typeface="Calibri"/>
                <a:cs typeface="Calibri"/>
              </a:rPr>
              <a:t>3 in 3</a:t>
            </a:r>
            <a:endParaRPr lang="en-GB" sz="4000">
              <a:solidFill>
                <a:schemeClr val="bg1"/>
              </a:solidFill>
              <a:latin typeface="Sassoon Primary"/>
            </a:endParaRPr>
          </a:p>
        </p:txBody>
      </p:sp>
    </p:spTree>
    <p:extLst>
      <p:ext uri="{BB962C8B-B14F-4D97-AF65-F5344CB8AC3E}">
        <p14:creationId xmlns:p14="http://schemas.microsoft.com/office/powerpoint/2010/main" val="26158182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D37FB1C6-EF4F-20D1-AA62-4FDD0FA52939}"/>
              </a:ext>
            </a:extLst>
          </p:cNvPr>
          <p:cNvSpPr>
            <a:spLocks noGrp="1"/>
          </p:cNvSpPr>
          <p:nvPr>
            <p:ph type="title"/>
          </p:nvPr>
        </p:nvSpPr>
        <p:spPr/>
        <p:txBody>
          <a:bodyPr/>
          <a:lstStyle/>
          <a:p>
            <a:r>
              <a:rPr lang="en-GB"/>
              <a:t>To solve word problems</a:t>
            </a:r>
          </a:p>
        </p:txBody>
      </p:sp>
      <p:sp>
        <p:nvSpPr>
          <p:cNvPr id="2" name="Star: 5 Points 1">
            <a:extLst>
              <a:ext uri="{FF2B5EF4-FFF2-40B4-BE49-F238E27FC236}">
                <a16:creationId xmlns:a16="http://schemas.microsoft.com/office/drawing/2014/main" id="{932C8C4C-7507-4039-9809-3AE36DCC5732}"/>
              </a:ext>
            </a:extLst>
          </p:cNvPr>
          <p:cNvSpPr/>
          <p:nvPr/>
        </p:nvSpPr>
        <p:spPr>
          <a:xfrm>
            <a:off x="1251685" y="1612072"/>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tar: 5 Points 9">
            <a:extLst>
              <a:ext uri="{FF2B5EF4-FFF2-40B4-BE49-F238E27FC236}">
                <a16:creationId xmlns:a16="http://schemas.microsoft.com/office/drawing/2014/main" id="{A727E20B-A05A-4A07-9C4E-FA02DA600BF9}"/>
              </a:ext>
            </a:extLst>
          </p:cNvPr>
          <p:cNvSpPr/>
          <p:nvPr/>
        </p:nvSpPr>
        <p:spPr>
          <a:xfrm>
            <a:off x="8789448" y="1612072"/>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tar: 5 Points 10">
            <a:extLst>
              <a:ext uri="{FF2B5EF4-FFF2-40B4-BE49-F238E27FC236}">
                <a16:creationId xmlns:a16="http://schemas.microsoft.com/office/drawing/2014/main" id="{6B96B244-4919-4FE5-916A-C02C084E0BCF}"/>
              </a:ext>
            </a:extLst>
          </p:cNvPr>
          <p:cNvSpPr/>
          <p:nvPr/>
        </p:nvSpPr>
        <p:spPr>
          <a:xfrm>
            <a:off x="4851645" y="3651400"/>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Star: 5 Points 8">
            <a:extLst>
              <a:ext uri="{FF2B5EF4-FFF2-40B4-BE49-F238E27FC236}">
                <a16:creationId xmlns:a16="http://schemas.microsoft.com/office/drawing/2014/main" id="{82265CE6-8C2B-4289-85E8-95F1B3AEE60F}"/>
              </a:ext>
            </a:extLst>
          </p:cNvPr>
          <p:cNvSpPr/>
          <p:nvPr/>
        </p:nvSpPr>
        <p:spPr>
          <a:xfrm>
            <a:off x="1006103" y="3716932"/>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tar: 5 Points 9">
            <a:extLst>
              <a:ext uri="{FF2B5EF4-FFF2-40B4-BE49-F238E27FC236}">
                <a16:creationId xmlns:a16="http://schemas.microsoft.com/office/drawing/2014/main" id="{A727E20B-A05A-4A07-9C4E-FA02DA600BF9}"/>
              </a:ext>
            </a:extLst>
          </p:cNvPr>
          <p:cNvSpPr/>
          <p:nvPr/>
        </p:nvSpPr>
        <p:spPr>
          <a:xfrm>
            <a:off x="8821947" y="3429000"/>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ontent Placeholder 2">
            <a:extLst>
              <a:ext uri="{FF2B5EF4-FFF2-40B4-BE49-F238E27FC236}">
                <a16:creationId xmlns:a16="http://schemas.microsoft.com/office/drawing/2014/main" id="{7058BC2C-4980-3AF7-F898-D2BB842BD125}"/>
              </a:ext>
            </a:extLst>
          </p:cNvPr>
          <p:cNvSpPr txBox="1">
            <a:spLocks/>
          </p:cNvSpPr>
          <p:nvPr/>
        </p:nvSpPr>
        <p:spPr>
          <a:xfrm>
            <a:off x="2262814" y="1463951"/>
            <a:ext cx="2566253" cy="646331"/>
          </a:xfrm>
          <a:prstGeom prst="rect">
            <a:avLst/>
          </a:prstGeom>
        </p:spPr>
        <p:txBody>
          <a:bodyPr wrap="square">
            <a:sp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540000" indent="-360000" algn="l" defTabSz="914400" rtl="0" eaLnBrk="1" latinLnBrk="0" hangingPunct="1">
              <a:lnSpc>
                <a:spcPct val="100000"/>
              </a:lnSpc>
              <a:spcBef>
                <a:spcPts val="600"/>
              </a:spcBef>
              <a:spcAft>
                <a:spcPts val="600"/>
              </a:spcAft>
              <a:buClr>
                <a:srgbClr val="E50E46"/>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b="1"/>
              <a:t>part	</a:t>
            </a:r>
          </a:p>
        </p:txBody>
      </p:sp>
      <p:sp>
        <p:nvSpPr>
          <p:cNvPr id="19" name="Content Placeholder 2">
            <a:extLst>
              <a:ext uri="{FF2B5EF4-FFF2-40B4-BE49-F238E27FC236}">
                <a16:creationId xmlns:a16="http://schemas.microsoft.com/office/drawing/2014/main" id="{9CFE4D04-755A-F078-BFF9-1DDEDDDD17F4}"/>
              </a:ext>
            </a:extLst>
          </p:cNvPr>
          <p:cNvSpPr txBox="1">
            <a:spLocks/>
          </p:cNvSpPr>
          <p:nvPr/>
        </p:nvSpPr>
        <p:spPr>
          <a:xfrm>
            <a:off x="5368805" y="2164138"/>
            <a:ext cx="2566253" cy="646331"/>
          </a:xfrm>
          <a:prstGeom prst="rect">
            <a:avLst/>
          </a:prstGeom>
        </p:spPr>
        <p:txBody>
          <a:bodyPr wrap="square">
            <a:sp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540000" indent="-360000" algn="l" defTabSz="914400" rtl="0" eaLnBrk="1" latinLnBrk="0" hangingPunct="1">
              <a:lnSpc>
                <a:spcPct val="100000"/>
              </a:lnSpc>
              <a:spcBef>
                <a:spcPts val="600"/>
              </a:spcBef>
              <a:spcAft>
                <a:spcPts val="600"/>
              </a:spcAft>
              <a:buClr>
                <a:srgbClr val="E50E46"/>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b="1"/>
              <a:t>whole</a:t>
            </a:r>
          </a:p>
        </p:txBody>
      </p:sp>
      <p:sp>
        <p:nvSpPr>
          <p:cNvPr id="20" name="Content Placeholder 2">
            <a:extLst>
              <a:ext uri="{FF2B5EF4-FFF2-40B4-BE49-F238E27FC236}">
                <a16:creationId xmlns:a16="http://schemas.microsoft.com/office/drawing/2014/main" id="{F3834580-F9DE-E09A-BDB7-C6F2C451BDDC}"/>
              </a:ext>
            </a:extLst>
          </p:cNvPr>
          <p:cNvSpPr txBox="1">
            <a:spLocks/>
          </p:cNvSpPr>
          <p:nvPr/>
        </p:nvSpPr>
        <p:spPr>
          <a:xfrm>
            <a:off x="1948683" y="4771054"/>
            <a:ext cx="2566253" cy="646331"/>
          </a:xfrm>
          <a:prstGeom prst="rect">
            <a:avLst/>
          </a:prstGeom>
        </p:spPr>
        <p:txBody>
          <a:bodyPr wrap="square">
            <a:sp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540000" indent="-360000" algn="l" defTabSz="914400" rtl="0" eaLnBrk="1" latinLnBrk="0" hangingPunct="1">
              <a:lnSpc>
                <a:spcPct val="100000"/>
              </a:lnSpc>
              <a:spcBef>
                <a:spcPts val="600"/>
              </a:spcBef>
              <a:spcAft>
                <a:spcPts val="600"/>
              </a:spcAft>
              <a:buClr>
                <a:srgbClr val="E50E46"/>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b="1"/>
              <a:t>add	</a:t>
            </a:r>
          </a:p>
        </p:txBody>
      </p:sp>
      <p:sp>
        <p:nvSpPr>
          <p:cNvPr id="21" name="Content Placeholder 2">
            <a:extLst>
              <a:ext uri="{FF2B5EF4-FFF2-40B4-BE49-F238E27FC236}">
                <a16:creationId xmlns:a16="http://schemas.microsoft.com/office/drawing/2014/main" id="{6751D85A-D9FE-26B7-9F9D-CA42FDBCB14B}"/>
              </a:ext>
            </a:extLst>
          </p:cNvPr>
          <p:cNvSpPr txBox="1">
            <a:spLocks/>
          </p:cNvSpPr>
          <p:nvPr/>
        </p:nvSpPr>
        <p:spPr>
          <a:xfrm>
            <a:off x="5609477" y="4448732"/>
            <a:ext cx="2566253" cy="646331"/>
          </a:xfrm>
          <a:prstGeom prst="rect">
            <a:avLst/>
          </a:prstGeom>
        </p:spPr>
        <p:txBody>
          <a:bodyPr wrap="square">
            <a:sp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540000" indent="-360000" algn="l" defTabSz="914400" rtl="0" eaLnBrk="1" latinLnBrk="0" hangingPunct="1">
              <a:lnSpc>
                <a:spcPct val="100000"/>
              </a:lnSpc>
              <a:spcBef>
                <a:spcPts val="600"/>
              </a:spcBef>
              <a:spcAft>
                <a:spcPts val="600"/>
              </a:spcAft>
              <a:buClr>
                <a:srgbClr val="E50E46"/>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b="1"/>
              <a:t>subtract	</a:t>
            </a:r>
          </a:p>
        </p:txBody>
      </p:sp>
    </p:spTree>
    <p:extLst>
      <p:ext uri="{BB962C8B-B14F-4D97-AF65-F5344CB8AC3E}">
        <p14:creationId xmlns:p14="http://schemas.microsoft.com/office/powerpoint/2010/main" val="4108300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678" y="-153918"/>
            <a:ext cx="10515600" cy="1325563"/>
          </a:xfrm>
        </p:spPr>
        <p:txBody>
          <a:bodyPr/>
          <a:lstStyle/>
          <a:p>
            <a:r>
              <a:rPr lang="en-US"/>
              <a:t>Representing word problems</a:t>
            </a:r>
          </a:p>
        </p:txBody>
      </p:sp>
      <p:sp>
        <p:nvSpPr>
          <p:cNvPr id="4" name="Text Placeholder 3"/>
          <p:cNvSpPr>
            <a:spLocks noGrp="1"/>
          </p:cNvSpPr>
          <p:nvPr>
            <p:ph type="body" sz="quarter" idx="10"/>
          </p:nvPr>
        </p:nvSpPr>
        <p:spPr>
          <a:xfrm>
            <a:off x="219075" y="1166400"/>
            <a:ext cx="10606088" cy="1692771"/>
          </a:xfrm>
        </p:spPr>
        <p:txBody>
          <a:bodyPr/>
          <a:lstStyle/>
          <a:p>
            <a:r>
              <a:rPr lang="en-GB"/>
              <a:t>Mr Geppetto has 49 paintbrushes in his workshop. </a:t>
            </a:r>
          </a:p>
          <a:p>
            <a:r>
              <a:rPr lang="en-GB"/>
              <a:t>Eight of them are old so he throws them away. </a:t>
            </a:r>
          </a:p>
          <a:p>
            <a:r>
              <a:rPr lang="en-GB"/>
              <a:t>How many does he have now? </a:t>
            </a:r>
          </a:p>
        </p:txBody>
      </p:sp>
      <p:sp>
        <p:nvSpPr>
          <p:cNvPr id="17" name="Content Placeholder 2"/>
          <p:cNvSpPr txBox="1">
            <a:spLocks/>
          </p:cNvSpPr>
          <p:nvPr/>
        </p:nvSpPr>
        <p:spPr>
          <a:xfrm>
            <a:off x="457001" y="5286031"/>
            <a:ext cx="10080000" cy="863436"/>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Tx/>
              <a:buNone/>
              <a:defRPr sz="2800" kern="1200">
                <a:solidFill>
                  <a:schemeClr val="tx1"/>
                </a:solidFill>
                <a:latin typeface="Century Gothic"/>
                <a:ea typeface="+mn-ea"/>
                <a:cs typeface="Century Gothic"/>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br>
              <a:rPr lang="en-US"/>
            </a:br>
            <a:endParaRPr lang="en-US"/>
          </a:p>
        </p:txBody>
      </p:sp>
      <p:pic>
        <p:nvPicPr>
          <p:cNvPr id="6" name="Picture 5">
            <a:extLst>
              <a:ext uri="{FF2B5EF4-FFF2-40B4-BE49-F238E27FC236}">
                <a16:creationId xmlns:a16="http://schemas.microsoft.com/office/drawing/2014/main" id="{4599F038-F498-E645-9CEE-BADC1113C924}"/>
              </a:ext>
            </a:extLst>
          </p:cNvPr>
          <p:cNvPicPr>
            <a:picLocks noChangeAspect="1"/>
          </p:cNvPicPr>
          <p:nvPr/>
        </p:nvPicPr>
        <p:blipFill rotWithShape="1">
          <a:blip r:embed="rId3"/>
          <a:srcRect r="38232"/>
          <a:stretch/>
        </p:blipFill>
        <p:spPr>
          <a:xfrm>
            <a:off x="9226015" y="1271989"/>
            <a:ext cx="1599148" cy="1692771"/>
          </a:xfrm>
          <a:prstGeom prst="rect">
            <a:avLst/>
          </a:prstGeom>
        </p:spPr>
      </p:pic>
      <p:grpSp>
        <p:nvGrpSpPr>
          <p:cNvPr id="16" name="Group 15">
            <a:extLst>
              <a:ext uri="{FF2B5EF4-FFF2-40B4-BE49-F238E27FC236}">
                <a16:creationId xmlns:a16="http://schemas.microsoft.com/office/drawing/2014/main" id="{869C9CE2-DFBF-3849-B264-E44407C15C93}"/>
              </a:ext>
            </a:extLst>
          </p:cNvPr>
          <p:cNvGrpSpPr/>
          <p:nvPr/>
        </p:nvGrpSpPr>
        <p:grpSpPr>
          <a:xfrm>
            <a:off x="564969" y="4716055"/>
            <a:ext cx="2473124" cy="1538102"/>
            <a:chOff x="2390297" y="2753772"/>
            <a:chExt cx="3460929" cy="2403862"/>
          </a:xfrm>
        </p:grpSpPr>
        <p:cxnSp>
          <p:nvCxnSpPr>
            <p:cNvPr id="18" name="Straight Connector 17">
              <a:extLst>
                <a:ext uri="{FF2B5EF4-FFF2-40B4-BE49-F238E27FC236}">
                  <a16:creationId xmlns:a16="http://schemas.microsoft.com/office/drawing/2014/main" id="{6E3D4013-79CF-A2FA-00CA-A10E1BE366CC}"/>
                </a:ext>
              </a:extLst>
            </p:cNvPr>
            <p:cNvCxnSpPr>
              <a:cxnSpLocks/>
              <a:stCxn id="22" idx="3"/>
              <a:endCxn id="20" idx="1"/>
            </p:cNvCxnSpPr>
            <p:nvPr/>
          </p:nvCxnSpPr>
          <p:spPr>
            <a:xfrm flipV="1">
              <a:off x="3830297" y="3293772"/>
              <a:ext cx="580929" cy="661303"/>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F3B7140B-BA87-DD30-752A-F5131F94090A}"/>
                </a:ext>
              </a:extLst>
            </p:cNvPr>
            <p:cNvCxnSpPr>
              <a:cxnSpLocks/>
              <a:stCxn id="22" idx="3"/>
              <a:endCxn id="21" idx="1"/>
            </p:cNvCxnSpPr>
            <p:nvPr/>
          </p:nvCxnSpPr>
          <p:spPr>
            <a:xfrm>
              <a:off x="3830297" y="3955075"/>
              <a:ext cx="571277" cy="662559"/>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Google Shape;1039;p34">
              <a:extLst>
                <a:ext uri="{FF2B5EF4-FFF2-40B4-BE49-F238E27FC236}">
                  <a16:creationId xmlns:a16="http://schemas.microsoft.com/office/drawing/2014/main" id="{0739F0F6-BE2A-3ED9-7917-841E13343EC4}"/>
                </a:ext>
              </a:extLst>
            </p:cNvPr>
            <p:cNvSpPr/>
            <p:nvPr/>
          </p:nvSpPr>
          <p:spPr>
            <a:xfrm>
              <a:off x="4411226" y="2753772"/>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sp>
          <p:nvSpPr>
            <p:cNvPr id="21" name="Google Shape;1039;p34">
              <a:extLst>
                <a:ext uri="{FF2B5EF4-FFF2-40B4-BE49-F238E27FC236}">
                  <a16:creationId xmlns:a16="http://schemas.microsoft.com/office/drawing/2014/main" id="{01493219-DE3B-E266-A480-CE142458B30E}"/>
                </a:ext>
              </a:extLst>
            </p:cNvPr>
            <p:cNvSpPr/>
            <p:nvPr/>
          </p:nvSpPr>
          <p:spPr>
            <a:xfrm>
              <a:off x="4401574" y="4077634"/>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sp>
          <p:nvSpPr>
            <p:cNvPr id="22" name="Google Shape;1039;p34">
              <a:extLst>
                <a:ext uri="{FF2B5EF4-FFF2-40B4-BE49-F238E27FC236}">
                  <a16:creationId xmlns:a16="http://schemas.microsoft.com/office/drawing/2014/main" id="{EAB0CB0B-32A3-7E7E-BA4F-7D2FADCFF3E0}"/>
                </a:ext>
              </a:extLst>
            </p:cNvPr>
            <p:cNvSpPr/>
            <p:nvPr/>
          </p:nvSpPr>
          <p:spPr>
            <a:xfrm>
              <a:off x="2390297" y="3415075"/>
              <a:ext cx="1440000" cy="1080000"/>
            </a:xfrm>
            <a:prstGeom prst="roundRect">
              <a:avLst>
                <a:gd name="adj" fmla="val 16667"/>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grpSp>
    </p:spTree>
    <p:extLst>
      <p:ext uri="{BB962C8B-B14F-4D97-AF65-F5344CB8AC3E}">
        <p14:creationId xmlns:p14="http://schemas.microsoft.com/office/powerpoint/2010/main" val="24941131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113" y="690"/>
            <a:ext cx="10515600" cy="1325563"/>
          </a:xfrm>
        </p:spPr>
        <p:txBody>
          <a:bodyPr/>
          <a:lstStyle/>
          <a:p>
            <a:r>
              <a:rPr lang="en-US"/>
              <a:t>Representing word problems</a:t>
            </a:r>
          </a:p>
        </p:txBody>
      </p:sp>
      <p:sp>
        <p:nvSpPr>
          <p:cNvPr id="4" name="Text Placeholder 3"/>
          <p:cNvSpPr>
            <a:spLocks noGrp="1"/>
          </p:cNvSpPr>
          <p:nvPr>
            <p:ph type="body" sz="quarter" idx="10"/>
          </p:nvPr>
        </p:nvSpPr>
        <p:spPr>
          <a:xfrm>
            <a:off x="219075" y="1166400"/>
            <a:ext cx="10606088" cy="2277547"/>
          </a:xfrm>
        </p:spPr>
        <p:txBody>
          <a:bodyPr/>
          <a:lstStyle/>
          <a:p>
            <a:r>
              <a:rPr lang="en-GB"/>
              <a:t>Mr Geppetto is making new toys. </a:t>
            </a:r>
          </a:p>
          <a:p>
            <a:r>
              <a:rPr lang="en-GB"/>
              <a:t>A toy car is 24 cubes long. </a:t>
            </a:r>
          </a:p>
          <a:p>
            <a:r>
              <a:rPr lang="en-GB"/>
              <a:t>A toy bike is eight cubes long. </a:t>
            </a:r>
          </a:p>
          <a:p>
            <a:r>
              <a:rPr lang="en-GB"/>
              <a:t>What is the total length of the two toys? </a:t>
            </a:r>
          </a:p>
        </p:txBody>
      </p:sp>
      <p:sp>
        <p:nvSpPr>
          <p:cNvPr id="17" name="Content Placeholder 2"/>
          <p:cNvSpPr txBox="1">
            <a:spLocks/>
          </p:cNvSpPr>
          <p:nvPr/>
        </p:nvSpPr>
        <p:spPr>
          <a:xfrm>
            <a:off x="457001" y="5286031"/>
            <a:ext cx="10080000" cy="863436"/>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Tx/>
              <a:buNone/>
              <a:defRPr sz="2800" kern="1200">
                <a:solidFill>
                  <a:schemeClr val="tx1"/>
                </a:solidFill>
                <a:latin typeface="Century Gothic"/>
                <a:ea typeface="+mn-ea"/>
                <a:cs typeface="Century Gothic"/>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br>
              <a:rPr lang="en-US"/>
            </a:br>
            <a:endParaRPr lang="en-US"/>
          </a:p>
        </p:txBody>
      </p:sp>
      <p:pic>
        <p:nvPicPr>
          <p:cNvPr id="8" name="Picture 7">
            <a:extLst>
              <a:ext uri="{FF2B5EF4-FFF2-40B4-BE49-F238E27FC236}">
                <a16:creationId xmlns:a16="http://schemas.microsoft.com/office/drawing/2014/main" id="{17B5B876-59A7-0D4C-ABA7-FF38156C5DF6}"/>
              </a:ext>
            </a:extLst>
          </p:cNvPr>
          <p:cNvPicPr>
            <a:picLocks noChangeAspect="1"/>
          </p:cNvPicPr>
          <p:nvPr/>
        </p:nvPicPr>
        <p:blipFill>
          <a:blip r:embed="rId3"/>
          <a:stretch>
            <a:fillRect/>
          </a:stretch>
        </p:blipFill>
        <p:spPr>
          <a:xfrm>
            <a:off x="8584275" y="2752390"/>
            <a:ext cx="2240888" cy="1459661"/>
          </a:xfrm>
          <a:prstGeom prst="rect">
            <a:avLst/>
          </a:prstGeom>
        </p:spPr>
      </p:pic>
      <p:pic>
        <p:nvPicPr>
          <p:cNvPr id="18" name="Picture 17">
            <a:extLst>
              <a:ext uri="{FF2B5EF4-FFF2-40B4-BE49-F238E27FC236}">
                <a16:creationId xmlns:a16="http://schemas.microsoft.com/office/drawing/2014/main" id="{755F56C4-9989-5943-8A9F-0D405D3945CC}"/>
              </a:ext>
            </a:extLst>
          </p:cNvPr>
          <p:cNvPicPr>
            <a:picLocks noChangeAspect="1"/>
          </p:cNvPicPr>
          <p:nvPr/>
        </p:nvPicPr>
        <p:blipFill>
          <a:blip r:embed="rId4"/>
          <a:stretch>
            <a:fillRect/>
          </a:stretch>
        </p:blipFill>
        <p:spPr>
          <a:xfrm>
            <a:off x="8584275" y="1166400"/>
            <a:ext cx="2240888" cy="1459183"/>
          </a:xfrm>
          <a:prstGeom prst="rect">
            <a:avLst/>
          </a:prstGeom>
        </p:spPr>
      </p:pic>
      <p:grpSp>
        <p:nvGrpSpPr>
          <p:cNvPr id="3" name="Group 2">
            <a:extLst>
              <a:ext uri="{FF2B5EF4-FFF2-40B4-BE49-F238E27FC236}">
                <a16:creationId xmlns:a16="http://schemas.microsoft.com/office/drawing/2014/main" id="{A6DB69D0-5198-3071-A845-F9BED3065E99}"/>
              </a:ext>
            </a:extLst>
          </p:cNvPr>
          <p:cNvGrpSpPr/>
          <p:nvPr/>
        </p:nvGrpSpPr>
        <p:grpSpPr>
          <a:xfrm>
            <a:off x="564969" y="4409276"/>
            <a:ext cx="2621566" cy="1844881"/>
            <a:chOff x="2390297" y="2274315"/>
            <a:chExt cx="3668661" cy="2883319"/>
          </a:xfrm>
        </p:grpSpPr>
        <p:cxnSp>
          <p:nvCxnSpPr>
            <p:cNvPr id="5" name="Straight Connector 4">
              <a:extLst>
                <a:ext uri="{FF2B5EF4-FFF2-40B4-BE49-F238E27FC236}">
                  <a16:creationId xmlns:a16="http://schemas.microsoft.com/office/drawing/2014/main" id="{5771A30E-84B9-A116-F8A3-EA038D2BFBE4}"/>
                </a:ext>
              </a:extLst>
            </p:cNvPr>
            <p:cNvCxnSpPr>
              <a:cxnSpLocks/>
              <a:stCxn id="11" idx="3"/>
              <a:endCxn id="7" idx="1"/>
            </p:cNvCxnSpPr>
            <p:nvPr/>
          </p:nvCxnSpPr>
          <p:spPr>
            <a:xfrm flipV="1">
              <a:off x="3830297" y="2814315"/>
              <a:ext cx="788660" cy="114076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0E83C87E-102E-1EC0-1154-C0B133D4E1EF}"/>
                </a:ext>
              </a:extLst>
            </p:cNvPr>
            <p:cNvCxnSpPr>
              <a:cxnSpLocks/>
              <a:stCxn id="11" idx="3"/>
              <a:endCxn id="10" idx="1"/>
            </p:cNvCxnSpPr>
            <p:nvPr/>
          </p:nvCxnSpPr>
          <p:spPr>
            <a:xfrm>
              <a:off x="3830297" y="3955075"/>
              <a:ext cx="571277" cy="662559"/>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Google Shape;1039;p34">
              <a:extLst>
                <a:ext uri="{FF2B5EF4-FFF2-40B4-BE49-F238E27FC236}">
                  <a16:creationId xmlns:a16="http://schemas.microsoft.com/office/drawing/2014/main" id="{09779AC3-C81B-07D7-D098-6B6BB618FCD7}"/>
                </a:ext>
              </a:extLst>
            </p:cNvPr>
            <p:cNvSpPr/>
            <p:nvPr/>
          </p:nvSpPr>
          <p:spPr>
            <a:xfrm>
              <a:off x="4618958" y="2274315"/>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sp>
          <p:nvSpPr>
            <p:cNvPr id="10" name="Google Shape;1039;p34">
              <a:extLst>
                <a:ext uri="{FF2B5EF4-FFF2-40B4-BE49-F238E27FC236}">
                  <a16:creationId xmlns:a16="http://schemas.microsoft.com/office/drawing/2014/main" id="{F432014A-D5C8-B0D5-A241-2A83F5D587DD}"/>
                </a:ext>
              </a:extLst>
            </p:cNvPr>
            <p:cNvSpPr/>
            <p:nvPr/>
          </p:nvSpPr>
          <p:spPr>
            <a:xfrm>
              <a:off x="4401574" y="4077634"/>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sp>
          <p:nvSpPr>
            <p:cNvPr id="11" name="Google Shape;1039;p34">
              <a:extLst>
                <a:ext uri="{FF2B5EF4-FFF2-40B4-BE49-F238E27FC236}">
                  <a16:creationId xmlns:a16="http://schemas.microsoft.com/office/drawing/2014/main" id="{8CD41118-C8B1-52A6-C48F-480AC2C17999}"/>
                </a:ext>
              </a:extLst>
            </p:cNvPr>
            <p:cNvSpPr/>
            <p:nvPr/>
          </p:nvSpPr>
          <p:spPr>
            <a:xfrm>
              <a:off x="2390297" y="3415075"/>
              <a:ext cx="1440000" cy="1080000"/>
            </a:xfrm>
            <a:prstGeom prst="roundRect">
              <a:avLst>
                <a:gd name="adj" fmla="val 16667"/>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grpSp>
      <mc:AlternateContent xmlns:mc="http://schemas.openxmlformats.org/markup-compatibility/2006" xmlns:p14="http://schemas.microsoft.com/office/powerpoint/2010/main">
        <mc:Choice Requires="p14">
          <p:contentPart p14:bwMode="auto" r:id="rId5">
            <p14:nvContentPartPr>
              <p14:cNvPr id="28" name="Ink 27">
                <a:extLst>
                  <a:ext uri="{FF2B5EF4-FFF2-40B4-BE49-F238E27FC236}">
                    <a16:creationId xmlns:a16="http://schemas.microsoft.com/office/drawing/2014/main" id="{EA3EC3B3-39EF-EE4E-E566-F4F4D44025BF}"/>
                  </a:ext>
                </a:extLst>
              </p14:cNvPr>
              <p14:cNvContentPartPr/>
              <p14:nvPr/>
            </p14:nvContentPartPr>
            <p14:xfrm>
              <a:off x="12702218" y="3733305"/>
              <a:ext cx="86022" cy="30087"/>
            </p14:xfrm>
          </p:contentPart>
        </mc:Choice>
        <mc:Fallback xmlns="">
          <p:pic>
            <p:nvPicPr>
              <p:cNvPr id="28" name="Ink 27">
                <a:extLst>
                  <a:ext uri="{FF2B5EF4-FFF2-40B4-BE49-F238E27FC236}">
                    <a16:creationId xmlns:a16="http://schemas.microsoft.com/office/drawing/2014/main" id="{EA3EC3B3-39EF-EE4E-E566-F4F4D44025BF}"/>
                  </a:ext>
                </a:extLst>
              </p:cNvPr>
              <p:cNvPicPr/>
              <p:nvPr/>
            </p:nvPicPr>
            <p:blipFill>
              <a:blip r:embed="rId6"/>
              <a:stretch>
                <a:fillRect/>
              </a:stretch>
            </p:blipFill>
            <p:spPr>
              <a:xfrm>
                <a:off x="12684297" y="3715607"/>
                <a:ext cx="121506" cy="65130"/>
              </a:xfrm>
              <a:prstGeom prst="rect">
                <a:avLst/>
              </a:prstGeom>
            </p:spPr>
          </p:pic>
        </mc:Fallback>
      </mc:AlternateContent>
    </p:spTree>
    <p:extLst>
      <p:ext uri="{BB962C8B-B14F-4D97-AF65-F5344CB8AC3E}">
        <p14:creationId xmlns:p14="http://schemas.microsoft.com/office/powerpoint/2010/main" val="18545669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5187A-7D3D-19D2-9202-2B1F43357ECF}"/>
              </a:ext>
            </a:extLst>
          </p:cNvPr>
          <p:cNvSpPr>
            <a:spLocks noGrp="1"/>
          </p:cNvSpPr>
          <p:nvPr>
            <p:ph type="title"/>
          </p:nvPr>
        </p:nvSpPr>
        <p:spPr/>
        <p:txBody>
          <a:bodyPr/>
          <a:lstStyle/>
          <a:p>
            <a:pPr algn="ctr"/>
            <a:r>
              <a:rPr lang="en-GB" b="1" u="sng">
                <a:latin typeface="Sassoon Primary"/>
                <a:cs typeface="Calibri Light"/>
              </a:rPr>
              <a:t>Morning Challenges</a:t>
            </a:r>
            <a:endParaRPr lang="en-GB" b="1" u="sng">
              <a:latin typeface="Sassoon Primary"/>
            </a:endParaRPr>
          </a:p>
        </p:txBody>
      </p:sp>
      <p:sp>
        <p:nvSpPr>
          <p:cNvPr id="3" name="TextBox 2">
            <a:extLst>
              <a:ext uri="{FF2B5EF4-FFF2-40B4-BE49-F238E27FC236}">
                <a16:creationId xmlns:a16="http://schemas.microsoft.com/office/drawing/2014/main" id="{DCD2A9AE-8C14-09DB-518E-15242DC61215}"/>
              </a:ext>
            </a:extLst>
          </p:cNvPr>
          <p:cNvSpPr txBox="1"/>
          <p:nvPr/>
        </p:nvSpPr>
        <p:spPr>
          <a:xfrm>
            <a:off x="877302" y="2118058"/>
            <a:ext cx="3446546"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3200">
                <a:latin typeface="Sassoon Primary"/>
                <a:cs typeface="Calibri" panose="020F0502020204030204"/>
              </a:rPr>
              <a:t>Name writing practise. </a:t>
            </a:r>
          </a:p>
          <a:p>
            <a:pPr marL="342900" indent="-342900">
              <a:buAutoNum type="arabicPeriod"/>
            </a:pPr>
            <a:endParaRPr lang="en-GB" sz="3200">
              <a:latin typeface="Sassoon Primary"/>
              <a:cs typeface="Calibri" panose="020F0502020204030204"/>
            </a:endParaRPr>
          </a:p>
          <a:p>
            <a:pPr marL="342900" indent="-342900">
              <a:buAutoNum type="arabicPeriod"/>
            </a:pPr>
            <a:r>
              <a:rPr lang="en-GB" sz="3200">
                <a:latin typeface="Sassoon Primary"/>
                <a:cs typeface="Calibri" panose="020F0502020204030204"/>
              </a:rPr>
              <a:t>Phase 5 phonics practise.</a:t>
            </a:r>
          </a:p>
          <a:p>
            <a:pPr marL="342900" indent="-342900">
              <a:buAutoNum type="arabicPeriod"/>
            </a:pPr>
            <a:endParaRPr lang="en-GB" sz="3200">
              <a:latin typeface="Sassoon Primary"/>
              <a:cs typeface="Calibri" panose="020F0502020204030204"/>
            </a:endParaRPr>
          </a:p>
          <a:p>
            <a:pPr marL="342900" indent="-342900">
              <a:buAutoNum type="arabicPeriod"/>
            </a:pPr>
            <a:r>
              <a:rPr lang="en-GB" sz="3200">
                <a:latin typeface="Sassoon Primary"/>
                <a:cs typeface="Calibri" panose="020F0502020204030204"/>
              </a:rPr>
              <a:t>Read a book.</a:t>
            </a:r>
          </a:p>
          <a:p>
            <a:pPr marL="342900" indent="-342900">
              <a:buAutoNum type="arabicPeriod"/>
            </a:pPr>
            <a:endParaRPr lang="en-GB" sz="3200">
              <a:latin typeface="Sassoon Primary"/>
              <a:cs typeface="Calibri" panose="020F0502020204030204"/>
            </a:endParaRPr>
          </a:p>
          <a:p>
            <a:pPr marL="342900" indent="-342900">
              <a:buAutoNum type="arabicPeriod"/>
            </a:pPr>
            <a:endParaRPr lang="en-GB" sz="3200">
              <a:latin typeface="Sassoon Primary"/>
              <a:cs typeface="Calibri" panose="020F0502020204030204"/>
            </a:endParaRPr>
          </a:p>
          <a:p>
            <a:pPr marL="342900" indent="-342900">
              <a:buAutoNum type="arabicPeriod"/>
            </a:pPr>
            <a:endParaRPr lang="en-GB" sz="3200">
              <a:latin typeface="Sassoon Primary"/>
              <a:cs typeface="Calibri" panose="020F0502020204030204"/>
            </a:endParaRPr>
          </a:p>
        </p:txBody>
      </p:sp>
      <p:pic>
        <p:nvPicPr>
          <p:cNvPr id="4" name="Picture 3" descr="A page of a game&#10;&#10;Description automatically generated">
            <a:extLst>
              <a:ext uri="{FF2B5EF4-FFF2-40B4-BE49-F238E27FC236}">
                <a16:creationId xmlns:a16="http://schemas.microsoft.com/office/drawing/2014/main" id="{0552EA9E-DB61-82AE-F224-C74F524D7BE6}"/>
              </a:ext>
            </a:extLst>
          </p:cNvPr>
          <p:cNvPicPr>
            <a:picLocks noChangeAspect="1"/>
          </p:cNvPicPr>
          <p:nvPr/>
        </p:nvPicPr>
        <p:blipFill>
          <a:blip r:embed="rId2"/>
          <a:stretch>
            <a:fillRect/>
          </a:stretch>
        </p:blipFill>
        <p:spPr>
          <a:xfrm>
            <a:off x="4816066" y="1904999"/>
            <a:ext cx="6750870" cy="4398819"/>
          </a:xfrm>
          <a:prstGeom prst="rect">
            <a:avLst/>
          </a:prstGeom>
        </p:spPr>
      </p:pic>
    </p:spTree>
    <p:extLst>
      <p:ext uri="{BB962C8B-B14F-4D97-AF65-F5344CB8AC3E}">
        <p14:creationId xmlns:p14="http://schemas.microsoft.com/office/powerpoint/2010/main" val="36594809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0C51F7AC-7396-89C0-0256-B6F2C928E42E}"/>
              </a:ext>
            </a:extLst>
          </p:cNvPr>
          <p:cNvSpPr>
            <a:spLocks noGrp="1"/>
          </p:cNvSpPr>
          <p:nvPr>
            <p:ph type="body" sz="quarter" idx="11"/>
          </p:nvPr>
        </p:nvSpPr>
        <p:spPr/>
        <p:txBody>
          <a:bodyPr/>
          <a:lstStyle/>
          <a:p>
            <a:r>
              <a:rPr lang="en-GB"/>
              <a:t>part      whole      add      subtract</a:t>
            </a:r>
          </a:p>
        </p:txBody>
      </p:sp>
      <p:sp>
        <p:nvSpPr>
          <p:cNvPr id="15" name="Rectangular Callout 14"/>
          <p:cNvSpPr/>
          <p:nvPr/>
        </p:nvSpPr>
        <p:spPr>
          <a:xfrm>
            <a:off x="645772" y="924620"/>
            <a:ext cx="4319633" cy="1739680"/>
          </a:xfrm>
          <a:prstGeom prst="wedgeRectCallout">
            <a:avLst>
              <a:gd name="adj1" fmla="val -41611"/>
              <a:gd name="adj2" fmla="val 88505"/>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a:solidFill>
                  <a:schemeClr val="tx1"/>
                </a:solidFill>
                <a:latin typeface="Century Gothic" panose="020B0502020202020204" pitchFamily="34" charset="0"/>
              </a:rPr>
              <a:t>Hugo has 27 stickers. </a:t>
            </a:r>
          </a:p>
          <a:p>
            <a:pPr algn="ctr"/>
            <a:r>
              <a:rPr lang="en-GB" sz="2400">
                <a:solidFill>
                  <a:schemeClr val="tx1"/>
                </a:solidFill>
                <a:latin typeface="Century Gothic" panose="020B0502020202020204" pitchFamily="34" charset="0"/>
              </a:rPr>
              <a:t>Safiya has nine stickers. </a:t>
            </a:r>
          </a:p>
          <a:p>
            <a:pPr algn="ctr"/>
            <a:r>
              <a:rPr lang="en-GB" sz="2400">
                <a:solidFill>
                  <a:schemeClr val="tx1"/>
                </a:solidFill>
                <a:latin typeface="Century Gothic" panose="020B0502020202020204" pitchFamily="34" charset="0"/>
              </a:rPr>
              <a:t>How many stickers do they have in total?</a:t>
            </a:r>
          </a:p>
        </p:txBody>
      </p:sp>
      <p:sp>
        <p:nvSpPr>
          <p:cNvPr id="16" name="Rectangular Callout 15"/>
          <p:cNvSpPr/>
          <p:nvPr/>
        </p:nvSpPr>
        <p:spPr>
          <a:xfrm flipH="1">
            <a:off x="5475766" y="1462132"/>
            <a:ext cx="4396258" cy="2088853"/>
          </a:xfrm>
          <a:prstGeom prst="wedgeRectCallout">
            <a:avLst>
              <a:gd name="adj1" fmla="val -42043"/>
              <a:gd name="adj2" fmla="val 66502"/>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a:solidFill>
                  <a:schemeClr val="tx1"/>
                </a:solidFill>
                <a:latin typeface="Century Gothic" panose="020B0502020202020204" pitchFamily="34" charset="0"/>
              </a:rPr>
              <a:t>I think this part-whole model matches the problem. </a:t>
            </a:r>
          </a:p>
          <a:p>
            <a:pPr algn="ctr"/>
            <a:r>
              <a:rPr lang="en-GB" sz="2400">
                <a:solidFill>
                  <a:schemeClr val="tx1"/>
                </a:solidFill>
                <a:latin typeface="Century Gothic" panose="020B0502020202020204" pitchFamily="34" charset="0"/>
              </a:rPr>
              <a:t>The two children represent two parts and we want to find the whole.</a:t>
            </a:r>
          </a:p>
        </p:txBody>
      </p:sp>
      <p:sp>
        <p:nvSpPr>
          <p:cNvPr id="10" name="Rectangular Callout 9"/>
          <p:cNvSpPr/>
          <p:nvPr/>
        </p:nvSpPr>
        <p:spPr>
          <a:xfrm>
            <a:off x="1943709" y="4797819"/>
            <a:ext cx="3063335" cy="909194"/>
          </a:xfrm>
          <a:prstGeom prst="wedgeRectCallout">
            <a:avLst>
              <a:gd name="adj1" fmla="val -58769"/>
              <a:gd name="adj2" fmla="val -54547"/>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a:solidFill>
                  <a:schemeClr val="tx1"/>
                </a:solidFill>
                <a:latin typeface="Century Gothic" panose="020B0502020202020204" pitchFamily="34" charset="0"/>
              </a:rPr>
              <a:t>So the calculation will be 27 + 9.</a:t>
            </a:r>
          </a:p>
        </p:txBody>
      </p:sp>
      <p:grpSp>
        <p:nvGrpSpPr>
          <p:cNvPr id="3" name="Group 2">
            <a:extLst>
              <a:ext uri="{FF2B5EF4-FFF2-40B4-BE49-F238E27FC236}">
                <a16:creationId xmlns:a16="http://schemas.microsoft.com/office/drawing/2014/main" id="{2BF6FFE4-11F0-53A2-4736-612B6DE9E77F}"/>
              </a:ext>
            </a:extLst>
          </p:cNvPr>
          <p:cNvGrpSpPr/>
          <p:nvPr/>
        </p:nvGrpSpPr>
        <p:grpSpPr>
          <a:xfrm>
            <a:off x="5576333" y="3960018"/>
            <a:ext cx="2473124" cy="1538102"/>
            <a:chOff x="2390297" y="2753772"/>
            <a:chExt cx="3460929" cy="2403862"/>
          </a:xfrm>
        </p:grpSpPr>
        <p:cxnSp>
          <p:nvCxnSpPr>
            <p:cNvPr id="6" name="Straight Connector 5">
              <a:extLst>
                <a:ext uri="{FF2B5EF4-FFF2-40B4-BE49-F238E27FC236}">
                  <a16:creationId xmlns:a16="http://schemas.microsoft.com/office/drawing/2014/main" id="{E899FD65-28B5-7031-A039-47070AF580EA}"/>
                </a:ext>
              </a:extLst>
            </p:cNvPr>
            <p:cNvCxnSpPr>
              <a:cxnSpLocks/>
              <a:stCxn id="22" idx="3"/>
              <a:endCxn id="8" idx="1"/>
            </p:cNvCxnSpPr>
            <p:nvPr/>
          </p:nvCxnSpPr>
          <p:spPr>
            <a:xfrm flipV="1">
              <a:off x="3830297" y="3293772"/>
              <a:ext cx="580929" cy="661303"/>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6330956A-A86B-E09D-ACF6-DBC2FB421CD2}"/>
                </a:ext>
              </a:extLst>
            </p:cNvPr>
            <p:cNvCxnSpPr>
              <a:cxnSpLocks/>
              <a:stCxn id="22" idx="3"/>
              <a:endCxn id="21" idx="1"/>
            </p:cNvCxnSpPr>
            <p:nvPr/>
          </p:nvCxnSpPr>
          <p:spPr>
            <a:xfrm>
              <a:off x="3830297" y="3955075"/>
              <a:ext cx="571277" cy="662559"/>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Google Shape;1039;p34">
              <a:extLst>
                <a:ext uri="{FF2B5EF4-FFF2-40B4-BE49-F238E27FC236}">
                  <a16:creationId xmlns:a16="http://schemas.microsoft.com/office/drawing/2014/main" id="{43C929EF-D580-EEBF-ED78-315AEFC5EBC6}"/>
                </a:ext>
              </a:extLst>
            </p:cNvPr>
            <p:cNvSpPr/>
            <p:nvPr/>
          </p:nvSpPr>
          <p:spPr>
            <a:xfrm>
              <a:off x="4411226" y="2753772"/>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a:latin typeface="Cambria Math" panose="02040503050406030204" pitchFamily="18" charset="0"/>
                  <a:ea typeface="Cambria Math" panose="02040503050406030204" pitchFamily="18" charset="0"/>
                  <a:cs typeface="Cambria Math"/>
                  <a:sym typeface="Cambria Math"/>
                </a:rPr>
                <a:t>27</a:t>
              </a:r>
              <a:endParaRPr sz="2800">
                <a:latin typeface="Cambria Math" panose="02040503050406030204" pitchFamily="18" charset="0"/>
                <a:ea typeface="Cambria Math" panose="02040503050406030204" pitchFamily="18" charset="0"/>
                <a:cs typeface="Cambria Math"/>
                <a:sym typeface="Cambria Math"/>
              </a:endParaRPr>
            </a:p>
          </p:txBody>
        </p:sp>
        <p:sp>
          <p:nvSpPr>
            <p:cNvPr id="21" name="Google Shape;1039;p34">
              <a:extLst>
                <a:ext uri="{FF2B5EF4-FFF2-40B4-BE49-F238E27FC236}">
                  <a16:creationId xmlns:a16="http://schemas.microsoft.com/office/drawing/2014/main" id="{D54EE8FA-3F49-BAA1-A586-AAA437331000}"/>
                </a:ext>
              </a:extLst>
            </p:cNvPr>
            <p:cNvSpPr/>
            <p:nvPr/>
          </p:nvSpPr>
          <p:spPr>
            <a:xfrm>
              <a:off x="4401574" y="4077634"/>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a:latin typeface="Cambria Math" panose="02040503050406030204" pitchFamily="18" charset="0"/>
                  <a:ea typeface="Cambria Math" panose="02040503050406030204" pitchFamily="18" charset="0"/>
                  <a:cs typeface="Cambria Math"/>
                  <a:sym typeface="Cambria Math"/>
                </a:rPr>
                <a:t>9</a:t>
              </a:r>
              <a:endParaRPr sz="2800">
                <a:latin typeface="Cambria Math" panose="02040503050406030204" pitchFamily="18" charset="0"/>
                <a:ea typeface="Cambria Math" panose="02040503050406030204" pitchFamily="18" charset="0"/>
                <a:cs typeface="Cambria Math"/>
                <a:sym typeface="Cambria Math"/>
              </a:endParaRPr>
            </a:p>
          </p:txBody>
        </p:sp>
        <p:sp>
          <p:nvSpPr>
            <p:cNvPr id="22" name="Google Shape;1039;p34">
              <a:extLst>
                <a:ext uri="{FF2B5EF4-FFF2-40B4-BE49-F238E27FC236}">
                  <a16:creationId xmlns:a16="http://schemas.microsoft.com/office/drawing/2014/main" id="{9E5DF24A-2BD7-0888-25FB-7D0BED9DA373}"/>
                </a:ext>
              </a:extLst>
            </p:cNvPr>
            <p:cNvSpPr/>
            <p:nvPr/>
          </p:nvSpPr>
          <p:spPr>
            <a:xfrm>
              <a:off x="2390297" y="3415075"/>
              <a:ext cx="1440000" cy="1080000"/>
            </a:xfrm>
            <a:prstGeom prst="roundRect">
              <a:avLst>
                <a:gd name="adj" fmla="val 16667"/>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grpSp>
      <p:pic>
        <p:nvPicPr>
          <p:cNvPr id="18" name="Picture 17">
            <a:extLst>
              <a:ext uri="{FF2B5EF4-FFF2-40B4-BE49-F238E27FC236}">
                <a16:creationId xmlns:a16="http://schemas.microsoft.com/office/drawing/2014/main" id="{3AF52892-6480-40EC-C77C-DC0DB3ED3535}"/>
              </a:ext>
            </a:extLst>
          </p:cNvPr>
          <p:cNvPicPr>
            <a:picLocks noChangeAspect="1"/>
          </p:cNvPicPr>
          <p:nvPr/>
        </p:nvPicPr>
        <p:blipFill rotWithShape="1">
          <a:blip r:embed="rId2">
            <a:extLst>
              <a:ext uri="{28A0092B-C50C-407E-A947-70E740481C1C}">
                <a14:useLocalDpi xmlns:a14="http://schemas.microsoft.com/office/drawing/2010/main" val="0"/>
              </a:ext>
            </a:extLst>
          </a:blip>
          <a:srcRect l="14156" r="17668" b="39096"/>
          <a:stretch/>
        </p:blipFill>
        <p:spPr>
          <a:xfrm>
            <a:off x="-13976" y="3880886"/>
            <a:ext cx="1402121" cy="2144710"/>
          </a:xfrm>
          <a:prstGeom prst="rect">
            <a:avLst/>
          </a:prstGeom>
        </p:spPr>
      </p:pic>
      <p:pic>
        <p:nvPicPr>
          <p:cNvPr id="19" name="Picture 18">
            <a:extLst>
              <a:ext uri="{FF2B5EF4-FFF2-40B4-BE49-F238E27FC236}">
                <a16:creationId xmlns:a16="http://schemas.microsoft.com/office/drawing/2014/main" id="{217E6C70-6D78-5825-DE19-DA658EBD3A54}"/>
              </a:ext>
            </a:extLst>
          </p:cNvPr>
          <p:cNvPicPr>
            <a:picLocks noChangeAspect="1"/>
          </p:cNvPicPr>
          <p:nvPr/>
        </p:nvPicPr>
        <p:blipFill rotWithShape="1">
          <a:blip r:embed="rId3">
            <a:extLst>
              <a:ext uri="{28A0092B-C50C-407E-A947-70E740481C1C}">
                <a14:useLocalDpi xmlns:a14="http://schemas.microsoft.com/office/drawing/2010/main" val="0"/>
              </a:ext>
            </a:extLst>
          </a:blip>
          <a:srcRect b="45942"/>
          <a:stretch/>
        </p:blipFill>
        <p:spPr>
          <a:xfrm>
            <a:off x="9719172" y="3791491"/>
            <a:ext cx="1485388" cy="2235950"/>
          </a:xfrm>
          <a:prstGeom prst="rect">
            <a:avLst/>
          </a:prstGeom>
        </p:spPr>
      </p:pic>
      <p:sp>
        <p:nvSpPr>
          <p:cNvPr id="20" name="Star: 5 Points 19">
            <a:extLst>
              <a:ext uri="{FF2B5EF4-FFF2-40B4-BE49-F238E27FC236}">
                <a16:creationId xmlns:a16="http://schemas.microsoft.com/office/drawing/2014/main" id="{21F2E545-A5DD-A653-7C99-C81FB1017AF1}"/>
              </a:ext>
            </a:extLst>
          </p:cNvPr>
          <p:cNvSpPr/>
          <p:nvPr/>
        </p:nvSpPr>
        <p:spPr>
          <a:xfrm>
            <a:off x="9872025"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Star: 5 Points 23">
            <a:extLst>
              <a:ext uri="{FF2B5EF4-FFF2-40B4-BE49-F238E27FC236}">
                <a16:creationId xmlns:a16="http://schemas.microsoft.com/office/drawing/2014/main" id="{33B58858-707F-D91B-C4C0-BC5AE6EEFDDF}"/>
              </a:ext>
            </a:extLst>
          </p:cNvPr>
          <p:cNvSpPr/>
          <p:nvPr/>
        </p:nvSpPr>
        <p:spPr>
          <a:xfrm>
            <a:off x="76200"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2C98FF0D-2BAB-35EB-95DA-6649DB7320EE}"/>
                  </a:ext>
                </a:extLst>
              </p14:cNvPr>
              <p14:cNvContentPartPr/>
              <p14:nvPr/>
            </p14:nvContentPartPr>
            <p14:xfrm>
              <a:off x="5664869" y="4447490"/>
              <a:ext cx="360518" cy="537516"/>
            </p14:xfrm>
          </p:contentPart>
        </mc:Choice>
        <mc:Fallback xmlns="">
          <p:pic>
            <p:nvPicPr>
              <p:cNvPr id="4" name="Ink 3">
                <a:extLst>
                  <a:ext uri="{FF2B5EF4-FFF2-40B4-BE49-F238E27FC236}">
                    <a16:creationId xmlns:a16="http://schemas.microsoft.com/office/drawing/2014/main" id="{2C98FF0D-2BAB-35EB-95DA-6649DB7320EE}"/>
                  </a:ext>
                </a:extLst>
              </p:cNvPr>
              <p:cNvPicPr/>
              <p:nvPr/>
            </p:nvPicPr>
            <p:blipFill>
              <a:blip r:embed="rId5"/>
              <a:stretch>
                <a:fillRect/>
              </a:stretch>
            </p:blipFill>
            <p:spPr>
              <a:xfrm>
                <a:off x="5646879" y="4429501"/>
                <a:ext cx="396138" cy="573135"/>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9E68988C-E823-4132-F94E-25F4CE5AA7F2}"/>
                  </a:ext>
                </a:extLst>
              </p14:cNvPr>
              <p14:cNvContentPartPr/>
              <p14:nvPr/>
            </p14:nvContentPartPr>
            <p14:xfrm>
              <a:off x="6058723" y="4445825"/>
              <a:ext cx="203181" cy="503496"/>
            </p14:xfrm>
          </p:contentPart>
        </mc:Choice>
        <mc:Fallback xmlns="">
          <p:pic>
            <p:nvPicPr>
              <p:cNvPr id="5" name="Ink 4">
                <a:extLst>
                  <a:ext uri="{FF2B5EF4-FFF2-40B4-BE49-F238E27FC236}">
                    <a16:creationId xmlns:a16="http://schemas.microsoft.com/office/drawing/2014/main" id="{9E68988C-E823-4132-F94E-25F4CE5AA7F2}"/>
                  </a:ext>
                </a:extLst>
              </p:cNvPr>
              <p:cNvPicPr/>
              <p:nvPr/>
            </p:nvPicPr>
            <p:blipFill>
              <a:blip r:embed="rId7"/>
              <a:stretch>
                <a:fillRect/>
              </a:stretch>
            </p:blipFill>
            <p:spPr>
              <a:xfrm>
                <a:off x="6040742" y="4427843"/>
                <a:ext cx="238783" cy="5391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7" name="Ink 16">
                <a:extLst>
                  <a:ext uri="{FF2B5EF4-FFF2-40B4-BE49-F238E27FC236}">
                    <a16:creationId xmlns:a16="http://schemas.microsoft.com/office/drawing/2014/main" id="{8886552D-4836-49FF-2FD3-81A7999B779A}"/>
                  </a:ext>
                </a:extLst>
              </p14:cNvPr>
              <p14:cNvContentPartPr/>
              <p14:nvPr/>
            </p14:nvContentPartPr>
            <p14:xfrm>
              <a:off x="2217735" y="3124601"/>
              <a:ext cx="524651" cy="490827"/>
            </p14:xfrm>
          </p:contentPart>
        </mc:Choice>
        <mc:Fallback xmlns="">
          <p:pic>
            <p:nvPicPr>
              <p:cNvPr id="17" name="Ink 16">
                <a:extLst>
                  <a:ext uri="{FF2B5EF4-FFF2-40B4-BE49-F238E27FC236}">
                    <a16:creationId xmlns:a16="http://schemas.microsoft.com/office/drawing/2014/main" id="{8886552D-4836-49FF-2FD3-81A7999B779A}"/>
                  </a:ext>
                </a:extLst>
              </p:cNvPr>
              <p:cNvPicPr/>
              <p:nvPr/>
            </p:nvPicPr>
            <p:blipFill>
              <a:blip r:embed="rId9"/>
              <a:stretch>
                <a:fillRect/>
              </a:stretch>
            </p:blipFill>
            <p:spPr>
              <a:xfrm>
                <a:off x="2199743" y="3106609"/>
                <a:ext cx="560275" cy="526452"/>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5" name="Ink 24">
                <a:extLst>
                  <a:ext uri="{FF2B5EF4-FFF2-40B4-BE49-F238E27FC236}">
                    <a16:creationId xmlns:a16="http://schemas.microsoft.com/office/drawing/2014/main" id="{E31992CB-7D68-C219-2995-93C672E93676}"/>
                  </a:ext>
                </a:extLst>
              </p14:cNvPr>
              <p14:cNvContentPartPr/>
              <p14:nvPr/>
            </p14:nvContentPartPr>
            <p14:xfrm>
              <a:off x="2892136" y="3085398"/>
              <a:ext cx="335094" cy="443412"/>
            </p14:xfrm>
          </p:contentPart>
        </mc:Choice>
        <mc:Fallback xmlns="">
          <p:pic>
            <p:nvPicPr>
              <p:cNvPr id="25" name="Ink 24">
                <a:extLst>
                  <a:ext uri="{FF2B5EF4-FFF2-40B4-BE49-F238E27FC236}">
                    <a16:creationId xmlns:a16="http://schemas.microsoft.com/office/drawing/2014/main" id="{E31992CB-7D68-C219-2995-93C672E93676}"/>
                  </a:ext>
                </a:extLst>
              </p:cNvPr>
              <p:cNvPicPr/>
              <p:nvPr/>
            </p:nvPicPr>
            <p:blipFill>
              <a:blip r:embed="rId11"/>
              <a:stretch>
                <a:fillRect/>
              </a:stretch>
            </p:blipFill>
            <p:spPr>
              <a:xfrm>
                <a:off x="2874159" y="3067417"/>
                <a:ext cx="370689" cy="479014"/>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6" name="Ink 25">
                <a:extLst>
                  <a:ext uri="{FF2B5EF4-FFF2-40B4-BE49-F238E27FC236}">
                    <a16:creationId xmlns:a16="http://schemas.microsoft.com/office/drawing/2014/main" id="{E56EEC42-5883-A608-F1C3-AAF840B30F5F}"/>
                  </a:ext>
                </a:extLst>
              </p14:cNvPr>
              <p14:cNvContentPartPr/>
              <p14:nvPr/>
            </p14:nvContentPartPr>
            <p14:xfrm>
              <a:off x="3501034" y="3040578"/>
              <a:ext cx="24452" cy="430205"/>
            </p14:xfrm>
          </p:contentPart>
        </mc:Choice>
        <mc:Fallback xmlns="">
          <p:pic>
            <p:nvPicPr>
              <p:cNvPr id="26" name="Ink 25">
                <a:extLst>
                  <a:ext uri="{FF2B5EF4-FFF2-40B4-BE49-F238E27FC236}">
                    <a16:creationId xmlns:a16="http://schemas.microsoft.com/office/drawing/2014/main" id="{E56EEC42-5883-A608-F1C3-AAF840B30F5F}"/>
                  </a:ext>
                </a:extLst>
              </p:cNvPr>
              <p:cNvPicPr/>
              <p:nvPr/>
            </p:nvPicPr>
            <p:blipFill>
              <a:blip r:embed="rId13"/>
              <a:stretch>
                <a:fillRect/>
              </a:stretch>
            </p:blipFill>
            <p:spPr>
              <a:xfrm>
                <a:off x="3483315" y="3022593"/>
                <a:ext cx="59535" cy="465816"/>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7" name="Ink 26">
                <a:extLst>
                  <a:ext uri="{FF2B5EF4-FFF2-40B4-BE49-F238E27FC236}">
                    <a16:creationId xmlns:a16="http://schemas.microsoft.com/office/drawing/2014/main" id="{401C3442-7390-1405-054D-BC5A062022C8}"/>
                  </a:ext>
                </a:extLst>
              </p14:cNvPr>
              <p14:cNvContentPartPr/>
              <p14:nvPr/>
            </p14:nvContentPartPr>
            <p14:xfrm>
              <a:off x="3327565" y="3244503"/>
              <a:ext cx="372894" cy="14219"/>
            </p14:xfrm>
          </p:contentPart>
        </mc:Choice>
        <mc:Fallback xmlns="">
          <p:pic>
            <p:nvPicPr>
              <p:cNvPr id="27" name="Ink 26">
                <a:extLst>
                  <a:ext uri="{FF2B5EF4-FFF2-40B4-BE49-F238E27FC236}">
                    <a16:creationId xmlns:a16="http://schemas.microsoft.com/office/drawing/2014/main" id="{401C3442-7390-1405-054D-BC5A062022C8}"/>
                  </a:ext>
                </a:extLst>
              </p:cNvPr>
              <p:cNvPicPr/>
              <p:nvPr/>
            </p:nvPicPr>
            <p:blipFill>
              <a:blip r:embed="rId15"/>
              <a:stretch>
                <a:fillRect/>
              </a:stretch>
            </p:blipFill>
            <p:spPr>
              <a:xfrm>
                <a:off x="3309586" y="3227163"/>
                <a:ext cx="408493" cy="48553"/>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8" name="Ink 27">
                <a:extLst>
                  <a:ext uri="{FF2B5EF4-FFF2-40B4-BE49-F238E27FC236}">
                    <a16:creationId xmlns:a16="http://schemas.microsoft.com/office/drawing/2014/main" id="{30AF075E-749E-8CCE-4EFA-C17AB0BBF506}"/>
                  </a:ext>
                </a:extLst>
              </p14:cNvPr>
              <p14:cNvContentPartPr/>
              <p14:nvPr/>
            </p14:nvContentPartPr>
            <p14:xfrm>
              <a:off x="3905776" y="2950162"/>
              <a:ext cx="270808" cy="384329"/>
            </p14:xfrm>
          </p:contentPart>
        </mc:Choice>
        <mc:Fallback xmlns="">
          <p:pic>
            <p:nvPicPr>
              <p:cNvPr id="28" name="Ink 27">
                <a:extLst>
                  <a:ext uri="{FF2B5EF4-FFF2-40B4-BE49-F238E27FC236}">
                    <a16:creationId xmlns:a16="http://schemas.microsoft.com/office/drawing/2014/main" id="{30AF075E-749E-8CCE-4EFA-C17AB0BBF506}"/>
                  </a:ext>
                </a:extLst>
              </p:cNvPr>
              <p:cNvPicPr/>
              <p:nvPr/>
            </p:nvPicPr>
            <p:blipFill>
              <a:blip r:embed="rId17"/>
              <a:stretch>
                <a:fillRect/>
              </a:stretch>
            </p:blipFill>
            <p:spPr>
              <a:xfrm>
                <a:off x="3887794" y="2932169"/>
                <a:ext cx="306412" cy="419955"/>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9" name="Ink 28">
                <a:extLst>
                  <a:ext uri="{FF2B5EF4-FFF2-40B4-BE49-F238E27FC236}">
                    <a16:creationId xmlns:a16="http://schemas.microsoft.com/office/drawing/2014/main" id="{44E1F53D-38FB-3EB6-3B95-8D963D98D7D1}"/>
                  </a:ext>
                </a:extLst>
              </p14:cNvPr>
              <p14:cNvContentPartPr/>
              <p14:nvPr/>
            </p14:nvContentPartPr>
            <p14:xfrm>
              <a:off x="3865633" y="2807930"/>
              <a:ext cx="534550" cy="672086"/>
            </p14:xfrm>
          </p:contentPart>
        </mc:Choice>
        <mc:Fallback xmlns="">
          <p:pic>
            <p:nvPicPr>
              <p:cNvPr id="29" name="Ink 28">
                <a:extLst>
                  <a:ext uri="{FF2B5EF4-FFF2-40B4-BE49-F238E27FC236}">
                    <a16:creationId xmlns:a16="http://schemas.microsoft.com/office/drawing/2014/main" id="{44E1F53D-38FB-3EB6-3B95-8D963D98D7D1}"/>
                  </a:ext>
                </a:extLst>
              </p:cNvPr>
              <p:cNvPicPr/>
              <p:nvPr/>
            </p:nvPicPr>
            <p:blipFill>
              <a:blip r:embed="rId19"/>
              <a:stretch>
                <a:fillRect/>
              </a:stretch>
            </p:blipFill>
            <p:spPr>
              <a:xfrm>
                <a:off x="3847647" y="2789941"/>
                <a:ext cx="570163" cy="707705"/>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0" name="Ink 29">
                <a:extLst>
                  <a:ext uri="{FF2B5EF4-FFF2-40B4-BE49-F238E27FC236}">
                    <a16:creationId xmlns:a16="http://schemas.microsoft.com/office/drawing/2014/main" id="{F193BA87-A2E3-BDE8-A3F6-127ECC5A9AF1}"/>
                  </a:ext>
                </a:extLst>
              </p14:cNvPr>
              <p14:cNvContentPartPr/>
              <p14:nvPr/>
            </p14:nvContentPartPr>
            <p14:xfrm>
              <a:off x="3524108" y="3426525"/>
              <a:ext cx="506080" cy="680279"/>
            </p14:xfrm>
          </p:contentPart>
        </mc:Choice>
        <mc:Fallback xmlns="">
          <p:pic>
            <p:nvPicPr>
              <p:cNvPr id="30" name="Ink 29">
                <a:extLst>
                  <a:ext uri="{FF2B5EF4-FFF2-40B4-BE49-F238E27FC236}">
                    <a16:creationId xmlns:a16="http://schemas.microsoft.com/office/drawing/2014/main" id="{F193BA87-A2E3-BDE8-A3F6-127ECC5A9AF1}"/>
                  </a:ext>
                </a:extLst>
              </p:cNvPr>
              <p:cNvPicPr/>
              <p:nvPr/>
            </p:nvPicPr>
            <p:blipFill>
              <a:blip r:embed="rId21"/>
              <a:stretch>
                <a:fillRect/>
              </a:stretch>
            </p:blipFill>
            <p:spPr>
              <a:xfrm>
                <a:off x="3506124" y="3408528"/>
                <a:ext cx="541689" cy="715913"/>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1" name="Ink 30">
                <a:extLst>
                  <a:ext uri="{FF2B5EF4-FFF2-40B4-BE49-F238E27FC236}">
                    <a16:creationId xmlns:a16="http://schemas.microsoft.com/office/drawing/2014/main" id="{60ABCA4B-D289-B7ED-CE4D-A48084CDF177}"/>
                  </a:ext>
                </a:extLst>
              </p14:cNvPr>
              <p14:cNvContentPartPr/>
              <p14:nvPr/>
            </p14:nvContentPartPr>
            <p14:xfrm>
              <a:off x="4191547" y="3456213"/>
              <a:ext cx="84387" cy="473193"/>
            </p14:xfrm>
          </p:contentPart>
        </mc:Choice>
        <mc:Fallback xmlns="">
          <p:pic>
            <p:nvPicPr>
              <p:cNvPr id="31" name="Ink 30">
                <a:extLst>
                  <a:ext uri="{FF2B5EF4-FFF2-40B4-BE49-F238E27FC236}">
                    <a16:creationId xmlns:a16="http://schemas.microsoft.com/office/drawing/2014/main" id="{60ABCA4B-D289-B7ED-CE4D-A48084CDF177}"/>
                  </a:ext>
                </a:extLst>
              </p:cNvPr>
              <p:cNvPicPr/>
              <p:nvPr/>
            </p:nvPicPr>
            <p:blipFill>
              <a:blip r:embed="rId23"/>
              <a:stretch>
                <a:fillRect/>
              </a:stretch>
            </p:blipFill>
            <p:spPr>
              <a:xfrm>
                <a:off x="4173668" y="3438235"/>
                <a:ext cx="119787" cy="50879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2" name="Ink 31">
                <a:extLst>
                  <a:ext uri="{FF2B5EF4-FFF2-40B4-BE49-F238E27FC236}">
                    <a16:creationId xmlns:a16="http://schemas.microsoft.com/office/drawing/2014/main" id="{C0948F16-4BF0-A7E6-F7C4-86A1CF579008}"/>
                  </a:ext>
                </a:extLst>
              </p14:cNvPr>
              <p14:cNvContentPartPr/>
              <p14:nvPr/>
            </p14:nvContentPartPr>
            <p14:xfrm>
              <a:off x="3247698" y="4156621"/>
              <a:ext cx="474298" cy="495649"/>
            </p14:xfrm>
          </p:contentPart>
        </mc:Choice>
        <mc:Fallback xmlns="">
          <p:pic>
            <p:nvPicPr>
              <p:cNvPr id="32" name="Ink 31">
                <a:extLst>
                  <a:ext uri="{FF2B5EF4-FFF2-40B4-BE49-F238E27FC236}">
                    <a16:creationId xmlns:a16="http://schemas.microsoft.com/office/drawing/2014/main" id="{C0948F16-4BF0-A7E6-F7C4-86A1CF579008}"/>
                  </a:ext>
                </a:extLst>
              </p:cNvPr>
              <p:cNvPicPr/>
              <p:nvPr/>
            </p:nvPicPr>
            <p:blipFill>
              <a:blip r:embed="rId25"/>
              <a:stretch>
                <a:fillRect/>
              </a:stretch>
            </p:blipFill>
            <p:spPr>
              <a:xfrm>
                <a:off x="3229705" y="4138637"/>
                <a:ext cx="509924" cy="531258"/>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3" name="Ink 32">
                <a:extLst>
                  <a:ext uri="{FF2B5EF4-FFF2-40B4-BE49-F238E27FC236}">
                    <a16:creationId xmlns:a16="http://schemas.microsoft.com/office/drawing/2014/main" id="{3A444312-3D61-583E-ED24-3F29D0DD70A1}"/>
                  </a:ext>
                </a:extLst>
              </p14:cNvPr>
              <p14:cNvContentPartPr/>
              <p14:nvPr/>
            </p14:nvContentPartPr>
            <p14:xfrm>
              <a:off x="4132727" y="3978529"/>
              <a:ext cx="429167" cy="589026"/>
            </p14:xfrm>
          </p:contentPart>
        </mc:Choice>
        <mc:Fallback xmlns="">
          <p:pic>
            <p:nvPicPr>
              <p:cNvPr id="33" name="Ink 32">
                <a:extLst>
                  <a:ext uri="{FF2B5EF4-FFF2-40B4-BE49-F238E27FC236}">
                    <a16:creationId xmlns:a16="http://schemas.microsoft.com/office/drawing/2014/main" id="{3A444312-3D61-583E-ED24-3F29D0DD70A1}"/>
                  </a:ext>
                </a:extLst>
              </p:cNvPr>
              <p:cNvPicPr/>
              <p:nvPr/>
            </p:nvPicPr>
            <p:blipFill>
              <a:blip r:embed="rId27"/>
              <a:stretch>
                <a:fillRect/>
              </a:stretch>
            </p:blipFill>
            <p:spPr>
              <a:xfrm>
                <a:off x="4114740" y="3960549"/>
                <a:ext cx="464781" cy="624626"/>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4" name="Ink 33">
                <a:extLst>
                  <a:ext uri="{FF2B5EF4-FFF2-40B4-BE49-F238E27FC236}">
                    <a16:creationId xmlns:a16="http://schemas.microsoft.com/office/drawing/2014/main" id="{7813A850-F9E5-EB46-BE34-1C906579679C}"/>
                  </a:ext>
                </a:extLst>
              </p14:cNvPr>
              <p14:cNvContentPartPr/>
              <p14:nvPr/>
            </p14:nvContentPartPr>
            <p14:xfrm>
              <a:off x="4554681" y="3168802"/>
              <a:ext cx="146349" cy="12370"/>
            </p14:xfrm>
          </p:contentPart>
        </mc:Choice>
        <mc:Fallback xmlns="">
          <p:pic>
            <p:nvPicPr>
              <p:cNvPr id="34" name="Ink 33">
                <a:extLst>
                  <a:ext uri="{FF2B5EF4-FFF2-40B4-BE49-F238E27FC236}">
                    <a16:creationId xmlns:a16="http://schemas.microsoft.com/office/drawing/2014/main" id="{7813A850-F9E5-EB46-BE34-1C906579679C}"/>
                  </a:ext>
                </a:extLst>
              </p:cNvPr>
              <p:cNvPicPr/>
              <p:nvPr/>
            </p:nvPicPr>
            <p:blipFill>
              <a:blip r:embed="rId29"/>
              <a:stretch>
                <a:fillRect/>
              </a:stretch>
            </p:blipFill>
            <p:spPr>
              <a:xfrm>
                <a:off x="4536746" y="3147474"/>
                <a:ext cx="181860" cy="54599"/>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5" name="Ink 34">
                <a:extLst>
                  <a:ext uri="{FF2B5EF4-FFF2-40B4-BE49-F238E27FC236}">
                    <a16:creationId xmlns:a16="http://schemas.microsoft.com/office/drawing/2014/main" id="{5B3AEF89-006E-D4CD-53F3-DA70F685FB47}"/>
                  </a:ext>
                </a:extLst>
              </p14:cNvPr>
              <p14:cNvContentPartPr/>
              <p14:nvPr/>
            </p14:nvContentPartPr>
            <p14:xfrm>
              <a:off x="4515097" y="3317668"/>
              <a:ext cx="207648" cy="20485"/>
            </p14:xfrm>
          </p:contentPart>
        </mc:Choice>
        <mc:Fallback xmlns="">
          <p:pic>
            <p:nvPicPr>
              <p:cNvPr id="35" name="Ink 34">
                <a:extLst>
                  <a:ext uri="{FF2B5EF4-FFF2-40B4-BE49-F238E27FC236}">
                    <a16:creationId xmlns:a16="http://schemas.microsoft.com/office/drawing/2014/main" id="{5B3AEF89-006E-D4CD-53F3-DA70F685FB47}"/>
                  </a:ext>
                </a:extLst>
              </p:cNvPr>
              <p:cNvPicPr/>
              <p:nvPr/>
            </p:nvPicPr>
            <p:blipFill>
              <a:blip r:embed="rId31"/>
              <a:stretch>
                <a:fillRect/>
              </a:stretch>
            </p:blipFill>
            <p:spPr>
              <a:xfrm>
                <a:off x="4497134" y="3300009"/>
                <a:ext cx="243214" cy="55451"/>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6" name="Ink 35">
                <a:extLst>
                  <a:ext uri="{FF2B5EF4-FFF2-40B4-BE49-F238E27FC236}">
                    <a16:creationId xmlns:a16="http://schemas.microsoft.com/office/drawing/2014/main" id="{BF644029-CEF7-44A8-D863-2F66C53A7807}"/>
                  </a:ext>
                </a:extLst>
              </p14:cNvPr>
              <p14:cNvContentPartPr/>
              <p14:nvPr/>
            </p14:nvContentPartPr>
            <p14:xfrm>
              <a:off x="3417043" y="4231920"/>
              <a:ext cx="148401" cy="327803"/>
            </p14:xfrm>
          </p:contentPart>
        </mc:Choice>
        <mc:Fallback xmlns="">
          <p:pic>
            <p:nvPicPr>
              <p:cNvPr id="36" name="Ink 35">
                <a:extLst>
                  <a:ext uri="{FF2B5EF4-FFF2-40B4-BE49-F238E27FC236}">
                    <a16:creationId xmlns:a16="http://schemas.microsoft.com/office/drawing/2014/main" id="{BF644029-CEF7-44A8-D863-2F66C53A7807}"/>
                  </a:ext>
                </a:extLst>
              </p:cNvPr>
              <p:cNvPicPr/>
              <p:nvPr/>
            </p:nvPicPr>
            <p:blipFill>
              <a:blip r:embed="rId33"/>
              <a:stretch>
                <a:fillRect/>
              </a:stretch>
            </p:blipFill>
            <p:spPr>
              <a:xfrm>
                <a:off x="3399077" y="4213948"/>
                <a:ext cx="183974" cy="363387"/>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7" name="Ink 36">
                <a:extLst>
                  <a:ext uri="{FF2B5EF4-FFF2-40B4-BE49-F238E27FC236}">
                    <a16:creationId xmlns:a16="http://schemas.microsoft.com/office/drawing/2014/main" id="{F92ADA6A-A1CB-ABB3-95B3-2270FBEB1184}"/>
                  </a:ext>
                </a:extLst>
              </p14:cNvPr>
              <p14:cNvContentPartPr/>
              <p14:nvPr/>
            </p14:nvContentPartPr>
            <p14:xfrm>
              <a:off x="4228792" y="4081790"/>
              <a:ext cx="190614" cy="329836"/>
            </p14:xfrm>
          </p:contentPart>
        </mc:Choice>
        <mc:Fallback xmlns="">
          <p:pic>
            <p:nvPicPr>
              <p:cNvPr id="37" name="Ink 36">
                <a:extLst>
                  <a:ext uri="{FF2B5EF4-FFF2-40B4-BE49-F238E27FC236}">
                    <a16:creationId xmlns:a16="http://schemas.microsoft.com/office/drawing/2014/main" id="{F92ADA6A-A1CB-ABB3-95B3-2270FBEB1184}"/>
                  </a:ext>
                </a:extLst>
              </p:cNvPr>
              <p:cNvPicPr/>
              <p:nvPr/>
            </p:nvPicPr>
            <p:blipFill>
              <a:blip r:embed="rId35"/>
              <a:stretch>
                <a:fillRect/>
              </a:stretch>
            </p:blipFill>
            <p:spPr>
              <a:xfrm>
                <a:off x="4210843" y="4063825"/>
                <a:ext cx="226152" cy="365407"/>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8" name="Ink 37">
                <a:extLst>
                  <a:ext uri="{FF2B5EF4-FFF2-40B4-BE49-F238E27FC236}">
                    <a16:creationId xmlns:a16="http://schemas.microsoft.com/office/drawing/2014/main" id="{B4D563BC-9EB2-E7E0-B9AA-011D7B20107F}"/>
                  </a:ext>
                </a:extLst>
              </p14:cNvPr>
              <p14:cNvContentPartPr/>
              <p14:nvPr/>
            </p14:nvContentPartPr>
            <p14:xfrm>
              <a:off x="4826401" y="2830197"/>
              <a:ext cx="322755" cy="692544"/>
            </p14:xfrm>
          </p:contentPart>
        </mc:Choice>
        <mc:Fallback xmlns="">
          <p:pic>
            <p:nvPicPr>
              <p:cNvPr id="38" name="Ink 37">
                <a:extLst>
                  <a:ext uri="{FF2B5EF4-FFF2-40B4-BE49-F238E27FC236}">
                    <a16:creationId xmlns:a16="http://schemas.microsoft.com/office/drawing/2014/main" id="{B4D563BC-9EB2-E7E0-B9AA-011D7B20107F}"/>
                  </a:ext>
                </a:extLst>
              </p:cNvPr>
              <p:cNvPicPr/>
              <p:nvPr/>
            </p:nvPicPr>
            <p:blipFill>
              <a:blip r:embed="rId37"/>
              <a:stretch>
                <a:fillRect/>
              </a:stretch>
            </p:blipFill>
            <p:spPr>
              <a:xfrm>
                <a:off x="4808430" y="2812209"/>
                <a:ext cx="358337" cy="728161"/>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9" name="Ink 38">
                <a:extLst>
                  <a:ext uri="{FF2B5EF4-FFF2-40B4-BE49-F238E27FC236}">
                    <a16:creationId xmlns:a16="http://schemas.microsoft.com/office/drawing/2014/main" id="{B4840CB9-FACB-6B74-F186-A465027FD5F6}"/>
                  </a:ext>
                </a:extLst>
              </p14:cNvPr>
              <p14:cNvContentPartPr/>
              <p14:nvPr/>
            </p14:nvContentPartPr>
            <p14:xfrm>
              <a:off x="5138777" y="2832759"/>
              <a:ext cx="268453" cy="691115"/>
            </p14:xfrm>
          </p:contentPart>
        </mc:Choice>
        <mc:Fallback xmlns="">
          <p:pic>
            <p:nvPicPr>
              <p:cNvPr id="39" name="Ink 38">
                <a:extLst>
                  <a:ext uri="{FF2B5EF4-FFF2-40B4-BE49-F238E27FC236}">
                    <a16:creationId xmlns:a16="http://schemas.microsoft.com/office/drawing/2014/main" id="{B4840CB9-FACB-6B74-F186-A465027FD5F6}"/>
                  </a:ext>
                </a:extLst>
              </p:cNvPr>
              <p:cNvPicPr/>
              <p:nvPr/>
            </p:nvPicPr>
            <p:blipFill>
              <a:blip r:embed="rId39"/>
              <a:stretch>
                <a:fillRect/>
              </a:stretch>
            </p:blipFill>
            <p:spPr>
              <a:xfrm>
                <a:off x="5120808" y="2814771"/>
                <a:ext cx="304031" cy="726732"/>
              </a:xfrm>
              <a:prstGeom prst="rect">
                <a:avLst/>
              </a:prstGeom>
            </p:spPr>
          </p:pic>
        </mc:Fallback>
      </mc:AlternateContent>
    </p:spTree>
    <p:extLst>
      <p:ext uri="{BB962C8B-B14F-4D97-AF65-F5344CB8AC3E}">
        <p14:creationId xmlns:p14="http://schemas.microsoft.com/office/powerpoint/2010/main" val="37409494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Solving word problems</a:t>
            </a:r>
          </a:p>
        </p:txBody>
      </p:sp>
      <p:sp>
        <p:nvSpPr>
          <p:cNvPr id="4" name="Text Placeholder 3"/>
          <p:cNvSpPr>
            <a:spLocks noGrp="1"/>
          </p:cNvSpPr>
          <p:nvPr>
            <p:ph type="body" sz="quarter" idx="10"/>
          </p:nvPr>
        </p:nvSpPr>
        <p:spPr>
          <a:xfrm>
            <a:off x="219075" y="1166400"/>
            <a:ext cx="10606088" cy="1692771"/>
          </a:xfrm>
        </p:spPr>
        <p:txBody>
          <a:bodyPr/>
          <a:lstStyle/>
          <a:p>
            <a:r>
              <a:rPr lang="en-GB"/>
              <a:t>Mr Geppetto has 49 paintbrushes in his workshop. </a:t>
            </a:r>
          </a:p>
          <a:p>
            <a:r>
              <a:rPr lang="en-GB"/>
              <a:t>Eight of them are old so he throws them away. </a:t>
            </a:r>
          </a:p>
          <a:p>
            <a:r>
              <a:rPr lang="en-GB"/>
              <a:t>How many does he have now? </a:t>
            </a:r>
          </a:p>
        </p:txBody>
      </p:sp>
      <p:sp>
        <p:nvSpPr>
          <p:cNvPr id="5" name="TextBox 4"/>
          <p:cNvSpPr txBox="1"/>
          <p:nvPr/>
        </p:nvSpPr>
        <p:spPr>
          <a:xfrm>
            <a:off x="3906716" y="3895399"/>
            <a:ext cx="2340705" cy="523220"/>
          </a:xfrm>
          <a:prstGeom prst="rect">
            <a:avLst/>
          </a:prstGeom>
          <a:noFill/>
        </p:spPr>
        <p:txBody>
          <a:bodyPr wrap="none" rtlCol="0">
            <a:spAutoFit/>
          </a:bodyPr>
          <a:lstStyle/>
          <a:p>
            <a:r>
              <a:rPr lang="en-GB" sz="2800" b="0">
                <a:latin typeface="Cambria Math" panose="02040503050406030204" pitchFamily="18" charset="0"/>
                <a:ea typeface="Cambria Math" panose="02040503050406030204" pitchFamily="18" charset="0"/>
              </a:rPr>
              <a:t>49 – 8 = ______</a:t>
            </a:r>
            <a:endParaRPr lang="en-GB" sz="2800">
              <a:latin typeface="Cambria Math" panose="02040503050406030204" pitchFamily="18" charset="0"/>
              <a:ea typeface="Cambria Math" panose="02040503050406030204" pitchFamily="18" charset="0"/>
            </a:endParaRPr>
          </a:p>
        </p:txBody>
      </p:sp>
      <p:grpSp>
        <p:nvGrpSpPr>
          <p:cNvPr id="7" name="Group 6">
            <a:extLst>
              <a:ext uri="{FF2B5EF4-FFF2-40B4-BE49-F238E27FC236}">
                <a16:creationId xmlns:a16="http://schemas.microsoft.com/office/drawing/2014/main" id="{4E698114-5665-0C9B-2938-63C7A2CED02A}"/>
              </a:ext>
            </a:extLst>
          </p:cNvPr>
          <p:cNvGrpSpPr/>
          <p:nvPr/>
        </p:nvGrpSpPr>
        <p:grpSpPr>
          <a:xfrm>
            <a:off x="402402" y="3429000"/>
            <a:ext cx="2473124" cy="1538102"/>
            <a:chOff x="2390297" y="2753772"/>
            <a:chExt cx="3460929" cy="2403862"/>
          </a:xfrm>
        </p:grpSpPr>
        <p:cxnSp>
          <p:nvCxnSpPr>
            <p:cNvPr id="19" name="Straight Connector 18">
              <a:extLst>
                <a:ext uri="{FF2B5EF4-FFF2-40B4-BE49-F238E27FC236}">
                  <a16:creationId xmlns:a16="http://schemas.microsoft.com/office/drawing/2014/main" id="{5D3B4FBD-8446-E31B-D870-5CD189837BDC}"/>
                </a:ext>
              </a:extLst>
            </p:cNvPr>
            <p:cNvCxnSpPr>
              <a:cxnSpLocks/>
              <a:stCxn id="23" idx="3"/>
              <a:endCxn id="21" idx="1"/>
            </p:cNvCxnSpPr>
            <p:nvPr/>
          </p:nvCxnSpPr>
          <p:spPr>
            <a:xfrm flipV="1">
              <a:off x="3830297" y="3293772"/>
              <a:ext cx="580929" cy="661303"/>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C0AA03F2-6AD7-E1B3-D52B-783D6AE9A5EE}"/>
                </a:ext>
              </a:extLst>
            </p:cNvPr>
            <p:cNvCxnSpPr>
              <a:cxnSpLocks/>
              <a:stCxn id="23" idx="3"/>
              <a:endCxn id="22" idx="1"/>
            </p:cNvCxnSpPr>
            <p:nvPr/>
          </p:nvCxnSpPr>
          <p:spPr>
            <a:xfrm>
              <a:off x="3830297" y="3955075"/>
              <a:ext cx="571277" cy="662559"/>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Google Shape;1039;p34">
              <a:extLst>
                <a:ext uri="{FF2B5EF4-FFF2-40B4-BE49-F238E27FC236}">
                  <a16:creationId xmlns:a16="http://schemas.microsoft.com/office/drawing/2014/main" id="{F4483260-A8F1-58C8-676F-EEC396FC1A2F}"/>
                </a:ext>
              </a:extLst>
            </p:cNvPr>
            <p:cNvSpPr/>
            <p:nvPr/>
          </p:nvSpPr>
          <p:spPr>
            <a:xfrm>
              <a:off x="4411226" y="2753772"/>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sp>
          <p:nvSpPr>
            <p:cNvPr id="22" name="Google Shape;1039;p34">
              <a:extLst>
                <a:ext uri="{FF2B5EF4-FFF2-40B4-BE49-F238E27FC236}">
                  <a16:creationId xmlns:a16="http://schemas.microsoft.com/office/drawing/2014/main" id="{704EFF5B-2C87-65A3-CEFE-2D32B4CD7029}"/>
                </a:ext>
              </a:extLst>
            </p:cNvPr>
            <p:cNvSpPr/>
            <p:nvPr/>
          </p:nvSpPr>
          <p:spPr>
            <a:xfrm>
              <a:off x="4401574" y="4077634"/>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sp>
          <p:nvSpPr>
            <p:cNvPr id="23" name="Google Shape;1039;p34">
              <a:extLst>
                <a:ext uri="{FF2B5EF4-FFF2-40B4-BE49-F238E27FC236}">
                  <a16:creationId xmlns:a16="http://schemas.microsoft.com/office/drawing/2014/main" id="{740A8B6A-D5CC-D028-8FC9-1AFB7F10BEA1}"/>
                </a:ext>
              </a:extLst>
            </p:cNvPr>
            <p:cNvSpPr/>
            <p:nvPr/>
          </p:nvSpPr>
          <p:spPr>
            <a:xfrm>
              <a:off x="2390297" y="3415075"/>
              <a:ext cx="1440000" cy="1080000"/>
            </a:xfrm>
            <a:prstGeom prst="roundRect">
              <a:avLst>
                <a:gd name="adj" fmla="val 16667"/>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grpSp>
      <p:pic>
        <p:nvPicPr>
          <p:cNvPr id="3" name="Picture 2">
            <a:extLst>
              <a:ext uri="{FF2B5EF4-FFF2-40B4-BE49-F238E27FC236}">
                <a16:creationId xmlns:a16="http://schemas.microsoft.com/office/drawing/2014/main" id="{925A9B8B-E7F7-02F0-C0A6-24E4ABA66D61}"/>
              </a:ext>
            </a:extLst>
          </p:cNvPr>
          <p:cNvPicPr>
            <a:picLocks noChangeAspect="1"/>
          </p:cNvPicPr>
          <p:nvPr/>
        </p:nvPicPr>
        <p:blipFill rotWithShape="1">
          <a:blip r:embed="rId3"/>
          <a:srcRect r="38232"/>
          <a:stretch/>
        </p:blipFill>
        <p:spPr>
          <a:xfrm>
            <a:off x="9226015" y="1271989"/>
            <a:ext cx="1599148" cy="1692771"/>
          </a:xfrm>
          <a:prstGeom prst="rect">
            <a:avLst/>
          </a:prstGeom>
        </p:spPr>
      </p:pic>
      <p:sp>
        <p:nvSpPr>
          <p:cNvPr id="8" name="Rectangular Callout 14">
            <a:extLst>
              <a:ext uri="{FF2B5EF4-FFF2-40B4-BE49-F238E27FC236}">
                <a16:creationId xmlns:a16="http://schemas.microsoft.com/office/drawing/2014/main" id="{FDC3B91D-CBCF-A424-6A34-F16C8AB45EC9}"/>
              </a:ext>
            </a:extLst>
          </p:cNvPr>
          <p:cNvSpPr/>
          <p:nvPr/>
        </p:nvSpPr>
        <p:spPr>
          <a:xfrm>
            <a:off x="6432698" y="5586010"/>
            <a:ext cx="3834080" cy="975429"/>
          </a:xfrm>
          <a:prstGeom prst="wedgeRectCallout">
            <a:avLst>
              <a:gd name="adj1" fmla="val 62105"/>
              <a:gd name="adj2" fmla="val -18319"/>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a:solidFill>
                  <a:schemeClr val="tx1"/>
                </a:solidFill>
                <a:latin typeface="Century Gothic" panose="020B0502020202020204" pitchFamily="34" charset="0"/>
              </a:rPr>
              <a:t>I can check my answer using the inverse.</a:t>
            </a:r>
          </a:p>
        </p:txBody>
      </p:sp>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BCFCE09F-0F3E-984B-B3B2-FB58F3467BC1}"/>
                  </a:ext>
                </a:extLst>
              </p14:cNvPr>
              <p14:cNvContentPartPr/>
              <p14:nvPr/>
            </p14:nvContentPartPr>
            <p14:xfrm>
              <a:off x="536863" y="3871850"/>
              <a:ext cx="442562" cy="380201"/>
            </p14:xfrm>
          </p:contentPart>
        </mc:Choice>
        <mc:Fallback xmlns="">
          <p:pic>
            <p:nvPicPr>
              <p:cNvPr id="6" name="Ink 5">
                <a:extLst>
                  <a:ext uri="{FF2B5EF4-FFF2-40B4-BE49-F238E27FC236}">
                    <a16:creationId xmlns:a16="http://schemas.microsoft.com/office/drawing/2014/main" id="{BCFCE09F-0F3E-984B-B3B2-FB58F3467BC1}"/>
                  </a:ext>
                </a:extLst>
              </p:cNvPr>
              <p:cNvPicPr/>
              <p:nvPr/>
            </p:nvPicPr>
            <p:blipFill>
              <a:blip r:embed="rId5"/>
              <a:stretch>
                <a:fillRect/>
              </a:stretch>
            </p:blipFill>
            <p:spPr>
              <a:xfrm>
                <a:off x="518887" y="3853865"/>
                <a:ext cx="478154" cy="415811"/>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B8191F5D-35B4-6D45-6C6B-5819B59B9383}"/>
                  </a:ext>
                </a:extLst>
              </p14:cNvPr>
              <p14:cNvContentPartPr/>
              <p14:nvPr/>
            </p14:nvContentPartPr>
            <p14:xfrm>
              <a:off x="714993" y="4010396"/>
              <a:ext cx="75547" cy="425565"/>
            </p14:xfrm>
          </p:contentPart>
        </mc:Choice>
        <mc:Fallback xmlns="">
          <p:pic>
            <p:nvPicPr>
              <p:cNvPr id="9" name="Ink 8">
                <a:extLst>
                  <a:ext uri="{FF2B5EF4-FFF2-40B4-BE49-F238E27FC236}">
                    <a16:creationId xmlns:a16="http://schemas.microsoft.com/office/drawing/2014/main" id="{B8191F5D-35B4-6D45-6C6B-5819B59B9383}"/>
                  </a:ext>
                </a:extLst>
              </p:cNvPr>
              <p:cNvPicPr/>
              <p:nvPr/>
            </p:nvPicPr>
            <p:blipFill>
              <a:blip r:embed="rId7"/>
              <a:stretch>
                <a:fillRect/>
              </a:stretch>
            </p:blipFill>
            <p:spPr>
              <a:xfrm>
                <a:off x="697091" y="3992409"/>
                <a:ext cx="110993" cy="461179"/>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C7930941-EEEF-3CD2-0AEC-5EA7F4625B1A}"/>
                  </a:ext>
                </a:extLst>
              </p14:cNvPr>
              <p14:cNvContentPartPr/>
              <p14:nvPr/>
            </p14:nvContentPartPr>
            <p14:xfrm>
              <a:off x="933922" y="3962109"/>
              <a:ext cx="252537" cy="331032"/>
            </p14:xfrm>
          </p:contentPart>
        </mc:Choice>
        <mc:Fallback xmlns="">
          <p:pic>
            <p:nvPicPr>
              <p:cNvPr id="10" name="Ink 9">
                <a:extLst>
                  <a:ext uri="{FF2B5EF4-FFF2-40B4-BE49-F238E27FC236}">
                    <a16:creationId xmlns:a16="http://schemas.microsoft.com/office/drawing/2014/main" id="{C7930941-EEEF-3CD2-0AEC-5EA7F4625B1A}"/>
                  </a:ext>
                </a:extLst>
              </p:cNvPr>
              <p:cNvPicPr/>
              <p:nvPr/>
            </p:nvPicPr>
            <p:blipFill>
              <a:blip r:embed="rId9"/>
              <a:stretch>
                <a:fillRect/>
              </a:stretch>
            </p:blipFill>
            <p:spPr>
              <a:xfrm>
                <a:off x="915935" y="3944138"/>
                <a:ext cx="288151" cy="366615"/>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817FF4F6-4C0A-66B2-2255-2DA3E50611DE}"/>
                  </a:ext>
                </a:extLst>
              </p14:cNvPr>
              <p14:cNvContentPartPr/>
              <p14:nvPr/>
            </p14:nvContentPartPr>
            <p14:xfrm>
              <a:off x="1199902" y="4071376"/>
              <a:ext cx="89745" cy="440319"/>
            </p14:xfrm>
          </p:contentPart>
        </mc:Choice>
        <mc:Fallback xmlns="">
          <p:pic>
            <p:nvPicPr>
              <p:cNvPr id="11" name="Ink 10">
                <a:extLst>
                  <a:ext uri="{FF2B5EF4-FFF2-40B4-BE49-F238E27FC236}">
                    <a16:creationId xmlns:a16="http://schemas.microsoft.com/office/drawing/2014/main" id="{817FF4F6-4C0A-66B2-2255-2DA3E50611DE}"/>
                  </a:ext>
                </a:extLst>
              </p:cNvPr>
              <p:cNvPicPr/>
              <p:nvPr/>
            </p:nvPicPr>
            <p:blipFill>
              <a:blip r:embed="rId11"/>
              <a:stretch>
                <a:fillRect/>
              </a:stretch>
            </p:blipFill>
            <p:spPr>
              <a:xfrm>
                <a:off x="1181953" y="4053389"/>
                <a:ext cx="125284" cy="475933"/>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Ink 11">
                <a:extLst>
                  <a:ext uri="{FF2B5EF4-FFF2-40B4-BE49-F238E27FC236}">
                    <a16:creationId xmlns:a16="http://schemas.microsoft.com/office/drawing/2014/main" id="{8A6E1C76-F8C7-4766-1537-F641F12016FF}"/>
                  </a:ext>
                </a:extLst>
              </p14:cNvPr>
              <p14:cNvContentPartPr/>
              <p14:nvPr/>
            </p14:nvContentPartPr>
            <p14:xfrm>
              <a:off x="2167113" y="3536853"/>
              <a:ext cx="274582" cy="588854"/>
            </p14:xfrm>
          </p:contentPart>
        </mc:Choice>
        <mc:Fallback xmlns="">
          <p:pic>
            <p:nvPicPr>
              <p:cNvPr id="12" name="Ink 11">
                <a:extLst>
                  <a:ext uri="{FF2B5EF4-FFF2-40B4-BE49-F238E27FC236}">
                    <a16:creationId xmlns:a16="http://schemas.microsoft.com/office/drawing/2014/main" id="{8A6E1C76-F8C7-4766-1537-F641F12016FF}"/>
                  </a:ext>
                </a:extLst>
              </p:cNvPr>
              <p:cNvPicPr/>
              <p:nvPr/>
            </p:nvPicPr>
            <p:blipFill>
              <a:blip r:embed="rId13"/>
              <a:stretch>
                <a:fillRect/>
              </a:stretch>
            </p:blipFill>
            <p:spPr>
              <a:xfrm>
                <a:off x="2149143" y="3518856"/>
                <a:ext cx="310163" cy="624488"/>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3" name="Ink 12">
                <a:extLst>
                  <a:ext uri="{FF2B5EF4-FFF2-40B4-BE49-F238E27FC236}">
                    <a16:creationId xmlns:a16="http://schemas.microsoft.com/office/drawing/2014/main" id="{8525B0A2-F7CE-6B86-2155-A5340F9DA8F2}"/>
                  </a:ext>
                </a:extLst>
              </p14:cNvPr>
              <p14:cNvContentPartPr/>
              <p14:nvPr/>
            </p14:nvContentPartPr>
            <p14:xfrm>
              <a:off x="2011383" y="4356759"/>
              <a:ext cx="386267" cy="288571"/>
            </p14:xfrm>
          </p:contentPart>
        </mc:Choice>
        <mc:Fallback xmlns="">
          <p:pic>
            <p:nvPicPr>
              <p:cNvPr id="13" name="Ink 12">
                <a:extLst>
                  <a:ext uri="{FF2B5EF4-FFF2-40B4-BE49-F238E27FC236}">
                    <a16:creationId xmlns:a16="http://schemas.microsoft.com/office/drawing/2014/main" id="{8525B0A2-F7CE-6B86-2155-A5340F9DA8F2}"/>
                  </a:ext>
                </a:extLst>
              </p:cNvPr>
              <p:cNvPicPr/>
              <p:nvPr/>
            </p:nvPicPr>
            <p:blipFill>
              <a:blip r:embed="rId15"/>
              <a:stretch>
                <a:fillRect/>
              </a:stretch>
            </p:blipFill>
            <p:spPr>
              <a:xfrm>
                <a:off x="1993400" y="4338791"/>
                <a:ext cx="421873" cy="324148"/>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4" name="Ink 13">
                <a:extLst>
                  <a:ext uri="{FF2B5EF4-FFF2-40B4-BE49-F238E27FC236}">
                    <a16:creationId xmlns:a16="http://schemas.microsoft.com/office/drawing/2014/main" id="{0FFE44FE-1749-8DAF-6FEC-2BEE6AC2639A}"/>
                  </a:ext>
                </a:extLst>
              </p14:cNvPr>
              <p14:cNvContentPartPr/>
              <p14:nvPr/>
            </p14:nvContentPartPr>
            <p14:xfrm>
              <a:off x="2238993" y="4386449"/>
              <a:ext cx="46481" cy="432182"/>
            </p14:xfrm>
          </p:contentPart>
        </mc:Choice>
        <mc:Fallback xmlns="">
          <p:pic>
            <p:nvPicPr>
              <p:cNvPr id="14" name="Ink 13">
                <a:extLst>
                  <a:ext uri="{FF2B5EF4-FFF2-40B4-BE49-F238E27FC236}">
                    <a16:creationId xmlns:a16="http://schemas.microsoft.com/office/drawing/2014/main" id="{0FFE44FE-1749-8DAF-6FEC-2BEE6AC2639A}"/>
                  </a:ext>
                </a:extLst>
              </p:cNvPr>
              <p:cNvPicPr/>
              <p:nvPr/>
            </p:nvPicPr>
            <p:blipFill>
              <a:blip r:embed="rId17"/>
              <a:stretch>
                <a:fillRect/>
              </a:stretch>
            </p:blipFill>
            <p:spPr>
              <a:xfrm>
                <a:off x="2221116" y="4368456"/>
                <a:ext cx="81878" cy="467807"/>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5" name="Ink 14">
                <a:extLst>
                  <a:ext uri="{FF2B5EF4-FFF2-40B4-BE49-F238E27FC236}">
                    <a16:creationId xmlns:a16="http://schemas.microsoft.com/office/drawing/2014/main" id="{FBCA84CC-4DA2-AE34-AA36-F0CEC0F11243}"/>
                  </a:ext>
                </a:extLst>
              </p14:cNvPr>
              <p14:cNvContentPartPr/>
              <p14:nvPr/>
            </p14:nvContentPartPr>
            <p14:xfrm>
              <a:off x="2486395" y="4386449"/>
              <a:ext cx="55711" cy="533180"/>
            </p14:xfrm>
          </p:contentPart>
        </mc:Choice>
        <mc:Fallback xmlns="">
          <p:pic>
            <p:nvPicPr>
              <p:cNvPr id="15" name="Ink 14">
                <a:extLst>
                  <a:ext uri="{FF2B5EF4-FFF2-40B4-BE49-F238E27FC236}">
                    <a16:creationId xmlns:a16="http://schemas.microsoft.com/office/drawing/2014/main" id="{FBCA84CC-4DA2-AE34-AA36-F0CEC0F11243}"/>
                  </a:ext>
                </a:extLst>
              </p:cNvPr>
              <p:cNvPicPr/>
              <p:nvPr/>
            </p:nvPicPr>
            <p:blipFill>
              <a:blip r:embed="rId19"/>
              <a:stretch>
                <a:fillRect/>
              </a:stretch>
            </p:blipFill>
            <p:spPr>
              <a:xfrm>
                <a:off x="2468539" y="4368460"/>
                <a:ext cx="91066" cy="568797"/>
              </a:xfrm>
              <a:prstGeom prst="rect">
                <a:avLst/>
              </a:prstGeom>
            </p:spPr>
          </p:pic>
        </mc:Fallback>
      </mc:AlternateContent>
    </p:spTree>
    <p:extLst>
      <p:ext uri="{BB962C8B-B14F-4D97-AF65-F5344CB8AC3E}">
        <p14:creationId xmlns:p14="http://schemas.microsoft.com/office/powerpoint/2010/main" val="17134121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Solving word problems</a:t>
            </a:r>
          </a:p>
        </p:txBody>
      </p:sp>
      <p:sp>
        <p:nvSpPr>
          <p:cNvPr id="4" name="Text Placeholder 3"/>
          <p:cNvSpPr>
            <a:spLocks noGrp="1"/>
          </p:cNvSpPr>
          <p:nvPr>
            <p:ph type="body" sz="quarter" idx="10"/>
          </p:nvPr>
        </p:nvSpPr>
        <p:spPr>
          <a:xfrm>
            <a:off x="219075" y="1166400"/>
            <a:ext cx="10606088" cy="2277547"/>
          </a:xfrm>
        </p:spPr>
        <p:txBody>
          <a:bodyPr/>
          <a:lstStyle/>
          <a:p>
            <a:r>
              <a:rPr lang="en-GB"/>
              <a:t>Mr Geppetto is making new toys. </a:t>
            </a:r>
          </a:p>
          <a:p>
            <a:r>
              <a:rPr lang="en-GB"/>
              <a:t>A toy car is 24 cubes long. </a:t>
            </a:r>
          </a:p>
          <a:p>
            <a:r>
              <a:rPr lang="en-GB"/>
              <a:t>A toy bike is eight cubes long. </a:t>
            </a:r>
          </a:p>
          <a:p>
            <a:r>
              <a:rPr lang="en-GB"/>
              <a:t>What is the total length of the two toys? </a:t>
            </a:r>
          </a:p>
        </p:txBody>
      </p:sp>
      <p:pic>
        <p:nvPicPr>
          <p:cNvPr id="10" name="Picture 9">
            <a:extLst>
              <a:ext uri="{FF2B5EF4-FFF2-40B4-BE49-F238E27FC236}">
                <a16:creationId xmlns:a16="http://schemas.microsoft.com/office/drawing/2014/main" id="{DD666FDE-1866-816B-F603-7692939522CD}"/>
              </a:ext>
            </a:extLst>
          </p:cNvPr>
          <p:cNvPicPr>
            <a:picLocks noChangeAspect="1"/>
          </p:cNvPicPr>
          <p:nvPr/>
        </p:nvPicPr>
        <p:blipFill>
          <a:blip r:embed="rId3"/>
          <a:stretch>
            <a:fillRect/>
          </a:stretch>
        </p:blipFill>
        <p:spPr>
          <a:xfrm>
            <a:off x="8584275" y="2752390"/>
            <a:ext cx="2240888" cy="1459661"/>
          </a:xfrm>
          <a:prstGeom prst="rect">
            <a:avLst/>
          </a:prstGeom>
        </p:spPr>
      </p:pic>
      <p:pic>
        <p:nvPicPr>
          <p:cNvPr id="11" name="Picture 10">
            <a:extLst>
              <a:ext uri="{FF2B5EF4-FFF2-40B4-BE49-F238E27FC236}">
                <a16:creationId xmlns:a16="http://schemas.microsoft.com/office/drawing/2014/main" id="{AD7424D7-9A3A-3FD9-4ABF-17F274EBF706}"/>
              </a:ext>
            </a:extLst>
          </p:cNvPr>
          <p:cNvPicPr>
            <a:picLocks noChangeAspect="1"/>
          </p:cNvPicPr>
          <p:nvPr/>
        </p:nvPicPr>
        <p:blipFill>
          <a:blip r:embed="rId4"/>
          <a:stretch>
            <a:fillRect/>
          </a:stretch>
        </p:blipFill>
        <p:spPr>
          <a:xfrm>
            <a:off x="8584275" y="1166400"/>
            <a:ext cx="2240888" cy="1459183"/>
          </a:xfrm>
          <a:prstGeom prst="rect">
            <a:avLst/>
          </a:prstGeom>
        </p:spPr>
      </p:pic>
      <p:sp>
        <p:nvSpPr>
          <p:cNvPr id="12" name="TextBox 11">
            <a:extLst>
              <a:ext uri="{FF2B5EF4-FFF2-40B4-BE49-F238E27FC236}">
                <a16:creationId xmlns:a16="http://schemas.microsoft.com/office/drawing/2014/main" id="{59D81DAE-5B45-0D96-6F0E-17D58DB81D67}"/>
              </a:ext>
            </a:extLst>
          </p:cNvPr>
          <p:cNvSpPr txBox="1"/>
          <p:nvPr/>
        </p:nvSpPr>
        <p:spPr>
          <a:xfrm>
            <a:off x="3906716" y="4575884"/>
            <a:ext cx="2428870" cy="523220"/>
          </a:xfrm>
          <a:prstGeom prst="rect">
            <a:avLst/>
          </a:prstGeom>
          <a:noFill/>
        </p:spPr>
        <p:txBody>
          <a:bodyPr wrap="none" rtlCol="0">
            <a:spAutoFit/>
          </a:bodyPr>
          <a:lstStyle/>
          <a:p>
            <a:r>
              <a:rPr lang="en-GB" sz="2800" b="0">
                <a:latin typeface="Cambria Math" panose="02040503050406030204" pitchFamily="18" charset="0"/>
                <a:ea typeface="Cambria Math" panose="02040503050406030204" pitchFamily="18" charset="0"/>
              </a:rPr>
              <a:t>24 + 8 = ______</a:t>
            </a:r>
            <a:endParaRPr lang="en-GB" sz="2800">
              <a:latin typeface="Cambria Math" panose="02040503050406030204" pitchFamily="18" charset="0"/>
              <a:ea typeface="Cambria Math" panose="02040503050406030204" pitchFamily="18" charset="0"/>
            </a:endParaRPr>
          </a:p>
        </p:txBody>
      </p:sp>
      <p:grpSp>
        <p:nvGrpSpPr>
          <p:cNvPr id="13" name="Group 12">
            <a:extLst>
              <a:ext uri="{FF2B5EF4-FFF2-40B4-BE49-F238E27FC236}">
                <a16:creationId xmlns:a16="http://schemas.microsoft.com/office/drawing/2014/main" id="{1430990D-BA50-40D1-B7CA-C0F7ADB6D628}"/>
              </a:ext>
            </a:extLst>
          </p:cNvPr>
          <p:cNvGrpSpPr/>
          <p:nvPr/>
        </p:nvGrpSpPr>
        <p:grpSpPr>
          <a:xfrm>
            <a:off x="402402" y="4109485"/>
            <a:ext cx="2473124" cy="1538102"/>
            <a:chOff x="2390297" y="2753772"/>
            <a:chExt cx="3460929" cy="2403862"/>
          </a:xfrm>
        </p:grpSpPr>
        <p:cxnSp>
          <p:nvCxnSpPr>
            <p:cNvPr id="14" name="Straight Connector 13">
              <a:extLst>
                <a:ext uri="{FF2B5EF4-FFF2-40B4-BE49-F238E27FC236}">
                  <a16:creationId xmlns:a16="http://schemas.microsoft.com/office/drawing/2014/main" id="{D5D46771-0D0B-A7AF-46A2-79961C3CB9F7}"/>
                </a:ext>
              </a:extLst>
            </p:cNvPr>
            <p:cNvCxnSpPr>
              <a:cxnSpLocks/>
              <a:stCxn id="27" idx="3"/>
              <a:endCxn id="25" idx="1"/>
            </p:cNvCxnSpPr>
            <p:nvPr/>
          </p:nvCxnSpPr>
          <p:spPr>
            <a:xfrm flipV="1">
              <a:off x="3830297" y="3293772"/>
              <a:ext cx="580929" cy="661303"/>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39075253-2A33-48A9-CB64-3224BD3A18F9}"/>
                </a:ext>
              </a:extLst>
            </p:cNvPr>
            <p:cNvCxnSpPr>
              <a:cxnSpLocks/>
              <a:stCxn id="27" idx="3"/>
              <a:endCxn id="26" idx="1"/>
            </p:cNvCxnSpPr>
            <p:nvPr/>
          </p:nvCxnSpPr>
          <p:spPr>
            <a:xfrm>
              <a:off x="3830297" y="3955075"/>
              <a:ext cx="571277" cy="662559"/>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25" name="Google Shape;1039;p34">
              <a:extLst>
                <a:ext uri="{FF2B5EF4-FFF2-40B4-BE49-F238E27FC236}">
                  <a16:creationId xmlns:a16="http://schemas.microsoft.com/office/drawing/2014/main" id="{5FC721D7-4AC1-F9A3-1C85-56C0DCBB0256}"/>
                </a:ext>
              </a:extLst>
            </p:cNvPr>
            <p:cNvSpPr/>
            <p:nvPr/>
          </p:nvSpPr>
          <p:spPr>
            <a:xfrm>
              <a:off x="4411226" y="2753772"/>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sp>
          <p:nvSpPr>
            <p:cNvPr id="26" name="Google Shape;1039;p34">
              <a:extLst>
                <a:ext uri="{FF2B5EF4-FFF2-40B4-BE49-F238E27FC236}">
                  <a16:creationId xmlns:a16="http://schemas.microsoft.com/office/drawing/2014/main" id="{130F95DD-D916-DFD6-A413-BC525A68FC79}"/>
                </a:ext>
              </a:extLst>
            </p:cNvPr>
            <p:cNvSpPr/>
            <p:nvPr/>
          </p:nvSpPr>
          <p:spPr>
            <a:xfrm>
              <a:off x="4401574" y="4077634"/>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sp>
          <p:nvSpPr>
            <p:cNvPr id="27" name="Google Shape;1039;p34">
              <a:extLst>
                <a:ext uri="{FF2B5EF4-FFF2-40B4-BE49-F238E27FC236}">
                  <a16:creationId xmlns:a16="http://schemas.microsoft.com/office/drawing/2014/main" id="{4F8E94A3-0440-B572-15A6-696DB1BDB54F}"/>
                </a:ext>
              </a:extLst>
            </p:cNvPr>
            <p:cNvSpPr/>
            <p:nvPr/>
          </p:nvSpPr>
          <p:spPr>
            <a:xfrm>
              <a:off x="2390297" y="3415075"/>
              <a:ext cx="1440000" cy="1080000"/>
            </a:xfrm>
            <a:prstGeom prst="roundRect">
              <a:avLst>
                <a:gd name="adj" fmla="val 16667"/>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grpSp>
      <p:sp>
        <p:nvSpPr>
          <p:cNvPr id="28" name="Rectangular Callout 14">
            <a:extLst>
              <a:ext uri="{FF2B5EF4-FFF2-40B4-BE49-F238E27FC236}">
                <a16:creationId xmlns:a16="http://schemas.microsoft.com/office/drawing/2014/main" id="{4DD02FC8-7784-0A30-9F98-3502BA1BF698}"/>
              </a:ext>
            </a:extLst>
          </p:cNvPr>
          <p:cNvSpPr/>
          <p:nvPr/>
        </p:nvSpPr>
        <p:spPr>
          <a:xfrm>
            <a:off x="6432698" y="5586010"/>
            <a:ext cx="3834080" cy="975429"/>
          </a:xfrm>
          <a:prstGeom prst="wedgeRectCallout">
            <a:avLst>
              <a:gd name="adj1" fmla="val 62105"/>
              <a:gd name="adj2" fmla="val -18319"/>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a:solidFill>
                  <a:schemeClr val="tx1"/>
                </a:solidFill>
                <a:latin typeface="Century Gothic" panose="020B0502020202020204" pitchFamily="34" charset="0"/>
              </a:rPr>
              <a:t>I can check my answer using the inverse.</a:t>
            </a:r>
          </a:p>
        </p:txBody>
      </p:sp>
    </p:spTree>
    <p:extLst>
      <p:ext uri="{BB962C8B-B14F-4D97-AF65-F5344CB8AC3E}">
        <p14:creationId xmlns:p14="http://schemas.microsoft.com/office/powerpoint/2010/main" val="35127191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341243" y="690"/>
            <a:ext cx="10515600" cy="1325563"/>
          </a:xfrm>
        </p:spPr>
        <p:txBody>
          <a:bodyPr/>
          <a:lstStyle/>
          <a:p>
            <a:r>
              <a:rPr lang="en-GB"/>
              <a:t>To solve word problems</a:t>
            </a:r>
            <a:endParaRPr lang="en-US"/>
          </a:p>
        </p:txBody>
      </p:sp>
      <p:sp>
        <p:nvSpPr>
          <p:cNvPr id="4" name="Text Placeholder 3"/>
          <p:cNvSpPr>
            <a:spLocks noGrp="1"/>
          </p:cNvSpPr>
          <p:nvPr>
            <p:ph type="body" sz="quarter" idx="10"/>
          </p:nvPr>
        </p:nvSpPr>
        <p:spPr>
          <a:xfrm>
            <a:off x="219075" y="1021883"/>
            <a:ext cx="5075939" cy="3293209"/>
          </a:xfrm>
        </p:spPr>
        <p:txBody>
          <a:bodyPr lIns="91440" tIns="45720" rIns="91440" bIns="45720" anchor="t">
            <a:spAutoFit/>
          </a:bodyPr>
          <a:lstStyle/>
          <a:p>
            <a:r>
              <a:rPr lang="en-GB"/>
              <a:t>For each problem: </a:t>
            </a:r>
          </a:p>
          <a:p>
            <a:pPr marL="539750" lvl="1" indent="-359410"/>
            <a:r>
              <a:rPr lang="en-GB"/>
              <a:t>represent it using manipulatives </a:t>
            </a:r>
          </a:p>
          <a:p>
            <a:pPr marL="539750" lvl="1" indent="-359410"/>
            <a:endParaRPr lang="en-GB">
              <a:latin typeface="Century Gothic"/>
            </a:endParaRPr>
          </a:p>
          <a:p>
            <a:pPr marL="539750" lvl="1" indent="-359410"/>
            <a:r>
              <a:rPr lang="en-GB"/>
              <a:t>write an equation </a:t>
            </a:r>
          </a:p>
          <a:p>
            <a:pPr marL="180340" lvl="1" indent="0">
              <a:buNone/>
            </a:pPr>
            <a:endParaRPr lang="en-GB"/>
          </a:p>
        </p:txBody>
      </p:sp>
      <p:pic>
        <p:nvPicPr>
          <p:cNvPr id="3" name="Picture 2">
            <a:extLst>
              <a:ext uri="{FF2B5EF4-FFF2-40B4-BE49-F238E27FC236}">
                <a16:creationId xmlns:a16="http://schemas.microsoft.com/office/drawing/2014/main" id="{A32AAEFB-8F17-C3EC-8FA4-6F58000334B5}"/>
              </a:ext>
            </a:extLst>
          </p:cNvPr>
          <p:cNvPicPr>
            <a:picLocks noChangeAspect="1"/>
          </p:cNvPicPr>
          <p:nvPr/>
        </p:nvPicPr>
        <p:blipFill>
          <a:blip r:embed="rId3"/>
          <a:stretch>
            <a:fillRect/>
          </a:stretch>
        </p:blipFill>
        <p:spPr>
          <a:xfrm>
            <a:off x="5600762" y="819559"/>
            <a:ext cx="4918727" cy="5831250"/>
          </a:xfrm>
          <a:prstGeom prst="rect">
            <a:avLst/>
          </a:prstGeom>
        </p:spPr>
      </p:pic>
      <mc:AlternateContent xmlns:mc="http://schemas.openxmlformats.org/markup-compatibility/2006" xmlns:p14="http://schemas.microsoft.com/office/powerpoint/2010/main">
        <mc:Choice Requires="p14">
          <p:contentPart p14:bwMode="auto" r:id="rId4">
            <p14:nvContentPartPr>
              <p14:cNvPr id="34" name="Ink 33">
                <a:extLst>
                  <a:ext uri="{FF2B5EF4-FFF2-40B4-BE49-F238E27FC236}">
                    <a16:creationId xmlns:a16="http://schemas.microsoft.com/office/drawing/2014/main" id="{C448A5A2-D2BE-782D-4C25-5290E478CB9D}"/>
                  </a:ext>
                </a:extLst>
              </p14:cNvPr>
              <p14:cNvContentPartPr/>
              <p14:nvPr/>
            </p14:nvContentPartPr>
            <p14:xfrm>
              <a:off x="4373225" y="5659809"/>
              <a:ext cx="82495" cy="72508"/>
            </p14:xfrm>
          </p:contentPart>
        </mc:Choice>
        <mc:Fallback xmlns="">
          <p:pic>
            <p:nvPicPr>
              <p:cNvPr id="34" name="Ink 33">
                <a:extLst>
                  <a:ext uri="{FF2B5EF4-FFF2-40B4-BE49-F238E27FC236}">
                    <a16:creationId xmlns:a16="http://schemas.microsoft.com/office/drawing/2014/main" id="{C448A5A2-D2BE-782D-4C25-5290E478CB9D}"/>
                  </a:ext>
                </a:extLst>
              </p:cNvPr>
              <p:cNvPicPr/>
              <p:nvPr/>
            </p:nvPicPr>
            <p:blipFill>
              <a:blip r:embed="rId5"/>
              <a:stretch>
                <a:fillRect/>
              </a:stretch>
            </p:blipFill>
            <p:spPr>
              <a:xfrm>
                <a:off x="4355291" y="5641861"/>
                <a:ext cx="118004" cy="108044"/>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5" name="Ink 34">
                <a:extLst>
                  <a:ext uri="{FF2B5EF4-FFF2-40B4-BE49-F238E27FC236}">
                    <a16:creationId xmlns:a16="http://schemas.microsoft.com/office/drawing/2014/main" id="{32D7162D-CD13-03A3-D80D-66C668D148D8}"/>
                  </a:ext>
                </a:extLst>
              </p14:cNvPr>
              <p14:cNvContentPartPr/>
              <p14:nvPr/>
            </p14:nvContentPartPr>
            <p14:xfrm>
              <a:off x="4386448" y="5845019"/>
              <a:ext cx="32385" cy="35740"/>
            </p14:xfrm>
          </p:contentPart>
        </mc:Choice>
        <mc:Fallback xmlns="">
          <p:pic>
            <p:nvPicPr>
              <p:cNvPr id="35" name="Ink 34">
                <a:extLst>
                  <a:ext uri="{FF2B5EF4-FFF2-40B4-BE49-F238E27FC236}">
                    <a16:creationId xmlns:a16="http://schemas.microsoft.com/office/drawing/2014/main" id="{32D7162D-CD13-03A3-D80D-66C668D148D8}"/>
                  </a:ext>
                </a:extLst>
              </p:cNvPr>
              <p:cNvPicPr/>
              <p:nvPr/>
            </p:nvPicPr>
            <p:blipFill>
              <a:blip r:embed="rId7"/>
              <a:stretch>
                <a:fillRect/>
              </a:stretch>
            </p:blipFill>
            <p:spPr>
              <a:xfrm>
                <a:off x="4368654" y="5827149"/>
                <a:ext cx="67617" cy="71123"/>
              </a:xfrm>
              <a:prstGeom prst="rect">
                <a:avLst/>
              </a:prstGeom>
            </p:spPr>
          </p:pic>
        </mc:Fallback>
      </mc:AlternateContent>
    </p:spTree>
    <p:extLst>
      <p:ext uri="{BB962C8B-B14F-4D97-AF65-F5344CB8AC3E}">
        <p14:creationId xmlns:p14="http://schemas.microsoft.com/office/powerpoint/2010/main" val="36139005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1678" y="690"/>
            <a:ext cx="10515600" cy="1325563"/>
          </a:xfrm>
        </p:spPr>
        <p:txBody>
          <a:bodyPr/>
          <a:lstStyle/>
          <a:p>
            <a:r>
              <a:rPr lang="en-GB"/>
              <a:t>To solve word problems</a:t>
            </a:r>
            <a:endParaRPr lang="en-US"/>
          </a:p>
        </p:txBody>
      </p:sp>
      <p:sp>
        <p:nvSpPr>
          <p:cNvPr id="5" name="Text Placeholder 4">
            <a:extLst>
              <a:ext uri="{FF2B5EF4-FFF2-40B4-BE49-F238E27FC236}">
                <a16:creationId xmlns:a16="http://schemas.microsoft.com/office/drawing/2014/main" id="{8A3CF813-1A00-5341-7E4C-702E6A0D5158}"/>
              </a:ext>
            </a:extLst>
          </p:cNvPr>
          <p:cNvSpPr>
            <a:spLocks noGrp="1"/>
          </p:cNvSpPr>
          <p:nvPr>
            <p:ph type="body" sz="quarter" idx="10"/>
          </p:nvPr>
        </p:nvSpPr>
        <p:spPr>
          <a:xfrm>
            <a:off x="74362" y="1445619"/>
            <a:ext cx="10606088" cy="1538883"/>
          </a:xfrm>
        </p:spPr>
        <p:txBody>
          <a:bodyPr lIns="91440" tIns="45720" rIns="91440" bIns="45720" anchor="t">
            <a:spAutoFit/>
          </a:bodyPr>
          <a:lstStyle/>
          <a:p>
            <a:r>
              <a:rPr lang="en-GB">
                <a:latin typeface="Century Gothic"/>
              </a:rPr>
              <a:t>Challenge : Which part whole model will help solve this calculation?</a:t>
            </a:r>
            <a:endParaRPr lang="en-GB"/>
          </a:p>
          <a:p>
            <a:endParaRPr lang="en-GB"/>
          </a:p>
        </p:txBody>
      </p:sp>
      <p:pic>
        <p:nvPicPr>
          <p:cNvPr id="9" name="Picture 10" descr="Shape, circle&#10;&#10;Description automatically generated">
            <a:extLst>
              <a:ext uri="{FF2B5EF4-FFF2-40B4-BE49-F238E27FC236}">
                <a16:creationId xmlns:a16="http://schemas.microsoft.com/office/drawing/2014/main" id="{D157B43C-3EB1-BC6D-82F5-A9B8685CA36E}"/>
              </a:ext>
            </a:extLst>
          </p:cNvPr>
          <p:cNvPicPr>
            <a:picLocks noChangeAspect="1"/>
          </p:cNvPicPr>
          <p:nvPr/>
        </p:nvPicPr>
        <p:blipFill>
          <a:blip r:embed="rId3"/>
          <a:stretch>
            <a:fillRect/>
          </a:stretch>
        </p:blipFill>
        <p:spPr>
          <a:xfrm>
            <a:off x="7341982" y="1997407"/>
            <a:ext cx="1992574" cy="1546658"/>
          </a:xfrm>
          <a:prstGeom prst="rect">
            <a:avLst/>
          </a:prstGeom>
        </p:spPr>
      </p:pic>
      <p:pic>
        <p:nvPicPr>
          <p:cNvPr id="11" name="Picture 10" descr="Shape, circle&#10;&#10;Description automatically generated">
            <a:extLst>
              <a:ext uri="{FF2B5EF4-FFF2-40B4-BE49-F238E27FC236}">
                <a16:creationId xmlns:a16="http://schemas.microsoft.com/office/drawing/2014/main" id="{1858F6EC-ABBA-81F8-1DF0-B4426A71A10F}"/>
              </a:ext>
            </a:extLst>
          </p:cNvPr>
          <p:cNvPicPr>
            <a:picLocks noChangeAspect="1"/>
          </p:cNvPicPr>
          <p:nvPr/>
        </p:nvPicPr>
        <p:blipFill>
          <a:blip r:embed="rId3"/>
          <a:stretch>
            <a:fillRect/>
          </a:stretch>
        </p:blipFill>
        <p:spPr>
          <a:xfrm>
            <a:off x="7761469" y="5074086"/>
            <a:ext cx="1992574" cy="1546658"/>
          </a:xfrm>
          <a:prstGeom prst="rect">
            <a:avLst/>
          </a:prstGeom>
        </p:spPr>
      </p:pic>
      <p:pic>
        <p:nvPicPr>
          <p:cNvPr id="12" name="Picture 10" descr="Shape, circle&#10;&#10;Description automatically generated">
            <a:extLst>
              <a:ext uri="{FF2B5EF4-FFF2-40B4-BE49-F238E27FC236}">
                <a16:creationId xmlns:a16="http://schemas.microsoft.com/office/drawing/2014/main" id="{518D839F-4C5E-460F-039E-B5AD99D88379}"/>
              </a:ext>
            </a:extLst>
          </p:cNvPr>
          <p:cNvPicPr>
            <a:picLocks noChangeAspect="1"/>
          </p:cNvPicPr>
          <p:nvPr/>
        </p:nvPicPr>
        <p:blipFill>
          <a:blip r:embed="rId3"/>
          <a:stretch>
            <a:fillRect/>
          </a:stretch>
        </p:blipFill>
        <p:spPr>
          <a:xfrm>
            <a:off x="5100156" y="3959520"/>
            <a:ext cx="1992574" cy="1546658"/>
          </a:xfrm>
          <a:prstGeom prst="rect">
            <a:avLst/>
          </a:prstGeom>
        </p:spPr>
      </p:pic>
      <p:sp>
        <p:nvSpPr>
          <p:cNvPr id="13" name="TextBox 12">
            <a:extLst>
              <a:ext uri="{FF2B5EF4-FFF2-40B4-BE49-F238E27FC236}">
                <a16:creationId xmlns:a16="http://schemas.microsoft.com/office/drawing/2014/main" id="{8CB84959-37D1-FA75-D632-15882E503E91}"/>
              </a:ext>
            </a:extLst>
          </p:cNvPr>
          <p:cNvSpPr txBox="1"/>
          <p:nvPr/>
        </p:nvSpPr>
        <p:spPr>
          <a:xfrm>
            <a:off x="8074925" y="5643917"/>
            <a:ext cx="47482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cs typeface="Calibri"/>
              </a:rPr>
              <a:t>26</a:t>
            </a:r>
            <a:endParaRPr lang="en-GB"/>
          </a:p>
        </p:txBody>
      </p:sp>
      <p:sp>
        <p:nvSpPr>
          <p:cNvPr id="15" name="TextBox 14">
            <a:extLst>
              <a:ext uri="{FF2B5EF4-FFF2-40B4-BE49-F238E27FC236}">
                <a16:creationId xmlns:a16="http://schemas.microsoft.com/office/drawing/2014/main" id="{D416F40F-5751-F3FF-4DBF-F0B3F918A27E}"/>
              </a:ext>
            </a:extLst>
          </p:cNvPr>
          <p:cNvSpPr txBox="1"/>
          <p:nvPr/>
        </p:nvSpPr>
        <p:spPr>
          <a:xfrm>
            <a:off x="9087133" y="5268603"/>
            <a:ext cx="47482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cs typeface="Calibri"/>
              </a:rPr>
              <a:t>20</a:t>
            </a:r>
            <a:endParaRPr lang="en-GB"/>
          </a:p>
        </p:txBody>
      </p:sp>
      <p:sp>
        <p:nvSpPr>
          <p:cNvPr id="16" name="TextBox 15">
            <a:extLst>
              <a:ext uri="{FF2B5EF4-FFF2-40B4-BE49-F238E27FC236}">
                <a16:creationId xmlns:a16="http://schemas.microsoft.com/office/drawing/2014/main" id="{6526B3F4-B923-FD33-F822-6203F67C951B}"/>
              </a:ext>
            </a:extLst>
          </p:cNvPr>
          <p:cNvSpPr txBox="1"/>
          <p:nvPr/>
        </p:nvSpPr>
        <p:spPr>
          <a:xfrm>
            <a:off x="9143998" y="6019229"/>
            <a:ext cx="47482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cs typeface="Calibri"/>
              </a:rPr>
              <a:t>6</a:t>
            </a:r>
          </a:p>
        </p:txBody>
      </p:sp>
      <p:sp>
        <p:nvSpPr>
          <p:cNvPr id="17" name="TextBox 16">
            <a:extLst>
              <a:ext uri="{FF2B5EF4-FFF2-40B4-BE49-F238E27FC236}">
                <a16:creationId xmlns:a16="http://schemas.microsoft.com/office/drawing/2014/main" id="{BF10EDFB-ED11-3D29-4CF9-C850D4E75CEE}"/>
              </a:ext>
            </a:extLst>
          </p:cNvPr>
          <p:cNvSpPr txBox="1"/>
          <p:nvPr/>
        </p:nvSpPr>
        <p:spPr>
          <a:xfrm>
            <a:off x="8757311" y="2027258"/>
            <a:ext cx="47482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cs typeface="Calibri"/>
              </a:rPr>
              <a:t>6</a:t>
            </a:r>
            <a:endParaRPr lang="en-GB"/>
          </a:p>
        </p:txBody>
      </p:sp>
      <p:sp>
        <p:nvSpPr>
          <p:cNvPr id="18" name="TextBox 17">
            <a:extLst>
              <a:ext uri="{FF2B5EF4-FFF2-40B4-BE49-F238E27FC236}">
                <a16:creationId xmlns:a16="http://schemas.microsoft.com/office/drawing/2014/main" id="{693BFEBD-C5AB-556E-DB7C-1CD4DA169613}"/>
              </a:ext>
            </a:extLst>
          </p:cNvPr>
          <p:cNvSpPr txBox="1"/>
          <p:nvPr/>
        </p:nvSpPr>
        <p:spPr>
          <a:xfrm>
            <a:off x="8757311" y="2823378"/>
            <a:ext cx="47482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cs typeface="Calibri"/>
              </a:rPr>
              <a:t>3</a:t>
            </a:r>
          </a:p>
        </p:txBody>
      </p:sp>
      <p:sp>
        <p:nvSpPr>
          <p:cNvPr id="19" name="TextBox 18">
            <a:extLst>
              <a:ext uri="{FF2B5EF4-FFF2-40B4-BE49-F238E27FC236}">
                <a16:creationId xmlns:a16="http://schemas.microsoft.com/office/drawing/2014/main" id="{4971FD98-64AC-52E5-D8C3-97CEB77A6A4D}"/>
              </a:ext>
            </a:extLst>
          </p:cNvPr>
          <p:cNvSpPr txBox="1"/>
          <p:nvPr/>
        </p:nvSpPr>
        <p:spPr>
          <a:xfrm>
            <a:off x="7722356" y="2402572"/>
            <a:ext cx="47482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cs typeface="Calibri"/>
              </a:rPr>
              <a:t>9</a:t>
            </a:r>
            <a:endParaRPr lang="en-GB"/>
          </a:p>
        </p:txBody>
      </p:sp>
      <p:pic>
        <p:nvPicPr>
          <p:cNvPr id="20" name="Picture 20" descr="Text&#10;&#10;Description automatically generated">
            <a:extLst>
              <a:ext uri="{FF2B5EF4-FFF2-40B4-BE49-F238E27FC236}">
                <a16:creationId xmlns:a16="http://schemas.microsoft.com/office/drawing/2014/main" id="{6E669A89-BE42-ECD8-5C48-9EC9374AABFC}"/>
              </a:ext>
            </a:extLst>
          </p:cNvPr>
          <p:cNvPicPr>
            <a:picLocks noChangeAspect="1"/>
          </p:cNvPicPr>
          <p:nvPr/>
        </p:nvPicPr>
        <p:blipFill>
          <a:blip r:embed="rId4"/>
          <a:stretch>
            <a:fillRect/>
          </a:stretch>
        </p:blipFill>
        <p:spPr>
          <a:xfrm>
            <a:off x="447319" y="2593147"/>
            <a:ext cx="4064047" cy="2865887"/>
          </a:xfrm>
          <a:prstGeom prst="rect">
            <a:avLst/>
          </a:prstGeom>
        </p:spPr>
      </p:pic>
      <p:sp>
        <p:nvSpPr>
          <p:cNvPr id="21" name="TextBox 20">
            <a:extLst>
              <a:ext uri="{FF2B5EF4-FFF2-40B4-BE49-F238E27FC236}">
                <a16:creationId xmlns:a16="http://schemas.microsoft.com/office/drawing/2014/main" id="{376D6FFC-6184-EFCA-D99D-AEF105B6A070}"/>
              </a:ext>
            </a:extLst>
          </p:cNvPr>
          <p:cNvSpPr txBox="1"/>
          <p:nvPr/>
        </p:nvSpPr>
        <p:spPr>
          <a:xfrm rot="10680000" flipV="1">
            <a:off x="6530687" y="4172424"/>
            <a:ext cx="48472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cs typeface="Calibri"/>
              </a:rPr>
              <a:t>26</a:t>
            </a:r>
          </a:p>
        </p:txBody>
      </p:sp>
      <p:sp>
        <p:nvSpPr>
          <p:cNvPr id="22" name="TextBox 21">
            <a:extLst>
              <a:ext uri="{FF2B5EF4-FFF2-40B4-BE49-F238E27FC236}">
                <a16:creationId xmlns:a16="http://schemas.microsoft.com/office/drawing/2014/main" id="{7744FCBB-0536-AC96-C443-5B2D0DDD738A}"/>
              </a:ext>
            </a:extLst>
          </p:cNvPr>
          <p:cNvSpPr txBox="1"/>
          <p:nvPr/>
        </p:nvSpPr>
        <p:spPr>
          <a:xfrm>
            <a:off x="6491102" y="4891663"/>
            <a:ext cx="47482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cs typeface="Calibri"/>
              </a:rPr>
              <a:t>9</a:t>
            </a:r>
          </a:p>
        </p:txBody>
      </p:sp>
      <p:sp>
        <p:nvSpPr>
          <p:cNvPr id="23" name="TextBox 22">
            <a:extLst>
              <a:ext uri="{FF2B5EF4-FFF2-40B4-BE49-F238E27FC236}">
                <a16:creationId xmlns:a16="http://schemas.microsoft.com/office/drawing/2014/main" id="{897B1A3A-4C6D-215C-78BB-3289039089C6}"/>
              </a:ext>
            </a:extLst>
          </p:cNvPr>
          <p:cNvSpPr txBox="1"/>
          <p:nvPr/>
        </p:nvSpPr>
        <p:spPr>
          <a:xfrm>
            <a:off x="5372843" y="4545300"/>
            <a:ext cx="47482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cs typeface="Calibri"/>
              </a:rPr>
              <a:t>35</a:t>
            </a:r>
          </a:p>
        </p:txBody>
      </p:sp>
    </p:spTree>
    <p:extLst>
      <p:ext uri="{BB962C8B-B14F-4D97-AF65-F5344CB8AC3E}">
        <p14:creationId xmlns:p14="http://schemas.microsoft.com/office/powerpoint/2010/main" val="40025610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727765" y="-242266"/>
            <a:ext cx="10515600" cy="1325563"/>
          </a:xfrm>
        </p:spPr>
        <p:txBody>
          <a:bodyPr/>
          <a:lstStyle/>
          <a:p>
            <a:r>
              <a:rPr lang="en-GB"/>
              <a:t>To solve word problems</a:t>
            </a:r>
            <a:endParaRPr lang="en-US"/>
          </a:p>
        </p:txBody>
      </p:sp>
      <p:sp>
        <p:nvSpPr>
          <p:cNvPr id="5" name="Text Placeholder 4">
            <a:extLst>
              <a:ext uri="{FF2B5EF4-FFF2-40B4-BE49-F238E27FC236}">
                <a16:creationId xmlns:a16="http://schemas.microsoft.com/office/drawing/2014/main" id="{8A3CF813-1A00-5341-7E4C-702E6A0D5158}"/>
              </a:ext>
            </a:extLst>
          </p:cNvPr>
          <p:cNvSpPr>
            <a:spLocks noGrp="1"/>
          </p:cNvSpPr>
          <p:nvPr>
            <p:ph type="body" sz="quarter" idx="10"/>
          </p:nvPr>
        </p:nvSpPr>
        <p:spPr>
          <a:xfrm>
            <a:off x="228971" y="816141"/>
            <a:ext cx="10606088" cy="1107996"/>
          </a:xfrm>
        </p:spPr>
        <p:txBody>
          <a:bodyPr lIns="91440" tIns="45720" rIns="91440" bIns="45720" anchor="t">
            <a:spAutoFit/>
          </a:bodyPr>
          <a:lstStyle/>
          <a:p>
            <a:r>
              <a:rPr lang="en-GB">
                <a:latin typeface="Century Gothic"/>
              </a:rPr>
              <a:t>Mastery : What mistake has Charlie made? </a:t>
            </a:r>
            <a:endParaRPr lang="en-GB"/>
          </a:p>
          <a:p>
            <a:endParaRPr lang="en-GB"/>
          </a:p>
        </p:txBody>
      </p:sp>
      <p:sp>
        <p:nvSpPr>
          <p:cNvPr id="2" name="Rectangular Callout 14">
            <a:extLst>
              <a:ext uri="{FF2B5EF4-FFF2-40B4-BE49-F238E27FC236}">
                <a16:creationId xmlns:a16="http://schemas.microsoft.com/office/drawing/2014/main" id="{F13A2E84-0BCE-0ABE-8CE1-3E0E29EE52DB}"/>
              </a:ext>
            </a:extLst>
          </p:cNvPr>
          <p:cNvSpPr/>
          <p:nvPr/>
        </p:nvSpPr>
        <p:spPr>
          <a:xfrm>
            <a:off x="5536220" y="1481904"/>
            <a:ext cx="4319633" cy="1739680"/>
          </a:xfrm>
          <a:prstGeom prst="wedgeRectCallout">
            <a:avLst>
              <a:gd name="adj1" fmla="val -41611"/>
              <a:gd name="adj2" fmla="val 88505"/>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400">
                <a:solidFill>
                  <a:schemeClr val="tx1"/>
                </a:solidFill>
                <a:latin typeface="Century Gothic"/>
              </a:rPr>
              <a:t>To solve this I will first take away the 5 ones to get back to 30. Then I need to take away 3 more.  </a:t>
            </a:r>
            <a:endParaRPr lang="en-US">
              <a:solidFill>
                <a:schemeClr val="tx1"/>
              </a:solidFill>
            </a:endParaRPr>
          </a:p>
        </p:txBody>
      </p:sp>
      <p:pic>
        <p:nvPicPr>
          <p:cNvPr id="3" name="Picture 3">
            <a:extLst>
              <a:ext uri="{FF2B5EF4-FFF2-40B4-BE49-F238E27FC236}">
                <a16:creationId xmlns:a16="http://schemas.microsoft.com/office/drawing/2014/main" id="{CF89CF8E-3698-1747-C1AB-9977A0F24275}"/>
              </a:ext>
            </a:extLst>
          </p:cNvPr>
          <p:cNvPicPr>
            <a:picLocks noChangeAspect="1"/>
          </p:cNvPicPr>
          <p:nvPr/>
        </p:nvPicPr>
        <p:blipFill>
          <a:blip r:embed="rId3"/>
          <a:stretch>
            <a:fillRect/>
          </a:stretch>
        </p:blipFill>
        <p:spPr>
          <a:xfrm>
            <a:off x="4454572" y="3499229"/>
            <a:ext cx="1485900" cy="2247900"/>
          </a:xfrm>
          <a:prstGeom prst="rect">
            <a:avLst/>
          </a:prstGeom>
        </p:spPr>
      </p:pic>
      <p:pic>
        <p:nvPicPr>
          <p:cNvPr id="4" name="Picture 5" descr="Text&#10;&#10;Description automatically generated">
            <a:extLst>
              <a:ext uri="{FF2B5EF4-FFF2-40B4-BE49-F238E27FC236}">
                <a16:creationId xmlns:a16="http://schemas.microsoft.com/office/drawing/2014/main" id="{9F60729B-D63A-0200-7D74-570416207368}"/>
              </a:ext>
            </a:extLst>
          </p:cNvPr>
          <p:cNvPicPr>
            <a:picLocks noChangeAspect="1"/>
          </p:cNvPicPr>
          <p:nvPr/>
        </p:nvPicPr>
        <p:blipFill>
          <a:blip r:embed="rId4"/>
          <a:stretch>
            <a:fillRect/>
          </a:stretch>
        </p:blipFill>
        <p:spPr>
          <a:xfrm>
            <a:off x="732430" y="2143121"/>
            <a:ext cx="2743200" cy="1912117"/>
          </a:xfrm>
          <a:prstGeom prst="rect">
            <a:avLst/>
          </a:prstGeom>
        </p:spPr>
      </p:pic>
    </p:spTree>
    <p:extLst>
      <p:ext uri="{BB962C8B-B14F-4D97-AF65-F5344CB8AC3E}">
        <p14:creationId xmlns:p14="http://schemas.microsoft.com/office/powerpoint/2010/main" val="3154580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GB"/>
              <a:t>To solve word problems</a:t>
            </a:r>
            <a:endParaRPr lang="en-US"/>
          </a:p>
        </p:txBody>
      </p:sp>
      <p:sp>
        <p:nvSpPr>
          <p:cNvPr id="5" name="Text Placeholder 4">
            <a:extLst>
              <a:ext uri="{FF2B5EF4-FFF2-40B4-BE49-F238E27FC236}">
                <a16:creationId xmlns:a16="http://schemas.microsoft.com/office/drawing/2014/main" id="{8A3CF813-1A00-5341-7E4C-702E6A0D5158}"/>
              </a:ext>
            </a:extLst>
          </p:cNvPr>
          <p:cNvSpPr>
            <a:spLocks noGrp="1"/>
          </p:cNvSpPr>
          <p:nvPr>
            <p:ph type="body" sz="quarter" idx="10"/>
          </p:nvPr>
        </p:nvSpPr>
        <p:spPr>
          <a:xfrm>
            <a:off x="-2942" y="1710663"/>
            <a:ext cx="10606088" cy="1107996"/>
          </a:xfrm>
        </p:spPr>
        <p:txBody>
          <a:bodyPr lIns="91440" tIns="45720" rIns="91440" bIns="45720" anchor="t">
            <a:spAutoFit/>
          </a:bodyPr>
          <a:lstStyle/>
          <a:p>
            <a:r>
              <a:rPr lang="en-GB">
                <a:latin typeface="Century Gothic"/>
              </a:rPr>
              <a:t>Mastery with greater depth :</a:t>
            </a:r>
            <a:endParaRPr lang="en-GB"/>
          </a:p>
          <a:p>
            <a:endParaRPr lang="en-GB"/>
          </a:p>
        </p:txBody>
      </p:sp>
      <p:pic>
        <p:nvPicPr>
          <p:cNvPr id="2" name="Picture 2" descr="Text&#10;&#10;Description automatically generated">
            <a:extLst>
              <a:ext uri="{FF2B5EF4-FFF2-40B4-BE49-F238E27FC236}">
                <a16:creationId xmlns:a16="http://schemas.microsoft.com/office/drawing/2014/main" id="{8BF0614F-52D6-49EB-C5F5-D50D94FCE65D}"/>
              </a:ext>
            </a:extLst>
          </p:cNvPr>
          <p:cNvPicPr>
            <a:picLocks noChangeAspect="1"/>
          </p:cNvPicPr>
          <p:nvPr/>
        </p:nvPicPr>
        <p:blipFill>
          <a:blip r:embed="rId3"/>
          <a:stretch>
            <a:fillRect/>
          </a:stretch>
        </p:blipFill>
        <p:spPr>
          <a:xfrm>
            <a:off x="229501" y="2329362"/>
            <a:ext cx="9896901" cy="2060287"/>
          </a:xfrm>
          <a:prstGeom prst="rect">
            <a:avLst/>
          </a:prstGeom>
        </p:spPr>
      </p:pic>
    </p:spTree>
    <p:extLst>
      <p:ext uri="{BB962C8B-B14F-4D97-AF65-F5344CB8AC3E}">
        <p14:creationId xmlns:p14="http://schemas.microsoft.com/office/powerpoint/2010/main" val="6791452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6"/>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a:latin typeface="Sassoon Primary"/>
              </a:rPr>
              <a:t>Lunch</a:t>
            </a:r>
            <a:endParaRPr>
              <a:latin typeface="Sassoon Primary"/>
            </a:endParaRPr>
          </a:p>
        </p:txBody>
      </p:sp>
      <p:pic>
        <p:nvPicPr>
          <p:cNvPr id="241" name="Google Shape;241;p36"/>
          <p:cNvPicPr preferRelativeResize="0"/>
          <p:nvPr/>
        </p:nvPicPr>
        <p:blipFill>
          <a:blip r:embed="rId3">
            <a:alphaModFix/>
          </a:blip>
          <a:stretch>
            <a:fillRect/>
          </a:stretch>
        </p:blipFill>
        <p:spPr>
          <a:xfrm>
            <a:off x="3053699" y="1451533"/>
            <a:ext cx="5376165" cy="4555200"/>
          </a:xfrm>
          <a:prstGeom prst="rect">
            <a:avLst/>
          </a:prstGeom>
          <a:noFill/>
          <a:ln>
            <a:noFill/>
          </a:ln>
        </p:spPr>
      </p:pic>
    </p:spTree>
    <p:extLst>
      <p:ext uri="{BB962C8B-B14F-4D97-AF65-F5344CB8AC3E}">
        <p14:creationId xmlns:p14="http://schemas.microsoft.com/office/powerpoint/2010/main" val="26398726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A7F1E58-E9F1-B271-DDA0-09A4C12D6CFB}"/>
              </a:ext>
            </a:extLst>
          </p:cNvPr>
          <p:cNvSpPr txBox="1"/>
          <p:nvPr/>
        </p:nvSpPr>
        <p:spPr>
          <a:xfrm>
            <a:off x="7713869" y="96629"/>
            <a:ext cx="427934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u="sng">
                <a:latin typeface="Sassoon Primary"/>
                <a:ea typeface="Calibri"/>
                <a:cs typeface="Calibri"/>
              </a:rPr>
              <a:t>Tuesday 7th May 2024</a:t>
            </a:r>
          </a:p>
          <a:p>
            <a:r>
              <a:rPr lang="en-GB" u="sng">
                <a:latin typeface="Sassoon Primary"/>
                <a:ea typeface="Calibri"/>
                <a:cs typeface="Calibri"/>
              </a:rPr>
              <a:t>7/5/24</a:t>
            </a:r>
          </a:p>
        </p:txBody>
      </p:sp>
      <p:sp>
        <p:nvSpPr>
          <p:cNvPr id="5" name="TextBox 4">
            <a:extLst>
              <a:ext uri="{FF2B5EF4-FFF2-40B4-BE49-F238E27FC236}">
                <a16:creationId xmlns:a16="http://schemas.microsoft.com/office/drawing/2014/main" id="{DD5D8D98-FD0F-11AC-05B7-7133809CE7DA}"/>
              </a:ext>
            </a:extLst>
          </p:cNvPr>
          <p:cNvSpPr txBox="1"/>
          <p:nvPr/>
        </p:nvSpPr>
        <p:spPr>
          <a:xfrm>
            <a:off x="259521" y="372716"/>
            <a:ext cx="646595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assoon Primary"/>
                <a:ea typeface="Calibri"/>
                <a:cs typeface="Calibri"/>
              </a:rPr>
              <a:t>TBAT: improve a sentence using interesting vocabulary.</a:t>
            </a:r>
            <a:endParaRPr lang="en-US"/>
          </a:p>
        </p:txBody>
      </p:sp>
      <p:sp>
        <p:nvSpPr>
          <p:cNvPr id="6" name="TextBox 5">
            <a:extLst>
              <a:ext uri="{FF2B5EF4-FFF2-40B4-BE49-F238E27FC236}">
                <a16:creationId xmlns:a16="http://schemas.microsoft.com/office/drawing/2014/main" id="{BAB44B04-7737-9463-688D-B8ADEB257839}"/>
              </a:ext>
            </a:extLst>
          </p:cNvPr>
          <p:cNvSpPr txBox="1"/>
          <p:nvPr/>
        </p:nvSpPr>
        <p:spPr>
          <a:xfrm>
            <a:off x="254000" y="701261"/>
            <a:ext cx="1149073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b="1">
                <a:latin typeface="Sassoon Primary"/>
                <a:ea typeface="Calibri"/>
                <a:cs typeface="Calibri"/>
              </a:rPr>
              <a:t>3 in 3- Put these events from the story in order. </a:t>
            </a:r>
            <a:endParaRPr lang="en-GB" b="1">
              <a:latin typeface="Sassoon Primary"/>
            </a:endParaRPr>
          </a:p>
        </p:txBody>
      </p:sp>
      <p:pic>
        <p:nvPicPr>
          <p:cNvPr id="2" name="Picture 1" descr="A drawing of a child holding scissors&#10;&#10;Description automatically generated">
            <a:extLst>
              <a:ext uri="{FF2B5EF4-FFF2-40B4-BE49-F238E27FC236}">
                <a16:creationId xmlns:a16="http://schemas.microsoft.com/office/drawing/2014/main" id="{DD2FEDA1-06C8-84EA-C847-1CC8022ABEE4}"/>
              </a:ext>
            </a:extLst>
          </p:cNvPr>
          <p:cNvPicPr>
            <a:picLocks noChangeAspect="1"/>
          </p:cNvPicPr>
          <p:nvPr/>
        </p:nvPicPr>
        <p:blipFill>
          <a:blip r:embed="rId2"/>
          <a:stretch>
            <a:fillRect/>
          </a:stretch>
        </p:blipFill>
        <p:spPr>
          <a:xfrm>
            <a:off x="4176091" y="2277785"/>
            <a:ext cx="2404165" cy="2302427"/>
          </a:xfrm>
          <a:prstGeom prst="rect">
            <a:avLst/>
          </a:prstGeom>
        </p:spPr>
      </p:pic>
      <p:pic>
        <p:nvPicPr>
          <p:cNvPr id="3" name="Picture 2" descr="A book with a crocodile and a cartoon of two people&#10;&#10;Description automatically generated">
            <a:extLst>
              <a:ext uri="{FF2B5EF4-FFF2-40B4-BE49-F238E27FC236}">
                <a16:creationId xmlns:a16="http://schemas.microsoft.com/office/drawing/2014/main" id="{82E4483A-151A-1D40-254D-D67954B4E822}"/>
              </a:ext>
            </a:extLst>
          </p:cNvPr>
          <p:cNvPicPr>
            <a:picLocks noChangeAspect="1"/>
          </p:cNvPicPr>
          <p:nvPr/>
        </p:nvPicPr>
        <p:blipFill>
          <a:blip r:embed="rId3"/>
          <a:stretch>
            <a:fillRect/>
          </a:stretch>
        </p:blipFill>
        <p:spPr>
          <a:xfrm>
            <a:off x="6934615" y="2275784"/>
            <a:ext cx="4970945" cy="2306430"/>
          </a:xfrm>
          <a:prstGeom prst="rect">
            <a:avLst/>
          </a:prstGeom>
        </p:spPr>
      </p:pic>
      <p:pic>
        <p:nvPicPr>
          <p:cNvPr id="7" name="Picture 6" descr="A drawing of a person and a child&#10;&#10;Description automatically generated">
            <a:extLst>
              <a:ext uri="{FF2B5EF4-FFF2-40B4-BE49-F238E27FC236}">
                <a16:creationId xmlns:a16="http://schemas.microsoft.com/office/drawing/2014/main" id="{B81AA6BB-5A93-BBFA-15F1-6D332182ACA2}"/>
              </a:ext>
            </a:extLst>
          </p:cNvPr>
          <p:cNvPicPr>
            <a:picLocks noChangeAspect="1"/>
          </p:cNvPicPr>
          <p:nvPr/>
        </p:nvPicPr>
        <p:blipFill>
          <a:blip r:embed="rId4"/>
          <a:stretch>
            <a:fillRect/>
          </a:stretch>
        </p:blipFill>
        <p:spPr>
          <a:xfrm>
            <a:off x="459547" y="2276475"/>
            <a:ext cx="3409950" cy="2305050"/>
          </a:xfrm>
          <a:prstGeom prst="rect">
            <a:avLst/>
          </a:prstGeom>
        </p:spPr>
      </p:pic>
      <p:sp>
        <p:nvSpPr>
          <p:cNvPr id="8" name="TextBox 7">
            <a:extLst>
              <a:ext uri="{FF2B5EF4-FFF2-40B4-BE49-F238E27FC236}">
                <a16:creationId xmlns:a16="http://schemas.microsoft.com/office/drawing/2014/main" id="{F01D3ABE-F3AB-D65D-46E8-5D70B683E98C}"/>
              </a:ext>
            </a:extLst>
          </p:cNvPr>
          <p:cNvSpPr txBox="1"/>
          <p:nvPr/>
        </p:nvSpPr>
        <p:spPr>
          <a:xfrm>
            <a:off x="971825" y="5770218"/>
            <a:ext cx="1004956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solidFill>
                  <a:srgbClr val="FF0000"/>
                </a:solidFill>
                <a:latin typeface="Sassoon Primary"/>
                <a:ea typeface="Calibri"/>
                <a:cs typeface="Calibri"/>
              </a:rPr>
              <a:t>Challenge: </a:t>
            </a:r>
            <a:r>
              <a:rPr lang="en-GB" sz="2400" b="1" i="1">
                <a:solidFill>
                  <a:srgbClr val="FF0000"/>
                </a:solidFill>
                <a:latin typeface="Sassoon Primary"/>
                <a:ea typeface="Calibri"/>
                <a:cs typeface="Calibri"/>
              </a:rPr>
              <a:t>Summarise</a:t>
            </a:r>
            <a:r>
              <a:rPr lang="en-GB" sz="2400" b="1">
                <a:solidFill>
                  <a:srgbClr val="FF0000"/>
                </a:solidFill>
                <a:latin typeface="Sassoon Primary"/>
                <a:ea typeface="Calibri"/>
                <a:cs typeface="Calibri"/>
              </a:rPr>
              <a:t> what happens in the beginning, in the middle and at the end of the story. </a:t>
            </a:r>
            <a:endParaRPr lang="en-GB" b="1">
              <a:solidFill>
                <a:srgbClr val="FF0000"/>
              </a:solidFill>
              <a:latin typeface="Sassoon Primary"/>
            </a:endParaRPr>
          </a:p>
        </p:txBody>
      </p:sp>
      <p:sp>
        <p:nvSpPr>
          <p:cNvPr id="9" name="Rectangle 8">
            <a:extLst>
              <a:ext uri="{FF2B5EF4-FFF2-40B4-BE49-F238E27FC236}">
                <a16:creationId xmlns:a16="http://schemas.microsoft.com/office/drawing/2014/main" id="{B73FB1E5-FB5A-293C-DE43-FBA125807D56}"/>
              </a:ext>
            </a:extLst>
          </p:cNvPr>
          <p:cNvSpPr/>
          <p:nvPr/>
        </p:nvSpPr>
        <p:spPr>
          <a:xfrm>
            <a:off x="1214782" y="4734891"/>
            <a:ext cx="1777999" cy="91660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A9603263-C687-2E99-A27C-90C82FCB9FFB}"/>
              </a:ext>
            </a:extLst>
          </p:cNvPr>
          <p:cNvSpPr/>
          <p:nvPr/>
        </p:nvSpPr>
        <p:spPr>
          <a:xfrm>
            <a:off x="4494695" y="4734891"/>
            <a:ext cx="1777999" cy="91660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D425ABD8-DFC9-1C67-31DC-37D20CB317A1}"/>
              </a:ext>
            </a:extLst>
          </p:cNvPr>
          <p:cNvSpPr/>
          <p:nvPr/>
        </p:nvSpPr>
        <p:spPr>
          <a:xfrm>
            <a:off x="8083825" y="4734891"/>
            <a:ext cx="1777999" cy="91660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123595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A7F1E58-E9F1-B271-DDA0-09A4C12D6CFB}"/>
              </a:ext>
            </a:extLst>
          </p:cNvPr>
          <p:cNvSpPr txBox="1"/>
          <p:nvPr/>
        </p:nvSpPr>
        <p:spPr>
          <a:xfrm>
            <a:off x="7481956" y="372716"/>
            <a:ext cx="427934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u="sng">
                <a:latin typeface="Sassoon Primary"/>
                <a:ea typeface="Calibri"/>
                <a:cs typeface="Calibri"/>
              </a:rPr>
              <a:t>Tuesday 7th May 2024</a:t>
            </a:r>
          </a:p>
          <a:p>
            <a:r>
              <a:rPr lang="en-GB" u="sng">
                <a:latin typeface="Sassoon Primary"/>
                <a:ea typeface="Calibri"/>
                <a:cs typeface="Calibri"/>
              </a:rPr>
              <a:t>7/5/24</a:t>
            </a:r>
          </a:p>
        </p:txBody>
      </p:sp>
      <p:sp>
        <p:nvSpPr>
          <p:cNvPr id="5" name="TextBox 4">
            <a:extLst>
              <a:ext uri="{FF2B5EF4-FFF2-40B4-BE49-F238E27FC236}">
                <a16:creationId xmlns:a16="http://schemas.microsoft.com/office/drawing/2014/main" id="{DD5D8D98-FD0F-11AC-05B7-7133809CE7DA}"/>
              </a:ext>
            </a:extLst>
          </p:cNvPr>
          <p:cNvSpPr txBox="1"/>
          <p:nvPr/>
        </p:nvSpPr>
        <p:spPr>
          <a:xfrm>
            <a:off x="259521" y="372716"/>
            <a:ext cx="427934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latin typeface="Sassoon Primary"/>
                <a:ea typeface="Calibri"/>
                <a:cs typeface="Calibri"/>
              </a:rPr>
              <a:t> </a:t>
            </a:r>
            <a:r>
              <a:rPr lang="en-GB">
                <a:latin typeface="Sassoon Primary"/>
                <a:ea typeface="Calibri"/>
                <a:cs typeface="Calibri"/>
              </a:rPr>
              <a:t>TBAT: improve a sentence using interesting vocabulary.</a:t>
            </a:r>
            <a:endParaRPr lang="en-US" b="1"/>
          </a:p>
        </p:txBody>
      </p:sp>
      <p:sp>
        <p:nvSpPr>
          <p:cNvPr id="6" name="TextBox 5">
            <a:extLst>
              <a:ext uri="{FF2B5EF4-FFF2-40B4-BE49-F238E27FC236}">
                <a16:creationId xmlns:a16="http://schemas.microsoft.com/office/drawing/2014/main" id="{899BA372-6297-442A-3190-1B03F800DE7D}"/>
              </a:ext>
            </a:extLst>
          </p:cNvPr>
          <p:cNvSpPr txBox="1"/>
          <p:nvPr/>
        </p:nvSpPr>
        <p:spPr>
          <a:xfrm>
            <a:off x="386521" y="952499"/>
            <a:ext cx="349249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a:solidFill>
                  <a:schemeClr val="accent1"/>
                </a:solidFill>
                <a:latin typeface="Sassoon Primary"/>
                <a:ea typeface="Calibri"/>
                <a:cs typeface="Calibri"/>
              </a:rPr>
              <a:t>Blue</a:t>
            </a:r>
            <a:r>
              <a:rPr lang="en-GB" sz="2800" b="1">
                <a:latin typeface="Sassoon Primary"/>
                <a:ea typeface="Calibri"/>
                <a:cs typeface="Calibri"/>
              </a:rPr>
              <a:t>/ </a:t>
            </a:r>
            <a:r>
              <a:rPr lang="en-GB" sz="2800" b="1">
                <a:solidFill>
                  <a:schemeClr val="accent6"/>
                </a:solidFill>
                <a:latin typeface="Sassoon Primary"/>
                <a:ea typeface="Calibri"/>
                <a:cs typeface="Calibri"/>
              </a:rPr>
              <a:t>Green</a:t>
            </a:r>
            <a:endParaRPr lang="en-GB" sz="2800" b="1">
              <a:solidFill>
                <a:schemeClr val="accent6"/>
              </a:solidFill>
              <a:latin typeface="Sassoon Primary"/>
            </a:endParaRPr>
          </a:p>
        </p:txBody>
      </p:sp>
      <p:pic>
        <p:nvPicPr>
          <p:cNvPr id="2" name="Picture 1" descr="A book cover with a child holding paper dolls&#10;&#10;Description automatically generated">
            <a:extLst>
              <a:ext uri="{FF2B5EF4-FFF2-40B4-BE49-F238E27FC236}">
                <a16:creationId xmlns:a16="http://schemas.microsoft.com/office/drawing/2014/main" id="{717FAF65-2448-2805-AAD4-A4CE985751E6}"/>
              </a:ext>
            </a:extLst>
          </p:cNvPr>
          <p:cNvPicPr>
            <a:picLocks noChangeAspect="1"/>
          </p:cNvPicPr>
          <p:nvPr/>
        </p:nvPicPr>
        <p:blipFill>
          <a:blip r:embed="rId2"/>
          <a:stretch>
            <a:fillRect/>
          </a:stretch>
        </p:blipFill>
        <p:spPr>
          <a:xfrm>
            <a:off x="8042757" y="1487487"/>
            <a:ext cx="3505614" cy="4733372"/>
          </a:xfrm>
          <a:prstGeom prst="rect">
            <a:avLst/>
          </a:prstGeom>
        </p:spPr>
      </p:pic>
      <p:sp>
        <p:nvSpPr>
          <p:cNvPr id="3" name="TextBox 2">
            <a:extLst>
              <a:ext uri="{FF2B5EF4-FFF2-40B4-BE49-F238E27FC236}">
                <a16:creationId xmlns:a16="http://schemas.microsoft.com/office/drawing/2014/main" id="{FA74DC53-6E1D-9A94-D48B-3C5BE40345FD}"/>
              </a:ext>
            </a:extLst>
          </p:cNvPr>
          <p:cNvSpPr txBox="1"/>
          <p:nvPr/>
        </p:nvSpPr>
        <p:spPr>
          <a:xfrm>
            <a:off x="303695" y="1987825"/>
            <a:ext cx="680554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600" b="1">
                <a:solidFill>
                  <a:schemeClr val="accent1"/>
                </a:solidFill>
                <a:latin typeface="Sassoon Primary"/>
                <a:ea typeface="Calibri"/>
                <a:cs typeface="Calibri"/>
              </a:rPr>
              <a:t>What were the names of the paper dolls?</a:t>
            </a:r>
            <a:endParaRPr lang="en-GB" sz="3600" b="1">
              <a:solidFill>
                <a:schemeClr val="accent1"/>
              </a:solidFill>
              <a:latin typeface="Sassoon Primary"/>
            </a:endParaRPr>
          </a:p>
        </p:txBody>
      </p:sp>
      <p:sp>
        <p:nvSpPr>
          <p:cNvPr id="7" name="TextBox 6">
            <a:extLst>
              <a:ext uri="{FF2B5EF4-FFF2-40B4-BE49-F238E27FC236}">
                <a16:creationId xmlns:a16="http://schemas.microsoft.com/office/drawing/2014/main" id="{54B64B80-F7F9-73BC-5318-A7F6DDA378E7}"/>
              </a:ext>
            </a:extLst>
          </p:cNvPr>
          <p:cNvSpPr txBox="1"/>
          <p:nvPr/>
        </p:nvSpPr>
        <p:spPr>
          <a:xfrm>
            <a:off x="386522" y="4088847"/>
            <a:ext cx="6736521"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b="1" dirty="0">
                <a:solidFill>
                  <a:schemeClr val="accent6"/>
                </a:solidFill>
                <a:latin typeface="Sassoon Primary"/>
                <a:ea typeface="Calibri"/>
                <a:cs typeface="Calibri"/>
              </a:rPr>
              <a:t>What creatures did the animals meet on their adventures?</a:t>
            </a:r>
            <a:endParaRPr lang="en-GB" sz="3200" b="1" dirty="0">
              <a:solidFill>
                <a:schemeClr val="accent6"/>
              </a:solidFill>
              <a:latin typeface="Sassoon Primary"/>
            </a:endParaRPr>
          </a:p>
        </p:txBody>
      </p:sp>
    </p:spTree>
    <p:extLst>
      <p:ext uri="{BB962C8B-B14F-4D97-AF65-F5344CB8AC3E}">
        <p14:creationId xmlns:p14="http://schemas.microsoft.com/office/powerpoint/2010/main" val="2957138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D91F615-2BE6-B723-60F2-91721913BD8C}"/>
              </a:ext>
            </a:extLst>
          </p:cNvPr>
          <p:cNvSpPr txBox="1"/>
          <p:nvPr/>
        </p:nvSpPr>
        <p:spPr>
          <a:xfrm>
            <a:off x="86425" y="106217"/>
            <a:ext cx="2334161"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latin typeface="Sassoon Primary"/>
              </a:rPr>
              <a:t>Revisit and review</a:t>
            </a:r>
          </a:p>
        </p:txBody>
      </p:sp>
      <p:pic>
        <p:nvPicPr>
          <p:cNvPr id="7" name="Picture 4" descr="Graphical user interface, application&#10;&#10;Description automatically generated">
            <a:extLst>
              <a:ext uri="{FF2B5EF4-FFF2-40B4-BE49-F238E27FC236}">
                <a16:creationId xmlns:a16="http://schemas.microsoft.com/office/drawing/2014/main" id="{03663937-D4DB-6A7D-7B3D-9FC475CFEE7A}"/>
              </a:ext>
            </a:extLst>
          </p:cNvPr>
          <p:cNvPicPr>
            <a:picLocks noChangeAspect="1"/>
          </p:cNvPicPr>
          <p:nvPr/>
        </p:nvPicPr>
        <p:blipFill>
          <a:blip r:embed="rId3"/>
          <a:stretch>
            <a:fillRect/>
          </a:stretch>
        </p:blipFill>
        <p:spPr>
          <a:xfrm>
            <a:off x="283808" y="5535835"/>
            <a:ext cx="1112817" cy="1123549"/>
          </a:xfrm>
          <a:prstGeom prst="rect">
            <a:avLst/>
          </a:prstGeom>
        </p:spPr>
      </p:pic>
      <p:sp>
        <p:nvSpPr>
          <p:cNvPr id="2" name="Content Placeholder 2">
            <a:extLst>
              <a:ext uri="{FF2B5EF4-FFF2-40B4-BE49-F238E27FC236}">
                <a16:creationId xmlns:a16="http://schemas.microsoft.com/office/drawing/2014/main" id="{7AFE7D65-CF4D-E8BF-0D83-241526821050}"/>
              </a:ext>
            </a:extLst>
          </p:cNvPr>
          <p:cNvSpPr txBox="1">
            <a:spLocks/>
          </p:cNvSpPr>
          <p:nvPr/>
        </p:nvSpPr>
        <p:spPr>
          <a:xfrm>
            <a:off x="4984239" y="5125327"/>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3" name="Content Placeholder 2">
            <a:extLst>
              <a:ext uri="{FF2B5EF4-FFF2-40B4-BE49-F238E27FC236}">
                <a16:creationId xmlns:a16="http://schemas.microsoft.com/office/drawing/2014/main" id="{5A06BCAF-037B-4AF8-A998-449978A45F19}"/>
              </a:ext>
            </a:extLst>
          </p:cNvPr>
          <p:cNvSpPr txBox="1">
            <a:spLocks/>
          </p:cNvSpPr>
          <p:nvPr/>
        </p:nvSpPr>
        <p:spPr>
          <a:xfrm>
            <a:off x="6709103" y="5015873"/>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13" name="Content Placeholder 2">
            <a:extLst>
              <a:ext uri="{FF2B5EF4-FFF2-40B4-BE49-F238E27FC236}">
                <a16:creationId xmlns:a16="http://schemas.microsoft.com/office/drawing/2014/main" id="{47FA057F-0B07-5FB0-1882-FCDF256EAEC5}"/>
              </a:ext>
            </a:extLst>
          </p:cNvPr>
          <p:cNvSpPr txBox="1">
            <a:spLocks/>
          </p:cNvSpPr>
          <p:nvPr/>
        </p:nvSpPr>
        <p:spPr>
          <a:xfrm>
            <a:off x="7830429" y="3886070"/>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10" name="Content Placeholder 2">
            <a:extLst>
              <a:ext uri="{FF2B5EF4-FFF2-40B4-BE49-F238E27FC236}">
                <a16:creationId xmlns:a16="http://schemas.microsoft.com/office/drawing/2014/main" id="{E0B5C20B-DA05-2FF6-3ECE-262BE97E698E}"/>
              </a:ext>
            </a:extLst>
          </p:cNvPr>
          <p:cNvSpPr txBox="1">
            <a:spLocks/>
          </p:cNvSpPr>
          <p:nvPr/>
        </p:nvSpPr>
        <p:spPr>
          <a:xfrm>
            <a:off x="7663415" y="2549960"/>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6" name="Content Placeholder 2">
            <a:extLst>
              <a:ext uri="{FF2B5EF4-FFF2-40B4-BE49-F238E27FC236}">
                <a16:creationId xmlns:a16="http://schemas.microsoft.com/office/drawing/2014/main" id="{42008CDF-9D74-0D3A-CBED-E93BECCD3021}"/>
              </a:ext>
            </a:extLst>
          </p:cNvPr>
          <p:cNvSpPr txBox="1">
            <a:spLocks/>
          </p:cNvSpPr>
          <p:nvPr/>
        </p:nvSpPr>
        <p:spPr>
          <a:xfrm>
            <a:off x="5398291" y="4877713"/>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9" name="Content Placeholder 2">
            <a:extLst>
              <a:ext uri="{FF2B5EF4-FFF2-40B4-BE49-F238E27FC236}">
                <a16:creationId xmlns:a16="http://schemas.microsoft.com/office/drawing/2014/main" id="{EE348C95-D0DC-E6EC-FF01-73E872FE24E0}"/>
              </a:ext>
            </a:extLst>
          </p:cNvPr>
          <p:cNvSpPr txBox="1">
            <a:spLocks/>
          </p:cNvSpPr>
          <p:nvPr/>
        </p:nvSpPr>
        <p:spPr>
          <a:xfrm>
            <a:off x="843251" y="582040"/>
            <a:ext cx="12222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9600">
                <a:latin typeface="Sassoon Primary"/>
                <a:cs typeface="Calibri"/>
              </a:rPr>
              <a:t>Today's Grapheme</a:t>
            </a:r>
          </a:p>
          <a:p>
            <a:pPr marL="0" indent="0">
              <a:buNone/>
            </a:pPr>
            <a:endParaRPr lang="en-GB" sz="9600">
              <a:latin typeface="Sassoon Primary"/>
              <a:cs typeface="Calibri"/>
            </a:endParaRPr>
          </a:p>
          <a:p>
            <a:pPr marL="0" indent="0">
              <a:buNone/>
            </a:pPr>
            <a:endParaRPr lang="en-GB" sz="9600">
              <a:latin typeface="Sassoon Primary"/>
              <a:cs typeface="Calibri"/>
            </a:endParaRPr>
          </a:p>
        </p:txBody>
      </p:sp>
      <p:sp>
        <p:nvSpPr>
          <p:cNvPr id="16" name="Content Placeholder 2">
            <a:extLst>
              <a:ext uri="{FF2B5EF4-FFF2-40B4-BE49-F238E27FC236}">
                <a16:creationId xmlns:a16="http://schemas.microsoft.com/office/drawing/2014/main" id="{D32C41CD-6C8C-0327-3189-062D97A81E33}"/>
              </a:ext>
            </a:extLst>
          </p:cNvPr>
          <p:cNvSpPr txBox="1">
            <a:spLocks/>
          </p:cNvSpPr>
          <p:nvPr/>
        </p:nvSpPr>
        <p:spPr>
          <a:xfrm>
            <a:off x="3961713" y="3190906"/>
            <a:ext cx="4401204" cy="1828910"/>
          </a:xfrm>
          <a:prstGeom prst="rect">
            <a:avLst/>
          </a:prstGeom>
          <a:solidFill>
            <a:schemeClr val="accent4">
              <a:lumMod val="60000"/>
              <a:lumOff val="40000"/>
            </a:schemeClr>
          </a:solidFill>
          <a:ln w="57150">
            <a:solidFill>
              <a:schemeClr val="accent4">
                <a:lumMod val="60000"/>
                <a:lumOff val="40000"/>
              </a:schemeClr>
            </a:solidFill>
          </a:ln>
        </p:spPr>
        <p:txBody>
          <a:bodyPr vert="horz" lIns="91440" tIns="45720" rIns="91440" bIns="45720" rtlCol="0" anchor="t">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GB" sz="9600">
              <a:latin typeface="Sassoon Primary"/>
              <a:cs typeface="Calibri"/>
            </a:endParaRPr>
          </a:p>
          <a:p>
            <a:pPr marL="0" indent="0" algn="ctr">
              <a:buNone/>
            </a:pPr>
            <a:r>
              <a:rPr lang="en-GB" sz="9600" err="1">
                <a:latin typeface="Sassoon Primary"/>
                <a:cs typeface="Calibri"/>
              </a:rPr>
              <a:t>wh</a:t>
            </a:r>
            <a:r>
              <a:rPr lang="en-GB" sz="9600">
                <a:latin typeface="Sassoon Primary"/>
                <a:cs typeface="Calibri"/>
              </a:rPr>
              <a:t>/</a:t>
            </a:r>
            <a:r>
              <a:rPr lang="en-GB" sz="9600" err="1">
                <a:latin typeface="Sassoon Primary"/>
                <a:cs typeface="Calibri"/>
              </a:rPr>
              <a:t>ph</a:t>
            </a:r>
          </a:p>
        </p:txBody>
      </p:sp>
    </p:spTree>
    <p:extLst>
      <p:ext uri="{BB962C8B-B14F-4D97-AF65-F5344CB8AC3E}">
        <p14:creationId xmlns:p14="http://schemas.microsoft.com/office/powerpoint/2010/main" val="2461396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A7F1E58-E9F1-B271-DDA0-09A4C12D6CFB}"/>
              </a:ext>
            </a:extLst>
          </p:cNvPr>
          <p:cNvSpPr txBox="1"/>
          <p:nvPr/>
        </p:nvSpPr>
        <p:spPr>
          <a:xfrm>
            <a:off x="7481956" y="372716"/>
            <a:ext cx="427934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u="sng">
                <a:latin typeface="Sassoon Primary"/>
                <a:ea typeface="Calibri"/>
                <a:cs typeface="Calibri"/>
              </a:rPr>
              <a:t>Tuesday 7th May 2024</a:t>
            </a:r>
          </a:p>
          <a:p>
            <a:r>
              <a:rPr lang="en-GB" u="sng">
                <a:latin typeface="Sassoon Primary"/>
                <a:ea typeface="Calibri"/>
                <a:cs typeface="Calibri"/>
              </a:rPr>
              <a:t>7/5/24</a:t>
            </a:r>
          </a:p>
        </p:txBody>
      </p:sp>
      <p:sp>
        <p:nvSpPr>
          <p:cNvPr id="5" name="TextBox 4">
            <a:extLst>
              <a:ext uri="{FF2B5EF4-FFF2-40B4-BE49-F238E27FC236}">
                <a16:creationId xmlns:a16="http://schemas.microsoft.com/office/drawing/2014/main" id="{DD5D8D98-FD0F-11AC-05B7-7133809CE7DA}"/>
              </a:ext>
            </a:extLst>
          </p:cNvPr>
          <p:cNvSpPr txBox="1"/>
          <p:nvPr/>
        </p:nvSpPr>
        <p:spPr>
          <a:xfrm>
            <a:off x="259521" y="372716"/>
            <a:ext cx="427934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assoon Primary"/>
                <a:ea typeface="Calibri"/>
                <a:cs typeface="Calibri"/>
              </a:rPr>
              <a:t>TBAT: improve a sentence using interesting vocabulary.</a:t>
            </a:r>
            <a:endParaRPr lang="en-US"/>
          </a:p>
        </p:txBody>
      </p:sp>
      <p:pic>
        <p:nvPicPr>
          <p:cNvPr id="2" name="Picture 1" descr="A group of children&amp;#39;s drawings&#10;&#10;Description automatically generated">
            <a:extLst>
              <a:ext uri="{FF2B5EF4-FFF2-40B4-BE49-F238E27FC236}">
                <a16:creationId xmlns:a16="http://schemas.microsoft.com/office/drawing/2014/main" id="{4D25F293-969A-A9DF-F10A-EDE87AFFBF9A}"/>
              </a:ext>
            </a:extLst>
          </p:cNvPr>
          <p:cNvPicPr>
            <a:picLocks noChangeAspect="1"/>
          </p:cNvPicPr>
          <p:nvPr/>
        </p:nvPicPr>
        <p:blipFill>
          <a:blip r:embed="rId2"/>
          <a:stretch>
            <a:fillRect/>
          </a:stretch>
        </p:blipFill>
        <p:spPr>
          <a:xfrm>
            <a:off x="870157" y="1480654"/>
            <a:ext cx="3781425" cy="5067300"/>
          </a:xfrm>
          <a:prstGeom prst="rect">
            <a:avLst/>
          </a:prstGeom>
        </p:spPr>
      </p:pic>
      <p:sp>
        <p:nvSpPr>
          <p:cNvPr id="3" name="TextBox 2">
            <a:extLst>
              <a:ext uri="{FF2B5EF4-FFF2-40B4-BE49-F238E27FC236}">
                <a16:creationId xmlns:a16="http://schemas.microsoft.com/office/drawing/2014/main" id="{8B67561A-17CA-776F-890C-F2BBBEE6778B}"/>
              </a:ext>
            </a:extLst>
          </p:cNvPr>
          <p:cNvSpPr txBox="1"/>
          <p:nvPr/>
        </p:nvSpPr>
        <p:spPr>
          <a:xfrm>
            <a:off x="5411304" y="1300369"/>
            <a:ext cx="5369891" cy="830997"/>
          </a:xfrm>
          <a:prstGeom prst="rect">
            <a:avLst/>
          </a:prstGeom>
          <a:noFill/>
          <a:ln w="12700">
            <a:solidFill>
              <a:srgbClr val="0070C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latin typeface="Sassoon Primary"/>
                <a:ea typeface="Calibri"/>
                <a:cs typeface="Calibri"/>
              </a:rPr>
              <a:t>And they danced and they jumped, and they sang. </a:t>
            </a:r>
            <a:endParaRPr lang="en-GB">
              <a:latin typeface="Sassoon Primary"/>
            </a:endParaRPr>
          </a:p>
        </p:txBody>
      </p:sp>
      <p:sp>
        <p:nvSpPr>
          <p:cNvPr id="6" name="TextBox 5">
            <a:extLst>
              <a:ext uri="{FF2B5EF4-FFF2-40B4-BE49-F238E27FC236}">
                <a16:creationId xmlns:a16="http://schemas.microsoft.com/office/drawing/2014/main" id="{EBD66E41-15F5-2B05-2F6A-64E3108EFACE}"/>
              </a:ext>
            </a:extLst>
          </p:cNvPr>
          <p:cNvSpPr txBox="1"/>
          <p:nvPr/>
        </p:nvSpPr>
        <p:spPr>
          <a:xfrm>
            <a:off x="5853043" y="2512391"/>
            <a:ext cx="4872934"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latin typeface="Sassoon Primary"/>
                <a:ea typeface="Calibri"/>
                <a:cs typeface="Calibri"/>
              </a:rPr>
              <a:t>How could we make this more interesting? </a:t>
            </a:r>
          </a:p>
          <a:p>
            <a:endParaRPr lang="en-GB" sz="2800">
              <a:latin typeface="Sassoon Primary"/>
              <a:ea typeface="Calibri"/>
              <a:cs typeface="Calibri"/>
            </a:endParaRPr>
          </a:p>
          <a:p>
            <a:r>
              <a:rPr lang="en-GB" sz="2800">
                <a:latin typeface="Sassoon Primary"/>
                <a:ea typeface="Calibri"/>
                <a:cs typeface="Calibri"/>
              </a:rPr>
              <a:t>Can you think of other words for </a:t>
            </a:r>
          </a:p>
          <a:p>
            <a:pPr marL="285750" indent="-285750">
              <a:buFont typeface="Arial"/>
              <a:buChar char="•"/>
            </a:pPr>
            <a:r>
              <a:rPr lang="en-GB" sz="2800">
                <a:latin typeface="Sassoon Primary"/>
                <a:ea typeface="Calibri"/>
                <a:cs typeface="Calibri"/>
              </a:rPr>
              <a:t>danced, </a:t>
            </a:r>
          </a:p>
          <a:p>
            <a:pPr marL="285750" indent="-285750">
              <a:buFont typeface="Arial"/>
              <a:buChar char="•"/>
            </a:pPr>
            <a:r>
              <a:rPr lang="en-GB" sz="2800">
                <a:latin typeface="Sassoon Primary"/>
                <a:ea typeface="Calibri"/>
                <a:cs typeface="Calibri"/>
              </a:rPr>
              <a:t>jumped, </a:t>
            </a:r>
          </a:p>
          <a:p>
            <a:pPr marL="285750" indent="-285750">
              <a:buFont typeface="Arial"/>
              <a:buChar char="•"/>
            </a:pPr>
            <a:r>
              <a:rPr lang="en-GB" sz="2800">
                <a:latin typeface="Sassoon Primary"/>
                <a:ea typeface="Calibri"/>
                <a:cs typeface="Calibri"/>
              </a:rPr>
              <a:t>sang</a:t>
            </a:r>
          </a:p>
        </p:txBody>
      </p:sp>
    </p:spTree>
    <p:extLst>
      <p:ext uri="{BB962C8B-B14F-4D97-AF65-F5344CB8AC3E}">
        <p14:creationId xmlns:p14="http://schemas.microsoft.com/office/powerpoint/2010/main" val="18677103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A7F1E58-E9F1-B271-DDA0-09A4C12D6CFB}"/>
              </a:ext>
            </a:extLst>
          </p:cNvPr>
          <p:cNvSpPr txBox="1"/>
          <p:nvPr/>
        </p:nvSpPr>
        <p:spPr>
          <a:xfrm>
            <a:off x="7481956" y="372716"/>
            <a:ext cx="427934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u="sng">
                <a:latin typeface="Sassoon Primary"/>
                <a:ea typeface="Calibri"/>
                <a:cs typeface="Calibri"/>
              </a:rPr>
              <a:t>Tuesday 7th May 2024</a:t>
            </a:r>
          </a:p>
          <a:p>
            <a:r>
              <a:rPr lang="en-GB" u="sng">
                <a:latin typeface="Sassoon Primary"/>
                <a:ea typeface="Calibri"/>
                <a:cs typeface="Calibri"/>
              </a:rPr>
              <a:t>7/5/24</a:t>
            </a:r>
          </a:p>
        </p:txBody>
      </p:sp>
      <p:sp>
        <p:nvSpPr>
          <p:cNvPr id="5" name="TextBox 4">
            <a:extLst>
              <a:ext uri="{FF2B5EF4-FFF2-40B4-BE49-F238E27FC236}">
                <a16:creationId xmlns:a16="http://schemas.microsoft.com/office/drawing/2014/main" id="{DD5D8D98-FD0F-11AC-05B7-7133809CE7DA}"/>
              </a:ext>
            </a:extLst>
          </p:cNvPr>
          <p:cNvSpPr txBox="1"/>
          <p:nvPr/>
        </p:nvSpPr>
        <p:spPr>
          <a:xfrm>
            <a:off x="259521" y="372716"/>
            <a:ext cx="427934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assoon Primary"/>
                <a:ea typeface="Calibri"/>
                <a:cs typeface="Calibri"/>
              </a:rPr>
              <a:t>TBAT: improve a sentence using interesting vocabulary.</a:t>
            </a:r>
            <a:endParaRPr lang="en-US"/>
          </a:p>
        </p:txBody>
      </p:sp>
      <p:pic>
        <p:nvPicPr>
          <p:cNvPr id="2" name="Picture 1" descr="A drawing of a child holding scissors&#10;&#10;Description automatically generated">
            <a:extLst>
              <a:ext uri="{FF2B5EF4-FFF2-40B4-BE49-F238E27FC236}">
                <a16:creationId xmlns:a16="http://schemas.microsoft.com/office/drawing/2014/main" id="{70033A86-14F0-138E-EEB7-BD9E2C2B7EE6}"/>
              </a:ext>
            </a:extLst>
          </p:cNvPr>
          <p:cNvPicPr>
            <a:picLocks noChangeAspect="1"/>
          </p:cNvPicPr>
          <p:nvPr/>
        </p:nvPicPr>
        <p:blipFill>
          <a:blip r:embed="rId2"/>
          <a:stretch>
            <a:fillRect/>
          </a:stretch>
        </p:blipFill>
        <p:spPr>
          <a:xfrm>
            <a:off x="850140" y="1710773"/>
            <a:ext cx="3114675" cy="4629150"/>
          </a:xfrm>
          <a:prstGeom prst="rect">
            <a:avLst/>
          </a:prstGeom>
        </p:spPr>
      </p:pic>
      <p:sp>
        <p:nvSpPr>
          <p:cNvPr id="3" name="TextBox 2">
            <a:extLst>
              <a:ext uri="{FF2B5EF4-FFF2-40B4-BE49-F238E27FC236}">
                <a16:creationId xmlns:a16="http://schemas.microsoft.com/office/drawing/2014/main" id="{1FD0E2D8-BD1F-C122-776A-60C6B3E2FA15}"/>
              </a:ext>
            </a:extLst>
          </p:cNvPr>
          <p:cNvSpPr txBox="1"/>
          <p:nvPr/>
        </p:nvSpPr>
        <p:spPr>
          <a:xfrm>
            <a:off x="4704522" y="1247913"/>
            <a:ext cx="5949673" cy="1754326"/>
          </a:xfrm>
          <a:prstGeom prst="rect">
            <a:avLst/>
          </a:prstGeom>
          <a:noFill/>
          <a:ln w="12700">
            <a:solidFill>
              <a:srgbClr val="0070C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dirty="0">
                <a:latin typeface="Sassoon Primary"/>
                <a:ea typeface="Calibri"/>
                <a:cs typeface="Calibri"/>
              </a:rPr>
              <a:t>But the boy came along with a pair of scissors and he said , "I'll snip you!"</a:t>
            </a:r>
            <a:endParaRPr lang="en-GB" sz="3600" dirty="0">
              <a:latin typeface="Sassoon Primary"/>
            </a:endParaRPr>
          </a:p>
        </p:txBody>
      </p:sp>
      <p:sp>
        <p:nvSpPr>
          <p:cNvPr id="6" name="TextBox 5">
            <a:extLst>
              <a:ext uri="{FF2B5EF4-FFF2-40B4-BE49-F238E27FC236}">
                <a16:creationId xmlns:a16="http://schemas.microsoft.com/office/drawing/2014/main" id="{124B3A69-3F8F-FA57-179D-E1848C321493}"/>
              </a:ext>
            </a:extLst>
          </p:cNvPr>
          <p:cNvSpPr txBox="1"/>
          <p:nvPr/>
        </p:nvSpPr>
        <p:spPr>
          <a:xfrm>
            <a:off x="4969565" y="3492499"/>
            <a:ext cx="527326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latin typeface="Sassoon Primary"/>
                <a:ea typeface="Calibri"/>
                <a:cs typeface="Calibri"/>
              </a:rPr>
              <a:t>Are there any words we could include in this sentence to make it more interesting? </a:t>
            </a:r>
          </a:p>
          <a:p>
            <a:endParaRPr lang="en-GB" sz="2400">
              <a:latin typeface="Sassoon Primary"/>
              <a:ea typeface="Calibri"/>
              <a:cs typeface="Calibri"/>
            </a:endParaRPr>
          </a:p>
          <a:p>
            <a:r>
              <a:rPr lang="en-GB" sz="2400">
                <a:latin typeface="Sassoon Primary"/>
                <a:ea typeface="Calibri"/>
                <a:cs typeface="Calibri"/>
              </a:rPr>
              <a:t>How could we describe the boy or the scissors? </a:t>
            </a:r>
          </a:p>
        </p:txBody>
      </p:sp>
    </p:spTree>
    <p:extLst>
      <p:ext uri="{BB962C8B-B14F-4D97-AF65-F5344CB8AC3E}">
        <p14:creationId xmlns:p14="http://schemas.microsoft.com/office/powerpoint/2010/main" val="42640603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A7F1E58-E9F1-B271-DDA0-09A4C12D6CFB}"/>
              </a:ext>
            </a:extLst>
          </p:cNvPr>
          <p:cNvSpPr txBox="1"/>
          <p:nvPr/>
        </p:nvSpPr>
        <p:spPr>
          <a:xfrm>
            <a:off x="7481956" y="372716"/>
            <a:ext cx="427934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u="sng">
                <a:latin typeface="Sassoon Primary"/>
                <a:ea typeface="Calibri"/>
                <a:cs typeface="Calibri"/>
              </a:rPr>
              <a:t>Tuesday 7th May 2024</a:t>
            </a:r>
          </a:p>
          <a:p>
            <a:r>
              <a:rPr lang="en-GB" u="sng">
                <a:latin typeface="Sassoon Primary"/>
                <a:ea typeface="Calibri"/>
                <a:cs typeface="Calibri"/>
              </a:rPr>
              <a:t>7/5/24</a:t>
            </a:r>
          </a:p>
        </p:txBody>
      </p:sp>
      <p:sp>
        <p:nvSpPr>
          <p:cNvPr id="5" name="TextBox 4">
            <a:extLst>
              <a:ext uri="{FF2B5EF4-FFF2-40B4-BE49-F238E27FC236}">
                <a16:creationId xmlns:a16="http://schemas.microsoft.com/office/drawing/2014/main" id="{DD5D8D98-FD0F-11AC-05B7-7133809CE7DA}"/>
              </a:ext>
            </a:extLst>
          </p:cNvPr>
          <p:cNvSpPr txBox="1"/>
          <p:nvPr/>
        </p:nvSpPr>
        <p:spPr>
          <a:xfrm>
            <a:off x="259521" y="372716"/>
            <a:ext cx="427934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assoon Primary"/>
                <a:ea typeface="Calibri"/>
                <a:cs typeface="Calibri"/>
              </a:rPr>
              <a:t>TBAT: improve a sentence using interesting vocabulary.</a:t>
            </a:r>
            <a:endParaRPr lang="en-US"/>
          </a:p>
        </p:txBody>
      </p:sp>
      <p:pic>
        <p:nvPicPr>
          <p:cNvPr id="2" name="Picture 1" descr="A children&amp;#39;s book with drawings and text&#10;&#10;Description automatically generated">
            <a:extLst>
              <a:ext uri="{FF2B5EF4-FFF2-40B4-BE49-F238E27FC236}">
                <a16:creationId xmlns:a16="http://schemas.microsoft.com/office/drawing/2014/main" id="{C15DE2A6-953E-0C1A-22B3-F43E693C6D09}"/>
              </a:ext>
            </a:extLst>
          </p:cNvPr>
          <p:cNvPicPr>
            <a:picLocks noChangeAspect="1"/>
          </p:cNvPicPr>
          <p:nvPr/>
        </p:nvPicPr>
        <p:blipFill>
          <a:blip r:embed="rId2"/>
          <a:stretch>
            <a:fillRect/>
          </a:stretch>
        </p:blipFill>
        <p:spPr>
          <a:xfrm>
            <a:off x="492953" y="1518961"/>
            <a:ext cx="3829050" cy="4924425"/>
          </a:xfrm>
          <a:prstGeom prst="rect">
            <a:avLst/>
          </a:prstGeom>
        </p:spPr>
      </p:pic>
      <p:sp>
        <p:nvSpPr>
          <p:cNvPr id="3" name="TextBox 2">
            <a:extLst>
              <a:ext uri="{FF2B5EF4-FFF2-40B4-BE49-F238E27FC236}">
                <a16:creationId xmlns:a16="http://schemas.microsoft.com/office/drawing/2014/main" id="{D92823C6-AC3E-D2D8-DBB3-EB185135BDB0}"/>
              </a:ext>
            </a:extLst>
          </p:cNvPr>
          <p:cNvSpPr txBox="1"/>
          <p:nvPr/>
        </p:nvSpPr>
        <p:spPr>
          <a:xfrm>
            <a:off x="5079999" y="1380434"/>
            <a:ext cx="6253369" cy="1077218"/>
          </a:xfrm>
          <a:prstGeom prst="rect">
            <a:avLst/>
          </a:prstGeom>
          <a:noFill/>
          <a:ln w="12700">
            <a:solidFill>
              <a:srgbClr val="0070C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a:latin typeface="Sassoon Primary"/>
                <a:ea typeface="Calibri"/>
                <a:cs typeface="Calibri"/>
              </a:rPr>
              <a:t>…..and more and more </a:t>
            </a:r>
            <a:r>
              <a:rPr lang="en-GB" sz="3200">
                <a:solidFill>
                  <a:schemeClr val="accent1"/>
                </a:solidFill>
                <a:latin typeface="Sassoon Primary"/>
                <a:ea typeface="Calibri"/>
                <a:cs typeface="Calibri"/>
              </a:rPr>
              <a:t>lovely</a:t>
            </a:r>
            <a:r>
              <a:rPr lang="en-GB" sz="3200">
                <a:latin typeface="Sassoon Primary"/>
                <a:ea typeface="Calibri"/>
                <a:cs typeface="Calibri"/>
              </a:rPr>
              <a:t> things each day and each year. </a:t>
            </a:r>
            <a:endParaRPr lang="en-GB" sz="3200">
              <a:latin typeface="Sassoon Primary"/>
            </a:endParaRPr>
          </a:p>
        </p:txBody>
      </p:sp>
      <p:sp>
        <p:nvSpPr>
          <p:cNvPr id="6" name="TextBox 5">
            <a:extLst>
              <a:ext uri="{FF2B5EF4-FFF2-40B4-BE49-F238E27FC236}">
                <a16:creationId xmlns:a16="http://schemas.microsoft.com/office/drawing/2014/main" id="{1C68EC31-CBD0-FA67-FB2B-4901D10A946D}"/>
              </a:ext>
            </a:extLst>
          </p:cNvPr>
          <p:cNvSpPr txBox="1"/>
          <p:nvPr/>
        </p:nvSpPr>
        <p:spPr>
          <a:xfrm>
            <a:off x="5560390" y="3434521"/>
            <a:ext cx="5287065"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a:latin typeface="Sassoon Primary"/>
                <a:ea typeface="Calibri"/>
                <a:cs typeface="Calibri"/>
              </a:rPr>
              <a:t>Are there any other words we could use instead of </a:t>
            </a:r>
            <a:r>
              <a:rPr lang="en-GB" sz="4000">
                <a:solidFill>
                  <a:schemeClr val="accent1"/>
                </a:solidFill>
                <a:latin typeface="Sassoon Primary"/>
                <a:ea typeface="Calibri"/>
                <a:cs typeface="Calibri"/>
              </a:rPr>
              <a:t>lovely</a:t>
            </a:r>
            <a:r>
              <a:rPr lang="en-GB" sz="4000">
                <a:latin typeface="Sassoon Primary"/>
                <a:ea typeface="Calibri"/>
                <a:cs typeface="Calibri"/>
              </a:rPr>
              <a:t>? </a:t>
            </a:r>
            <a:endParaRPr lang="en-GB">
              <a:latin typeface="Sassoon Primary"/>
            </a:endParaRPr>
          </a:p>
        </p:txBody>
      </p:sp>
    </p:spTree>
    <p:extLst>
      <p:ext uri="{BB962C8B-B14F-4D97-AF65-F5344CB8AC3E}">
        <p14:creationId xmlns:p14="http://schemas.microsoft.com/office/powerpoint/2010/main" val="10464237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A7F1E58-E9F1-B271-DDA0-09A4C12D6CFB}"/>
              </a:ext>
            </a:extLst>
          </p:cNvPr>
          <p:cNvSpPr txBox="1"/>
          <p:nvPr/>
        </p:nvSpPr>
        <p:spPr>
          <a:xfrm>
            <a:off x="7481956" y="372716"/>
            <a:ext cx="427934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u="sng">
                <a:latin typeface="Sassoon Primary"/>
                <a:ea typeface="Calibri"/>
                <a:cs typeface="Calibri"/>
              </a:rPr>
              <a:t>Tuesday 7th May 2024</a:t>
            </a:r>
          </a:p>
          <a:p>
            <a:r>
              <a:rPr lang="en-GB" u="sng">
                <a:latin typeface="Sassoon Primary"/>
                <a:ea typeface="Calibri"/>
                <a:cs typeface="Calibri"/>
              </a:rPr>
              <a:t>7/5/24</a:t>
            </a:r>
          </a:p>
        </p:txBody>
      </p:sp>
      <p:sp>
        <p:nvSpPr>
          <p:cNvPr id="5" name="TextBox 4">
            <a:extLst>
              <a:ext uri="{FF2B5EF4-FFF2-40B4-BE49-F238E27FC236}">
                <a16:creationId xmlns:a16="http://schemas.microsoft.com/office/drawing/2014/main" id="{DD5D8D98-FD0F-11AC-05B7-7133809CE7DA}"/>
              </a:ext>
            </a:extLst>
          </p:cNvPr>
          <p:cNvSpPr txBox="1"/>
          <p:nvPr/>
        </p:nvSpPr>
        <p:spPr>
          <a:xfrm>
            <a:off x="259521" y="372716"/>
            <a:ext cx="427934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assoon Primary"/>
                <a:ea typeface="Calibri"/>
                <a:cs typeface="Calibri"/>
              </a:rPr>
              <a:t>TBAT: improve a sentence using interesting vocabulary.</a:t>
            </a:r>
            <a:endParaRPr lang="en-US"/>
          </a:p>
        </p:txBody>
      </p:sp>
      <p:sp>
        <p:nvSpPr>
          <p:cNvPr id="2" name="TextBox 1">
            <a:extLst>
              <a:ext uri="{FF2B5EF4-FFF2-40B4-BE49-F238E27FC236}">
                <a16:creationId xmlns:a16="http://schemas.microsoft.com/office/drawing/2014/main" id="{707700A7-FDDA-B687-DB5A-493DDE0C1151}"/>
              </a:ext>
            </a:extLst>
          </p:cNvPr>
          <p:cNvSpPr txBox="1"/>
          <p:nvPr/>
        </p:nvSpPr>
        <p:spPr>
          <a:xfrm>
            <a:off x="538369" y="1339021"/>
            <a:ext cx="404467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latin typeface="Sassoon Primary"/>
                <a:ea typeface="Calibri"/>
                <a:cs typeface="Calibri"/>
              </a:rPr>
              <a:t>Independent: </a:t>
            </a:r>
            <a:endParaRPr lang="en-GB">
              <a:latin typeface="Sassoon Primary"/>
            </a:endParaRPr>
          </a:p>
        </p:txBody>
      </p:sp>
      <p:sp>
        <p:nvSpPr>
          <p:cNvPr id="3" name="TextBox 2">
            <a:extLst>
              <a:ext uri="{FF2B5EF4-FFF2-40B4-BE49-F238E27FC236}">
                <a16:creationId xmlns:a16="http://schemas.microsoft.com/office/drawing/2014/main" id="{E9F1DB8F-AAF0-14D0-EEE4-5C352303A3A8}"/>
              </a:ext>
            </a:extLst>
          </p:cNvPr>
          <p:cNvSpPr txBox="1"/>
          <p:nvPr/>
        </p:nvSpPr>
        <p:spPr>
          <a:xfrm>
            <a:off x="7042977" y="1339021"/>
            <a:ext cx="404467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latin typeface="Sassoon Primary"/>
                <a:ea typeface="Calibri"/>
                <a:cs typeface="Calibri"/>
              </a:rPr>
              <a:t>Challenge: </a:t>
            </a:r>
            <a:endParaRPr lang="en-GB">
              <a:latin typeface="Sassoon Primary"/>
            </a:endParaRPr>
          </a:p>
        </p:txBody>
      </p:sp>
      <p:pic>
        <p:nvPicPr>
          <p:cNvPr id="6" name="Picture 5" descr="A collage of children&amp;#39;s books&#10;&#10;Description automatically generated">
            <a:extLst>
              <a:ext uri="{FF2B5EF4-FFF2-40B4-BE49-F238E27FC236}">
                <a16:creationId xmlns:a16="http://schemas.microsoft.com/office/drawing/2014/main" id="{8B26C428-E948-A548-3B1C-70C534B8A587}"/>
              </a:ext>
            </a:extLst>
          </p:cNvPr>
          <p:cNvPicPr>
            <a:picLocks noChangeAspect="1"/>
          </p:cNvPicPr>
          <p:nvPr/>
        </p:nvPicPr>
        <p:blipFill>
          <a:blip r:embed="rId2"/>
          <a:stretch>
            <a:fillRect/>
          </a:stretch>
        </p:blipFill>
        <p:spPr>
          <a:xfrm>
            <a:off x="330752" y="2437502"/>
            <a:ext cx="5434496" cy="3153604"/>
          </a:xfrm>
          <a:prstGeom prst="rect">
            <a:avLst/>
          </a:prstGeom>
        </p:spPr>
      </p:pic>
      <p:pic>
        <p:nvPicPr>
          <p:cNvPr id="7" name="Picture 6" descr="A white background with red text&#10;&#10;Description automatically generated">
            <a:extLst>
              <a:ext uri="{FF2B5EF4-FFF2-40B4-BE49-F238E27FC236}">
                <a16:creationId xmlns:a16="http://schemas.microsoft.com/office/drawing/2014/main" id="{D5B3FC92-BA20-4809-13EF-00489F4D642E}"/>
              </a:ext>
            </a:extLst>
          </p:cNvPr>
          <p:cNvPicPr>
            <a:picLocks noChangeAspect="1"/>
          </p:cNvPicPr>
          <p:nvPr/>
        </p:nvPicPr>
        <p:blipFill>
          <a:blip r:embed="rId3"/>
          <a:stretch>
            <a:fillRect/>
          </a:stretch>
        </p:blipFill>
        <p:spPr>
          <a:xfrm>
            <a:off x="6233698" y="2874479"/>
            <a:ext cx="5953125" cy="1771650"/>
          </a:xfrm>
          <a:prstGeom prst="rect">
            <a:avLst/>
          </a:prstGeom>
        </p:spPr>
      </p:pic>
    </p:spTree>
    <p:extLst>
      <p:ext uri="{BB962C8B-B14F-4D97-AF65-F5344CB8AC3E}">
        <p14:creationId xmlns:p14="http://schemas.microsoft.com/office/powerpoint/2010/main" val="12799887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3C4BA-B65A-403A-9D66-28DC9252D07F}"/>
              </a:ext>
            </a:extLst>
          </p:cNvPr>
          <p:cNvSpPr>
            <a:spLocks noGrp="1"/>
          </p:cNvSpPr>
          <p:nvPr>
            <p:ph type="ctrTitle"/>
          </p:nvPr>
        </p:nvSpPr>
        <p:spPr>
          <a:xfrm>
            <a:off x="1524000" y="1582616"/>
            <a:ext cx="9144000" cy="3246194"/>
          </a:xfrm>
        </p:spPr>
        <p:txBody>
          <a:bodyPr>
            <a:normAutofit fontScale="90000"/>
          </a:bodyPr>
          <a:lstStyle/>
          <a:p>
            <a:r>
              <a:rPr lang="en-GB">
                <a:solidFill>
                  <a:schemeClr val="bg1"/>
                </a:solidFill>
              </a:rPr>
              <a:t>Lesson 4</a:t>
            </a:r>
            <a:br>
              <a:rPr lang="en-GB">
                <a:solidFill>
                  <a:schemeClr val="bg1"/>
                </a:solidFill>
              </a:rPr>
            </a:br>
            <a:br>
              <a:rPr lang="en-GB">
                <a:solidFill>
                  <a:schemeClr val="bg1"/>
                </a:solidFill>
              </a:rPr>
            </a:br>
            <a:r>
              <a:rPr lang="en-GB">
                <a:solidFill>
                  <a:schemeClr val="bg1"/>
                </a:solidFill>
              </a:rPr>
              <a:t>What do Muslims do on Hajj?</a:t>
            </a:r>
          </a:p>
        </p:txBody>
      </p:sp>
    </p:spTree>
    <p:extLst>
      <p:ext uri="{BB962C8B-B14F-4D97-AF65-F5344CB8AC3E}">
        <p14:creationId xmlns:p14="http://schemas.microsoft.com/office/powerpoint/2010/main" val="19315635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065833D8-DC6E-419C-B60B-1BF5DE4EB0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403" y="110054"/>
            <a:ext cx="628138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E03604B-2EE0-4E2B-85E7-A1F9E5332D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1886" y="629920"/>
            <a:ext cx="2764306" cy="3721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4B87EC2-01DB-4B17-8579-3B92D4988AF1}"/>
              </a:ext>
            </a:extLst>
          </p:cNvPr>
          <p:cNvSpPr txBox="1"/>
          <p:nvPr/>
        </p:nvSpPr>
        <p:spPr>
          <a:xfrm>
            <a:off x="4993445" y="4073215"/>
            <a:ext cx="6506307" cy="1200329"/>
          </a:xfrm>
          <a:prstGeom prst="rect">
            <a:avLst/>
          </a:prstGeom>
          <a:noFill/>
        </p:spPr>
        <p:txBody>
          <a:bodyPr wrap="square" rtlCol="0">
            <a:spAutoFit/>
          </a:bodyPr>
          <a:lstStyle/>
          <a:p>
            <a:r>
              <a:rPr lang="en-GB" sz="3600"/>
              <a:t>Last lesson we saw the </a:t>
            </a:r>
            <a:r>
              <a:rPr lang="en-GB" sz="3600" err="1"/>
              <a:t>Ka’bah</a:t>
            </a:r>
            <a:r>
              <a:rPr lang="en-GB" sz="3600"/>
              <a:t> they walk around seven times.</a:t>
            </a:r>
          </a:p>
        </p:txBody>
      </p:sp>
    </p:spTree>
    <p:extLst>
      <p:ext uri="{BB962C8B-B14F-4D97-AF65-F5344CB8AC3E}">
        <p14:creationId xmlns:p14="http://schemas.microsoft.com/office/powerpoint/2010/main" val="1741248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 large crowd of people&#10;&#10;Description automatically generated">
            <a:extLst>
              <a:ext uri="{FF2B5EF4-FFF2-40B4-BE49-F238E27FC236}">
                <a16:creationId xmlns:a16="http://schemas.microsoft.com/office/drawing/2014/main" id="{83376BC6-B938-48CB-AA64-AB8A82B07F60}"/>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t="10714"/>
          <a:stretch/>
        </p:blipFill>
        <p:spPr bwMode="auto">
          <a:xfrm>
            <a:off x="4805129" y="261035"/>
            <a:ext cx="7032748" cy="3955921"/>
          </a:xfrm>
          <a:prstGeom prst="rect">
            <a:avLst/>
          </a:prstGeom>
          <a:solidFill>
            <a:srgbClr val="FFFFFF"/>
          </a:solidFill>
        </p:spPr>
      </p:pic>
      <p:sp>
        <p:nvSpPr>
          <p:cNvPr id="4" name="TextBox 3">
            <a:extLst>
              <a:ext uri="{FF2B5EF4-FFF2-40B4-BE49-F238E27FC236}">
                <a16:creationId xmlns:a16="http://schemas.microsoft.com/office/drawing/2014/main" id="{06D1E5B2-6D8A-44D5-B4C0-4DE2B3C0D964}"/>
              </a:ext>
            </a:extLst>
          </p:cNvPr>
          <p:cNvSpPr txBox="1"/>
          <p:nvPr/>
        </p:nvSpPr>
        <p:spPr>
          <a:xfrm>
            <a:off x="559777" y="4842639"/>
            <a:ext cx="6506307" cy="1754326"/>
          </a:xfrm>
          <a:prstGeom prst="rect">
            <a:avLst/>
          </a:prstGeom>
          <a:noFill/>
        </p:spPr>
        <p:txBody>
          <a:bodyPr wrap="square" rtlCol="0">
            <a:spAutoFit/>
          </a:bodyPr>
          <a:lstStyle/>
          <a:p>
            <a:r>
              <a:rPr lang="en-GB" sz="3600"/>
              <a:t>And we looked at the two special hills they have to walk between seven times.</a:t>
            </a:r>
          </a:p>
        </p:txBody>
      </p:sp>
      <p:pic>
        <p:nvPicPr>
          <p:cNvPr id="3" name="Picture 2">
            <a:extLst>
              <a:ext uri="{FF2B5EF4-FFF2-40B4-BE49-F238E27FC236}">
                <a16:creationId xmlns:a16="http://schemas.microsoft.com/office/drawing/2014/main" id="{3BC877EA-AC15-4CB5-9AFC-51F0A48FE5D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39539" y="900342"/>
            <a:ext cx="3992684" cy="5375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97585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C99A84CC-B78E-4761-90D5-CA293CB658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475" b="3255"/>
          <a:stretch/>
        </p:blipFill>
        <p:spPr bwMode="auto">
          <a:xfrm>
            <a:off x="20" y="10"/>
            <a:ext cx="12191980" cy="6857990"/>
          </a:xfrm>
          <a:prstGeom prst="rect">
            <a:avLst/>
          </a:prstGeom>
          <a:noFill/>
        </p:spPr>
      </p:pic>
      <p:sp>
        <p:nvSpPr>
          <p:cNvPr id="3" name="TextBox 2">
            <a:extLst>
              <a:ext uri="{FF2B5EF4-FFF2-40B4-BE49-F238E27FC236}">
                <a16:creationId xmlns:a16="http://schemas.microsoft.com/office/drawing/2014/main" id="{98B040BC-5977-40D5-986E-FEDBEE0C8F0B}"/>
              </a:ext>
            </a:extLst>
          </p:cNvPr>
          <p:cNvSpPr txBox="1"/>
          <p:nvPr/>
        </p:nvSpPr>
        <p:spPr>
          <a:xfrm>
            <a:off x="496710" y="5193806"/>
            <a:ext cx="6141484" cy="1384995"/>
          </a:xfrm>
          <a:prstGeom prst="rect">
            <a:avLst/>
          </a:prstGeom>
          <a:solidFill>
            <a:schemeClr val="bg1"/>
          </a:solidFill>
          <a:ln w="38100">
            <a:solidFill>
              <a:schemeClr val="tx1"/>
            </a:solidFill>
          </a:ln>
        </p:spPr>
        <p:txBody>
          <a:bodyPr wrap="square" rtlCol="0">
            <a:spAutoFit/>
          </a:bodyPr>
          <a:lstStyle/>
          <a:p>
            <a:r>
              <a:rPr lang="en-GB" sz="2800"/>
              <a:t>Next pilgrims at Hajj go to Mount Arafat. When they get here they pray and spend the night at this holy place.</a:t>
            </a:r>
          </a:p>
        </p:txBody>
      </p:sp>
    </p:spTree>
    <p:extLst>
      <p:ext uri="{BB962C8B-B14F-4D97-AF65-F5344CB8AC3E}">
        <p14:creationId xmlns:p14="http://schemas.microsoft.com/office/powerpoint/2010/main" val="39547323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group of people standing in front of a crowd&#10;&#10;Description automatically generated">
            <a:extLst>
              <a:ext uri="{FF2B5EF4-FFF2-40B4-BE49-F238E27FC236}">
                <a16:creationId xmlns:a16="http://schemas.microsoft.com/office/drawing/2014/main" id="{0B4C33C6-2CF4-470F-844B-B88787F2B9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730"/>
          <a:stretch/>
        </p:blipFill>
        <p:spPr bwMode="auto">
          <a:xfrm>
            <a:off x="20" y="10"/>
            <a:ext cx="12191980" cy="6857990"/>
          </a:xfrm>
          <a:prstGeom prst="rect">
            <a:avLst/>
          </a:prstGeom>
          <a:solidFill>
            <a:srgbClr val="FFFFFF"/>
          </a:solidFill>
        </p:spPr>
      </p:pic>
      <p:sp>
        <p:nvSpPr>
          <p:cNvPr id="5" name="TextBox 4">
            <a:extLst>
              <a:ext uri="{FF2B5EF4-FFF2-40B4-BE49-F238E27FC236}">
                <a16:creationId xmlns:a16="http://schemas.microsoft.com/office/drawing/2014/main" id="{D9D8B112-957B-4B39-9E12-47CE89BB96E5}"/>
              </a:ext>
            </a:extLst>
          </p:cNvPr>
          <p:cNvSpPr txBox="1"/>
          <p:nvPr/>
        </p:nvSpPr>
        <p:spPr>
          <a:xfrm>
            <a:off x="496710" y="5193806"/>
            <a:ext cx="6141484" cy="954107"/>
          </a:xfrm>
          <a:prstGeom prst="rect">
            <a:avLst/>
          </a:prstGeom>
          <a:solidFill>
            <a:schemeClr val="bg1"/>
          </a:solidFill>
          <a:ln w="38100">
            <a:solidFill>
              <a:schemeClr val="tx1"/>
            </a:solidFill>
          </a:ln>
        </p:spPr>
        <p:txBody>
          <a:bodyPr wrap="square" rtlCol="0">
            <a:spAutoFit/>
          </a:bodyPr>
          <a:lstStyle/>
          <a:p>
            <a:r>
              <a:rPr lang="en-GB" sz="2800"/>
              <a:t>Many Muslims believe this is where the Prophet Muhammed gave his last speech</a:t>
            </a:r>
          </a:p>
        </p:txBody>
      </p:sp>
    </p:spTree>
    <p:extLst>
      <p:ext uri="{BB962C8B-B14F-4D97-AF65-F5344CB8AC3E}">
        <p14:creationId xmlns:p14="http://schemas.microsoft.com/office/powerpoint/2010/main" val="33677428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D12FE29C-2B67-4C29-81BE-A6A901EB2D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727" b="4002"/>
          <a:stretch/>
        </p:blipFill>
        <p:spPr bwMode="auto">
          <a:xfrm>
            <a:off x="20" y="10"/>
            <a:ext cx="12191980" cy="6857990"/>
          </a:xfrm>
          <a:prstGeom prst="rect">
            <a:avLst/>
          </a:prstGeom>
          <a:noFill/>
        </p:spPr>
      </p:pic>
      <p:sp>
        <p:nvSpPr>
          <p:cNvPr id="6" name="TextBox 5">
            <a:extLst>
              <a:ext uri="{FF2B5EF4-FFF2-40B4-BE49-F238E27FC236}">
                <a16:creationId xmlns:a16="http://schemas.microsoft.com/office/drawing/2014/main" id="{07BC9514-ABFB-4D12-B66B-49058704F22E}"/>
              </a:ext>
            </a:extLst>
          </p:cNvPr>
          <p:cNvSpPr txBox="1"/>
          <p:nvPr/>
        </p:nvSpPr>
        <p:spPr>
          <a:xfrm>
            <a:off x="611010" y="384414"/>
            <a:ext cx="7108636" cy="461665"/>
          </a:xfrm>
          <a:prstGeom prst="rect">
            <a:avLst/>
          </a:prstGeom>
          <a:solidFill>
            <a:schemeClr val="bg1"/>
          </a:solidFill>
          <a:ln w="38100">
            <a:solidFill>
              <a:schemeClr val="tx1"/>
            </a:solidFill>
          </a:ln>
        </p:spPr>
        <p:txBody>
          <a:bodyPr wrap="square" rtlCol="0">
            <a:spAutoFit/>
          </a:bodyPr>
          <a:lstStyle/>
          <a:p>
            <a:r>
              <a:rPr lang="en-GB" sz="2400"/>
              <a:t>Next the pilgrims go to Mina to perform </a:t>
            </a:r>
            <a:r>
              <a:rPr lang="en-GB" sz="2400" err="1"/>
              <a:t>jamarat</a:t>
            </a:r>
            <a:r>
              <a:rPr lang="en-GB" sz="2400"/>
              <a:t>.</a:t>
            </a:r>
          </a:p>
        </p:txBody>
      </p:sp>
      <p:sp>
        <p:nvSpPr>
          <p:cNvPr id="7" name="TextBox 6">
            <a:extLst>
              <a:ext uri="{FF2B5EF4-FFF2-40B4-BE49-F238E27FC236}">
                <a16:creationId xmlns:a16="http://schemas.microsoft.com/office/drawing/2014/main" id="{A2B1DF70-F5F2-4BCA-B760-C7C8BC7A0DA5}"/>
              </a:ext>
            </a:extLst>
          </p:cNvPr>
          <p:cNvSpPr txBox="1"/>
          <p:nvPr/>
        </p:nvSpPr>
        <p:spPr>
          <a:xfrm>
            <a:off x="611010" y="5598253"/>
            <a:ext cx="7108636" cy="954107"/>
          </a:xfrm>
          <a:prstGeom prst="rect">
            <a:avLst/>
          </a:prstGeom>
          <a:solidFill>
            <a:schemeClr val="bg1"/>
          </a:solidFill>
          <a:ln w="38100">
            <a:solidFill>
              <a:schemeClr val="tx1"/>
            </a:solidFill>
          </a:ln>
        </p:spPr>
        <p:txBody>
          <a:bodyPr wrap="square" rtlCol="0">
            <a:spAutoFit/>
          </a:bodyPr>
          <a:lstStyle/>
          <a:p>
            <a:r>
              <a:rPr lang="en-GB" sz="2800"/>
              <a:t>They throw pebbles at these huge stone pillars which represent the Devil.</a:t>
            </a:r>
          </a:p>
        </p:txBody>
      </p:sp>
    </p:spTree>
    <p:extLst>
      <p:ext uri="{BB962C8B-B14F-4D97-AF65-F5344CB8AC3E}">
        <p14:creationId xmlns:p14="http://schemas.microsoft.com/office/powerpoint/2010/main" val="8751483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D91F615-2BE6-B723-60F2-91721913BD8C}"/>
              </a:ext>
            </a:extLst>
          </p:cNvPr>
          <p:cNvSpPr txBox="1"/>
          <p:nvPr/>
        </p:nvSpPr>
        <p:spPr>
          <a:xfrm>
            <a:off x="86425" y="106217"/>
            <a:ext cx="2334161"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latin typeface="Sassoon Primary"/>
              </a:rPr>
              <a:t>Revisit and review</a:t>
            </a:r>
          </a:p>
        </p:txBody>
      </p:sp>
      <p:pic>
        <p:nvPicPr>
          <p:cNvPr id="7" name="Picture 4" descr="Graphical user interface, application&#10;&#10;Description automatically generated">
            <a:extLst>
              <a:ext uri="{FF2B5EF4-FFF2-40B4-BE49-F238E27FC236}">
                <a16:creationId xmlns:a16="http://schemas.microsoft.com/office/drawing/2014/main" id="{03663937-D4DB-6A7D-7B3D-9FC475CFEE7A}"/>
              </a:ext>
            </a:extLst>
          </p:cNvPr>
          <p:cNvPicPr>
            <a:picLocks noChangeAspect="1"/>
          </p:cNvPicPr>
          <p:nvPr/>
        </p:nvPicPr>
        <p:blipFill>
          <a:blip r:embed="rId3"/>
          <a:stretch>
            <a:fillRect/>
          </a:stretch>
        </p:blipFill>
        <p:spPr>
          <a:xfrm>
            <a:off x="283808" y="5535835"/>
            <a:ext cx="1112817" cy="1123549"/>
          </a:xfrm>
          <a:prstGeom prst="rect">
            <a:avLst/>
          </a:prstGeom>
        </p:spPr>
      </p:pic>
      <p:sp>
        <p:nvSpPr>
          <p:cNvPr id="2" name="Content Placeholder 2">
            <a:extLst>
              <a:ext uri="{FF2B5EF4-FFF2-40B4-BE49-F238E27FC236}">
                <a16:creationId xmlns:a16="http://schemas.microsoft.com/office/drawing/2014/main" id="{7AFE7D65-CF4D-E8BF-0D83-241526821050}"/>
              </a:ext>
            </a:extLst>
          </p:cNvPr>
          <p:cNvSpPr txBox="1">
            <a:spLocks/>
          </p:cNvSpPr>
          <p:nvPr/>
        </p:nvSpPr>
        <p:spPr>
          <a:xfrm>
            <a:off x="4984239" y="5125327"/>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3" name="Content Placeholder 2">
            <a:extLst>
              <a:ext uri="{FF2B5EF4-FFF2-40B4-BE49-F238E27FC236}">
                <a16:creationId xmlns:a16="http://schemas.microsoft.com/office/drawing/2014/main" id="{5A06BCAF-037B-4AF8-A998-449978A45F19}"/>
              </a:ext>
            </a:extLst>
          </p:cNvPr>
          <p:cNvSpPr txBox="1">
            <a:spLocks/>
          </p:cNvSpPr>
          <p:nvPr/>
        </p:nvSpPr>
        <p:spPr>
          <a:xfrm>
            <a:off x="6709103" y="5015873"/>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10" name="Content Placeholder 2">
            <a:extLst>
              <a:ext uri="{FF2B5EF4-FFF2-40B4-BE49-F238E27FC236}">
                <a16:creationId xmlns:a16="http://schemas.microsoft.com/office/drawing/2014/main" id="{E0B5C20B-DA05-2FF6-3ECE-262BE97E698E}"/>
              </a:ext>
            </a:extLst>
          </p:cNvPr>
          <p:cNvSpPr txBox="1">
            <a:spLocks/>
          </p:cNvSpPr>
          <p:nvPr/>
        </p:nvSpPr>
        <p:spPr>
          <a:xfrm>
            <a:off x="7663415" y="2549960"/>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6" name="Content Placeholder 2">
            <a:extLst>
              <a:ext uri="{FF2B5EF4-FFF2-40B4-BE49-F238E27FC236}">
                <a16:creationId xmlns:a16="http://schemas.microsoft.com/office/drawing/2014/main" id="{42008CDF-9D74-0D3A-CBED-E93BECCD3021}"/>
              </a:ext>
            </a:extLst>
          </p:cNvPr>
          <p:cNvSpPr txBox="1">
            <a:spLocks/>
          </p:cNvSpPr>
          <p:nvPr/>
        </p:nvSpPr>
        <p:spPr>
          <a:xfrm>
            <a:off x="5398291" y="4877713"/>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11" name="Content Placeholder 2">
            <a:extLst>
              <a:ext uri="{FF2B5EF4-FFF2-40B4-BE49-F238E27FC236}">
                <a16:creationId xmlns:a16="http://schemas.microsoft.com/office/drawing/2014/main" id="{F0939B5C-9EA1-764D-A7EE-A6025F7D4E41}"/>
              </a:ext>
            </a:extLst>
          </p:cNvPr>
          <p:cNvSpPr txBox="1">
            <a:spLocks/>
          </p:cNvSpPr>
          <p:nvPr/>
        </p:nvSpPr>
        <p:spPr>
          <a:xfrm>
            <a:off x="4036394" y="231278"/>
            <a:ext cx="12222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5000" b="1" u="sng">
              <a:latin typeface="Sassoon Primary"/>
              <a:cs typeface="Calibri"/>
            </a:endParaRPr>
          </a:p>
          <a:p>
            <a:pPr marL="0" indent="0">
              <a:buNone/>
            </a:pPr>
            <a:endParaRPr lang="en-GB" sz="9600">
              <a:latin typeface="Sassoon Primary"/>
              <a:cs typeface="Calibri"/>
            </a:endParaRPr>
          </a:p>
          <a:p>
            <a:pPr marL="0" indent="0">
              <a:buNone/>
            </a:pPr>
            <a:endParaRPr lang="en-GB" sz="9600">
              <a:latin typeface="Sassoon Primary"/>
              <a:cs typeface="Calibri"/>
            </a:endParaRPr>
          </a:p>
        </p:txBody>
      </p:sp>
      <p:pic>
        <p:nvPicPr>
          <p:cNvPr id="8" name="Picture 7" descr="A cartoon of a person wearing a pink skirt&#10;&#10;Description automatically generated">
            <a:extLst>
              <a:ext uri="{FF2B5EF4-FFF2-40B4-BE49-F238E27FC236}">
                <a16:creationId xmlns:a16="http://schemas.microsoft.com/office/drawing/2014/main" id="{27766801-15F0-73D4-C4E8-FF2F3264A9AB}"/>
              </a:ext>
            </a:extLst>
          </p:cNvPr>
          <p:cNvPicPr>
            <a:picLocks noChangeAspect="1"/>
          </p:cNvPicPr>
          <p:nvPr/>
        </p:nvPicPr>
        <p:blipFill>
          <a:blip r:embed="rId4"/>
          <a:stretch>
            <a:fillRect/>
          </a:stretch>
        </p:blipFill>
        <p:spPr>
          <a:xfrm>
            <a:off x="3241826" y="1290727"/>
            <a:ext cx="2214652" cy="5081677"/>
          </a:xfrm>
          <a:prstGeom prst="rect">
            <a:avLst/>
          </a:prstGeom>
        </p:spPr>
      </p:pic>
      <p:pic>
        <p:nvPicPr>
          <p:cNvPr id="9" name="Picture 8" descr="A cartoon of a person&#10;&#10;Description automatically generated">
            <a:extLst>
              <a:ext uri="{FF2B5EF4-FFF2-40B4-BE49-F238E27FC236}">
                <a16:creationId xmlns:a16="http://schemas.microsoft.com/office/drawing/2014/main" id="{90C98695-FB21-5B0F-364F-1C0C52F1AC53}"/>
              </a:ext>
            </a:extLst>
          </p:cNvPr>
          <p:cNvPicPr>
            <a:picLocks noChangeAspect="1"/>
          </p:cNvPicPr>
          <p:nvPr/>
        </p:nvPicPr>
        <p:blipFill>
          <a:blip r:embed="rId5"/>
          <a:stretch>
            <a:fillRect/>
          </a:stretch>
        </p:blipFill>
        <p:spPr>
          <a:xfrm>
            <a:off x="7202966" y="561975"/>
            <a:ext cx="1495425" cy="5734050"/>
          </a:xfrm>
          <a:prstGeom prst="rect">
            <a:avLst/>
          </a:prstGeom>
        </p:spPr>
      </p:pic>
    </p:spTree>
    <p:extLst>
      <p:ext uri="{BB962C8B-B14F-4D97-AF65-F5344CB8AC3E}">
        <p14:creationId xmlns:p14="http://schemas.microsoft.com/office/powerpoint/2010/main" val="13061159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alq &amp; Taqsir | Hajj and Umrah Planner">
            <a:extLst>
              <a:ext uri="{FF2B5EF4-FFF2-40B4-BE49-F238E27FC236}">
                <a16:creationId xmlns:a16="http://schemas.microsoft.com/office/drawing/2014/main" id="{0AFF970C-80EF-44C3-B47A-2E35C57588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02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7BC9514-ABFB-4D12-B66B-49058704F22E}"/>
              </a:ext>
            </a:extLst>
          </p:cNvPr>
          <p:cNvSpPr txBox="1"/>
          <p:nvPr/>
        </p:nvSpPr>
        <p:spPr>
          <a:xfrm>
            <a:off x="298494" y="326541"/>
            <a:ext cx="7108636" cy="954107"/>
          </a:xfrm>
          <a:prstGeom prst="rect">
            <a:avLst/>
          </a:prstGeom>
          <a:solidFill>
            <a:schemeClr val="bg1"/>
          </a:solidFill>
          <a:ln w="38100">
            <a:solidFill>
              <a:schemeClr val="tx1"/>
            </a:solidFill>
          </a:ln>
        </p:spPr>
        <p:txBody>
          <a:bodyPr wrap="square" rtlCol="0">
            <a:spAutoFit/>
          </a:bodyPr>
          <a:lstStyle/>
          <a:p>
            <a:r>
              <a:rPr lang="en-GB" sz="2800"/>
              <a:t>Once they have done this pilgrims have their hair cut to show they have completed the Hajj</a:t>
            </a:r>
          </a:p>
        </p:txBody>
      </p:sp>
    </p:spTree>
    <p:extLst>
      <p:ext uri="{BB962C8B-B14F-4D97-AF65-F5344CB8AC3E}">
        <p14:creationId xmlns:p14="http://schemas.microsoft.com/office/powerpoint/2010/main" val="28556183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akistan begins Hajj flight operation from different cities | Arab ...">
            <a:extLst>
              <a:ext uri="{FF2B5EF4-FFF2-40B4-BE49-F238E27FC236}">
                <a16:creationId xmlns:a16="http://schemas.microsoft.com/office/drawing/2014/main" id="{B75E0391-4E62-4806-8312-2A8BC622D0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661"/>
          <a:stretch/>
        </p:blipFill>
        <p:spPr bwMode="auto">
          <a:xfrm>
            <a:off x="20" y="10"/>
            <a:ext cx="12191980" cy="6857990"/>
          </a:xfrm>
          <a:prstGeom prst="rect">
            <a:avLst/>
          </a:prstGeom>
          <a:solidFill>
            <a:srgbClr val="FFFFFF"/>
          </a:solidFill>
        </p:spPr>
      </p:pic>
      <p:sp>
        <p:nvSpPr>
          <p:cNvPr id="3" name="TextBox 2">
            <a:extLst>
              <a:ext uri="{FF2B5EF4-FFF2-40B4-BE49-F238E27FC236}">
                <a16:creationId xmlns:a16="http://schemas.microsoft.com/office/drawing/2014/main" id="{75589A84-CD61-477E-B729-BA6B17989DAA}"/>
              </a:ext>
            </a:extLst>
          </p:cNvPr>
          <p:cNvSpPr txBox="1"/>
          <p:nvPr/>
        </p:nvSpPr>
        <p:spPr>
          <a:xfrm>
            <a:off x="414241" y="5639320"/>
            <a:ext cx="7317648" cy="830997"/>
          </a:xfrm>
          <a:prstGeom prst="rect">
            <a:avLst/>
          </a:prstGeom>
          <a:solidFill>
            <a:schemeClr val="bg1"/>
          </a:solidFill>
          <a:ln w="38100">
            <a:solidFill>
              <a:schemeClr val="tx1"/>
            </a:solidFill>
          </a:ln>
        </p:spPr>
        <p:txBody>
          <a:bodyPr wrap="square" rtlCol="0">
            <a:spAutoFit/>
          </a:bodyPr>
          <a:lstStyle/>
          <a:p>
            <a:r>
              <a:rPr lang="en-GB" sz="2400"/>
              <a:t>Finally pilgrims go back to the airport to head home on the special Hajj flights that are arranged.</a:t>
            </a:r>
          </a:p>
        </p:txBody>
      </p:sp>
    </p:spTree>
    <p:extLst>
      <p:ext uri="{BB962C8B-B14F-4D97-AF65-F5344CB8AC3E}">
        <p14:creationId xmlns:p14="http://schemas.microsoft.com/office/powerpoint/2010/main" val="4086161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182AF4-A08D-8426-A19C-3DEBBF743D13}"/>
              </a:ext>
            </a:extLst>
          </p:cNvPr>
          <p:cNvSpPr txBox="1"/>
          <p:nvPr/>
        </p:nvSpPr>
        <p:spPr>
          <a:xfrm>
            <a:off x="842697" y="1057009"/>
            <a:ext cx="9628187" cy="110799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atin typeface="Sassoon Primary"/>
            </a:endParaRPr>
          </a:p>
          <a:p>
            <a:endParaRPr lang="en-US" sz="2400">
              <a:latin typeface="Sassoon Primary"/>
            </a:endParaRPr>
          </a:p>
          <a:p>
            <a:r>
              <a:rPr lang="en-US" sz="2400" b="1" u="sng">
                <a:latin typeface="Sassoon Primary"/>
              </a:rPr>
              <a:t>Pitch –</a:t>
            </a:r>
            <a:r>
              <a:rPr lang="en-US" sz="2400">
                <a:latin typeface="Sassoon Primary"/>
              </a:rPr>
              <a:t> high/low     higher/lower    step/leap/slide</a:t>
            </a:r>
            <a:endParaRPr lang="en-US">
              <a:ea typeface="Calibri" panose="020F0502020204030204"/>
              <a:cs typeface="Calibri" panose="020F0502020204030204"/>
            </a:endParaRPr>
          </a:p>
        </p:txBody>
      </p:sp>
      <p:sp>
        <p:nvSpPr>
          <p:cNvPr id="8" name="TextBox 7">
            <a:extLst>
              <a:ext uri="{FF2B5EF4-FFF2-40B4-BE49-F238E27FC236}">
                <a16:creationId xmlns:a16="http://schemas.microsoft.com/office/drawing/2014/main" id="{88573E18-EA8D-B91B-C07A-DF9C52DA619A}"/>
              </a:ext>
            </a:extLst>
          </p:cNvPr>
          <p:cNvSpPr txBox="1"/>
          <p:nvPr/>
        </p:nvSpPr>
        <p:spPr>
          <a:xfrm>
            <a:off x="3745839" y="1015007"/>
            <a:ext cx="10894218"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700" b="1" u="sng">
                <a:latin typeface="Sassoon Primary"/>
                <a:cs typeface="Calibri"/>
              </a:rPr>
              <a:t>Key vocabulary</a:t>
            </a:r>
            <a:endParaRPr lang="en-US" sz="3700">
              <a:latin typeface="Sassoon Primary"/>
              <a:cs typeface="Calibri" panose="020F0502020204030204"/>
            </a:endParaRPr>
          </a:p>
        </p:txBody>
      </p:sp>
      <p:sp>
        <p:nvSpPr>
          <p:cNvPr id="3" name="TextBox 2">
            <a:extLst>
              <a:ext uri="{FF2B5EF4-FFF2-40B4-BE49-F238E27FC236}">
                <a16:creationId xmlns:a16="http://schemas.microsoft.com/office/drawing/2014/main" id="{08B32854-630C-DAA6-0E8B-613C2B1EA1CD}"/>
              </a:ext>
            </a:extLst>
          </p:cNvPr>
          <p:cNvSpPr txBox="1"/>
          <p:nvPr/>
        </p:nvSpPr>
        <p:spPr>
          <a:xfrm>
            <a:off x="1571567" y="4182313"/>
            <a:ext cx="8799926" cy="209288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u="sng">
                <a:latin typeface="Sassoon Primary"/>
              </a:rPr>
              <a:t>2 in 2 </a:t>
            </a:r>
            <a:endParaRPr lang="en-US"/>
          </a:p>
          <a:p>
            <a:pPr algn="ctr"/>
            <a:r>
              <a:rPr lang="en-US" sz="3000">
                <a:latin typeface="Sassoon Primary"/>
              </a:rPr>
              <a:t>Name 2 levels of pitch</a:t>
            </a:r>
          </a:p>
          <a:p>
            <a:pPr algn="ctr"/>
            <a:r>
              <a:rPr lang="en-US" sz="3000">
                <a:latin typeface="Sassoon Primary"/>
              </a:rPr>
              <a:t>What does </a:t>
            </a:r>
            <a:r>
              <a:rPr lang="en-US" sz="3000" b="1" u="sng">
                <a:latin typeface="Sassoon Primary"/>
              </a:rPr>
              <a:t>beat</a:t>
            </a:r>
            <a:r>
              <a:rPr lang="en-US" sz="3000">
                <a:latin typeface="Sassoon Primary"/>
              </a:rPr>
              <a:t> mean?</a:t>
            </a:r>
          </a:p>
          <a:p>
            <a:pPr algn="ctr"/>
            <a:endParaRPr lang="en-US" sz="3000">
              <a:latin typeface="Sassoon Primary"/>
            </a:endParaRPr>
          </a:p>
        </p:txBody>
      </p:sp>
      <p:sp>
        <p:nvSpPr>
          <p:cNvPr id="7" name="Title 4">
            <a:extLst>
              <a:ext uri="{FF2B5EF4-FFF2-40B4-BE49-F238E27FC236}">
                <a16:creationId xmlns:a16="http://schemas.microsoft.com/office/drawing/2014/main" id="{430406EC-5A11-395E-57FF-142B527F74BB}"/>
              </a:ext>
            </a:extLst>
          </p:cNvPr>
          <p:cNvSpPr>
            <a:spLocks noGrp="1"/>
          </p:cNvSpPr>
          <p:nvPr/>
        </p:nvSpPr>
        <p:spPr>
          <a:xfrm>
            <a:off x="107950" y="-3122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u="sng">
                <a:latin typeface="Sassoon Primary"/>
                <a:cs typeface="Calibri Light"/>
              </a:rPr>
              <a:t>TBAT</a:t>
            </a:r>
            <a:r>
              <a:rPr lang="en-US" sz="2400">
                <a:latin typeface="Sassoon Primary"/>
                <a:cs typeface="Calibri Light"/>
              </a:rPr>
              <a:t> – </a:t>
            </a:r>
          </a:p>
        </p:txBody>
      </p:sp>
      <p:sp>
        <p:nvSpPr>
          <p:cNvPr id="5" name="Title 4">
            <a:extLst>
              <a:ext uri="{FF2B5EF4-FFF2-40B4-BE49-F238E27FC236}">
                <a16:creationId xmlns:a16="http://schemas.microsoft.com/office/drawing/2014/main" id="{27F1280D-2E63-AB1A-AFBA-88798255C509}"/>
              </a:ext>
            </a:extLst>
          </p:cNvPr>
          <p:cNvSpPr>
            <a:spLocks noGrp="1"/>
          </p:cNvSpPr>
          <p:nvPr/>
        </p:nvSpPr>
        <p:spPr>
          <a:xfrm>
            <a:off x="107950" y="-312208"/>
            <a:ext cx="1209481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u="sng">
                <a:latin typeface="Sassoon Primary"/>
                <a:cs typeface="Calibri Light"/>
              </a:rPr>
              <a:t>TBAT</a:t>
            </a:r>
            <a:r>
              <a:rPr lang="en-US" sz="2400">
                <a:latin typeface="Sassoon Primary"/>
                <a:cs typeface="Calibri Light"/>
              </a:rPr>
              <a:t> – </a:t>
            </a:r>
            <a:r>
              <a:rPr lang="en-US" sz="2400">
                <a:latin typeface="Comic Sans MS"/>
                <a:ea typeface="+mj-lt"/>
                <a:cs typeface="+mj-lt"/>
              </a:rPr>
              <a:t>Relate pitch changes to graphic symbols and perform pitch changes vocally</a:t>
            </a:r>
            <a:endParaRPr lang="en-US" sz="2400">
              <a:latin typeface="Comic Sans MS"/>
              <a:cs typeface="Calibri Light"/>
            </a:endParaRPr>
          </a:p>
        </p:txBody>
      </p:sp>
    </p:spTree>
    <p:extLst>
      <p:ext uri="{BB962C8B-B14F-4D97-AF65-F5344CB8AC3E}">
        <p14:creationId xmlns:p14="http://schemas.microsoft.com/office/powerpoint/2010/main" val="8715987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88F8FB-F39E-75E3-D68F-C14227974651}"/>
              </a:ext>
            </a:extLst>
          </p:cNvPr>
          <p:cNvSpPr txBox="1"/>
          <p:nvPr/>
        </p:nvSpPr>
        <p:spPr>
          <a:xfrm>
            <a:off x="308975" y="631103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2"/>
              </a:rPr>
              <a:t>Collins Connect</a:t>
            </a:r>
            <a:endParaRPr lang="en-US"/>
          </a:p>
        </p:txBody>
      </p:sp>
      <p:sp>
        <p:nvSpPr>
          <p:cNvPr id="5" name="Title 1">
            <a:extLst>
              <a:ext uri="{FF2B5EF4-FFF2-40B4-BE49-F238E27FC236}">
                <a16:creationId xmlns:a16="http://schemas.microsoft.com/office/drawing/2014/main" id="{3A7220BA-6213-B5A7-BFE5-BFF7AEAEEFB9}"/>
              </a:ext>
            </a:extLst>
          </p:cNvPr>
          <p:cNvSpPr>
            <a:spLocks noGrp="1"/>
          </p:cNvSpPr>
          <p:nvPr>
            <p:ph type="title"/>
          </p:nvPr>
        </p:nvSpPr>
        <p:spPr>
          <a:xfrm>
            <a:off x="4125746" y="664996"/>
            <a:ext cx="10515600" cy="1325563"/>
          </a:xfrm>
        </p:spPr>
        <p:txBody>
          <a:bodyPr/>
          <a:lstStyle/>
          <a:p>
            <a:r>
              <a:rPr lang="en-GB" u="sng">
                <a:latin typeface="Sassoon Primary"/>
              </a:rPr>
              <a:t>Warm up!</a:t>
            </a:r>
            <a:br>
              <a:rPr lang="en-GB" u="sng">
                <a:latin typeface="Sassoon Primary"/>
              </a:rPr>
            </a:br>
            <a:endParaRPr lang="en-GB" u="sng">
              <a:latin typeface="Sassoon Primary"/>
            </a:endParaRPr>
          </a:p>
        </p:txBody>
      </p:sp>
      <p:sp>
        <p:nvSpPr>
          <p:cNvPr id="6" name="Title 4">
            <a:extLst>
              <a:ext uri="{FF2B5EF4-FFF2-40B4-BE49-F238E27FC236}">
                <a16:creationId xmlns:a16="http://schemas.microsoft.com/office/drawing/2014/main" id="{6DDD8FF8-258B-C74B-6DEE-32661A7CDDF0}"/>
              </a:ext>
            </a:extLst>
          </p:cNvPr>
          <p:cNvSpPr>
            <a:spLocks noGrp="1"/>
          </p:cNvSpPr>
          <p:nvPr/>
        </p:nvSpPr>
        <p:spPr>
          <a:xfrm>
            <a:off x="107950" y="-3122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u="sng">
                <a:latin typeface="Sassoon Primary"/>
                <a:cs typeface="Calibri Light"/>
              </a:rPr>
              <a:t>TBAT</a:t>
            </a:r>
            <a:r>
              <a:rPr lang="en-US" sz="2400">
                <a:latin typeface="Sassoon Primary"/>
                <a:cs typeface="Calibri Light"/>
              </a:rPr>
              <a:t> – </a:t>
            </a:r>
          </a:p>
        </p:txBody>
      </p:sp>
      <p:sp>
        <p:nvSpPr>
          <p:cNvPr id="7" name="Title 4">
            <a:extLst>
              <a:ext uri="{FF2B5EF4-FFF2-40B4-BE49-F238E27FC236}">
                <a16:creationId xmlns:a16="http://schemas.microsoft.com/office/drawing/2014/main" id="{A551E130-593D-7315-9EC1-CCA163D4AE95}"/>
              </a:ext>
            </a:extLst>
          </p:cNvPr>
          <p:cNvSpPr>
            <a:spLocks noGrp="1"/>
          </p:cNvSpPr>
          <p:nvPr/>
        </p:nvSpPr>
        <p:spPr>
          <a:xfrm>
            <a:off x="107950" y="-312208"/>
            <a:ext cx="1209481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u="sng">
                <a:latin typeface="Sassoon Primary"/>
                <a:cs typeface="Calibri Light"/>
              </a:rPr>
              <a:t>TBAT</a:t>
            </a:r>
            <a:r>
              <a:rPr lang="en-US" sz="2400">
                <a:latin typeface="Sassoon Primary"/>
                <a:cs typeface="Calibri Light"/>
              </a:rPr>
              <a:t> – </a:t>
            </a:r>
            <a:r>
              <a:rPr lang="en-US" sz="2400">
                <a:latin typeface="Comic Sans MS"/>
                <a:ea typeface="+mj-lt"/>
                <a:cs typeface="+mj-lt"/>
              </a:rPr>
              <a:t>Relate pitch changes to graphic symbols and perform pitch changes vocally</a:t>
            </a:r>
            <a:endParaRPr lang="en-US" sz="2400">
              <a:latin typeface="Comic Sans MS"/>
              <a:cs typeface="Calibri Light"/>
            </a:endParaRPr>
          </a:p>
        </p:txBody>
      </p:sp>
      <p:pic>
        <p:nvPicPr>
          <p:cNvPr id="3" name="Picture 2">
            <a:extLst>
              <a:ext uri="{FF2B5EF4-FFF2-40B4-BE49-F238E27FC236}">
                <a16:creationId xmlns:a16="http://schemas.microsoft.com/office/drawing/2014/main" id="{7671A384-EFF3-DD83-FD91-665327D38A00}"/>
              </a:ext>
            </a:extLst>
          </p:cNvPr>
          <p:cNvPicPr>
            <a:picLocks noChangeAspect="1"/>
          </p:cNvPicPr>
          <p:nvPr/>
        </p:nvPicPr>
        <p:blipFill>
          <a:blip r:embed="rId3"/>
          <a:stretch>
            <a:fillRect/>
          </a:stretch>
        </p:blipFill>
        <p:spPr>
          <a:xfrm>
            <a:off x="2178809" y="1718711"/>
            <a:ext cx="6067425" cy="4105275"/>
          </a:xfrm>
          <a:prstGeom prst="rect">
            <a:avLst/>
          </a:prstGeom>
        </p:spPr>
      </p:pic>
    </p:spTree>
    <p:extLst>
      <p:ext uri="{BB962C8B-B14F-4D97-AF65-F5344CB8AC3E}">
        <p14:creationId xmlns:p14="http://schemas.microsoft.com/office/powerpoint/2010/main" val="22834296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A7220BA-6213-B5A7-BFE5-BFF7AEAEEFB9}"/>
              </a:ext>
            </a:extLst>
          </p:cNvPr>
          <p:cNvSpPr>
            <a:spLocks noGrp="1"/>
          </p:cNvSpPr>
          <p:nvPr>
            <p:ph type="title"/>
          </p:nvPr>
        </p:nvSpPr>
        <p:spPr>
          <a:xfrm>
            <a:off x="3149128" y="199503"/>
            <a:ext cx="10515600" cy="1325563"/>
          </a:xfrm>
        </p:spPr>
        <p:txBody>
          <a:bodyPr>
            <a:normAutofit/>
          </a:bodyPr>
          <a:lstStyle/>
          <a:p>
            <a:r>
              <a:rPr lang="en-GB" sz="3000" u="sng">
                <a:latin typeface="Sassoon Primary"/>
              </a:rPr>
              <a:t>DIG </a:t>
            </a:r>
            <a:r>
              <a:rPr lang="en-GB" sz="3000" u="sng" err="1">
                <a:latin typeface="Sassoon Primary"/>
              </a:rPr>
              <a:t>DIG</a:t>
            </a:r>
            <a:r>
              <a:rPr lang="en-GB" sz="3000" u="sng">
                <a:latin typeface="Sassoon Primary"/>
              </a:rPr>
              <a:t> </a:t>
            </a:r>
            <a:r>
              <a:rPr lang="en-GB" sz="3000" u="sng" err="1">
                <a:latin typeface="Sassoon Primary"/>
              </a:rPr>
              <a:t>DIG</a:t>
            </a:r>
            <a:r>
              <a:rPr lang="en-GB" sz="3000" u="sng">
                <a:latin typeface="Sassoon Primary"/>
              </a:rPr>
              <a:t>!</a:t>
            </a:r>
          </a:p>
        </p:txBody>
      </p:sp>
      <p:sp>
        <p:nvSpPr>
          <p:cNvPr id="4" name="Title 4">
            <a:extLst>
              <a:ext uri="{FF2B5EF4-FFF2-40B4-BE49-F238E27FC236}">
                <a16:creationId xmlns:a16="http://schemas.microsoft.com/office/drawing/2014/main" id="{2E17BC00-BDF0-7E4F-6968-BC631C6D8226}"/>
              </a:ext>
            </a:extLst>
          </p:cNvPr>
          <p:cNvSpPr>
            <a:spLocks noGrp="1"/>
          </p:cNvSpPr>
          <p:nvPr/>
        </p:nvSpPr>
        <p:spPr>
          <a:xfrm>
            <a:off x="107950" y="-3122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u="sng">
                <a:latin typeface="Sassoon Primary"/>
                <a:cs typeface="Calibri Light"/>
              </a:rPr>
              <a:t>TBAT</a:t>
            </a:r>
            <a:r>
              <a:rPr lang="en-US" sz="2400">
                <a:latin typeface="Sassoon Primary"/>
                <a:cs typeface="Calibri Light"/>
              </a:rPr>
              <a:t> – </a:t>
            </a:r>
          </a:p>
        </p:txBody>
      </p:sp>
      <p:sp>
        <p:nvSpPr>
          <p:cNvPr id="10" name="Title 4">
            <a:extLst>
              <a:ext uri="{FF2B5EF4-FFF2-40B4-BE49-F238E27FC236}">
                <a16:creationId xmlns:a16="http://schemas.microsoft.com/office/drawing/2014/main" id="{6E97FFFB-19EC-4E48-5F8F-A7252211B672}"/>
              </a:ext>
            </a:extLst>
          </p:cNvPr>
          <p:cNvSpPr>
            <a:spLocks noGrp="1"/>
          </p:cNvSpPr>
          <p:nvPr/>
        </p:nvSpPr>
        <p:spPr>
          <a:xfrm>
            <a:off x="107950" y="-312208"/>
            <a:ext cx="1209481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u="sng">
                <a:latin typeface="Sassoon Primary"/>
                <a:cs typeface="Calibri Light"/>
              </a:rPr>
              <a:t>TBAT</a:t>
            </a:r>
            <a:r>
              <a:rPr lang="en-US" sz="2400">
                <a:latin typeface="Sassoon Primary"/>
                <a:cs typeface="Calibri Light"/>
              </a:rPr>
              <a:t> – </a:t>
            </a:r>
            <a:r>
              <a:rPr lang="en-US" sz="2400">
                <a:latin typeface="Comic Sans MS"/>
                <a:ea typeface="+mj-lt"/>
                <a:cs typeface="+mj-lt"/>
              </a:rPr>
              <a:t>Relate pitch changes to graphic symbols and perform pitch changes vocally</a:t>
            </a:r>
            <a:endParaRPr lang="en-US" sz="2400">
              <a:latin typeface="Comic Sans MS"/>
              <a:cs typeface="Calibri Light"/>
            </a:endParaRPr>
          </a:p>
        </p:txBody>
      </p:sp>
      <p:pic>
        <p:nvPicPr>
          <p:cNvPr id="2" name="Picture 1" descr="A video of a cartoon garden&#10;&#10;Description automatically generated">
            <a:extLst>
              <a:ext uri="{FF2B5EF4-FFF2-40B4-BE49-F238E27FC236}">
                <a16:creationId xmlns:a16="http://schemas.microsoft.com/office/drawing/2014/main" id="{CD21ADC9-3521-CBFE-96AB-3DC6FD6CB56B}"/>
              </a:ext>
            </a:extLst>
          </p:cNvPr>
          <p:cNvPicPr>
            <a:picLocks noChangeAspect="1"/>
          </p:cNvPicPr>
          <p:nvPr/>
        </p:nvPicPr>
        <p:blipFill>
          <a:blip r:embed="rId2"/>
          <a:stretch>
            <a:fillRect/>
          </a:stretch>
        </p:blipFill>
        <p:spPr>
          <a:xfrm>
            <a:off x="194642" y="1429440"/>
            <a:ext cx="5905500" cy="4286250"/>
          </a:xfrm>
          <a:prstGeom prst="rect">
            <a:avLst/>
          </a:prstGeom>
        </p:spPr>
      </p:pic>
      <p:pic>
        <p:nvPicPr>
          <p:cNvPr id="3" name="Picture 2" descr="A screenshot of a text&#10;&#10;Description automatically generated">
            <a:extLst>
              <a:ext uri="{FF2B5EF4-FFF2-40B4-BE49-F238E27FC236}">
                <a16:creationId xmlns:a16="http://schemas.microsoft.com/office/drawing/2014/main" id="{C44B6011-252C-FDBE-E5AB-EE8475016703}"/>
              </a:ext>
            </a:extLst>
          </p:cNvPr>
          <p:cNvPicPr>
            <a:picLocks noChangeAspect="1"/>
          </p:cNvPicPr>
          <p:nvPr/>
        </p:nvPicPr>
        <p:blipFill>
          <a:blip r:embed="rId3"/>
          <a:stretch>
            <a:fillRect/>
          </a:stretch>
        </p:blipFill>
        <p:spPr>
          <a:xfrm>
            <a:off x="6251643" y="2609850"/>
            <a:ext cx="5762625" cy="1638300"/>
          </a:xfrm>
          <a:prstGeom prst="rect">
            <a:avLst/>
          </a:prstGeom>
        </p:spPr>
      </p:pic>
    </p:spTree>
    <p:extLst>
      <p:ext uri="{BB962C8B-B14F-4D97-AF65-F5344CB8AC3E}">
        <p14:creationId xmlns:p14="http://schemas.microsoft.com/office/powerpoint/2010/main" val="32725700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A7220BA-6213-B5A7-BFE5-BFF7AEAEEFB9}"/>
              </a:ext>
            </a:extLst>
          </p:cNvPr>
          <p:cNvSpPr>
            <a:spLocks noGrp="1"/>
          </p:cNvSpPr>
          <p:nvPr>
            <p:ph type="title"/>
          </p:nvPr>
        </p:nvSpPr>
        <p:spPr>
          <a:xfrm>
            <a:off x="3049737" y="486633"/>
            <a:ext cx="10515600" cy="1325563"/>
          </a:xfrm>
        </p:spPr>
        <p:txBody>
          <a:bodyPr>
            <a:normAutofit/>
          </a:bodyPr>
          <a:lstStyle/>
          <a:p>
            <a:r>
              <a:rPr lang="en-GB" sz="3000" u="sng">
                <a:latin typeface="Sassoon Primary"/>
              </a:rPr>
              <a:t>DIG </a:t>
            </a:r>
            <a:r>
              <a:rPr lang="en-GB" sz="3000" u="sng" err="1">
                <a:latin typeface="Sassoon Primary"/>
              </a:rPr>
              <a:t>DIG</a:t>
            </a:r>
            <a:r>
              <a:rPr lang="en-GB" sz="3000" u="sng">
                <a:latin typeface="Sassoon Primary"/>
              </a:rPr>
              <a:t> </a:t>
            </a:r>
            <a:r>
              <a:rPr lang="en-GB" sz="3000" u="sng" err="1">
                <a:latin typeface="Sassoon Primary"/>
              </a:rPr>
              <a:t>DIG</a:t>
            </a:r>
            <a:r>
              <a:rPr lang="en-GB" sz="3000" u="sng">
                <a:latin typeface="Sassoon Primary"/>
              </a:rPr>
              <a:t>!</a:t>
            </a:r>
          </a:p>
        </p:txBody>
      </p:sp>
      <p:sp>
        <p:nvSpPr>
          <p:cNvPr id="4" name="Title 4">
            <a:extLst>
              <a:ext uri="{FF2B5EF4-FFF2-40B4-BE49-F238E27FC236}">
                <a16:creationId xmlns:a16="http://schemas.microsoft.com/office/drawing/2014/main" id="{2E17BC00-BDF0-7E4F-6968-BC631C6D8226}"/>
              </a:ext>
            </a:extLst>
          </p:cNvPr>
          <p:cNvSpPr>
            <a:spLocks noGrp="1"/>
          </p:cNvSpPr>
          <p:nvPr/>
        </p:nvSpPr>
        <p:spPr>
          <a:xfrm>
            <a:off x="107950" y="-312208"/>
            <a:ext cx="1209481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u="sng">
                <a:latin typeface="Sassoon Primary"/>
                <a:cs typeface="Calibri Light"/>
              </a:rPr>
              <a:t>TBAT</a:t>
            </a:r>
            <a:r>
              <a:rPr lang="en-US" sz="2400">
                <a:latin typeface="Sassoon Primary"/>
                <a:cs typeface="Calibri Light"/>
              </a:rPr>
              <a:t> – </a:t>
            </a:r>
            <a:r>
              <a:rPr lang="en-US" sz="2400">
                <a:latin typeface="Comic Sans MS"/>
                <a:ea typeface="+mj-lt"/>
                <a:cs typeface="+mj-lt"/>
              </a:rPr>
              <a:t>Relate pitch changes to graphic symbols and perform pitch changes vocally</a:t>
            </a:r>
            <a:endParaRPr lang="en-US" sz="2400">
              <a:latin typeface="Comic Sans MS"/>
              <a:cs typeface="Calibri Light"/>
            </a:endParaRPr>
          </a:p>
        </p:txBody>
      </p:sp>
      <p:sp>
        <p:nvSpPr>
          <p:cNvPr id="11" name="TextBox 10">
            <a:extLst>
              <a:ext uri="{FF2B5EF4-FFF2-40B4-BE49-F238E27FC236}">
                <a16:creationId xmlns:a16="http://schemas.microsoft.com/office/drawing/2014/main" id="{1EE66535-D7BC-1831-BB84-590DA7B4637C}"/>
              </a:ext>
            </a:extLst>
          </p:cNvPr>
          <p:cNvSpPr txBox="1"/>
          <p:nvPr/>
        </p:nvSpPr>
        <p:spPr>
          <a:xfrm>
            <a:off x="6320263" y="3431357"/>
            <a:ext cx="5674622" cy="28315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200">
              <a:latin typeface="Sassoon Primary"/>
            </a:endParaRPr>
          </a:p>
          <a:p>
            <a:pPr algn="ctr"/>
            <a:endParaRPr lang="en-US" sz="2200">
              <a:solidFill>
                <a:srgbClr val="000000"/>
              </a:solidFill>
              <a:latin typeface="Sassoon Primary"/>
              <a:cs typeface="Arial"/>
            </a:endParaRPr>
          </a:p>
          <a:p>
            <a:pPr algn="ctr"/>
            <a:endParaRPr lang="en-US" sz="2200">
              <a:solidFill>
                <a:srgbClr val="000000"/>
              </a:solidFill>
              <a:latin typeface="Sassoon Primary"/>
              <a:cs typeface="Arial"/>
            </a:endParaRPr>
          </a:p>
          <a:p>
            <a:pPr algn="ctr"/>
            <a:endParaRPr lang="en-US" sz="2200">
              <a:solidFill>
                <a:srgbClr val="000000"/>
              </a:solidFill>
              <a:latin typeface="Sassoon Primary"/>
              <a:cs typeface="Arial"/>
            </a:endParaRPr>
          </a:p>
          <a:p>
            <a:pPr algn="ctr"/>
            <a:r>
              <a:rPr lang="en-US" sz="2200" b="1" u="sng">
                <a:solidFill>
                  <a:srgbClr val="FF0000"/>
                </a:solidFill>
                <a:latin typeface="Sassoon Primary"/>
                <a:cs typeface="Arial"/>
              </a:rPr>
              <a:t>PARTNER WORK</a:t>
            </a:r>
          </a:p>
          <a:p>
            <a:pPr algn="ctr"/>
            <a:r>
              <a:rPr lang="en-US" sz="2200">
                <a:solidFill>
                  <a:srgbClr val="FF0000"/>
                </a:solidFill>
                <a:latin typeface="Sassoon Primary"/>
                <a:cs typeface="Arial"/>
              </a:rPr>
              <a:t>What movements do you think these pictures are showing you?</a:t>
            </a:r>
          </a:p>
          <a:p>
            <a:endParaRPr lang="en-US" sz="2400">
              <a:solidFill>
                <a:srgbClr val="000000"/>
              </a:solidFill>
              <a:latin typeface="Sassoon Primary"/>
              <a:cs typeface="Arial"/>
            </a:endParaRPr>
          </a:p>
        </p:txBody>
      </p:sp>
      <p:pic>
        <p:nvPicPr>
          <p:cNvPr id="3" name="Picture 2" descr="A screenshot of a video&#10;&#10;Description automatically generated">
            <a:extLst>
              <a:ext uri="{FF2B5EF4-FFF2-40B4-BE49-F238E27FC236}">
                <a16:creationId xmlns:a16="http://schemas.microsoft.com/office/drawing/2014/main" id="{EC579784-3662-9BCD-8B03-A89C9D9DFD53}"/>
              </a:ext>
            </a:extLst>
          </p:cNvPr>
          <p:cNvPicPr>
            <a:picLocks noChangeAspect="1"/>
          </p:cNvPicPr>
          <p:nvPr/>
        </p:nvPicPr>
        <p:blipFill>
          <a:blip r:embed="rId2"/>
          <a:stretch>
            <a:fillRect/>
          </a:stretch>
        </p:blipFill>
        <p:spPr>
          <a:xfrm>
            <a:off x="279952" y="1489627"/>
            <a:ext cx="5867400" cy="4210050"/>
          </a:xfrm>
          <a:prstGeom prst="rect">
            <a:avLst/>
          </a:prstGeom>
        </p:spPr>
      </p:pic>
      <p:pic>
        <p:nvPicPr>
          <p:cNvPr id="7" name="Picture 6" descr="A black text on a white background&#10;&#10;Description automatically generated">
            <a:extLst>
              <a:ext uri="{FF2B5EF4-FFF2-40B4-BE49-F238E27FC236}">
                <a16:creationId xmlns:a16="http://schemas.microsoft.com/office/drawing/2014/main" id="{F7887BAA-1359-4D62-0355-C50A0B941E83}"/>
              </a:ext>
            </a:extLst>
          </p:cNvPr>
          <p:cNvPicPr>
            <a:picLocks noChangeAspect="1"/>
          </p:cNvPicPr>
          <p:nvPr/>
        </p:nvPicPr>
        <p:blipFill>
          <a:blip r:embed="rId3"/>
          <a:stretch>
            <a:fillRect/>
          </a:stretch>
        </p:blipFill>
        <p:spPr>
          <a:xfrm>
            <a:off x="6321149" y="1969673"/>
            <a:ext cx="5734050" cy="1019175"/>
          </a:xfrm>
          <a:prstGeom prst="rect">
            <a:avLst/>
          </a:prstGeom>
        </p:spPr>
      </p:pic>
    </p:spTree>
    <p:extLst>
      <p:ext uri="{BB962C8B-B14F-4D97-AF65-F5344CB8AC3E}">
        <p14:creationId xmlns:p14="http://schemas.microsoft.com/office/powerpoint/2010/main" val="1271731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A7220BA-6213-B5A7-BFE5-BFF7AEAEEFB9}"/>
              </a:ext>
            </a:extLst>
          </p:cNvPr>
          <p:cNvSpPr>
            <a:spLocks noGrp="1"/>
          </p:cNvSpPr>
          <p:nvPr>
            <p:ph type="title"/>
          </p:nvPr>
        </p:nvSpPr>
        <p:spPr>
          <a:xfrm>
            <a:off x="3049737" y="486633"/>
            <a:ext cx="10515600" cy="1325563"/>
          </a:xfrm>
        </p:spPr>
        <p:txBody>
          <a:bodyPr>
            <a:normAutofit/>
          </a:bodyPr>
          <a:lstStyle/>
          <a:p>
            <a:r>
              <a:rPr lang="en-GB" sz="3000" u="sng">
                <a:latin typeface="Sassoon Primary"/>
              </a:rPr>
              <a:t>LET THE SUN SHINE HIGH!</a:t>
            </a:r>
          </a:p>
        </p:txBody>
      </p:sp>
      <p:sp>
        <p:nvSpPr>
          <p:cNvPr id="4" name="Title 4">
            <a:extLst>
              <a:ext uri="{FF2B5EF4-FFF2-40B4-BE49-F238E27FC236}">
                <a16:creationId xmlns:a16="http://schemas.microsoft.com/office/drawing/2014/main" id="{2E17BC00-BDF0-7E4F-6968-BC631C6D8226}"/>
              </a:ext>
            </a:extLst>
          </p:cNvPr>
          <p:cNvSpPr>
            <a:spLocks noGrp="1"/>
          </p:cNvSpPr>
          <p:nvPr/>
        </p:nvSpPr>
        <p:spPr>
          <a:xfrm>
            <a:off x="107950" y="-312208"/>
            <a:ext cx="1209481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u="sng">
                <a:latin typeface="Sassoon Primary"/>
                <a:cs typeface="Calibri Light"/>
              </a:rPr>
              <a:t>TBAT</a:t>
            </a:r>
            <a:r>
              <a:rPr lang="en-US" sz="2400">
                <a:latin typeface="Sassoon Primary"/>
                <a:cs typeface="Calibri Light"/>
              </a:rPr>
              <a:t> – </a:t>
            </a:r>
            <a:r>
              <a:rPr lang="en-US" sz="2400">
                <a:latin typeface="Comic Sans MS"/>
                <a:ea typeface="+mj-lt"/>
                <a:cs typeface="+mj-lt"/>
              </a:rPr>
              <a:t>Relate pitch changes to graphic symbols and perform pitch changes vocally</a:t>
            </a:r>
            <a:endParaRPr lang="en-US" sz="2400">
              <a:latin typeface="Comic Sans MS"/>
              <a:cs typeface="Calibri Light"/>
            </a:endParaRPr>
          </a:p>
        </p:txBody>
      </p:sp>
      <p:pic>
        <p:nvPicPr>
          <p:cNvPr id="2" name="Picture 1" descr="A screenshot of a video player&#10;&#10;Description automatically generated">
            <a:extLst>
              <a:ext uri="{FF2B5EF4-FFF2-40B4-BE49-F238E27FC236}">
                <a16:creationId xmlns:a16="http://schemas.microsoft.com/office/drawing/2014/main" id="{BC39759D-0384-92E0-D194-9EA863FD0B63}"/>
              </a:ext>
            </a:extLst>
          </p:cNvPr>
          <p:cNvPicPr>
            <a:picLocks noChangeAspect="1"/>
          </p:cNvPicPr>
          <p:nvPr/>
        </p:nvPicPr>
        <p:blipFill rotWithShape="1">
          <a:blip r:embed="rId2"/>
          <a:srcRect l="2307" t="5223" r="5730" b="6091"/>
          <a:stretch/>
        </p:blipFill>
        <p:spPr>
          <a:xfrm>
            <a:off x="332279" y="1811123"/>
            <a:ext cx="5492174" cy="3860406"/>
          </a:xfrm>
          <a:prstGeom prst="rect">
            <a:avLst/>
          </a:prstGeom>
        </p:spPr>
      </p:pic>
      <p:pic>
        <p:nvPicPr>
          <p:cNvPr id="6" name="Picture 5" descr="A white text on a white background&#10;&#10;Description automatically generated">
            <a:extLst>
              <a:ext uri="{FF2B5EF4-FFF2-40B4-BE49-F238E27FC236}">
                <a16:creationId xmlns:a16="http://schemas.microsoft.com/office/drawing/2014/main" id="{1166D67C-2367-B9AF-6F4A-30CB6F7E136A}"/>
              </a:ext>
            </a:extLst>
          </p:cNvPr>
          <p:cNvPicPr>
            <a:picLocks noChangeAspect="1"/>
          </p:cNvPicPr>
          <p:nvPr/>
        </p:nvPicPr>
        <p:blipFill>
          <a:blip r:embed="rId3"/>
          <a:stretch>
            <a:fillRect/>
          </a:stretch>
        </p:blipFill>
        <p:spPr>
          <a:xfrm>
            <a:off x="5950916" y="2323754"/>
            <a:ext cx="6076950" cy="2828925"/>
          </a:xfrm>
          <a:prstGeom prst="rect">
            <a:avLst/>
          </a:prstGeom>
        </p:spPr>
      </p:pic>
    </p:spTree>
    <p:extLst>
      <p:ext uri="{BB962C8B-B14F-4D97-AF65-F5344CB8AC3E}">
        <p14:creationId xmlns:p14="http://schemas.microsoft.com/office/powerpoint/2010/main" val="9965202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40"/>
          <p:cNvSpPr txBox="1">
            <a:spLocks noGrp="1"/>
          </p:cNvSpPr>
          <p:nvPr>
            <p:ph type="title"/>
          </p:nvPr>
        </p:nvSpPr>
        <p:spPr>
          <a:xfrm>
            <a:off x="4589400" y="237100"/>
            <a:ext cx="3013200" cy="763600"/>
          </a:xfrm>
          <a:prstGeom prst="rect">
            <a:avLst/>
          </a:prstGeom>
        </p:spPr>
        <p:txBody>
          <a:bodyPr spcFirstLastPara="1" vert="horz" wrap="square" lIns="121900" tIns="121900" rIns="121900" bIns="121900" rtlCol="0" anchor="t" anchorCtr="0">
            <a:noAutofit/>
          </a:bodyPr>
          <a:lstStyle/>
          <a:p>
            <a:pPr>
              <a:buSzPts val="990"/>
            </a:pPr>
            <a:r>
              <a:rPr lang="en" sz="3750" b="1">
                <a:latin typeface="Sassoon Primary"/>
                <a:ea typeface="Comic Sans MS"/>
                <a:cs typeface="Comic Sans MS"/>
                <a:sym typeface="Comic Sans MS"/>
              </a:rPr>
              <a:t>Home time</a:t>
            </a:r>
            <a:r>
              <a:rPr lang="en" sz="3750" b="1">
                <a:latin typeface="Comic Sans MS"/>
                <a:ea typeface="Comic Sans MS"/>
                <a:cs typeface="Comic Sans MS"/>
                <a:sym typeface="Comic Sans MS"/>
              </a:rPr>
              <a:t> </a:t>
            </a:r>
            <a:endParaRPr sz="3760" b="1">
              <a:latin typeface="Comic Sans MS"/>
              <a:ea typeface="Comic Sans MS"/>
              <a:cs typeface="Comic Sans MS"/>
              <a:sym typeface="Comic Sans MS"/>
            </a:endParaRPr>
          </a:p>
        </p:txBody>
      </p:sp>
      <p:sp>
        <p:nvSpPr>
          <p:cNvPr id="267" name="Google Shape;267;p40"/>
          <p:cNvSpPr txBox="1">
            <a:spLocks noGrp="1"/>
          </p:cNvSpPr>
          <p:nvPr>
            <p:ph type="body" idx="1"/>
          </p:nvPr>
        </p:nvSpPr>
        <p:spPr>
          <a:xfrm>
            <a:off x="1125333" y="2071033"/>
            <a:ext cx="7992400" cy="4555200"/>
          </a:xfrm>
          <a:prstGeom prst="rect">
            <a:avLst/>
          </a:prstGeom>
        </p:spPr>
        <p:txBody>
          <a:bodyPr spcFirstLastPara="1" vert="horz" wrap="square" lIns="121900" tIns="121900" rIns="121900" bIns="121900" rtlCol="0" anchor="t" anchorCtr="0">
            <a:normAutofit/>
          </a:bodyPr>
          <a:lstStyle/>
          <a:p>
            <a:pPr marL="608965" indent="0">
              <a:buNone/>
            </a:pPr>
            <a:endParaRPr lang="en-US" b="1">
              <a:solidFill>
                <a:schemeClr val="dk1"/>
              </a:solidFill>
              <a:latin typeface="Comic Sans MS"/>
              <a:ea typeface="Comic Sans MS"/>
              <a:cs typeface="Comic Sans MS"/>
            </a:endParaRPr>
          </a:p>
          <a:p>
            <a:pPr marL="608965" indent="-481965">
              <a:spcBef>
                <a:spcPts val="1600"/>
              </a:spcBef>
              <a:buClr>
                <a:schemeClr val="dk1"/>
              </a:buClr>
              <a:buSzPts val="2100"/>
              <a:buFont typeface="Comic Sans MS"/>
              <a:buAutoNum type="arabicPeriod"/>
            </a:pPr>
            <a:r>
              <a:rPr lang="en" b="1">
                <a:solidFill>
                  <a:schemeClr val="dk1"/>
                </a:solidFill>
                <a:latin typeface="Sassoon Primary"/>
                <a:ea typeface="Comic Sans MS"/>
                <a:cs typeface="Comic Sans MS"/>
                <a:sym typeface="Comic Sans MS"/>
              </a:rPr>
              <a:t>Wash hands </a:t>
            </a:r>
            <a:endParaRPr b="1">
              <a:solidFill>
                <a:schemeClr val="dk1"/>
              </a:solidFill>
              <a:latin typeface="Sassoon Primary"/>
              <a:ea typeface="Comic Sans MS"/>
              <a:cs typeface="Comic Sans MS"/>
            </a:endParaRPr>
          </a:p>
          <a:p>
            <a:pPr marL="608965" indent="-481965">
              <a:buClr>
                <a:schemeClr val="dk1"/>
              </a:buClr>
              <a:buSzPts val="2100"/>
              <a:buFont typeface="Comic Sans MS"/>
              <a:buAutoNum type="arabicPeriod"/>
            </a:pPr>
            <a:r>
              <a:rPr lang="en" b="1">
                <a:solidFill>
                  <a:schemeClr val="dk1"/>
                </a:solidFill>
                <a:latin typeface="Sassoon Primary"/>
                <a:ea typeface="Comic Sans MS"/>
                <a:cs typeface="Comic Sans MS"/>
                <a:sym typeface="Comic Sans MS"/>
              </a:rPr>
              <a:t>Collect bags , lunch boxes and water bottles. </a:t>
            </a:r>
            <a:endParaRPr b="1">
              <a:solidFill>
                <a:schemeClr val="dk1"/>
              </a:solidFill>
              <a:latin typeface="Sassoon Primary"/>
              <a:ea typeface="Comic Sans MS"/>
              <a:cs typeface="Comic Sans MS"/>
            </a:endParaRPr>
          </a:p>
          <a:p>
            <a:pPr marL="608965" indent="-481965">
              <a:buClr>
                <a:schemeClr val="dk1"/>
              </a:buClr>
              <a:buSzPts val="2100"/>
              <a:buFont typeface="Comic Sans MS"/>
              <a:buAutoNum type="arabicPeriod"/>
            </a:pPr>
            <a:r>
              <a:rPr lang="en" b="1">
                <a:solidFill>
                  <a:schemeClr val="dk1"/>
                </a:solidFill>
                <a:latin typeface="Sassoon Primary"/>
                <a:ea typeface="Comic Sans MS"/>
                <a:cs typeface="Comic Sans MS"/>
                <a:sym typeface="Comic Sans MS"/>
              </a:rPr>
              <a:t> Collect jumpers </a:t>
            </a:r>
            <a:endParaRPr b="1">
              <a:solidFill>
                <a:schemeClr val="dk1"/>
              </a:solidFill>
              <a:latin typeface="Sassoon Primary"/>
              <a:ea typeface="Comic Sans MS"/>
              <a:cs typeface="Comic Sans MS"/>
            </a:endParaRPr>
          </a:p>
          <a:p>
            <a:pPr marL="608965" indent="-481965">
              <a:buClr>
                <a:schemeClr val="dk1"/>
              </a:buClr>
              <a:buSzPts val="2100"/>
              <a:buFont typeface="Comic Sans MS"/>
              <a:buAutoNum type="arabicPeriod"/>
            </a:pPr>
            <a:r>
              <a:rPr lang="en" b="1">
                <a:solidFill>
                  <a:schemeClr val="dk1"/>
                </a:solidFill>
                <a:latin typeface="Sassoon Primary"/>
                <a:ea typeface="Comic Sans MS"/>
                <a:cs typeface="Comic Sans MS"/>
                <a:sym typeface="Comic Sans MS"/>
              </a:rPr>
              <a:t> Collect any letters/ reading books from the teachers. </a:t>
            </a:r>
            <a:endParaRPr b="1">
              <a:solidFill>
                <a:schemeClr val="dk1"/>
              </a:solidFill>
              <a:latin typeface="Sassoon Primary"/>
              <a:ea typeface="Comic Sans MS"/>
              <a:cs typeface="Comic Sans MS"/>
            </a:endParaRPr>
          </a:p>
          <a:p>
            <a:pPr marL="608965" indent="-481965">
              <a:buClr>
                <a:schemeClr val="dk1"/>
              </a:buClr>
              <a:buSzPts val="2100"/>
              <a:buFont typeface="Comic Sans MS"/>
              <a:buAutoNum type="arabicPeriod"/>
            </a:pPr>
            <a:r>
              <a:rPr lang="en" b="1">
                <a:solidFill>
                  <a:schemeClr val="dk1"/>
                </a:solidFill>
                <a:latin typeface="Sassoon Primary"/>
                <a:ea typeface="Comic Sans MS"/>
                <a:cs typeface="Comic Sans MS"/>
                <a:sym typeface="Comic Sans MS"/>
              </a:rPr>
              <a:t>Line up at the door.</a:t>
            </a:r>
            <a:r>
              <a:rPr lang="en" b="1">
                <a:solidFill>
                  <a:schemeClr val="dk1"/>
                </a:solidFill>
                <a:latin typeface="Comic Sans MS"/>
                <a:ea typeface="Comic Sans MS"/>
                <a:cs typeface="Comic Sans MS"/>
                <a:sym typeface="Comic Sans MS"/>
              </a:rPr>
              <a:t> </a:t>
            </a:r>
            <a:endParaRPr b="1">
              <a:solidFill>
                <a:schemeClr val="dk1"/>
              </a:solidFill>
              <a:latin typeface="Comic Sans MS"/>
              <a:ea typeface="Comic Sans MS"/>
              <a:cs typeface="Comic Sans MS"/>
            </a:endParaRPr>
          </a:p>
        </p:txBody>
      </p:sp>
      <p:pic>
        <p:nvPicPr>
          <p:cNvPr id="268" name="Google Shape;268;p40"/>
          <p:cNvPicPr preferRelativeResize="0"/>
          <p:nvPr/>
        </p:nvPicPr>
        <p:blipFill>
          <a:blip r:embed="rId3">
            <a:alphaModFix/>
          </a:blip>
          <a:stretch>
            <a:fillRect/>
          </a:stretch>
        </p:blipFill>
        <p:spPr>
          <a:xfrm>
            <a:off x="133600" y="0"/>
            <a:ext cx="2805533" cy="2747667"/>
          </a:xfrm>
          <a:prstGeom prst="rect">
            <a:avLst/>
          </a:prstGeom>
          <a:noFill/>
          <a:ln>
            <a:noFill/>
          </a:ln>
        </p:spPr>
      </p:pic>
      <p:pic>
        <p:nvPicPr>
          <p:cNvPr id="269" name="Google Shape;269;p40"/>
          <p:cNvPicPr preferRelativeResize="0"/>
          <p:nvPr/>
        </p:nvPicPr>
        <p:blipFill>
          <a:blip r:embed="rId4">
            <a:alphaModFix/>
          </a:blip>
          <a:stretch>
            <a:fillRect/>
          </a:stretch>
        </p:blipFill>
        <p:spPr>
          <a:xfrm>
            <a:off x="10311234" y="518667"/>
            <a:ext cx="1668033" cy="1710333"/>
          </a:xfrm>
          <a:prstGeom prst="rect">
            <a:avLst/>
          </a:prstGeom>
          <a:noFill/>
          <a:ln>
            <a:noFill/>
          </a:ln>
        </p:spPr>
      </p:pic>
      <p:pic>
        <p:nvPicPr>
          <p:cNvPr id="270" name="Google Shape;270;p40"/>
          <p:cNvPicPr preferRelativeResize="0"/>
          <p:nvPr/>
        </p:nvPicPr>
        <p:blipFill>
          <a:blip r:embed="rId5">
            <a:alphaModFix/>
          </a:blip>
          <a:stretch>
            <a:fillRect/>
          </a:stretch>
        </p:blipFill>
        <p:spPr>
          <a:xfrm>
            <a:off x="10446262" y="2229016"/>
            <a:ext cx="1397965" cy="1035368"/>
          </a:xfrm>
          <a:prstGeom prst="rect">
            <a:avLst/>
          </a:prstGeom>
          <a:noFill/>
          <a:ln>
            <a:noFill/>
          </a:ln>
        </p:spPr>
      </p:pic>
      <p:pic>
        <p:nvPicPr>
          <p:cNvPr id="271" name="Google Shape;271;p40"/>
          <p:cNvPicPr preferRelativeResize="0"/>
          <p:nvPr/>
        </p:nvPicPr>
        <p:blipFill>
          <a:blip r:embed="rId6">
            <a:alphaModFix/>
          </a:blip>
          <a:stretch>
            <a:fillRect/>
          </a:stretch>
        </p:blipFill>
        <p:spPr>
          <a:xfrm>
            <a:off x="10311234" y="3429007"/>
            <a:ext cx="1668033" cy="1554597"/>
          </a:xfrm>
          <a:prstGeom prst="rect">
            <a:avLst/>
          </a:prstGeom>
          <a:noFill/>
          <a:ln>
            <a:noFill/>
          </a:ln>
        </p:spPr>
      </p:pic>
      <p:pic>
        <p:nvPicPr>
          <p:cNvPr id="272" name="Google Shape;272;p40"/>
          <p:cNvPicPr preferRelativeResize="0"/>
          <p:nvPr/>
        </p:nvPicPr>
        <p:blipFill>
          <a:blip r:embed="rId7">
            <a:alphaModFix/>
          </a:blip>
          <a:stretch>
            <a:fillRect/>
          </a:stretch>
        </p:blipFill>
        <p:spPr>
          <a:xfrm>
            <a:off x="10357086" y="5030234"/>
            <a:ext cx="1700081" cy="1710333"/>
          </a:xfrm>
          <a:prstGeom prst="rect">
            <a:avLst/>
          </a:prstGeom>
          <a:noFill/>
          <a:ln>
            <a:noFill/>
          </a:ln>
        </p:spPr>
      </p:pic>
      <p:sp>
        <p:nvSpPr>
          <p:cNvPr id="273" name="Google Shape;273;p40"/>
          <p:cNvSpPr txBox="1"/>
          <p:nvPr/>
        </p:nvSpPr>
        <p:spPr>
          <a:xfrm>
            <a:off x="9385233" y="690267"/>
            <a:ext cx="972000" cy="6524823"/>
          </a:xfrm>
          <a:prstGeom prst="rect">
            <a:avLst/>
          </a:prstGeom>
          <a:noFill/>
          <a:ln>
            <a:noFill/>
          </a:ln>
        </p:spPr>
        <p:txBody>
          <a:bodyPr spcFirstLastPara="1" wrap="square" lIns="121900" tIns="121900" rIns="121900" bIns="121900" anchor="t" anchorCtr="0">
            <a:spAutoFit/>
          </a:bodyPr>
          <a:lstStyle/>
          <a:p>
            <a:r>
              <a:rPr lang="en" sz="2400">
                <a:latin typeface="Comic Sans MS"/>
                <a:ea typeface="Comic Sans MS"/>
                <a:cs typeface="Comic Sans MS"/>
                <a:sym typeface="Comic Sans MS"/>
              </a:rPr>
              <a:t>1.</a:t>
            </a:r>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r>
              <a:rPr lang="en" sz="2400">
                <a:latin typeface="Comic Sans MS"/>
                <a:ea typeface="Comic Sans MS"/>
                <a:cs typeface="Comic Sans MS"/>
                <a:sym typeface="Comic Sans MS"/>
              </a:rPr>
              <a:t>2.</a:t>
            </a:r>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r>
              <a:rPr lang="en" sz="2400">
                <a:latin typeface="Comic Sans MS"/>
                <a:ea typeface="Comic Sans MS"/>
                <a:cs typeface="Comic Sans MS"/>
                <a:sym typeface="Comic Sans MS"/>
              </a:rPr>
              <a:t>3.</a:t>
            </a:r>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r>
              <a:rPr lang="en" sz="2400">
                <a:latin typeface="Comic Sans MS"/>
                <a:ea typeface="Comic Sans MS"/>
                <a:cs typeface="Comic Sans MS"/>
                <a:sym typeface="Comic Sans MS"/>
              </a:rPr>
              <a:t>4.</a:t>
            </a:r>
            <a:endParaRPr sz="2400">
              <a:latin typeface="Comic Sans MS"/>
              <a:ea typeface="Comic Sans MS"/>
              <a:cs typeface="Comic Sans MS"/>
              <a:sym typeface="Comic Sans MS"/>
            </a:endParaRPr>
          </a:p>
        </p:txBody>
      </p:sp>
    </p:spTree>
    <p:extLst>
      <p:ext uri="{BB962C8B-B14F-4D97-AF65-F5344CB8AC3E}">
        <p14:creationId xmlns:p14="http://schemas.microsoft.com/office/powerpoint/2010/main" val="35097958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7149B2C-93C6-228D-67D8-DA74418DCAF8}"/>
              </a:ext>
            </a:extLst>
          </p:cNvPr>
          <p:cNvSpPr>
            <a:spLocks noGrp="1"/>
          </p:cNvSpPr>
          <p:nvPr>
            <p:ph type="title"/>
          </p:nvPr>
        </p:nvSpPr>
        <p:spPr>
          <a:xfrm>
            <a:off x="-203567" y="3697100"/>
            <a:ext cx="11840817" cy="1325563"/>
          </a:xfrm>
        </p:spPr>
        <p:txBody>
          <a:bodyPr>
            <a:normAutofit/>
          </a:bodyPr>
          <a:lstStyle/>
          <a:p>
            <a:pPr algn="ctr"/>
            <a:r>
              <a:rPr lang="en-GB" sz="2000" b="1" u="sng">
                <a:latin typeface="Sassoon Primary"/>
                <a:cs typeface="Calibri Light"/>
              </a:rPr>
              <a:t>Real or Nonsense words? </a:t>
            </a:r>
            <a:br>
              <a:rPr lang="en-GB" sz="2000" b="1" u="sng">
                <a:latin typeface="Sassoon Primary"/>
                <a:cs typeface="Calibri Light"/>
              </a:rPr>
            </a:br>
            <a:r>
              <a:rPr lang="en-GB" sz="2000" b="1" u="sng">
                <a:latin typeface="Sassoon Primary"/>
                <a:cs typeface="Calibri Light"/>
              </a:rPr>
              <a:t>Read the words and underline the '</a:t>
            </a:r>
            <a:r>
              <a:rPr lang="en-GB" sz="2000" b="1" u="sng" err="1">
                <a:latin typeface="Sassoon Primary"/>
                <a:cs typeface="Calibri Light"/>
              </a:rPr>
              <a:t>oa</a:t>
            </a:r>
            <a:r>
              <a:rPr lang="en-GB" sz="2000" b="1" u="sng">
                <a:latin typeface="Sassoon Primary"/>
                <a:cs typeface="Calibri Light"/>
              </a:rPr>
              <a:t>' phonemes</a:t>
            </a:r>
          </a:p>
        </p:txBody>
      </p:sp>
      <p:sp>
        <p:nvSpPr>
          <p:cNvPr id="13" name="Title 1">
            <a:extLst>
              <a:ext uri="{FF2B5EF4-FFF2-40B4-BE49-F238E27FC236}">
                <a16:creationId xmlns:a16="http://schemas.microsoft.com/office/drawing/2014/main" id="{F6FEBAA8-4FE3-29BE-54E3-137B79BAB5F6}"/>
              </a:ext>
            </a:extLst>
          </p:cNvPr>
          <p:cNvSpPr txBox="1">
            <a:spLocks/>
          </p:cNvSpPr>
          <p:nvPr/>
        </p:nvSpPr>
        <p:spPr>
          <a:xfrm>
            <a:off x="-327254" y="4710891"/>
            <a:ext cx="1184081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u="sng">
                <a:solidFill>
                  <a:srgbClr val="FF0000"/>
                </a:solidFill>
                <a:latin typeface="Sassoon Primary"/>
                <a:cs typeface="Calibri Light"/>
              </a:rPr>
              <a:t>CHALLENGE </a:t>
            </a:r>
          </a:p>
          <a:p>
            <a:pPr algn="ctr"/>
            <a:r>
              <a:rPr lang="en-GB" sz="2000">
                <a:solidFill>
                  <a:srgbClr val="FF0000"/>
                </a:solidFill>
                <a:latin typeface="Sassoon Primary"/>
                <a:cs typeface="Calibri Light"/>
              </a:rPr>
              <a:t>Write the real words in a sentence</a:t>
            </a:r>
          </a:p>
        </p:txBody>
      </p:sp>
      <p:pic>
        <p:nvPicPr>
          <p:cNvPr id="2" name="Picture 1" descr="A screenshot of a game&#10;&#10;Description automatically generated">
            <a:extLst>
              <a:ext uri="{FF2B5EF4-FFF2-40B4-BE49-F238E27FC236}">
                <a16:creationId xmlns:a16="http://schemas.microsoft.com/office/drawing/2014/main" id="{79C62E81-22BC-B1B4-AE7C-CE926233096A}"/>
              </a:ext>
            </a:extLst>
          </p:cNvPr>
          <p:cNvPicPr>
            <a:picLocks noChangeAspect="1"/>
          </p:cNvPicPr>
          <p:nvPr/>
        </p:nvPicPr>
        <p:blipFill>
          <a:blip r:embed="rId3"/>
          <a:stretch>
            <a:fillRect/>
          </a:stretch>
        </p:blipFill>
        <p:spPr>
          <a:xfrm>
            <a:off x="354220" y="282091"/>
            <a:ext cx="2416866" cy="3621295"/>
          </a:xfrm>
          <a:prstGeom prst="rect">
            <a:avLst/>
          </a:prstGeom>
        </p:spPr>
      </p:pic>
      <p:pic>
        <p:nvPicPr>
          <p:cNvPr id="3" name="Picture 2" descr="A group of colorful rectangular labels with cartoon characters&#10;&#10;Description automatically generated">
            <a:extLst>
              <a:ext uri="{FF2B5EF4-FFF2-40B4-BE49-F238E27FC236}">
                <a16:creationId xmlns:a16="http://schemas.microsoft.com/office/drawing/2014/main" id="{CCA39CF8-1131-3209-5857-A0FBCE05C233}"/>
              </a:ext>
            </a:extLst>
          </p:cNvPr>
          <p:cNvPicPr>
            <a:picLocks noChangeAspect="1"/>
          </p:cNvPicPr>
          <p:nvPr/>
        </p:nvPicPr>
        <p:blipFill>
          <a:blip r:embed="rId4"/>
          <a:stretch>
            <a:fillRect/>
          </a:stretch>
        </p:blipFill>
        <p:spPr>
          <a:xfrm>
            <a:off x="9086160" y="285128"/>
            <a:ext cx="2556290" cy="3725656"/>
          </a:xfrm>
          <a:prstGeom prst="rect">
            <a:avLst/>
          </a:prstGeom>
        </p:spPr>
      </p:pic>
      <p:pic>
        <p:nvPicPr>
          <p:cNvPr id="4" name="Picture 3" descr="A close up of a label&#10;&#10;Description automatically generated">
            <a:extLst>
              <a:ext uri="{FF2B5EF4-FFF2-40B4-BE49-F238E27FC236}">
                <a16:creationId xmlns:a16="http://schemas.microsoft.com/office/drawing/2014/main" id="{CD179A91-DFC7-0A82-1EBD-118E5D581B77}"/>
              </a:ext>
            </a:extLst>
          </p:cNvPr>
          <p:cNvPicPr>
            <a:picLocks noChangeAspect="1"/>
          </p:cNvPicPr>
          <p:nvPr/>
        </p:nvPicPr>
        <p:blipFill>
          <a:blip r:embed="rId5"/>
          <a:stretch>
            <a:fillRect/>
          </a:stretch>
        </p:blipFill>
        <p:spPr>
          <a:xfrm>
            <a:off x="3170307" y="283817"/>
            <a:ext cx="2427909" cy="3617845"/>
          </a:xfrm>
          <a:prstGeom prst="rect">
            <a:avLst/>
          </a:prstGeom>
        </p:spPr>
      </p:pic>
      <p:pic>
        <p:nvPicPr>
          <p:cNvPr id="5" name="Picture 4" descr="A screenshot of a phone&#10;&#10;Description automatically generated">
            <a:extLst>
              <a:ext uri="{FF2B5EF4-FFF2-40B4-BE49-F238E27FC236}">
                <a16:creationId xmlns:a16="http://schemas.microsoft.com/office/drawing/2014/main" id="{82EC8D3F-6A81-E9EB-0D02-A9F203F8A66A}"/>
              </a:ext>
            </a:extLst>
          </p:cNvPr>
          <p:cNvPicPr>
            <a:picLocks noChangeAspect="1"/>
          </p:cNvPicPr>
          <p:nvPr/>
        </p:nvPicPr>
        <p:blipFill>
          <a:blip r:embed="rId6"/>
          <a:stretch>
            <a:fillRect/>
          </a:stretch>
        </p:blipFill>
        <p:spPr>
          <a:xfrm>
            <a:off x="6097035" y="286854"/>
            <a:ext cx="2427495" cy="3611770"/>
          </a:xfrm>
          <a:prstGeom prst="rect">
            <a:avLst/>
          </a:prstGeom>
        </p:spPr>
      </p:pic>
    </p:spTree>
    <p:extLst>
      <p:ext uri="{BB962C8B-B14F-4D97-AF65-F5344CB8AC3E}">
        <p14:creationId xmlns:p14="http://schemas.microsoft.com/office/powerpoint/2010/main" val="4129130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7149B2C-93C6-228D-67D8-DA74418DCAF8}"/>
              </a:ext>
            </a:extLst>
          </p:cNvPr>
          <p:cNvSpPr>
            <a:spLocks noGrp="1"/>
          </p:cNvSpPr>
          <p:nvPr>
            <p:ph type="title"/>
          </p:nvPr>
        </p:nvSpPr>
        <p:spPr>
          <a:xfrm>
            <a:off x="2130726" y="-449740"/>
            <a:ext cx="7924800" cy="1363663"/>
          </a:xfrm>
        </p:spPr>
        <p:txBody>
          <a:bodyPr/>
          <a:lstStyle/>
          <a:p>
            <a:pPr algn="ctr"/>
            <a:r>
              <a:rPr lang="en-GB" sz="2400" b="1" u="sng">
                <a:latin typeface="Sassoon Primary"/>
                <a:cs typeface="Calibri Light"/>
              </a:rPr>
              <a:t>'</a:t>
            </a:r>
            <a:r>
              <a:rPr lang="en-GB" sz="2400" b="1" u="sng" err="1">
                <a:latin typeface="Sassoon Primary"/>
                <a:cs typeface="Calibri Light"/>
              </a:rPr>
              <a:t>wh</a:t>
            </a:r>
            <a:r>
              <a:rPr lang="en-GB" sz="2400" b="1" u="sng">
                <a:latin typeface="Sassoon Primary"/>
                <a:cs typeface="Calibri Light"/>
              </a:rPr>
              <a:t>' or '</a:t>
            </a:r>
            <a:r>
              <a:rPr lang="en-GB" sz="2400" b="1" u="sng" err="1">
                <a:latin typeface="Sassoon Primary"/>
                <a:cs typeface="Calibri Light"/>
              </a:rPr>
              <a:t>ph</a:t>
            </a:r>
            <a:r>
              <a:rPr lang="en-GB" sz="2400" b="1" u="sng">
                <a:latin typeface="Sassoon Primary"/>
                <a:cs typeface="Calibri Light"/>
              </a:rPr>
              <a:t>' grapheme?</a:t>
            </a:r>
          </a:p>
        </p:txBody>
      </p:sp>
      <mc:AlternateContent xmlns:mc="http://schemas.openxmlformats.org/markup-compatibility/2006" xmlns:p14="http://schemas.microsoft.com/office/powerpoint/2010/main">
        <mc:Choice Requires="p14">
          <p:contentPart p14:bwMode="auto" r:id="rId3">
            <p14:nvContentPartPr>
              <p14:cNvPr id="11" name="Ink 10">
                <a:extLst>
                  <a:ext uri="{FF2B5EF4-FFF2-40B4-BE49-F238E27FC236}">
                    <a16:creationId xmlns:a16="http://schemas.microsoft.com/office/drawing/2014/main" id="{C5AD90EE-3862-07B8-850C-D6A3E11B6278}"/>
                  </a:ext>
                </a:extLst>
              </p14:cNvPr>
              <p14:cNvContentPartPr/>
              <p14:nvPr/>
            </p14:nvContentPartPr>
            <p14:xfrm>
              <a:off x="7537449" y="1019174"/>
              <a:ext cx="15875" cy="15875"/>
            </p14:xfrm>
          </p:contentPart>
        </mc:Choice>
        <mc:Fallback xmlns="">
          <p:pic>
            <p:nvPicPr>
              <p:cNvPr id="11" name="Ink 10">
                <a:extLst>
                  <a:ext uri="{FF2B5EF4-FFF2-40B4-BE49-F238E27FC236}">
                    <a16:creationId xmlns:a16="http://schemas.microsoft.com/office/drawing/2014/main" id="{C5AD90EE-3862-07B8-850C-D6A3E11B6278}"/>
                  </a:ext>
                </a:extLst>
              </p:cNvPr>
              <p:cNvPicPr/>
              <p:nvPr/>
            </p:nvPicPr>
            <p:blipFill>
              <a:blip r:embed="rId4"/>
              <a:stretch>
                <a:fillRect/>
              </a:stretch>
            </p:blipFill>
            <p:spPr>
              <a:xfrm>
                <a:off x="6743699" y="225424"/>
                <a:ext cx="1587500" cy="15875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AA327F6F-DAE9-C847-0263-1DA94118A55D}"/>
                  </a:ext>
                </a:extLst>
              </p14:cNvPr>
              <p14:cNvContentPartPr/>
              <p14:nvPr/>
            </p14:nvContentPartPr>
            <p14:xfrm>
              <a:off x="7194549" y="1171574"/>
              <a:ext cx="15875" cy="15875"/>
            </p14:xfrm>
          </p:contentPart>
        </mc:Choice>
        <mc:Fallback xmlns="">
          <p:pic>
            <p:nvPicPr>
              <p:cNvPr id="12" name="Ink 11">
                <a:extLst>
                  <a:ext uri="{FF2B5EF4-FFF2-40B4-BE49-F238E27FC236}">
                    <a16:creationId xmlns:a16="http://schemas.microsoft.com/office/drawing/2014/main" id="{AA327F6F-DAE9-C847-0263-1DA94118A55D}"/>
                  </a:ext>
                </a:extLst>
              </p:cNvPr>
              <p:cNvPicPr/>
              <p:nvPr/>
            </p:nvPicPr>
            <p:blipFill>
              <a:blip r:embed="rId4"/>
              <a:stretch>
                <a:fillRect/>
              </a:stretch>
            </p:blipFill>
            <p:spPr>
              <a:xfrm>
                <a:off x="6400799" y="377824"/>
                <a:ext cx="1587500" cy="15875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3" name="Ink 12">
                <a:extLst>
                  <a:ext uri="{FF2B5EF4-FFF2-40B4-BE49-F238E27FC236}">
                    <a16:creationId xmlns:a16="http://schemas.microsoft.com/office/drawing/2014/main" id="{E91FDA81-38BA-FD2D-00A7-28BD360F8906}"/>
                  </a:ext>
                </a:extLst>
              </p14:cNvPr>
              <p14:cNvContentPartPr/>
              <p14:nvPr/>
            </p14:nvContentPartPr>
            <p14:xfrm>
              <a:off x="7194549" y="1171574"/>
              <a:ext cx="15875" cy="15875"/>
            </p14:xfrm>
          </p:contentPart>
        </mc:Choice>
        <mc:Fallback xmlns="">
          <p:pic>
            <p:nvPicPr>
              <p:cNvPr id="13" name="Ink 12">
                <a:extLst>
                  <a:ext uri="{FF2B5EF4-FFF2-40B4-BE49-F238E27FC236}">
                    <a16:creationId xmlns:a16="http://schemas.microsoft.com/office/drawing/2014/main" id="{E91FDA81-38BA-FD2D-00A7-28BD360F8906}"/>
                  </a:ext>
                </a:extLst>
              </p:cNvPr>
              <p:cNvPicPr/>
              <p:nvPr/>
            </p:nvPicPr>
            <p:blipFill>
              <a:blip r:embed="rId4"/>
              <a:stretch>
                <a:fillRect/>
              </a:stretch>
            </p:blipFill>
            <p:spPr>
              <a:xfrm>
                <a:off x="6400799" y="377824"/>
                <a:ext cx="1587500" cy="15875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4" name="Ink 13">
                <a:extLst>
                  <a:ext uri="{FF2B5EF4-FFF2-40B4-BE49-F238E27FC236}">
                    <a16:creationId xmlns:a16="http://schemas.microsoft.com/office/drawing/2014/main" id="{FAA2F8C7-F1DC-B668-89E4-0E5EB62B9166}"/>
                  </a:ext>
                </a:extLst>
              </p14:cNvPr>
              <p14:cNvContentPartPr/>
              <p14:nvPr/>
            </p14:nvContentPartPr>
            <p14:xfrm>
              <a:off x="7194549" y="1171574"/>
              <a:ext cx="15875" cy="15875"/>
            </p14:xfrm>
          </p:contentPart>
        </mc:Choice>
        <mc:Fallback xmlns="">
          <p:pic>
            <p:nvPicPr>
              <p:cNvPr id="14" name="Ink 13">
                <a:extLst>
                  <a:ext uri="{FF2B5EF4-FFF2-40B4-BE49-F238E27FC236}">
                    <a16:creationId xmlns:a16="http://schemas.microsoft.com/office/drawing/2014/main" id="{FAA2F8C7-F1DC-B668-89E4-0E5EB62B9166}"/>
                  </a:ext>
                </a:extLst>
              </p:cNvPr>
              <p:cNvPicPr/>
              <p:nvPr/>
            </p:nvPicPr>
            <p:blipFill>
              <a:blip r:embed="rId4"/>
              <a:stretch>
                <a:fillRect/>
              </a:stretch>
            </p:blipFill>
            <p:spPr>
              <a:xfrm>
                <a:off x="6400799" y="377824"/>
                <a:ext cx="1587500" cy="1587500"/>
              </a:xfrm>
              <a:prstGeom prst="rect">
                <a:avLst/>
              </a:prstGeom>
            </p:spPr>
          </p:pic>
        </mc:Fallback>
      </mc:AlternateContent>
      <p:pic>
        <p:nvPicPr>
          <p:cNvPr id="2" name="Picture 1" descr="A couple of cartoon girls&#10;&#10;Description automatically generated">
            <a:extLst>
              <a:ext uri="{FF2B5EF4-FFF2-40B4-BE49-F238E27FC236}">
                <a16:creationId xmlns:a16="http://schemas.microsoft.com/office/drawing/2014/main" id="{39E91CD0-4F4C-8B78-7CCE-8E14E778F35C}"/>
              </a:ext>
            </a:extLst>
          </p:cNvPr>
          <p:cNvPicPr>
            <a:picLocks noChangeAspect="1"/>
          </p:cNvPicPr>
          <p:nvPr/>
        </p:nvPicPr>
        <p:blipFill>
          <a:blip r:embed="rId8"/>
          <a:stretch>
            <a:fillRect/>
          </a:stretch>
        </p:blipFill>
        <p:spPr>
          <a:xfrm>
            <a:off x="300294" y="145578"/>
            <a:ext cx="1953140" cy="2046331"/>
          </a:xfrm>
          <a:prstGeom prst="rect">
            <a:avLst/>
          </a:prstGeom>
        </p:spPr>
      </p:pic>
      <p:pic>
        <p:nvPicPr>
          <p:cNvPr id="6" name="Picture 5" descr="A black and white picture of animals&#10;&#10;Description automatically generated">
            <a:extLst>
              <a:ext uri="{FF2B5EF4-FFF2-40B4-BE49-F238E27FC236}">
                <a16:creationId xmlns:a16="http://schemas.microsoft.com/office/drawing/2014/main" id="{DF6836FD-D470-9EA8-B03F-D0C3DFEF9C43}"/>
              </a:ext>
            </a:extLst>
          </p:cNvPr>
          <p:cNvPicPr>
            <a:picLocks noChangeAspect="1"/>
          </p:cNvPicPr>
          <p:nvPr/>
        </p:nvPicPr>
        <p:blipFill>
          <a:blip r:embed="rId9"/>
          <a:stretch>
            <a:fillRect/>
          </a:stretch>
        </p:blipFill>
        <p:spPr>
          <a:xfrm>
            <a:off x="2577100" y="541130"/>
            <a:ext cx="7302843" cy="6151218"/>
          </a:xfrm>
          <a:prstGeom prst="rect">
            <a:avLst/>
          </a:prstGeom>
        </p:spPr>
      </p:pic>
      <p:sp>
        <p:nvSpPr>
          <p:cNvPr id="7" name="Arrow: Right 6">
            <a:extLst>
              <a:ext uri="{FF2B5EF4-FFF2-40B4-BE49-F238E27FC236}">
                <a16:creationId xmlns:a16="http://schemas.microsoft.com/office/drawing/2014/main" id="{31FC32B4-FEF1-6BBD-6732-629F4D611F19}"/>
              </a:ext>
            </a:extLst>
          </p:cNvPr>
          <p:cNvSpPr/>
          <p:nvPr/>
        </p:nvSpPr>
        <p:spPr>
          <a:xfrm>
            <a:off x="1104597" y="4570271"/>
            <a:ext cx="1380434" cy="64052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D9BE6189-681A-9A4E-0765-21D5DFD0E7EC}"/>
              </a:ext>
            </a:extLst>
          </p:cNvPr>
          <p:cNvSpPr txBox="1">
            <a:spLocks/>
          </p:cNvSpPr>
          <p:nvPr/>
        </p:nvSpPr>
        <p:spPr>
          <a:xfrm>
            <a:off x="129649" y="3545790"/>
            <a:ext cx="1950278" cy="13415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400">
                <a:latin typeface="Sassoon Primary"/>
                <a:cs typeface="Calibri Light"/>
              </a:rPr>
              <a:t>Something you move in your hand</a:t>
            </a:r>
          </a:p>
        </p:txBody>
      </p:sp>
    </p:spTree>
    <p:extLst>
      <p:ext uri="{BB962C8B-B14F-4D97-AF65-F5344CB8AC3E}">
        <p14:creationId xmlns:p14="http://schemas.microsoft.com/office/powerpoint/2010/main" val="14288521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7149B2C-93C6-228D-67D8-DA74418DCAF8}"/>
              </a:ext>
            </a:extLst>
          </p:cNvPr>
          <p:cNvSpPr>
            <a:spLocks noGrp="1"/>
          </p:cNvSpPr>
          <p:nvPr>
            <p:ph type="title"/>
          </p:nvPr>
        </p:nvSpPr>
        <p:spPr>
          <a:xfrm>
            <a:off x="2130726" y="-449740"/>
            <a:ext cx="7924800" cy="1363663"/>
          </a:xfrm>
        </p:spPr>
        <p:txBody>
          <a:bodyPr/>
          <a:lstStyle/>
          <a:p>
            <a:pPr algn="ctr"/>
            <a:r>
              <a:rPr lang="en-GB" sz="2400" b="1" u="sng">
                <a:latin typeface="Sassoon Primary"/>
                <a:cs typeface="Calibri Light"/>
              </a:rPr>
              <a:t>'</a:t>
            </a:r>
            <a:r>
              <a:rPr lang="en-GB" sz="2400" b="1" u="sng" err="1">
                <a:latin typeface="Sassoon Primary"/>
                <a:cs typeface="Calibri Light"/>
              </a:rPr>
              <a:t>wh</a:t>
            </a:r>
            <a:r>
              <a:rPr lang="en-GB" sz="2400" b="1" u="sng">
                <a:latin typeface="Sassoon Primary"/>
                <a:cs typeface="Calibri Light"/>
              </a:rPr>
              <a:t>' and '</a:t>
            </a:r>
            <a:r>
              <a:rPr lang="en-GB" sz="2400" b="1" u="sng" err="1">
                <a:latin typeface="Sassoon Primary"/>
                <a:cs typeface="Calibri Light"/>
              </a:rPr>
              <a:t>ph</a:t>
            </a:r>
            <a:r>
              <a:rPr lang="en-GB" sz="2400" b="1" u="sng">
                <a:latin typeface="Sassoon Primary"/>
                <a:cs typeface="Calibri Light"/>
              </a:rPr>
              <a:t>' graphemes</a:t>
            </a: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65980A58-FDAC-351F-D87E-8CBF703ABD19}"/>
                  </a:ext>
                </a:extLst>
              </p14:cNvPr>
              <p14:cNvContentPartPr/>
              <p14:nvPr/>
            </p14:nvContentPartPr>
            <p14:xfrm>
              <a:off x="6546849" y="3775074"/>
              <a:ext cx="15875" cy="15875"/>
            </p14:xfrm>
          </p:contentPart>
        </mc:Choice>
        <mc:Fallback xmlns="">
          <p:pic>
            <p:nvPicPr>
              <p:cNvPr id="10" name="Ink 9">
                <a:extLst>
                  <a:ext uri="{FF2B5EF4-FFF2-40B4-BE49-F238E27FC236}">
                    <a16:creationId xmlns:a16="http://schemas.microsoft.com/office/drawing/2014/main" id="{65980A58-FDAC-351F-D87E-8CBF703ABD19}"/>
                  </a:ext>
                </a:extLst>
              </p:cNvPr>
              <p:cNvPicPr/>
              <p:nvPr/>
            </p:nvPicPr>
            <p:blipFill>
              <a:blip r:embed="rId4"/>
              <a:stretch>
                <a:fillRect/>
              </a:stretch>
            </p:blipFill>
            <p:spPr>
              <a:xfrm>
                <a:off x="5753099" y="2981324"/>
                <a:ext cx="1587500" cy="15875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1" name="Ink 10">
                <a:extLst>
                  <a:ext uri="{FF2B5EF4-FFF2-40B4-BE49-F238E27FC236}">
                    <a16:creationId xmlns:a16="http://schemas.microsoft.com/office/drawing/2014/main" id="{C5AD90EE-3862-07B8-850C-D6A3E11B6278}"/>
                  </a:ext>
                </a:extLst>
              </p14:cNvPr>
              <p14:cNvContentPartPr/>
              <p14:nvPr/>
            </p14:nvContentPartPr>
            <p14:xfrm>
              <a:off x="7537449" y="1019174"/>
              <a:ext cx="15875" cy="15875"/>
            </p14:xfrm>
          </p:contentPart>
        </mc:Choice>
        <mc:Fallback xmlns="">
          <p:pic>
            <p:nvPicPr>
              <p:cNvPr id="11" name="Ink 10">
                <a:extLst>
                  <a:ext uri="{FF2B5EF4-FFF2-40B4-BE49-F238E27FC236}">
                    <a16:creationId xmlns:a16="http://schemas.microsoft.com/office/drawing/2014/main" id="{C5AD90EE-3862-07B8-850C-D6A3E11B6278}"/>
                  </a:ext>
                </a:extLst>
              </p:cNvPr>
              <p:cNvPicPr/>
              <p:nvPr/>
            </p:nvPicPr>
            <p:blipFill>
              <a:blip r:embed="rId4"/>
              <a:stretch>
                <a:fillRect/>
              </a:stretch>
            </p:blipFill>
            <p:spPr>
              <a:xfrm>
                <a:off x="6743699" y="225424"/>
                <a:ext cx="1587500" cy="15875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Ink 11">
                <a:extLst>
                  <a:ext uri="{FF2B5EF4-FFF2-40B4-BE49-F238E27FC236}">
                    <a16:creationId xmlns:a16="http://schemas.microsoft.com/office/drawing/2014/main" id="{AA327F6F-DAE9-C847-0263-1DA94118A55D}"/>
                  </a:ext>
                </a:extLst>
              </p14:cNvPr>
              <p14:cNvContentPartPr/>
              <p14:nvPr/>
            </p14:nvContentPartPr>
            <p14:xfrm>
              <a:off x="7194549" y="1171574"/>
              <a:ext cx="15875" cy="15875"/>
            </p14:xfrm>
          </p:contentPart>
        </mc:Choice>
        <mc:Fallback xmlns="">
          <p:pic>
            <p:nvPicPr>
              <p:cNvPr id="12" name="Ink 11">
                <a:extLst>
                  <a:ext uri="{FF2B5EF4-FFF2-40B4-BE49-F238E27FC236}">
                    <a16:creationId xmlns:a16="http://schemas.microsoft.com/office/drawing/2014/main" id="{AA327F6F-DAE9-C847-0263-1DA94118A55D}"/>
                  </a:ext>
                </a:extLst>
              </p:cNvPr>
              <p:cNvPicPr/>
              <p:nvPr/>
            </p:nvPicPr>
            <p:blipFill>
              <a:blip r:embed="rId4"/>
              <a:stretch>
                <a:fillRect/>
              </a:stretch>
            </p:blipFill>
            <p:spPr>
              <a:xfrm>
                <a:off x="6400799" y="377824"/>
                <a:ext cx="1587500" cy="15875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3" name="Ink 12">
                <a:extLst>
                  <a:ext uri="{FF2B5EF4-FFF2-40B4-BE49-F238E27FC236}">
                    <a16:creationId xmlns:a16="http://schemas.microsoft.com/office/drawing/2014/main" id="{E91FDA81-38BA-FD2D-00A7-28BD360F8906}"/>
                  </a:ext>
                </a:extLst>
              </p14:cNvPr>
              <p14:cNvContentPartPr/>
              <p14:nvPr/>
            </p14:nvContentPartPr>
            <p14:xfrm>
              <a:off x="7194549" y="1171574"/>
              <a:ext cx="15875" cy="15875"/>
            </p14:xfrm>
          </p:contentPart>
        </mc:Choice>
        <mc:Fallback xmlns="">
          <p:pic>
            <p:nvPicPr>
              <p:cNvPr id="13" name="Ink 12">
                <a:extLst>
                  <a:ext uri="{FF2B5EF4-FFF2-40B4-BE49-F238E27FC236}">
                    <a16:creationId xmlns:a16="http://schemas.microsoft.com/office/drawing/2014/main" id="{E91FDA81-38BA-FD2D-00A7-28BD360F8906}"/>
                  </a:ext>
                </a:extLst>
              </p:cNvPr>
              <p:cNvPicPr/>
              <p:nvPr/>
            </p:nvPicPr>
            <p:blipFill>
              <a:blip r:embed="rId4"/>
              <a:stretch>
                <a:fillRect/>
              </a:stretch>
            </p:blipFill>
            <p:spPr>
              <a:xfrm>
                <a:off x="6400799" y="377824"/>
                <a:ext cx="1587500" cy="15875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4" name="Ink 13">
                <a:extLst>
                  <a:ext uri="{FF2B5EF4-FFF2-40B4-BE49-F238E27FC236}">
                    <a16:creationId xmlns:a16="http://schemas.microsoft.com/office/drawing/2014/main" id="{FAA2F8C7-F1DC-B668-89E4-0E5EB62B9166}"/>
                  </a:ext>
                </a:extLst>
              </p14:cNvPr>
              <p14:cNvContentPartPr/>
              <p14:nvPr/>
            </p14:nvContentPartPr>
            <p14:xfrm>
              <a:off x="7194549" y="1171574"/>
              <a:ext cx="15875" cy="15875"/>
            </p14:xfrm>
          </p:contentPart>
        </mc:Choice>
        <mc:Fallback xmlns="">
          <p:pic>
            <p:nvPicPr>
              <p:cNvPr id="14" name="Ink 13">
                <a:extLst>
                  <a:ext uri="{FF2B5EF4-FFF2-40B4-BE49-F238E27FC236}">
                    <a16:creationId xmlns:a16="http://schemas.microsoft.com/office/drawing/2014/main" id="{FAA2F8C7-F1DC-B668-89E4-0E5EB62B9166}"/>
                  </a:ext>
                </a:extLst>
              </p:cNvPr>
              <p:cNvPicPr/>
              <p:nvPr/>
            </p:nvPicPr>
            <p:blipFill>
              <a:blip r:embed="rId4"/>
              <a:stretch>
                <a:fillRect/>
              </a:stretch>
            </p:blipFill>
            <p:spPr>
              <a:xfrm>
                <a:off x="6400799" y="377824"/>
                <a:ext cx="1587500" cy="1587500"/>
              </a:xfrm>
              <a:prstGeom prst="rect">
                <a:avLst/>
              </a:prstGeom>
            </p:spPr>
          </p:pic>
        </mc:Fallback>
      </mc:AlternateContent>
      <p:cxnSp>
        <p:nvCxnSpPr>
          <p:cNvPr id="15" name="Straight Arrow Connector 14">
            <a:extLst>
              <a:ext uri="{FF2B5EF4-FFF2-40B4-BE49-F238E27FC236}">
                <a16:creationId xmlns:a16="http://schemas.microsoft.com/office/drawing/2014/main" id="{4A28E70A-1A79-9708-1D34-7443E7E40A33}"/>
              </a:ext>
            </a:extLst>
          </p:cNvPr>
          <p:cNvCxnSpPr/>
          <p:nvPr/>
        </p:nvCxnSpPr>
        <p:spPr>
          <a:xfrm>
            <a:off x="2487886" y="654238"/>
            <a:ext cx="7259" cy="3684210"/>
          </a:xfrm>
          <a:prstGeom prst="straightConnector1">
            <a:avLst/>
          </a:prstGeom>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07DA2539-EFA1-484E-EBE4-447D2C32713D}"/>
              </a:ext>
            </a:extLst>
          </p:cNvPr>
          <p:cNvCxnSpPr>
            <a:cxnSpLocks/>
          </p:cNvCxnSpPr>
          <p:nvPr/>
        </p:nvCxnSpPr>
        <p:spPr>
          <a:xfrm>
            <a:off x="5711619" y="615867"/>
            <a:ext cx="31449" cy="3768876"/>
          </a:xfrm>
          <a:prstGeom prst="straightConnector1">
            <a:avLst/>
          </a:prstGeom>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4EC6F1EB-10AA-F897-167F-251DAF38C705}"/>
              </a:ext>
            </a:extLst>
          </p:cNvPr>
          <p:cNvSpPr txBox="1"/>
          <p:nvPr/>
        </p:nvSpPr>
        <p:spPr>
          <a:xfrm>
            <a:off x="429513" y="4963648"/>
            <a:ext cx="1134230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omic Sans MS"/>
              </a:rPr>
              <a:t>photograph             </a:t>
            </a:r>
            <a:r>
              <a:rPr lang="en-US" err="1">
                <a:latin typeface="Comic Sans MS"/>
              </a:rPr>
              <a:t>phope</a:t>
            </a:r>
            <a:r>
              <a:rPr lang="en-US">
                <a:latin typeface="Comic Sans MS"/>
              </a:rPr>
              <a:t>                  where               what             whip            </a:t>
            </a:r>
            <a:r>
              <a:rPr lang="en-US" err="1">
                <a:latin typeface="Comic Sans MS"/>
              </a:rPr>
              <a:t>phipe</a:t>
            </a:r>
            <a:r>
              <a:rPr lang="en-US">
                <a:latin typeface="Comic Sans MS"/>
              </a:rPr>
              <a:t>          dolphin</a:t>
            </a:r>
          </a:p>
          <a:p>
            <a:endParaRPr lang="en-US">
              <a:latin typeface="Comic Sans MS"/>
            </a:endParaRPr>
          </a:p>
          <a:p>
            <a:r>
              <a:rPr lang="en-US" err="1">
                <a:latin typeface="Comic Sans MS"/>
              </a:rPr>
              <a:t>finph</a:t>
            </a:r>
            <a:r>
              <a:rPr lang="en-US">
                <a:latin typeface="Comic Sans MS"/>
              </a:rPr>
              <a:t>              white        </a:t>
            </a:r>
            <a:r>
              <a:rPr lang="en-US" err="1">
                <a:latin typeface="Comic Sans MS"/>
              </a:rPr>
              <a:t>whige</a:t>
            </a:r>
            <a:r>
              <a:rPr lang="en-US">
                <a:latin typeface="Comic Sans MS"/>
              </a:rPr>
              <a:t>          </a:t>
            </a:r>
            <a:r>
              <a:rPr lang="en-US" err="1">
                <a:latin typeface="Comic Sans MS"/>
              </a:rPr>
              <a:t>phint</a:t>
            </a:r>
            <a:r>
              <a:rPr lang="en-US">
                <a:latin typeface="Comic Sans MS"/>
              </a:rPr>
              <a:t>          </a:t>
            </a:r>
            <a:r>
              <a:rPr lang="en-US" err="1">
                <a:latin typeface="Comic Sans MS"/>
              </a:rPr>
              <a:t>whint</a:t>
            </a:r>
            <a:r>
              <a:rPr lang="en-US">
                <a:latin typeface="Comic Sans MS"/>
              </a:rPr>
              <a:t>           when          elephant           phantom</a:t>
            </a:r>
          </a:p>
        </p:txBody>
      </p:sp>
      <p:cxnSp>
        <p:nvCxnSpPr>
          <p:cNvPr id="20" name="Straight Arrow Connector 19">
            <a:extLst>
              <a:ext uri="{FF2B5EF4-FFF2-40B4-BE49-F238E27FC236}">
                <a16:creationId xmlns:a16="http://schemas.microsoft.com/office/drawing/2014/main" id="{0C26C8F7-C07D-4AC3-680A-254949D9116E}"/>
              </a:ext>
            </a:extLst>
          </p:cNvPr>
          <p:cNvCxnSpPr>
            <a:cxnSpLocks/>
          </p:cNvCxnSpPr>
          <p:nvPr/>
        </p:nvCxnSpPr>
        <p:spPr>
          <a:xfrm flipV="1">
            <a:off x="2488971" y="1606461"/>
            <a:ext cx="6476583" cy="30655"/>
          </a:xfrm>
          <a:prstGeom prst="straightConnector1">
            <a:avLst/>
          </a:prstGeom>
        </p:spPr>
        <p:style>
          <a:lnRef idx="1">
            <a:schemeClr val="dk1"/>
          </a:lnRef>
          <a:fillRef idx="0">
            <a:schemeClr val="dk1"/>
          </a:fillRef>
          <a:effectRef idx="0">
            <a:schemeClr val="dk1"/>
          </a:effectRef>
          <a:fontRef idx="minor">
            <a:schemeClr val="tx1"/>
          </a:fontRef>
        </p:style>
      </p:cxnSp>
      <p:sp>
        <p:nvSpPr>
          <p:cNvPr id="22" name="Title 1">
            <a:extLst>
              <a:ext uri="{FF2B5EF4-FFF2-40B4-BE49-F238E27FC236}">
                <a16:creationId xmlns:a16="http://schemas.microsoft.com/office/drawing/2014/main" id="{13561E55-9495-12BB-1711-7168B412E4FC}"/>
              </a:ext>
            </a:extLst>
          </p:cNvPr>
          <p:cNvSpPr txBox="1">
            <a:spLocks/>
          </p:cNvSpPr>
          <p:nvPr/>
        </p:nvSpPr>
        <p:spPr>
          <a:xfrm>
            <a:off x="2428725" y="5596920"/>
            <a:ext cx="7924800" cy="13636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b="1" u="sng">
                <a:solidFill>
                  <a:srgbClr val="FF0000"/>
                </a:solidFill>
                <a:latin typeface="Sassoon Primary"/>
                <a:cs typeface="Calibri Light"/>
              </a:rPr>
              <a:t>Challenge</a:t>
            </a:r>
          </a:p>
          <a:p>
            <a:pPr algn="ctr"/>
            <a:r>
              <a:rPr lang="en-GB" sz="2400">
                <a:solidFill>
                  <a:srgbClr val="FF0000"/>
                </a:solidFill>
                <a:latin typeface="Sassoon Primary"/>
                <a:cs typeface="Calibri Light"/>
              </a:rPr>
              <a:t>Can you write these words in a sentence?</a:t>
            </a:r>
          </a:p>
        </p:txBody>
      </p:sp>
      <p:cxnSp>
        <p:nvCxnSpPr>
          <p:cNvPr id="5" name="Straight Arrow Connector 4">
            <a:extLst>
              <a:ext uri="{FF2B5EF4-FFF2-40B4-BE49-F238E27FC236}">
                <a16:creationId xmlns:a16="http://schemas.microsoft.com/office/drawing/2014/main" id="{8855E6C8-75BD-8AF2-259F-A55330BAF86C}"/>
              </a:ext>
            </a:extLst>
          </p:cNvPr>
          <p:cNvCxnSpPr>
            <a:cxnSpLocks/>
          </p:cNvCxnSpPr>
          <p:nvPr/>
        </p:nvCxnSpPr>
        <p:spPr>
          <a:xfrm>
            <a:off x="8950840" y="565532"/>
            <a:ext cx="43544" cy="3768876"/>
          </a:xfrm>
          <a:prstGeom prst="straightConnector1">
            <a:avLst/>
          </a:prstGeom>
        </p:spPr>
        <p:style>
          <a:lnRef idx="1">
            <a:schemeClr val="dk1"/>
          </a:lnRef>
          <a:fillRef idx="0">
            <a:schemeClr val="dk1"/>
          </a:fillRef>
          <a:effectRef idx="0">
            <a:schemeClr val="dk1"/>
          </a:effectRef>
          <a:fontRef idx="minor">
            <a:schemeClr val="tx1"/>
          </a:fontRef>
        </p:style>
      </p:cxnSp>
      <p:pic>
        <p:nvPicPr>
          <p:cNvPr id="2" name="Picture 1" descr="A couple of cartoon girls&#10;&#10;Description automatically generated">
            <a:extLst>
              <a:ext uri="{FF2B5EF4-FFF2-40B4-BE49-F238E27FC236}">
                <a16:creationId xmlns:a16="http://schemas.microsoft.com/office/drawing/2014/main" id="{39E91CD0-4F4C-8B78-7CCE-8E14E778F35C}"/>
              </a:ext>
            </a:extLst>
          </p:cNvPr>
          <p:cNvPicPr>
            <a:picLocks noChangeAspect="1"/>
          </p:cNvPicPr>
          <p:nvPr/>
        </p:nvPicPr>
        <p:blipFill>
          <a:blip r:embed="rId9"/>
          <a:stretch>
            <a:fillRect/>
          </a:stretch>
        </p:blipFill>
        <p:spPr>
          <a:xfrm>
            <a:off x="300294" y="145578"/>
            <a:ext cx="1953140" cy="2046331"/>
          </a:xfrm>
          <a:prstGeom prst="rect">
            <a:avLst/>
          </a:prstGeom>
        </p:spPr>
      </p:pic>
      <p:pic>
        <p:nvPicPr>
          <p:cNvPr id="3" name="Picture 2" descr="A couple of cartoon girls&#10;&#10;Description automatically generated">
            <a:extLst>
              <a:ext uri="{FF2B5EF4-FFF2-40B4-BE49-F238E27FC236}">
                <a16:creationId xmlns:a16="http://schemas.microsoft.com/office/drawing/2014/main" id="{CD11CF9B-0B87-001B-0CCF-D7878752C1C7}"/>
              </a:ext>
            </a:extLst>
          </p:cNvPr>
          <p:cNvPicPr>
            <a:picLocks noChangeAspect="1"/>
          </p:cNvPicPr>
          <p:nvPr/>
        </p:nvPicPr>
        <p:blipFill rotWithShape="1">
          <a:blip r:embed="rId9"/>
          <a:srcRect r="49153" b="-122"/>
          <a:stretch/>
        </p:blipFill>
        <p:spPr>
          <a:xfrm>
            <a:off x="4286989" y="498969"/>
            <a:ext cx="650776" cy="1032828"/>
          </a:xfrm>
          <a:prstGeom prst="rect">
            <a:avLst/>
          </a:prstGeom>
        </p:spPr>
      </p:pic>
      <p:pic>
        <p:nvPicPr>
          <p:cNvPr id="4" name="Picture 3" descr="A couple of cartoon girls&#10;&#10;Description automatically generated">
            <a:extLst>
              <a:ext uri="{FF2B5EF4-FFF2-40B4-BE49-F238E27FC236}">
                <a16:creationId xmlns:a16="http://schemas.microsoft.com/office/drawing/2014/main" id="{BC15D471-3794-3FE2-D75B-F540C693BF2A}"/>
              </a:ext>
            </a:extLst>
          </p:cNvPr>
          <p:cNvPicPr>
            <a:picLocks noChangeAspect="1"/>
          </p:cNvPicPr>
          <p:nvPr/>
        </p:nvPicPr>
        <p:blipFill rotWithShape="1">
          <a:blip r:embed="rId9"/>
          <a:srcRect l="64972" b="-122"/>
          <a:stretch/>
        </p:blipFill>
        <p:spPr>
          <a:xfrm>
            <a:off x="7036815" y="510012"/>
            <a:ext cx="352848" cy="1043871"/>
          </a:xfrm>
          <a:prstGeom prst="rect">
            <a:avLst/>
          </a:prstGeom>
        </p:spPr>
      </p:pic>
    </p:spTree>
    <p:extLst>
      <p:ext uri="{BB962C8B-B14F-4D97-AF65-F5344CB8AC3E}">
        <p14:creationId xmlns:p14="http://schemas.microsoft.com/office/powerpoint/2010/main" val="30792215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7ACED5AB-E9E0-8AFF-C197-0A821F88B6E3}"/>
              </a:ext>
            </a:extLst>
          </p:cNvPr>
          <p:cNvSpPr txBox="1">
            <a:spLocks/>
          </p:cNvSpPr>
          <p:nvPr/>
        </p:nvSpPr>
        <p:spPr>
          <a:xfrm>
            <a:off x="7600337" y="3855992"/>
            <a:ext cx="3326921"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9600">
              <a:solidFill>
                <a:srgbClr val="000000"/>
              </a:solidFill>
              <a:latin typeface="Comic Sans MS"/>
              <a:cs typeface="Calibri" panose="020F0502020204030204"/>
            </a:endParaRPr>
          </a:p>
        </p:txBody>
      </p:sp>
      <p:sp>
        <p:nvSpPr>
          <p:cNvPr id="3" name="TextBox 2">
            <a:extLst>
              <a:ext uri="{FF2B5EF4-FFF2-40B4-BE49-F238E27FC236}">
                <a16:creationId xmlns:a16="http://schemas.microsoft.com/office/drawing/2014/main" id="{61D1CC26-9E34-F56E-B025-33538E0F9FA6}"/>
              </a:ext>
            </a:extLst>
          </p:cNvPr>
          <p:cNvSpPr txBox="1"/>
          <p:nvPr/>
        </p:nvSpPr>
        <p:spPr>
          <a:xfrm>
            <a:off x="470065" y="1212272"/>
            <a:ext cx="345126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u="sng">
                <a:latin typeface="Sassoon Primary"/>
                <a:cs typeface="Calibri"/>
              </a:rPr>
              <a:t>Warm up</a:t>
            </a:r>
            <a:endParaRPr lang="en-GB" sz="3600" u="sng">
              <a:latin typeface="Sassoon Primary"/>
            </a:endParaRPr>
          </a:p>
        </p:txBody>
      </p:sp>
      <p:sp>
        <p:nvSpPr>
          <p:cNvPr id="5" name="TextBox 4">
            <a:extLst>
              <a:ext uri="{FF2B5EF4-FFF2-40B4-BE49-F238E27FC236}">
                <a16:creationId xmlns:a16="http://schemas.microsoft.com/office/drawing/2014/main" id="{6A8FF9FC-D609-D6BC-B37B-5132BBB24184}"/>
              </a:ext>
            </a:extLst>
          </p:cNvPr>
          <p:cNvSpPr txBox="1"/>
          <p:nvPr/>
        </p:nvSpPr>
        <p:spPr>
          <a:xfrm>
            <a:off x="470064" y="5529447"/>
            <a:ext cx="457694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u="sng">
                <a:latin typeface="Sassoon Primary"/>
                <a:cs typeface="Calibri"/>
              </a:rPr>
              <a:t>Gross- Spirals in the air</a:t>
            </a:r>
            <a:endParaRPr lang="en-GB" sz="3200" u="sng">
              <a:latin typeface="Sassoon Primary"/>
            </a:endParaRPr>
          </a:p>
        </p:txBody>
      </p:sp>
      <p:sp>
        <p:nvSpPr>
          <p:cNvPr id="7" name="TextBox 6">
            <a:extLst>
              <a:ext uri="{FF2B5EF4-FFF2-40B4-BE49-F238E27FC236}">
                <a16:creationId xmlns:a16="http://schemas.microsoft.com/office/drawing/2014/main" id="{4D07300F-EAD6-4165-0CFD-609D5CFEEDD1}"/>
              </a:ext>
            </a:extLst>
          </p:cNvPr>
          <p:cNvSpPr txBox="1"/>
          <p:nvPr/>
        </p:nvSpPr>
        <p:spPr>
          <a:xfrm>
            <a:off x="6674921" y="5430486"/>
            <a:ext cx="457694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u="sng">
                <a:latin typeface="Sassoon Primary"/>
                <a:cs typeface="Calibri"/>
              </a:rPr>
              <a:t>Fine- Hand bend</a:t>
            </a:r>
          </a:p>
        </p:txBody>
      </p:sp>
      <p:pic>
        <p:nvPicPr>
          <p:cNvPr id="2" name="Picture 1" descr="A person pointing up with her hands&#10;&#10;Description automatically generated">
            <a:extLst>
              <a:ext uri="{FF2B5EF4-FFF2-40B4-BE49-F238E27FC236}">
                <a16:creationId xmlns:a16="http://schemas.microsoft.com/office/drawing/2014/main" id="{D55CB4DD-0721-0637-4825-8DF3AFF18C07}"/>
              </a:ext>
            </a:extLst>
          </p:cNvPr>
          <p:cNvPicPr>
            <a:picLocks noChangeAspect="1"/>
          </p:cNvPicPr>
          <p:nvPr/>
        </p:nvPicPr>
        <p:blipFill>
          <a:blip r:embed="rId2"/>
          <a:stretch>
            <a:fillRect/>
          </a:stretch>
        </p:blipFill>
        <p:spPr>
          <a:xfrm>
            <a:off x="533400" y="1982038"/>
            <a:ext cx="4016542" cy="3365160"/>
          </a:xfrm>
          <a:prstGeom prst="rect">
            <a:avLst/>
          </a:prstGeom>
        </p:spPr>
      </p:pic>
      <p:pic>
        <p:nvPicPr>
          <p:cNvPr id="6" name="Picture 5" descr="A person wearing a black shirt&#10;&#10;Description automatically generated">
            <a:extLst>
              <a:ext uri="{FF2B5EF4-FFF2-40B4-BE49-F238E27FC236}">
                <a16:creationId xmlns:a16="http://schemas.microsoft.com/office/drawing/2014/main" id="{31FD1B4A-153B-2164-65FC-606B14F7FE25}"/>
              </a:ext>
            </a:extLst>
          </p:cNvPr>
          <p:cNvPicPr>
            <a:picLocks noChangeAspect="1"/>
          </p:cNvPicPr>
          <p:nvPr/>
        </p:nvPicPr>
        <p:blipFill>
          <a:blip r:embed="rId3"/>
          <a:stretch>
            <a:fillRect/>
          </a:stretch>
        </p:blipFill>
        <p:spPr>
          <a:xfrm>
            <a:off x="6629400" y="1979638"/>
            <a:ext cx="3535278" cy="2988960"/>
          </a:xfrm>
          <a:prstGeom prst="rect">
            <a:avLst/>
          </a:prstGeom>
        </p:spPr>
      </p:pic>
      <p:sp>
        <p:nvSpPr>
          <p:cNvPr id="4" name="TextBox 3">
            <a:extLst>
              <a:ext uri="{FF2B5EF4-FFF2-40B4-BE49-F238E27FC236}">
                <a16:creationId xmlns:a16="http://schemas.microsoft.com/office/drawing/2014/main" id="{C5FA7611-83A1-9E91-36DB-A3F2C8CCBCA3}"/>
              </a:ext>
            </a:extLst>
          </p:cNvPr>
          <p:cNvSpPr txBox="1"/>
          <p:nvPr/>
        </p:nvSpPr>
        <p:spPr>
          <a:xfrm>
            <a:off x="8411046" y="158738"/>
            <a:ext cx="3424051" cy="92333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u="sng">
                <a:latin typeface="Sassoon Primary"/>
              </a:rPr>
              <a:t>Tuesday 7th March 2024</a:t>
            </a:r>
            <a:endParaRPr lang="en-GB" b="1" u="sng">
              <a:latin typeface="Comic Sans MS"/>
              <a:cs typeface="Calibri"/>
            </a:endParaRPr>
          </a:p>
          <a:p>
            <a:r>
              <a:rPr lang="en-GB" b="1" u="sng">
                <a:latin typeface="Comic Sans MS"/>
              </a:rPr>
              <a:t>7/04/24</a:t>
            </a:r>
            <a:br>
              <a:rPr lang="en-GB" b="1" u="sng">
                <a:latin typeface="Comic Sans MS"/>
              </a:rPr>
            </a:br>
            <a:endParaRPr lang="en-GB" b="1" u="sng">
              <a:latin typeface="Comic Sans MS"/>
              <a:cs typeface="Calibri"/>
            </a:endParaRPr>
          </a:p>
        </p:txBody>
      </p:sp>
      <p:sp>
        <p:nvSpPr>
          <p:cNvPr id="10" name="TextBox 6">
            <a:extLst>
              <a:ext uri="{FF2B5EF4-FFF2-40B4-BE49-F238E27FC236}">
                <a16:creationId xmlns:a16="http://schemas.microsoft.com/office/drawing/2014/main" id="{462A0ABB-2E2B-3178-B3C0-BE2151033548}"/>
              </a:ext>
            </a:extLst>
          </p:cNvPr>
          <p:cNvSpPr txBox="1"/>
          <p:nvPr/>
        </p:nvSpPr>
        <p:spPr>
          <a:xfrm>
            <a:off x="197922" y="185551"/>
            <a:ext cx="388422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Sassoon Primary"/>
                <a:cs typeface="Calibri"/>
              </a:rPr>
              <a:t>TBAT: practise a horizontal join to no ascender. /op/ /oy/</a:t>
            </a:r>
            <a:endParaRPr lang="en-US"/>
          </a:p>
        </p:txBody>
      </p:sp>
    </p:spTree>
    <p:extLst>
      <p:ext uri="{BB962C8B-B14F-4D97-AF65-F5344CB8AC3E}">
        <p14:creationId xmlns:p14="http://schemas.microsoft.com/office/powerpoint/2010/main" val="2805464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7ACED5AB-E9E0-8AFF-C197-0A821F88B6E3}"/>
              </a:ext>
            </a:extLst>
          </p:cNvPr>
          <p:cNvSpPr txBox="1">
            <a:spLocks/>
          </p:cNvSpPr>
          <p:nvPr/>
        </p:nvSpPr>
        <p:spPr>
          <a:xfrm>
            <a:off x="7600337" y="3855992"/>
            <a:ext cx="3326921"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9600">
              <a:solidFill>
                <a:srgbClr val="000000"/>
              </a:solidFill>
              <a:latin typeface="Comic Sans MS"/>
              <a:cs typeface="Calibri" panose="020F0502020204030204"/>
            </a:endParaRPr>
          </a:p>
        </p:txBody>
      </p:sp>
      <p:sp>
        <p:nvSpPr>
          <p:cNvPr id="3" name="TextBox 2">
            <a:extLst>
              <a:ext uri="{FF2B5EF4-FFF2-40B4-BE49-F238E27FC236}">
                <a16:creationId xmlns:a16="http://schemas.microsoft.com/office/drawing/2014/main" id="{8E7A1988-6D3D-A5C9-3EE3-D7ECC3ECB72F}"/>
              </a:ext>
            </a:extLst>
          </p:cNvPr>
          <p:cNvSpPr txBox="1"/>
          <p:nvPr/>
        </p:nvSpPr>
        <p:spPr>
          <a:xfrm>
            <a:off x="7991103" y="2882239"/>
            <a:ext cx="356259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a:cs typeface="Calibri"/>
            </a:endParaRPr>
          </a:p>
          <a:p>
            <a:endParaRPr lang="en-GB">
              <a:cs typeface="Calibri"/>
            </a:endParaRPr>
          </a:p>
          <a:p>
            <a:endParaRPr lang="en-GB">
              <a:cs typeface="Calibri"/>
            </a:endParaRPr>
          </a:p>
        </p:txBody>
      </p:sp>
      <p:pic>
        <p:nvPicPr>
          <p:cNvPr id="5" name="Picture 4" descr="A screenshot of a computer screen&#10;&#10;Description automatically generated">
            <a:extLst>
              <a:ext uri="{FF2B5EF4-FFF2-40B4-BE49-F238E27FC236}">
                <a16:creationId xmlns:a16="http://schemas.microsoft.com/office/drawing/2014/main" id="{2E4802F0-2BFD-A186-6616-CB702C4ADE1A}"/>
              </a:ext>
            </a:extLst>
          </p:cNvPr>
          <p:cNvPicPr>
            <a:picLocks noChangeAspect="1"/>
          </p:cNvPicPr>
          <p:nvPr/>
        </p:nvPicPr>
        <p:blipFill>
          <a:blip r:embed="rId2"/>
          <a:stretch>
            <a:fillRect/>
          </a:stretch>
        </p:blipFill>
        <p:spPr>
          <a:xfrm>
            <a:off x="5724051" y="824192"/>
            <a:ext cx="4698331" cy="5031581"/>
          </a:xfrm>
          <a:prstGeom prst="rect">
            <a:avLst/>
          </a:prstGeom>
        </p:spPr>
      </p:pic>
      <p:sp>
        <p:nvSpPr>
          <p:cNvPr id="14" name="TextBox 13">
            <a:extLst>
              <a:ext uri="{FF2B5EF4-FFF2-40B4-BE49-F238E27FC236}">
                <a16:creationId xmlns:a16="http://schemas.microsoft.com/office/drawing/2014/main" id="{3C6F0025-53EB-286A-D6FB-289A89D72227}"/>
              </a:ext>
            </a:extLst>
          </p:cNvPr>
          <p:cNvSpPr txBox="1"/>
          <p:nvPr/>
        </p:nvSpPr>
        <p:spPr>
          <a:xfrm>
            <a:off x="8411046" y="158738"/>
            <a:ext cx="3424051" cy="92333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u="sng">
                <a:latin typeface="Sassoon Primary"/>
              </a:rPr>
              <a:t>Tuesday 7th May 2024</a:t>
            </a:r>
            <a:endParaRPr lang="en-GB" b="1" u="sng">
              <a:latin typeface="Comic Sans MS"/>
              <a:cs typeface="Calibri"/>
            </a:endParaRPr>
          </a:p>
          <a:p>
            <a:r>
              <a:rPr lang="en-GB" b="1" u="sng">
                <a:latin typeface="Comic Sans MS"/>
              </a:rPr>
              <a:t>7/05/24</a:t>
            </a:r>
            <a:br>
              <a:rPr lang="en-GB" b="1" u="sng">
                <a:latin typeface="Comic Sans MS"/>
              </a:rPr>
            </a:br>
            <a:endParaRPr lang="en-GB" b="1" u="sng">
              <a:latin typeface="Comic Sans MS"/>
              <a:cs typeface="Calibri"/>
            </a:endParaRPr>
          </a:p>
        </p:txBody>
      </p:sp>
      <p:sp>
        <p:nvSpPr>
          <p:cNvPr id="16" name="TextBox 6">
            <a:extLst>
              <a:ext uri="{FF2B5EF4-FFF2-40B4-BE49-F238E27FC236}">
                <a16:creationId xmlns:a16="http://schemas.microsoft.com/office/drawing/2014/main" id="{462A0ABB-2E2B-3178-B3C0-BE2151033548}"/>
              </a:ext>
            </a:extLst>
          </p:cNvPr>
          <p:cNvSpPr txBox="1"/>
          <p:nvPr/>
        </p:nvSpPr>
        <p:spPr>
          <a:xfrm>
            <a:off x="197922" y="185551"/>
            <a:ext cx="388422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Sassoon Primary"/>
                <a:cs typeface="Calibri"/>
              </a:rPr>
              <a:t>TBAT: practise a horizontal join to no ascender. /op/ /oy/</a:t>
            </a:r>
          </a:p>
        </p:txBody>
      </p:sp>
      <p:pic>
        <p:nvPicPr>
          <p:cNvPr id="2" name="Picture 1">
            <a:extLst>
              <a:ext uri="{FF2B5EF4-FFF2-40B4-BE49-F238E27FC236}">
                <a16:creationId xmlns:a16="http://schemas.microsoft.com/office/drawing/2014/main" id="{71FB33DE-996E-B84E-EEB6-EFEC06989149}"/>
              </a:ext>
            </a:extLst>
          </p:cNvPr>
          <p:cNvPicPr>
            <a:picLocks noChangeAspect="1"/>
          </p:cNvPicPr>
          <p:nvPr/>
        </p:nvPicPr>
        <p:blipFill>
          <a:blip r:embed="rId3"/>
          <a:stretch>
            <a:fillRect/>
          </a:stretch>
        </p:blipFill>
        <p:spPr>
          <a:xfrm>
            <a:off x="728663" y="2472497"/>
            <a:ext cx="4638675" cy="2686050"/>
          </a:xfrm>
          <a:prstGeom prst="rect">
            <a:avLst/>
          </a:prstGeom>
        </p:spPr>
      </p:pic>
    </p:spTree>
    <p:extLst>
      <p:ext uri="{BB962C8B-B14F-4D97-AF65-F5344CB8AC3E}">
        <p14:creationId xmlns:p14="http://schemas.microsoft.com/office/powerpoint/2010/main" val="75928334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022_3_LESSON_FEATURES_Set1">
  <a:themeElements>
    <a:clrScheme name="Custom 12">
      <a:dk1>
        <a:srgbClr val="000000"/>
      </a:dk1>
      <a:lt1>
        <a:srgbClr val="FFFFFF"/>
      </a:lt1>
      <a:dk2>
        <a:srgbClr val="44546A"/>
      </a:dk2>
      <a:lt2>
        <a:srgbClr val="E7E6E6"/>
      </a:lt2>
      <a:accent1>
        <a:srgbClr val="E50E46"/>
      </a:accent1>
      <a:accent2>
        <a:srgbClr val="691B32"/>
      </a:accent2>
      <a:accent3>
        <a:srgbClr val="F3A0BA"/>
      </a:accent3>
      <a:accent4>
        <a:srgbClr val="191919"/>
      </a:accent4>
      <a:accent5>
        <a:srgbClr val="ECECEC"/>
      </a:accent5>
      <a:accent6>
        <a:srgbClr val="FFFFF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022_4_LESSON_FEATURES_Set2">
  <a:themeElements>
    <a:clrScheme name="Custom 12">
      <a:dk1>
        <a:srgbClr val="000000"/>
      </a:dk1>
      <a:lt1>
        <a:srgbClr val="FFFFFF"/>
      </a:lt1>
      <a:dk2>
        <a:srgbClr val="44546A"/>
      </a:dk2>
      <a:lt2>
        <a:srgbClr val="E7E6E6"/>
      </a:lt2>
      <a:accent1>
        <a:srgbClr val="E50E46"/>
      </a:accent1>
      <a:accent2>
        <a:srgbClr val="691B32"/>
      </a:accent2>
      <a:accent3>
        <a:srgbClr val="F3A0BA"/>
      </a:accent3>
      <a:accent4>
        <a:srgbClr val="191919"/>
      </a:accent4>
      <a:accent5>
        <a:srgbClr val="ECECEC"/>
      </a:accent5>
      <a:accent6>
        <a:srgbClr val="FFFFF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KS1_Body Slides">
  <a:themeElements>
    <a:clrScheme name="Custom 1">
      <a:dk1>
        <a:sysClr val="windowText" lastClr="000000"/>
      </a:dk1>
      <a:lt1>
        <a:sysClr val="window" lastClr="FFFFFF"/>
      </a:lt1>
      <a:dk2>
        <a:srgbClr val="44546A"/>
      </a:dk2>
      <a:lt2>
        <a:srgbClr val="E7E6E6"/>
      </a:lt2>
      <a:accent1>
        <a:srgbClr val="A27BB5"/>
      </a:accent1>
      <a:accent2>
        <a:srgbClr val="EFE5F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28575">
          <a:solidFill>
            <a:schemeClr val="accent1"/>
          </a:solidFill>
        </a:ln>
      </a:spPr>
      <a:bodyPr rtlCol="0" anchor="ctr"/>
      <a:lstStyle>
        <a:defPPr marL="0" indent="0" algn="l">
          <a:lnSpc>
            <a:spcPct val="100000"/>
          </a:lnSpc>
          <a:buNone/>
          <a:defRPr sz="2400" dirty="0">
            <a:solidFill>
              <a:schemeClr val="tx1"/>
            </a:solidFill>
            <a:latin typeface="Century Gothic" panose="020B0502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tailEnd type="arrow"/>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KS2_Titles">
  <a:themeElements>
    <a:clrScheme name="History">
      <a:dk1>
        <a:sysClr val="windowText" lastClr="000000"/>
      </a:dk1>
      <a:lt1>
        <a:sysClr val="window" lastClr="FFFFFF"/>
      </a:lt1>
      <a:dk2>
        <a:srgbClr val="44546A"/>
      </a:dk2>
      <a:lt2>
        <a:srgbClr val="E7E6E6"/>
      </a:lt2>
      <a:accent1>
        <a:srgbClr val="A27BB5"/>
      </a:accent1>
      <a:accent2>
        <a:srgbClr val="EFE5F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8DABC899185B74BB2030808D3385A9C" ma:contentTypeVersion="18" ma:contentTypeDescription="Create a new document." ma:contentTypeScope="" ma:versionID="0cd5e201c5e6392a389a7288fb1eb275">
  <xsd:schema xmlns:xsd="http://www.w3.org/2001/XMLSchema" xmlns:xs="http://www.w3.org/2001/XMLSchema" xmlns:p="http://schemas.microsoft.com/office/2006/metadata/properties" xmlns:ns2="5519ec2d-3025-400a-aa14-bba49a7e18f3" xmlns:ns3="e255f982-5f1f-41c7-871f-7a91432a5484" targetNamespace="http://schemas.microsoft.com/office/2006/metadata/properties" ma:root="true" ma:fieldsID="c6dba6005af131f6ebb8b46ea4d332e1" ns2:_="" ns3:_="">
    <xsd:import namespace="5519ec2d-3025-400a-aa14-bba49a7e18f3"/>
    <xsd:import namespace="e255f982-5f1f-41c7-871f-7a91432a548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19ec2d-3025-400a-aa14-bba49a7e1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fc6e421-0895-41c1-badf-596bff0fe74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55f982-5f1f-41c7-871f-7a91432a548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8320c33-d570-4e0b-b288-e2b6c8d43477}" ma:internalName="TaxCatchAll" ma:showField="CatchAllData" ma:web="e255f982-5f1f-41c7-871f-7a91432a548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255f982-5f1f-41c7-871f-7a91432a5484" xsi:nil="true"/>
    <lcf76f155ced4ddcb4097134ff3c332f xmlns="5519ec2d-3025-400a-aa14-bba49a7e18f3">
      <Terms xmlns="http://schemas.microsoft.com/office/infopath/2007/PartnerControls"/>
    </lcf76f155ced4ddcb4097134ff3c332f>
    <MediaLengthInSeconds xmlns="5519ec2d-3025-400a-aa14-bba49a7e18f3" xsi:nil="true"/>
    <SharedWithUsers xmlns="e255f982-5f1f-41c7-871f-7a91432a5484">
      <UserInfo>
        <DisplayName/>
        <AccountId xsi:nil="true"/>
        <AccountType/>
      </UserInfo>
    </SharedWithUsers>
  </documentManagement>
</p:properties>
</file>

<file path=customXml/itemProps1.xml><?xml version="1.0" encoding="utf-8"?>
<ds:datastoreItem xmlns:ds="http://schemas.openxmlformats.org/officeDocument/2006/customXml" ds:itemID="{CC1F053D-D9D6-4807-89E5-9DD6F3A479B5}">
  <ds:schemaRefs>
    <ds:schemaRef ds:uri="http://schemas.microsoft.com/sharepoint/v3/contenttype/forms"/>
  </ds:schemaRefs>
</ds:datastoreItem>
</file>

<file path=customXml/itemProps2.xml><?xml version="1.0" encoding="utf-8"?>
<ds:datastoreItem xmlns:ds="http://schemas.openxmlformats.org/officeDocument/2006/customXml" ds:itemID="{62D36F9E-C4E3-4A9A-996E-BDFEA990F32E}"/>
</file>

<file path=customXml/itemProps3.xml><?xml version="1.0" encoding="utf-8"?>
<ds:datastoreItem xmlns:ds="http://schemas.openxmlformats.org/officeDocument/2006/customXml" ds:itemID="{85F7E9F3-B849-4370-8555-D3C76948FBD6}">
  <ds:schemaRefs>
    <ds:schemaRef ds:uri="5519ec2d-3025-400a-aa14-bba49a7e18f3"/>
    <ds:schemaRef ds:uri="e255f982-5f1f-41c7-871f-7a91432a5484"/>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47</Slides>
  <Notes>16</Notes>
  <HiddenSlides>0</HiddenSlides>
  <ScaleCrop>false</ScaleCrop>
  <HeadingPairs>
    <vt:vector size="4" baseType="variant">
      <vt:variant>
        <vt:lpstr>Theme</vt:lpstr>
      </vt:variant>
      <vt:variant>
        <vt:i4>6</vt:i4>
      </vt:variant>
      <vt:variant>
        <vt:lpstr>Slide Titles</vt:lpstr>
      </vt:variant>
      <vt:variant>
        <vt:i4>47</vt:i4>
      </vt:variant>
    </vt:vector>
  </HeadingPairs>
  <TitlesOfParts>
    <vt:vector size="53" baseType="lpstr">
      <vt:lpstr>office theme</vt:lpstr>
      <vt:lpstr>office theme</vt:lpstr>
      <vt:lpstr>2022_3_LESSON_FEATURES_Set1</vt:lpstr>
      <vt:lpstr>2022_4_LESSON_FEATURES_Set2</vt:lpstr>
      <vt:lpstr>KS1_Body Slides</vt:lpstr>
      <vt:lpstr>KS2_Titles</vt:lpstr>
      <vt:lpstr>Tuesday 7th May 2024 </vt:lpstr>
      <vt:lpstr>Morning Challenges</vt:lpstr>
      <vt:lpstr>PowerPoint Presentation</vt:lpstr>
      <vt:lpstr>PowerPoint Presentation</vt:lpstr>
      <vt:lpstr>Real or Nonsense words?  Read the words and underline the 'oa' phonemes</vt:lpstr>
      <vt:lpstr>'wh' or 'ph' grapheme?</vt:lpstr>
      <vt:lpstr>'wh' and 'ph' graphemes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Break</vt:lpstr>
      <vt:lpstr>Identify the missing numbers</vt:lpstr>
      <vt:lpstr>To solve word problems</vt:lpstr>
      <vt:lpstr>Representing word problems</vt:lpstr>
      <vt:lpstr>Representing word problems</vt:lpstr>
      <vt:lpstr>PowerPoint Presentation</vt:lpstr>
      <vt:lpstr>Solving word problems</vt:lpstr>
      <vt:lpstr>Solving word problems</vt:lpstr>
      <vt:lpstr>To solve word problems</vt:lpstr>
      <vt:lpstr>To solve word problems</vt:lpstr>
      <vt:lpstr>To solve word problems</vt:lpstr>
      <vt:lpstr>To solve word problems</vt:lpstr>
      <vt:lpstr>Lunch</vt:lpstr>
      <vt:lpstr>PowerPoint Presentation</vt:lpstr>
      <vt:lpstr>PowerPoint Presentation</vt:lpstr>
      <vt:lpstr>PowerPoint Presentation</vt:lpstr>
      <vt:lpstr>PowerPoint Presentation</vt:lpstr>
      <vt:lpstr>PowerPoint Presentation</vt:lpstr>
      <vt:lpstr>PowerPoint Presentation</vt:lpstr>
      <vt:lpstr>Lesson 4  What do Muslims do on Hajj?</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Warm up! </vt:lpstr>
      <vt:lpstr>DIG DIG DIG!</vt:lpstr>
      <vt:lpstr>DIG DIG DIG!</vt:lpstr>
      <vt:lpstr>LET THE SUN SHINE HIGH!</vt:lpstr>
      <vt:lpstr>Home time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7</cp:revision>
  <dcterms:created xsi:type="dcterms:W3CDTF">2023-10-20T11:28:04Z</dcterms:created>
  <dcterms:modified xsi:type="dcterms:W3CDTF">2024-05-06T17:52:17Z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0x01010098DABC899185B74BB2030808D3385A9C</vt:lpwstr>
  </property>
  <property fmtid="{D5CDD505-2E9C-101B-9397-08002B2CF9AE}" pid="3" name="MediaServiceImageTags">
    <vt:lpwstr/>
  </property>
  <property fmtid="{D5CDD505-2E9C-101B-9397-08002B2CF9AE}" pid="4" name="Order">
    <vt:lpwstr>185900.000000000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