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notesSlides/notesSlide7.xml" ContentType="application/vnd.openxmlformats-officedocument.presentationml.notesSlide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5" r:id="rId5"/>
    <p:sldMasterId id="2147483853" r:id="rId6"/>
    <p:sldMasterId id="2147483681" r:id="rId7"/>
    <p:sldMasterId id="2147483747" r:id="rId8"/>
  </p:sldMasterIdLst>
  <p:notesMasterIdLst>
    <p:notesMasterId r:id="rId49"/>
  </p:notesMasterIdLst>
  <p:sldIdLst>
    <p:sldId id="264" r:id="rId9"/>
    <p:sldId id="263" r:id="rId10"/>
    <p:sldId id="538" r:id="rId11"/>
    <p:sldId id="431" r:id="rId12"/>
    <p:sldId id="321" r:id="rId13"/>
    <p:sldId id="539" r:id="rId14"/>
    <p:sldId id="553" r:id="rId15"/>
    <p:sldId id="554" r:id="rId16"/>
    <p:sldId id="555" r:id="rId17"/>
    <p:sldId id="556" r:id="rId18"/>
    <p:sldId id="557" r:id="rId19"/>
    <p:sldId id="558" r:id="rId20"/>
    <p:sldId id="559" r:id="rId21"/>
    <p:sldId id="537" r:id="rId22"/>
    <p:sldId id="536" r:id="rId23"/>
    <p:sldId id="535" r:id="rId24"/>
    <p:sldId id="534" r:id="rId25"/>
    <p:sldId id="533" r:id="rId26"/>
    <p:sldId id="262" r:id="rId27"/>
    <p:sldId id="261" r:id="rId28"/>
    <p:sldId id="324" r:id="rId29"/>
    <p:sldId id="560" r:id="rId30"/>
    <p:sldId id="561" r:id="rId31"/>
    <p:sldId id="562" r:id="rId32"/>
    <p:sldId id="563" r:id="rId33"/>
    <p:sldId id="260" r:id="rId34"/>
    <p:sldId id="259" r:id="rId35"/>
    <p:sldId id="258" r:id="rId36"/>
    <p:sldId id="316" r:id="rId37"/>
    <p:sldId id="317" r:id="rId38"/>
    <p:sldId id="318" r:id="rId39"/>
    <p:sldId id="525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257" r:id="rId48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93820E-4A08-10B5-C6AA-89C36CEA9AC8}" v="512" dt="2024-05-06T16:13:20.9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 Karasava" userId="S::nkarasava@ohacademy.co.uk::12f65518-b181-4aab-80be-597559a4f458" providerId="AD" clId="Web-{E06BB193-8B27-45A3-973A-5D8F4E645272}"/>
    <pc:docChg chg="addSld delSld modSld">
      <pc:chgData name="N Karasava" userId="S::nkarasava@ohacademy.co.uk::12f65518-b181-4aab-80be-597559a4f458" providerId="AD" clId="Web-{E06BB193-8B27-45A3-973A-5D8F4E645272}" dt="2023-10-29T15:17:49.418" v="458" actId="1076"/>
      <pc:docMkLst>
        <pc:docMk/>
      </pc:docMkLst>
      <pc:sldChg chg="addSp modSp">
        <pc:chgData name="N Karasava" userId="S::nkarasava@ohacademy.co.uk::12f65518-b181-4aab-80be-597559a4f458" providerId="AD" clId="Web-{E06BB193-8B27-45A3-973A-5D8F4E645272}" dt="2023-10-29T15:05:44.876" v="370" actId="1076"/>
        <pc:sldMkLst>
          <pc:docMk/>
          <pc:sldMk cId="2492999104" sldId="278"/>
        </pc:sldMkLst>
        <pc:spChg chg="mod">
          <ac:chgData name="N Karasava" userId="S::nkarasava@ohacademy.co.uk::12f65518-b181-4aab-80be-597559a4f458" providerId="AD" clId="Web-{E06BB193-8B27-45A3-973A-5D8F4E645272}" dt="2023-10-29T15:05:12.750" v="366" actId="20577"/>
          <ac:spMkLst>
            <pc:docMk/>
            <pc:sldMk cId="2492999104" sldId="278"/>
            <ac:spMk id="2" creationId="{DCABFAAF-9774-BA95-F307-4FC014E78631}"/>
          </ac:spMkLst>
        </pc:spChg>
        <pc:picChg chg="add mod">
          <ac:chgData name="N Karasava" userId="S::nkarasava@ohacademy.co.uk::12f65518-b181-4aab-80be-597559a4f458" providerId="AD" clId="Web-{E06BB193-8B27-45A3-973A-5D8F4E645272}" dt="2023-10-29T15:05:44.876" v="370" actId="1076"/>
          <ac:picMkLst>
            <pc:docMk/>
            <pc:sldMk cId="2492999104" sldId="278"/>
            <ac:picMk id="3" creationId="{6E7E4D31-00F9-5180-E2EE-E917B9773A41}"/>
          </ac:picMkLst>
        </pc:picChg>
      </pc:sldChg>
      <pc:sldChg chg="addSp delSp modSp add replId">
        <pc:chgData name="N Karasava" userId="S::nkarasava@ohacademy.co.uk::12f65518-b181-4aab-80be-597559a4f458" providerId="AD" clId="Web-{E06BB193-8B27-45A3-973A-5D8F4E645272}" dt="2023-10-29T14:59:04.940" v="332" actId="1076"/>
        <pc:sldMkLst>
          <pc:docMk/>
          <pc:sldMk cId="1136846932" sldId="299"/>
        </pc:sldMkLst>
        <pc:spChg chg="del">
          <ac:chgData name="N Karasava" userId="S::nkarasava@ohacademy.co.uk::12f65518-b181-4aab-80be-597559a4f458" providerId="AD" clId="Web-{E06BB193-8B27-45A3-973A-5D8F4E645272}" dt="2023-10-29T14:33:38.243" v="2"/>
          <ac:spMkLst>
            <pc:docMk/>
            <pc:sldMk cId="1136846932" sldId="299"/>
            <ac:spMk id="2" creationId="{DCABFAAF-9774-BA95-F307-4FC014E78631}"/>
          </ac:spMkLst>
        </pc:spChg>
        <pc:spChg chg="add del mod">
          <ac:chgData name="N Karasava" userId="S::nkarasava@ohacademy.co.uk::12f65518-b181-4aab-80be-597559a4f458" providerId="AD" clId="Web-{E06BB193-8B27-45A3-973A-5D8F4E645272}" dt="2023-10-29T14:38:05.925" v="8"/>
          <ac:spMkLst>
            <pc:docMk/>
            <pc:sldMk cId="1136846932" sldId="299"/>
            <ac:spMk id="5" creationId="{8E54282E-5885-82C8-C2E7-075BF5F14356}"/>
          </ac:spMkLst>
        </pc:spChg>
        <pc:spChg chg="add">
          <ac:chgData name="N Karasava" userId="S::nkarasava@ohacademy.co.uk::12f65518-b181-4aab-80be-597559a4f458" providerId="AD" clId="Web-{E06BB193-8B27-45A3-973A-5D8F4E645272}" dt="2023-10-29T14:54:28.477" v="202"/>
          <ac:spMkLst>
            <pc:docMk/>
            <pc:sldMk cId="1136846932" sldId="299"/>
            <ac:spMk id="10" creationId="{B6CEF059-F4EF-279E-0108-542E5629EC34}"/>
          </ac:spMkLst>
        </pc:spChg>
        <pc:spChg chg="add mod">
          <ac:chgData name="N Karasava" userId="S::nkarasava@ohacademy.co.uk::12f65518-b181-4aab-80be-597559a4f458" providerId="AD" clId="Web-{E06BB193-8B27-45A3-973A-5D8F4E645272}" dt="2023-10-29T14:59:04.940" v="332" actId="1076"/>
          <ac:spMkLst>
            <pc:docMk/>
            <pc:sldMk cId="1136846932" sldId="299"/>
            <ac:spMk id="12" creationId="{8F820486-4E74-DA9B-1EF3-29280A94B9AE}"/>
          </ac:spMkLst>
        </pc:spChg>
        <pc:picChg chg="del">
          <ac:chgData name="N Karasava" userId="S::nkarasava@ohacademy.co.uk::12f65518-b181-4aab-80be-597559a4f458" providerId="AD" clId="Web-{E06BB193-8B27-45A3-973A-5D8F4E645272}" dt="2023-10-29T14:33:34.712" v="1"/>
          <ac:picMkLst>
            <pc:docMk/>
            <pc:sldMk cId="1136846932" sldId="299"/>
            <ac:picMk id="4" creationId="{80E16F55-9742-1DE8-655B-441A64BE4BF1}"/>
          </ac:picMkLst>
        </pc:picChg>
        <pc:picChg chg="add del mod">
          <ac:chgData name="N Karasava" userId="S::nkarasava@ohacademy.co.uk::12f65518-b181-4aab-80be-597559a4f458" providerId="AD" clId="Web-{E06BB193-8B27-45A3-973A-5D8F4E645272}" dt="2023-10-29T14:54:25.367" v="200"/>
          <ac:picMkLst>
            <pc:docMk/>
            <pc:sldMk cId="1136846932" sldId="299"/>
            <ac:picMk id="6" creationId="{44926E7F-AC90-85AD-78D4-A94A227C86FF}"/>
          </ac:picMkLst>
        </pc:picChg>
        <pc:picChg chg="add del mod">
          <ac:chgData name="N Karasava" userId="S::nkarasava@ohacademy.co.uk::12f65518-b181-4aab-80be-597559a4f458" providerId="AD" clId="Web-{E06BB193-8B27-45A3-973A-5D8F4E645272}" dt="2023-10-29T14:54:23.648" v="199"/>
          <ac:picMkLst>
            <pc:docMk/>
            <pc:sldMk cId="1136846932" sldId="299"/>
            <ac:picMk id="7" creationId="{E124C184-9A42-9FB6-8C19-DE454996AC11}"/>
          </ac:picMkLst>
        </pc:picChg>
        <pc:picChg chg="add del mod">
          <ac:chgData name="N Karasava" userId="S::nkarasava@ohacademy.co.uk::12f65518-b181-4aab-80be-597559a4f458" providerId="AD" clId="Web-{E06BB193-8B27-45A3-973A-5D8F4E645272}" dt="2023-10-29T14:54:26.727" v="201"/>
          <ac:picMkLst>
            <pc:docMk/>
            <pc:sldMk cId="1136846932" sldId="299"/>
            <ac:picMk id="8" creationId="{9FB1AAA7-6AEA-D230-4D38-C155E47790EA}"/>
          </ac:picMkLst>
        </pc:picChg>
        <pc:picChg chg="add mod">
          <ac:chgData name="N Karasava" userId="S::nkarasava@ohacademy.co.uk::12f65518-b181-4aab-80be-597559a4f458" providerId="AD" clId="Web-{E06BB193-8B27-45A3-973A-5D8F4E645272}" dt="2023-10-29T14:55:26.166" v="208" actId="1076"/>
          <ac:picMkLst>
            <pc:docMk/>
            <pc:sldMk cId="1136846932" sldId="299"/>
            <ac:picMk id="11" creationId="{182AD54D-307E-B7B4-6C6D-B57703163DB1}"/>
          </ac:picMkLst>
        </pc:picChg>
      </pc:sldChg>
      <pc:sldChg chg="addSp delSp modSp add replId">
        <pc:chgData name="N Karasava" userId="S::nkarasava@ohacademy.co.uk::12f65518-b181-4aab-80be-597559a4f458" providerId="AD" clId="Web-{E06BB193-8B27-45A3-973A-5D8F4E645272}" dt="2023-10-29T15:04:14.654" v="360" actId="14100"/>
        <pc:sldMkLst>
          <pc:docMk/>
          <pc:sldMk cId="3922807738" sldId="300"/>
        </pc:sldMkLst>
        <pc:spChg chg="add mod">
          <ac:chgData name="N Karasava" userId="S::nkarasava@ohacademy.co.uk::12f65518-b181-4aab-80be-597559a4f458" providerId="AD" clId="Web-{E06BB193-8B27-45A3-973A-5D8F4E645272}" dt="2023-10-29T14:51:13.579" v="123" actId="1076"/>
          <ac:spMkLst>
            <pc:docMk/>
            <pc:sldMk cId="3922807738" sldId="300"/>
            <ac:spMk id="3" creationId="{63A68EA8-724E-C12A-B1E3-8B174452B1D6}"/>
          </ac:spMkLst>
        </pc:spChg>
        <pc:spChg chg="add mod">
          <ac:chgData name="N Karasava" userId="S::nkarasava@ohacademy.co.uk::12f65518-b181-4aab-80be-597559a4f458" providerId="AD" clId="Web-{E06BB193-8B27-45A3-973A-5D8F4E645272}" dt="2023-10-29T15:04:14.654" v="360" actId="14100"/>
          <ac:spMkLst>
            <pc:docMk/>
            <pc:sldMk cId="3922807738" sldId="300"/>
            <ac:spMk id="11" creationId="{D24E2917-96A3-1DE7-862D-94D6CF5C489E}"/>
          </ac:spMkLst>
        </pc:spChg>
        <pc:spChg chg="add mod">
          <ac:chgData name="N Karasava" userId="S::nkarasava@ohacademy.co.uk::12f65518-b181-4aab-80be-597559a4f458" providerId="AD" clId="Web-{E06BB193-8B27-45A3-973A-5D8F4E645272}" dt="2023-10-29T14:52:10.331" v="191" actId="20577"/>
          <ac:spMkLst>
            <pc:docMk/>
            <pc:sldMk cId="3922807738" sldId="300"/>
            <ac:spMk id="12" creationId="{491E3D49-AE12-0809-2530-D59F3AC926A1}"/>
          </ac:spMkLst>
        </pc:spChg>
        <pc:picChg chg="add del mod">
          <ac:chgData name="N Karasava" userId="S::nkarasava@ohacademy.co.uk::12f65518-b181-4aab-80be-597559a4f458" providerId="AD" clId="Web-{E06BB193-8B27-45A3-973A-5D8F4E645272}" dt="2023-10-29T14:41:05.025" v="31"/>
          <ac:picMkLst>
            <pc:docMk/>
            <pc:sldMk cId="3922807738" sldId="300"/>
            <ac:picMk id="2" creationId="{DB9960AE-D4C5-42B6-EEE7-413371E6F8FD}"/>
          </ac:picMkLst>
        </pc:picChg>
        <pc:picChg chg="add mod">
          <ac:chgData name="N Karasava" userId="S::nkarasava@ohacademy.co.uk::12f65518-b181-4aab-80be-597559a4f458" providerId="AD" clId="Web-{E06BB193-8B27-45A3-973A-5D8F4E645272}" dt="2023-10-29T14:51:10.469" v="122" actId="1076"/>
          <ac:picMkLst>
            <pc:docMk/>
            <pc:sldMk cId="3922807738" sldId="300"/>
            <ac:picMk id="4" creationId="{7B29A1B7-4638-AAC6-469D-8DE729BE9B0A}"/>
          </ac:picMkLst>
        </pc:picChg>
        <pc:picChg chg="add mod">
          <ac:chgData name="N Karasava" userId="S::nkarasava@ohacademy.co.uk::12f65518-b181-4aab-80be-597559a4f458" providerId="AD" clId="Web-{E06BB193-8B27-45A3-973A-5D8F4E645272}" dt="2023-10-29T14:50:59.860" v="118" actId="1076"/>
          <ac:picMkLst>
            <pc:docMk/>
            <pc:sldMk cId="3922807738" sldId="300"/>
            <ac:picMk id="5" creationId="{F7FA815C-FF48-089F-B9D4-5CD6CD19BFAC}"/>
          </ac:picMkLst>
        </pc:picChg>
        <pc:picChg chg="del">
          <ac:chgData name="N Karasava" userId="S::nkarasava@ohacademy.co.uk::12f65518-b181-4aab-80be-597559a4f458" providerId="AD" clId="Web-{E06BB193-8B27-45A3-973A-5D8F4E645272}" dt="2023-10-29T14:40:49.915" v="26"/>
          <ac:picMkLst>
            <pc:docMk/>
            <pc:sldMk cId="3922807738" sldId="300"/>
            <ac:picMk id="6" creationId="{44926E7F-AC90-85AD-78D4-A94A227C86FF}"/>
          </ac:picMkLst>
        </pc:picChg>
        <pc:picChg chg="del">
          <ac:chgData name="N Karasava" userId="S::nkarasava@ohacademy.co.uk::12f65518-b181-4aab-80be-597559a4f458" providerId="AD" clId="Web-{E06BB193-8B27-45A3-973A-5D8F4E645272}" dt="2023-10-29T14:40:48.447" v="25"/>
          <ac:picMkLst>
            <pc:docMk/>
            <pc:sldMk cId="3922807738" sldId="300"/>
            <ac:picMk id="7" creationId="{E124C184-9A42-9FB6-8C19-DE454996AC11}"/>
          </ac:picMkLst>
        </pc:picChg>
        <pc:picChg chg="del">
          <ac:chgData name="N Karasava" userId="S::nkarasava@ohacademy.co.uk::12f65518-b181-4aab-80be-597559a4f458" providerId="AD" clId="Web-{E06BB193-8B27-45A3-973A-5D8F4E645272}" dt="2023-10-29T14:40:51.744" v="27"/>
          <ac:picMkLst>
            <pc:docMk/>
            <pc:sldMk cId="3922807738" sldId="300"/>
            <ac:picMk id="8" creationId="{9FB1AAA7-6AEA-D230-4D38-C155E47790EA}"/>
          </ac:picMkLst>
        </pc:picChg>
        <pc:picChg chg="add mod">
          <ac:chgData name="N Karasava" userId="S::nkarasava@ohacademy.co.uk::12f65518-b181-4aab-80be-597559a4f458" providerId="AD" clId="Web-{E06BB193-8B27-45A3-973A-5D8F4E645272}" dt="2023-10-29T14:51:04.766" v="120" actId="1076"/>
          <ac:picMkLst>
            <pc:docMk/>
            <pc:sldMk cId="3922807738" sldId="300"/>
            <ac:picMk id="9" creationId="{632F51A6-0F9C-9C0A-5B9A-8AB3409AD304}"/>
          </ac:picMkLst>
        </pc:picChg>
        <pc:picChg chg="add mod">
          <ac:chgData name="N Karasava" userId="S::nkarasava@ohacademy.co.uk::12f65518-b181-4aab-80be-597559a4f458" providerId="AD" clId="Web-{E06BB193-8B27-45A3-973A-5D8F4E645272}" dt="2023-10-29T14:51:06.422" v="121" actId="1076"/>
          <ac:picMkLst>
            <pc:docMk/>
            <pc:sldMk cId="3922807738" sldId="300"/>
            <ac:picMk id="10" creationId="{133F496C-CB0F-24F8-BBEA-7F7881C2409A}"/>
          </ac:picMkLst>
        </pc:picChg>
      </pc:sldChg>
      <pc:sldChg chg="addSp delSp modSp add replId">
        <pc:chgData name="N Karasava" userId="S::nkarasava@ohacademy.co.uk::12f65518-b181-4aab-80be-597559a4f458" providerId="AD" clId="Web-{E06BB193-8B27-45A3-973A-5D8F4E645272}" dt="2023-10-29T14:48:53.121" v="117" actId="1076"/>
        <pc:sldMkLst>
          <pc:docMk/>
          <pc:sldMk cId="2968684241" sldId="301"/>
        </pc:sldMkLst>
        <pc:picChg chg="add mod">
          <ac:chgData name="N Karasava" userId="S::nkarasava@ohacademy.co.uk::12f65518-b181-4aab-80be-597559a4f458" providerId="AD" clId="Web-{E06BB193-8B27-45A3-973A-5D8F4E645272}" dt="2023-10-29T14:48:53.121" v="117" actId="1076"/>
          <ac:picMkLst>
            <pc:docMk/>
            <pc:sldMk cId="2968684241" sldId="301"/>
            <ac:picMk id="2" creationId="{0FBF70A6-5E2C-7169-652B-0CB67F2CB0A7}"/>
          </ac:picMkLst>
        </pc:picChg>
        <pc:picChg chg="del">
          <ac:chgData name="N Karasava" userId="S::nkarasava@ohacademy.co.uk::12f65518-b181-4aab-80be-597559a4f458" providerId="AD" clId="Web-{E06BB193-8B27-45A3-973A-5D8F4E645272}" dt="2023-10-29T14:45:40.910" v="100"/>
          <ac:picMkLst>
            <pc:docMk/>
            <pc:sldMk cId="2968684241" sldId="301"/>
            <ac:picMk id="6" creationId="{44926E7F-AC90-85AD-78D4-A94A227C86FF}"/>
          </ac:picMkLst>
        </pc:picChg>
        <pc:picChg chg="del">
          <ac:chgData name="N Karasava" userId="S::nkarasava@ohacademy.co.uk::12f65518-b181-4aab-80be-597559a4f458" providerId="AD" clId="Web-{E06BB193-8B27-45A3-973A-5D8F4E645272}" dt="2023-10-29T14:45:39.285" v="99"/>
          <ac:picMkLst>
            <pc:docMk/>
            <pc:sldMk cId="2968684241" sldId="301"/>
            <ac:picMk id="7" creationId="{E124C184-9A42-9FB6-8C19-DE454996AC11}"/>
          </ac:picMkLst>
        </pc:picChg>
        <pc:picChg chg="del">
          <ac:chgData name="N Karasava" userId="S::nkarasava@ohacademy.co.uk::12f65518-b181-4aab-80be-597559a4f458" providerId="AD" clId="Web-{E06BB193-8B27-45A3-973A-5D8F4E645272}" dt="2023-10-29T14:45:42.567" v="101"/>
          <ac:picMkLst>
            <pc:docMk/>
            <pc:sldMk cId="2968684241" sldId="301"/>
            <ac:picMk id="8" creationId="{9FB1AAA7-6AEA-D230-4D38-C155E47790EA}"/>
          </ac:picMkLst>
        </pc:picChg>
      </pc:sldChg>
      <pc:sldChg chg="addSp delSp add del replId">
        <pc:chgData name="N Karasava" userId="S::nkarasava@ohacademy.co.uk::12f65518-b181-4aab-80be-597559a4f458" providerId="AD" clId="Web-{E06BB193-8B27-45A3-973A-5D8F4E645272}" dt="2023-10-29T14:57:47.562" v="283"/>
        <pc:sldMkLst>
          <pc:docMk/>
          <pc:sldMk cId="3002155959" sldId="302"/>
        </pc:sldMkLst>
        <pc:picChg chg="add del">
          <ac:chgData name="N Karasava" userId="S::nkarasava@ohacademy.co.uk::12f65518-b181-4aab-80be-597559a4f458" providerId="AD" clId="Web-{E06BB193-8B27-45A3-973A-5D8F4E645272}" dt="2023-10-29T14:57:18.780" v="281"/>
          <ac:picMkLst>
            <pc:docMk/>
            <pc:sldMk cId="3002155959" sldId="302"/>
            <ac:picMk id="6" creationId="{44926E7F-AC90-85AD-78D4-A94A227C86FF}"/>
          </ac:picMkLst>
        </pc:picChg>
        <pc:picChg chg="add del">
          <ac:chgData name="N Karasava" userId="S::nkarasava@ohacademy.co.uk::12f65518-b181-4aab-80be-597559a4f458" providerId="AD" clId="Web-{E06BB193-8B27-45A3-973A-5D8F4E645272}" dt="2023-10-29T14:57:16.827" v="280"/>
          <ac:picMkLst>
            <pc:docMk/>
            <pc:sldMk cId="3002155959" sldId="302"/>
            <ac:picMk id="7" creationId="{E124C184-9A42-9FB6-8C19-DE454996AC11}"/>
          </ac:picMkLst>
        </pc:picChg>
        <pc:picChg chg="add del">
          <ac:chgData name="N Karasava" userId="S::nkarasava@ohacademy.co.uk::12f65518-b181-4aab-80be-597559a4f458" providerId="AD" clId="Web-{E06BB193-8B27-45A3-973A-5D8F4E645272}" dt="2023-10-29T14:57:24.061" v="282"/>
          <ac:picMkLst>
            <pc:docMk/>
            <pc:sldMk cId="3002155959" sldId="302"/>
            <ac:picMk id="8" creationId="{9FB1AAA7-6AEA-D230-4D38-C155E47790EA}"/>
          </ac:picMkLst>
        </pc:picChg>
      </pc:sldChg>
      <pc:sldChg chg="add replId">
        <pc:chgData name="N Karasava" userId="S::nkarasava@ohacademy.co.uk::12f65518-b181-4aab-80be-597559a4f458" providerId="AD" clId="Web-{E06BB193-8B27-45A3-973A-5D8F4E645272}" dt="2023-10-29T14:57:14.608" v="279"/>
        <pc:sldMkLst>
          <pc:docMk/>
          <pc:sldMk cId="2285779046" sldId="303"/>
        </pc:sldMkLst>
      </pc:sldChg>
      <pc:sldChg chg="addSp delSp modSp add replId">
        <pc:chgData name="N Karasava" userId="S::nkarasava@ohacademy.co.uk::12f65518-b181-4aab-80be-597559a4f458" providerId="AD" clId="Web-{E06BB193-8B27-45A3-973A-5D8F4E645272}" dt="2023-10-29T15:03:11.933" v="338" actId="1076"/>
        <pc:sldMkLst>
          <pc:docMk/>
          <pc:sldMk cId="2440617231" sldId="304"/>
        </pc:sldMkLst>
        <pc:picChg chg="del">
          <ac:chgData name="N Karasava" userId="S::nkarasava@ohacademy.co.uk::12f65518-b181-4aab-80be-597559a4f458" providerId="AD" clId="Web-{E06BB193-8B27-45A3-973A-5D8F4E645272}" dt="2023-10-29T14:59:29.910" v="334"/>
          <ac:picMkLst>
            <pc:docMk/>
            <pc:sldMk cId="2440617231" sldId="304"/>
            <ac:picMk id="2" creationId="{0FBF70A6-5E2C-7169-652B-0CB67F2CB0A7}"/>
          </ac:picMkLst>
        </pc:picChg>
        <pc:picChg chg="add mod">
          <ac:chgData name="N Karasava" userId="S::nkarasava@ohacademy.co.uk::12f65518-b181-4aab-80be-597559a4f458" providerId="AD" clId="Web-{E06BB193-8B27-45A3-973A-5D8F4E645272}" dt="2023-10-29T15:03:11.933" v="338" actId="1076"/>
          <ac:picMkLst>
            <pc:docMk/>
            <pc:sldMk cId="2440617231" sldId="304"/>
            <ac:picMk id="3" creationId="{7A8B855E-1C23-1686-5312-0EC01FC864CF}"/>
          </ac:picMkLst>
        </pc:picChg>
      </pc:sldChg>
      <pc:sldChg chg="addSp delSp modSp add replId">
        <pc:chgData name="N Karasava" userId="S::nkarasava@ohacademy.co.uk::12f65518-b181-4aab-80be-597559a4f458" providerId="AD" clId="Web-{E06BB193-8B27-45A3-973A-5D8F4E645272}" dt="2023-10-29T15:06:15.190" v="376" actId="1076"/>
        <pc:sldMkLst>
          <pc:docMk/>
          <pc:sldMk cId="1374585169" sldId="305"/>
        </pc:sldMkLst>
        <pc:picChg chg="del">
          <ac:chgData name="N Karasava" userId="S::nkarasava@ohacademy.co.uk::12f65518-b181-4aab-80be-597559a4f458" providerId="AD" clId="Web-{E06BB193-8B27-45A3-973A-5D8F4E645272}" dt="2023-10-29T15:05:49.861" v="372"/>
          <ac:picMkLst>
            <pc:docMk/>
            <pc:sldMk cId="1374585169" sldId="305"/>
            <ac:picMk id="3" creationId="{6E7E4D31-00F9-5180-E2EE-E917B9773A41}"/>
          </ac:picMkLst>
        </pc:picChg>
        <pc:picChg chg="add mod">
          <ac:chgData name="N Karasava" userId="S::nkarasava@ohacademy.co.uk::12f65518-b181-4aab-80be-597559a4f458" providerId="AD" clId="Web-{E06BB193-8B27-45A3-973A-5D8F4E645272}" dt="2023-10-29T15:06:15.190" v="376" actId="1076"/>
          <ac:picMkLst>
            <pc:docMk/>
            <pc:sldMk cId="1374585169" sldId="305"/>
            <ac:picMk id="4" creationId="{3BD88ADE-CFA2-EE12-EEC3-41D20EBF622B}"/>
          </ac:picMkLst>
        </pc:picChg>
      </pc:sldChg>
      <pc:sldChg chg="addSp delSp modSp add replId">
        <pc:chgData name="N Karasava" userId="S::nkarasava@ohacademy.co.uk::12f65518-b181-4aab-80be-597559a4f458" providerId="AD" clId="Web-{E06BB193-8B27-45A3-973A-5D8F4E645272}" dt="2023-10-29T15:06:41.222" v="382" actId="1076"/>
        <pc:sldMkLst>
          <pc:docMk/>
          <pc:sldMk cId="480713439" sldId="306"/>
        </pc:sldMkLst>
        <pc:picChg chg="add mod">
          <ac:chgData name="N Karasava" userId="S::nkarasava@ohacademy.co.uk::12f65518-b181-4aab-80be-597559a4f458" providerId="AD" clId="Web-{E06BB193-8B27-45A3-973A-5D8F4E645272}" dt="2023-10-29T15:06:41.222" v="382" actId="1076"/>
          <ac:picMkLst>
            <pc:docMk/>
            <pc:sldMk cId="480713439" sldId="306"/>
            <ac:picMk id="3" creationId="{70554DC4-E8E4-3D3C-50D6-BB6CD7F62906}"/>
          </ac:picMkLst>
        </pc:picChg>
        <pc:picChg chg="del">
          <ac:chgData name="N Karasava" userId="S::nkarasava@ohacademy.co.uk::12f65518-b181-4aab-80be-597559a4f458" providerId="AD" clId="Web-{E06BB193-8B27-45A3-973A-5D8F4E645272}" dt="2023-10-29T15:06:18.706" v="378"/>
          <ac:picMkLst>
            <pc:docMk/>
            <pc:sldMk cId="480713439" sldId="306"/>
            <ac:picMk id="4" creationId="{3BD88ADE-CFA2-EE12-EEC3-41D20EBF622B}"/>
          </ac:picMkLst>
        </pc:picChg>
      </pc:sldChg>
      <pc:sldChg chg="addSp delSp modSp add replId">
        <pc:chgData name="N Karasava" userId="S::nkarasava@ohacademy.co.uk::12f65518-b181-4aab-80be-597559a4f458" providerId="AD" clId="Web-{E06BB193-8B27-45A3-973A-5D8F4E645272}" dt="2023-10-29T15:07:06.426" v="387" actId="14100"/>
        <pc:sldMkLst>
          <pc:docMk/>
          <pc:sldMk cId="3614304469" sldId="307"/>
        </pc:sldMkLst>
        <pc:picChg chg="del">
          <ac:chgData name="N Karasava" userId="S::nkarasava@ohacademy.co.uk::12f65518-b181-4aab-80be-597559a4f458" providerId="AD" clId="Web-{E06BB193-8B27-45A3-973A-5D8F4E645272}" dt="2023-10-29T15:06:47.144" v="384"/>
          <ac:picMkLst>
            <pc:docMk/>
            <pc:sldMk cId="3614304469" sldId="307"/>
            <ac:picMk id="3" creationId="{70554DC4-E8E4-3D3C-50D6-BB6CD7F62906}"/>
          </ac:picMkLst>
        </pc:picChg>
        <pc:picChg chg="add mod">
          <ac:chgData name="N Karasava" userId="S::nkarasava@ohacademy.co.uk::12f65518-b181-4aab-80be-597559a4f458" providerId="AD" clId="Web-{E06BB193-8B27-45A3-973A-5D8F4E645272}" dt="2023-10-29T15:07:06.426" v="387" actId="14100"/>
          <ac:picMkLst>
            <pc:docMk/>
            <pc:sldMk cId="3614304469" sldId="307"/>
            <ac:picMk id="4" creationId="{9FEB53B4-5AAC-9298-48C7-2E4AB1A33A7D}"/>
          </ac:picMkLst>
        </pc:picChg>
      </pc:sldChg>
      <pc:sldChg chg="addSp delSp modSp add replId">
        <pc:chgData name="N Karasava" userId="S::nkarasava@ohacademy.co.uk::12f65518-b181-4aab-80be-597559a4f458" providerId="AD" clId="Web-{E06BB193-8B27-45A3-973A-5D8F4E645272}" dt="2023-10-29T15:07:35.927" v="393" actId="1076"/>
        <pc:sldMkLst>
          <pc:docMk/>
          <pc:sldMk cId="2278485823" sldId="308"/>
        </pc:sldMkLst>
        <pc:picChg chg="add mod">
          <ac:chgData name="N Karasava" userId="S::nkarasava@ohacademy.co.uk::12f65518-b181-4aab-80be-597559a4f458" providerId="AD" clId="Web-{E06BB193-8B27-45A3-973A-5D8F4E645272}" dt="2023-10-29T15:07:35.927" v="393" actId="1076"/>
          <ac:picMkLst>
            <pc:docMk/>
            <pc:sldMk cId="2278485823" sldId="308"/>
            <ac:picMk id="3" creationId="{23ADBECC-98EA-5570-A4D1-34AEF9604AFC}"/>
          </ac:picMkLst>
        </pc:picChg>
        <pc:picChg chg="del">
          <ac:chgData name="N Karasava" userId="S::nkarasava@ohacademy.co.uk::12f65518-b181-4aab-80be-597559a4f458" providerId="AD" clId="Web-{E06BB193-8B27-45A3-973A-5D8F4E645272}" dt="2023-10-29T15:07:09.911" v="389"/>
          <ac:picMkLst>
            <pc:docMk/>
            <pc:sldMk cId="2278485823" sldId="308"/>
            <ac:picMk id="4" creationId="{9FEB53B4-5AAC-9298-48C7-2E4AB1A33A7D}"/>
          </ac:picMkLst>
        </pc:picChg>
      </pc:sldChg>
      <pc:sldChg chg="addSp delSp modSp add replId">
        <pc:chgData name="N Karasava" userId="S::nkarasava@ohacademy.co.uk::12f65518-b181-4aab-80be-597559a4f458" providerId="AD" clId="Web-{E06BB193-8B27-45A3-973A-5D8F4E645272}" dt="2023-10-29T15:08:06.069" v="399" actId="1076"/>
        <pc:sldMkLst>
          <pc:docMk/>
          <pc:sldMk cId="842485995" sldId="309"/>
        </pc:sldMkLst>
        <pc:picChg chg="del">
          <ac:chgData name="N Karasava" userId="S::nkarasava@ohacademy.co.uk::12f65518-b181-4aab-80be-597559a4f458" providerId="AD" clId="Web-{E06BB193-8B27-45A3-973A-5D8F4E645272}" dt="2023-10-29T15:07:42.068" v="395"/>
          <ac:picMkLst>
            <pc:docMk/>
            <pc:sldMk cId="842485995" sldId="309"/>
            <ac:picMk id="3" creationId="{23ADBECC-98EA-5570-A4D1-34AEF9604AFC}"/>
          </ac:picMkLst>
        </pc:picChg>
        <pc:picChg chg="add mod">
          <ac:chgData name="N Karasava" userId="S::nkarasava@ohacademy.co.uk::12f65518-b181-4aab-80be-597559a4f458" providerId="AD" clId="Web-{E06BB193-8B27-45A3-973A-5D8F4E645272}" dt="2023-10-29T15:08:06.069" v="399" actId="1076"/>
          <ac:picMkLst>
            <pc:docMk/>
            <pc:sldMk cId="842485995" sldId="309"/>
            <ac:picMk id="4" creationId="{E7F0BB0A-36B5-24F3-6C9C-6A659C4D1A4A}"/>
          </ac:picMkLst>
        </pc:picChg>
      </pc:sldChg>
      <pc:sldChg chg="addSp delSp modSp add replId">
        <pc:chgData name="N Karasava" userId="S::nkarasava@ohacademy.co.uk::12f65518-b181-4aab-80be-597559a4f458" providerId="AD" clId="Web-{E06BB193-8B27-45A3-973A-5D8F4E645272}" dt="2023-10-29T15:08:35.976" v="405" actId="1076"/>
        <pc:sldMkLst>
          <pc:docMk/>
          <pc:sldMk cId="1722696971" sldId="310"/>
        </pc:sldMkLst>
        <pc:picChg chg="add mod">
          <ac:chgData name="N Karasava" userId="S::nkarasava@ohacademy.co.uk::12f65518-b181-4aab-80be-597559a4f458" providerId="AD" clId="Web-{E06BB193-8B27-45A3-973A-5D8F4E645272}" dt="2023-10-29T15:08:35.976" v="405" actId="1076"/>
          <ac:picMkLst>
            <pc:docMk/>
            <pc:sldMk cId="1722696971" sldId="310"/>
            <ac:picMk id="3" creationId="{A987639E-1094-787E-49E3-B8A55068B558}"/>
          </ac:picMkLst>
        </pc:picChg>
        <pc:picChg chg="del">
          <ac:chgData name="N Karasava" userId="S::nkarasava@ohacademy.co.uk::12f65518-b181-4aab-80be-597559a4f458" providerId="AD" clId="Web-{E06BB193-8B27-45A3-973A-5D8F4E645272}" dt="2023-10-29T15:08:09.600" v="401"/>
          <ac:picMkLst>
            <pc:docMk/>
            <pc:sldMk cId="1722696971" sldId="310"/>
            <ac:picMk id="4" creationId="{E7F0BB0A-36B5-24F3-6C9C-6A659C4D1A4A}"/>
          </ac:picMkLst>
        </pc:picChg>
      </pc:sldChg>
      <pc:sldChg chg="addSp delSp modSp add replId">
        <pc:chgData name="N Karasava" userId="S::nkarasava@ohacademy.co.uk::12f65518-b181-4aab-80be-597559a4f458" providerId="AD" clId="Web-{E06BB193-8B27-45A3-973A-5D8F4E645272}" dt="2023-10-29T15:09:02.118" v="411" actId="1076"/>
        <pc:sldMkLst>
          <pc:docMk/>
          <pc:sldMk cId="3853501410" sldId="311"/>
        </pc:sldMkLst>
        <pc:picChg chg="del">
          <ac:chgData name="N Karasava" userId="S::nkarasava@ohacademy.co.uk::12f65518-b181-4aab-80be-597559a4f458" providerId="AD" clId="Web-{E06BB193-8B27-45A3-973A-5D8F4E645272}" dt="2023-10-29T15:08:41.492" v="407"/>
          <ac:picMkLst>
            <pc:docMk/>
            <pc:sldMk cId="3853501410" sldId="311"/>
            <ac:picMk id="3" creationId="{A987639E-1094-787E-49E3-B8A55068B558}"/>
          </ac:picMkLst>
        </pc:picChg>
        <pc:picChg chg="add mod">
          <ac:chgData name="N Karasava" userId="S::nkarasava@ohacademy.co.uk::12f65518-b181-4aab-80be-597559a4f458" providerId="AD" clId="Web-{E06BB193-8B27-45A3-973A-5D8F4E645272}" dt="2023-10-29T15:09:02.118" v="411" actId="1076"/>
          <ac:picMkLst>
            <pc:docMk/>
            <pc:sldMk cId="3853501410" sldId="311"/>
            <ac:picMk id="4" creationId="{48CD788E-FB9C-6417-5F12-A19494C55D77}"/>
          </ac:picMkLst>
        </pc:picChg>
      </pc:sldChg>
      <pc:sldChg chg="addSp delSp modSp add replId">
        <pc:chgData name="N Karasava" userId="S::nkarasava@ohacademy.co.uk::12f65518-b181-4aab-80be-597559a4f458" providerId="AD" clId="Web-{E06BB193-8B27-45A3-973A-5D8F4E645272}" dt="2023-10-29T15:09:26.619" v="417" actId="1076"/>
        <pc:sldMkLst>
          <pc:docMk/>
          <pc:sldMk cId="573606071" sldId="312"/>
        </pc:sldMkLst>
        <pc:picChg chg="add mod">
          <ac:chgData name="N Karasava" userId="S::nkarasava@ohacademy.co.uk::12f65518-b181-4aab-80be-597559a4f458" providerId="AD" clId="Web-{E06BB193-8B27-45A3-973A-5D8F4E645272}" dt="2023-10-29T15:09:26.619" v="417" actId="1076"/>
          <ac:picMkLst>
            <pc:docMk/>
            <pc:sldMk cId="573606071" sldId="312"/>
            <ac:picMk id="3" creationId="{6B2111A7-601C-EB48-FBAB-55FB850C7A7A}"/>
          </ac:picMkLst>
        </pc:picChg>
        <pc:picChg chg="del">
          <ac:chgData name="N Karasava" userId="S::nkarasava@ohacademy.co.uk::12f65518-b181-4aab-80be-597559a4f458" providerId="AD" clId="Web-{E06BB193-8B27-45A3-973A-5D8F4E645272}" dt="2023-10-29T15:09:06.431" v="413"/>
          <ac:picMkLst>
            <pc:docMk/>
            <pc:sldMk cId="573606071" sldId="312"/>
            <ac:picMk id="4" creationId="{48CD788E-FB9C-6417-5F12-A19494C55D77}"/>
          </ac:picMkLst>
        </pc:picChg>
      </pc:sldChg>
      <pc:sldChg chg="addSp delSp modSp add replId">
        <pc:chgData name="N Karasava" userId="S::nkarasava@ohacademy.co.uk::12f65518-b181-4aab-80be-597559a4f458" providerId="AD" clId="Web-{E06BB193-8B27-45A3-973A-5D8F4E645272}" dt="2023-10-29T15:09:56.761" v="423" actId="1076"/>
        <pc:sldMkLst>
          <pc:docMk/>
          <pc:sldMk cId="4165857651" sldId="313"/>
        </pc:sldMkLst>
        <pc:picChg chg="del">
          <ac:chgData name="N Karasava" userId="S::nkarasava@ohacademy.co.uk::12f65518-b181-4aab-80be-597559a4f458" providerId="AD" clId="Web-{E06BB193-8B27-45A3-973A-5D8F4E645272}" dt="2023-10-29T15:09:34.744" v="419"/>
          <ac:picMkLst>
            <pc:docMk/>
            <pc:sldMk cId="4165857651" sldId="313"/>
            <ac:picMk id="3" creationId="{6B2111A7-601C-EB48-FBAB-55FB850C7A7A}"/>
          </ac:picMkLst>
        </pc:picChg>
        <pc:picChg chg="add mod">
          <ac:chgData name="N Karasava" userId="S::nkarasava@ohacademy.co.uk::12f65518-b181-4aab-80be-597559a4f458" providerId="AD" clId="Web-{E06BB193-8B27-45A3-973A-5D8F4E645272}" dt="2023-10-29T15:09:56.761" v="423" actId="1076"/>
          <ac:picMkLst>
            <pc:docMk/>
            <pc:sldMk cId="4165857651" sldId="313"/>
            <ac:picMk id="4" creationId="{E2F02BBF-DA36-0BEA-FCAA-8A1CA8D6FCA2}"/>
          </ac:picMkLst>
        </pc:picChg>
      </pc:sldChg>
      <pc:sldChg chg="addSp delSp modSp add replId">
        <pc:chgData name="N Karasava" userId="S::nkarasava@ohacademy.co.uk::12f65518-b181-4aab-80be-597559a4f458" providerId="AD" clId="Web-{E06BB193-8B27-45A3-973A-5D8F4E645272}" dt="2023-10-29T15:10:20.621" v="429" actId="1076"/>
        <pc:sldMkLst>
          <pc:docMk/>
          <pc:sldMk cId="3378641410" sldId="314"/>
        </pc:sldMkLst>
        <pc:picChg chg="add mod">
          <ac:chgData name="N Karasava" userId="S::nkarasava@ohacademy.co.uk::12f65518-b181-4aab-80be-597559a4f458" providerId="AD" clId="Web-{E06BB193-8B27-45A3-973A-5D8F4E645272}" dt="2023-10-29T15:10:20.621" v="429" actId="1076"/>
          <ac:picMkLst>
            <pc:docMk/>
            <pc:sldMk cId="3378641410" sldId="314"/>
            <ac:picMk id="3" creationId="{FDB5D075-2386-4985-986C-CAE2EE86071A}"/>
          </ac:picMkLst>
        </pc:picChg>
        <pc:picChg chg="del">
          <ac:chgData name="N Karasava" userId="S::nkarasava@ohacademy.co.uk::12f65518-b181-4aab-80be-597559a4f458" providerId="AD" clId="Web-{E06BB193-8B27-45A3-973A-5D8F4E645272}" dt="2023-10-29T15:10:00.214" v="425"/>
          <ac:picMkLst>
            <pc:docMk/>
            <pc:sldMk cId="3378641410" sldId="314"/>
            <ac:picMk id="4" creationId="{E2F02BBF-DA36-0BEA-FCAA-8A1CA8D6FCA2}"/>
          </ac:picMkLst>
        </pc:picChg>
      </pc:sldChg>
      <pc:sldChg chg="addSp delSp modSp add replId">
        <pc:chgData name="N Karasava" userId="S::nkarasava@ohacademy.co.uk::12f65518-b181-4aab-80be-597559a4f458" providerId="AD" clId="Web-{E06BB193-8B27-45A3-973A-5D8F4E645272}" dt="2023-10-29T15:10:48.919" v="435" actId="1076"/>
        <pc:sldMkLst>
          <pc:docMk/>
          <pc:sldMk cId="2142907986" sldId="315"/>
        </pc:sldMkLst>
        <pc:picChg chg="del">
          <ac:chgData name="N Karasava" userId="S::nkarasava@ohacademy.co.uk::12f65518-b181-4aab-80be-597559a4f458" providerId="AD" clId="Web-{E06BB193-8B27-45A3-973A-5D8F4E645272}" dt="2023-10-29T15:10:26.434" v="431"/>
          <ac:picMkLst>
            <pc:docMk/>
            <pc:sldMk cId="2142907986" sldId="315"/>
            <ac:picMk id="3" creationId="{FDB5D075-2386-4985-986C-CAE2EE86071A}"/>
          </ac:picMkLst>
        </pc:picChg>
        <pc:picChg chg="add mod">
          <ac:chgData name="N Karasava" userId="S::nkarasava@ohacademy.co.uk::12f65518-b181-4aab-80be-597559a4f458" providerId="AD" clId="Web-{E06BB193-8B27-45A3-973A-5D8F4E645272}" dt="2023-10-29T15:10:48.919" v="435" actId="1076"/>
          <ac:picMkLst>
            <pc:docMk/>
            <pc:sldMk cId="2142907986" sldId="315"/>
            <ac:picMk id="4" creationId="{5E4602A8-CBFF-2C54-00A1-0623C845D68C}"/>
          </ac:picMkLst>
        </pc:picChg>
      </pc:sldChg>
      <pc:sldChg chg="addSp delSp modSp add replId">
        <pc:chgData name="N Karasava" userId="S::nkarasava@ohacademy.co.uk::12f65518-b181-4aab-80be-597559a4f458" providerId="AD" clId="Web-{E06BB193-8B27-45A3-973A-5D8F4E645272}" dt="2023-10-29T15:11:13.295" v="441" actId="1076"/>
        <pc:sldMkLst>
          <pc:docMk/>
          <pc:sldMk cId="67952669" sldId="316"/>
        </pc:sldMkLst>
        <pc:picChg chg="add mod">
          <ac:chgData name="N Karasava" userId="S::nkarasava@ohacademy.co.uk::12f65518-b181-4aab-80be-597559a4f458" providerId="AD" clId="Web-{E06BB193-8B27-45A3-973A-5D8F4E645272}" dt="2023-10-29T15:11:13.295" v="441" actId="1076"/>
          <ac:picMkLst>
            <pc:docMk/>
            <pc:sldMk cId="67952669" sldId="316"/>
            <ac:picMk id="3" creationId="{DC0CA232-1A66-5F30-0829-8EA4F0C92784}"/>
          </ac:picMkLst>
        </pc:picChg>
        <pc:picChg chg="del">
          <ac:chgData name="N Karasava" userId="S::nkarasava@ohacademy.co.uk::12f65518-b181-4aab-80be-597559a4f458" providerId="AD" clId="Web-{E06BB193-8B27-45A3-973A-5D8F4E645272}" dt="2023-10-29T15:10:52.138" v="437"/>
          <ac:picMkLst>
            <pc:docMk/>
            <pc:sldMk cId="67952669" sldId="316"/>
            <ac:picMk id="4" creationId="{5E4602A8-CBFF-2C54-00A1-0623C845D68C}"/>
          </ac:picMkLst>
        </pc:picChg>
      </pc:sldChg>
      <pc:sldChg chg="addSp delSp modSp add replId">
        <pc:chgData name="N Karasava" userId="S::nkarasava@ohacademy.co.uk::12f65518-b181-4aab-80be-597559a4f458" providerId="AD" clId="Web-{E06BB193-8B27-45A3-973A-5D8F4E645272}" dt="2023-10-29T15:17:49.418" v="458" actId="1076"/>
        <pc:sldMkLst>
          <pc:docMk/>
          <pc:sldMk cId="3284251460" sldId="317"/>
        </pc:sldMkLst>
        <pc:picChg chg="del">
          <ac:chgData name="N Karasava" userId="S::nkarasava@ohacademy.co.uk::12f65518-b181-4aab-80be-597559a4f458" providerId="AD" clId="Web-{E06BB193-8B27-45A3-973A-5D8F4E645272}" dt="2023-10-29T15:11:18.639" v="443"/>
          <ac:picMkLst>
            <pc:docMk/>
            <pc:sldMk cId="3284251460" sldId="317"/>
            <ac:picMk id="3" creationId="{DC0CA232-1A66-5F30-0829-8EA4F0C92784}"/>
          </ac:picMkLst>
        </pc:picChg>
        <pc:picChg chg="add mod">
          <ac:chgData name="N Karasava" userId="S::nkarasava@ohacademy.co.uk::12f65518-b181-4aab-80be-597559a4f458" providerId="AD" clId="Web-{E06BB193-8B27-45A3-973A-5D8F4E645272}" dt="2023-10-29T15:17:42.278" v="455" actId="1076"/>
          <ac:picMkLst>
            <pc:docMk/>
            <pc:sldMk cId="3284251460" sldId="317"/>
            <ac:picMk id="4" creationId="{A6E6C6B5-1A96-B51E-71ED-235A243D71FE}"/>
          </ac:picMkLst>
        </pc:picChg>
        <pc:picChg chg="add mod">
          <ac:chgData name="N Karasava" userId="S::nkarasava@ohacademy.co.uk::12f65518-b181-4aab-80be-597559a4f458" providerId="AD" clId="Web-{E06BB193-8B27-45A3-973A-5D8F4E645272}" dt="2023-10-29T15:17:40.965" v="454" actId="1076"/>
          <ac:picMkLst>
            <pc:docMk/>
            <pc:sldMk cId="3284251460" sldId="317"/>
            <ac:picMk id="5" creationId="{6962B372-FC04-40DD-734A-297030F3FD2E}"/>
          </ac:picMkLst>
        </pc:picChg>
        <pc:picChg chg="add mod">
          <ac:chgData name="N Karasava" userId="S::nkarasava@ohacademy.co.uk::12f65518-b181-4aab-80be-597559a4f458" providerId="AD" clId="Web-{E06BB193-8B27-45A3-973A-5D8F4E645272}" dt="2023-10-29T15:16:31.181" v="449" actId="1076"/>
          <ac:picMkLst>
            <pc:docMk/>
            <pc:sldMk cId="3284251460" sldId="317"/>
            <ac:picMk id="6" creationId="{08BE48D5-A82A-49E3-BD2E-EBEA61305EB4}"/>
          </ac:picMkLst>
        </pc:picChg>
        <pc:picChg chg="add mod">
          <ac:chgData name="N Karasava" userId="S::nkarasava@ohacademy.co.uk::12f65518-b181-4aab-80be-597559a4f458" providerId="AD" clId="Web-{E06BB193-8B27-45A3-973A-5D8F4E645272}" dt="2023-10-29T15:17:49.418" v="458" actId="1076"/>
          <ac:picMkLst>
            <pc:docMk/>
            <pc:sldMk cId="3284251460" sldId="317"/>
            <ac:picMk id="7" creationId="{CEAEFD5F-BDA2-C333-4442-D936233A4380}"/>
          </ac:picMkLst>
        </pc:picChg>
      </pc:sldChg>
    </pc:docChg>
  </pc:docChgLst>
  <pc:docChgLst>
    <pc:chgData name="L Roberts" userId="S::lroberts@ohacademy.co.uk::bd6b7227-230d-44c8-b4fe-a13c6c7d9260" providerId="AD" clId="Web-{18E78AB0-BC64-4248-89D5-C726BFB31A53}"/>
    <pc:docChg chg="delSld modSld">
      <pc:chgData name="L Roberts" userId="S::lroberts@ohacademy.co.uk::bd6b7227-230d-44c8-b4fe-a13c6c7d9260" providerId="AD" clId="Web-{18E78AB0-BC64-4248-89D5-C726BFB31A53}" dt="2023-11-22T15:55:56.078" v="63"/>
      <pc:docMkLst>
        <pc:docMk/>
      </pc:docMkLst>
      <pc:sldChg chg="delSp modSp">
        <pc:chgData name="L Roberts" userId="S::lroberts@ohacademy.co.uk::bd6b7227-230d-44c8-b4fe-a13c6c7d9260" providerId="AD" clId="Web-{18E78AB0-BC64-4248-89D5-C726BFB31A53}" dt="2023-11-22T15:54:51.342" v="15" actId="20577"/>
        <pc:sldMkLst>
          <pc:docMk/>
          <pc:sldMk cId="3445115411" sldId="263"/>
        </pc:sldMkLst>
        <pc:spChg chg="mod">
          <ac:chgData name="L Roberts" userId="S::lroberts@ohacademy.co.uk::bd6b7227-230d-44c8-b4fe-a13c6c7d9260" providerId="AD" clId="Web-{18E78AB0-BC64-4248-89D5-C726BFB31A53}" dt="2023-11-22T15:54:51.342" v="15" actId="20577"/>
          <ac:spMkLst>
            <pc:docMk/>
            <pc:sldMk cId="3445115411" sldId="263"/>
            <ac:spMk id="3" creationId="{DCD2A9AE-8C14-09DB-518E-15242DC61215}"/>
          </ac:spMkLst>
        </pc:spChg>
        <pc:picChg chg="del">
          <ac:chgData name="L Roberts" userId="S::lroberts@ohacademy.co.uk::bd6b7227-230d-44c8-b4fe-a13c6c7d9260" providerId="AD" clId="Web-{18E78AB0-BC64-4248-89D5-C726BFB31A53}" dt="2023-11-22T15:54:47.982" v="12"/>
          <ac:picMkLst>
            <pc:docMk/>
            <pc:sldMk cId="3445115411" sldId="263"/>
            <ac:picMk id="4" creationId="{9D694FCC-43E3-AB31-FA95-918082C2F08E}"/>
          </ac:picMkLst>
        </pc:picChg>
      </pc:sldChg>
      <pc:sldChg chg="modSp">
        <pc:chgData name="L Roberts" userId="S::lroberts@ohacademy.co.uk::bd6b7227-230d-44c8-b4fe-a13c6c7d9260" providerId="AD" clId="Web-{18E78AB0-BC64-4248-89D5-C726BFB31A53}" dt="2023-11-22T15:54:46.654" v="11" actId="20577"/>
        <pc:sldMkLst>
          <pc:docMk/>
          <pc:sldMk cId="2772147081" sldId="264"/>
        </pc:sldMkLst>
        <pc:spChg chg="mod">
          <ac:chgData name="L Roberts" userId="S::lroberts@ohacademy.co.uk::bd6b7227-230d-44c8-b4fe-a13c6c7d9260" providerId="AD" clId="Web-{18E78AB0-BC64-4248-89D5-C726BFB31A53}" dt="2023-11-22T15:54:39.716" v="8" actId="20577"/>
          <ac:spMkLst>
            <pc:docMk/>
            <pc:sldMk cId="2772147081" sldId="264"/>
            <ac:spMk id="2" creationId="{AE73367C-222C-7065-C605-96620B86273D}"/>
          </ac:spMkLst>
        </pc:spChg>
        <pc:spChg chg="mod">
          <ac:chgData name="L Roberts" userId="S::lroberts@ohacademy.co.uk::bd6b7227-230d-44c8-b4fe-a13c6c7d9260" providerId="AD" clId="Web-{18E78AB0-BC64-4248-89D5-C726BFB31A53}" dt="2023-11-22T15:54:46.654" v="11" actId="20577"/>
          <ac:spMkLst>
            <pc:docMk/>
            <pc:sldMk cId="2772147081" sldId="264"/>
            <ac:spMk id="3" creationId="{160551F9-7AC3-B37B-BF87-17E3EFF320C3}"/>
          </ac:spMkLst>
        </pc:spChg>
      </pc:sldChg>
      <pc:sldChg chg="del">
        <pc:chgData name="L Roberts" userId="S::lroberts@ohacademy.co.uk::bd6b7227-230d-44c8-b4fe-a13c6c7d9260" providerId="AD" clId="Web-{18E78AB0-BC64-4248-89D5-C726BFB31A53}" dt="2023-11-22T15:55:41.265" v="49"/>
        <pc:sldMkLst>
          <pc:docMk/>
          <pc:sldMk cId="1073274745" sldId="265"/>
        </pc:sldMkLst>
      </pc:sldChg>
      <pc:sldChg chg="del">
        <pc:chgData name="L Roberts" userId="S::lroberts@ohacademy.co.uk::bd6b7227-230d-44c8-b4fe-a13c6c7d9260" providerId="AD" clId="Web-{18E78AB0-BC64-4248-89D5-C726BFB31A53}" dt="2023-11-22T15:55:39.952" v="47"/>
        <pc:sldMkLst>
          <pc:docMk/>
          <pc:sldMk cId="3260134501" sldId="266"/>
        </pc:sldMkLst>
      </pc:sldChg>
      <pc:sldChg chg="del">
        <pc:chgData name="L Roberts" userId="S::lroberts@ohacademy.co.uk::bd6b7227-230d-44c8-b4fe-a13c6c7d9260" providerId="AD" clId="Web-{18E78AB0-BC64-4248-89D5-C726BFB31A53}" dt="2023-11-22T15:55:39.671" v="46"/>
        <pc:sldMkLst>
          <pc:docMk/>
          <pc:sldMk cId="3063559122" sldId="267"/>
        </pc:sldMkLst>
      </pc:sldChg>
      <pc:sldChg chg="del">
        <pc:chgData name="L Roberts" userId="S::lroberts@ohacademy.co.uk::bd6b7227-230d-44c8-b4fe-a13c6c7d9260" providerId="AD" clId="Web-{18E78AB0-BC64-4248-89D5-C726BFB31A53}" dt="2023-11-22T15:55:39.108" v="45"/>
        <pc:sldMkLst>
          <pc:docMk/>
          <pc:sldMk cId="2560199662" sldId="268"/>
        </pc:sldMkLst>
      </pc:sldChg>
      <pc:sldChg chg="del">
        <pc:chgData name="L Roberts" userId="S::lroberts@ohacademy.co.uk::bd6b7227-230d-44c8-b4fe-a13c6c7d9260" providerId="AD" clId="Web-{18E78AB0-BC64-4248-89D5-C726BFB31A53}" dt="2023-11-22T15:55:38.718" v="44"/>
        <pc:sldMkLst>
          <pc:docMk/>
          <pc:sldMk cId="1002594043" sldId="269"/>
        </pc:sldMkLst>
      </pc:sldChg>
      <pc:sldChg chg="del">
        <pc:chgData name="L Roberts" userId="S::lroberts@ohacademy.co.uk::bd6b7227-230d-44c8-b4fe-a13c6c7d9260" providerId="AD" clId="Web-{18E78AB0-BC64-4248-89D5-C726BFB31A53}" dt="2023-11-22T15:55:38.202" v="43"/>
        <pc:sldMkLst>
          <pc:docMk/>
          <pc:sldMk cId="1200740334" sldId="270"/>
        </pc:sldMkLst>
      </pc:sldChg>
      <pc:sldChg chg="del">
        <pc:chgData name="L Roberts" userId="S::lroberts@ohacademy.co.uk::bd6b7227-230d-44c8-b4fe-a13c6c7d9260" providerId="AD" clId="Web-{18E78AB0-BC64-4248-89D5-C726BFB31A53}" dt="2023-11-22T15:55:37.655" v="42"/>
        <pc:sldMkLst>
          <pc:docMk/>
          <pc:sldMk cId="4044018917" sldId="271"/>
        </pc:sldMkLst>
      </pc:sldChg>
      <pc:sldChg chg="del">
        <pc:chgData name="L Roberts" userId="S::lroberts@ohacademy.co.uk::bd6b7227-230d-44c8-b4fe-a13c6c7d9260" providerId="AD" clId="Web-{18E78AB0-BC64-4248-89D5-C726BFB31A53}" dt="2023-11-22T15:55:34.733" v="40"/>
        <pc:sldMkLst>
          <pc:docMk/>
          <pc:sldMk cId="2157342484" sldId="272"/>
        </pc:sldMkLst>
      </pc:sldChg>
      <pc:sldChg chg="del">
        <pc:chgData name="L Roberts" userId="S::lroberts@ohacademy.co.uk::bd6b7227-230d-44c8-b4fe-a13c6c7d9260" providerId="AD" clId="Web-{18E78AB0-BC64-4248-89D5-C726BFB31A53}" dt="2023-11-22T15:55:34.389" v="39"/>
        <pc:sldMkLst>
          <pc:docMk/>
          <pc:sldMk cId="2054790174" sldId="273"/>
        </pc:sldMkLst>
      </pc:sldChg>
      <pc:sldChg chg="del">
        <pc:chgData name="L Roberts" userId="S::lroberts@ohacademy.co.uk::bd6b7227-230d-44c8-b4fe-a13c6c7d9260" providerId="AD" clId="Web-{18E78AB0-BC64-4248-89D5-C726BFB31A53}" dt="2023-11-22T15:55:37.171" v="41"/>
        <pc:sldMkLst>
          <pc:docMk/>
          <pc:sldMk cId="2265646460" sldId="274"/>
        </pc:sldMkLst>
      </pc:sldChg>
      <pc:sldChg chg="del">
        <pc:chgData name="L Roberts" userId="S::lroberts@ohacademy.co.uk::bd6b7227-230d-44c8-b4fe-a13c6c7d9260" providerId="AD" clId="Web-{18E78AB0-BC64-4248-89D5-C726BFB31A53}" dt="2023-11-22T15:55:48.374" v="50"/>
        <pc:sldMkLst>
          <pc:docMk/>
          <pc:sldMk cId="2492999104" sldId="278"/>
        </pc:sldMkLst>
      </pc:sldChg>
      <pc:sldChg chg="delSp modSp">
        <pc:chgData name="L Roberts" userId="S::lroberts@ohacademy.co.uk::bd6b7227-230d-44c8-b4fe-a13c6c7d9260" providerId="AD" clId="Web-{18E78AB0-BC64-4248-89D5-C726BFB31A53}" dt="2023-11-22T15:55:20.327" v="32"/>
        <pc:sldMkLst>
          <pc:docMk/>
          <pc:sldMk cId="3929488901" sldId="292"/>
        </pc:sldMkLst>
        <pc:spChg chg="del mod">
          <ac:chgData name="L Roberts" userId="S::lroberts@ohacademy.co.uk::bd6b7227-230d-44c8-b4fe-a13c6c7d9260" providerId="AD" clId="Web-{18E78AB0-BC64-4248-89D5-C726BFB31A53}" dt="2023-11-22T15:55:20.327" v="32"/>
          <ac:spMkLst>
            <pc:docMk/>
            <pc:sldMk cId="3929488901" sldId="292"/>
            <ac:spMk id="4" creationId="{6F358158-CF8D-9CA2-D6EB-F2712F091C34}"/>
          </ac:spMkLst>
        </pc:spChg>
        <pc:spChg chg="mod">
          <ac:chgData name="L Roberts" userId="S::lroberts@ohacademy.co.uk::bd6b7227-230d-44c8-b4fe-a13c6c7d9260" providerId="AD" clId="Web-{18E78AB0-BC64-4248-89D5-C726BFB31A53}" dt="2023-11-22T15:55:15.267" v="29" actId="20577"/>
          <ac:spMkLst>
            <pc:docMk/>
            <pc:sldMk cId="3929488901" sldId="292"/>
            <ac:spMk id="16" creationId="{D32C41CD-6C8C-0327-3189-062D97A81E33}"/>
          </ac:spMkLst>
        </pc:spChg>
      </pc:sldChg>
      <pc:sldChg chg="delSp">
        <pc:chgData name="L Roberts" userId="S::lroberts@ohacademy.co.uk::bd6b7227-230d-44c8-b4fe-a13c6c7d9260" providerId="AD" clId="Web-{18E78AB0-BC64-4248-89D5-C726BFB31A53}" dt="2023-11-22T15:55:10.373" v="27"/>
        <pc:sldMkLst>
          <pc:docMk/>
          <pc:sldMk cId="143412886" sldId="294"/>
        </pc:sldMkLst>
        <pc:spChg chg="del">
          <ac:chgData name="L Roberts" userId="S::lroberts@ohacademy.co.uk::bd6b7227-230d-44c8-b4fe-a13c6c7d9260" providerId="AD" clId="Web-{18E78AB0-BC64-4248-89D5-C726BFB31A53}" dt="2023-11-22T15:55:10.373" v="27"/>
          <ac:spMkLst>
            <pc:docMk/>
            <pc:sldMk cId="143412886" sldId="294"/>
            <ac:spMk id="6" creationId="{F3866C31-0780-0D73-241E-EE05A61E3BEA}"/>
          </ac:spMkLst>
        </pc:spChg>
      </pc:sldChg>
      <pc:sldChg chg="modSp">
        <pc:chgData name="L Roberts" userId="S::lroberts@ohacademy.co.uk::bd6b7227-230d-44c8-b4fe-a13c6c7d9260" providerId="AD" clId="Web-{18E78AB0-BC64-4248-89D5-C726BFB31A53}" dt="2023-11-22T15:55:03.201" v="26" actId="20577"/>
        <pc:sldMkLst>
          <pc:docMk/>
          <pc:sldMk cId="1260638067" sldId="295"/>
        </pc:sldMkLst>
        <pc:spChg chg="mod">
          <ac:chgData name="L Roberts" userId="S::lroberts@ohacademy.co.uk::bd6b7227-230d-44c8-b4fe-a13c6c7d9260" providerId="AD" clId="Web-{18E78AB0-BC64-4248-89D5-C726BFB31A53}" dt="2023-11-22T15:55:03.201" v="26" actId="20577"/>
          <ac:spMkLst>
            <pc:docMk/>
            <pc:sldMk cId="1260638067" sldId="295"/>
            <ac:spMk id="6" creationId="{F3866C31-0780-0D73-241E-EE05A61E3BEA}"/>
          </ac:spMkLst>
        </pc:spChg>
      </pc:sldChg>
      <pc:sldChg chg="del">
        <pc:chgData name="L Roberts" userId="S::lroberts@ohacademy.co.uk::bd6b7227-230d-44c8-b4fe-a13c6c7d9260" providerId="AD" clId="Web-{18E78AB0-BC64-4248-89D5-C726BFB31A53}" dt="2023-11-22T15:55:40.374" v="48"/>
        <pc:sldMkLst>
          <pc:docMk/>
          <pc:sldMk cId="3802075723" sldId="298"/>
        </pc:sldMkLst>
      </pc:sldChg>
      <pc:sldChg chg="del">
        <pc:chgData name="L Roberts" userId="S::lroberts@ohacademy.co.uk::bd6b7227-230d-44c8-b4fe-a13c6c7d9260" providerId="AD" clId="Web-{18E78AB0-BC64-4248-89D5-C726BFB31A53}" dt="2023-11-22T15:55:26.374" v="33"/>
        <pc:sldMkLst>
          <pc:docMk/>
          <pc:sldMk cId="1136846932" sldId="299"/>
        </pc:sldMkLst>
      </pc:sldChg>
      <pc:sldChg chg="del">
        <pc:chgData name="L Roberts" userId="S::lroberts@ohacademy.co.uk::bd6b7227-230d-44c8-b4fe-a13c6c7d9260" providerId="AD" clId="Web-{18E78AB0-BC64-4248-89D5-C726BFB31A53}" dt="2023-11-22T15:55:27.874" v="35"/>
        <pc:sldMkLst>
          <pc:docMk/>
          <pc:sldMk cId="3922807738" sldId="300"/>
        </pc:sldMkLst>
      </pc:sldChg>
      <pc:sldChg chg="del">
        <pc:chgData name="L Roberts" userId="S::lroberts@ohacademy.co.uk::bd6b7227-230d-44c8-b4fe-a13c6c7d9260" providerId="AD" clId="Web-{18E78AB0-BC64-4248-89D5-C726BFB31A53}" dt="2023-11-22T15:55:28.483" v="36"/>
        <pc:sldMkLst>
          <pc:docMk/>
          <pc:sldMk cId="2968684241" sldId="301"/>
        </pc:sldMkLst>
      </pc:sldChg>
      <pc:sldChg chg="del">
        <pc:chgData name="L Roberts" userId="S::lroberts@ohacademy.co.uk::bd6b7227-230d-44c8-b4fe-a13c6c7d9260" providerId="AD" clId="Web-{18E78AB0-BC64-4248-89D5-C726BFB31A53}" dt="2023-11-22T15:55:27.217" v="34"/>
        <pc:sldMkLst>
          <pc:docMk/>
          <pc:sldMk cId="2285779046" sldId="303"/>
        </pc:sldMkLst>
      </pc:sldChg>
      <pc:sldChg chg="del">
        <pc:chgData name="L Roberts" userId="S::lroberts@ohacademy.co.uk::bd6b7227-230d-44c8-b4fe-a13c6c7d9260" providerId="AD" clId="Web-{18E78AB0-BC64-4248-89D5-C726BFB31A53}" dt="2023-11-22T15:55:30.280" v="37"/>
        <pc:sldMkLst>
          <pc:docMk/>
          <pc:sldMk cId="2440617231" sldId="304"/>
        </pc:sldMkLst>
      </pc:sldChg>
      <pc:sldChg chg="del">
        <pc:chgData name="L Roberts" userId="S::lroberts@ohacademy.co.uk::bd6b7227-230d-44c8-b4fe-a13c6c7d9260" providerId="AD" clId="Web-{18E78AB0-BC64-4248-89D5-C726BFB31A53}" dt="2023-11-22T15:55:48.859" v="51"/>
        <pc:sldMkLst>
          <pc:docMk/>
          <pc:sldMk cId="1374585169" sldId="305"/>
        </pc:sldMkLst>
      </pc:sldChg>
      <pc:sldChg chg="del">
        <pc:chgData name="L Roberts" userId="S::lroberts@ohacademy.co.uk::bd6b7227-230d-44c8-b4fe-a13c6c7d9260" providerId="AD" clId="Web-{18E78AB0-BC64-4248-89D5-C726BFB31A53}" dt="2023-11-22T15:55:49.327" v="52"/>
        <pc:sldMkLst>
          <pc:docMk/>
          <pc:sldMk cId="480713439" sldId="306"/>
        </pc:sldMkLst>
      </pc:sldChg>
      <pc:sldChg chg="del">
        <pc:chgData name="L Roberts" userId="S::lroberts@ohacademy.co.uk::bd6b7227-230d-44c8-b4fe-a13c6c7d9260" providerId="AD" clId="Web-{18E78AB0-BC64-4248-89D5-C726BFB31A53}" dt="2023-11-22T15:55:49.671" v="53"/>
        <pc:sldMkLst>
          <pc:docMk/>
          <pc:sldMk cId="3614304469" sldId="307"/>
        </pc:sldMkLst>
      </pc:sldChg>
      <pc:sldChg chg="del">
        <pc:chgData name="L Roberts" userId="S::lroberts@ohacademy.co.uk::bd6b7227-230d-44c8-b4fe-a13c6c7d9260" providerId="AD" clId="Web-{18E78AB0-BC64-4248-89D5-C726BFB31A53}" dt="2023-11-22T15:55:50.655" v="54"/>
        <pc:sldMkLst>
          <pc:docMk/>
          <pc:sldMk cId="2278485823" sldId="308"/>
        </pc:sldMkLst>
      </pc:sldChg>
      <pc:sldChg chg="del">
        <pc:chgData name="L Roberts" userId="S::lroberts@ohacademy.co.uk::bd6b7227-230d-44c8-b4fe-a13c6c7d9260" providerId="AD" clId="Web-{18E78AB0-BC64-4248-89D5-C726BFB31A53}" dt="2023-11-22T15:55:51.077" v="55"/>
        <pc:sldMkLst>
          <pc:docMk/>
          <pc:sldMk cId="842485995" sldId="309"/>
        </pc:sldMkLst>
      </pc:sldChg>
      <pc:sldChg chg="del">
        <pc:chgData name="L Roberts" userId="S::lroberts@ohacademy.co.uk::bd6b7227-230d-44c8-b4fe-a13c6c7d9260" providerId="AD" clId="Web-{18E78AB0-BC64-4248-89D5-C726BFB31A53}" dt="2023-11-22T15:55:51.452" v="56"/>
        <pc:sldMkLst>
          <pc:docMk/>
          <pc:sldMk cId="1722696971" sldId="310"/>
        </pc:sldMkLst>
      </pc:sldChg>
      <pc:sldChg chg="del">
        <pc:chgData name="L Roberts" userId="S::lroberts@ohacademy.co.uk::bd6b7227-230d-44c8-b4fe-a13c6c7d9260" providerId="AD" clId="Web-{18E78AB0-BC64-4248-89D5-C726BFB31A53}" dt="2023-11-22T15:55:51.921" v="57"/>
        <pc:sldMkLst>
          <pc:docMk/>
          <pc:sldMk cId="3853501410" sldId="311"/>
        </pc:sldMkLst>
      </pc:sldChg>
      <pc:sldChg chg="del">
        <pc:chgData name="L Roberts" userId="S::lroberts@ohacademy.co.uk::bd6b7227-230d-44c8-b4fe-a13c6c7d9260" providerId="AD" clId="Web-{18E78AB0-BC64-4248-89D5-C726BFB31A53}" dt="2023-11-22T15:55:52.499" v="58"/>
        <pc:sldMkLst>
          <pc:docMk/>
          <pc:sldMk cId="573606071" sldId="312"/>
        </pc:sldMkLst>
      </pc:sldChg>
      <pc:sldChg chg="del">
        <pc:chgData name="L Roberts" userId="S::lroberts@ohacademy.co.uk::bd6b7227-230d-44c8-b4fe-a13c6c7d9260" providerId="AD" clId="Web-{18E78AB0-BC64-4248-89D5-C726BFB31A53}" dt="2023-11-22T15:55:53.343" v="59"/>
        <pc:sldMkLst>
          <pc:docMk/>
          <pc:sldMk cId="4165857651" sldId="313"/>
        </pc:sldMkLst>
      </pc:sldChg>
      <pc:sldChg chg="del">
        <pc:chgData name="L Roberts" userId="S::lroberts@ohacademy.co.uk::bd6b7227-230d-44c8-b4fe-a13c6c7d9260" providerId="AD" clId="Web-{18E78AB0-BC64-4248-89D5-C726BFB31A53}" dt="2023-11-22T15:55:53.921" v="60"/>
        <pc:sldMkLst>
          <pc:docMk/>
          <pc:sldMk cId="3378641410" sldId="314"/>
        </pc:sldMkLst>
      </pc:sldChg>
      <pc:sldChg chg="del">
        <pc:chgData name="L Roberts" userId="S::lroberts@ohacademy.co.uk::bd6b7227-230d-44c8-b4fe-a13c6c7d9260" providerId="AD" clId="Web-{18E78AB0-BC64-4248-89D5-C726BFB31A53}" dt="2023-11-22T15:55:54.359" v="61"/>
        <pc:sldMkLst>
          <pc:docMk/>
          <pc:sldMk cId="2142907986" sldId="315"/>
        </pc:sldMkLst>
      </pc:sldChg>
      <pc:sldChg chg="del">
        <pc:chgData name="L Roberts" userId="S::lroberts@ohacademy.co.uk::bd6b7227-230d-44c8-b4fe-a13c6c7d9260" providerId="AD" clId="Web-{18E78AB0-BC64-4248-89D5-C726BFB31A53}" dt="2023-11-22T15:55:55.140" v="62"/>
        <pc:sldMkLst>
          <pc:docMk/>
          <pc:sldMk cId="67952669" sldId="316"/>
        </pc:sldMkLst>
      </pc:sldChg>
      <pc:sldChg chg="del">
        <pc:chgData name="L Roberts" userId="S::lroberts@ohacademy.co.uk::bd6b7227-230d-44c8-b4fe-a13c6c7d9260" providerId="AD" clId="Web-{18E78AB0-BC64-4248-89D5-C726BFB31A53}" dt="2023-11-22T15:55:56.078" v="63"/>
        <pc:sldMkLst>
          <pc:docMk/>
          <pc:sldMk cId="3284251460" sldId="317"/>
        </pc:sldMkLst>
      </pc:sldChg>
      <pc:sldChg chg="del">
        <pc:chgData name="L Roberts" userId="S::lroberts@ohacademy.co.uk::bd6b7227-230d-44c8-b4fe-a13c6c7d9260" providerId="AD" clId="Web-{18E78AB0-BC64-4248-89D5-C726BFB31A53}" dt="2023-11-22T15:55:32.499" v="38"/>
        <pc:sldMkLst>
          <pc:docMk/>
          <pc:sldMk cId="999291880" sldId="325"/>
        </pc:sldMkLst>
      </pc:sldChg>
    </pc:docChg>
  </pc:docChgLst>
  <pc:docChgLst>
    <pc:chgData name="L Roberts" userId="S::lroberts@ohacademy.co.uk::bd6b7227-230d-44c8-b4fe-a13c6c7d9260" providerId="AD" clId="Web-{A3666B08-E814-4AA5-B9C5-A077B84AD4C6}"/>
    <pc:docChg chg="delSld">
      <pc:chgData name="L Roberts" userId="S::lroberts@ohacademy.co.uk::bd6b7227-230d-44c8-b4fe-a13c6c7d9260" providerId="AD" clId="Web-{A3666B08-E814-4AA5-B9C5-A077B84AD4C6}" dt="2023-11-05T10:53:52.717" v="0"/>
      <pc:docMkLst>
        <pc:docMk/>
      </pc:docMkLst>
      <pc:sldChg chg="del">
        <pc:chgData name="L Roberts" userId="S::lroberts@ohacademy.co.uk::bd6b7227-230d-44c8-b4fe-a13c6c7d9260" providerId="AD" clId="Web-{A3666B08-E814-4AA5-B9C5-A077B84AD4C6}" dt="2023-11-05T10:53:52.717" v="0"/>
        <pc:sldMkLst>
          <pc:docMk/>
          <pc:sldMk cId="3047291985" sldId="285"/>
        </pc:sldMkLst>
      </pc:sldChg>
    </pc:docChg>
  </pc:docChgLst>
  <pc:docChgLst>
    <pc:chgData name="L Roberts" userId="S::lroberts@ohacademy.co.uk::bd6b7227-230d-44c8-b4fe-a13c6c7d9260" providerId="AD" clId="Web-{263F4CBC-35C2-48F7-9785-7AD577FC2533}"/>
    <pc:docChg chg="delSld modSld">
      <pc:chgData name="L Roberts" userId="S::lroberts@ohacademy.co.uk::bd6b7227-230d-44c8-b4fe-a13c6c7d9260" providerId="AD" clId="Web-{263F4CBC-35C2-48F7-9785-7AD577FC2533}" dt="2023-12-12T15:48:13.725" v="42"/>
      <pc:docMkLst>
        <pc:docMk/>
      </pc:docMkLst>
      <pc:sldChg chg="modSp">
        <pc:chgData name="L Roberts" userId="S::lroberts@ohacademy.co.uk::bd6b7227-230d-44c8-b4fe-a13c6c7d9260" providerId="AD" clId="Web-{263F4CBC-35C2-48F7-9785-7AD577FC2533}" dt="2023-12-12T15:46:55.785" v="13" actId="20577"/>
        <pc:sldMkLst>
          <pc:docMk/>
          <pc:sldMk cId="2772147081" sldId="264"/>
        </pc:sldMkLst>
        <pc:spChg chg="mod">
          <ac:chgData name="L Roberts" userId="S::lroberts@ohacademy.co.uk::bd6b7227-230d-44c8-b4fe-a13c6c7d9260" providerId="AD" clId="Web-{263F4CBC-35C2-48F7-9785-7AD577FC2533}" dt="2023-12-12T15:46:55.785" v="13" actId="20577"/>
          <ac:spMkLst>
            <pc:docMk/>
            <pc:sldMk cId="2772147081" sldId="264"/>
            <ac:spMk id="2" creationId="{AE73367C-222C-7065-C605-96620B86273D}"/>
          </ac:spMkLst>
        </pc:spChg>
        <pc:spChg chg="mod">
          <ac:chgData name="L Roberts" userId="S::lroberts@ohacademy.co.uk::bd6b7227-230d-44c8-b4fe-a13c6c7d9260" providerId="AD" clId="Web-{263F4CBC-35C2-48F7-9785-7AD577FC2533}" dt="2023-12-12T15:46:50.410" v="7" actId="20577"/>
          <ac:spMkLst>
            <pc:docMk/>
            <pc:sldMk cId="2772147081" sldId="264"/>
            <ac:spMk id="3" creationId="{160551F9-7AC3-B37B-BF87-17E3EFF320C3}"/>
          </ac:spMkLst>
        </pc:spChg>
      </pc:sldChg>
      <pc:sldChg chg="del">
        <pc:chgData name="L Roberts" userId="S::lroberts@ohacademy.co.uk::bd6b7227-230d-44c8-b4fe-a13c6c7d9260" providerId="AD" clId="Web-{263F4CBC-35C2-48F7-9785-7AD577FC2533}" dt="2023-12-12T15:47:22.942" v="25"/>
        <pc:sldMkLst>
          <pc:docMk/>
          <pc:sldMk cId="3021655377" sldId="270"/>
        </pc:sldMkLst>
      </pc:sldChg>
      <pc:sldChg chg="modSp">
        <pc:chgData name="L Roberts" userId="S::lroberts@ohacademy.co.uk::bd6b7227-230d-44c8-b4fe-a13c6c7d9260" providerId="AD" clId="Web-{263F4CBC-35C2-48F7-9785-7AD577FC2533}" dt="2023-12-12T15:47:13.395" v="24" actId="20577"/>
        <pc:sldMkLst>
          <pc:docMk/>
          <pc:sldMk cId="1260638067" sldId="295"/>
        </pc:sldMkLst>
        <pc:spChg chg="mod">
          <ac:chgData name="L Roberts" userId="S::lroberts@ohacademy.co.uk::bd6b7227-230d-44c8-b4fe-a13c6c7d9260" providerId="AD" clId="Web-{263F4CBC-35C2-48F7-9785-7AD577FC2533}" dt="2023-12-12T15:47:13.395" v="24" actId="20577"/>
          <ac:spMkLst>
            <pc:docMk/>
            <pc:sldMk cId="1260638067" sldId="295"/>
            <ac:spMk id="6" creationId="{F3866C31-0780-0D73-241E-EE05A61E3BEA}"/>
          </ac:spMkLst>
        </pc:spChg>
      </pc:sldChg>
      <pc:sldChg chg="del">
        <pc:chgData name="L Roberts" userId="S::lroberts@ohacademy.co.uk::bd6b7227-230d-44c8-b4fe-a13c6c7d9260" providerId="AD" clId="Web-{263F4CBC-35C2-48F7-9785-7AD577FC2533}" dt="2023-12-12T15:47:24.708" v="29"/>
        <pc:sldMkLst>
          <pc:docMk/>
          <pc:sldMk cId="3409368617" sldId="300"/>
        </pc:sldMkLst>
      </pc:sldChg>
      <pc:sldChg chg="del">
        <pc:chgData name="L Roberts" userId="S::lroberts@ohacademy.co.uk::bd6b7227-230d-44c8-b4fe-a13c6c7d9260" providerId="AD" clId="Web-{263F4CBC-35C2-48F7-9785-7AD577FC2533}" dt="2023-12-12T15:47:23.833" v="27"/>
        <pc:sldMkLst>
          <pc:docMk/>
          <pc:sldMk cId="2334692919" sldId="301"/>
        </pc:sldMkLst>
      </pc:sldChg>
      <pc:sldChg chg="del">
        <pc:chgData name="L Roberts" userId="S::lroberts@ohacademy.co.uk::bd6b7227-230d-44c8-b4fe-a13c6c7d9260" providerId="AD" clId="Web-{263F4CBC-35C2-48F7-9785-7AD577FC2533}" dt="2023-12-12T15:47:24.301" v="28"/>
        <pc:sldMkLst>
          <pc:docMk/>
          <pc:sldMk cId="1066895781" sldId="302"/>
        </pc:sldMkLst>
      </pc:sldChg>
      <pc:sldChg chg="del">
        <pc:chgData name="L Roberts" userId="S::lroberts@ohacademy.co.uk::bd6b7227-230d-44c8-b4fe-a13c6c7d9260" providerId="AD" clId="Web-{263F4CBC-35C2-48F7-9785-7AD577FC2533}" dt="2023-12-12T15:47:23.473" v="26"/>
        <pc:sldMkLst>
          <pc:docMk/>
          <pc:sldMk cId="1328750536" sldId="303"/>
        </pc:sldMkLst>
      </pc:sldChg>
      <pc:sldChg chg="delSp">
        <pc:chgData name="L Roberts" userId="S::lroberts@ohacademy.co.uk::bd6b7227-230d-44c8-b4fe-a13c6c7d9260" providerId="AD" clId="Web-{263F4CBC-35C2-48F7-9785-7AD577FC2533}" dt="2023-12-12T15:47:56.834" v="36"/>
        <pc:sldMkLst>
          <pc:docMk/>
          <pc:sldMk cId="29730717" sldId="318"/>
        </pc:sldMkLst>
        <pc:spChg chg="del">
          <ac:chgData name="L Roberts" userId="S::lroberts@ohacademy.co.uk::bd6b7227-230d-44c8-b4fe-a13c6c7d9260" providerId="AD" clId="Web-{263F4CBC-35C2-48F7-9785-7AD577FC2533}" dt="2023-12-12T15:47:56.834" v="36"/>
          <ac:spMkLst>
            <pc:docMk/>
            <pc:sldMk cId="29730717" sldId="318"/>
            <ac:spMk id="7" creationId="{CAD384B9-20B1-9DD3-3D72-74BE3027471B}"/>
          </ac:spMkLst>
        </pc:spChg>
        <pc:picChg chg="del">
          <ac:chgData name="L Roberts" userId="S::lroberts@ohacademy.co.uk::bd6b7227-230d-44c8-b4fe-a13c6c7d9260" providerId="AD" clId="Web-{263F4CBC-35C2-48F7-9785-7AD577FC2533}" dt="2023-12-12T15:47:54.005" v="35"/>
          <ac:picMkLst>
            <pc:docMk/>
            <pc:sldMk cId="29730717" sldId="318"/>
            <ac:picMk id="3" creationId="{80995AF9-DF1A-C5F7-6F0B-85DA28B03C1C}"/>
          </ac:picMkLst>
        </pc:picChg>
      </pc:sldChg>
      <pc:sldChg chg="delSp">
        <pc:chgData name="L Roberts" userId="S::lroberts@ohacademy.co.uk::bd6b7227-230d-44c8-b4fe-a13c6c7d9260" providerId="AD" clId="Web-{263F4CBC-35C2-48F7-9785-7AD577FC2533}" dt="2023-12-12T15:47:49.880" v="34"/>
        <pc:sldMkLst>
          <pc:docMk/>
          <pc:sldMk cId="2616173769" sldId="319"/>
        </pc:sldMkLst>
        <pc:spChg chg="del">
          <ac:chgData name="L Roberts" userId="S::lroberts@ohacademy.co.uk::bd6b7227-230d-44c8-b4fe-a13c6c7d9260" providerId="AD" clId="Web-{263F4CBC-35C2-48F7-9785-7AD577FC2533}" dt="2023-12-12T15:47:46.224" v="33"/>
          <ac:spMkLst>
            <pc:docMk/>
            <pc:sldMk cId="2616173769" sldId="319"/>
            <ac:spMk id="7" creationId="{E725996D-A2AE-5768-08C6-C7A9A99A16EC}"/>
          </ac:spMkLst>
        </pc:spChg>
        <pc:spChg chg="del">
          <ac:chgData name="L Roberts" userId="S::lroberts@ohacademy.co.uk::bd6b7227-230d-44c8-b4fe-a13c6c7d9260" providerId="AD" clId="Web-{263F4CBC-35C2-48F7-9785-7AD577FC2533}" dt="2023-12-12T15:47:39.880" v="32"/>
          <ac:spMkLst>
            <pc:docMk/>
            <pc:sldMk cId="2616173769" sldId="319"/>
            <ac:spMk id="9" creationId="{8D6BE8E8-59AD-861A-CC4E-55F959D823B9}"/>
          </ac:spMkLst>
        </pc:spChg>
        <pc:spChg chg="del">
          <ac:chgData name="L Roberts" userId="S::lroberts@ohacademy.co.uk::bd6b7227-230d-44c8-b4fe-a13c6c7d9260" providerId="AD" clId="Web-{263F4CBC-35C2-48F7-9785-7AD577FC2533}" dt="2023-12-12T15:47:49.880" v="34"/>
          <ac:spMkLst>
            <pc:docMk/>
            <pc:sldMk cId="2616173769" sldId="319"/>
            <ac:spMk id="10" creationId="{D0E8BCF8-6EA2-AE52-3371-FBF4310F9DAD}"/>
          </ac:spMkLst>
        </pc:spChg>
        <pc:picChg chg="del">
          <ac:chgData name="L Roberts" userId="S::lroberts@ohacademy.co.uk::bd6b7227-230d-44c8-b4fe-a13c6c7d9260" providerId="AD" clId="Web-{263F4CBC-35C2-48F7-9785-7AD577FC2533}" dt="2023-12-12T15:47:37.192" v="31"/>
          <ac:picMkLst>
            <pc:docMk/>
            <pc:sldMk cId="2616173769" sldId="319"/>
            <ac:picMk id="3" creationId="{E540C5E6-6C4C-7D45-777A-E9D5DC73BFBE}"/>
          </ac:picMkLst>
        </pc:picChg>
      </pc:sldChg>
      <pc:sldChg chg="delSp">
        <pc:chgData name="L Roberts" userId="S::lroberts@ohacademy.co.uk::bd6b7227-230d-44c8-b4fe-a13c6c7d9260" providerId="AD" clId="Web-{263F4CBC-35C2-48F7-9785-7AD577FC2533}" dt="2023-12-12T15:47:34.114" v="30"/>
        <pc:sldMkLst>
          <pc:docMk/>
          <pc:sldMk cId="3051416275" sldId="320"/>
        </pc:sldMkLst>
        <pc:picChg chg="del">
          <ac:chgData name="L Roberts" userId="S::lroberts@ohacademy.co.uk::bd6b7227-230d-44c8-b4fe-a13c6c7d9260" providerId="AD" clId="Web-{263F4CBC-35C2-48F7-9785-7AD577FC2533}" dt="2023-12-12T15:47:34.114" v="30"/>
          <ac:picMkLst>
            <pc:docMk/>
            <pc:sldMk cId="3051416275" sldId="320"/>
            <ac:picMk id="4" creationId="{38A03D2F-38F8-324B-E591-D4F3A04978C4}"/>
          </ac:picMkLst>
        </pc:picChg>
      </pc:sldChg>
      <pc:sldChg chg="delSp">
        <pc:chgData name="L Roberts" userId="S::lroberts@ohacademy.co.uk::bd6b7227-230d-44c8-b4fe-a13c6c7d9260" providerId="AD" clId="Web-{263F4CBC-35C2-48F7-9785-7AD577FC2533}" dt="2023-12-12T15:48:01.662" v="38"/>
        <pc:sldMkLst>
          <pc:docMk/>
          <pc:sldMk cId="3856763049" sldId="322"/>
        </pc:sldMkLst>
        <pc:spChg chg="del">
          <ac:chgData name="L Roberts" userId="S::lroberts@ohacademy.co.uk::bd6b7227-230d-44c8-b4fe-a13c6c7d9260" providerId="AD" clId="Web-{263F4CBC-35C2-48F7-9785-7AD577FC2533}" dt="2023-12-12T15:48:01.662" v="38"/>
          <ac:spMkLst>
            <pc:docMk/>
            <pc:sldMk cId="3856763049" sldId="322"/>
            <ac:spMk id="6" creationId="{1781FC1A-4908-DF17-9FC3-D8A5E5BFBE90}"/>
          </ac:spMkLst>
        </pc:spChg>
        <pc:picChg chg="del">
          <ac:chgData name="L Roberts" userId="S::lroberts@ohacademy.co.uk::bd6b7227-230d-44c8-b4fe-a13c6c7d9260" providerId="AD" clId="Web-{263F4CBC-35C2-48F7-9785-7AD577FC2533}" dt="2023-12-12T15:47:59.162" v="37"/>
          <ac:picMkLst>
            <pc:docMk/>
            <pc:sldMk cId="3856763049" sldId="322"/>
            <ac:picMk id="4" creationId="{553A5879-B04F-9FF3-66F7-B25246954F95}"/>
          </ac:picMkLst>
        </pc:picChg>
      </pc:sldChg>
      <pc:sldChg chg="delSp">
        <pc:chgData name="L Roberts" userId="S::lroberts@ohacademy.co.uk::bd6b7227-230d-44c8-b4fe-a13c6c7d9260" providerId="AD" clId="Web-{263F4CBC-35C2-48F7-9785-7AD577FC2533}" dt="2023-12-12T15:48:08.443" v="40"/>
        <pc:sldMkLst>
          <pc:docMk/>
          <pc:sldMk cId="1290192722" sldId="323"/>
        </pc:sldMkLst>
        <pc:spChg chg="del">
          <ac:chgData name="L Roberts" userId="S::lroberts@ohacademy.co.uk::bd6b7227-230d-44c8-b4fe-a13c6c7d9260" providerId="AD" clId="Web-{263F4CBC-35C2-48F7-9785-7AD577FC2533}" dt="2023-12-12T15:48:08.443" v="40"/>
          <ac:spMkLst>
            <pc:docMk/>
            <pc:sldMk cId="1290192722" sldId="323"/>
            <ac:spMk id="6" creationId="{1781FC1A-4908-DF17-9FC3-D8A5E5BFBE90}"/>
          </ac:spMkLst>
        </pc:spChg>
        <pc:picChg chg="del">
          <ac:chgData name="L Roberts" userId="S::lroberts@ohacademy.co.uk::bd6b7227-230d-44c8-b4fe-a13c6c7d9260" providerId="AD" clId="Web-{263F4CBC-35C2-48F7-9785-7AD577FC2533}" dt="2023-12-12T15:48:05.599" v="39"/>
          <ac:picMkLst>
            <pc:docMk/>
            <pc:sldMk cId="1290192722" sldId="323"/>
            <ac:picMk id="3" creationId="{55DAE645-D087-8E5E-4401-AE468B936177}"/>
          </ac:picMkLst>
        </pc:picChg>
      </pc:sldChg>
      <pc:sldChg chg="delSp">
        <pc:chgData name="L Roberts" userId="S::lroberts@ohacademy.co.uk::bd6b7227-230d-44c8-b4fe-a13c6c7d9260" providerId="AD" clId="Web-{263F4CBC-35C2-48F7-9785-7AD577FC2533}" dt="2023-12-12T15:48:13.725" v="42"/>
        <pc:sldMkLst>
          <pc:docMk/>
          <pc:sldMk cId="2539401094" sldId="324"/>
        </pc:sldMkLst>
        <pc:spChg chg="del">
          <ac:chgData name="L Roberts" userId="S::lroberts@ohacademy.co.uk::bd6b7227-230d-44c8-b4fe-a13c6c7d9260" providerId="AD" clId="Web-{263F4CBC-35C2-48F7-9785-7AD577FC2533}" dt="2023-12-12T15:48:13.725" v="42"/>
          <ac:spMkLst>
            <pc:docMk/>
            <pc:sldMk cId="2539401094" sldId="324"/>
            <ac:spMk id="6" creationId="{1781FC1A-4908-DF17-9FC3-D8A5E5BFBE90}"/>
          </ac:spMkLst>
        </pc:spChg>
        <pc:picChg chg="del">
          <ac:chgData name="L Roberts" userId="S::lroberts@ohacademy.co.uk::bd6b7227-230d-44c8-b4fe-a13c6c7d9260" providerId="AD" clId="Web-{263F4CBC-35C2-48F7-9785-7AD577FC2533}" dt="2023-12-12T15:48:11.193" v="41"/>
          <ac:picMkLst>
            <pc:docMk/>
            <pc:sldMk cId="2539401094" sldId="324"/>
            <ac:picMk id="4" creationId="{F474F08D-6E9C-ABDA-09C5-ADBBA5FD059C}"/>
          </ac:picMkLst>
        </pc:picChg>
      </pc:sldChg>
    </pc:docChg>
  </pc:docChgLst>
  <pc:docChgLst>
    <pc:chgData name="L Roberts" userId="S::lroberts@ohacademy.co.uk::bd6b7227-230d-44c8-b4fe-a13c6c7d9260" providerId="AD" clId="Web-{E1236428-7E6E-63B3-0B2B-DA00407AD980}"/>
    <pc:docChg chg="modSld">
      <pc:chgData name="L Roberts" userId="S::lroberts@ohacademy.co.uk::bd6b7227-230d-44c8-b4fe-a13c6c7d9260" providerId="AD" clId="Web-{E1236428-7E6E-63B3-0B2B-DA00407AD980}" dt="2024-02-10T12:15:39.316" v="133" actId="20577"/>
      <pc:docMkLst>
        <pc:docMk/>
      </pc:docMkLst>
      <pc:sldChg chg="modSp">
        <pc:chgData name="L Roberts" userId="S::lroberts@ohacademy.co.uk::bd6b7227-230d-44c8-b4fe-a13c6c7d9260" providerId="AD" clId="Web-{E1236428-7E6E-63B3-0B2B-DA00407AD980}" dt="2024-02-10T11:31:23.564" v="2" actId="20577"/>
        <pc:sldMkLst>
          <pc:docMk/>
          <pc:sldMk cId="2772147081" sldId="264"/>
        </pc:sldMkLst>
        <pc:spChg chg="mod">
          <ac:chgData name="L Roberts" userId="S::lroberts@ohacademy.co.uk::bd6b7227-230d-44c8-b4fe-a13c6c7d9260" providerId="AD" clId="Web-{E1236428-7E6E-63B3-0B2B-DA00407AD980}" dt="2024-02-10T11:31:23.564" v="2" actId="20577"/>
          <ac:spMkLst>
            <pc:docMk/>
            <pc:sldMk cId="2772147081" sldId="264"/>
            <ac:spMk id="3" creationId="{160551F9-7AC3-B37B-BF87-17E3EFF320C3}"/>
          </ac:spMkLst>
        </pc:spChg>
      </pc:sldChg>
      <pc:sldChg chg="addSp delSp modSp">
        <pc:chgData name="L Roberts" userId="S::lroberts@ohacademy.co.uk::bd6b7227-230d-44c8-b4fe-a13c6c7d9260" providerId="AD" clId="Web-{E1236428-7E6E-63B3-0B2B-DA00407AD980}" dt="2024-02-10T12:15:05.002" v="123" actId="1076"/>
        <pc:sldMkLst>
          <pc:docMk/>
          <pc:sldMk cId="2440247911" sldId="280"/>
        </pc:sldMkLst>
        <pc:picChg chg="add mod">
          <ac:chgData name="L Roberts" userId="S::lroberts@ohacademy.co.uk::bd6b7227-230d-44c8-b4fe-a13c6c7d9260" providerId="AD" clId="Web-{E1236428-7E6E-63B3-0B2B-DA00407AD980}" dt="2024-02-10T12:15:05.002" v="123" actId="1076"/>
          <ac:picMkLst>
            <pc:docMk/>
            <pc:sldMk cId="2440247911" sldId="280"/>
            <ac:picMk id="3" creationId="{C9D29411-859D-FC2E-00E1-F07708809DD2}"/>
          </ac:picMkLst>
        </pc:picChg>
        <pc:picChg chg="del">
          <ac:chgData name="L Roberts" userId="S::lroberts@ohacademy.co.uk::bd6b7227-230d-44c8-b4fe-a13c6c7d9260" providerId="AD" clId="Web-{E1236428-7E6E-63B3-0B2B-DA00407AD980}" dt="2024-02-10T12:12:08.123" v="121"/>
          <ac:picMkLst>
            <pc:docMk/>
            <pc:sldMk cId="2440247911" sldId="280"/>
            <ac:picMk id="4" creationId="{DDADE22B-5157-5671-F820-F8B2A842A37B}"/>
          </ac:picMkLst>
        </pc:picChg>
      </pc:sldChg>
      <pc:sldChg chg="modSp">
        <pc:chgData name="L Roberts" userId="S::lroberts@ohacademy.co.uk::bd6b7227-230d-44c8-b4fe-a13c6c7d9260" providerId="AD" clId="Web-{E1236428-7E6E-63B3-0B2B-DA00407AD980}" dt="2024-02-10T12:15:39.316" v="133" actId="20577"/>
        <pc:sldMkLst>
          <pc:docMk/>
          <pc:sldMk cId="1954125503" sldId="286"/>
        </pc:sldMkLst>
        <pc:spChg chg="mod">
          <ac:chgData name="L Roberts" userId="S::lroberts@ohacademy.co.uk::bd6b7227-230d-44c8-b4fe-a13c6c7d9260" providerId="AD" clId="Web-{E1236428-7E6E-63B3-0B2B-DA00407AD980}" dt="2024-02-10T12:15:39.316" v="133" actId="20577"/>
          <ac:spMkLst>
            <pc:docMk/>
            <pc:sldMk cId="1954125503" sldId="286"/>
            <ac:spMk id="5" creationId="{462C1174-EA70-C596-2684-1A3F7869DDD7}"/>
          </ac:spMkLst>
        </pc:spChg>
      </pc:sldChg>
      <pc:sldChg chg="delSp modSp">
        <pc:chgData name="L Roberts" userId="S::lroberts@ohacademy.co.uk::bd6b7227-230d-44c8-b4fe-a13c6c7d9260" providerId="AD" clId="Web-{E1236428-7E6E-63B3-0B2B-DA00407AD980}" dt="2024-02-10T12:12:03.358" v="120" actId="1076"/>
        <pc:sldMkLst>
          <pc:docMk/>
          <pc:sldMk cId="268480551" sldId="288"/>
        </pc:sldMkLst>
        <pc:spChg chg="mod">
          <ac:chgData name="L Roberts" userId="S::lroberts@ohacademy.co.uk::bd6b7227-230d-44c8-b4fe-a13c6c7d9260" providerId="AD" clId="Web-{E1236428-7E6E-63B3-0B2B-DA00407AD980}" dt="2024-02-10T12:11:57.279" v="118" actId="1076"/>
          <ac:spMkLst>
            <pc:docMk/>
            <pc:sldMk cId="268480551" sldId="288"/>
            <ac:spMk id="8" creationId="{4E93389F-9C66-008D-3EEF-83B17CA1DFAA}"/>
          </ac:spMkLst>
        </pc:spChg>
        <pc:spChg chg="del mod">
          <ac:chgData name="L Roberts" userId="S::lroberts@ohacademy.co.uk::bd6b7227-230d-44c8-b4fe-a13c6c7d9260" providerId="AD" clId="Web-{E1236428-7E6E-63B3-0B2B-DA00407AD980}" dt="2024-02-10T12:11:55.451" v="117"/>
          <ac:spMkLst>
            <pc:docMk/>
            <pc:sldMk cId="268480551" sldId="288"/>
            <ac:spMk id="9" creationId="{EE348C95-D0DC-E6EC-FF01-73E872FE24E0}"/>
          </ac:spMkLst>
        </pc:spChg>
        <pc:spChg chg="del">
          <ac:chgData name="L Roberts" userId="S::lroberts@ohacademy.co.uk::bd6b7227-230d-44c8-b4fe-a13c6c7d9260" providerId="AD" clId="Web-{E1236428-7E6E-63B3-0B2B-DA00407AD980}" dt="2024-02-10T12:11:59.920" v="119"/>
          <ac:spMkLst>
            <pc:docMk/>
            <pc:sldMk cId="268480551" sldId="288"/>
            <ac:spMk id="10" creationId="{E0B5C20B-DA05-2FF6-3ECE-262BE97E698E}"/>
          </ac:spMkLst>
        </pc:spChg>
        <pc:spChg chg="mod">
          <ac:chgData name="L Roberts" userId="S::lroberts@ohacademy.co.uk::bd6b7227-230d-44c8-b4fe-a13c6c7d9260" providerId="AD" clId="Web-{E1236428-7E6E-63B3-0B2B-DA00407AD980}" dt="2024-02-10T12:11:41.576" v="109" actId="20577"/>
          <ac:spMkLst>
            <pc:docMk/>
            <pc:sldMk cId="268480551" sldId="288"/>
            <ac:spMk id="11" creationId="{369A9684-A84B-F9C9-9C9C-B9748EE85733}"/>
          </ac:spMkLst>
        </pc:spChg>
        <pc:spChg chg="del mod">
          <ac:chgData name="L Roberts" userId="S::lroberts@ohacademy.co.uk::bd6b7227-230d-44c8-b4fe-a13c6c7d9260" providerId="AD" clId="Web-{E1236428-7E6E-63B3-0B2B-DA00407AD980}" dt="2024-02-10T12:11:52.639" v="115"/>
          <ac:spMkLst>
            <pc:docMk/>
            <pc:sldMk cId="268480551" sldId="288"/>
            <ac:spMk id="14" creationId="{8976C2EB-5131-CF9D-163A-582B6963F613}"/>
          </ac:spMkLst>
        </pc:spChg>
        <pc:spChg chg="mod">
          <ac:chgData name="L Roberts" userId="S::lroberts@ohacademy.co.uk::bd6b7227-230d-44c8-b4fe-a13c6c7d9260" providerId="AD" clId="Web-{E1236428-7E6E-63B3-0B2B-DA00407AD980}" dt="2024-02-10T12:12:03.358" v="120" actId="1076"/>
          <ac:spMkLst>
            <pc:docMk/>
            <pc:sldMk cId="268480551" sldId="288"/>
            <ac:spMk id="16" creationId="{60D2AA4C-89E7-D54A-59F2-3129EEC4718E}"/>
          </ac:spMkLst>
        </pc:spChg>
        <pc:spChg chg="mod">
          <ac:chgData name="L Roberts" userId="S::lroberts@ohacademy.co.uk::bd6b7227-230d-44c8-b4fe-a13c6c7d9260" providerId="AD" clId="Web-{E1236428-7E6E-63B3-0B2B-DA00407AD980}" dt="2024-02-10T12:11:33.060" v="105" actId="20577"/>
          <ac:spMkLst>
            <pc:docMk/>
            <pc:sldMk cId="268480551" sldId="288"/>
            <ac:spMk id="17" creationId="{0653EDA4-2A79-131F-52A4-E09F96D49C54}"/>
          </ac:spMkLst>
        </pc:spChg>
      </pc:sldChg>
      <pc:sldChg chg="modSp">
        <pc:chgData name="L Roberts" userId="S::lroberts@ohacademy.co.uk::bd6b7227-230d-44c8-b4fe-a13c6c7d9260" providerId="AD" clId="Web-{E1236428-7E6E-63B3-0B2B-DA00407AD980}" dt="2024-02-10T12:11:29.451" v="102" actId="20577"/>
        <pc:sldMkLst>
          <pc:docMk/>
          <pc:sldMk cId="2771947949" sldId="289"/>
        </pc:sldMkLst>
        <pc:spChg chg="mod">
          <ac:chgData name="L Roberts" userId="S::lroberts@ohacademy.co.uk::bd6b7227-230d-44c8-b4fe-a13c6c7d9260" providerId="AD" clId="Web-{E1236428-7E6E-63B3-0B2B-DA00407AD980}" dt="2024-02-10T12:11:29.451" v="102" actId="20577"/>
          <ac:spMkLst>
            <pc:docMk/>
            <pc:sldMk cId="2771947949" sldId="289"/>
            <ac:spMk id="7" creationId="{FAC01E74-2C7B-BDB2-A0A7-940AA74B1685}"/>
          </ac:spMkLst>
        </pc:spChg>
      </pc:sldChg>
      <pc:sldChg chg="modSp">
        <pc:chgData name="L Roberts" userId="S::lroberts@ohacademy.co.uk::bd6b7227-230d-44c8-b4fe-a13c6c7d9260" providerId="AD" clId="Web-{E1236428-7E6E-63B3-0B2B-DA00407AD980}" dt="2024-02-10T11:32:06.034" v="16" actId="20577"/>
        <pc:sldMkLst>
          <pc:docMk/>
          <pc:sldMk cId="3929488901" sldId="292"/>
        </pc:sldMkLst>
        <pc:spChg chg="mod">
          <ac:chgData name="L Roberts" userId="S::lroberts@ohacademy.co.uk::bd6b7227-230d-44c8-b4fe-a13c6c7d9260" providerId="AD" clId="Web-{E1236428-7E6E-63B3-0B2B-DA00407AD980}" dt="2024-02-10T11:32:06.034" v="16" actId="20577"/>
          <ac:spMkLst>
            <pc:docMk/>
            <pc:sldMk cId="3929488901" sldId="292"/>
            <ac:spMk id="16" creationId="{D32C41CD-6C8C-0327-3189-062D97A81E33}"/>
          </ac:spMkLst>
        </pc:spChg>
      </pc:sldChg>
      <pc:sldChg chg="modSp">
        <pc:chgData name="L Roberts" userId="S::lroberts@ohacademy.co.uk::bd6b7227-230d-44c8-b4fe-a13c6c7d9260" providerId="AD" clId="Web-{E1236428-7E6E-63B3-0B2B-DA00407AD980}" dt="2024-02-10T11:32:44.269" v="42" actId="20577"/>
        <pc:sldMkLst>
          <pc:docMk/>
          <pc:sldMk cId="2740508882" sldId="293"/>
        </pc:sldMkLst>
        <pc:spChg chg="mod">
          <ac:chgData name="L Roberts" userId="S::lroberts@ohacademy.co.uk::bd6b7227-230d-44c8-b4fe-a13c6c7d9260" providerId="AD" clId="Web-{E1236428-7E6E-63B3-0B2B-DA00407AD980}" dt="2024-02-10T11:32:44.269" v="42" actId="20577"/>
          <ac:spMkLst>
            <pc:docMk/>
            <pc:sldMk cId="2740508882" sldId="293"/>
            <ac:spMk id="9" creationId="{D922F654-5828-B20E-4BD4-FC2B2E35F93D}"/>
          </ac:spMkLst>
        </pc:spChg>
      </pc:sldChg>
      <pc:sldChg chg="modSp">
        <pc:chgData name="L Roberts" userId="S::lroberts@ohacademy.co.uk::bd6b7227-230d-44c8-b4fe-a13c6c7d9260" providerId="AD" clId="Web-{E1236428-7E6E-63B3-0B2B-DA00407AD980}" dt="2024-02-10T11:32:03.456" v="15" actId="20577"/>
        <pc:sldMkLst>
          <pc:docMk/>
          <pc:sldMk cId="1260638067" sldId="295"/>
        </pc:sldMkLst>
        <pc:spChg chg="mod">
          <ac:chgData name="L Roberts" userId="S::lroberts@ohacademy.co.uk::bd6b7227-230d-44c8-b4fe-a13c6c7d9260" providerId="AD" clId="Web-{E1236428-7E6E-63B3-0B2B-DA00407AD980}" dt="2024-02-10T11:32:03.456" v="15" actId="20577"/>
          <ac:spMkLst>
            <pc:docMk/>
            <pc:sldMk cId="1260638067" sldId="295"/>
            <ac:spMk id="6" creationId="{F3866C31-0780-0D73-241E-EE05A61E3BEA}"/>
          </ac:spMkLst>
        </pc:spChg>
        <pc:spChg chg="mod">
          <ac:chgData name="L Roberts" userId="S::lroberts@ohacademy.co.uk::bd6b7227-230d-44c8-b4fe-a13c6c7d9260" providerId="AD" clId="Web-{E1236428-7E6E-63B3-0B2B-DA00407AD980}" dt="2024-02-10T11:31:34.595" v="9" actId="20577"/>
          <ac:spMkLst>
            <pc:docMk/>
            <pc:sldMk cId="1260638067" sldId="295"/>
            <ac:spMk id="7" creationId="{FAC01E74-2C7B-BDB2-A0A7-940AA74B1685}"/>
          </ac:spMkLst>
        </pc:spChg>
      </pc:sldChg>
      <pc:sldChg chg="modSp">
        <pc:chgData name="L Roberts" userId="S::lroberts@ohacademy.co.uk::bd6b7227-230d-44c8-b4fe-a13c6c7d9260" providerId="AD" clId="Web-{E1236428-7E6E-63B3-0B2B-DA00407AD980}" dt="2024-02-10T12:09:34.542" v="75" actId="20577"/>
        <pc:sldMkLst>
          <pc:docMk/>
          <pc:sldMk cId="3517137688" sldId="297"/>
        </pc:sldMkLst>
        <pc:spChg chg="mod">
          <ac:chgData name="L Roberts" userId="S::lroberts@ohacademy.co.uk::bd6b7227-230d-44c8-b4fe-a13c6c7d9260" providerId="AD" clId="Web-{E1236428-7E6E-63B3-0B2B-DA00407AD980}" dt="2024-02-10T12:09:18.557" v="66" actId="1076"/>
          <ac:spMkLst>
            <pc:docMk/>
            <pc:sldMk cId="3517137688" sldId="297"/>
            <ac:spMk id="4" creationId="{1C9DD727-F1BE-6BB3-DFE4-2984C24CF0C9}"/>
          </ac:spMkLst>
        </pc:spChg>
        <pc:spChg chg="mod">
          <ac:chgData name="L Roberts" userId="S::lroberts@ohacademy.co.uk::bd6b7227-230d-44c8-b4fe-a13c6c7d9260" providerId="AD" clId="Web-{E1236428-7E6E-63B3-0B2B-DA00407AD980}" dt="2024-02-10T12:09:34.542" v="75" actId="20577"/>
          <ac:spMkLst>
            <pc:docMk/>
            <pc:sldMk cId="3517137688" sldId="297"/>
            <ac:spMk id="7" creationId="{FAC01E74-2C7B-BDB2-A0A7-940AA74B1685}"/>
          </ac:spMkLst>
        </pc:spChg>
      </pc:sldChg>
    </pc:docChg>
  </pc:docChgLst>
  <pc:docChgLst>
    <pc:chgData name="A Freel" userId="S::afreel@ohacademy.co.uk::f6dead3d-cc44-4b49-aee1-60fe86f08dbd" providerId="AD" clId="Web-{EADE917F-71B6-7E12-58AB-BF1917449A95}"/>
    <pc:docChg chg="addSld modSld">
      <pc:chgData name="A Freel" userId="S::afreel@ohacademy.co.uk::f6dead3d-cc44-4b49-aee1-60fe86f08dbd" providerId="AD" clId="Web-{EADE917F-71B6-7E12-58AB-BF1917449A95}" dt="2023-12-12T13:58:05.903" v="36" actId="20577"/>
      <pc:docMkLst>
        <pc:docMk/>
      </pc:docMkLst>
      <pc:sldChg chg="modSp add">
        <pc:chgData name="A Freel" userId="S::afreel@ohacademy.co.uk::f6dead3d-cc44-4b49-aee1-60fe86f08dbd" providerId="AD" clId="Web-{EADE917F-71B6-7E12-58AB-BF1917449A95}" dt="2023-12-12T13:57:28.168" v="18" actId="20577"/>
        <pc:sldMkLst>
          <pc:docMk/>
          <pc:sldMk cId="3021655377" sldId="270"/>
        </pc:sldMkLst>
        <pc:spChg chg="mod">
          <ac:chgData name="A Freel" userId="S::afreel@ohacademy.co.uk::f6dead3d-cc44-4b49-aee1-60fe86f08dbd" providerId="AD" clId="Web-{EADE917F-71B6-7E12-58AB-BF1917449A95}" dt="2023-12-12T13:57:28.168" v="18" actId="20577"/>
          <ac:spMkLst>
            <pc:docMk/>
            <pc:sldMk cId="3021655377" sldId="270"/>
            <ac:spMk id="5" creationId="{D2235A37-20E2-368E-5CDD-A25E420A1CF7}"/>
          </ac:spMkLst>
        </pc:spChg>
      </pc:sldChg>
      <pc:sldChg chg="modSp add">
        <pc:chgData name="A Freel" userId="S::afreel@ohacademy.co.uk::f6dead3d-cc44-4b49-aee1-60fe86f08dbd" providerId="AD" clId="Web-{EADE917F-71B6-7E12-58AB-BF1917449A95}" dt="2023-12-12T13:58:05.903" v="36" actId="20577"/>
        <pc:sldMkLst>
          <pc:docMk/>
          <pc:sldMk cId="3409368617" sldId="300"/>
        </pc:sldMkLst>
        <pc:spChg chg="mod">
          <ac:chgData name="A Freel" userId="S::afreel@ohacademy.co.uk::f6dead3d-cc44-4b49-aee1-60fe86f08dbd" providerId="AD" clId="Web-{EADE917F-71B6-7E12-58AB-BF1917449A95}" dt="2023-12-12T13:58:05.903" v="36" actId="20577"/>
          <ac:spMkLst>
            <pc:docMk/>
            <pc:sldMk cId="3409368617" sldId="300"/>
            <ac:spMk id="10" creationId="{99B92A4A-38B3-2A7A-0553-9BC5E0C44741}"/>
          </ac:spMkLst>
        </pc:spChg>
      </pc:sldChg>
      <pc:sldChg chg="modSp add">
        <pc:chgData name="A Freel" userId="S::afreel@ohacademy.co.uk::f6dead3d-cc44-4b49-aee1-60fe86f08dbd" providerId="AD" clId="Web-{EADE917F-71B6-7E12-58AB-BF1917449A95}" dt="2023-12-12T13:57:46.184" v="24" actId="20577"/>
        <pc:sldMkLst>
          <pc:docMk/>
          <pc:sldMk cId="2334692919" sldId="301"/>
        </pc:sldMkLst>
        <pc:spChg chg="mod">
          <ac:chgData name="A Freel" userId="S::afreel@ohacademy.co.uk::f6dead3d-cc44-4b49-aee1-60fe86f08dbd" providerId="AD" clId="Web-{EADE917F-71B6-7E12-58AB-BF1917449A95}" dt="2023-12-12T13:57:46.184" v="24" actId="20577"/>
          <ac:spMkLst>
            <pc:docMk/>
            <pc:sldMk cId="2334692919" sldId="301"/>
            <ac:spMk id="11" creationId="{A2D79239-B13F-FB0D-2389-E0220540B6D6}"/>
          </ac:spMkLst>
        </pc:spChg>
      </pc:sldChg>
      <pc:sldChg chg="modSp add">
        <pc:chgData name="A Freel" userId="S::afreel@ohacademy.co.uk::f6dead3d-cc44-4b49-aee1-60fe86f08dbd" providerId="AD" clId="Web-{EADE917F-71B6-7E12-58AB-BF1917449A95}" dt="2023-12-12T13:57:59.293" v="31" actId="20577"/>
        <pc:sldMkLst>
          <pc:docMk/>
          <pc:sldMk cId="1066895781" sldId="302"/>
        </pc:sldMkLst>
        <pc:spChg chg="mod">
          <ac:chgData name="A Freel" userId="S::afreel@ohacademy.co.uk::f6dead3d-cc44-4b49-aee1-60fe86f08dbd" providerId="AD" clId="Web-{EADE917F-71B6-7E12-58AB-BF1917449A95}" dt="2023-12-12T13:57:59.293" v="31" actId="20577"/>
          <ac:spMkLst>
            <pc:docMk/>
            <pc:sldMk cId="1066895781" sldId="302"/>
            <ac:spMk id="11" creationId="{A2D79239-B13F-FB0D-2389-E0220540B6D6}"/>
          </ac:spMkLst>
        </pc:spChg>
      </pc:sldChg>
      <pc:sldChg chg="modSp add">
        <pc:chgData name="A Freel" userId="S::afreel@ohacademy.co.uk::f6dead3d-cc44-4b49-aee1-60fe86f08dbd" providerId="AD" clId="Web-{EADE917F-71B6-7E12-58AB-BF1917449A95}" dt="2023-12-12T13:56:54.714" v="15" actId="20577"/>
        <pc:sldMkLst>
          <pc:docMk/>
          <pc:sldMk cId="1328750536" sldId="303"/>
        </pc:sldMkLst>
        <pc:spChg chg="mod">
          <ac:chgData name="A Freel" userId="S::afreel@ohacademy.co.uk::f6dead3d-cc44-4b49-aee1-60fe86f08dbd" providerId="AD" clId="Web-{EADE917F-71B6-7E12-58AB-BF1917449A95}" dt="2023-12-12T13:56:54.714" v="15" actId="20577"/>
          <ac:spMkLst>
            <pc:docMk/>
            <pc:sldMk cId="1328750536" sldId="303"/>
            <ac:spMk id="5" creationId="{D2235A37-20E2-368E-5CDD-A25E420A1CF7}"/>
          </ac:spMkLst>
        </pc:spChg>
      </pc:sldChg>
    </pc:docChg>
  </pc:docChgLst>
  <pc:docChgLst>
    <pc:chgData name="N Karasava" userId="S::nkarasava@ohacademy.co.uk::12f65518-b181-4aab-80be-597559a4f458" providerId="AD" clId="Web-{B480AA88-5F4E-5DB1-3166-238B67D38248}"/>
    <pc:docChg chg="addSld modSld">
      <pc:chgData name="N Karasava" userId="S::nkarasava@ohacademy.co.uk::12f65518-b181-4aab-80be-597559a4f458" providerId="AD" clId="Web-{B480AA88-5F4E-5DB1-3166-238B67D38248}" dt="2024-03-15T14:41:01.919" v="21" actId="20577"/>
      <pc:docMkLst>
        <pc:docMk/>
      </pc:docMkLst>
      <pc:sldChg chg="modSp add">
        <pc:chgData name="N Karasava" userId="S::nkarasava@ohacademy.co.uk::12f65518-b181-4aab-80be-597559a4f458" providerId="AD" clId="Web-{B480AA88-5F4E-5DB1-3166-238B67D38248}" dt="2024-03-15T14:38:11.914" v="16" actId="14100"/>
        <pc:sldMkLst>
          <pc:docMk/>
          <pc:sldMk cId="3853781761" sldId="265"/>
        </pc:sldMkLst>
        <pc:spChg chg="mod">
          <ac:chgData name="N Karasava" userId="S::nkarasava@ohacademy.co.uk::12f65518-b181-4aab-80be-597559a4f458" providerId="AD" clId="Web-{B480AA88-5F4E-5DB1-3166-238B67D38248}" dt="2024-03-15T14:38:11.914" v="16" actId="14100"/>
          <ac:spMkLst>
            <pc:docMk/>
            <pc:sldMk cId="3853781761" sldId="265"/>
            <ac:spMk id="2" creationId="{A2E9DFE9-6BAE-8FBC-21A2-AD2EEEE8E4E6}"/>
          </ac:spMkLst>
        </pc:spChg>
      </pc:sldChg>
      <pc:sldChg chg="add">
        <pc:chgData name="N Karasava" userId="S::nkarasava@ohacademy.co.uk::12f65518-b181-4aab-80be-597559a4f458" providerId="AD" clId="Web-{B480AA88-5F4E-5DB1-3166-238B67D38248}" dt="2024-03-15T14:34:47.863" v="5"/>
        <pc:sldMkLst>
          <pc:docMk/>
          <pc:sldMk cId="3732350672" sldId="266"/>
        </pc:sldMkLst>
      </pc:sldChg>
      <pc:sldChg chg="add">
        <pc:chgData name="N Karasava" userId="S::nkarasava@ohacademy.co.uk::12f65518-b181-4aab-80be-597559a4f458" providerId="AD" clId="Web-{B480AA88-5F4E-5DB1-3166-238B67D38248}" dt="2024-03-15T14:34:48.003" v="6"/>
        <pc:sldMkLst>
          <pc:docMk/>
          <pc:sldMk cId="2568940031" sldId="267"/>
        </pc:sldMkLst>
      </pc:sldChg>
      <pc:sldChg chg="add">
        <pc:chgData name="N Karasava" userId="S::nkarasava@ohacademy.co.uk::12f65518-b181-4aab-80be-597559a4f458" providerId="AD" clId="Web-{B480AA88-5F4E-5DB1-3166-238B67D38248}" dt="2024-03-15T14:34:48.175" v="7"/>
        <pc:sldMkLst>
          <pc:docMk/>
          <pc:sldMk cId="2026921226" sldId="268"/>
        </pc:sldMkLst>
      </pc:sldChg>
      <pc:sldChg chg="add">
        <pc:chgData name="N Karasava" userId="S::nkarasava@ohacademy.co.uk::12f65518-b181-4aab-80be-597559a4f458" providerId="AD" clId="Web-{B480AA88-5F4E-5DB1-3166-238B67D38248}" dt="2024-03-15T14:34:48.316" v="8"/>
        <pc:sldMkLst>
          <pc:docMk/>
          <pc:sldMk cId="1231436615" sldId="269"/>
        </pc:sldMkLst>
      </pc:sldChg>
      <pc:sldChg chg="modSp add">
        <pc:chgData name="N Karasava" userId="S::nkarasava@ohacademy.co.uk::12f65518-b181-4aab-80be-597559a4f458" providerId="AD" clId="Web-{B480AA88-5F4E-5DB1-3166-238B67D38248}" dt="2024-03-15T14:36:47.241" v="14" actId="20577"/>
        <pc:sldMkLst>
          <pc:docMk/>
          <pc:sldMk cId="1141204846" sldId="270"/>
        </pc:sldMkLst>
        <pc:spChg chg="mod">
          <ac:chgData name="N Karasava" userId="S::nkarasava@ohacademy.co.uk::12f65518-b181-4aab-80be-597559a4f458" providerId="AD" clId="Web-{B480AA88-5F4E-5DB1-3166-238B67D38248}" dt="2024-03-15T14:36:47.241" v="14" actId="20577"/>
          <ac:spMkLst>
            <pc:docMk/>
            <pc:sldMk cId="1141204846" sldId="270"/>
            <ac:spMk id="4" creationId="{00000000-0000-0000-0000-000000000000}"/>
          </ac:spMkLst>
        </pc:spChg>
        <pc:spChg chg="mod">
          <ac:chgData name="N Karasava" userId="S::nkarasava@ohacademy.co.uk::12f65518-b181-4aab-80be-597559a4f458" providerId="AD" clId="Web-{B480AA88-5F4E-5DB1-3166-238B67D38248}" dt="2024-03-15T14:35:14.363" v="11" actId="1076"/>
          <ac:spMkLst>
            <pc:docMk/>
            <pc:sldMk cId="1141204846" sldId="270"/>
            <ac:spMk id="15" creationId="{00000000-0000-0000-0000-000000000000}"/>
          </ac:spMkLst>
        </pc:spChg>
      </pc:sldChg>
      <pc:sldChg chg="add">
        <pc:chgData name="N Karasava" userId="S::nkarasava@ohacademy.co.uk::12f65518-b181-4aab-80be-597559a4f458" providerId="AD" clId="Web-{B480AA88-5F4E-5DB1-3166-238B67D38248}" dt="2024-03-15T14:34:47.050" v="0"/>
        <pc:sldMkLst>
          <pc:docMk/>
          <pc:sldMk cId="2178152752" sldId="279"/>
        </pc:sldMkLst>
      </pc:sldChg>
      <pc:sldChg chg="modSp add">
        <pc:chgData name="N Karasava" userId="S::nkarasava@ohacademy.co.uk::12f65518-b181-4aab-80be-597559a4f458" providerId="AD" clId="Web-{B480AA88-5F4E-5DB1-3166-238B67D38248}" dt="2024-03-15T14:41:01.919" v="21" actId="20577"/>
        <pc:sldMkLst>
          <pc:docMk/>
          <pc:sldMk cId="3649443637" sldId="526"/>
        </pc:sldMkLst>
        <pc:spChg chg="mod">
          <ac:chgData name="N Karasava" userId="S::nkarasava@ohacademy.co.uk::12f65518-b181-4aab-80be-597559a4f458" providerId="AD" clId="Web-{B480AA88-5F4E-5DB1-3166-238B67D38248}" dt="2024-03-15T14:41:01.919" v="21" actId="20577"/>
          <ac:spMkLst>
            <pc:docMk/>
            <pc:sldMk cId="3649443637" sldId="526"/>
            <ac:spMk id="2" creationId="{7B6A7195-CCF1-CF2A-F938-3A7D9A8ADD92}"/>
          </ac:spMkLst>
        </pc:spChg>
        <pc:spChg chg="mod">
          <ac:chgData name="N Karasava" userId="S::nkarasava@ohacademy.co.uk::12f65518-b181-4aab-80be-597559a4f458" providerId="AD" clId="Web-{B480AA88-5F4E-5DB1-3166-238B67D38248}" dt="2024-03-15T14:38:45.915" v="18" actId="1076"/>
          <ac:spMkLst>
            <pc:docMk/>
            <pc:sldMk cId="3649443637" sldId="526"/>
            <ac:spMk id="17" creationId="{E1109562-E14F-4DBB-BFDB-63625F5B1538}"/>
          </ac:spMkLst>
        </pc:spChg>
      </pc:sldChg>
      <pc:sldChg chg="add">
        <pc:chgData name="N Karasava" userId="S::nkarasava@ohacademy.co.uk::12f65518-b181-4aab-80be-597559a4f458" providerId="AD" clId="Web-{B480AA88-5F4E-5DB1-3166-238B67D38248}" dt="2024-03-15T14:34:47.285" v="2"/>
        <pc:sldMkLst>
          <pc:docMk/>
          <pc:sldMk cId="2393360235" sldId="527"/>
        </pc:sldMkLst>
      </pc:sldChg>
      <pc:sldChg chg="modSp add">
        <pc:chgData name="N Karasava" userId="S::nkarasava@ohacademy.co.uk::12f65518-b181-4aab-80be-597559a4f458" providerId="AD" clId="Web-{B480AA88-5F4E-5DB1-3166-238B67D38248}" dt="2024-03-15T14:38:29.165" v="17" actId="1076"/>
        <pc:sldMkLst>
          <pc:docMk/>
          <pc:sldMk cId="2482160636" sldId="528"/>
        </pc:sldMkLst>
        <pc:spChg chg="mod">
          <ac:chgData name="N Karasava" userId="S::nkarasava@ohacademy.co.uk::12f65518-b181-4aab-80be-597559a4f458" providerId="AD" clId="Web-{B480AA88-5F4E-5DB1-3166-238B67D38248}" dt="2024-03-15T14:38:29.165" v="17" actId="1076"/>
          <ac:spMkLst>
            <pc:docMk/>
            <pc:sldMk cId="2482160636" sldId="528"/>
            <ac:spMk id="12" creationId="{61916677-BACB-AA45-00B3-1A4A5A6CDB2C}"/>
          </ac:spMkLst>
        </pc:spChg>
      </pc:sldChg>
      <pc:sldMasterChg chg="addSldLayout">
        <pc:chgData name="N Karasava" userId="S::nkarasava@ohacademy.co.uk::12f65518-b181-4aab-80be-597559a4f458" providerId="AD" clId="Web-{B480AA88-5F4E-5DB1-3166-238B67D38248}" dt="2024-03-15T14:34:48.628" v="9"/>
        <pc:sldMasterMkLst>
          <pc:docMk/>
          <pc:sldMasterMk cId="2460954070" sldId="2147483695"/>
        </pc:sldMasterMkLst>
        <pc:sldLayoutChg chg="add">
          <pc:chgData name="N Karasava" userId="S::nkarasava@ohacademy.co.uk::12f65518-b181-4aab-80be-597559a4f458" providerId="AD" clId="Web-{B480AA88-5F4E-5DB1-3166-238B67D38248}" dt="2024-03-15T14:34:47.050" v="0"/>
          <pc:sldLayoutMkLst>
            <pc:docMk/>
            <pc:sldMasterMk cId="2460954070" sldId="2147483695"/>
            <pc:sldLayoutMk cId="3381164172" sldId="2147483867"/>
          </pc:sldLayoutMkLst>
        </pc:sldLayoutChg>
        <pc:sldLayoutChg chg="add">
          <pc:chgData name="N Karasava" userId="S::nkarasava@ohacademy.co.uk::12f65518-b181-4aab-80be-597559a4f458" providerId="AD" clId="Web-{B480AA88-5F4E-5DB1-3166-238B67D38248}" dt="2024-03-15T14:34:47.285" v="2"/>
          <pc:sldLayoutMkLst>
            <pc:docMk/>
            <pc:sldMasterMk cId="2460954070" sldId="2147483695"/>
            <pc:sldLayoutMk cId="1758616893" sldId="2147483868"/>
          </pc:sldLayoutMkLst>
        </pc:sldLayoutChg>
        <pc:sldLayoutChg chg="add">
          <pc:chgData name="N Karasava" userId="S::nkarasava@ohacademy.co.uk::12f65518-b181-4aab-80be-597559a4f458" providerId="AD" clId="Web-{B480AA88-5F4E-5DB1-3166-238B67D38248}" dt="2024-03-15T14:34:47.863" v="5"/>
          <pc:sldLayoutMkLst>
            <pc:docMk/>
            <pc:sldMasterMk cId="2460954070" sldId="2147483695"/>
            <pc:sldLayoutMk cId="3139656396" sldId="2147483869"/>
          </pc:sldLayoutMkLst>
        </pc:sldLayoutChg>
        <pc:sldLayoutChg chg="add">
          <pc:chgData name="N Karasava" userId="S::nkarasava@ohacademy.co.uk::12f65518-b181-4aab-80be-597559a4f458" providerId="AD" clId="Web-{B480AA88-5F4E-5DB1-3166-238B67D38248}" dt="2024-03-15T14:34:48.003" v="6"/>
          <pc:sldLayoutMkLst>
            <pc:docMk/>
            <pc:sldMasterMk cId="2460954070" sldId="2147483695"/>
            <pc:sldLayoutMk cId="4116443494" sldId="2147483870"/>
          </pc:sldLayoutMkLst>
        </pc:sldLayoutChg>
        <pc:sldLayoutChg chg="add">
          <pc:chgData name="N Karasava" userId="S::nkarasava@ohacademy.co.uk::12f65518-b181-4aab-80be-597559a4f458" providerId="AD" clId="Web-{B480AA88-5F4E-5DB1-3166-238B67D38248}" dt="2024-03-15T14:34:48.316" v="8"/>
          <pc:sldLayoutMkLst>
            <pc:docMk/>
            <pc:sldMasterMk cId="2460954070" sldId="2147483695"/>
            <pc:sldLayoutMk cId="714359101" sldId="2147483871"/>
          </pc:sldLayoutMkLst>
        </pc:sldLayoutChg>
        <pc:sldLayoutChg chg="add">
          <pc:chgData name="N Karasava" userId="S::nkarasava@ohacademy.co.uk::12f65518-b181-4aab-80be-597559a4f458" providerId="AD" clId="Web-{B480AA88-5F4E-5DB1-3166-238B67D38248}" dt="2024-03-15T14:34:48.628" v="9"/>
          <pc:sldLayoutMkLst>
            <pc:docMk/>
            <pc:sldMasterMk cId="2460954070" sldId="2147483695"/>
            <pc:sldLayoutMk cId="1864956979" sldId="2147483872"/>
          </pc:sldLayoutMkLst>
        </pc:sldLayoutChg>
      </pc:sldMasterChg>
    </pc:docChg>
  </pc:docChgLst>
  <pc:docChgLst>
    <pc:chgData clId="Web-{2DD474F1-BFE2-4BEB-AF97-78A22ED31E11}"/>
    <pc:docChg chg="delSld">
      <pc:chgData name="" userId="" providerId="" clId="Web-{2DD474F1-BFE2-4BEB-AF97-78A22ED31E11}" dt="2024-03-30T09:44:50.876" v="0"/>
      <pc:docMkLst>
        <pc:docMk/>
      </pc:docMkLst>
      <pc:sldChg chg="del">
        <pc:chgData name="" userId="" providerId="" clId="Web-{2DD474F1-BFE2-4BEB-AF97-78A22ED31E11}" dt="2024-03-30T09:44:50.876" v="0"/>
        <pc:sldMkLst>
          <pc:docMk/>
          <pc:sldMk cId="3929488901" sldId="292"/>
        </pc:sldMkLst>
      </pc:sldChg>
    </pc:docChg>
  </pc:docChgLst>
  <pc:docChgLst>
    <pc:chgData name="L Roberts" userId="S::lroberts@ohacademy.co.uk::bd6b7227-230d-44c8-b4fe-a13c6c7d9260" providerId="AD" clId="Web-{3B719186-E8EE-4C14-ACE7-C920C38D494D}"/>
    <pc:docChg chg="addSld delSld modSld">
      <pc:chgData name="L Roberts" userId="S::lroberts@ohacademy.co.uk::bd6b7227-230d-44c8-b4fe-a13c6c7d9260" providerId="AD" clId="Web-{3B719186-E8EE-4C14-ACE7-C920C38D494D}" dt="2023-11-01T14:40:45.347" v="519"/>
      <pc:docMkLst>
        <pc:docMk/>
      </pc:docMkLst>
      <pc:sldChg chg="addSp delSp modSp add">
        <pc:chgData name="L Roberts" userId="S::lroberts@ohacademy.co.uk::bd6b7227-230d-44c8-b4fe-a13c6c7d9260" providerId="AD" clId="Web-{3B719186-E8EE-4C14-ACE7-C920C38D494D}" dt="2023-11-01T14:40:16.581" v="509"/>
        <pc:sldMkLst>
          <pc:docMk/>
          <pc:sldMk cId="29730717" sldId="318"/>
        </pc:sldMkLst>
        <pc:spChg chg="mod">
          <ac:chgData name="L Roberts" userId="S::lroberts@ohacademy.co.uk::bd6b7227-230d-44c8-b4fe-a13c6c7d9260" providerId="AD" clId="Web-{3B719186-E8EE-4C14-ACE7-C920C38D494D}" dt="2023-11-01T14:23:19.678" v="205" actId="20577"/>
          <ac:spMkLst>
            <pc:docMk/>
            <pc:sldMk cId="29730717" sldId="318"/>
            <ac:spMk id="5" creationId="{3A7220BA-6213-B5A7-BFE5-BFF7AEAEEFB9}"/>
          </ac:spMkLst>
        </pc:spChg>
        <pc:spChg chg="add mod">
          <ac:chgData name="L Roberts" userId="S::lroberts@ohacademy.co.uk::bd6b7227-230d-44c8-b4fe-a13c6c7d9260" providerId="AD" clId="Web-{3B719186-E8EE-4C14-ACE7-C920C38D494D}" dt="2023-11-01T14:26:32.917" v="242" actId="1076"/>
          <ac:spMkLst>
            <pc:docMk/>
            <pc:sldMk cId="29730717" sldId="318"/>
            <ac:spMk id="7" creationId="{CAD384B9-20B1-9DD3-3D72-74BE3027471B}"/>
          </ac:spMkLst>
        </pc:spChg>
        <pc:spChg chg="add mod">
          <ac:chgData name="L Roberts" userId="S::lroberts@ohacademy.co.uk::bd6b7227-230d-44c8-b4fe-a13c6c7d9260" providerId="AD" clId="Web-{3B719186-E8EE-4C14-ACE7-C920C38D494D}" dt="2023-11-01T14:40:15.331" v="508" actId="1076"/>
          <ac:spMkLst>
            <pc:docMk/>
            <pc:sldMk cId="29730717" sldId="318"/>
            <ac:spMk id="9" creationId="{425AAFA3-28EE-97CA-CA30-C59019E99E5D}"/>
          </ac:spMkLst>
        </pc:spChg>
        <pc:spChg chg="add">
          <ac:chgData name="L Roberts" userId="S::lroberts@ohacademy.co.uk::bd6b7227-230d-44c8-b4fe-a13c6c7d9260" providerId="AD" clId="Web-{3B719186-E8EE-4C14-ACE7-C920C38D494D}" dt="2023-11-01T14:40:16.581" v="509"/>
          <ac:spMkLst>
            <pc:docMk/>
            <pc:sldMk cId="29730717" sldId="318"/>
            <ac:spMk id="11" creationId="{D2A0C94F-003E-F6A3-81F0-C91A26B53884}"/>
          </ac:spMkLst>
        </pc:spChg>
        <pc:picChg chg="add mod">
          <ac:chgData name="L Roberts" userId="S::lroberts@ohacademy.co.uk::bd6b7227-230d-44c8-b4fe-a13c6c7d9260" providerId="AD" clId="Web-{3B719186-E8EE-4C14-ACE7-C920C38D494D}" dt="2023-11-01T14:40:09.721" v="507" actId="1076"/>
          <ac:picMkLst>
            <pc:docMk/>
            <pc:sldMk cId="29730717" sldId="318"/>
            <ac:picMk id="3" creationId="{80995AF9-DF1A-C5F7-6F0B-85DA28B03C1C}"/>
          </ac:picMkLst>
        </pc:picChg>
        <pc:picChg chg="del">
          <ac:chgData name="L Roberts" userId="S::lroberts@ohacademy.co.uk::bd6b7227-230d-44c8-b4fe-a13c6c7d9260" providerId="AD" clId="Web-{3B719186-E8EE-4C14-ACE7-C920C38D494D}" dt="2023-11-01T14:23:00.630" v="204"/>
          <ac:picMkLst>
            <pc:docMk/>
            <pc:sldMk cId="29730717" sldId="318"/>
            <ac:picMk id="4" creationId="{0F3A4C76-C721-28F5-D38E-F1483894B446}"/>
          </ac:picMkLst>
        </pc:picChg>
      </pc:sldChg>
      <pc:sldChg chg="addSp delSp modSp add">
        <pc:chgData name="L Roberts" userId="S::lroberts@ohacademy.co.uk::bd6b7227-230d-44c8-b4fe-a13c6c7d9260" providerId="AD" clId="Web-{3B719186-E8EE-4C14-ACE7-C920C38D494D}" dt="2023-11-01T14:40:02.893" v="505"/>
        <pc:sldMkLst>
          <pc:docMk/>
          <pc:sldMk cId="2616173769" sldId="319"/>
        </pc:sldMkLst>
        <pc:spChg chg="mod">
          <ac:chgData name="L Roberts" userId="S::lroberts@ohacademy.co.uk::bd6b7227-230d-44c8-b4fe-a13c6c7d9260" providerId="AD" clId="Web-{3B719186-E8EE-4C14-ACE7-C920C38D494D}" dt="2023-11-01T14:11:55.737" v="139" actId="20577"/>
          <ac:spMkLst>
            <pc:docMk/>
            <pc:sldMk cId="2616173769" sldId="319"/>
            <ac:spMk id="5" creationId="{3A7220BA-6213-B5A7-BFE5-BFF7AEAEEFB9}"/>
          </ac:spMkLst>
        </pc:spChg>
        <pc:spChg chg="mod">
          <ac:chgData name="L Roberts" userId="S::lroberts@ohacademy.co.uk::bd6b7227-230d-44c8-b4fe-a13c6c7d9260" providerId="AD" clId="Web-{3B719186-E8EE-4C14-ACE7-C920C38D494D}" dt="2023-11-01T14:17:43.731" v="141" actId="20577"/>
          <ac:spMkLst>
            <pc:docMk/>
            <pc:sldMk cId="2616173769" sldId="319"/>
            <ac:spMk id="7" creationId="{E725996D-A2AE-5768-08C6-C7A9A99A16EC}"/>
          </ac:spMkLst>
        </pc:spChg>
        <pc:spChg chg="add mod">
          <ac:chgData name="L Roberts" userId="S::lroberts@ohacademy.co.uk::bd6b7227-230d-44c8-b4fe-a13c6c7d9260" providerId="AD" clId="Web-{3B719186-E8EE-4C14-ACE7-C920C38D494D}" dt="2023-11-01T14:18:16.497" v="153" actId="1076"/>
          <ac:spMkLst>
            <pc:docMk/>
            <pc:sldMk cId="2616173769" sldId="319"/>
            <ac:spMk id="8" creationId="{96B32EEF-393E-15C7-D7DF-C0F5C2FAE2F4}"/>
          </ac:spMkLst>
        </pc:spChg>
        <pc:spChg chg="add mod">
          <ac:chgData name="L Roberts" userId="S::lroberts@ohacademy.co.uk::bd6b7227-230d-44c8-b4fe-a13c6c7d9260" providerId="AD" clId="Web-{3B719186-E8EE-4C14-ACE7-C920C38D494D}" dt="2023-11-01T14:22:10.629" v="186" actId="20577"/>
          <ac:spMkLst>
            <pc:docMk/>
            <pc:sldMk cId="2616173769" sldId="319"/>
            <ac:spMk id="9" creationId="{8D6BE8E8-59AD-861A-CC4E-55F959D823B9}"/>
          </ac:spMkLst>
        </pc:spChg>
        <pc:spChg chg="add mod">
          <ac:chgData name="L Roberts" userId="S::lroberts@ohacademy.co.uk::bd6b7227-230d-44c8-b4fe-a13c6c7d9260" providerId="AD" clId="Web-{3B719186-E8EE-4C14-ACE7-C920C38D494D}" dt="2023-11-01T14:40:01.627" v="504" actId="1076"/>
          <ac:spMkLst>
            <pc:docMk/>
            <pc:sldMk cId="2616173769" sldId="319"/>
            <ac:spMk id="10" creationId="{D0E8BCF8-6EA2-AE52-3371-FBF4310F9DAD}"/>
          </ac:spMkLst>
        </pc:spChg>
        <pc:spChg chg="add">
          <ac:chgData name="L Roberts" userId="S::lroberts@ohacademy.co.uk::bd6b7227-230d-44c8-b4fe-a13c6c7d9260" providerId="AD" clId="Web-{3B719186-E8EE-4C14-ACE7-C920C38D494D}" dt="2023-11-01T14:40:02.893" v="505"/>
          <ac:spMkLst>
            <pc:docMk/>
            <pc:sldMk cId="2616173769" sldId="319"/>
            <ac:spMk id="12" creationId="{2DA4C674-74DA-2C18-BC29-01E1BD40AF5F}"/>
          </ac:spMkLst>
        </pc:spChg>
        <pc:picChg chg="add mod">
          <ac:chgData name="L Roberts" userId="S::lroberts@ohacademy.co.uk::bd6b7227-230d-44c8-b4fe-a13c6c7d9260" providerId="AD" clId="Web-{3B719186-E8EE-4C14-ACE7-C920C38D494D}" dt="2023-11-01T14:39:58.439" v="503" actId="1076"/>
          <ac:picMkLst>
            <pc:docMk/>
            <pc:sldMk cId="2616173769" sldId="319"/>
            <ac:picMk id="3" creationId="{E540C5E6-6C4C-7D45-777A-E9D5DC73BFBE}"/>
          </ac:picMkLst>
        </pc:picChg>
        <pc:picChg chg="del">
          <ac:chgData name="L Roberts" userId="S::lroberts@ohacademy.co.uk::bd6b7227-230d-44c8-b4fe-a13c6c7d9260" providerId="AD" clId="Web-{3B719186-E8EE-4C14-ACE7-C920C38D494D}" dt="2023-11-01T14:11:51.112" v="134"/>
          <ac:picMkLst>
            <pc:docMk/>
            <pc:sldMk cId="2616173769" sldId="319"/>
            <ac:picMk id="4" creationId="{0F3A4C76-C721-28F5-D38E-F1483894B446}"/>
          </ac:picMkLst>
        </pc:picChg>
      </pc:sldChg>
      <pc:sldChg chg="addSp delSp modSp add">
        <pc:chgData name="L Roberts" userId="S::lroberts@ohacademy.co.uk::bd6b7227-230d-44c8-b4fe-a13c6c7d9260" providerId="AD" clId="Web-{3B719186-E8EE-4C14-ACE7-C920C38D494D}" dt="2023-11-01T14:39:48.595" v="499" actId="1076"/>
        <pc:sldMkLst>
          <pc:docMk/>
          <pc:sldMk cId="3051416275" sldId="320"/>
        </pc:sldMkLst>
        <pc:spChg chg="mod">
          <ac:chgData name="L Roberts" userId="S::lroberts@ohacademy.co.uk::bd6b7227-230d-44c8-b4fe-a13c6c7d9260" providerId="AD" clId="Web-{3B719186-E8EE-4C14-ACE7-C920C38D494D}" dt="2023-11-01T14:39:48.595" v="499" actId="1076"/>
          <ac:spMkLst>
            <pc:docMk/>
            <pc:sldMk cId="3051416275" sldId="320"/>
            <ac:spMk id="5" creationId="{3A7220BA-6213-B5A7-BFE5-BFF7AEAEEFB9}"/>
          </ac:spMkLst>
        </pc:spChg>
        <pc:spChg chg="add del mod">
          <ac:chgData name="L Roberts" userId="S::lroberts@ohacademy.co.uk::bd6b7227-230d-44c8-b4fe-a13c6c7d9260" providerId="AD" clId="Web-{3B719186-E8EE-4C14-ACE7-C920C38D494D}" dt="2023-11-01T14:39:30.032" v="496"/>
          <ac:spMkLst>
            <pc:docMk/>
            <pc:sldMk cId="3051416275" sldId="320"/>
            <ac:spMk id="8" creationId="{ABF709D9-DAC5-7273-8794-12A5B5B82CB6}"/>
          </ac:spMkLst>
        </pc:spChg>
        <pc:spChg chg="add">
          <ac:chgData name="L Roberts" userId="S::lroberts@ohacademy.co.uk::bd6b7227-230d-44c8-b4fe-a13c6c7d9260" providerId="AD" clId="Web-{3B719186-E8EE-4C14-ACE7-C920C38D494D}" dt="2023-11-01T14:39:39.845" v="497"/>
          <ac:spMkLst>
            <pc:docMk/>
            <pc:sldMk cId="3051416275" sldId="320"/>
            <ac:spMk id="10" creationId="{1D58C7F3-77E4-EDFB-6D53-E2ACE1A0010F}"/>
          </ac:spMkLst>
        </pc:spChg>
        <pc:picChg chg="del">
          <ac:chgData name="L Roberts" userId="S::lroberts@ohacademy.co.uk::bd6b7227-230d-44c8-b4fe-a13c6c7d9260" providerId="AD" clId="Web-{3B719186-E8EE-4C14-ACE7-C920C38D494D}" dt="2023-11-01T13:59:09.247" v="21"/>
          <ac:picMkLst>
            <pc:docMk/>
            <pc:sldMk cId="3051416275" sldId="320"/>
            <ac:picMk id="3" creationId="{D0E2EEA6-8BCD-11FE-0B42-F32379F3AB3E}"/>
          </ac:picMkLst>
        </pc:picChg>
        <pc:picChg chg="add mod">
          <ac:chgData name="L Roberts" userId="S::lroberts@ohacademy.co.uk::bd6b7227-230d-44c8-b4fe-a13c6c7d9260" providerId="AD" clId="Web-{3B719186-E8EE-4C14-ACE7-C920C38D494D}" dt="2023-11-01T14:39:43.189" v="498" actId="14100"/>
          <ac:picMkLst>
            <pc:docMk/>
            <pc:sldMk cId="3051416275" sldId="320"/>
            <ac:picMk id="4" creationId="{38A03D2F-38F8-324B-E591-D4F3A04978C4}"/>
          </ac:picMkLst>
        </pc:picChg>
      </pc:sldChg>
      <pc:sldChg chg="addSp delSp modSp add">
        <pc:chgData name="L Roberts" userId="S::lroberts@ohacademy.co.uk::bd6b7227-230d-44c8-b4fe-a13c6c7d9260" providerId="AD" clId="Web-{3B719186-E8EE-4C14-ACE7-C920C38D494D}" dt="2023-11-01T14:39:09.016" v="492" actId="20577"/>
        <pc:sldMkLst>
          <pc:docMk/>
          <pc:sldMk cId="871598780" sldId="321"/>
        </pc:sldMkLst>
        <pc:spChg chg="mod">
          <ac:chgData name="L Roberts" userId="S::lroberts@ohacademy.co.uk::bd6b7227-230d-44c8-b4fe-a13c6c7d9260" providerId="AD" clId="Web-{3B719186-E8EE-4C14-ACE7-C920C38D494D}" dt="2023-11-01T14:37:40.951" v="431" actId="20577"/>
          <ac:spMkLst>
            <pc:docMk/>
            <pc:sldMk cId="871598780" sldId="321"/>
            <ac:spMk id="2" creationId="{FD182AF4-A08D-8426-A19C-3DEBBF743D13}"/>
          </ac:spMkLst>
        </pc:spChg>
        <pc:spChg chg="add mod">
          <ac:chgData name="L Roberts" userId="S::lroberts@ohacademy.co.uk::bd6b7227-230d-44c8-b4fe-a13c6c7d9260" providerId="AD" clId="Web-{3B719186-E8EE-4C14-ACE7-C920C38D494D}" dt="2023-11-01T14:01:22.266" v="44" actId="20577"/>
          <ac:spMkLst>
            <pc:docMk/>
            <pc:sldMk cId="871598780" sldId="321"/>
            <ac:spMk id="5" creationId="{430406EC-5A11-395E-57FF-142B527F74BB}"/>
          </ac:spMkLst>
        </pc:spChg>
        <pc:spChg chg="del">
          <ac:chgData name="L Roberts" userId="S::lroberts@ohacademy.co.uk::bd6b7227-230d-44c8-b4fe-a13c6c7d9260" providerId="AD" clId="Web-{3B719186-E8EE-4C14-ACE7-C920C38D494D}" dt="2023-11-01T13:58:10.527" v="12"/>
          <ac:spMkLst>
            <pc:docMk/>
            <pc:sldMk cId="871598780" sldId="321"/>
            <ac:spMk id="7" creationId="{01B31311-00ED-207F-542B-234A2B234795}"/>
          </ac:spMkLst>
        </pc:spChg>
        <pc:spChg chg="add mod">
          <ac:chgData name="L Roberts" userId="S::lroberts@ohacademy.co.uk::bd6b7227-230d-44c8-b4fe-a13c6c7d9260" providerId="AD" clId="Web-{3B719186-E8EE-4C14-ACE7-C920C38D494D}" dt="2023-11-01T14:37:24.670" v="426" actId="1076"/>
          <ac:spMkLst>
            <pc:docMk/>
            <pc:sldMk cId="871598780" sldId="321"/>
            <ac:spMk id="8" creationId="{88573E18-EA8D-B91B-C07A-DF9C52DA619A}"/>
          </ac:spMkLst>
        </pc:spChg>
        <pc:spChg chg="add mod">
          <ac:chgData name="L Roberts" userId="S::lroberts@ohacademy.co.uk::bd6b7227-230d-44c8-b4fe-a13c6c7d9260" providerId="AD" clId="Web-{3B719186-E8EE-4C14-ACE7-C920C38D494D}" dt="2023-11-01T14:39:09.016" v="492" actId="20577"/>
          <ac:spMkLst>
            <pc:docMk/>
            <pc:sldMk cId="871598780" sldId="321"/>
            <ac:spMk id="10" creationId="{FB57DAA9-343E-C42E-AC9A-E6CA3CDDC7D0}"/>
          </ac:spMkLst>
        </pc:spChg>
        <pc:picChg chg="del">
          <ac:chgData name="L Roberts" userId="S::lroberts@ohacademy.co.uk::bd6b7227-230d-44c8-b4fe-a13c6c7d9260" providerId="AD" clId="Web-{3B719186-E8EE-4C14-ACE7-C920C38D494D}" dt="2023-11-01T13:59:23.060" v="27"/>
          <ac:picMkLst>
            <pc:docMk/>
            <pc:sldMk cId="871598780" sldId="321"/>
            <ac:picMk id="3" creationId="{79ABAFCB-9F89-C76A-F86C-8887ADA5D850}"/>
          </ac:picMkLst>
        </pc:picChg>
        <pc:picChg chg="add del mod">
          <ac:chgData name="L Roberts" userId="S::lroberts@ohacademy.co.uk::bd6b7227-230d-44c8-b4fe-a13c6c7d9260" providerId="AD" clId="Web-{3B719186-E8EE-4C14-ACE7-C920C38D494D}" dt="2023-11-01T14:04:06.615" v="46"/>
          <ac:picMkLst>
            <pc:docMk/>
            <pc:sldMk cId="871598780" sldId="321"/>
            <ac:picMk id="6" creationId="{AE423E87-A75B-C275-991C-4CC595CDDE3C}"/>
          </ac:picMkLst>
        </pc:picChg>
      </pc:sldChg>
      <pc:sldChg chg="add del">
        <pc:chgData name="L Roberts" userId="S::lroberts@ohacademy.co.uk::bd6b7227-230d-44c8-b4fe-a13c6c7d9260" providerId="AD" clId="Web-{3B719186-E8EE-4C14-ACE7-C920C38D494D}" dt="2023-11-01T13:57:52.714" v="5"/>
        <pc:sldMkLst>
          <pc:docMk/>
          <pc:sldMk cId="890879587" sldId="322"/>
        </pc:sldMkLst>
      </pc:sldChg>
      <pc:sldChg chg="addSp delSp modSp add replId">
        <pc:chgData name="L Roberts" userId="S::lroberts@ohacademy.co.uk::bd6b7227-230d-44c8-b4fe-a13c6c7d9260" providerId="AD" clId="Web-{3B719186-E8EE-4C14-ACE7-C920C38D494D}" dt="2023-11-01T14:40:24.221" v="512"/>
        <pc:sldMkLst>
          <pc:docMk/>
          <pc:sldMk cId="3856763049" sldId="322"/>
        </pc:sldMkLst>
        <pc:spChg chg="add mod">
          <ac:chgData name="L Roberts" userId="S::lroberts@ohacademy.co.uk::bd6b7227-230d-44c8-b4fe-a13c6c7d9260" providerId="AD" clId="Web-{3B719186-E8EE-4C14-ACE7-C920C38D494D}" dt="2023-11-01T14:29:36.563" v="299" actId="1076"/>
          <ac:spMkLst>
            <pc:docMk/>
            <pc:sldMk cId="3856763049" sldId="322"/>
            <ac:spMk id="6" creationId="{1781FC1A-4908-DF17-9FC3-D8A5E5BFBE90}"/>
          </ac:spMkLst>
        </pc:spChg>
        <pc:spChg chg="mod">
          <ac:chgData name="L Roberts" userId="S::lroberts@ohacademy.co.uk::bd6b7227-230d-44c8-b4fe-a13c6c7d9260" providerId="AD" clId="Web-{3B719186-E8EE-4C14-ACE7-C920C38D494D}" dt="2023-11-01T14:26:42.652" v="246" actId="20577"/>
          <ac:spMkLst>
            <pc:docMk/>
            <pc:sldMk cId="3856763049" sldId="322"/>
            <ac:spMk id="7" creationId="{CAD384B9-20B1-9DD3-3D72-74BE3027471B}"/>
          </ac:spMkLst>
        </pc:spChg>
        <pc:spChg chg="add mod">
          <ac:chgData name="L Roberts" userId="S::lroberts@ohacademy.co.uk::bd6b7227-230d-44c8-b4fe-a13c6c7d9260" providerId="AD" clId="Web-{3B719186-E8EE-4C14-ACE7-C920C38D494D}" dt="2023-11-01T14:40:23.253" v="511" actId="1076"/>
          <ac:spMkLst>
            <pc:docMk/>
            <pc:sldMk cId="3856763049" sldId="322"/>
            <ac:spMk id="9" creationId="{9FF587BE-75FD-3994-0FEC-856CDF67D399}"/>
          </ac:spMkLst>
        </pc:spChg>
        <pc:spChg chg="add">
          <ac:chgData name="L Roberts" userId="S::lroberts@ohacademy.co.uk::bd6b7227-230d-44c8-b4fe-a13c6c7d9260" providerId="AD" clId="Web-{3B719186-E8EE-4C14-ACE7-C920C38D494D}" dt="2023-11-01T14:40:24.221" v="512"/>
          <ac:spMkLst>
            <pc:docMk/>
            <pc:sldMk cId="3856763049" sldId="322"/>
            <ac:spMk id="11" creationId="{7ABD9F7E-D2B5-776D-5199-50538273B082}"/>
          </ac:spMkLst>
        </pc:spChg>
        <pc:picChg chg="del">
          <ac:chgData name="L Roberts" userId="S::lroberts@ohacademy.co.uk::bd6b7227-230d-44c8-b4fe-a13c6c7d9260" providerId="AD" clId="Web-{3B719186-E8EE-4C14-ACE7-C920C38D494D}" dt="2023-11-01T14:26:38.027" v="244"/>
          <ac:picMkLst>
            <pc:docMk/>
            <pc:sldMk cId="3856763049" sldId="322"/>
            <ac:picMk id="3" creationId="{80995AF9-DF1A-C5F7-6F0B-85DA28B03C1C}"/>
          </ac:picMkLst>
        </pc:picChg>
        <pc:picChg chg="add mod">
          <ac:chgData name="L Roberts" userId="S::lroberts@ohacademy.co.uk::bd6b7227-230d-44c8-b4fe-a13c6c7d9260" providerId="AD" clId="Web-{3B719186-E8EE-4C14-ACE7-C920C38D494D}" dt="2023-11-01T14:40:20.753" v="510" actId="14100"/>
          <ac:picMkLst>
            <pc:docMk/>
            <pc:sldMk cId="3856763049" sldId="322"/>
            <ac:picMk id="4" creationId="{553A5879-B04F-9FF3-66F7-B25246954F95}"/>
          </ac:picMkLst>
        </pc:picChg>
      </pc:sldChg>
      <pc:sldChg chg="addSp delSp modSp add replId">
        <pc:chgData name="L Roberts" userId="S::lroberts@ohacademy.co.uk::bd6b7227-230d-44c8-b4fe-a13c6c7d9260" providerId="AD" clId="Web-{3B719186-E8EE-4C14-ACE7-C920C38D494D}" dt="2023-11-01T14:40:34.519" v="516"/>
        <pc:sldMkLst>
          <pc:docMk/>
          <pc:sldMk cId="1290192722" sldId="323"/>
        </pc:sldMkLst>
        <pc:spChg chg="mod">
          <ac:chgData name="L Roberts" userId="S::lroberts@ohacademy.co.uk::bd6b7227-230d-44c8-b4fe-a13c6c7d9260" providerId="AD" clId="Web-{3B719186-E8EE-4C14-ACE7-C920C38D494D}" dt="2023-11-01T14:32:06.333" v="347" actId="20577"/>
          <ac:spMkLst>
            <pc:docMk/>
            <pc:sldMk cId="1290192722" sldId="323"/>
            <ac:spMk id="6" creationId="{1781FC1A-4908-DF17-9FC3-D8A5E5BFBE90}"/>
          </ac:spMkLst>
        </pc:spChg>
        <pc:spChg chg="add mod">
          <ac:chgData name="L Roberts" userId="S::lroberts@ohacademy.co.uk::bd6b7227-230d-44c8-b4fe-a13c6c7d9260" providerId="AD" clId="Web-{3B719186-E8EE-4C14-ACE7-C920C38D494D}" dt="2023-11-01T14:40:33.362" v="515" actId="1076"/>
          <ac:spMkLst>
            <pc:docMk/>
            <pc:sldMk cId="1290192722" sldId="323"/>
            <ac:spMk id="9" creationId="{141E5117-C64E-0640-F45C-3C827ABF9FC3}"/>
          </ac:spMkLst>
        </pc:spChg>
        <pc:spChg chg="add">
          <ac:chgData name="L Roberts" userId="S::lroberts@ohacademy.co.uk::bd6b7227-230d-44c8-b4fe-a13c6c7d9260" providerId="AD" clId="Web-{3B719186-E8EE-4C14-ACE7-C920C38D494D}" dt="2023-11-01T14:40:34.519" v="516"/>
          <ac:spMkLst>
            <pc:docMk/>
            <pc:sldMk cId="1290192722" sldId="323"/>
            <ac:spMk id="11" creationId="{6DC34FB3-6978-4640-ADAC-6B1542F2F133}"/>
          </ac:spMkLst>
        </pc:spChg>
        <pc:picChg chg="add del mod">
          <ac:chgData name="L Roberts" userId="S::lroberts@ohacademy.co.uk::bd6b7227-230d-44c8-b4fe-a13c6c7d9260" providerId="AD" clId="Web-{3B719186-E8EE-4C14-ACE7-C920C38D494D}" dt="2023-11-01T14:40:30.706" v="514" actId="1076"/>
          <ac:picMkLst>
            <pc:docMk/>
            <pc:sldMk cId="1290192722" sldId="323"/>
            <ac:picMk id="3" creationId="{55DAE645-D087-8E5E-4401-AE468B936177}"/>
          </ac:picMkLst>
        </pc:picChg>
        <pc:picChg chg="add del">
          <ac:chgData name="L Roberts" userId="S::lroberts@ohacademy.co.uk::bd6b7227-230d-44c8-b4fe-a13c6c7d9260" providerId="AD" clId="Web-{3B719186-E8EE-4C14-ACE7-C920C38D494D}" dt="2023-11-01T14:31:04.519" v="317"/>
          <ac:picMkLst>
            <pc:docMk/>
            <pc:sldMk cId="1290192722" sldId="323"/>
            <ac:picMk id="4" creationId="{553A5879-B04F-9FF3-66F7-B25246954F95}"/>
          </ac:picMkLst>
        </pc:picChg>
      </pc:sldChg>
      <pc:sldChg chg="addSp delSp modSp add replId">
        <pc:chgData name="L Roberts" userId="S::lroberts@ohacademy.co.uk::bd6b7227-230d-44c8-b4fe-a13c6c7d9260" providerId="AD" clId="Web-{3B719186-E8EE-4C14-ACE7-C920C38D494D}" dt="2023-11-01T14:40:45.347" v="519"/>
        <pc:sldMkLst>
          <pc:docMk/>
          <pc:sldMk cId="2539401094" sldId="324"/>
        </pc:sldMkLst>
        <pc:spChg chg="mod">
          <ac:chgData name="L Roberts" userId="S::lroberts@ohacademy.co.uk::bd6b7227-230d-44c8-b4fe-a13c6c7d9260" providerId="AD" clId="Web-{3B719186-E8EE-4C14-ACE7-C920C38D494D}" dt="2023-11-01T14:34:29.430" v="385" actId="1076"/>
          <ac:spMkLst>
            <pc:docMk/>
            <pc:sldMk cId="2539401094" sldId="324"/>
            <ac:spMk id="6" creationId="{1781FC1A-4908-DF17-9FC3-D8A5E5BFBE90}"/>
          </ac:spMkLst>
        </pc:spChg>
        <pc:spChg chg="add mod">
          <ac:chgData name="L Roberts" userId="S::lroberts@ohacademy.co.uk::bd6b7227-230d-44c8-b4fe-a13c6c7d9260" providerId="AD" clId="Web-{3B719186-E8EE-4C14-ACE7-C920C38D494D}" dt="2023-11-01T14:40:43.988" v="518" actId="1076"/>
          <ac:spMkLst>
            <pc:docMk/>
            <pc:sldMk cId="2539401094" sldId="324"/>
            <ac:spMk id="9" creationId="{C947BD2B-7904-9995-AA51-5BF4ACB30DCC}"/>
          </ac:spMkLst>
        </pc:spChg>
        <pc:spChg chg="add">
          <ac:chgData name="L Roberts" userId="S::lroberts@ohacademy.co.uk::bd6b7227-230d-44c8-b4fe-a13c6c7d9260" providerId="AD" clId="Web-{3B719186-E8EE-4C14-ACE7-C920C38D494D}" dt="2023-11-01T14:40:45.347" v="519"/>
          <ac:spMkLst>
            <pc:docMk/>
            <pc:sldMk cId="2539401094" sldId="324"/>
            <ac:spMk id="11" creationId="{139EEB14-6456-BF8F-7D87-91AA8FC90FB0}"/>
          </ac:spMkLst>
        </pc:spChg>
        <pc:picChg chg="del">
          <ac:chgData name="L Roberts" userId="S::lroberts@ohacademy.co.uk::bd6b7227-230d-44c8-b4fe-a13c6c7d9260" providerId="AD" clId="Web-{3B719186-E8EE-4C14-ACE7-C920C38D494D}" dt="2023-11-01T14:32:12.099" v="349"/>
          <ac:picMkLst>
            <pc:docMk/>
            <pc:sldMk cId="2539401094" sldId="324"/>
            <ac:picMk id="3" creationId="{55DAE645-D087-8E5E-4401-AE468B936177}"/>
          </ac:picMkLst>
        </pc:picChg>
        <pc:picChg chg="add mod">
          <ac:chgData name="L Roberts" userId="S::lroberts@ohacademy.co.uk::bd6b7227-230d-44c8-b4fe-a13c6c7d9260" providerId="AD" clId="Web-{3B719186-E8EE-4C14-ACE7-C920C38D494D}" dt="2023-11-01T14:40:39.816" v="517" actId="1076"/>
          <ac:picMkLst>
            <pc:docMk/>
            <pc:sldMk cId="2539401094" sldId="324"/>
            <ac:picMk id="4" creationId="{F474F08D-6E9C-ABDA-09C5-ADBBA5FD059C}"/>
          </ac:picMkLst>
        </pc:picChg>
      </pc:sldChg>
    </pc:docChg>
  </pc:docChgLst>
  <pc:docChgLst>
    <pc:chgData name="L Roberts" userId="S::lroberts@ohacademy.co.uk::bd6b7227-230d-44c8-b4fe-a13c6c7d9260" providerId="AD" clId="Web-{5B7ADBBF-420E-4B50-9646-EC2EAE92D93F}"/>
    <pc:docChg chg="delSld modSld sldOrd">
      <pc:chgData name="L Roberts" userId="S::lroberts@ohacademy.co.uk::bd6b7227-230d-44c8-b4fe-a13c6c7d9260" providerId="AD" clId="Web-{5B7ADBBF-420E-4B50-9646-EC2EAE92D93F}" dt="2023-11-29T16:07:39.341" v="146" actId="20577"/>
      <pc:docMkLst>
        <pc:docMk/>
      </pc:docMkLst>
      <pc:sldChg chg="addSp delSp modSp">
        <pc:chgData name="L Roberts" userId="S::lroberts@ohacademy.co.uk::bd6b7227-230d-44c8-b4fe-a13c6c7d9260" providerId="AD" clId="Web-{5B7ADBBF-420E-4B50-9646-EC2EAE92D93F}" dt="2023-11-29T16:07:05.231" v="125" actId="1076"/>
        <pc:sldMkLst>
          <pc:docMk/>
          <pc:sldMk cId="2440247911" sldId="280"/>
        </pc:sldMkLst>
        <pc:picChg chg="del">
          <ac:chgData name="L Roberts" userId="S::lroberts@ohacademy.co.uk::bd6b7227-230d-44c8-b4fe-a13c6c7d9260" providerId="AD" clId="Web-{5B7ADBBF-420E-4B50-9646-EC2EAE92D93F}" dt="2023-11-29T16:06:42.808" v="122"/>
          <ac:picMkLst>
            <pc:docMk/>
            <pc:sldMk cId="2440247911" sldId="280"/>
            <ac:picMk id="3" creationId="{C41A431C-4862-7F53-F5C1-AA110E12A512}"/>
          </ac:picMkLst>
        </pc:picChg>
        <pc:picChg chg="add mod">
          <ac:chgData name="L Roberts" userId="S::lroberts@ohacademy.co.uk::bd6b7227-230d-44c8-b4fe-a13c6c7d9260" providerId="AD" clId="Web-{5B7ADBBF-420E-4B50-9646-EC2EAE92D93F}" dt="2023-11-29T16:07:05.231" v="125" actId="1076"/>
          <ac:picMkLst>
            <pc:docMk/>
            <pc:sldMk cId="2440247911" sldId="280"/>
            <ac:picMk id="4" creationId="{DDADE22B-5157-5671-F820-F8B2A842A37B}"/>
          </ac:picMkLst>
        </pc:picChg>
      </pc:sldChg>
      <pc:sldChg chg="modSp">
        <pc:chgData name="L Roberts" userId="S::lroberts@ohacademy.co.uk::bd6b7227-230d-44c8-b4fe-a13c6c7d9260" providerId="AD" clId="Web-{5B7ADBBF-420E-4B50-9646-EC2EAE92D93F}" dt="2023-11-29T16:07:39.341" v="146" actId="20577"/>
        <pc:sldMkLst>
          <pc:docMk/>
          <pc:sldMk cId="1954125503" sldId="286"/>
        </pc:sldMkLst>
        <pc:spChg chg="mod">
          <ac:chgData name="L Roberts" userId="S::lroberts@ohacademy.co.uk::bd6b7227-230d-44c8-b4fe-a13c6c7d9260" providerId="AD" clId="Web-{5B7ADBBF-420E-4B50-9646-EC2EAE92D93F}" dt="2023-11-29T16:07:39.341" v="146" actId="20577"/>
          <ac:spMkLst>
            <pc:docMk/>
            <pc:sldMk cId="1954125503" sldId="286"/>
            <ac:spMk id="5" creationId="{462C1174-EA70-C596-2684-1A3F7869DDD7}"/>
          </ac:spMkLst>
        </pc:spChg>
      </pc:sldChg>
      <pc:sldChg chg="modSp">
        <pc:chgData name="L Roberts" userId="S::lroberts@ohacademy.co.uk::bd6b7227-230d-44c8-b4fe-a13c6c7d9260" providerId="AD" clId="Web-{5B7ADBBF-420E-4B50-9646-EC2EAE92D93F}" dt="2023-11-29T16:06:40.027" v="121" actId="20577"/>
        <pc:sldMkLst>
          <pc:docMk/>
          <pc:sldMk cId="268480551" sldId="288"/>
        </pc:sldMkLst>
        <pc:spChg chg="mod">
          <ac:chgData name="L Roberts" userId="S::lroberts@ohacademy.co.uk::bd6b7227-230d-44c8-b4fe-a13c6c7d9260" providerId="AD" clId="Web-{5B7ADBBF-420E-4B50-9646-EC2EAE92D93F}" dt="2023-11-29T16:06:35.542" v="116" actId="20577"/>
          <ac:spMkLst>
            <pc:docMk/>
            <pc:sldMk cId="268480551" sldId="288"/>
            <ac:spMk id="8" creationId="{4E93389F-9C66-008D-3EEF-83B17CA1DFAA}"/>
          </ac:spMkLst>
        </pc:spChg>
        <pc:spChg chg="mod">
          <ac:chgData name="L Roberts" userId="S::lroberts@ohacademy.co.uk::bd6b7227-230d-44c8-b4fe-a13c6c7d9260" providerId="AD" clId="Web-{5B7ADBBF-420E-4B50-9646-EC2EAE92D93F}" dt="2023-11-29T16:06:30.886" v="115" actId="20577"/>
          <ac:spMkLst>
            <pc:docMk/>
            <pc:sldMk cId="268480551" sldId="288"/>
            <ac:spMk id="11" creationId="{369A9684-A84B-F9C9-9C9C-B9748EE85733}"/>
          </ac:spMkLst>
        </pc:spChg>
        <pc:spChg chg="mod">
          <ac:chgData name="L Roberts" userId="S::lroberts@ohacademy.co.uk::bd6b7227-230d-44c8-b4fe-a13c6c7d9260" providerId="AD" clId="Web-{5B7ADBBF-420E-4B50-9646-EC2EAE92D93F}" dt="2023-11-29T16:06:40.027" v="121" actId="20577"/>
          <ac:spMkLst>
            <pc:docMk/>
            <pc:sldMk cId="268480551" sldId="288"/>
            <ac:spMk id="14" creationId="{8976C2EB-5131-CF9D-163A-582B6963F613}"/>
          </ac:spMkLst>
        </pc:spChg>
        <pc:spChg chg="mod">
          <ac:chgData name="L Roberts" userId="S::lroberts@ohacademy.co.uk::bd6b7227-230d-44c8-b4fe-a13c6c7d9260" providerId="AD" clId="Web-{5B7ADBBF-420E-4B50-9646-EC2EAE92D93F}" dt="2023-11-29T16:06:26.574" v="110" actId="20577"/>
          <ac:spMkLst>
            <pc:docMk/>
            <pc:sldMk cId="268480551" sldId="288"/>
            <ac:spMk id="16" creationId="{60D2AA4C-89E7-D54A-59F2-3129EEC4718E}"/>
          </ac:spMkLst>
        </pc:spChg>
        <pc:spChg chg="mod">
          <ac:chgData name="L Roberts" userId="S::lroberts@ohacademy.co.uk::bd6b7227-230d-44c8-b4fe-a13c6c7d9260" providerId="AD" clId="Web-{5B7ADBBF-420E-4B50-9646-EC2EAE92D93F}" dt="2023-11-29T16:06:22.620" v="105" actId="20577"/>
          <ac:spMkLst>
            <pc:docMk/>
            <pc:sldMk cId="268480551" sldId="288"/>
            <ac:spMk id="17" creationId="{0653EDA4-2A79-131F-52A4-E09F96D49C54}"/>
          </ac:spMkLst>
        </pc:spChg>
      </pc:sldChg>
      <pc:sldChg chg="modSp">
        <pc:chgData name="L Roberts" userId="S::lroberts@ohacademy.co.uk::bd6b7227-230d-44c8-b4fe-a13c6c7d9260" providerId="AD" clId="Web-{5B7ADBBF-420E-4B50-9646-EC2EAE92D93F}" dt="2023-11-29T16:05:59.589" v="100" actId="20577"/>
        <pc:sldMkLst>
          <pc:docMk/>
          <pc:sldMk cId="2771947949" sldId="289"/>
        </pc:sldMkLst>
        <pc:spChg chg="mod">
          <ac:chgData name="L Roberts" userId="S::lroberts@ohacademy.co.uk::bd6b7227-230d-44c8-b4fe-a13c6c7d9260" providerId="AD" clId="Web-{5B7ADBBF-420E-4B50-9646-EC2EAE92D93F}" dt="2023-11-29T16:05:59.589" v="100" actId="20577"/>
          <ac:spMkLst>
            <pc:docMk/>
            <pc:sldMk cId="2771947949" sldId="289"/>
            <ac:spMk id="7" creationId="{FAC01E74-2C7B-BDB2-A0A7-940AA74B1685}"/>
          </ac:spMkLst>
        </pc:spChg>
      </pc:sldChg>
      <pc:sldChg chg="modSp ord">
        <pc:chgData name="L Roberts" userId="S::lroberts@ohacademy.co.uk::bd6b7227-230d-44c8-b4fe-a13c6c7d9260" providerId="AD" clId="Web-{5B7ADBBF-420E-4B50-9646-EC2EAE92D93F}" dt="2023-11-29T16:03:55.649" v="51" actId="20577"/>
        <pc:sldMkLst>
          <pc:docMk/>
          <pc:sldMk cId="3929488901" sldId="292"/>
        </pc:sldMkLst>
        <pc:spChg chg="mod">
          <ac:chgData name="L Roberts" userId="S::lroberts@ohacademy.co.uk::bd6b7227-230d-44c8-b4fe-a13c6c7d9260" providerId="AD" clId="Web-{5B7ADBBF-420E-4B50-9646-EC2EAE92D93F}" dt="2023-11-29T16:03:55.649" v="51" actId="20577"/>
          <ac:spMkLst>
            <pc:docMk/>
            <pc:sldMk cId="3929488901" sldId="292"/>
            <ac:spMk id="16" creationId="{D32C41CD-6C8C-0327-3189-062D97A81E33}"/>
          </ac:spMkLst>
        </pc:spChg>
      </pc:sldChg>
      <pc:sldChg chg="modSp">
        <pc:chgData name="L Roberts" userId="S::lroberts@ohacademy.co.uk::bd6b7227-230d-44c8-b4fe-a13c6c7d9260" providerId="AD" clId="Web-{5B7ADBBF-420E-4B50-9646-EC2EAE92D93F}" dt="2023-11-29T16:03:31.789" v="45" actId="20577"/>
        <pc:sldMkLst>
          <pc:docMk/>
          <pc:sldMk cId="2740508882" sldId="293"/>
        </pc:sldMkLst>
        <pc:spChg chg="mod">
          <ac:chgData name="L Roberts" userId="S::lroberts@ohacademy.co.uk::bd6b7227-230d-44c8-b4fe-a13c6c7d9260" providerId="AD" clId="Web-{5B7ADBBF-420E-4B50-9646-EC2EAE92D93F}" dt="2023-11-29T16:03:31.789" v="45" actId="20577"/>
          <ac:spMkLst>
            <pc:docMk/>
            <pc:sldMk cId="2740508882" sldId="293"/>
            <ac:spMk id="9" creationId="{D922F654-5828-B20E-4BD4-FC2B2E35F93D}"/>
          </ac:spMkLst>
        </pc:spChg>
      </pc:sldChg>
      <pc:sldChg chg="modSp">
        <pc:chgData name="L Roberts" userId="S::lroberts@ohacademy.co.uk::bd6b7227-230d-44c8-b4fe-a13c6c7d9260" providerId="AD" clId="Web-{5B7ADBBF-420E-4B50-9646-EC2EAE92D93F}" dt="2023-11-29T16:02:52.194" v="7" actId="20577"/>
        <pc:sldMkLst>
          <pc:docMk/>
          <pc:sldMk cId="1260638067" sldId="295"/>
        </pc:sldMkLst>
        <pc:spChg chg="mod">
          <ac:chgData name="L Roberts" userId="S::lroberts@ohacademy.co.uk::bd6b7227-230d-44c8-b4fe-a13c6c7d9260" providerId="AD" clId="Web-{5B7ADBBF-420E-4B50-9646-EC2EAE92D93F}" dt="2023-11-29T16:02:52.194" v="7" actId="20577"/>
          <ac:spMkLst>
            <pc:docMk/>
            <pc:sldMk cId="1260638067" sldId="295"/>
            <ac:spMk id="7" creationId="{FAC01E74-2C7B-BDB2-A0A7-940AA74B1685}"/>
          </ac:spMkLst>
        </pc:spChg>
      </pc:sldChg>
      <pc:sldChg chg="del">
        <pc:chgData name="L Roberts" userId="S::lroberts@ohacademy.co.uk::bd6b7227-230d-44c8-b4fe-a13c6c7d9260" providerId="AD" clId="Web-{5B7ADBBF-420E-4B50-9646-EC2EAE92D93F}" dt="2023-11-29T16:06:01.870" v="101"/>
        <pc:sldMkLst>
          <pc:docMk/>
          <pc:sldMk cId="1781689496" sldId="296"/>
        </pc:sldMkLst>
      </pc:sldChg>
      <pc:sldChg chg="modSp ord">
        <pc:chgData name="L Roberts" userId="S::lroberts@ohacademy.co.uk::bd6b7227-230d-44c8-b4fe-a13c6c7d9260" providerId="AD" clId="Web-{5B7ADBBF-420E-4B50-9646-EC2EAE92D93F}" dt="2023-11-29T16:05:38.776" v="80" actId="20577"/>
        <pc:sldMkLst>
          <pc:docMk/>
          <pc:sldMk cId="3517137688" sldId="297"/>
        </pc:sldMkLst>
        <pc:spChg chg="mod">
          <ac:chgData name="L Roberts" userId="S::lroberts@ohacademy.co.uk::bd6b7227-230d-44c8-b4fe-a13c6c7d9260" providerId="AD" clId="Web-{5B7ADBBF-420E-4B50-9646-EC2EAE92D93F}" dt="2023-11-29T16:05:38.776" v="80" actId="20577"/>
          <ac:spMkLst>
            <pc:docMk/>
            <pc:sldMk cId="3517137688" sldId="297"/>
            <ac:spMk id="7" creationId="{FAC01E74-2C7B-BDB2-A0A7-940AA74B1685}"/>
          </ac:spMkLst>
        </pc:spChg>
      </pc:sldChg>
    </pc:docChg>
  </pc:docChgLst>
  <pc:docChgLst>
    <pc:chgData name="N Karasava" userId="S::nkarasava@ohacademy.co.uk::12f65518-b181-4aab-80be-597559a4f458" providerId="AD" clId="Web-{01D6F744-3822-4037-ACA6-6F621122498B}"/>
    <pc:docChg chg="addSld modSld">
      <pc:chgData name="N Karasava" userId="S::nkarasava@ohacademy.co.uk::12f65518-b181-4aab-80be-597559a4f458" providerId="AD" clId="Web-{01D6F744-3822-4037-ACA6-6F621122498B}" dt="2023-10-20T13:36:56.180" v="4" actId="20577"/>
      <pc:docMkLst>
        <pc:docMk/>
      </pc:docMkLst>
      <pc:sldChg chg="delSp modSp add replId">
        <pc:chgData name="N Karasava" userId="S::nkarasava@ohacademy.co.uk::12f65518-b181-4aab-80be-597559a4f458" providerId="AD" clId="Web-{01D6F744-3822-4037-ACA6-6F621122498B}" dt="2023-10-20T13:36:56.180" v="4" actId="20577"/>
        <pc:sldMkLst>
          <pc:docMk/>
          <pc:sldMk cId="2492999104" sldId="278"/>
        </pc:sldMkLst>
        <pc:spChg chg="mod">
          <ac:chgData name="N Karasava" userId="S::nkarasava@ohacademy.co.uk::12f65518-b181-4aab-80be-597559a4f458" providerId="AD" clId="Web-{01D6F744-3822-4037-ACA6-6F621122498B}" dt="2023-10-20T13:36:56.180" v="4" actId="20577"/>
          <ac:spMkLst>
            <pc:docMk/>
            <pc:sldMk cId="2492999104" sldId="278"/>
            <ac:spMk id="2" creationId="{DCABFAAF-9774-BA95-F307-4FC014E78631}"/>
          </ac:spMkLst>
        </pc:spChg>
        <pc:picChg chg="del">
          <ac:chgData name="N Karasava" userId="S::nkarasava@ohacademy.co.uk::12f65518-b181-4aab-80be-597559a4f458" providerId="AD" clId="Web-{01D6F744-3822-4037-ACA6-6F621122498B}" dt="2023-10-20T13:36:51.415" v="1"/>
          <ac:picMkLst>
            <pc:docMk/>
            <pc:sldMk cId="2492999104" sldId="278"/>
            <ac:picMk id="4" creationId="{80E16F55-9742-1DE8-655B-441A64BE4BF1}"/>
          </ac:picMkLst>
        </pc:picChg>
      </pc:sldChg>
    </pc:docChg>
  </pc:docChgLst>
  <pc:docChgLst>
    <pc:chgData name="L Roberts" userId="S::lroberts@ohacademy.co.uk::bd6b7227-230d-44c8-b4fe-a13c6c7d9260" providerId="AD" clId="Web-{0D3133DD-14B9-FD78-1E41-5A7B2718661F}"/>
    <pc:docChg chg="modSld">
      <pc:chgData name="L Roberts" userId="S::lroberts@ohacademy.co.uk::bd6b7227-230d-44c8-b4fe-a13c6c7d9260" providerId="AD" clId="Web-{0D3133DD-14B9-FD78-1E41-5A7B2718661F}" dt="2024-02-11T09:58:30.614" v="1" actId="20577"/>
      <pc:docMkLst>
        <pc:docMk/>
      </pc:docMkLst>
      <pc:sldChg chg="modSp">
        <pc:chgData name="L Roberts" userId="S::lroberts@ohacademy.co.uk::bd6b7227-230d-44c8-b4fe-a13c6c7d9260" providerId="AD" clId="Web-{0D3133DD-14B9-FD78-1E41-5A7B2718661F}" dt="2024-02-11T09:58:30.614" v="1" actId="20577"/>
        <pc:sldMkLst>
          <pc:docMk/>
          <pc:sldMk cId="3929488901" sldId="292"/>
        </pc:sldMkLst>
        <pc:spChg chg="mod">
          <ac:chgData name="L Roberts" userId="S::lroberts@ohacademy.co.uk::bd6b7227-230d-44c8-b4fe-a13c6c7d9260" providerId="AD" clId="Web-{0D3133DD-14B9-FD78-1E41-5A7B2718661F}" dt="2024-02-11T09:58:30.614" v="1" actId="20577"/>
          <ac:spMkLst>
            <pc:docMk/>
            <pc:sldMk cId="3929488901" sldId="292"/>
            <ac:spMk id="16" creationId="{D32C41CD-6C8C-0327-3189-062D97A81E33}"/>
          </ac:spMkLst>
        </pc:spChg>
      </pc:sldChg>
    </pc:docChg>
  </pc:docChgLst>
  <pc:docChgLst>
    <pc:chgData name="L Roberts" userId="S::lroberts@ohacademy.co.uk::bd6b7227-230d-44c8-b4fe-a13c6c7d9260" providerId="AD" clId="Web-{A6B493C9-7F11-44C6-9192-96F1DD68616B}"/>
    <pc:docChg chg="modSld">
      <pc:chgData name="L Roberts" userId="S::lroberts@ohacademy.co.uk::bd6b7227-230d-44c8-b4fe-a13c6c7d9260" providerId="AD" clId="Web-{A6B493C9-7F11-44C6-9192-96F1DD68616B}" dt="2024-02-14T18:29:58.577" v="8" actId="20577"/>
      <pc:docMkLst>
        <pc:docMk/>
      </pc:docMkLst>
      <pc:sldChg chg="modSp">
        <pc:chgData name="L Roberts" userId="S::lroberts@ohacademy.co.uk::bd6b7227-230d-44c8-b4fe-a13c6c7d9260" providerId="AD" clId="Web-{A6B493C9-7F11-44C6-9192-96F1DD68616B}" dt="2024-02-14T18:29:40.545" v="7" actId="20577"/>
        <pc:sldMkLst>
          <pc:docMk/>
          <pc:sldMk cId="2772147081" sldId="264"/>
        </pc:sldMkLst>
        <pc:spChg chg="mod">
          <ac:chgData name="L Roberts" userId="S::lroberts@ohacademy.co.uk::bd6b7227-230d-44c8-b4fe-a13c6c7d9260" providerId="AD" clId="Web-{A6B493C9-7F11-44C6-9192-96F1DD68616B}" dt="2024-02-14T18:29:38.576" v="5" actId="20577"/>
          <ac:spMkLst>
            <pc:docMk/>
            <pc:sldMk cId="2772147081" sldId="264"/>
            <ac:spMk id="2" creationId="{AE73367C-222C-7065-C605-96620B86273D}"/>
          </ac:spMkLst>
        </pc:spChg>
        <pc:spChg chg="mod">
          <ac:chgData name="L Roberts" userId="S::lroberts@ohacademy.co.uk::bd6b7227-230d-44c8-b4fe-a13c6c7d9260" providerId="AD" clId="Web-{A6B493C9-7F11-44C6-9192-96F1DD68616B}" dt="2024-02-14T18:29:40.545" v="7" actId="20577"/>
          <ac:spMkLst>
            <pc:docMk/>
            <pc:sldMk cId="2772147081" sldId="264"/>
            <ac:spMk id="3" creationId="{160551F9-7AC3-B37B-BF87-17E3EFF320C3}"/>
          </ac:spMkLst>
        </pc:spChg>
      </pc:sldChg>
      <pc:sldChg chg="modSp">
        <pc:chgData name="L Roberts" userId="S::lroberts@ohacademy.co.uk::bd6b7227-230d-44c8-b4fe-a13c6c7d9260" providerId="AD" clId="Web-{A6B493C9-7F11-44C6-9192-96F1DD68616B}" dt="2024-02-14T18:29:58.577" v="8" actId="20577"/>
        <pc:sldMkLst>
          <pc:docMk/>
          <pc:sldMk cId="1260638067" sldId="295"/>
        </pc:sldMkLst>
        <pc:spChg chg="mod">
          <ac:chgData name="L Roberts" userId="S::lroberts@ohacademy.co.uk::bd6b7227-230d-44c8-b4fe-a13c6c7d9260" providerId="AD" clId="Web-{A6B493C9-7F11-44C6-9192-96F1DD68616B}" dt="2024-02-14T18:29:58.577" v="8" actId="20577"/>
          <ac:spMkLst>
            <pc:docMk/>
            <pc:sldMk cId="1260638067" sldId="295"/>
            <ac:spMk id="6" creationId="{F3866C31-0780-0D73-241E-EE05A61E3BEA}"/>
          </ac:spMkLst>
        </pc:spChg>
      </pc:sldChg>
    </pc:docChg>
  </pc:docChgLst>
  <pc:docChgLst>
    <pc:chgData name="N Karasava" userId="S::nkarasava@ohacademy.co.uk::12f65518-b181-4aab-80be-597559a4f458" providerId="AD" clId="Web-{6899F227-B361-BCD5-A769-96E615902AC5}"/>
    <pc:docChg chg="addSld">
      <pc:chgData name="N Karasava" userId="S::nkarasava@ohacademy.co.uk::12f65518-b181-4aab-80be-597559a4f458" providerId="AD" clId="Web-{6899F227-B361-BCD5-A769-96E615902AC5}" dt="2024-04-26T13:29:30.043" v="6"/>
      <pc:docMkLst>
        <pc:docMk/>
      </pc:docMkLst>
      <pc:sldChg chg="add">
        <pc:chgData name="N Karasava" userId="S::nkarasava@ohacademy.co.uk::12f65518-b181-4aab-80be-597559a4f458" providerId="AD" clId="Web-{6899F227-B361-BCD5-A769-96E615902AC5}" dt="2024-04-26T13:29:29.950" v="0"/>
        <pc:sldMkLst>
          <pc:docMk/>
          <pc:sldMk cId="3166092513" sldId="308"/>
        </pc:sldMkLst>
      </pc:sldChg>
      <pc:sldChg chg="add">
        <pc:chgData name="N Karasava" userId="S::nkarasava@ohacademy.co.uk::12f65518-b181-4aab-80be-597559a4f458" providerId="AD" clId="Web-{6899F227-B361-BCD5-A769-96E615902AC5}" dt="2024-04-26T13:29:29.965" v="1"/>
        <pc:sldMkLst>
          <pc:docMk/>
          <pc:sldMk cId="2697010383" sldId="309"/>
        </pc:sldMkLst>
      </pc:sldChg>
      <pc:sldChg chg="add">
        <pc:chgData name="N Karasava" userId="S::nkarasava@ohacademy.co.uk::12f65518-b181-4aab-80be-597559a4f458" providerId="AD" clId="Web-{6899F227-B361-BCD5-A769-96E615902AC5}" dt="2024-04-26T13:29:29.981" v="2"/>
        <pc:sldMkLst>
          <pc:docMk/>
          <pc:sldMk cId="2016279773" sldId="310"/>
        </pc:sldMkLst>
      </pc:sldChg>
      <pc:sldChg chg="add">
        <pc:chgData name="N Karasava" userId="S::nkarasava@ohacademy.co.uk::12f65518-b181-4aab-80be-597559a4f458" providerId="AD" clId="Web-{6899F227-B361-BCD5-A769-96E615902AC5}" dt="2024-04-26T13:29:29.996" v="3"/>
        <pc:sldMkLst>
          <pc:docMk/>
          <pc:sldMk cId="3903842187" sldId="311"/>
        </pc:sldMkLst>
      </pc:sldChg>
      <pc:sldChg chg="add">
        <pc:chgData name="N Karasava" userId="S::nkarasava@ohacademy.co.uk::12f65518-b181-4aab-80be-597559a4f458" providerId="AD" clId="Web-{6899F227-B361-BCD5-A769-96E615902AC5}" dt="2024-04-26T13:29:30.012" v="4"/>
        <pc:sldMkLst>
          <pc:docMk/>
          <pc:sldMk cId="1656318155" sldId="312"/>
        </pc:sldMkLst>
      </pc:sldChg>
      <pc:sldChg chg="add">
        <pc:chgData name="N Karasava" userId="S::nkarasava@ohacademy.co.uk::12f65518-b181-4aab-80be-597559a4f458" providerId="AD" clId="Web-{6899F227-B361-BCD5-A769-96E615902AC5}" dt="2024-04-26T13:29:30.028" v="5"/>
        <pc:sldMkLst>
          <pc:docMk/>
          <pc:sldMk cId="1889131296" sldId="313"/>
        </pc:sldMkLst>
      </pc:sldChg>
      <pc:sldChg chg="add">
        <pc:chgData name="N Karasava" userId="S::nkarasava@ohacademy.co.uk::12f65518-b181-4aab-80be-597559a4f458" providerId="AD" clId="Web-{6899F227-B361-BCD5-A769-96E615902AC5}" dt="2024-04-26T13:29:30.043" v="6"/>
        <pc:sldMkLst>
          <pc:docMk/>
          <pc:sldMk cId="3373384273" sldId="314"/>
        </pc:sldMkLst>
      </pc:sldChg>
    </pc:docChg>
  </pc:docChgLst>
  <pc:docChgLst>
    <pc:chgData name="N Karasava" userId="S::nkarasava@ohacademy.co.uk::12f65518-b181-4aab-80be-597559a4f458" providerId="AD" clId="Web-{DBFA0C47-156B-1ACA-B784-69F41BE60723}"/>
    <pc:docChg chg="addSld delSld modSld">
      <pc:chgData name="N Karasava" userId="S::nkarasava@ohacademy.co.uk::12f65518-b181-4aab-80be-597559a4f458" providerId="AD" clId="Web-{DBFA0C47-156B-1ACA-B784-69F41BE60723}" dt="2024-03-15T13:29:05.936" v="328" actId="1076"/>
      <pc:docMkLst>
        <pc:docMk/>
      </pc:docMkLst>
      <pc:sldChg chg="del">
        <pc:chgData name="N Karasava" userId="S::nkarasava@ohacademy.co.uk::12f65518-b181-4aab-80be-597559a4f458" providerId="AD" clId="Web-{DBFA0C47-156B-1ACA-B784-69F41BE60723}" dt="2024-03-15T13:15:19.567" v="6"/>
        <pc:sldMkLst>
          <pc:docMk/>
          <pc:sldMk cId="1046118122" sldId="259"/>
        </pc:sldMkLst>
      </pc:sldChg>
      <pc:sldChg chg="del">
        <pc:chgData name="N Karasava" userId="S::nkarasava@ohacademy.co.uk::12f65518-b181-4aab-80be-597559a4f458" providerId="AD" clId="Web-{DBFA0C47-156B-1ACA-B784-69F41BE60723}" dt="2024-03-15T13:15:17.723" v="3"/>
        <pc:sldMkLst>
          <pc:docMk/>
          <pc:sldMk cId="29730717" sldId="318"/>
        </pc:sldMkLst>
      </pc:sldChg>
      <pc:sldChg chg="del">
        <pc:chgData name="N Karasava" userId="S::nkarasava@ohacademy.co.uk::12f65518-b181-4aab-80be-597559a4f458" providerId="AD" clId="Web-{DBFA0C47-156B-1ACA-B784-69F41BE60723}" dt="2024-03-15T13:15:17.333" v="2"/>
        <pc:sldMkLst>
          <pc:docMk/>
          <pc:sldMk cId="2616173769" sldId="319"/>
        </pc:sldMkLst>
      </pc:sldChg>
      <pc:sldChg chg="del">
        <pc:chgData name="N Karasava" userId="S::nkarasava@ohacademy.co.uk::12f65518-b181-4aab-80be-597559a4f458" providerId="AD" clId="Web-{DBFA0C47-156B-1ACA-B784-69F41BE60723}" dt="2024-03-15T13:15:17.114" v="1"/>
        <pc:sldMkLst>
          <pc:docMk/>
          <pc:sldMk cId="3051416275" sldId="320"/>
        </pc:sldMkLst>
      </pc:sldChg>
      <pc:sldChg chg="del">
        <pc:chgData name="N Karasava" userId="S::nkarasava@ohacademy.co.uk::12f65518-b181-4aab-80be-597559a4f458" providerId="AD" clId="Web-{DBFA0C47-156B-1ACA-B784-69F41BE60723}" dt="2024-03-15T13:15:15.567" v="0"/>
        <pc:sldMkLst>
          <pc:docMk/>
          <pc:sldMk cId="871598780" sldId="321"/>
        </pc:sldMkLst>
      </pc:sldChg>
      <pc:sldChg chg="del">
        <pc:chgData name="N Karasava" userId="S::nkarasava@ohacademy.co.uk::12f65518-b181-4aab-80be-597559a4f458" providerId="AD" clId="Web-{DBFA0C47-156B-1ACA-B784-69F41BE60723}" dt="2024-03-15T13:15:18.255" v="4"/>
        <pc:sldMkLst>
          <pc:docMk/>
          <pc:sldMk cId="3856763049" sldId="322"/>
        </pc:sldMkLst>
      </pc:sldChg>
      <pc:sldChg chg="del">
        <pc:chgData name="N Karasava" userId="S::nkarasava@ohacademy.co.uk::12f65518-b181-4aab-80be-597559a4f458" providerId="AD" clId="Web-{DBFA0C47-156B-1ACA-B784-69F41BE60723}" dt="2024-03-15T13:15:18.801" v="5"/>
        <pc:sldMkLst>
          <pc:docMk/>
          <pc:sldMk cId="1290192722" sldId="323"/>
        </pc:sldMkLst>
      </pc:sldChg>
      <pc:sldChg chg="del">
        <pc:chgData name="N Karasava" userId="S::nkarasava@ohacademy.co.uk::12f65518-b181-4aab-80be-597559a4f458" providerId="AD" clId="Web-{DBFA0C47-156B-1ACA-B784-69F41BE60723}" dt="2024-03-15T13:15:23.896" v="7"/>
        <pc:sldMkLst>
          <pc:docMk/>
          <pc:sldMk cId="2539401094" sldId="324"/>
        </pc:sldMkLst>
      </pc:sldChg>
      <pc:sldChg chg="addSp delSp modSp add">
        <pc:chgData name="N Karasava" userId="S::nkarasava@ohacademy.co.uk::12f65518-b181-4aab-80be-597559a4f458" providerId="AD" clId="Web-{DBFA0C47-156B-1ACA-B784-69F41BE60723}" dt="2024-03-15T13:19:08.973" v="44" actId="1076"/>
        <pc:sldMkLst>
          <pc:docMk/>
          <pc:sldMk cId="3412438669" sldId="519"/>
        </pc:sldMkLst>
        <pc:spChg chg="mod">
          <ac:chgData name="N Karasava" userId="S::nkarasava@ohacademy.co.uk::12f65518-b181-4aab-80be-597559a4f458" providerId="AD" clId="Web-{DBFA0C47-156B-1ACA-B784-69F41BE60723}" dt="2024-03-15T13:17:13.341" v="27" actId="20577"/>
          <ac:spMkLst>
            <pc:docMk/>
            <pc:sldMk cId="3412438669" sldId="519"/>
            <ac:spMk id="4" creationId="{1005F902-55EB-DA57-A0A2-9EB4DE958BC8}"/>
          </ac:spMkLst>
        </pc:spChg>
        <pc:spChg chg="add del mod">
          <ac:chgData name="N Karasava" userId="S::nkarasava@ohacademy.co.uk::12f65518-b181-4aab-80be-597559a4f458" providerId="AD" clId="Web-{DBFA0C47-156B-1ACA-B784-69F41BE60723}" dt="2024-03-15T13:18:06.547" v="33"/>
          <ac:spMkLst>
            <pc:docMk/>
            <pc:sldMk cId="3412438669" sldId="519"/>
            <ac:spMk id="9" creationId="{D1337B52-AE54-49E0-5E90-83BAF376FAC7}"/>
          </ac:spMkLst>
        </pc:spChg>
        <pc:picChg chg="add mod">
          <ac:chgData name="N Karasava" userId="S::nkarasava@ohacademy.co.uk::12f65518-b181-4aab-80be-597559a4f458" providerId="AD" clId="Web-{DBFA0C47-156B-1ACA-B784-69F41BE60723}" dt="2024-03-15T13:17:20.279" v="31" actId="1076"/>
          <ac:picMkLst>
            <pc:docMk/>
            <pc:sldMk cId="3412438669" sldId="519"/>
            <ac:picMk id="2" creationId="{05D9FA28-461A-01CB-826D-949DF31355FF}"/>
          </ac:picMkLst>
        </pc:picChg>
        <pc:picChg chg="del">
          <ac:chgData name="N Karasava" userId="S::nkarasava@ohacademy.co.uk::12f65518-b181-4aab-80be-597559a4f458" providerId="AD" clId="Web-{DBFA0C47-156B-1ACA-B784-69F41BE60723}" dt="2024-03-15T13:17:49.718" v="32"/>
          <ac:picMkLst>
            <pc:docMk/>
            <pc:sldMk cId="3412438669" sldId="519"/>
            <ac:picMk id="5" creationId="{99FE639B-CB54-4A27-1EF8-44B49F124F94}"/>
          </ac:picMkLst>
        </pc:picChg>
        <pc:picChg chg="del">
          <ac:chgData name="N Karasava" userId="S::nkarasava@ohacademy.co.uk::12f65518-b181-4aab-80be-597559a4f458" providerId="AD" clId="Web-{DBFA0C47-156B-1ACA-B784-69F41BE60723}" dt="2024-03-15T13:18:55.535" v="37"/>
          <ac:picMkLst>
            <pc:docMk/>
            <pc:sldMk cId="3412438669" sldId="519"/>
            <ac:picMk id="6" creationId="{FC6693F2-1D87-EF0D-A7DA-2B0386FA45B4}"/>
          </ac:picMkLst>
        </pc:picChg>
        <pc:picChg chg="del">
          <ac:chgData name="N Karasava" userId="S::nkarasava@ohacademy.co.uk::12f65518-b181-4aab-80be-597559a4f458" providerId="AD" clId="Web-{DBFA0C47-156B-1ACA-B784-69F41BE60723}" dt="2024-03-15T13:17:13.981" v="28"/>
          <ac:picMkLst>
            <pc:docMk/>
            <pc:sldMk cId="3412438669" sldId="519"/>
            <ac:picMk id="8" creationId="{F1B6F2B2-2625-49B2-A00C-E7329F981F30}"/>
          </ac:picMkLst>
        </pc:picChg>
        <pc:picChg chg="add mod ord">
          <ac:chgData name="N Karasava" userId="S::nkarasava@ohacademy.co.uk::12f65518-b181-4aab-80be-597559a4f458" providerId="AD" clId="Web-{DBFA0C47-156B-1ACA-B784-69F41BE60723}" dt="2024-03-15T13:19:08.973" v="44" actId="1076"/>
          <ac:picMkLst>
            <pc:docMk/>
            <pc:sldMk cId="3412438669" sldId="519"/>
            <ac:picMk id="10" creationId="{8E443A6F-39A8-9C9E-EECC-76D590AA1FF5}"/>
          </ac:picMkLst>
        </pc:picChg>
        <pc:picChg chg="add mod">
          <ac:chgData name="N Karasava" userId="S::nkarasava@ohacademy.co.uk::12f65518-b181-4aab-80be-597559a4f458" providerId="AD" clId="Web-{DBFA0C47-156B-1ACA-B784-69F41BE60723}" dt="2024-03-15T13:19:02.817" v="41" actId="1076"/>
          <ac:picMkLst>
            <pc:docMk/>
            <pc:sldMk cId="3412438669" sldId="519"/>
            <ac:picMk id="11" creationId="{F2DC290F-33F9-EC2A-5239-71A5F196CCFD}"/>
          </ac:picMkLst>
        </pc:picChg>
      </pc:sldChg>
      <pc:sldChg chg="addSp delSp modSp add">
        <pc:chgData name="N Karasava" userId="S::nkarasava@ohacademy.co.uk::12f65518-b181-4aab-80be-597559a4f458" providerId="AD" clId="Web-{DBFA0C47-156B-1ACA-B784-69F41BE60723}" dt="2024-03-15T13:24:50.247" v="211" actId="20577"/>
        <pc:sldMkLst>
          <pc:docMk/>
          <pc:sldMk cId="2414762461" sldId="520"/>
        </pc:sldMkLst>
        <pc:spChg chg="mod">
          <ac:chgData name="N Karasava" userId="S::nkarasava@ohacademy.co.uk::12f65518-b181-4aab-80be-597559a4f458" providerId="AD" clId="Web-{DBFA0C47-156B-1ACA-B784-69F41BE60723}" dt="2024-03-15T13:23:02.974" v="194" actId="20577"/>
          <ac:spMkLst>
            <pc:docMk/>
            <pc:sldMk cId="2414762461" sldId="520"/>
            <ac:spMk id="3" creationId="{59884338-B581-ED00-DA81-B048FB3DC85A}"/>
          </ac:spMkLst>
        </pc:spChg>
        <pc:spChg chg="add mod">
          <ac:chgData name="N Karasava" userId="S::nkarasava@ohacademy.co.uk::12f65518-b181-4aab-80be-597559a4f458" providerId="AD" clId="Web-{DBFA0C47-156B-1ACA-B784-69F41BE60723}" dt="2024-03-15T13:23:18.897" v="199" actId="1076"/>
          <ac:spMkLst>
            <pc:docMk/>
            <pc:sldMk cId="2414762461" sldId="520"/>
            <ac:spMk id="11" creationId="{5B24EC8E-F0EF-EAEC-31E2-06AFCA007A40}"/>
          </ac:spMkLst>
        </pc:spChg>
        <pc:spChg chg="add mod">
          <ac:chgData name="N Karasava" userId="S::nkarasava@ohacademy.co.uk::12f65518-b181-4aab-80be-597559a4f458" providerId="AD" clId="Web-{DBFA0C47-156B-1ACA-B784-69F41BE60723}" dt="2024-03-15T13:24:50.247" v="211" actId="20577"/>
          <ac:spMkLst>
            <pc:docMk/>
            <pc:sldMk cId="2414762461" sldId="520"/>
            <ac:spMk id="12" creationId="{49DCF8B3-288D-10BE-A316-EDCE4F156A6A}"/>
          </ac:spMkLst>
        </pc:spChg>
        <pc:picChg chg="del">
          <ac:chgData name="N Karasava" userId="S::nkarasava@ohacademy.co.uk::12f65518-b181-4aab-80be-597559a4f458" providerId="AD" clId="Web-{DBFA0C47-156B-1ACA-B784-69F41BE60723}" dt="2024-03-15T13:19:34.491" v="47"/>
          <ac:picMkLst>
            <pc:docMk/>
            <pc:sldMk cId="2414762461" sldId="520"/>
            <ac:picMk id="2" creationId="{38C46A11-FE57-3750-D627-E6DC0FB05875}"/>
          </ac:picMkLst>
        </pc:picChg>
        <pc:picChg chg="del">
          <ac:chgData name="N Karasava" userId="S::nkarasava@ohacademy.co.uk::12f65518-b181-4aab-80be-597559a4f458" providerId="AD" clId="Web-{DBFA0C47-156B-1ACA-B784-69F41BE60723}" dt="2024-03-15T13:19:33.100" v="46"/>
          <ac:picMkLst>
            <pc:docMk/>
            <pc:sldMk cId="2414762461" sldId="520"/>
            <ac:picMk id="4" creationId="{EF8AE178-4725-9B96-313C-33CA646D48CB}"/>
          </ac:picMkLst>
        </pc:picChg>
        <pc:picChg chg="del">
          <ac:chgData name="N Karasava" userId="S::nkarasava@ohacademy.co.uk::12f65518-b181-4aab-80be-597559a4f458" providerId="AD" clId="Web-{DBFA0C47-156B-1ACA-B784-69F41BE60723}" dt="2024-03-15T13:19:35.913" v="48"/>
          <ac:picMkLst>
            <pc:docMk/>
            <pc:sldMk cId="2414762461" sldId="520"/>
            <ac:picMk id="5" creationId="{057552ED-BD16-9727-9344-6BEDFCBBF8D9}"/>
          </ac:picMkLst>
        </pc:picChg>
        <pc:picChg chg="del">
          <ac:chgData name="N Karasava" userId="S::nkarasava@ohacademy.co.uk::12f65518-b181-4aab-80be-597559a4f458" providerId="AD" clId="Web-{DBFA0C47-156B-1ACA-B784-69F41BE60723}" dt="2024-03-15T13:19:40.866" v="51"/>
          <ac:picMkLst>
            <pc:docMk/>
            <pc:sldMk cId="2414762461" sldId="520"/>
            <ac:picMk id="6" creationId="{BB50772D-C7FE-0B13-4C63-839545D5E01E}"/>
          </ac:picMkLst>
        </pc:picChg>
        <pc:picChg chg="del">
          <ac:chgData name="N Karasava" userId="S::nkarasava@ohacademy.co.uk::12f65518-b181-4aab-80be-597559a4f458" providerId="AD" clId="Web-{DBFA0C47-156B-1ACA-B784-69F41BE60723}" dt="2024-03-15T13:19:37.303" v="49"/>
          <ac:picMkLst>
            <pc:docMk/>
            <pc:sldMk cId="2414762461" sldId="520"/>
            <ac:picMk id="7" creationId="{065A5D01-0069-B6D0-F798-EDE41728D13F}"/>
          </ac:picMkLst>
        </pc:picChg>
        <pc:picChg chg="del">
          <ac:chgData name="N Karasava" userId="S::nkarasava@ohacademy.co.uk::12f65518-b181-4aab-80be-597559a4f458" providerId="AD" clId="Web-{DBFA0C47-156B-1ACA-B784-69F41BE60723}" dt="2024-03-15T13:19:42.679" v="52"/>
          <ac:picMkLst>
            <pc:docMk/>
            <pc:sldMk cId="2414762461" sldId="520"/>
            <ac:picMk id="8" creationId="{4676D9F1-F0BD-554D-F149-310CE997DED6}"/>
          </ac:picMkLst>
        </pc:picChg>
        <pc:picChg chg="del">
          <ac:chgData name="N Karasava" userId="S::nkarasava@ohacademy.co.uk::12f65518-b181-4aab-80be-597559a4f458" providerId="AD" clId="Web-{DBFA0C47-156B-1ACA-B784-69F41BE60723}" dt="2024-03-15T13:19:38.835" v="50"/>
          <ac:picMkLst>
            <pc:docMk/>
            <pc:sldMk cId="2414762461" sldId="520"/>
            <ac:picMk id="9" creationId="{A8077D8E-9770-1513-3410-0AF0F4B969F0}"/>
          </ac:picMkLst>
        </pc:picChg>
        <pc:picChg chg="add mod">
          <ac:chgData name="N Karasava" userId="S::nkarasava@ohacademy.co.uk::12f65518-b181-4aab-80be-597559a4f458" providerId="AD" clId="Web-{DBFA0C47-156B-1ACA-B784-69F41BE60723}" dt="2024-03-15T13:23:10.380" v="196" actId="1076"/>
          <ac:picMkLst>
            <pc:docMk/>
            <pc:sldMk cId="2414762461" sldId="520"/>
            <ac:picMk id="10" creationId="{C910792D-F787-346A-526D-E9CA67D9CC3E}"/>
          </ac:picMkLst>
        </pc:picChg>
      </pc:sldChg>
      <pc:sldChg chg="add del">
        <pc:chgData name="N Karasava" userId="S::nkarasava@ohacademy.co.uk::12f65518-b181-4aab-80be-597559a4f458" providerId="AD" clId="Web-{DBFA0C47-156B-1ACA-B784-69F41BE60723}" dt="2024-03-15T13:25:07.670" v="212"/>
        <pc:sldMkLst>
          <pc:docMk/>
          <pc:sldMk cId="1346818483" sldId="521"/>
        </pc:sldMkLst>
      </pc:sldChg>
      <pc:sldChg chg="addSp delSp modSp add">
        <pc:chgData name="N Karasava" userId="S::nkarasava@ohacademy.co.uk::12f65518-b181-4aab-80be-597559a4f458" providerId="AD" clId="Web-{DBFA0C47-156B-1ACA-B784-69F41BE60723}" dt="2024-03-15T13:27:11.053" v="246" actId="1076"/>
        <pc:sldMkLst>
          <pc:docMk/>
          <pc:sldMk cId="1432690691" sldId="522"/>
        </pc:sldMkLst>
        <pc:spChg chg="mod">
          <ac:chgData name="N Karasava" userId="S::nkarasava@ohacademy.co.uk::12f65518-b181-4aab-80be-597559a4f458" providerId="AD" clId="Web-{DBFA0C47-156B-1ACA-B784-69F41BE60723}" dt="2024-03-15T13:25:54.095" v="244" actId="20577"/>
          <ac:spMkLst>
            <pc:docMk/>
            <pc:sldMk cId="1432690691" sldId="522"/>
            <ac:spMk id="3" creationId="{E19DC20B-9C93-E965-6A1F-7513AA6E7315}"/>
          </ac:spMkLst>
        </pc:spChg>
        <pc:picChg chg="del">
          <ac:chgData name="N Karasava" userId="S::nkarasava@ohacademy.co.uk::12f65518-b181-4aab-80be-597559a4f458" providerId="AD" clId="Web-{DBFA0C47-156B-1ACA-B784-69F41BE60723}" dt="2024-03-15T13:25:35.062" v="229"/>
          <ac:picMkLst>
            <pc:docMk/>
            <pc:sldMk cId="1432690691" sldId="522"/>
            <ac:picMk id="4" creationId="{D0DBBE7C-56CA-EC94-99B7-B9396457759E}"/>
          </ac:picMkLst>
        </pc:picChg>
        <pc:picChg chg="del">
          <ac:chgData name="N Karasava" userId="S::nkarasava@ohacademy.co.uk::12f65518-b181-4aab-80be-597559a4f458" providerId="AD" clId="Web-{DBFA0C47-156B-1ACA-B784-69F41BE60723}" dt="2024-03-15T13:25:32.593" v="228"/>
          <ac:picMkLst>
            <pc:docMk/>
            <pc:sldMk cId="1432690691" sldId="522"/>
            <ac:picMk id="5" creationId="{8C3FAE9A-A33D-520D-A590-EC344B525D2B}"/>
          </ac:picMkLst>
        </pc:picChg>
        <pc:picChg chg="add mod">
          <ac:chgData name="N Karasava" userId="S::nkarasava@ohacademy.co.uk::12f65518-b181-4aab-80be-597559a4f458" providerId="AD" clId="Web-{DBFA0C47-156B-1ACA-B784-69F41BE60723}" dt="2024-03-15T13:27:11.053" v="246" actId="1076"/>
          <ac:picMkLst>
            <pc:docMk/>
            <pc:sldMk cId="1432690691" sldId="522"/>
            <ac:picMk id="6" creationId="{9EF5580C-7B70-C774-A6DB-5097A1E42913}"/>
          </ac:picMkLst>
        </pc:picChg>
      </pc:sldChg>
      <pc:sldChg chg="addSp modSp add">
        <pc:chgData name="N Karasava" userId="S::nkarasava@ohacademy.co.uk::12f65518-b181-4aab-80be-597559a4f458" providerId="AD" clId="Web-{DBFA0C47-156B-1ACA-B784-69F41BE60723}" dt="2024-03-15T13:29:05.936" v="328" actId="1076"/>
        <pc:sldMkLst>
          <pc:docMk/>
          <pc:sldMk cId="3768983166" sldId="523"/>
        </pc:sldMkLst>
        <pc:spChg chg="mod">
          <ac:chgData name="N Karasava" userId="S::nkarasava@ohacademy.co.uk::12f65518-b181-4aab-80be-597559a4f458" providerId="AD" clId="Web-{DBFA0C47-156B-1ACA-B784-69F41BE60723}" dt="2024-03-15T13:28:57.467" v="324" actId="20577"/>
          <ac:spMkLst>
            <pc:docMk/>
            <pc:sldMk cId="3768983166" sldId="523"/>
            <ac:spMk id="3" creationId="{610F86AA-2CA9-CA4B-FDEC-C5061EED5D7F}"/>
          </ac:spMkLst>
        </pc:spChg>
        <pc:picChg chg="add mod">
          <ac:chgData name="N Karasava" userId="S::nkarasava@ohacademy.co.uk::12f65518-b181-4aab-80be-597559a4f458" providerId="AD" clId="Web-{DBFA0C47-156B-1ACA-B784-69F41BE60723}" dt="2024-03-15T13:29:05.936" v="328" actId="1076"/>
          <ac:picMkLst>
            <pc:docMk/>
            <pc:sldMk cId="3768983166" sldId="523"/>
            <ac:picMk id="4" creationId="{332FC25F-BFEE-6321-74F3-2F66356096FC}"/>
          </ac:picMkLst>
        </pc:picChg>
      </pc:sldChg>
      <pc:sldChg chg="add del">
        <pc:chgData name="N Karasava" userId="S::nkarasava@ohacademy.co.uk::12f65518-b181-4aab-80be-597559a4f458" providerId="AD" clId="Web-{DBFA0C47-156B-1ACA-B784-69F41BE60723}" dt="2024-03-15T13:16:04.055" v="15"/>
        <pc:sldMkLst>
          <pc:docMk/>
          <pc:sldMk cId="742997418" sldId="524"/>
        </pc:sldMkLst>
      </pc:sldChg>
      <pc:sldChg chg="add replId">
        <pc:chgData name="N Karasava" userId="S::nkarasava@ohacademy.co.uk::12f65518-b181-4aab-80be-597559a4f458" providerId="AD" clId="Web-{DBFA0C47-156B-1ACA-B784-69F41BE60723}" dt="2024-03-15T13:15:51.382" v="14"/>
        <pc:sldMkLst>
          <pc:docMk/>
          <pc:sldMk cId="3191281586" sldId="525"/>
        </pc:sldMkLst>
      </pc:sldChg>
    </pc:docChg>
  </pc:docChgLst>
  <pc:docChgLst>
    <pc:chgData name="A Freel" userId="S::afreel@ohacademy.co.uk::f6dead3d-cc44-4b49-aee1-60fe86f08dbd" providerId="AD" clId="Web-{C393820E-4A08-10B5-C6AA-89C36CEA9AC8}"/>
    <pc:docChg chg="addSld delSld modSld">
      <pc:chgData name="A Freel" userId="S::afreel@ohacademy.co.uk::f6dead3d-cc44-4b49-aee1-60fe86f08dbd" providerId="AD" clId="Web-{C393820E-4A08-10B5-C6AA-89C36CEA9AC8}" dt="2024-05-06T16:13:20.900" v="338" actId="20577"/>
      <pc:docMkLst>
        <pc:docMk/>
      </pc:docMkLst>
      <pc:sldChg chg="addSp delSp modSp">
        <pc:chgData name="A Freel" userId="S::afreel@ohacademy.co.uk::f6dead3d-cc44-4b49-aee1-60fe86f08dbd" providerId="AD" clId="Web-{C393820E-4A08-10B5-C6AA-89C36CEA9AC8}" dt="2024-05-03T12:36:11.558" v="204" actId="20577"/>
        <pc:sldMkLst>
          <pc:docMk/>
          <pc:sldMk cId="4112359529" sldId="553"/>
        </pc:sldMkLst>
        <pc:spChg chg="add mod">
          <ac:chgData name="A Freel" userId="S::afreel@ohacademy.co.uk::f6dead3d-cc44-4b49-aee1-60fe86f08dbd" providerId="AD" clId="Web-{C393820E-4A08-10B5-C6AA-89C36CEA9AC8}" dt="2024-05-01T07:02:08.100" v="26" actId="14100"/>
          <ac:spMkLst>
            <pc:docMk/>
            <pc:sldMk cId="4112359529" sldId="553"/>
            <ac:spMk id="3" creationId="{DD5D8D98-FD0F-11AC-05B7-7133809CE7DA}"/>
          </ac:spMkLst>
        </pc:spChg>
        <pc:spChg chg="add mod">
          <ac:chgData name="A Freel" userId="S::afreel@ohacademy.co.uk::f6dead3d-cc44-4b49-aee1-60fe86f08dbd" providerId="AD" clId="Web-{C393820E-4A08-10B5-C6AA-89C36CEA9AC8}" dt="2024-05-03T12:35:12.165" v="173" actId="20577"/>
          <ac:spMkLst>
            <pc:docMk/>
            <pc:sldMk cId="4112359529" sldId="553"/>
            <ac:spMk id="5" creationId="{D1588FFB-1C8E-F673-F790-DB9A08323FD9}"/>
          </ac:spMkLst>
        </pc:spChg>
        <pc:spChg chg="del mod">
          <ac:chgData name="A Freel" userId="S::afreel@ohacademy.co.uk::f6dead3d-cc44-4b49-aee1-60fe86f08dbd" providerId="AD" clId="Web-{C393820E-4A08-10B5-C6AA-89C36CEA9AC8}" dt="2024-05-01T07:02:06.006" v="25"/>
          <ac:spMkLst>
            <pc:docMk/>
            <pc:sldMk cId="4112359529" sldId="553"/>
            <ac:spMk id="5" creationId="{DD5D8D98-FD0F-11AC-05B7-7133809CE7DA}"/>
          </ac:spMkLst>
        </pc:spChg>
        <pc:spChg chg="mod">
          <ac:chgData name="A Freel" userId="S::afreel@ohacademy.co.uk::f6dead3d-cc44-4b49-aee1-60fe86f08dbd" providerId="AD" clId="Web-{C393820E-4A08-10B5-C6AA-89C36CEA9AC8}" dt="2024-05-03T12:34:11.039" v="165" actId="20577"/>
          <ac:spMkLst>
            <pc:docMk/>
            <pc:sldMk cId="4112359529" sldId="553"/>
            <ac:spMk id="6" creationId="{BAB44B04-7737-9463-688D-B8ADEB257839}"/>
          </ac:spMkLst>
        </pc:spChg>
        <pc:spChg chg="add mod">
          <ac:chgData name="A Freel" userId="S::afreel@ohacademy.co.uk::f6dead3d-cc44-4b49-aee1-60fe86f08dbd" providerId="AD" clId="Web-{C393820E-4A08-10B5-C6AA-89C36CEA9AC8}" dt="2024-05-03T12:35:18.041" v="176" actId="20577"/>
          <ac:spMkLst>
            <pc:docMk/>
            <pc:sldMk cId="4112359529" sldId="553"/>
            <ac:spMk id="7" creationId="{33872A6C-C69E-452C-D22E-701D10DF4B7D}"/>
          </ac:spMkLst>
        </pc:spChg>
        <pc:spChg chg="add mod">
          <ac:chgData name="A Freel" userId="S::afreel@ohacademy.co.uk::f6dead3d-cc44-4b49-aee1-60fe86f08dbd" providerId="AD" clId="Web-{C393820E-4A08-10B5-C6AA-89C36CEA9AC8}" dt="2024-05-03T12:35:49.901" v="187" actId="20577"/>
          <ac:spMkLst>
            <pc:docMk/>
            <pc:sldMk cId="4112359529" sldId="553"/>
            <ac:spMk id="8" creationId="{CA3AEFF2-4357-1C29-0F41-39AA7481B7BE}"/>
          </ac:spMkLst>
        </pc:spChg>
        <pc:spChg chg="add mod">
          <ac:chgData name="A Freel" userId="S::afreel@ohacademy.co.uk::f6dead3d-cc44-4b49-aee1-60fe86f08dbd" providerId="AD" clId="Web-{C393820E-4A08-10B5-C6AA-89C36CEA9AC8}" dt="2024-05-03T12:35:53.323" v="189" actId="20577"/>
          <ac:spMkLst>
            <pc:docMk/>
            <pc:sldMk cId="4112359529" sldId="553"/>
            <ac:spMk id="9" creationId="{BA0693B4-CB18-CBF3-7575-6A5C68561584}"/>
          </ac:spMkLst>
        </pc:spChg>
        <pc:spChg chg="add mod">
          <ac:chgData name="A Freel" userId="S::afreel@ohacademy.co.uk::f6dead3d-cc44-4b49-aee1-60fe86f08dbd" providerId="AD" clId="Web-{C393820E-4A08-10B5-C6AA-89C36CEA9AC8}" dt="2024-05-03T12:36:04.886" v="197" actId="20577"/>
          <ac:spMkLst>
            <pc:docMk/>
            <pc:sldMk cId="4112359529" sldId="553"/>
            <ac:spMk id="10" creationId="{1DA2ED01-B828-C605-4AE1-BDB58595C3AD}"/>
          </ac:spMkLst>
        </pc:spChg>
        <pc:spChg chg="add mod">
          <ac:chgData name="A Freel" userId="S::afreel@ohacademy.co.uk::f6dead3d-cc44-4b49-aee1-60fe86f08dbd" providerId="AD" clId="Web-{C393820E-4A08-10B5-C6AA-89C36CEA9AC8}" dt="2024-05-03T12:36:11.558" v="204" actId="20577"/>
          <ac:spMkLst>
            <pc:docMk/>
            <pc:sldMk cId="4112359529" sldId="553"/>
            <ac:spMk id="11" creationId="{801D5CB7-8421-584D-70EE-138690A238E4}"/>
          </ac:spMkLst>
        </pc:spChg>
        <pc:graphicFrameChg chg="add mod modGraphic">
          <ac:chgData name="A Freel" userId="S::afreel@ohacademy.co.uk::f6dead3d-cc44-4b49-aee1-60fe86f08dbd" providerId="AD" clId="Web-{C393820E-4A08-10B5-C6AA-89C36CEA9AC8}" dt="2024-05-03T12:33:23.881" v="154"/>
          <ac:graphicFrameMkLst>
            <pc:docMk/>
            <pc:sldMk cId="4112359529" sldId="553"/>
            <ac:graphicFrameMk id="2" creationId="{5C7457EE-8166-87E0-D665-4397DB8F6BB6}"/>
          </ac:graphicFrameMkLst>
        </pc:graphicFrameChg>
        <pc:picChg chg="del">
          <ac:chgData name="A Freel" userId="S::afreel@ohacademy.co.uk::f6dead3d-cc44-4b49-aee1-60fe86f08dbd" providerId="AD" clId="Web-{C393820E-4A08-10B5-C6AA-89C36CEA9AC8}" dt="2024-05-03T07:03:58.100" v="27"/>
          <ac:picMkLst>
            <pc:docMk/>
            <pc:sldMk cId="4112359529" sldId="553"/>
            <ac:picMk id="2" creationId="{B690B9D2-C48B-305C-FCC5-FFF819278306}"/>
          </ac:picMkLst>
        </pc:picChg>
      </pc:sldChg>
      <pc:sldChg chg="addSp delSp modSp">
        <pc:chgData name="A Freel" userId="S::afreel@ohacademy.co.uk::f6dead3d-cc44-4b49-aee1-60fe86f08dbd" providerId="AD" clId="Web-{C393820E-4A08-10B5-C6AA-89C36CEA9AC8}" dt="2024-05-06T16:13:20.900" v="338" actId="20577"/>
        <pc:sldMkLst>
          <pc:docMk/>
          <pc:sldMk cId="2957138859" sldId="554"/>
        </pc:sldMkLst>
        <pc:spChg chg="add">
          <ac:chgData name="A Freel" userId="S::afreel@ohacademy.co.uk::f6dead3d-cc44-4b49-aee1-60fe86f08dbd" providerId="AD" clId="Web-{C393820E-4A08-10B5-C6AA-89C36CEA9AC8}" dt="2024-05-01T07:01:58.522" v="21"/>
          <ac:spMkLst>
            <pc:docMk/>
            <pc:sldMk cId="2957138859" sldId="554"/>
            <ac:spMk id="2" creationId="{DD5D8D98-FD0F-11AC-05B7-7133809CE7DA}"/>
          </ac:spMkLst>
        </pc:spChg>
        <pc:spChg chg="add del">
          <ac:chgData name="A Freel" userId="S::afreel@ohacademy.co.uk::f6dead3d-cc44-4b49-aee1-60fe86f08dbd" providerId="AD" clId="Web-{C393820E-4A08-10B5-C6AA-89C36CEA9AC8}" dt="2024-05-06T16:05:55.855" v="281"/>
          <ac:spMkLst>
            <pc:docMk/>
            <pc:sldMk cId="2957138859" sldId="554"/>
            <ac:spMk id="3" creationId="{A3C1C078-4516-2966-A7A8-BE55D83F8A9C}"/>
          </ac:spMkLst>
        </pc:spChg>
        <pc:spChg chg="add mod">
          <ac:chgData name="A Freel" userId="S::afreel@ohacademy.co.uk::f6dead3d-cc44-4b49-aee1-60fe86f08dbd" providerId="AD" clId="Web-{C393820E-4A08-10B5-C6AA-89C36CEA9AC8}" dt="2024-05-06T16:12:38.133" v="319" actId="20577"/>
          <ac:spMkLst>
            <pc:docMk/>
            <pc:sldMk cId="2957138859" sldId="554"/>
            <ac:spMk id="5" creationId="{9B2662A6-B4F5-AD03-1D3E-8850706AB7D1}"/>
          </ac:spMkLst>
        </pc:spChg>
        <pc:spChg chg="del mod">
          <ac:chgData name="A Freel" userId="S::afreel@ohacademy.co.uk::f6dead3d-cc44-4b49-aee1-60fe86f08dbd" providerId="AD" clId="Web-{C393820E-4A08-10B5-C6AA-89C36CEA9AC8}" dt="2024-05-01T07:02:01.303" v="22"/>
          <ac:spMkLst>
            <pc:docMk/>
            <pc:sldMk cId="2957138859" sldId="554"/>
            <ac:spMk id="5" creationId="{DD5D8D98-FD0F-11AC-05B7-7133809CE7DA}"/>
          </ac:spMkLst>
        </pc:spChg>
        <pc:spChg chg="mod">
          <ac:chgData name="A Freel" userId="S::afreel@ohacademy.co.uk::f6dead3d-cc44-4b49-aee1-60fe86f08dbd" providerId="AD" clId="Web-{C393820E-4A08-10B5-C6AA-89C36CEA9AC8}" dt="2024-05-06T16:08:27.703" v="311" actId="20577"/>
          <ac:spMkLst>
            <pc:docMk/>
            <pc:sldMk cId="2957138859" sldId="554"/>
            <ac:spMk id="6" creationId="{899BA372-6297-442A-3190-1B03F800DE7D}"/>
          </ac:spMkLst>
        </pc:spChg>
        <pc:spChg chg="add mod">
          <ac:chgData name="A Freel" userId="S::afreel@ohacademy.co.uk::f6dead3d-cc44-4b49-aee1-60fe86f08dbd" providerId="AD" clId="Web-{C393820E-4A08-10B5-C6AA-89C36CEA9AC8}" dt="2024-05-06T16:13:20.900" v="338" actId="20577"/>
          <ac:spMkLst>
            <pc:docMk/>
            <pc:sldMk cId="2957138859" sldId="554"/>
            <ac:spMk id="7" creationId="{7E072B2A-17E1-2252-6CC6-FA6291D4CB2F}"/>
          </ac:spMkLst>
        </pc:spChg>
      </pc:sldChg>
      <pc:sldChg chg="addSp delSp modSp">
        <pc:chgData name="A Freel" userId="S::afreel@ohacademy.co.uk::f6dead3d-cc44-4b49-aee1-60fe86f08dbd" providerId="AD" clId="Web-{C393820E-4A08-10B5-C6AA-89C36CEA9AC8}" dt="2024-05-03T07:08:30.767" v="107" actId="20577"/>
        <pc:sldMkLst>
          <pc:docMk/>
          <pc:sldMk cId="1907043012" sldId="555"/>
        </pc:sldMkLst>
        <pc:spChg chg="add">
          <ac:chgData name="A Freel" userId="S::afreel@ohacademy.co.uk::f6dead3d-cc44-4b49-aee1-60fe86f08dbd" providerId="AD" clId="Web-{C393820E-4A08-10B5-C6AA-89C36CEA9AC8}" dt="2024-05-01T07:01:53.475" v="18"/>
          <ac:spMkLst>
            <pc:docMk/>
            <pc:sldMk cId="1907043012" sldId="555"/>
            <ac:spMk id="2" creationId="{DD5D8D98-FD0F-11AC-05B7-7133809CE7DA}"/>
          </ac:spMkLst>
        </pc:spChg>
        <pc:spChg chg="add mod">
          <ac:chgData name="A Freel" userId="S::afreel@ohacademy.co.uk::f6dead3d-cc44-4b49-aee1-60fe86f08dbd" providerId="AD" clId="Web-{C393820E-4A08-10B5-C6AA-89C36CEA9AC8}" dt="2024-05-03T07:08:30.767" v="107" actId="20577"/>
          <ac:spMkLst>
            <pc:docMk/>
            <pc:sldMk cId="1907043012" sldId="555"/>
            <ac:spMk id="3" creationId="{F1B1D21A-9DC4-9C6F-FD5A-F24C059EB7A9}"/>
          </ac:spMkLst>
        </pc:spChg>
        <pc:spChg chg="del mod">
          <ac:chgData name="A Freel" userId="S::afreel@ohacademy.co.uk::f6dead3d-cc44-4b49-aee1-60fe86f08dbd" providerId="AD" clId="Web-{C393820E-4A08-10B5-C6AA-89C36CEA9AC8}" dt="2024-05-01T07:01:55.287" v="19"/>
          <ac:spMkLst>
            <pc:docMk/>
            <pc:sldMk cId="1907043012" sldId="555"/>
            <ac:spMk id="5" creationId="{DD5D8D98-FD0F-11AC-05B7-7133809CE7DA}"/>
          </ac:spMkLst>
        </pc:spChg>
        <pc:picChg chg="add mod">
          <ac:chgData name="A Freel" userId="S::afreel@ohacademy.co.uk::f6dead3d-cc44-4b49-aee1-60fe86f08dbd" providerId="AD" clId="Web-{C393820E-4A08-10B5-C6AA-89C36CEA9AC8}" dt="2024-05-03T07:07:41.015" v="103" actId="1076"/>
          <ac:picMkLst>
            <pc:docMk/>
            <pc:sldMk cId="1907043012" sldId="555"/>
            <ac:picMk id="5" creationId="{8A342A70-354C-C10A-7D3D-3296A02D95F3}"/>
          </ac:picMkLst>
        </pc:picChg>
        <pc:picChg chg="add mod">
          <ac:chgData name="A Freel" userId="S::afreel@ohacademy.co.uk::f6dead3d-cc44-4b49-aee1-60fe86f08dbd" providerId="AD" clId="Web-{C393820E-4A08-10B5-C6AA-89C36CEA9AC8}" dt="2024-05-03T07:07:53.047" v="106" actId="1076"/>
          <ac:picMkLst>
            <pc:docMk/>
            <pc:sldMk cId="1907043012" sldId="555"/>
            <ac:picMk id="6" creationId="{8291B049-6404-9411-E720-D1C018F1E46E}"/>
          </ac:picMkLst>
        </pc:picChg>
      </pc:sldChg>
      <pc:sldChg chg="addSp delSp modSp">
        <pc:chgData name="A Freel" userId="S::afreel@ohacademy.co.uk::f6dead3d-cc44-4b49-aee1-60fe86f08dbd" providerId="AD" clId="Web-{C393820E-4A08-10B5-C6AA-89C36CEA9AC8}" dt="2024-05-06T16:02:17.348" v="245" actId="20577"/>
        <pc:sldMkLst>
          <pc:docMk/>
          <pc:sldMk cId="2637788442" sldId="556"/>
        </pc:sldMkLst>
        <pc:spChg chg="add mod">
          <ac:chgData name="A Freel" userId="S::afreel@ohacademy.co.uk::f6dead3d-cc44-4b49-aee1-60fe86f08dbd" providerId="AD" clId="Web-{C393820E-4A08-10B5-C6AA-89C36CEA9AC8}" dt="2024-05-06T16:02:17.348" v="245" actId="20577"/>
          <ac:spMkLst>
            <pc:docMk/>
            <pc:sldMk cId="2637788442" sldId="556"/>
            <ac:spMk id="5" creationId="{0D16B46B-24D9-2BCB-BCDB-24DFA09FD80F}"/>
          </ac:spMkLst>
        </pc:spChg>
        <pc:spChg chg="del mod">
          <ac:chgData name="A Freel" userId="S::afreel@ohacademy.co.uk::f6dead3d-cc44-4b49-aee1-60fe86f08dbd" providerId="AD" clId="Web-{C393820E-4A08-10B5-C6AA-89C36CEA9AC8}" dt="2024-05-01T07:01:51.850" v="15"/>
          <ac:spMkLst>
            <pc:docMk/>
            <pc:sldMk cId="2637788442" sldId="556"/>
            <ac:spMk id="5" creationId="{DD5D8D98-FD0F-11AC-05B7-7133809CE7DA}"/>
          </ac:spMkLst>
        </pc:spChg>
        <pc:spChg chg="add">
          <ac:chgData name="A Freel" userId="S::afreel@ohacademy.co.uk::f6dead3d-cc44-4b49-aee1-60fe86f08dbd" providerId="AD" clId="Web-{C393820E-4A08-10B5-C6AA-89C36CEA9AC8}" dt="2024-05-01T07:01:49.850" v="14"/>
          <ac:spMkLst>
            <pc:docMk/>
            <pc:sldMk cId="2637788442" sldId="556"/>
            <ac:spMk id="6" creationId="{DD5D8D98-FD0F-11AC-05B7-7133809CE7DA}"/>
          </ac:spMkLst>
        </pc:spChg>
        <pc:picChg chg="mod">
          <ac:chgData name="A Freel" userId="S::afreel@ohacademy.co.uk::f6dead3d-cc44-4b49-aee1-60fe86f08dbd" providerId="AD" clId="Web-{C393820E-4A08-10B5-C6AA-89C36CEA9AC8}" dt="2024-05-06T16:01:36.518" v="207" actId="1076"/>
          <ac:picMkLst>
            <pc:docMk/>
            <pc:sldMk cId="2637788442" sldId="556"/>
            <ac:picMk id="2" creationId="{A600C4B5-4376-E082-8348-0130F0315258}"/>
          </ac:picMkLst>
        </pc:picChg>
        <pc:picChg chg="mod">
          <ac:chgData name="A Freel" userId="S::afreel@ohacademy.co.uk::f6dead3d-cc44-4b49-aee1-60fe86f08dbd" providerId="AD" clId="Web-{C393820E-4A08-10B5-C6AA-89C36CEA9AC8}" dt="2024-05-06T16:01:37.909" v="208" actId="1076"/>
          <ac:picMkLst>
            <pc:docMk/>
            <pc:sldMk cId="2637788442" sldId="556"/>
            <ac:picMk id="3" creationId="{1A6454BC-A445-2814-E413-80181BC64F97}"/>
          </ac:picMkLst>
        </pc:picChg>
      </pc:sldChg>
      <pc:sldChg chg="addSp delSp modSp">
        <pc:chgData name="A Freel" userId="S::afreel@ohacademy.co.uk::f6dead3d-cc44-4b49-aee1-60fe86f08dbd" providerId="AD" clId="Web-{C393820E-4A08-10B5-C6AA-89C36CEA9AC8}" dt="2024-05-06T16:02:57.365" v="273" actId="20577"/>
        <pc:sldMkLst>
          <pc:docMk/>
          <pc:sldMk cId="79007406" sldId="557"/>
        </pc:sldMkLst>
        <pc:spChg chg="del mod">
          <ac:chgData name="A Freel" userId="S::afreel@ohacademy.co.uk::f6dead3d-cc44-4b49-aee1-60fe86f08dbd" providerId="AD" clId="Web-{C393820E-4A08-10B5-C6AA-89C36CEA9AC8}" dt="2024-05-01T07:01:46.209" v="12"/>
          <ac:spMkLst>
            <pc:docMk/>
            <pc:sldMk cId="79007406" sldId="557"/>
            <ac:spMk id="5" creationId="{DD5D8D98-FD0F-11AC-05B7-7133809CE7DA}"/>
          </ac:spMkLst>
        </pc:spChg>
        <pc:spChg chg="add">
          <ac:chgData name="A Freel" userId="S::afreel@ohacademy.co.uk::f6dead3d-cc44-4b49-aee1-60fe86f08dbd" providerId="AD" clId="Web-{C393820E-4A08-10B5-C6AA-89C36CEA9AC8}" dt="2024-05-01T07:01:42.506" v="11"/>
          <ac:spMkLst>
            <pc:docMk/>
            <pc:sldMk cId="79007406" sldId="557"/>
            <ac:spMk id="6" creationId="{DD5D8D98-FD0F-11AC-05B7-7133809CE7DA}"/>
          </ac:spMkLst>
        </pc:spChg>
        <pc:spChg chg="add mod">
          <ac:chgData name="A Freel" userId="S::afreel@ohacademy.co.uk::f6dead3d-cc44-4b49-aee1-60fe86f08dbd" providerId="AD" clId="Web-{C393820E-4A08-10B5-C6AA-89C36CEA9AC8}" dt="2024-05-06T16:02:57.365" v="273" actId="20577"/>
          <ac:spMkLst>
            <pc:docMk/>
            <pc:sldMk cId="79007406" sldId="557"/>
            <ac:spMk id="7" creationId="{EA970B44-A1F5-19E8-E55B-0F0217DC1204}"/>
          </ac:spMkLst>
        </pc:spChg>
      </pc:sldChg>
      <pc:sldChg chg="addSp delSp modSp">
        <pc:chgData name="A Freel" userId="S::afreel@ohacademy.co.uk::f6dead3d-cc44-4b49-aee1-60fe86f08dbd" providerId="AD" clId="Web-{C393820E-4A08-10B5-C6AA-89C36CEA9AC8}" dt="2024-05-06T16:03:14.662" v="279" actId="20577"/>
        <pc:sldMkLst>
          <pc:docMk/>
          <pc:sldMk cId="1796934141" sldId="558"/>
        </pc:sldMkLst>
        <pc:spChg chg="del mod">
          <ac:chgData name="A Freel" userId="S::afreel@ohacademy.co.uk::f6dead3d-cc44-4b49-aee1-60fe86f08dbd" providerId="AD" clId="Web-{C393820E-4A08-10B5-C6AA-89C36CEA9AC8}" dt="2024-05-01T07:01:40.771" v="8"/>
          <ac:spMkLst>
            <pc:docMk/>
            <pc:sldMk cId="1796934141" sldId="558"/>
            <ac:spMk id="5" creationId="{DD5D8D98-FD0F-11AC-05B7-7133809CE7DA}"/>
          </ac:spMkLst>
        </pc:spChg>
        <pc:spChg chg="add">
          <ac:chgData name="A Freel" userId="S::afreel@ohacademy.co.uk::f6dead3d-cc44-4b49-aee1-60fe86f08dbd" providerId="AD" clId="Web-{C393820E-4A08-10B5-C6AA-89C36CEA9AC8}" dt="2024-05-01T07:01:37.834" v="7"/>
          <ac:spMkLst>
            <pc:docMk/>
            <pc:sldMk cId="1796934141" sldId="558"/>
            <ac:spMk id="6" creationId="{DD5D8D98-FD0F-11AC-05B7-7133809CE7DA}"/>
          </ac:spMkLst>
        </pc:spChg>
        <pc:spChg chg="add mod">
          <ac:chgData name="A Freel" userId="S::afreel@ohacademy.co.uk::f6dead3d-cc44-4b49-aee1-60fe86f08dbd" providerId="AD" clId="Web-{C393820E-4A08-10B5-C6AA-89C36CEA9AC8}" dt="2024-05-06T16:03:14.662" v="279" actId="20577"/>
          <ac:spMkLst>
            <pc:docMk/>
            <pc:sldMk cId="1796934141" sldId="558"/>
            <ac:spMk id="7" creationId="{3038D877-B9B3-992A-31BA-DB70919E6980}"/>
          </ac:spMkLst>
        </pc:spChg>
      </pc:sldChg>
      <pc:sldChg chg="addSp delSp modSp">
        <pc:chgData name="A Freel" userId="S::afreel@ohacademy.co.uk::f6dead3d-cc44-4b49-aee1-60fe86f08dbd" providerId="AD" clId="Web-{C393820E-4A08-10B5-C6AA-89C36CEA9AC8}" dt="2024-05-03T07:12:55.149" v="111"/>
        <pc:sldMkLst>
          <pc:docMk/>
          <pc:sldMk cId="2247051357" sldId="559"/>
        </pc:sldMkLst>
        <pc:spChg chg="add">
          <ac:chgData name="A Freel" userId="S::afreel@ohacademy.co.uk::f6dead3d-cc44-4b49-aee1-60fe86f08dbd" providerId="AD" clId="Web-{C393820E-4A08-10B5-C6AA-89C36CEA9AC8}" dt="2024-05-01T07:01:32.661" v="4"/>
          <ac:spMkLst>
            <pc:docMk/>
            <pc:sldMk cId="2247051357" sldId="559"/>
            <ac:spMk id="3" creationId="{DD5D8D98-FD0F-11AC-05B7-7133809CE7DA}"/>
          </ac:spMkLst>
        </pc:spChg>
        <pc:spChg chg="add">
          <ac:chgData name="A Freel" userId="S::afreel@ohacademy.co.uk::f6dead3d-cc44-4b49-aee1-60fe86f08dbd" providerId="AD" clId="Web-{C393820E-4A08-10B5-C6AA-89C36CEA9AC8}" dt="2024-05-03T07:12:47.508" v="110"/>
          <ac:spMkLst>
            <pc:docMk/>
            <pc:sldMk cId="2247051357" sldId="559"/>
            <ac:spMk id="5" creationId="{80C1D61B-D573-F3B0-E2DD-53B0BB5B2EFB}"/>
          </ac:spMkLst>
        </pc:spChg>
        <pc:spChg chg="del mod">
          <ac:chgData name="A Freel" userId="S::afreel@ohacademy.co.uk::f6dead3d-cc44-4b49-aee1-60fe86f08dbd" providerId="AD" clId="Web-{C393820E-4A08-10B5-C6AA-89C36CEA9AC8}" dt="2024-05-01T07:01:34.833" v="5"/>
          <ac:spMkLst>
            <pc:docMk/>
            <pc:sldMk cId="2247051357" sldId="559"/>
            <ac:spMk id="5" creationId="{DD5D8D98-FD0F-11AC-05B7-7133809CE7DA}"/>
          </ac:spMkLst>
        </pc:spChg>
        <pc:spChg chg="add">
          <ac:chgData name="A Freel" userId="S::afreel@ohacademy.co.uk::f6dead3d-cc44-4b49-aee1-60fe86f08dbd" providerId="AD" clId="Web-{C393820E-4A08-10B5-C6AA-89C36CEA9AC8}" dt="2024-05-03T07:12:55.149" v="111"/>
          <ac:spMkLst>
            <pc:docMk/>
            <pc:sldMk cId="2247051357" sldId="559"/>
            <ac:spMk id="6" creationId="{AB11EB6D-E693-2C99-97BB-B7822F9C6232}"/>
          </ac:spMkLst>
        </pc:spChg>
        <pc:picChg chg="add mod">
          <ac:chgData name="A Freel" userId="S::afreel@ohacademy.co.uk::f6dead3d-cc44-4b49-aee1-60fe86f08dbd" providerId="AD" clId="Web-{C393820E-4A08-10B5-C6AA-89C36CEA9AC8}" dt="2024-05-01T06:58:15.295" v="2" actId="1076"/>
          <ac:picMkLst>
            <pc:docMk/>
            <pc:sldMk cId="2247051357" sldId="559"/>
            <ac:picMk id="2" creationId="{3DB4F2F2-D16F-ABF3-1325-872ECAFB055B}"/>
          </ac:picMkLst>
        </pc:picChg>
      </pc:sldChg>
      <pc:sldChg chg="add del replId">
        <pc:chgData name="A Freel" userId="S::afreel@ohacademy.co.uk::f6dead3d-cc44-4b49-aee1-60fe86f08dbd" providerId="AD" clId="Web-{C393820E-4A08-10B5-C6AA-89C36CEA9AC8}" dt="2024-05-06T16:06:07.371" v="284"/>
        <pc:sldMkLst>
          <pc:docMk/>
          <pc:sldMk cId="4136368579" sldId="564"/>
        </pc:sldMkLst>
      </pc:sldChg>
      <pc:sldChg chg="add del replId">
        <pc:chgData name="A Freel" userId="S::afreel@ohacademy.co.uk::f6dead3d-cc44-4b49-aee1-60fe86f08dbd" providerId="AD" clId="Web-{C393820E-4A08-10B5-C6AA-89C36CEA9AC8}" dt="2024-05-03T07:12:40.445" v="109"/>
        <pc:sldMkLst>
          <pc:docMk/>
          <pc:sldMk cId="4217711938" sldId="564"/>
        </pc:sldMkLst>
      </pc:sldChg>
    </pc:docChg>
  </pc:docChgLst>
  <pc:docChgLst>
    <pc:chgData name="L Roberts" userId="S::lroberts@ohacademy.co.uk::bd6b7227-230d-44c8-b4fe-a13c6c7d9260" providerId="AD" clId="Web-{EFCA2BBE-ABA7-434F-9A01-AE5845399989}"/>
    <pc:docChg chg="addSld delSld modSld sldOrd">
      <pc:chgData name="L Roberts" userId="S::lroberts@ohacademy.co.uk::bd6b7227-230d-44c8-b4fe-a13c6c7d9260" providerId="AD" clId="Web-{EFCA2BBE-ABA7-434F-9A01-AE5845399989}" dt="2023-10-20T18:51:19.115" v="129" actId="20577"/>
      <pc:docMkLst>
        <pc:docMk/>
      </pc:docMkLst>
      <pc:sldChg chg="del">
        <pc:chgData name="L Roberts" userId="S::lroberts@ohacademy.co.uk::bd6b7227-230d-44c8-b4fe-a13c6c7d9260" providerId="AD" clId="Web-{EFCA2BBE-ABA7-434F-9A01-AE5845399989}" dt="2023-10-20T18:49:09.066" v="73"/>
        <pc:sldMkLst>
          <pc:docMk/>
          <pc:sldMk cId="3934953376" sldId="279"/>
        </pc:sldMkLst>
      </pc:sldChg>
      <pc:sldChg chg="ord">
        <pc:chgData name="L Roberts" userId="S::lroberts@ohacademy.co.uk::bd6b7227-230d-44c8-b4fe-a13c6c7d9260" providerId="AD" clId="Web-{EFCA2BBE-ABA7-434F-9A01-AE5845399989}" dt="2023-10-20T18:48:55.690" v="72"/>
        <pc:sldMkLst>
          <pc:docMk/>
          <pc:sldMk cId="2440247911" sldId="280"/>
        </pc:sldMkLst>
      </pc:sldChg>
      <pc:sldChg chg="del">
        <pc:chgData name="L Roberts" userId="S::lroberts@ohacademy.co.uk::bd6b7227-230d-44c8-b4fe-a13c6c7d9260" providerId="AD" clId="Web-{EFCA2BBE-ABA7-434F-9A01-AE5845399989}" dt="2023-10-20T18:48:11.627" v="63"/>
        <pc:sldMkLst>
          <pc:docMk/>
          <pc:sldMk cId="1609646435" sldId="281"/>
        </pc:sldMkLst>
      </pc:sldChg>
      <pc:sldChg chg="del">
        <pc:chgData name="L Roberts" userId="S::lroberts@ohacademy.co.uk::bd6b7227-230d-44c8-b4fe-a13c6c7d9260" providerId="AD" clId="Web-{EFCA2BBE-ABA7-434F-9A01-AE5845399989}" dt="2023-10-20T18:48:11.627" v="64"/>
        <pc:sldMkLst>
          <pc:docMk/>
          <pc:sldMk cId="3058252043" sldId="282"/>
        </pc:sldMkLst>
      </pc:sldChg>
      <pc:sldChg chg="del">
        <pc:chgData name="L Roberts" userId="S::lroberts@ohacademy.co.uk::bd6b7227-230d-44c8-b4fe-a13c6c7d9260" providerId="AD" clId="Web-{EFCA2BBE-ABA7-434F-9A01-AE5845399989}" dt="2023-10-20T18:48:43.065" v="70"/>
        <pc:sldMkLst>
          <pc:docMk/>
          <pc:sldMk cId="4061381524" sldId="283"/>
        </pc:sldMkLst>
      </pc:sldChg>
      <pc:sldChg chg="del">
        <pc:chgData name="L Roberts" userId="S::lroberts@ohacademy.co.uk::bd6b7227-230d-44c8-b4fe-a13c6c7d9260" providerId="AD" clId="Web-{EFCA2BBE-ABA7-434F-9A01-AE5845399989}" dt="2023-10-20T18:47:49.939" v="60"/>
        <pc:sldMkLst>
          <pc:docMk/>
          <pc:sldMk cId="3436927132" sldId="284"/>
        </pc:sldMkLst>
      </pc:sldChg>
      <pc:sldChg chg="modSp add">
        <pc:chgData name="L Roberts" userId="S::lroberts@ohacademy.co.uk::bd6b7227-230d-44c8-b4fe-a13c6c7d9260" providerId="AD" clId="Web-{EFCA2BBE-ABA7-434F-9A01-AE5845399989}" dt="2023-10-20T18:50:37.661" v="112" actId="20577"/>
        <pc:sldMkLst>
          <pc:docMk/>
          <pc:sldMk cId="1954125503" sldId="286"/>
        </pc:sldMkLst>
        <pc:spChg chg="mod">
          <ac:chgData name="L Roberts" userId="S::lroberts@ohacademy.co.uk::bd6b7227-230d-44c8-b4fe-a13c6c7d9260" providerId="AD" clId="Web-{EFCA2BBE-ABA7-434F-9A01-AE5845399989}" dt="2023-10-20T18:50:37.661" v="112" actId="20577"/>
          <ac:spMkLst>
            <pc:docMk/>
            <pc:sldMk cId="1954125503" sldId="286"/>
            <ac:spMk id="5" creationId="{462C1174-EA70-C596-2684-1A3F7869DDD7}"/>
          </ac:spMkLst>
        </pc:spChg>
      </pc:sldChg>
      <pc:sldChg chg="add del">
        <pc:chgData name="L Roberts" userId="S::lroberts@ohacademy.co.uk::bd6b7227-230d-44c8-b4fe-a13c6c7d9260" providerId="AD" clId="Web-{EFCA2BBE-ABA7-434F-9A01-AE5845399989}" dt="2023-10-20T18:48:53.628" v="71"/>
        <pc:sldMkLst>
          <pc:docMk/>
          <pc:sldMk cId="3985839453" sldId="287"/>
        </pc:sldMkLst>
      </pc:sldChg>
      <pc:sldChg chg="addSp modSp add">
        <pc:chgData name="L Roberts" userId="S::lroberts@ohacademy.co.uk::bd6b7227-230d-44c8-b4fe-a13c6c7d9260" providerId="AD" clId="Web-{EFCA2BBE-ABA7-434F-9A01-AE5845399989}" dt="2023-10-20T18:48:37.987" v="69" actId="20577"/>
        <pc:sldMkLst>
          <pc:docMk/>
          <pc:sldMk cId="268480551" sldId="288"/>
        </pc:sldMkLst>
        <pc:spChg chg="add mod">
          <ac:chgData name="L Roberts" userId="S::lroberts@ohacademy.co.uk::bd6b7227-230d-44c8-b4fe-a13c6c7d9260" providerId="AD" clId="Web-{EFCA2BBE-ABA7-434F-9A01-AE5845399989}" dt="2023-10-20T18:48:37.987" v="69" actId="20577"/>
          <ac:spMkLst>
            <pc:docMk/>
            <pc:sldMk cId="268480551" sldId="288"/>
            <ac:spMk id="17" creationId="{0653EDA4-2A79-131F-52A4-E09F96D49C54}"/>
          </ac:spMkLst>
        </pc:spChg>
      </pc:sldChg>
      <pc:sldChg chg="add">
        <pc:chgData name="L Roberts" userId="S::lroberts@ohacademy.co.uk::bd6b7227-230d-44c8-b4fe-a13c6c7d9260" providerId="AD" clId="Web-{EFCA2BBE-ABA7-434F-9A01-AE5845399989}" dt="2023-10-20T18:43:32.637" v="3"/>
        <pc:sldMkLst>
          <pc:docMk/>
          <pc:sldMk cId="2771947949" sldId="289"/>
        </pc:sldMkLst>
      </pc:sldChg>
      <pc:sldChg chg="add del">
        <pc:chgData name="L Roberts" userId="S::lroberts@ohacademy.co.uk::bd6b7227-230d-44c8-b4fe-a13c6c7d9260" providerId="AD" clId="Web-{EFCA2BBE-ABA7-434F-9A01-AE5845399989}" dt="2023-10-20T18:48:05.064" v="62"/>
        <pc:sldMkLst>
          <pc:docMk/>
          <pc:sldMk cId="168139241" sldId="290"/>
        </pc:sldMkLst>
      </pc:sldChg>
      <pc:sldChg chg="add del">
        <pc:chgData name="L Roberts" userId="S::lroberts@ohacademy.co.uk::bd6b7227-230d-44c8-b4fe-a13c6c7d9260" providerId="AD" clId="Web-{EFCA2BBE-ABA7-434F-9A01-AE5845399989}" dt="2023-10-20T18:48:03.174" v="61"/>
        <pc:sldMkLst>
          <pc:docMk/>
          <pc:sldMk cId="1947152267" sldId="291"/>
        </pc:sldMkLst>
      </pc:sldChg>
      <pc:sldChg chg="addSp delSp modSp add">
        <pc:chgData name="L Roberts" userId="S::lroberts@ohacademy.co.uk::bd6b7227-230d-44c8-b4fe-a13c6c7d9260" providerId="AD" clId="Web-{EFCA2BBE-ABA7-434F-9A01-AE5845399989}" dt="2023-10-20T18:51:19.115" v="129" actId="20577"/>
        <pc:sldMkLst>
          <pc:docMk/>
          <pc:sldMk cId="3929488901" sldId="292"/>
        </pc:sldMkLst>
        <pc:spChg chg="add del mod">
          <ac:chgData name="L Roberts" userId="S::lroberts@ohacademy.co.uk::bd6b7227-230d-44c8-b4fe-a13c6c7d9260" providerId="AD" clId="Web-{EFCA2BBE-ABA7-434F-9A01-AE5845399989}" dt="2023-10-20T18:51:19.115" v="129" actId="20577"/>
          <ac:spMkLst>
            <pc:docMk/>
            <pc:sldMk cId="3929488901" sldId="292"/>
            <ac:spMk id="4" creationId="{6F358158-CF8D-9CA2-D6EB-F2712F091C34}"/>
          </ac:spMkLst>
        </pc:spChg>
        <pc:spChg chg="mod">
          <ac:chgData name="L Roberts" userId="S::lroberts@ohacademy.co.uk::bd6b7227-230d-44c8-b4fe-a13c6c7d9260" providerId="AD" clId="Web-{EFCA2BBE-ABA7-434F-9A01-AE5845399989}" dt="2023-10-20T18:47:42.220" v="59" actId="20577"/>
          <ac:spMkLst>
            <pc:docMk/>
            <pc:sldMk cId="3929488901" sldId="292"/>
            <ac:spMk id="16" creationId="{D32C41CD-6C8C-0327-3189-062D97A81E33}"/>
          </ac:spMkLst>
        </pc:spChg>
      </pc:sldChg>
      <pc:sldChg chg="modSp add">
        <pc:chgData name="L Roberts" userId="S::lroberts@ohacademy.co.uk::bd6b7227-230d-44c8-b4fe-a13c6c7d9260" providerId="AD" clId="Web-{EFCA2BBE-ABA7-434F-9A01-AE5845399989}" dt="2023-10-20T18:47:33.939" v="55" actId="20577"/>
        <pc:sldMkLst>
          <pc:docMk/>
          <pc:sldMk cId="2740508882" sldId="293"/>
        </pc:sldMkLst>
        <pc:spChg chg="mod">
          <ac:chgData name="L Roberts" userId="S::lroberts@ohacademy.co.uk::bd6b7227-230d-44c8-b4fe-a13c6c7d9260" providerId="AD" clId="Web-{EFCA2BBE-ABA7-434F-9A01-AE5845399989}" dt="2023-10-20T18:47:33.939" v="55" actId="20577"/>
          <ac:spMkLst>
            <pc:docMk/>
            <pc:sldMk cId="2740508882" sldId="293"/>
            <ac:spMk id="9" creationId="{D922F654-5828-B20E-4BD4-FC2B2E35F93D}"/>
          </ac:spMkLst>
        </pc:spChg>
      </pc:sldChg>
      <pc:sldChg chg="modSp add">
        <pc:chgData name="L Roberts" userId="S::lroberts@ohacademy.co.uk::bd6b7227-230d-44c8-b4fe-a13c6c7d9260" providerId="AD" clId="Web-{EFCA2BBE-ABA7-434F-9A01-AE5845399989}" dt="2023-10-20T18:46:07.203" v="29" actId="20577"/>
        <pc:sldMkLst>
          <pc:docMk/>
          <pc:sldMk cId="143412886" sldId="294"/>
        </pc:sldMkLst>
        <pc:spChg chg="mod">
          <ac:chgData name="L Roberts" userId="S::lroberts@ohacademy.co.uk::bd6b7227-230d-44c8-b4fe-a13c6c7d9260" providerId="AD" clId="Web-{EFCA2BBE-ABA7-434F-9A01-AE5845399989}" dt="2023-10-20T18:46:07.203" v="29" actId="20577"/>
          <ac:spMkLst>
            <pc:docMk/>
            <pc:sldMk cId="143412886" sldId="294"/>
            <ac:spMk id="6" creationId="{F3866C31-0780-0D73-241E-EE05A61E3BEA}"/>
          </ac:spMkLst>
        </pc:spChg>
      </pc:sldChg>
      <pc:sldChg chg="modSp add">
        <pc:chgData name="L Roberts" userId="S::lroberts@ohacademy.co.uk::bd6b7227-230d-44c8-b4fe-a13c6c7d9260" providerId="AD" clId="Web-{EFCA2BBE-ABA7-434F-9A01-AE5845399989}" dt="2023-10-20T18:50:42.067" v="114" actId="20577"/>
        <pc:sldMkLst>
          <pc:docMk/>
          <pc:sldMk cId="1260638067" sldId="295"/>
        </pc:sldMkLst>
        <pc:spChg chg="mod">
          <ac:chgData name="L Roberts" userId="S::lroberts@ohacademy.co.uk::bd6b7227-230d-44c8-b4fe-a13c6c7d9260" providerId="AD" clId="Web-{EFCA2BBE-ABA7-434F-9A01-AE5845399989}" dt="2023-10-20T18:45:32.249" v="22" actId="20577"/>
          <ac:spMkLst>
            <pc:docMk/>
            <pc:sldMk cId="1260638067" sldId="295"/>
            <ac:spMk id="6" creationId="{F3866C31-0780-0D73-241E-EE05A61E3BEA}"/>
          </ac:spMkLst>
        </pc:spChg>
        <pc:spChg chg="mod">
          <ac:chgData name="L Roberts" userId="S::lroberts@ohacademy.co.uk::bd6b7227-230d-44c8-b4fe-a13c6c7d9260" providerId="AD" clId="Web-{EFCA2BBE-ABA7-434F-9A01-AE5845399989}" dt="2023-10-20T18:50:42.067" v="114" actId="20577"/>
          <ac:spMkLst>
            <pc:docMk/>
            <pc:sldMk cId="1260638067" sldId="295"/>
            <ac:spMk id="7" creationId="{FAC01E74-2C7B-BDB2-A0A7-940AA74B1685}"/>
          </ac:spMkLst>
        </pc:spChg>
      </pc:sldChg>
      <pc:sldChg chg="add">
        <pc:chgData name="L Roberts" userId="S::lroberts@ohacademy.co.uk::bd6b7227-230d-44c8-b4fe-a13c6c7d9260" providerId="AD" clId="Web-{EFCA2BBE-ABA7-434F-9A01-AE5845399989}" dt="2023-10-20T18:48:18.533" v="65"/>
        <pc:sldMkLst>
          <pc:docMk/>
          <pc:sldMk cId="1781689496" sldId="296"/>
        </pc:sldMkLst>
      </pc:sldChg>
      <pc:sldChg chg="add">
        <pc:chgData name="L Roberts" userId="S::lroberts@ohacademy.co.uk::bd6b7227-230d-44c8-b4fe-a13c6c7d9260" providerId="AD" clId="Web-{EFCA2BBE-ABA7-434F-9A01-AE5845399989}" dt="2023-10-20T18:48:18.580" v="66"/>
        <pc:sldMkLst>
          <pc:docMk/>
          <pc:sldMk cId="3517137688" sldId="297"/>
        </pc:sldMkLst>
      </pc:sldChg>
    </pc:docChg>
  </pc:docChgLst>
  <pc:docChgLst>
    <pc:chgData name="L Roberts" userId="S::lroberts@ohacademy.co.uk::bd6b7227-230d-44c8-b4fe-a13c6c7d9260" providerId="AD" clId="Web-{2DD474F1-BFE2-4BEB-AF97-78A22ED31E11}"/>
    <pc:docChg chg="delSld">
      <pc:chgData name="L Roberts" userId="S::lroberts@ohacademy.co.uk::bd6b7227-230d-44c8-b4fe-a13c6c7d9260" providerId="AD" clId="Web-{2DD474F1-BFE2-4BEB-AF97-78A22ED31E11}" dt="2024-03-30T09:44:58.361" v="6"/>
      <pc:docMkLst>
        <pc:docMk/>
      </pc:docMkLst>
      <pc:sldChg chg="del">
        <pc:chgData name="L Roberts" userId="S::lroberts@ohacademy.co.uk::bd6b7227-230d-44c8-b4fe-a13c6c7d9260" providerId="AD" clId="Web-{2DD474F1-BFE2-4BEB-AF97-78A22ED31E11}" dt="2024-03-30T09:44:58.361" v="6"/>
        <pc:sldMkLst>
          <pc:docMk/>
          <pc:sldMk cId="2440247911" sldId="280"/>
        </pc:sldMkLst>
      </pc:sldChg>
      <pc:sldChg chg="del">
        <pc:chgData name="L Roberts" userId="S::lroberts@ohacademy.co.uk::bd6b7227-230d-44c8-b4fe-a13c6c7d9260" providerId="AD" clId="Web-{2DD474F1-BFE2-4BEB-AF97-78A22ED31E11}" dt="2024-03-30T09:44:57.533" v="5"/>
        <pc:sldMkLst>
          <pc:docMk/>
          <pc:sldMk cId="268480551" sldId="288"/>
        </pc:sldMkLst>
      </pc:sldChg>
      <pc:sldChg chg="del">
        <pc:chgData name="L Roberts" userId="S::lroberts@ohacademy.co.uk::bd6b7227-230d-44c8-b4fe-a13c6c7d9260" providerId="AD" clId="Web-{2DD474F1-BFE2-4BEB-AF97-78A22ED31E11}" dt="2024-03-30T09:44:55.939" v="4"/>
        <pc:sldMkLst>
          <pc:docMk/>
          <pc:sldMk cId="2771947949" sldId="289"/>
        </pc:sldMkLst>
      </pc:sldChg>
      <pc:sldChg chg="del">
        <pc:chgData name="L Roberts" userId="S::lroberts@ohacademy.co.uk::bd6b7227-230d-44c8-b4fe-a13c6c7d9260" providerId="AD" clId="Web-{2DD474F1-BFE2-4BEB-AF97-78A22ED31E11}" dt="2024-03-30T09:44:54.986" v="2"/>
        <pc:sldMkLst>
          <pc:docMk/>
          <pc:sldMk cId="2740508882" sldId="293"/>
        </pc:sldMkLst>
      </pc:sldChg>
      <pc:sldChg chg="del">
        <pc:chgData name="L Roberts" userId="S::lroberts@ohacademy.co.uk::bd6b7227-230d-44c8-b4fe-a13c6c7d9260" providerId="AD" clId="Web-{2DD474F1-BFE2-4BEB-AF97-78A22ED31E11}" dt="2024-03-30T09:44:52.876" v="0"/>
        <pc:sldMkLst>
          <pc:docMk/>
          <pc:sldMk cId="143412886" sldId="294"/>
        </pc:sldMkLst>
      </pc:sldChg>
      <pc:sldChg chg="del">
        <pc:chgData name="L Roberts" userId="S::lroberts@ohacademy.co.uk::bd6b7227-230d-44c8-b4fe-a13c6c7d9260" providerId="AD" clId="Web-{2DD474F1-BFE2-4BEB-AF97-78A22ED31E11}" dt="2024-03-30T09:44:54.502" v="1"/>
        <pc:sldMkLst>
          <pc:docMk/>
          <pc:sldMk cId="1260638067" sldId="295"/>
        </pc:sldMkLst>
      </pc:sldChg>
      <pc:sldChg chg="del">
        <pc:chgData name="L Roberts" userId="S::lroberts@ohacademy.co.uk::bd6b7227-230d-44c8-b4fe-a13c6c7d9260" providerId="AD" clId="Web-{2DD474F1-BFE2-4BEB-AF97-78A22ED31E11}" dt="2024-03-30T09:44:55.580" v="3"/>
        <pc:sldMkLst>
          <pc:docMk/>
          <pc:sldMk cId="3517137688" sldId="297"/>
        </pc:sldMkLst>
      </pc:sldChg>
    </pc:docChg>
  </pc:docChgLst>
  <pc:docChgLst>
    <pc:chgData clId="Web-{013EBEDA-360B-4909-9B84-C07D40ADC3F5}"/>
    <pc:docChg chg="addSld addMainMaster">
      <pc:chgData name="" userId="" providerId="" clId="Web-{013EBEDA-360B-4909-9B84-C07D40ADC3F5}" dt="2023-10-20T12:15:28.482" v="7"/>
      <pc:docMkLst>
        <pc:docMk/>
      </pc:docMkLst>
      <pc:sldChg chg="add">
        <pc:chgData name="" userId="" providerId="" clId="Web-{013EBEDA-360B-4909-9B84-C07D40ADC3F5}" dt="2023-10-20T12:15:28.028" v="0"/>
        <pc:sldMkLst>
          <pc:docMk/>
          <pc:sldMk cId="1565562174" sldId="257"/>
        </pc:sldMkLst>
      </pc:sldChg>
      <pc:sldChg chg="add">
        <pc:chgData name="" userId="" providerId="" clId="Web-{013EBEDA-360B-4909-9B84-C07D40ADC3F5}" dt="2023-10-20T12:15:28.122" v="1"/>
        <pc:sldMkLst>
          <pc:docMk/>
          <pc:sldMk cId="1786285948" sldId="258"/>
        </pc:sldMkLst>
      </pc:sldChg>
      <pc:sldChg chg="add">
        <pc:chgData name="" userId="" providerId="" clId="Web-{013EBEDA-360B-4909-9B84-C07D40ADC3F5}" dt="2023-10-20T12:15:28.153" v="2"/>
        <pc:sldMkLst>
          <pc:docMk/>
          <pc:sldMk cId="1046118122" sldId="259"/>
        </pc:sldMkLst>
      </pc:sldChg>
      <pc:sldChg chg="add">
        <pc:chgData name="" userId="" providerId="" clId="Web-{013EBEDA-360B-4909-9B84-C07D40ADC3F5}" dt="2023-10-20T12:15:28.247" v="3"/>
        <pc:sldMkLst>
          <pc:docMk/>
          <pc:sldMk cId="3071462570" sldId="260"/>
        </pc:sldMkLst>
      </pc:sldChg>
      <pc:sldChg chg="add">
        <pc:chgData name="" userId="" providerId="" clId="Web-{013EBEDA-360B-4909-9B84-C07D40ADC3F5}" dt="2023-10-20T12:15:28.310" v="4"/>
        <pc:sldMkLst>
          <pc:docMk/>
          <pc:sldMk cId="2642466099" sldId="261"/>
        </pc:sldMkLst>
      </pc:sldChg>
      <pc:sldChg chg="add">
        <pc:chgData name="" userId="" providerId="" clId="Web-{013EBEDA-360B-4909-9B84-C07D40ADC3F5}" dt="2023-10-20T12:15:28.341" v="5"/>
        <pc:sldMkLst>
          <pc:docMk/>
          <pc:sldMk cId="1526918520" sldId="262"/>
        </pc:sldMkLst>
      </pc:sldChg>
      <pc:sldChg chg="add">
        <pc:chgData name="" userId="" providerId="" clId="Web-{013EBEDA-360B-4909-9B84-C07D40ADC3F5}" dt="2023-10-20T12:15:28.419" v="6"/>
        <pc:sldMkLst>
          <pc:docMk/>
          <pc:sldMk cId="3445115411" sldId="263"/>
        </pc:sldMkLst>
      </pc:sldChg>
      <pc:sldChg chg="add">
        <pc:chgData name="" userId="" providerId="" clId="Web-{013EBEDA-360B-4909-9B84-C07D40ADC3F5}" dt="2023-10-20T12:15:28.482" v="7"/>
        <pc:sldMkLst>
          <pc:docMk/>
          <pc:sldMk cId="2772147081" sldId="264"/>
        </pc:sldMkLst>
      </pc:sldChg>
      <pc:sldMasterChg chg="addSldLayout">
        <pc:chgData name="" userId="" providerId="" clId="Web-{013EBEDA-360B-4909-9B84-C07D40ADC3F5}" dt="2023-10-20T12:15:28.419" v="6"/>
        <pc:sldMasterMkLst>
          <pc:docMk/>
          <pc:sldMasterMk cId="2460954070" sldId="2147483660"/>
        </pc:sldMasterMkLst>
        <pc:sldLayoutChg chg="add">
          <pc:chgData name="" userId="" providerId="" clId="Web-{013EBEDA-360B-4909-9B84-C07D40ADC3F5}" dt="2023-10-20T12:15:28.419" v="6"/>
          <pc:sldLayoutMkLst>
            <pc:docMk/>
            <pc:sldMasterMk cId="2460954070" sldId="2147483660"/>
            <pc:sldLayoutMk cId="3717842926" sldId="2147483672"/>
          </pc:sldLayoutMkLst>
        </pc:sldLayoutChg>
        <pc:sldLayoutChg chg="add">
          <pc:chgData name="" userId="" providerId="" clId="Web-{013EBEDA-360B-4909-9B84-C07D40ADC3F5}" dt="2023-10-20T12:15:28.419" v="6"/>
          <pc:sldLayoutMkLst>
            <pc:docMk/>
            <pc:sldMasterMk cId="2460954070" sldId="2147483660"/>
            <pc:sldLayoutMk cId="236733559" sldId="2147483673"/>
          </pc:sldLayoutMkLst>
        </pc:sldLayoutChg>
        <pc:sldLayoutChg chg="add">
          <pc:chgData name="" userId="" providerId="" clId="Web-{013EBEDA-360B-4909-9B84-C07D40ADC3F5}" dt="2023-10-20T12:15:28.419" v="6"/>
          <pc:sldLayoutMkLst>
            <pc:docMk/>
            <pc:sldMasterMk cId="2460954070" sldId="2147483660"/>
            <pc:sldLayoutMk cId="3392166905" sldId="2147483674"/>
          </pc:sldLayoutMkLst>
        </pc:sldLayoutChg>
        <pc:sldLayoutChg chg="add">
          <pc:chgData name="" userId="" providerId="" clId="Web-{013EBEDA-360B-4909-9B84-C07D40ADC3F5}" dt="2023-10-20T12:15:28.419" v="6"/>
          <pc:sldLayoutMkLst>
            <pc:docMk/>
            <pc:sldMasterMk cId="2460954070" sldId="2147483660"/>
            <pc:sldLayoutMk cId="505346646" sldId="2147483675"/>
          </pc:sldLayoutMkLst>
        </pc:sldLayoutChg>
        <pc:sldLayoutChg chg="add">
          <pc:chgData name="" userId="" providerId="" clId="Web-{013EBEDA-360B-4909-9B84-C07D40ADC3F5}" dt="2023-10-20T12:15:28.419" v="6"/>
          <pc:sldLayoutMkLst>
            <pc:docMk/>
            <pc:sldMasterMk cId="2460954070" sldId="2147483660"/>
            <pc:sldLayoutMk cId="1569627605" sldId="2147483843"/>
          </pc:sldLayoutMkLst>
        </pc:sldLayoutChg>
        <pc:sldLayoutChg chg="add">
          <pc:chgData name="" userId="" providerId="" clId="Web-{013EBEDA-360B-4909-9B84-C07D40ADC3F5}" dt="2023-10-20T12:15:28.419" v="6"/>
          <pc:sldLayoutMkLst>
            <pc:docMk/>
            <pc:sldMasterMk cId="2460954070" sldId="2147483660"/>
            <pc:sldLayoutMk cId="2999270780" sldId="2147483844"/>
          </pc:sldLayoutMkLst>
        </pc:sldLayoutChg>
        <pc:sldLayoutChg chg="add">
          <pc:chgData name="" userId="" providerId="" clId="Web-{013EBEDA-360B-4909-9B84-C07D40ADC3F5}" dt="2023-10-20T12:15:28.419" v="6"/>
          <pc:sldLayoutMkLst>
            <pc:docMk/>
            <pc:sldMasterMk cId="2460954070" sldId="2147483660"/>
            <pc:sldLayoutMk cId="1436656598" sldId="2147483845"/>
          </pc:sldLayoutMkLst>
        </pc:sldLayoutChg>
        <pc:sldLayoutChg chg="add">
          <pc:chgData name="" userId="" providerId="" clId="Web-{013EBEDA-360B-4909-9B84-C07D40ADC3F5}" dt="2023-10-20T12:15:28.419" v="6"/>
          <pc:sldLayoutMkLst>
            <pc:docMk/>
            <pc:sldMasterMk cId="2460954070" sldId="2147483660"/>
            <pc:sldLayoutMk cId="773128432" sldId="2147483846"/>
          </pc:sldLayoutMkLst>
        </pc:sldLayoutChg>
        <pc:sldLayoutChg chg="add">
          <pc:chgData name="" userId="" providerId="" clId="Web-{013EBEDA-360B-4909-9B84-C07D40ADC3F5}" dt="2023-10-20T12:15:28.419" v="6"/>
          <pc:sldLayoutMkLst>
            <pc:docMk/>
            <pc:sldMasterMk cId="2460954070" sldId="2147483660"/>
            <pc:sldLayoutMk cId="2226872995" sldId="2147483847"/>
          </pc:sldLayoutMkLst>
        </pc:sldLayoutChg>
        <pc:sldLayoutChg chg="add">
          <pc:chgData name="" userId="" providerId="" clId="Web-{013EBEDA-360B-4909-9B84-C07D40ADC3F5}" dt="2023-10-20T12:15:28.419" v="6"/>
          <pc:sldLayoutMkLst>
            <pc:docMk/>
            <pc:sldMasterMk cId="2460954070" sldId="2147483660"/>
            <pc:sldLayoutMk cId="1111393212" sldId="2147483848"/>
          </pc:sldLayoutMkLst>
        </pc:sldLayoutChg>
        <pc:sldLayoutChg chg="add">
          <pc:chgData name="" userId="" providerId="" clId="Web-{013EBEDA-360B-4909-9B84-C07D40ADC3F5}" dt="2023-10-20T12:15:28.419" v="6"/>
          <pc:sldLayoutMkLst>
            <pc:docMk/>
            <pc:sldMasterMk cId="2460954070" sldId="2147483660"/>
            <pc:sldLayoutMk cId="3857822199" sldId="2147483849"/>
          </pc:sldLayoutMkLst>
        </pc:sldLayoutChg>
        <pc:sldLayoutChg chg="add">
          <pc:chgData name="" userId="" providerId="" clId="Web-{013EBEDA-360B-4909-9B84-C07D40ADC3F5}" dt="2023-10-20T12:15:28.419" v="6"/>
          <pc:sldLayoutMkLst>
            <pc:docMk/>
            <pc:sldMasterMk cId="2460954070" sldId="2147483660"/>
            <pc:sldLayoutMk cId="826592186" sldId="2147483850"/>
          </pc:sldLayoutMkLst>
        </pc:sldLayoutChg>
        <pc:sldLayoutChg chg="add">
          <pc:chgData name="" userId="" providerId="" clId="Web-{013EBEDA-360B-4909-9B84-C07D40ADC3F5}" dt="2023-10-20T12:15:28.419" v="6"/>
          <pc:sldLayoutMkLst>
            <pc:docMk/>
            <pc:sldMasterMk cId="2460954070" sldId="2147483660"/>
            <pc:sldLayoutMk cId="163854044" sldId="2147483852"/>
          </pc:sldLayoutMkLst>
        </pc:sldLayoutChg>
        <pc:sldLayoutChg chg="add">
          <pc:chgData name="" userId="" providerId="" clId="Web-{013EBEDA-360B-4909-9B84-C07D40ADC3F5}" dt="2023-10-20T12:15:28.419" v="6"/>
          <pc:sldLayoutMkLst>
            <pc:docMk/>
            <pc:sldMasterMk cId="2460954070" sldId="2147483660"/>
            <pc:sldLayoutMk cId="966321983" sldId="2147483865"/>
          </pc:sldLayoutMkLst>
        </pc:sldLayoutChg>
      </pc:sldMasterChg>
      <pc:sldMasterChg chg="add addSldLayout">
        <pc:chgData name="" userId="" providerId="" clId="Web-{013EBEDA-360B-4909-9B84-C07D40ADC3F5}" dt="2023-10-20T12:15:28.028" v="0"/>
        <pc:sldMasterMkLst>
          <pc:docMk/>
          <pc:sldMasterMk cId="2460954070" sldId="2147483695"/>
        </pc:sldMasterMkLst>
        <pc:sldLayoutChg chg="add">
          <pc:chgData name="" userId="" providerId="" clId="Web-{013EBEDA-360B-4909-9B84-C07D40ADC3F5}" dt="2023-10-20T12:15:28.028" v="0"/>
          <pc:sldLayoutMkLst>
            <pc:docMk/>
            <pc:sldMasterMk cId="2460954070" sldId="2147483695"/>
            <pc:sldLayoutMk cId="2385387890" sldId="2147483696"/>
          </pc:sldLayoutMkLst>
        </pc:sldLayoutChg>
        <pc:sldLayoutChg chg="add">
          <pc:chgData name="" userId="" providerId="" clId="Web-{013EBEDA-360B-4909-9B84-C07D40ADC3F5}" dt="2023-10-20T12:15:28.028" v="0"/>
          <pc:sldLayoutMkLst>
            <pc:docMk/>
            <pc:sldMasterMk cId="2460954070" sldId="2147483695"/>
            <pc:sldLayoutMk cId="949138452" sldId="2147483697"/>
          </pc:sldLayoutMkLst>
        </pc:sldLayoutChg>
        <pc:sldLayoutChg chg="add">
          <pc:chgData name="" userId="" providerId="" clId="Web-{013EBEDA-360B-4909-9B84-C07D40ADC3F5}" dt="2023-10-20T12:15:28.028" v="0"/>
          <pc:sldLayoutMkLst>
            <pc:docMk/>
            <pc:sldMasterMk cId="2460954070" sldId="2147483695"/>
            <pc:sldLayoutMk cId="2591524520" sldId="2147483698"/>
          </pc:sldLayoutMkLst>
        </pc:sldLayoutChg>
        <pc:sldLayoutChg chg="add">
          <pc:chgData name="" userId="" providerId="" clId="Web-{013EBEDA-360B-4909-9B84-C07D40ADC3F5}" dt="2023-10-20T12:15:28.028" v="0"/>
          <pc:sldLayoutMkLst>
            <pc:docMk/>
            <pc:sldMasterMk cId="2460954070" sldId="2147483695"/>
            <pc:sldLayoutMk cId="1203092039" sldId="2147483699"/>
          </pc:sldLayoutMkLst>
        </pc:sldLayoutChg>
        <pc:sldLayoutChg chg="add">
          <pc:chgData name="" userId="" providerId="" clId="Web-{013EBEDA-360B-4909-9B84-C07D40ADC3F5}" dt="2023-10-20T12:15:28.028" v="0"/>
          <pc:sldLayoutMkLst>
            <pc:docMk/>
            <pc:sldMasterMk cId="2460954070" sldId="2147483695"/>
            <pc:sldLayoutMk cId="3733172339" sldId="2147483700"/>
          </pc:sldLayoutMkLst>
        </pc:sldLayoutChg>
        <pc:sldLayoutChg chg="add">
          <pc:chgData name="" userId="" providerId="" clId="Web-{013EBEDA-360B-4909-9B84-C07D40ADC3F5}" dt="2023-10-20T12:15:28.028" v="0"/>
          <pc:sldLayoutMkLst>
            <pc:docMk/>
            <pc:sldMasterMk cId="2460954070" sldId="2147483695"/>
            <pc:sldLayoutMk cId="3210312558" sldId="2147483701"/>
          </pc:sldLayoutMkLst>
        </pc:sldLayoutChg>
        <pc:sldLayoutChg chg="add">
          <pc:chgData name="" userId="" providerId="" clId="Web-{013EBEDA-360B-4909-9B84-C07D40ADC3F5}" dt="2023-10-20T12:15:28.028" v="0"/>
          <pc:sldLayoutMkLst>
            <pc:docMk/>
            <pc:sldMasterMk cId="2460954070" sldId="2147483695"/>
            <pc:sldLayoutMk cId="3146388984" sldId="2147483702"/>
          </pc:sldLayoutMkLst>
        </pc:sldLayoutChg>
        <pc:sldLayoutChg chg="add">
          <pc:chgData name="" userId="" providerId="" clId="Web-{013EBEDA-360B-4909-9B84-C07D40ADC3F5}" dt="2023-10-20T12:15:28.028" v="0"/>
          <pc:sldLayoutMkLst>
            <pc:docMk/>
            <pc:sldMasterMk cId="2460954070" sldId="2147483695"/>
            <pc:sldLayoutMk cId="1718958274" sldId="2147483704"/>
          </pc:sldLayoutMkLst>
        </pc:sldLayoutChg>
        <pc:sldLayoutChg chg="add">
          <pc:chgData name="" userId="" providerId="" clId="Web-{013EBEDA-360B-4909-9B84-C07D40ADC3F5}" dt="2023-10-20T12:15:28.028" v="0"/>
          <pc:sldLayoutMkLst>
            <pc:docMk/>
            <pc:sldMasterMk cId="2460954070" sldId="2147483695"/>
            <pc:sldLayoutMk cId="2202905451" sldId="2147483705"/>
          </pc:sldLayoutMkLst>
        </pc:sldLayoutChg>
        <pc:sldLayoutChg chg="add">
          <pc:chgData name="" userId="" providerId="" clId="Web-{013EBEDA-360B-4909-9B84-C07D40ADC3F5}" dt="2023-10-20T12:15:28.028" v="0"/>
          <pc:sldLayoutMkLst>
            <pc:docMk/>
            <pc:sldMasterMk cId="2460954070" sldId="2147483695"/>
            <pc:sldLayoutMk cId="3479445657" sldId="2147483706"/>
          </pc:sldLayoutMkLst>
        </pc:sldLayoutChg>
        <pc:sldLayoutChg chg="add">
          <pc:chgData name="" userId="" providerId="" clId="Web-{013EBEDA-360B-4909-9B84-C07D40ADC3F5}" dt="2023-10-20T12:15:28.028" v="0"/>
          <pc:sldLayoutMkLst>
            <pc:docMk/>
            <pc:sldMasterMk cId="2460954070" sldId="2147483695"/>
            <pc:sldLayoutMk cId="836117377" sldId="2147483707"/>
          </pc:sldLayoutMkLst>
        </pc:sldLayoutChg>
        <pc:sldLayoutChg chg="add">
          <pc:chgData name="" userId="" providerId="" clId="Web-{013EBEDA-360B-4909-9B84-C07D40ADC3F5}" dt="2023-10-20T12:15:28.028" v="0"/>
          <pc:sldLayoutMkLst>
            <pc:docMk/>
            <pc:sldMasterMk cId="2460954070" sldId="2147483695"/>
            <pc:sldLayoutMk cId="1880653438" sldId="2147483708"/>
          </pc:sldLayoutMkLst>
        </pc:sldLayoutChg>
        <pc:sldLayoutChg chg="add">
          <pc:chgData name="" userId="" providerId="" clId="Web-{013EBEDA-360B-4909-9B84-C07D40ADC3F5}" dt="2023-10-20T12:15:28.028" v="0"/>
          <pc:sldLayoutMkLst>
            <pc:docMk/>
            <pc:sldMasterMk cId="2460954070" sldId="2147483695"/>
            <pc:sldLayoutMk cId="3378902691" sldId="2147483709"/>
          </pc:sldLayoutMkLst>
        </pc:sldLayoutChg>
        <pc:sldLayoutChg chg="add">
          <pc:chgData name="" userId="" providerId="" clId="Web-{013EBEDA-360B-4909-9B84-C07D40ADC3F5}" dt="2023-10-20T12:15:28.028" v="0"/>
          <pc:sldLayoutMkLst>
            <pc:docMk/>
            <pc:sldMasterMk cId="2460954070" sldId="2147483695"/>
            <pc:sldLayoutMk cId="2262583137" sldId="2147483710"/>
          </pc:sldLayoutMkLst>
        </pc:sldLayoutChg>
        <pc:sldLayoutChg chg="add">
          <pc:chgData name="" userId="" providerId="" clId="Web-{013EBEDA-360B-4909-9B84-C07D40ADC3F5}" dt="2023-10-20T12:15:28.028" v="0"/>
          <pc:sldLayoutMkLst>
            <pc:docMk/>
            <pc:sldMasterMk cId="2460954070" sldId="2147483695"/>
            <pc:sldLayoutMk cId="2041461818" sldId="2147483711"/>
          </pc:sldLayoutMkLst>
        </pc:sldLayoutChg>
        <pc:sldLayoutChg chg="add">
          <pc:chgData name="" userId="" providerId="" clId="Web-{013EBEDA-360B-4909-9B84-C07D40ADC3F5}" dt="2023-10-20T12:15:28.028" v="0"/>
          <pc:sldLayoutMkLst>
            <pc:docMk/>
            <pc:sldMasterMk cId="2460954070" sldId="2147483695"/>
            <pc:sldLayoutMk cId="4116409825" sldId="2147483712"/>
          </pc:sldLayoutMkLst>
        </pc:sldLayoutChg>
        <pc:sldLayoutChg chg="add">
          <pc:chgData name="" userId="" providerId="" clId="Web-{013EBEDA-360B-4909-9B84-C07D40ADC3F5}" dt="2023-10-20T12:15:28.028" v="0"/>
          <pc:sldLayoutMkLst>
            <pc:docMk/>
            <pc:sldMasterMk cId="2460954070" sldId="2147483695"/>
            <pc:sldLayoutMk cId="2854609800" sldId="2147483713"/>
          </pc:sldLayoutMkLst>
        </pc:sldLayoutChg>
        <pc:sldLayoutChg chg="add">
          <pc:chgData name="" userId="" providerId="" clId="Web-{013EBEDA-360B-4909-9B84-C07D40ADC3F5}" dt="2023-10-20T12:15:28.028" v="0"/>
          <pc:sldLayoutMkLst>
            <pc:docMk/>
            <pc:sldMasterMk cId="2460954070" sldId="2147483695"/>
            <pc:sldLayoutMk cId="1053700156" sldId="2147483714"/>
          </pc:sldLayoutMkLst>
        </pc:sldLayoutChg>
        <pc:sldLayoutChg chg="add">
          <pc:chgData name="" userId="" providerId="" clId="Web-{013EBEDA-360B-4909-9B84-C07D40ADC3F5}" dt="2023-10-20T12:15:28.028" v="0"/>
          <pc:sldLayoutMkLst>
            <pc:docMk/>
            <pc:sldMasterMk cId="2460954070" sldId="2147483695"/>
            <pc:sldLayoutMk cId="3934734860" sldId="2147483715"/>
          </pc:sldLayoutMkLst>
        </pc:sldLayoutChg>
        <pc:sldLayoutChg chg="add">
          <pc:chgData name="" userId="" providerId="" clId="Web-{013EBEDA-360B-4909-9B84-C07D40ADC3F5}" dt="2023-10-20T12:15:28.028" v="0"/>
          <pc:sldLayoutMkLst>
            <pc:docMk/>
            <pc:sldMasterMk cId="2460954070" sldId="2147483695"/>
            <pc:sldLayoutMk cId="3171841454" sldId="2147483866"/>
          </pc:sldLayoutMkLst>
        </pc:sldLayoutChg>
      </pc:sldMasterChg>
      <pc:sldMasterChg chg="add addSldLayout">
        <pc:chgData name="" userId="" providerId="" clId="Web-{013EBEDA-360B-4909-9B84-C07D40ADC3F5}" dt="2023-10-20T12:15:28.482" v="7"/>
        <pc:sldMasterMkLst>
          <pc:docMk/>
          <pc:sldMasterMk cId="2460954070" sldId="2147483853"/>
        </pc:sldMasterMkLst>
        <pc:sldLayoutChg chg="add">
          <pc:chgData name="" userId="" providerId="" clId="Web-{013EBEDA-360B-4909-9B84-C07D40ADC3F5}" dt="2023-10-20T12:15:28.482" v="7"/>
          <pc:sldLayoutMkLst>
            <pc:docMk/>
            <pc:sldMasterMk cId="2460954070" sldId="2147483853"/>
            <pc:sldLayoutMk cId="2385387890" sldId="2147483854"/>
          </pc:sldLayoutMkLst>
        </pc:sldLayoutChg>
        <pc:sldLayoutChg chg="add">
          <pc:chgData name="" userId="" providerId="" clId="Web-{013EBEDA-360B-4909-9B84-C07D40ADC3F5}" dt="2023-10-20T12:15:28.482" v="7"/>
          <pc:sldLayoutMkLst>
            <pc:docMk/>
            <pc:sldMasterMk cId="2460954070" sldId="2147483853"/>
            <pc:sldLayoutMk cId="949138452" sldId="2147483855"/>
          </pc:sldLayoutMkLst>
        </pc:sldLayoutChg>
        <pc:sldLayoutChg chg="add">
          <pc:chgData name="" userId="" providerId="" clId="Web-{013EBEDA-360B-4909-9B84-C07D40ADC3F5}" dt="2023-10-20T12:15:28.482" v="7"/>
          <pc:sldLayoutMkLst>
            <pc:docMk/>
            <pc:sldMasterMk cId="2460954070" sldId="2147483853"/>
            <pc:sldLayoutMk cId="2591524520" sldId="2147483856"/>
          </pc:sldLayoutMkLst>
        </pc:sldLayoutChg>
        <pc:sldLayoutChg chg="add">
          <pc:chgData name="" userId="" providerId="" clId="Web-{013EBEDA-360B-4909-9B84-C07D40ADC3F5}" dt="2023-10-20T12:15:28.482" v="7"/>
          <pc:sldLayoutMkLst>
            <pc:docMk/>
            <pc:sldMasterMk cId="2460954070" sldId="2147483853"/>
            <pc:sldLayoutMk cId="1203092039" sldId="2147483857"/>
          </pc:sldLayoutMkLst>
        </pc:sldLayoutChg>
        <pc:sldLayoutChg chg="add">
          <pc:chgData name="" userId="" providerId="" clId="Web-{013EBEDA-360B-4909-9B84-C07D40ADC3F5}" dt="2023-10-20T12:15:28.482" v="7"/>
          <pc:sldLayoutMkLst>
            <pc:docMk/>
            <pc:sldMasterMk cId="2460954070" sldId="2147483853"/>
            <pc:sldLayoutMk cId="3733172339" sldId="2147483858"/>
          </pc:sldLayoutMkLst>
        </pc:sldLayoutChg>
        <pc:sldLayoutChg chg="add">
          <pc:chgData name="" userId="" providerId="" clId="Web-{013EBEDA-360B-4909-9B84-C07D40ADC3F5}" dt="2023-10-20T12:15:28.482" v="7"/>
          <pc:sldLayoutMkLst>
            <pc:docMk/>
            <pc:sldMasterMk cId="2460954070" sldId="2147483853"/>
            <pc:sldLayoutMk cId="3210312558" sldId="2147483859"/>
          </pc:sldLayoutMkLst>
        </pc:sldLayoutChg>
        <pc:sldLayoutChg chg="add">
          <pc:chgData name="" userId="" providerId="" clId="Web-{013EBEDA-360B-4909-9B84-C07D40ADC3F5}" dt="2023-10-20T12:15:28.482" v="7"/>
          <pc:sldLayoutMkLst>
            <pc:docMk/>
            <pc:sldMasterMk cId="2460954070" sldId="2147483853"/>
            <pc:sldLayoutMk cId="3146388984" sldId="2147483860"/>
          </pc:sldLayoutMkLst>
        </pc:sldLayoutChg>
        <pc:sldLayoutChg chg="add">
          <pc:chgData name="" userId="" providerId="" clId="Web-{013EBEDA-360B-4909-9B84-C07D40ADC3F5}" dt="2023-10-20T12:15:28.482" v="7"/>
          <pc:sldLayoutMkLst>
            <pc:docMk/>
            <pc:sldMasterMk cId="2460954070" sldId="2147483853"/>
            <pc:sldLayoutMk cId="3171841454" sldId="2147483861"/>
          </pc:sldLayoutMkLst>
        </pc:sldLayoutChg>
        <pc:sldLayoutChg chg="add">
          <pc:chgData name="" userId="" providerId="" clId="Web-{013EBEDA-360B-4909-9B84-C07D40ADC3F5}" dt="2023-10-20T12:15:28.482" v="7"/>
          <pc:sldLayoutMkLst>
            <pc:docMk/>
            <pc:sldMasterMk cId="2460954070" sldId="2147483853"/>
            <pc:sldLayoutMk cId="1718958274" sldId="2147483862"/>
          </pc:sldLayoutMkLst>
        </pc:sldLayoutChg>
        <pc:sldLayoutChg chg="add">
          <pc:chgData name="" userId="" providerId="" clId="Web-{013EBEDA-360B-4909-9B84-C07D40ADC3F5}" dt="2023-10-20T12:15:28.482" v="7"/>
          <pc:sldLayoutMkLst>
            <pc:docMk/>
            <pc:sldMasterMk cId="2460954070" sldId="2147483853"/>
            <pc:sldLayoutMk cId="2202905451" sldId="2147483863"/>
          </pc:sldLayoutMkLst>
        </pc:sldLayoutChg>
        <pc:sldLayoutChg chg="add">
          <pc:chgData name="" userId="" providerId="" clId="Web-{013EBEDA-360B-4909-9B84-C07D40ADC3F5}" dt="2023-10-20T12:15:28.482" v="7"/>
          <pc:sldLayoutMkLst>
            <pc:docMk/>
            <pc:sldMasterMk cId="2460954070" sldId="2147483853"/>
            <pc:sldLayoutMk cId="3479445657" sldId="2147483864"/>
          </pc:sldLayoutMkLst>
        </pc:sldLayoutChg>
      </pc:sldMasterChg>
    </pc:docChg>
  </pc:docChgLst>
  <pc:docChgLst>
    <pc:chgData name="N Karasava" userId="S::nkarasava@ohacademy.co.uk::12f65518-b181-4aab-80be-597559a4f458" providerId="AD" clId="Web-{E550C331-26A8-4C07-8036-EDB50B17ABB3}"/>
    <pc:docChg chg="modSld">
      <pc:chgData name="N Karasava" userId="S::nkarasava@ohacademy.co.uk::12f65518-b181-4aab-80be-597559a4f458" providerId="AD" clId="Web-{E550C331-26A8-4C07-8036-EDB50B17ABB3}" dt="2023-11-01T15:57:55.957" v="24" actId="1076"/>
      <pc:docMkLst>
        <pc:docMk/>
      </pc:docMkLst>
      <pc:sldChg chg="addSp modSp">
        <pc:chgData name="N Karasava" userId="S::nkarasava@ohacademy.co.uk::12f65518-b181-4aab-80be-597559a4f458" providerId="AD" clId="Web-{E550C331-26A8-4C07-8036-EDB50B17ABB3}" dt="2023-11-01T15:57:55.957" v="24" actId="1076"/>
        <pc:sldMkLst>
          <pc:docMk/>
          <pc:sldMk cId="3445115411" sldId="263"/>
        </pc:sldMkLst>
        <pc:spChg chg="mod">
          <ac:chgData name="N Karasava" userId="S::nkarasava@ohacademy.co.uk::12f65518-b181-4aab-80be-597559a4f458" providerId="AD" clId="Web-{E550C331-26A8-4C07-8036-EDB50B17ABB3}" dt="2023-11-01T15:57:49.300" v="21" actId="1076"/>
          <ac:spMkLst>
            <pc:docMk/>
            <pc:sldMk cId="3445115411" sldId="263"/>
            <ac:spMk id="2" creationId="{98A5187A-7D3D-19D2-9202-2B1F43357ECF}"/>
          </ac:spMkLst>
        </pc:spChg>
        <pc:spChg chg="mod">
          <ac:chgData name="N Karasava" userId="S::nkarasava@ohacademy.co.uk::12f65518-b181-4aab-80be-597559a4f458" providerId="AD" clId="Web-{E550C331-26A8-4C07-8036-EDB50B17ABB3}" dt="2023-11-01T15:57:46.331" v="20" actId="20577"/>
          <ac:spMkLst>
            <pc:docMk/>
            <pc:sldMk cId="3445115411" sldId="263"/>
            <ac:spMk id="3" creationId="{DCD2A9AE-8C14-09DB-518E-15242DC61215}"/>
          </ac:spMkLst>
        </pc:spChg>
        <pc:picChg chg="add mod">
          <ac:chgData name="N Karasava" userId="S::nkarasava@ohacademy.co.uk::12f65518-b181-4aab-80be-597559a4f458" providerId="AD" clId="Web-{E550C331-26A8-4C07-8036-EDB50B17ABB3}" dt="2023-11-01T15:57:55.957" v="24" actId="1076"/>
          <ac:picMkLst>
            <pc:docMk/>
            <pc:sldMk cId="3445115411" sldId="263"/>
            <ac:picMk id="4" creationId="{9D694FCC-43E3-AB31-FA95-918082C2F08E}"/>
          </ac:picMkLst>
        </pc:picChg>
      </pc:sldChg>
    </pc:docChg>
  </pc:docChgLst>
  <pc:docChgLst>
    <pc:chgData name="A Freel" userId="S::afreel@ohacademy.co.uk::f6dead3d-cc44-4b49-aee1-60fe86f08dbd" providerId="AD" clId="Web-{0991CF48-81C3-6F38-996E-518975B49C45}"/>
    <pc:docChg chg="addSld delSld modSld sldOrd addMainMaster modMainMaster">
      <pc:chgData name="A Freel" userId="S::afreel@ohacademy.co.uk::f6dead3d-cc44-4b49-aee1-60fe86f08dbd" providerId="AD" clId="Web-{0991CF48-81C3-6F38-996E-518975B49C45}" dt="2023-10-21T18:51:32.630" v="162" actId="1076"/>
      <pc:docMkLst>
        <pc:docMk/>
      </pc:docMkLst>
      <pc:sldChg chg="del">
        <pc:chgData name="A Freel" userId="S::afreel@ohacademy.co.uk::f6dead3d-cc44-4b49-aee1-60fe86f08dbd" providerId="AD" clId="Web-{0991CF48-81C3-6F38-996E-518975B49C45}" dt="2023-10-20T12:35:43.854" v="16"/>
        <pc:sldMkLst>
          <pc:docMk/>
          <pc:sldMk cId="109857222" sldId="256"/>
        </pc:sldMkLst>
      </pc:sldChg>
      <pc:sldChg chg="del">
        <pc:chgData name="A Freel" userId="S::afreel@ohacademy.co.uk::f6dead3d-cc44-4b49-aee1-60fe86f08dbd" providerId="AD" clId="Web-{0991CF48-81C3-6F38-996E-518975B49C45}" dt="2023-10-20T12:24:45.372" v="1"/>
        <pc:sldMkLst>
          <pc:docMk/>
          <pc:sldMk cId="1786285948" sldId="258"/>
        </pc:sldMkLst>
      </pc:sldChg>
      <pc:sldChg chg="del">
        <pc:chgData name="A Freel" userId="S::afreel@ohacademy.co.uk::f6dead3d-cc44-4b49-aee1-60fe86f08dbd" providerId="AD" clId="Web-{0991CF48-81C3-6F38-996E-518975B49C45}" dt="2023-10-20T12:24:39.856" v="0"/>
        <pc:sldMkLst>
          <pc:docMk/>
          <pc:sldMk cId="3071462570" sldId="260"/>
        </pc:sldMkLst>
      </pc:sldChg>
      <pc:sldChg chg="ord">
        <pc:chgData name="A Freel" userId="S::afreel@ohacademy.co.uk::f6dead3d-cc44-4b49-aee1-60fe86f08dbd" providerId="AD" clId="Web-{0991CF48-81C3-6F38-996E-518975B49C45}" dt="2023-10-20T12:28:56.658" v="15"/>
        <pc:sldMkLst>
          <pc:docMk/>
          <pc:sldMk cId="2642466099" sldId="261"/>
        </pc:sldMkLst>
      </pc:sldChg>
      <pc:sldChg chg="modSp">
        <pc:chgData name="A Freel" userId="S::afreel@ohacademy.co.uk::f6dead3d-cc44-4b49-aee1-60fe86f08dbd" providerId="AD" clId="Web-{0991CF48-81C3-6F38-996E-518975B49C45}" dt="2023-10-20T12:36:18.292" v="27" actId="20577"/>
        <pc:sldMkLst>
          <pc:docMk/>
          <pc:sldMk cId="2772147081" sldId="264"/>
        </pc:sldMkLst>
        <pc:spChg chg="mod">
          <ac:chgData name="A Freel" userId="S::afreel@ohacademy.co.uk::f6dead3d-cc44-4b49-aee1-60fe86f08dbd" providerId="AD" clId="Web-{0991CF48-81C3-6F38-996E-518975B49C45}" dt="2023-10-20T12:36:12.620" v="24" actId="20577"/>
          <ac:spMkLst>
            <pc:docMk/>
            <pc:sldMk cId="2772147081" sldId="264"/>
            <ac:spMk id="2" creationId="{AE73367C-222C-7065-C605-96620B86273D}"/>
          </ac:spMkLst>
        </pc:spChg>
        <pc:spChg chg="mod">
          <ac:chgData name="A Freel" userId="S::afreel@ohacademy.co.uk::f6dead3d-cc44-4b49-aee1-60fe86f08dbd" providerId="AD" clId="Web-{0991CF48-81C3-6F38-996E-518975B49C45}" dt="2023-10-20T12:36:18.292" v="27" actId="20577"/>
          <ac:spMkLst>
            <pc:docMk/>
            <pc:sldMk cId="2772147081" sldId="264"/>
            <ac:spMk id="3" creationId="{160551F9-7AC3-B37B-BF87-17E3EFF320C3}"/>
          </ac:spMkLst>
        </pc:spChg>
      </pc:sldChg>
      <pc:sldChg chg="add">
        <pc:chgData name="A Freel" userId="S::afreel@ohacademy.co.uk::f6dead3d-cc44-4b49-aee1-60fe86f08dbd" providerId="AD" clId="Web-{0991CF48-81C3-6F38-996E-518975B49C45}" dt="2023-10-20T12:25:24.138" v="2"/>
        <pc:sldMkLst>
          <pc:docMk/>
          <pc:sldMk cId="1073274745" sldId="265"/>
        </pc:sldMkLst>
      </pc:sldChg>
      <pc:sldChg chg="add">
        <pc:chgData name="A Freel" userId="S::afreel@ohacademy.co.uk::f6dead3d-cc44-4b49-aee1-60fe86f08dbd" providerId="AD" clId="Web-{0991CF48-81C3-6F38-996E-518975B49C45}" dt="2023-10-20T12:25:24.294" v="3"/>
        <pc:sldMkLst>
          <pc:docMk/>
          <pc:sldMk cId="3260134501" sldId="266"/>
        </pc:sldMkLst>
      </pc:sldChg>
      <pc:sldChg chg="add">
        <pc:chgData name="A Freel" userId="S::afreel@ohacademy.co.uk::f6dead3d-cc44-4b49-aee1-60fe86f08dbd" providerId="AD" clId="Web-{0991CF48-81C3-6F38-996E-518975B49C45}" dt="2023-10-20T12:25:24.419" v="4"/>
        <pc:sldMkLst>
          <pc:docMk/>
          <pc:sldMk cId="3063559122" sldId="267"/>
        </pc:sldMkLst>
      </pc:sldChg>
      <pc:sldChg chg="add">
        <pc:chgData name="A Freel" userId="S::afreel@ohacademy.co.uk::f6dead3d-cc44-4b49-aee1-60fe86f08dbd" providerId="AD" clId="Web-{0991CF48-81C3-6F38-996E-518975B49C45}" dt="2023-10-20T12:25:24.654" v="5"/>
        <pc:sldMkLst>
          <pc:docMk/>
          <pc:sldMk cId="2560199662" sldId="268"/>
        </pc:sldMkLst>
      </pc:sldChg>
      <pc:sldChg chg="add">
        <pc:chgData name="A Freel" userId="S::afreel@ohacademy.co.uk::f6dead3d-cc44-4b49-aee1-60fe86f08dbd" providerId="AD" clId="Web-{0991CF48-81C3-6F38-996E-518975B49C45}" dt="2023-10-20T12:25:24.779" v="6"/>
        <pc:sldMkLst>
          <pc:docMk/>
          <pc:sldMk cId="1002594043" sldId="269"/>
        </pc:sldMkLst>
      </pc:sldChg>
      <pc:sldChg chg="add">
        <pc:chgData name="A Freel" userId="S::afreel@ohacademy.co.uk::f6dead3d-cc44-4b49-aee1-60fe86f08dbd" providerId="AD" clId="Web-{0991CF48-81C3-6F38-996E-518975B49C45}" dt="2023-10-20T12:25:24.919" v="7"/>
        <pc:sldMkLst>
          <pc:docMk/>
          <pc:sldMk cId="1200740334" sldId="270"/>
        </pc:sldMkLst>
      </pc:sldChg>
      <pc:sldChg chg="add">
        <pc:chgData name="A Freel" userId="S::afreel@ohacademy.co.uk::f6dead3d-cc44-4b49-aee1-60fe86f08dbd" providerId="AD" clId="Web-{0991CF48-81C3-6F38-996E-518975B49C45}" dt="2023-10-20T12:25:25.044" v="8"/>
        <pc:sldMkLst>
          <pc:docMk/>
          <pc:sldMk cId="4044018917" sldId="271"/>
        </pc:sldMkLst>
      </pc:sldChg>
      <pc:sldChg chg="add">
        <pc:chgData name="A Freel" userId="S::afreel@ohacademy.co.uk::f6dead3d-cc44-4b49-aee1-60fe86f08dbd" providerId="AD" clId="Web-{0991CF48-81C3-6F38-996E-518975B49C45}" dt="2023-10-20T12:25:25.169" v="9"/>
        <pc:sldMkLst>
          <pc:docMk/>
          <pc:sldMk cId="2157342484" sldId="272"/>
        </pc:sldMkLst>
      </pc:sldChg>
      <pc:sldChg chg="add">
        <pc:chgData name="A Freel" userId="S::afreel@ohacademy.co.uk::f6dead3d-cc44-4b49-aee1-60fe86f08dbd" providerId="AD" clId="Web-{0991CF48-81C3-6F38-996E-518975B49C45}" dt="2023-10-20T12:25:25.341" v="10"/>
        <pc:sldMkLst>
          <pc:docMk/>
          <pc:sldMk cId="2054790174" sldId="273"/>
        </pc:sldMkLst>
      </pc:sldChg>
      <pc:sldChg chg="add">
        <pc:chgData name="A Freel" userId="S::afreel@ohacademy.co.uk::f6dead3d-cc44-4b49-aee1-60fe86f08dbd" providerId="AD" clId="Web-{0991CF48-81C3-6F38-996E-518975B49C45}" dt="2023-10-20T12:25:25.560" v="11"/>
        <pc:sldMkLst>
          <pc:docMk/>
          <pc:sldMk cId="2265646460" sldId="274"/>
        </pc:sldMkLst>
      </pc:sldChg>
      <pc:sldChg chg="modSp add">
        <pc:chgData name="A Freel" userId="S::afreel@ohacademy.co.uk::f6dead3d-cc44-4b49-aee1-60fe86f08dbd" providerId="AD" clId="Web-{0991CF48-81C3-6F38-996E-518975B49C45}" dt="2023-10-21T18:51:32.630" v="162" actId="1076"/>
        <pc:sldMkLst>
          <pc:docMk/>
          <pc:sldMk cId="2778802824" sldId="275"/>
        </pc:sldMkLst>
        <pc:spChg chg="mod">
          <ac:chgData name="A Freel" userId="S::afreel@ohacademy.co.uk::f6dead3d-cc44-4b49-aee1-60fe86f08dbd" providerId="AD" clId="Web-{0991CF48-81C3-6F38-996E-518975B49C45}" dt="2023-10-21T18:51:32.630" v="162" actId="1076"/>
          <ac:spMkLst>
            <pc:docMk/>
            <pc:sldMk cId="2778802824" sldId="275"/>
            <ac:spMk id="3" creationId="{8FA32B43-2B34-13C6-8355-A197CDB90FC6}"/>
          </ac:spMkLst>
        </pc:spChg>
        <pc:spChg chg="mod">
          <ac:chgData name="A Freel" userId="S::afreel@ohacademy.co.uk::f6dead3d-cc44-4b49-aee1-60fe86f08dbd" providerId="AD" clId="Web-{0991CF48-81C3-6F38-996E-518975B49C45}" dt="2023-10-21T18:47:41.092" v="85" actId="20577"/>
          <ac:spMkLst>
            <pc:docMk/>
            <pc:sldMk cId="2778802824" sldId="275"/>
            <ac:spMk id="4" creationId="{EA8D529A-5909-95A5-F687-38F679118B0D}"/>
          </ac:spMkLst>
        </pc:spChg>
        <pc:spChg chg="mod">
          <ac:chgData name="A Freel" userId="S::afreel@ohacademy.co.uk::f6dead3d-cc44-4b49-aee1-60fe86f08dbd" providerId="AD" clId="Web-{0991CF48-81C3-6F38-996E-518975B49C45}" dt="2023-10-21T18:46:35.372" v="67" actId="20577"/>
          <ac:spMkLst>
            <pc:docMk/>
            <pc:sldMk cId="2778802824" sldId="275"/>
            <ac:spMk id="8" creationId="{1F7751DA-E477-415A-F512-AE6BEAFF3B54}"/>
          </ac:spMkLst>
        </pc:spChg>
      </pc:sldChg>
      <pc:sldChg chg="addSp delSp modSp add">
        <pc:chgData name="A Freel" userId="S::afreel@ohacademy.co.uk::f6dead3d-cc44-4b49-aee1-60fe86f08dbd" providerId="AD" clId="Web-{0991CF48-81C3-6F38-996E-518975B49C45}" dt="2023-10-21T18:50:41.128" v="141" actId="20577"/>
        <pc:sldMkLst>
          <pc:docMk/>
          <pc:sldMk cId="1543066207" sldId="276"/>
        </pc:sldMkLst>
        <pc:spChg chg="mod">
          <ac:chgData name="A Freel" userId="S::afreel@ohacademy.co.uk::f6dead3d-cc44-4b49-aee1-60fe86f08dbd" providerId="AD" clId="Web-{0991CF48-81C3-6F38-996E-518975B49C45}" dt="2023-10-21T18:47:09.154" v="77" actId="20577"/>
          <ac:spMkLst>
            <pc:docMk/>
            <pc:sldMk cId="1543066207" sldId="276"/>
            <ac:spMk id="4" creationId="{EA8D529A-5909-95A5-F687-38F679118B0D}"/>
          </ac:spMkLst>
        </pc:spChg>
        <pc:spChg chg="mod">
          <ac:chgData name="A Freel" userId="S::afreel@ohacademy.co.uk::f6dead3d-cc44-4b49-aee1-60fe86f08dbd" providerId="AD" clId="Web-{0991CF48-81C3-6F38-996E-518975B49C45}" dt="2023-10-21T18:49:42.564" v="134" actId="20577"/>
          <ac:spMkLst>
            <pc:docMk/>
            <pc:sldMk cId="1543066207" sldId="276"/>
            <ac:spMk id="7" creationId="{DF5BDBDB-5D9F-864D-4703-185747EF5B46}"/>
          </ac:spMkLst>
        </pc:spChg>
        <pc:spChg chg="add mod">
          <ac:chgData name="A Freel" userId="S::afreel@ohacademy.co.uk::f6dead3d-cc44-4b49-aee1-60fe86f08dbd" providerId="AD" clId="Web-{0991CF48-81C3-6F38-996E-518975B49C45}" dt="2023-10-21T18:50:41.128" v="141" actId="20577"/>
          <ac:spMkLst>
            <pc:docMk/>
            <pc:sldMk cId="1543066207" sldId="276"/>
            <ac:spMk id="8" creationId="{7E8220DB-45CA-B0EE-7515-5B26A3032848}"/>
          </ac:spMkLst>
        </pc:spChg>
        <pc:spChg chg="mod">
          <ac:chgData name="A Freel" userId="S::afreel@ohacademy.co.uk::f6dead3d-cc44-4b49-aee1-60fe86f08dbd" providerId="AD" clId="Web-{0991CF48-81C3-6F38-996E-518975B49C45}" dt="2023-10-21T18:46:25.356" v="63" actId="20577"/>
          <ac:spMkLst>
            <pc:docMk/>
            <pc:sldMk cId="1543066207" sldId="276"/>
            <ac:spMk id="10" creationId="{2618F4E3-AB55-96CE-8C2C-3E2629E660A7}"/>
          </ac:spMkLst>
        </pc:spChg>
        <pc:picChg chg="del">
          <ac:chgData name="A Freel" userId="S::afreel@ohacademy.co.uk::f6dead3d-cc44-4b49-aee1-60fe86f08dbd" providerId="AD" clId="Web-{0991CF48-81C3-6F38-996E-518975B49C45}" dt="2023-10-21T18:49:02.704" v="115"/>
          <ac:picMkLst>
            <pc:docMk/>
            <pc:sldMk cId="1543066207" sldId="276"/>
            <ac:picMk id="3" creationId="{3B56932B-A188-E576-ECEA-7F5BA92D666E}"/>
          </ac:picMkLst>
        </pc:picChg>
        <pc:picChg chg="add mod">
          <ac:chgData name="A Freel" userId="S::afreel@ohacademy.co.uk::f6dead3d-cc44-4b49-aee1-60fe86f08dbd" providerId="AD" clId="Web-{0991CF48-81C3-6F38-996E-518975B49C45}" dt="2023-10-21T18:49:06.360" v="118" actId="14100"/>
          <ac:picMkLst>
            <pc:docMk/>
            <pc:sldMk cId="1543066207" sldId="276"/>
            <ac:picMk id="5" creationId="{E250AEE9-C7AB-C843-4A26-1F7BF8C825B1}"/>
          </ac:picMkLst>
        </pc:picChg>
        <pc:picChg chg="add mod">
          <ac:chgData name="A Freel" userId="S::afreel@ohacademy.co.uk::f6dead3d-cc44-4b49-aee1-60fe86f08dbd" providerId="AD" clId="Web-{0991CF48-81C3-6F38-996E-518975B49C45}" dt="2023-10-21T18:49:36.923" v="129" actId="14100"/>
          <ac:picMkLst>
            <pc:docMk/>
            <pc:sldMk cId="1543066207" sldId="276"/>
            <ac:picMk id="6" creationId="{5664CF2F-0035-6C7C-DACE-1ADC0B99B967}"/>
          </ac:picMkLst>
        </pc:picChg>
      </pc:sldChg>
      <pc:sldChg chg="addSp delSp modSp add">
        <pc:chgData name="A Freel" userId="S::afreel@ohacademy.co.uk::f6dead3d-cc44-4b49-aee1-60fe86f08dbd" providerId="AD" clId="Web-{0991CF48-81C3-6F38-996E-518975B49C45}" dt="2023-10-21T18:48:36.672" v="114" actId="1076"/>
        <pc:sldMkLst>
          <pc:docMk/>
          <pc:sldMk cId="2667279683" sldId="277"/>
        </pc:sldMkLst>
        <pc:spChg chg="mod">
          <ac:chgData name="A Freel" userId="S::afreel@ohacademy.co.uk::f6dead3d-cc44-4b49-aee1-60fe86f08dbd" providerId="AD" clId="Web-{0991CF48-81C3-6F38-996E-518975B49C45}" dt="2023-10-21T18:45:48.792" v="35" actId="20577"/>
          <ac:spMkLst>
            <pc:docMk/>
            <pc:sldMk cId="2667279683" sldId="277"/>
            <ac:spMk id="4" creationId="{EA8D529A-5909-95A5-F687-38F679118B0D}"/>
          </ac:spMkLst>
        </pc:spChg>
        <pc:spChg chg="mod">
          <ac:chgData name="A Freel" userId="S::afreel@ohacademy.co.uk::f6dead3d-cc44-4b49-aee1-60fe86f08dbd" providerId="AD" clId="Web-{0991CF48-81C3-6F38-996E-518975B49C45}" dt="2023-10-21T18:48:13.359" v="94" actId="1076"/>
          <ac:spMkLst>
            <pc:docMk/>
            <pc:sldMk cId="2667279683" sldId="277"/>
            <ac:spMk id="5" creationId="{0766A8BF-AFDB-8A76-5791-135B2F55C9F9}"/>
          </ac:spMkLst>
        </pc:spChg>
        <pc:spChg chg="add mod">
          <ac:chgData name="A Freel" userId="S::afreel@ohacademy.co.uk::f6dead3d-cc44-4b49-aee1-60fe86f08dbd" providerId="AD" clId="Web-{0991CF48-81C3-6F38-996E-518975B49C45}" dt="2023-10-21T18:48:36.672" v="114" actId="1076"/>
          <ac:spMkLst>
            <pc:docMk/>
            <pc:sldMk cId="2667279683" sldId="277"/>
            <ac:spMk id="6" creationId="{E0207A1F-E8CE-73CB-0D0B-22555C4E5C8B}"/>
          </ac:spMkLst>
        </pc:spChg>
        <pc:spChg chg="mod">
          <ac:chgData name="A Freel" userId="S::afreel@ohacademy.co.uk::f6dead3d-cc44-4b49-aee1-60fe86f08dbd" providerId="AD" clId="Web-{0991CF48-81C3-6F38-996E-518975B49C45}" dt="2023-10-21T18:46:05.980" v="50" actId="20577"/>
          <ac:spMkLst>
            <pc:docMk/>
            <pc:sldMk cId="2667279683" sldId="277"/>
            <ac:spMk id="10" creationId="{A8624E30-96EC-0F07-A5A9-D2E9B7763D4C}"/>
          </ac:spMkLst>
        </pc:spChg>
        <pc:picChg chg="del">
          <ac:chgData name="A Freel" userId="S::afreel@ohacademy.co.uk::f6dead3d-cc44-4b49-aee1-60fe86f08dbd" providerId="AD" clId="Web-{0991CF48-81C3-6F38-996E-518975B49C45}" dt="2023-10-21T18:48:02.093" v="86"/>
          <ac:picMkLst>
            <pc:docMk/>
            <pc:sldMk cId="2667279683" sldId="277"/>
            <ac:picMk id="3" creationId="{41D59CAD-52CA-4671-33C5-6FCE60E466B5}"/>
          </ac:picMkLst>
        </pc:picChg>
      </pc:sldChg>
      <pc:sldMasterChg chg="modSldLayout">
        <pc:chgData name="A Freel" userId="S::afreel@ohacademy.co.uk::f6dead3d-cc44-4b49-aee1-60fe86f08dbd" providerId="AD" clId="Web-{0991CF48-81C3-6F38-996E-518975B49C45}" dt="2023-10-20T12:25:24.138" v="2"/>
        <pc:sldMasterMkLst>
          <pc:docMk/>
          <pc:sldMasterMk cId="2460954070" sldId="2147483660"/>
        </pc:sldMasterMkLst>
        <pc:sldLayoutChg chg="replId">
          <pc:chgData name="A Freel" userId="S::afreel@ohacademy.co.uk::f6dead3d-cc44-4b49-aee1-60fe86f08dbd" providerId="AD" clId="Web-{0991CF48-81C3-6F38-996E-518975B49C45}" dt="2023-10-20T12:25:24.138" v="2"/>
          <pc:sldLayoutMkLst>
            <pc:docMk/>
            <pc:sldMasterMk cId="2460954070" sldId="2147483660"/>
            <pc:sldLayoutMk cId="966321983" sldId="2147483865"/>
          </pc:sldLayoutMkLst>
        </pc:sldLayoutChg>
      </pc:sldMasterChg>
      <pc:sldMasterChg chg="add addSldLayout">
        <pc:chgData name="A Freel" userId="S::afreel@ohacademy.co.uk::f6dead3d-cc44-4b49-aee1-60fe86f08dbd" providerId="AD" clId="Web-{0991CF48-81C3-6F38-996E-518975B49C45}" dt="2023-10-20T12:25:24.138" v="2"/>
        <pc:sldMasterMkLst>
          <pc:docMk/>
          <pc:sldMasterMk cId="2172253467" sldId="2147483681"/>
        </pc:sldMasterMkLst>
        <pc:sldLayoutChg chg="add">
          <pc:chgData name="A Freel" userId="S::afreel@ohacademy.co.uk::f6dead3d-cc44-4b49-aee1-60fe86f08dbd" providerId="AD" clId="Web-{0991CF48-81C3-6F38-996E-518975B49C45}" dt="2023-10-20T12:25:24.138" v="2"/>
          <pc:sldLayoutMkLst>
            <pc:docMk/>
            <pc:sldMasterMk cId="2172253467" sldId="2147483681"/>
            <pc:sldLayoutMk cId="1917029707" sldId="2147483703"/>
          </pc:sldLayoutMkLst>
        </pc:sldLayoutChg>
        <pc:sldLayoutChg chg="add">
          <pc:chgData name="A Freel" userId="S::afreel@ohacademy.co.uk::f6dead3d-cc44-4b49-aee1-60fe86f08dbd" providerId="AD" clId="Web-{0991CF48-81C3-6F38-996E-518975B49C45}" dt="2023-10-20T12:25:24.138" v="2"/>
          <pc:sldLayoutMkLst>
            <pc:docMk/>
            <pc:sldMasterMk cId="2172253467" sldId="2147483681"/>
            <pc:sldLayoutMk cId="1494484748" sldId="2147483759"/>
          </pc:sldLayoutMkLst>
        </pc:sldLayoutChg>
        <pc:sldLayoutChg chg="add">
          <pc:chgData name="A Freel" userId="S::afreel@ohacademy.co.uk::f6dead3d-cc44-4b49-aee1-60fe86f08dbd" providerId="AD" clId="Web-{0991CF48-81C3-6F38-996E-518975B49C45}" dt="2023-10-20T12:25:24.138" v="2"/>
          <pc:sldLayoutMkLst>
            <pc:docMk/>
            <pc:sldMasterMk cId="2172253467" sldId="2147483681"/>
            <pc:sldLayoutMk cId="27586547" sldId="2147483760"/>
          </pc:sldLayoutMkLst>
        </pc:sldLayoutChg>
        <pc:sldLayoutChg chg="add">
          <pc:chgData name="A Freel" userId="S::afreel@ohacademy.co.uk::f6dead3d-cc44-4b49-aee1-60fe86f08dbd" providerId="AD" clId="Web-{0991CF48-81C3-6F38-996E-518975B49C45}" dt="2023-10-20T12:25:24.138" v="2"/>
          <pc:sldLayoutMkLst>
            <pc:docMk/>
            <pc:sldMasterMk cId="2172253467" sldId="2147483681"/>
            <pc:sldLayoutMk cId="2612561513" sldId="2147483761"/>
          </pc:sldLayoutMkLst>
        </pc:sldLayoutChg>
        <pc:sldLayoutChg chg="add">
          <pc:chgData name="A Freel" userId="S::afreel@ohacademy.co.uk::f6dead3d-cc44-4b49-aee1-60fe86f08dbd" providerId="AD" clId="Web-{0991CF48-81C3-6F38-996E-518975B49C45}" dt="2023-10-20T12:25:24.138" v="2"/>
          <pc:sldLayoutMkLst>
            <pc:docMk/>
            <pc:sldMasterMk cId="2172253467" sldId="2147483681"/>
            <pc:sldLayoutMk cId="1689302209" sldId="2147483762"/>
          </pc:sldLayoutMkLst>
        </pc:sldLayoutChg>
        <pc:sldLayoutChg chg="add">
          <pc:chgData name="A Freel" userId="S::afreel@ohacademy.co.uk::f6dead3d-cc44-4b49-aee1-60fe86f08dbd" providerId="AD" clId="Web-{0991CF48-81C3-6F38-996E-518975B49C45}" dt="2023-10-20T12:25:24.138" v="2"/>
          <pc:sldLayoutMkLst>
            <pc:docMk/>
            <pc:sldMasterMk cId="2172253467" sldId="2147483681"/>
            <pc:sldLayoutMk cId="794596803" sldId="2147483763"/>
          </pc:sldLayoutMkLst>
        </pc:sldLayoutChg>
        <pc:sldLayoutChg chg="add">
          <pc:chgData name="A Freel" userId="S::afreel@ohacademy.co.uk::f6dead3d-cc44-4b49-aee1-60fe86f08dbd" providerId="AD" clId="Web-{0991CF48-81C3-6F38-996E-518975B49C45}" dt="2023-10-20T12:25:24.138" v="2"/>
          <pc:sldLayoutMkLst>
            <pc:docMk/>
            <pc:sldMasterMk cId="2172253467" sldId="2147483681"/>
            <pc:sldLayoutMk cId="2189760407" sldId="2147483764"/>
          </pc:sldLayoutMkLst>
        </pc:sldLayoutChg>
        <pc:sldLayoutChg chg="add">
          <pc:chgData name="A Freel" userId="S::afreel@ohacademy.co.uk::f6dead3d-cc44-4b49-aee1-60fe86f08dbd" providerId="AD" clId="Web-{0991CF48-81C3-6F38-996E-518975B49C45}" dt="2023-10-20T12:25:24.138" v="2"/>
          <pc:sldLayoutMkLst>
            <pc:docMk/>
            <pc:sldMasterMk cId="2172253467" sldId="2147483681"/>
            <pc:sldLayoutMk cId="3861200560" sldId="2147483765"/>
          </pc:sldLayoutMkLst>
        </pc:sldLayoutChg>
        <pc:sldLayoutChg chg="add">
          <pc:chgData name="A Freel" userId="S::afreel@ohacademy.co.uk::f6dead3d-cc44-4b49-aee1-60fe86f08dbd" providerId="AD" clId="Web-{0991CF48-81C3-6F38-996E-518975B49C45}" dt="2023-10-20T12:25:24.138" v="2"/>
          <pc:sldLayoutMkLst>
            <pc:docMk/>
            <pc:sldMasterMk cId="2172253467" sldId="2147483681"/>
            <pc:sldLayoutMk cId="3488061128" sldId="2147483767"/>
          </pc:sldLayoutMkLst>
        </pc:sldLayoutChg>
      </pc:sldMasterChg>
      <pc:sldMasterChg chg="modSldLayout">
        <pc:chgData name="A Freel" userId="S::afreel@ohacademy.co.uk::f6dead3d-cc44-4b49-aee1-60fe86f08dbd" providerId="AD" clId="Web-{0991CF48-81C3-6F38-996E-518975B49C45}" dt="2023-10-20T12:25:24.138" v="2"/>
        <pc:sldMasterMkLst>
          <pc:docMk/>
          <pc:sldMasterMk cId="2460954070" sldId="2147483695"/>
        </pc:sldMasterMkLst>
        <pc:sldLayoutChg chg="replId">
          <pc:chgData name="A Freel" userId="S::afreel@ohacademy.co.uk::f6dead3d-cc44-4b49-aee1-60fe86f08dbd" providerId="AD" clId="Web-{0991CF48-81C3-6F38-996E-518975B49C45}" dt="2023-10-20T12:25:24.138" v="2"/>
          <pc:sldLayoutMkLst>
            <pc:docMk/>
            <pc:sldMasterMk cId="2460954070" sldId="2147483695"/>
            <pc:sldLayoutMk cId="3171841454" sldId="2147483866"/>
          </pc:sldLayoutMkLst>
        </pc:sldLayoutChg>
      </pc:sldMasterChg>
      <pc:sldMasterChg chg="add addSldLayout">
        <pc:chgData name="A Freel" userId="S::afreel@ohacademy.co.uk::f6dead3d-cc44-4b49-aee1-60fe86f08dbd" providerId="AD" clId="Web-{0991CF48-81C3-6F38-996E-518975B49C45}" dt="2023-10-20T12:25:24.294" v="3"/>
        <pc:sldMasterMkLst>
          <pc:docMk/>
          <pc:sldMasterMk cId="637618160" sldId="2147483747"/>
        </pc:sldMasterMkLst>
        <pc:sldLayoutChg chg="add">
          <pc:chgData name="A Freel" userId="S::afreel@ohacademy.co.uk::f6dead3d-cc44-4b49-aee1-60fe86f08dbd" providerId="AD" clId="Web-{0991CF48-81C3-6F38-996E-518975B49C45}" dt="2023-10-20T12:25:24.294" v="3"/>
          <pc:sldLayoutMkLst>
            <pc:docMk/>
            <pc:sldMasterMk cId="637618160" sldId="2147483747"/>
            <pc:sldLayoutMk cId="1257606234" sldId="2147483758"/>
          </pc:sldLayoutMkLst>
        </pc:sldLayoutChg>
        <pc:sldLayoutChg chg="add">
          <pc:chgData name="A Freel" userId="S::afreel@ohacademy.co.uk::f6dead3d-cc44-4b49-aee1-60fe86f08dbd" providerId="AD" clId="Web-{0991CF48-81C3-6F38-996E-518975B49C45}" dt="2023-10-20T12:25:24.294" v="3"/>
          <pc:sldLayoutMkLst>
            <pc:docMk/>
            <pc:sldMasterMk cId="637618160" sldId="2147483747"/>
            <pc:sldLayoutMk cId="119751150" sldId="2147483766"/>
          </pc:sldLayoutMkLst>
        </pc:sldLayoutChg>
      </pc:sldMasterChg>
    </pc:docChg>
  </pc:docChgLst>
  <pc:docChgLst>
    <pc:chgData name="A Freel" userId="S::afreel@ohacademy.co.uk::f6dead3d-cc44-4b49-aee1-60fe86f08dbd" providerId="AD" clId="Web-{80748F7E-6A9C-4F15-A926-87F787311127}"/>
    <pc:docChg chg="addSld delSld modSld sldOrd">
      <pc:chgData name="A Freel" userId="S::afreel@ohacademy.co.uk::f6dead3d-cc44-4b49-aee1-60fe86f08dbd" providerId="AD" clId="Web-{80748F7E-6A9C-4F15-A926-87F787311127}" dt="2024-04-08T11:11:46.967" v="11"/>
      <pc:docMkLst>
        <pc:docMk/>
      </pc:docMkLst>
      <pc:sldChg chg="delSp modSp ord">
        <pc:chgData name="A Freel" userId="S::afreel@ohacademy.co.uk::f6dead3d-cc44-4b49-aee1-60fe86f08dbd" providerId="AD" clId="Web-{80748F7E-6A9C-4F15-A926-87F787311127}" dt="2024-04-08T11:11:28.404" v="4"/>
        <pc:sldMkLst>
          <pc:docMk/>
          <pc:sldMk cId="3445115411" sldId="263"/>
        </pc:sldMkLst>
        <pc:spChg chg="mod">
          <ac:chgData name="A Freel" userId="S::afreel@ohacademy.co.uk::f6dead3d-cc44-4b49-aee1-60fe86f08dbd" providerId="AD" clId="Web-{80748F7E-6A9C-4F15-A926-87F787311127}" dt="2024-04-08T11:11:04.435" v="2" actId="20577"/>
          <ac:spMkLst>
            <pc:docMk/>
            <pc:sldMk cId="3445115411" sldId="263"/>
            <ac:spMk id="3" creationId="{DCD2A9AE-8C14-09DB-518E-15242DC61215}"/>
          </ac:spMkLst>
        </pc:spChg>
        <pc:picChg chg="del">
          <ac:chgData name="A Freel" userId="S::afreel@ohacademy.co.uk::f6dead3d-cc44-4b49-aee1-60fe86f08dbd" providerId="AD" clId="Web-{80748F7E-6A9C-4F15-A926-87F787311127}" dt="2024-04-08T11:11:01.716" v="0"/>
          <ac:picMkLst>
            <pc:docMk/>
            <pc:sldMk cId="3445115411" sldId="263"/>
            <ac:picMk id="4" creationId="{01DF573A-A2EF-0B1C-E3EF-1F295E1129EF}"/>
          </ac:picMkLst>
        </pc:picChg>
      </pc:sldChg>
      <pc:sldChg chg="modSp add">
        <pc:chgData name="A Freel" userId="S::afreel@ohacademy.co.uk::f6dead3d-cc44-4b49-aee1-60fe86f08dbd" providerId="AD" clId="Web-{80748F7E-6A9C-4F15-A926-87F787311127}" dt="2024-04-08T11:11:43.795" v="7" actId="20577"/>
        <pc:sldMkLst>
          <pc:docMk/>
          <pc:sldMk cId="1309459136" sldId="264"/>
        </pc:sldMkLst>
        <pc:spChg chg="mod">
          <ac:chgData name="A Freel" userId="S::afreel@ohacademy.co.uk::f6dead3d-cc44-4b49-aee1-60fe86f08dbd" providerId="AD" clId="Web-{80748F7E-6A9C-4F15-A926-87F787311127}" dt="2024-04-08T11:11:33.092" v="5" actId="20577"/>
          <ac:spMkLst>
            <pc:docMk/>
            <pc:sldMk cId="1309459136" sldId="264"/>
            <ac:spMk id="2" creationId="{AE73367C-222C-7065-C605-96620B86273D}"/>
          </ac:spMkLst>
        </pc:spChg>
        <pc:spChg chg="mod">
          <ac:chgData name="A Freel" userId="S::afreel@ohacademy.co.uk::f6dead3d-cc44-4b49-aee1-60fe86f08dbd" providerId="AD" clId="Web-{80748F7E-6A9C-4F15-A926-87F787311127}" dt="2024-04-08T11:11:43.795" v="7" actId="20577"/>
          <ac:spMkLst>
            <pc:docMk/>
            <pc:sldMk cId="1309459136" sldId="264"/>
            <ac:spMk id="3" creationId="{160551F9-7AC3-B37B-BF87-17E3EFF320C3}"/>
          </ac:spMkLst>
        </pc:spChg>
      </pc:sldChg>
      <pc:sldChg chg="del">
        <pc:chgData name="A Freel" userId="S::afreel@ohacademy.co.uk::f6dead3d-cc44-4b49-aee1-60fe86f08dbd" providerId="AD" clId="Web-{80748F7E-6A9C-4F15-A926-87F787311127}" dt="2024-04-08T11:11:44.623" v="8"/>
        <pc:sldMkLst>
          <pc:docMk/>
          <pc:sldMk cId="3412438669" sldId="519"/>
        </pc:sldMkLst>
      </pc:sldChg>
      <pc:sldChg chg="del">
        <pc:chgData name="A Freel" userId="S::afreel@ohacademy.co.uk::f6dead3d-cc44-4b49-aee1-60fe86f08dbd" providerId="AD" clId="Web-{80748F7E-6A9C-4F15-A926-87F787311127}" dt="2024-04-08T11:11:45.279" v="9"/>
        <pc:sldMkLst>
          <pc:docMk/>
          <pc:sldMk cId="2414762461" sldId="520"/>
        </pc:sldMkLst>
      </pc:sldChg>
      <pc:sldChg chg="del">
        <pc:chgData name="A Freel" userId="S::afreel@ohacademy.co.uk::f6dead3d-cc44-4b49-aee1-60fe86f08dbd" providerId="AD" clId="Web-{80748F7E-6A9C-4F15-A926-87F787311127}" dt="2024-04-08T11:11:45.936" v="10"/>
        <pc:sldMkLst>
          <pc:docMk/>
          <pc:sldMk cId="1432690691" sldId="522"/>
        </pc:sldMkLst>
      </pc:sldChg>
      <pc:sldChg chg="del">
        <pc:chgData name="A Freel" userId="S::afreel@ohacademy.co.uk::f6dead3d-cc44-4b49-aee1-60fe86f08dbd" providerId="AD" clId="Web-{80748F7E-6A9C-4F15-A926-87F787311127}" dt="2024-04-08T11:11:46.967" v="11"/>
        <pc:sldMkLst>
          <pc:docMk/>
          <pc:sldMk cId="3768983166" sldId="523"/>
        </pc:sldMkLst>
      </pc:sldChg>
    </pc:docChg>
  </pc:docChgLst>
  <pc:docChgLst>
    <pc:chgData name="L Roberts" userId="S::lroberts@ohacademy.co.uk::bd6b7227-230d-44c8-b4fe-a13c6c7d9260" providerId="AD" clId="Web-{ADC8EFD4-772A-2116-F523-008BDE073A8C}"/>
    <pc:docChg chg="addSld delSld modSld sldOrd">
      <pc:chgData name="L Roberts" userId="S::lroberts@ohacademy.co.uk::bd6b7227-230d-44c8-b4fe-a13c6c7d9260" providerId="AD" clId="Web-{ADC8EFD4-772A-2116-F523-008BDE073A8C}" dt="2024-04-09T16:06:49.258" v="88" actId="1076"/>
      <pc:docMkLst>
        <pc:docMk/>
      </pc:docMkLst>
      <pc:sldChg chg="addSp delSp modSp add">
        <pc:chgData name="L Roberts" userId="S::lroberts@ohacademy.co.uk::bd6b7227-230d-44c8-b4fe-a13c6c7d9260" providerId="AD" clId="Web-{ADC8EFD4-772A-2116-F523-008BDE073A8C}" dt="2024-04-09T16:05:11.083" v="77" actId="1076"/>
        <pc:sldMkLst>
          <pc:docMk/>
          <pc:sldMk cId="1428852146" sldId="321"/>
        </pc:sldMkLst>
        <pc:spChg chg="del">
          <ac:chgData name="L Roberts" userId="S::lroberts@ohacademy.co.uk::bd6b7227-230d-44c8-b4fe-a13c6c7d9260" providerId="AD" clId="Web-{ADC8EFD4-772A-2116-F523-008BDE073A8C}" dt="2024-04-09T16:01:00.308" v="31"/>
          <ac:spMkLst>
            <pc:docMk/>
            <pc:sldMk cId="1428852146" sldId="321"/>
            <ac:spMk id="7" creationId="{31FC32B4-FEF1-6BBD-6732-629F4D611F19}"/>
          </ac:spMkLst>
        </pc:spChg>
        <pc:spChg chg="mod">
          <ac:chgData name="L Roberts" userId="S::lroberts@ohacademy.co.uk::bd6b7227-230d-44c8-b4fe-a13c6c7d9260" providerId="AD" clId="Web-{ADC8EFD4-772A-2116-F523-008BDE073A8C}" dt="2024-04-09T16:03:09.375" v="45" actId="20577"/>
          <ac:spMkLst>
            <pc:docMk/>
            <pc:sldMk cId="1428852146" sldId="321"/>
            <ac:spMk id="8" creationId="{17149B2C-93C6-228D-67D8-DA74418DCAF8}"/>
          </ac:spMkLst>
        </pc:spChg>
        <pc:spChg chg="add mod">
          <ac:chgData name="L Roberts" userId="S::lroberts@ohacademy.co.uk::bd6b7227-230d-44c8-b4fe-a13c6c7d9260" providerId="AD" clId="Web-{ADC8EFD4-772A-2116-F523-008BDE073A8C}" dt="2024-04-09T16:05:11.083" v="77" actId="1076"/>
          <ac:spMkLst>
            <pc:docMk/>
            <pc:sldMk cId="1428852146" sldId="321"/>
            <ac:spMk id="9" creationId="{1626B3B4-1A11-F08D-0DDC-7C5D0BF9B00C}"/>
          </ac:spMkLst>
        </pc:spChg>
        <pc:spChg chg="del">
          <ac:chgData name="L Roberts" userId="S::lroberts@ohacademy.co.uk::bd6b7227-230d-44c8-b4fe-a13c6c7d9260" providerId="AD" clId="Web-{ADC8EFD4-772A-2116-F523-008BDE073A8C}" dt="2024-04-09T16:01:03.433" v="32"/>
          <ac:spMkLst>
            <pc:docMk/>
            <pc:sldMk cId="1428852146" sldId="321"/>
            <ac:spMk id="17" creationId="{D9BE6189-681A-9A4E-0765-21D5DFD0E7EC}"/>
          </ac:spMkLst>
        </pc:spChg>
        <pc:picChg chg="del">
          <ac:chgData name="L Roberts" userId="S::lroberts@ohacademy.co.uk::bd6b7227-230d-44c8-b4fe-a13c6c7d9260" providerId="AD" clId="Web-{ADC8EFD4-772A-2116-F523-008BDE073A8C}" dt="2024-04-09T16:00:44.792" v="23"/>
          <ac:picMkLst>
            <pc:docMk/>
            <pc:sldMk cId="1428852146" sldId="321"/>
            <ac:picMk id="2" creationId="{39E91CD0-4F4C-8B78-7CCE-8E14E778F35C}"/>
          </ac:picMkLst>
        </pc:picChg>
        <pc:picChg chg="add del mod">
          <ac:chgData name="L Roberts" userId="S::lroberts@ohacademy.co.uk::bd6b7227-230d-44c8-b4fe-a13c6c7d9260" providerId="AD" clId="Web-{ADC8EFD4-772A-2116-F523-008BDE073A8C}" dt="2024-04-09T16:03:55.095" v="49"/>
          <ac:picMkLst>
            <pc:docMk/>
            <pc:sldMk cId="1428852146" sldId="321"/>
            <ac:picMk id="3" creationId="{DE74F7A0-C096-CD3E-EF0B-08CBE5101316}"/>
          </ac:picMkLst>
        </pc:picChg>
        <pc:picChg chg="add mod">
          <ac:chgData name="L Roberts" userId="S::lroberts@ohacademy.co.uk::bd6b7227-230d-44c8-b4fe-a13c6c7d9260" providerId="AD" clId="Web-{ADC8EFD4-772A-2116-F523-008BDE073A8C}" dt="2024-04-09T16:04:17.737" v="54" actId="1076"/>
          <ac:picMkLst>
            <pc:docMk/>
            <pc:sldMk cId="1428852146" sldId="321"/>
            <ac:picMk id="4" creationId="{0BE08A39-ADA7-6DD7-30ED-1C2C85B8B314}"/>
          </ac:picMkLst>
        </pc:picChg>
        <pc:picChg chg="del">
          <ac:chgData name="L Roberts" userId="S::lroberts@ohacademy.co.uk::bd6b7227-230d-44c8-b4fe-a13c6c7d9260" providerId="AD" clId="Web-{ADC8EFD4-772A-2116-F523-008BDE073A8C}" dt="2024-04-09T16:00:43.010" v="22"/>
          <ac:picMkLst>
            <pc:docMk/>
            <pc:sldMk cId="1428852146" sldId="321"/>
            <ac:picMk id="6" creationId="{DF6836FD-D470-9EA8-B03F-D0C3DFEF9C43}"/>
          </ac:picMkLst>
        </pc:picChg>
      </pc:sldChg>
      <pc:sldChg chg="addSp delSp modSp add del ord">
        <pc:chgData name="L Roberts" userId="S::lroberts@ohacademy.co.uk::bd6b7227-230d-44c8-b4fe-a13c6c7d9260" providerId="AD" clId="Web-{ADC8EFD4-772A-2116-F523-008BDE073A8C}" dt="2024-04-09T16:00:08.352" v="20" actId="14100"/>
        <pc:sldMkLst>
          <pc:docMk/>
          <pc:sldMk cId="4129130685" sldId="431"/>
        </pc:sldMkLst>
        <pc:picChg chg="del">
          <ac:chgData name="L Roberts" userId="S::lroberts@ohacademy.co.uk::bd6b7227-230d-44c8-b4fe-a13c6c7d9260" providerId="AD" clId="Web-{ADC8EFD4-772A-2116-F523-008BDE073A8C}" dt="2024-04-09T15:57:05.236" v="3"/>
          <ac:picMkLst>
            <pc:docMk/>
            <pc:sldMk cId="4129130685" sldId="431"/>
            <ac:picMk id="2" creationId="{E9712BCC-8661-7C10-B3B3-BA11D4F88A51}"/>
          </ac:picMkLst>
        </pc:picChg>
        <pc:picChg chg="del">
          <ac:chgData name="L Roberts" userId="S::lroberts@ohacademy.co.uk::bd6b7227-230d-44c8-b4fe-a13c6c7d9260" providerId="AD" clId="Web-{ADC8EFD4-772A-2116-F523-008BDE073A8C}" dt="2024-04-09T15:57:09.939" v="6"/>
          <ac:picMkLst>
            <pc:docMk/>
            <pc:sldMk cId="4129130685" sldId="431"/>
            <ac:picMk id="3" creationId="{EC323998-5836-5FCD-3460-831D24579B84}"/>
          </ac:picMkLst>
        </pc:picChg>
        <pc:picChg chg="del">
          <ac:chgData name="L Roberts" userId="S::lroberts@ohacademy.co.uk::bd6b7227-230d-44c8-b4fe-a13c6c7d9260" providerId="AD" clId="Web-{ADC8EFD4-772A-2116-F523-008BDE073A8C}" dt="2024-04-09T15:57:06.580" v="4"/>
          <ac:picMkLst>
            <pc:docMk/>
            <pc:sldMk cId="4129130685" sldId="431"/>
            <ac:picMk id="4" creationId="{B326F6E2-747A-FC54-5CFB-BAD354F45662}"/>
          </ac:picMkLst>
        </pc:picChg>
        <pc:picChg chg="del">
          <ac:chgData name="L Roberts" userId="S::lroberts@ohacademy.co.uk::bd6b7227-230d-44c8-b4fe-a13c6c7d9260" providerId="AD" clId="Web-{ADC8EFD4-772A-2116-F523-008BDE073A8C}" dt="2024-04-09T15:57:08.111" v="5"/>
          <ac:picMkLst>
            <pc:docMk/>
            <pc:sldMk cId="4129130685" sldId="431"/>
            <ac:picMk id="5" creationId="{79BA9CEE-EED7-EC94-1503-53DA23887CE3}"/>
          </ac:picMkLst>
        </pc:picChg>
        <pc:picChg chg="add mod">
          <ac:chgData name="L Roberts" userId="S::lroberts@ohacademy.co.uk::bd6b7227-230d-44c8-b4fe-a13c6c7d9260" providerId="AD" clId="Web-{ADC8EFD4-772A-2116-F523-008BDE073A8C}" dt="2024-04-09T15:58:38.927" v="11" actId="14100"/>
          <ac:picMkLst>
            <pc:docMk/>
            <pc:sldMk cId="4129130685" sldId="431"/>
            <ac:picMk id="6" creationId="{CABA4DFA-4587-BEA0-4410-1A5D22449623}"/>
          </ac:picMkLst>
        </pc:picChg>
        <pc:picChg chg="add mod">
          <ac:chgData name="L Roberts" userId="S::lroberts@ohacademy.co.uk::bd6b7227-230d-44c8-b4fe-a13c6c7d9260" providerId="AD" clId="Web-{ADC8EFD4-772A-2116-F523-008BDE073A8C}" dt="2024-04-09T16:00:08.352" v="20" actId="14100"/>
          <ac:picMkLst>
            <pc:docMk/>
            <pc:sldMk cId="4129130685" sldId="431"/>
            <ac:picMk id="7" creationId="{5437A327-75A7-26B7-9DE2-1EC42143EB60}"/>
          </ac:picMkLst>
        </pc:picChg>
        <pc:picChg chg="add mod">
          <ac:chgData name="L Roberts" userId="S::lroberts@ohacademy.co.uk::bd6b7227-230d-44c8-b4fe-a13c6c7d9260" providerId="AD" clId="Web-{ADC8EFD4-772A-2116-F523-008BDE073A8C}" dt="2024-04-09T16:00:05.759" v="19" actId="1076"/>
          <ac:picMkLst>
            <pc:docMk/>
            <pc:sldMk cId="4129130685" sldId="431"/>
            <ac:picMk id="9" creationId="{9A65C8FA-217C-38A1-1551-082E85596CC2}"/>
          </ac:picMkLst>
        </pc:picChg>
      </pc:sldChg>
      <pc:sldChg chg="addSp delSp modSp add replId">
        <pc:chgData name="L Roberts" userId="S::lroberts@ohacademy.co.uk::bd6b7227-230d-44c8-b4fe-a13c6c7d9260" providerId="AD" clId="Web-{ADC8EFD4-772A-2116-F523-008BDE073A8C}" dt="2024-04-09T16:06:49.258" v="88" actId="1076"/>
        <pc:sldMkLst>
          <pc:docMk/>
          <pc:sldMk cId="1191523168" sldId="539"/>
        </pc:sldMkLst>
        <pc:spChg chg="add mod">
          <ac:chgData name="L Roberts" userId="S::lroberts@ohacademy.co.uk::bd6b7227-230d-44c8-b4fe-a13c6c7d9260" providerId="AD" clId="Web-{ADC8EFD4-772A-2116-F523-008BDE073A8C}" dt="2024-04-09T16:05:47.756" v="81"/>
          <ac:spMkLst>
            <pc:docMk/>
            <pc:sldMk cId="1191523168" sldId="539"/>
            <ac:spMk id="3" creationId="{083A5E89-DC36-F6D1-FF8D-413951D05048}"/>
          </ac:spMkLst>
        </pc:spChg>
        <pc:spChg chg="add mod">
          <ac:chgData name="L Roberts" userId="S::lroberts@ohacademy.co.uk::bd6b7227-230d-44c8-b4fe-a13c6c7d9260" providerId="AD" clId="Web-{ADC8EFD4-772A-2116-F523-008BDE073A8C}" dt="2024-04-09T16:06:49.258" v="88" actId="1076"/>
          <ac:spMkLst>
            <pc:docMk/>
            <pc:sldMk cId="1191523168" sldId="539"/>
            <ac:spMk id="6" creationId="{69A25A8C-2D3C-9330-219E-30C328FFA1C6}"/>
          </ac:spMkLst>
        </pc:spChg>
        <pc:spChg chg="del">
          <ac:chgData name="L Roberts" userId="S::lroberts@ohacademy.co.uk::bd6b7227-230d-44c8-b4fe-a13c6c7d9260" providerId="AD" clId="Web-{ADC8EFD4-772A-2116-F523-008BDE073A8C}" dt="2024-04-09T16:05:47.756" v="81"/>
          <ac:spMkLst>
            <pc:docMk/>
            <pc:sldMk cId="1191523168" sldId="539"/>
            <ac:spMk id="8" creationId="{17149B2C-93C6-228D-67D8-DA74418DCAF8}"/>
          </ac:spMkLst>
        </pc:spChg>
        <pc:spChg chg="del">
          <ac:chgData name="L Roberts" userId="S::lroberts@ohacademy.co.uk::bd6b7227-230d-44c8-b4fe-a13c6c7d9260" providerId="AD" clId="Web-{ADC8EFD4-772A-2116-F523-008BDE073A8C}" dt="2024-04-09T16:05:44.037" v="80"/>
          <ac:spMkLst>
            <pc:docMk/>
            <pc:sldMk cId="1191523168" sldId="539"/>
            <ac:spMk id="9" creationId="{1626B3B4-1A11-F08D-0DDC-7C5D0BF9B00C}"/>
          </ac:spMkLst>
        </pc:spChg>
        <pc:picChg chg="del">
          <ac:chgData name="L Roberts" userId="S::lroberts@ohacademy.co.uk::bd6b7227-230d-44c8-b4fe-a13c6c7d9260" providerId="AD" clId="Web-{ADC8EFD4-772A-2116-F523-008BDE073A8C}" dt="2024-04-09T16:05:37.568" v="79"/>
          <ac:picMkLst>
            <pc:docMk/>
            <pc:sldMk cId="1191523168" sldId="539"/>
            <ac:picMk id="4" creationId="{0BE08A39-ADA7-6DD7-30ED-1C2C85B8B314}"/>
          </ac:picMkLst>
        </pc:picChg>
        <pc:picChg chg="add mod">
          <ac:chgData name="L Roberts" userId="S::lroberts@ohacademy.co.uk::bd6b7227-230d-44c8-b4fe-a13c6c7d9260" providerId="AD" clId="Web-{ADC8EFD4-772A-2116-F523-008BDE073A8C}" dt="2024-04-09T16:06:31.304" v="83" actId="1076"/>
          <ac:picMkLst>
            <pc:docMk/>
            <pc:sldMk cId="1191523168" sldId="539"/>
            <ac:picMk id="5" creationId="{781B22B8-8BE6-208C-6443-4006431AE0EC}"/>
          </ac:picMkLst>
        </pc:picChg>
      </pc:sldChg>
    </pc:docChg>
  </pc:docChgLst>
  <pc:docChgLst>
    <pc:chgData name="A Freel" userId="S::afreel@ohacademy.co.uk::f6dead3d-cc44-4b49-aee1-60fe86f08dbd" providerId="AD" clId="Web-{CC8983BE-F3E0-AA35-D47F-5263C5180CF2}"/>
    <pc:docChg chg="addSld modSld">
      <pc:chgData name="A Freel" userId="S::afreel@ohacademy.co.uk::f6dead3d-cc44-4b49-aee1-60fe86f08dbd" providerId="AD" clId="Web-{CC8983BE-F3E0-AA35-D47F-5263C5180CF2}" dt="2024-03-12T10:36:40.496" v="31" actId="20577"/>
      <pc:docMkLst>
        <pc:docMk/>
      </pc:docMkLst>
      <pc:sldChg chg="modSp add">
        <pc:chgData name="A Freel" userId="S::afreel@ohacademy.co.uk::f6dead3d-cc44-4b49-aee1-60fe86f08dbd" providerId="AD" clId="Web-{CC8983BE-F3E0-AA35-D47F-5263C5180CF2}" dt="2024-03-12T10:36:40.496" v="31" actId="20577"/>
        <pc:sldMkLst>
          <pc:docMk/>
          <pc:sldMk cId="1813205631" sldId="363"/>
        </pc:sldMkLst>
        <pc:spChg chg="mod">
          <ac:chgData name="A Freel" userId="S::afreel@ohacademy.co.uk::f6dead3d-cc44-4b49-aee1-60fe86f08dbd" providerId="AD" clId="Web-{CC8983BE-F3E0-AA35-D47F-5263C5180CF2}" dt="2024-03-12T10:36:40.496" v="31" actId="20577"/>
          <ac:spMkLst>
            <pc:docMk/>
            <pc:sldMk cId="1813205631" sldId="363"/>
            <ac:spMk id="4" creationId="{777E62C3-B636-888B-4643-CA428960F784}"/>
          </ac:spMkLst>
        </pc:spChg>
        <pc:spChg chg="mod">
          <ac:chgData name="A Freel" userId="S::afreel@ohacademy.co.uk::f6dead3d-cc44-4b49-aee1-60fe86f08dbd" providerId="AD" clId="Web-{CC8983BE-F3E0-AA35-D47F-5263C5180CF2}" dt="2024-03-12T10:36:29.199" v="24" actId="20577"/>
          <ac:spMkLst>
            <pc:docMk/>
            <pc:sldMk cId="1813205631" sldId="363"/>
            <ac:spMk id="5" creationId="{0D00F796-F7C5-EA6D-1FCE-F3029BBD0F5B}"/>
          </ac:spMkLst>
        </pc:spChg>
      </pc:sldChg>
      <pc:sldChg chg="modSp add">
        <pc:chgData name="A Freel" userId="S::afreel@ohacademy.co.uk::f6dead3d-cc44-4b49-aee1-60fe86f08dbd" providerId="AD" clId="Web-{CC8983BE-F3E0-AA35-D47F-5263C5180CF2}" dt="2024-03-12T10:36:16.683" v="21" actId="20577"/>
        <pc:sldMkLst>
          <pc:docMk/>
          <pc:sldMk cId="3436611376" sldId="364"/>
        </pc:sldMkLst>
        <pc:spChg chg="mod">
          <ac:chgData name="A Freel" userId="S::afreel@ohacademy.co.uk::f6dead3d-cc44-4b49-aee1-60fe86f08dbd" providerId="AD" clId="Web-{CC8983BE-F3E0-AA35-D47F-5263C5180CF2}" dt="2024-03-12T10:36:16.683" v="21" actId="20577"/>
          <ac:spMkLst>
            <pc:docMk/>
            <pc:sldMk cId="3436611376" sldId="364"/>
            <ac:spMk id="4" creationId="{777E62C3-B636-888B-4643-CA428960F784}"/>
          </ac:spMkLst>
        </pc:spChg>
        <pc:spChg chg="mod">
          <ac:chgData name="A Freel" userId="S::afreel@ohacademy.co.uk::f6dead3d-cc44-4b49-aee1-60fe86f08dbd" providerId="AD" clId="Web-{CC8983BE-F3E0-AA35-D47F-5263C5180CF2}" dt="2024-03-12T10:36:09.917" v="16" actId="20577"/>
          <ac:spMkLst>
            <pc:docMk/>
            <pc:sldMk cId="3436611376" sldId="364"/>
            <ac:spMk id="5" creationId="{0D00F796-F7C5-EA6D-1FCE-F3029BBD0F5B}"/>
          </ac:spMkLst>
        </pc:spChg>
      </pc:sldChg>
    </pc:docChg>
  </pc:docChgLst>
  <pc:docChgLst>
    <pc:chgData name="N Karasava" userId="S::nkarasava@ohacademy.co.uk::12f65518-b181-4aab-80be-597559a4f458" providerId="AD" clId="Web-{6609AA4B-9F33-0E2E-008D-C07206D68A2F}"/>
    <pc:docChg chg="addSld modSld">
      <pc:chgData name="N Karasava" userId="S::nkarasava@ohacademy.co.uk::12f65518-b181-4aab-80be-597559a4f458" providerId="AD" clId="Web-{6609AA4B-9F33-0E2E-008D-C07206D68A2F}" dt="2024-05-02T15:43:37.829" v="93"/>
      <pc:docMkLst>
        <pc:docMk/>
      </pc:docMkLst>
      <pc:sldChg chg="add">
        <pc:chgData name="N Karasava" userId="S::nkarasava@ohacademy.co.uk::12f65518-b181-4aab-80be-597559a4f458" providerId="AD" clId="Web-{6609AA4B-9F33-0E2E-008D-C07206D68A2F}" dt="2024-05-02T15:26:43.075" v="7"/>
        <pc:sldMkLst>
          <pc:docMk/>
          <pc:sldMk cId="1723834293" sldId="258"/>
        </pc:sldMkLst>
      </pc:sldChg>
      <pc:sldChg chg="delSp add">
        <pc:chgData name="N Karasava" userId="S::nkarasava@ohacademy.co.uk::12f65518-b181-4aab-80be-597559a4f458" providerId="AD" clId="Web-{6609AA4B-9F33-0E2E-008D-C07206D68A2F}" dt="2024-05-02T15:30:08.332" v="76"/>
        <pc:sldMkLst>
          <pc:docMk/>
          <pc:sldMk cId="3144968373" sldId="259"/>
        </pc:sldMkLst>
        <pc:inkChg chg="del">
          <ac:chgData name="N Karasava" userId="S::nkarasava@ohacademy.co.uk::12f65518-b181-4aab-80be-597559a4f458" providerId="AD" clId="Web-{6609AA4B-9F33-0E2E-008D-C07206D68A2F}" dt="2024-05-02T15:29:47.394" v="66"/>
          <ac:inkMkLst>
            <pc:docMk/>
            <pc:sldMk cId="3144968373" sldId="259"/>
            <ac:inkMk id="7" creationId="{41001D71-7334-4CFE-3DD2-4F60F0980322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9:45.831" v="65"/>
          <ac:inkMkLst>
            <pc:docMk/>
            <pc:sldMk cId="3144968373" sldId="259"/>
            <ac:inkMk id="8" creationId="{D451312C-5F70-7A6E-848B-177E3DB92CF7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9:50.441" v="68"/>
          <ac:inkMkLst>
            <pc:docMk/>
            <pc:sldMk cId="3144968373" sldId="259"/>
            <ac:inkMk id="9" creationId="{6EB9F4CA-54C9-4200-D5B8-F2C775B93737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9:49.160" v="67"/>
          <ac:inkMkLst>
            <pc:docMk/>
            <pc:sldMk cId="3144968373" sldId="259"/>
            <ac:inkMk id="10" creationId="{FDB7BB48-E582-3E2F-23F5-77219D244616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9:54.441" v="70"/>
          <ac:inkMkLst>
            <pc:docMk/>
            <pc:sldMk cId="3144968373" sldId="259"/>
            <ac:inkMk id="11" creationId="{F12A58CD-2A68-0854-10FE-D03BA7D874DB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9:52.238" v="69"/>
          <ac:inkMkLst>
            <pc:docMk/>
            <pc:sldMk cId="3144968373" sldId="259"/>
            <ac:inkMk id="12" creationId="{8DFCC974-E058-1EB6-2AC5-D93187EA8C42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9:57.254" v="72"/>
          <ac:inkMkLst>
            <pc:docMk/>
            <pc:sldMk cId="3144968373" sldId="259"/>
            <ac:inkMk id="17" creationId="{29172644-FB94-90E8-9D19-7F8E41039B9A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9:55.957" v="71"/>
          <ac:inkMkLst>
            <pc:docMk/>
            <pc:sldMk cId="3144968373" sldId="259"/>
            <ac:inkMk id="22" creationId="{5E4B927B-7C08-E927-A3B6-15D6C4368331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9:58.957" v="73"/>
          <ac:inkMkLst>
            <pc:docMk/>
            <pc:sldMk cId="3144968373" sldId="259"/>
            <ac:inkMk id="23" creationId="{751FA12D-EE42-9ADD-4A50-54732CCD0ACA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30:08.332" v="76"/>
          <ac:inkMkLst>
            <pc:docMk/>
            <pc:sldMk cId="3144968373" sldId="259"/>
            <ac:inkMk id="24" creationId="{E8A5F4C0-CFFD-0894-0E8D-76331D870524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30:03.551" v="74"/>
          <ac:inkMkLst>
            <pc:docMk/>
            <pc:sldMk cId="3144968373" sldId="259"/>
            <ac:inkMk id="25" creationId="{2A256A13-554E-FA69-93FC-04D908B2FB35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30:06.363" v="75"/>
          <ac:inkMkLst>
            <pc:docMk/>
            <pc:sldMk cId="3144968373" sldId="259"/>
            <ac:inkMk id="26" creationId="{ED7E47E7-41B2-7B20-446F-A2D993FA8B33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9:32.018" v="60"/>
          <ac:inkMkLst>
            <pc:docMk/>
            <pc:sldMk cId="3144968373" sldId="259"/>
            <ac:inkMk id="27" creationId="{79F4BB5A-C98D-38F7-E671-F395D1534336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9:28.924" v="59"/>
          <ac:inkMkLst>
            <pc:docMk/>
            <pc:sldMk cId="3144968373" sldId="259"/>
            <ac:inkMk id="28" creationId="{1BC9C5B5-2CBD-1F88-92E6-9251BE6043C2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9:35.409" v="61"/>
          <ac:inkMkLst>
            <pc:docMk/>
            <pc:sldMk cId="3144968373" sldId="259"/>
            <ac:inkMk id="29" creationId="{E204A3C7-30D7-E813-8A21-C854347B2A42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9:40.690" v="64"/>
          <ac:inkMkLst>
            <pc:docMk/>
            <pc:sldMk cId="3144968373" sldId="259"/>
            <ac:inkMk id="30" creationId="{41BB3BA5-6EEC-E6D4-2FFC-C351B4253364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9:37.143" v="62"/>
          <ac:inkMkLst>
            <pc:docMk/>
            <pc:sldMk cId="3144968373" sldId="259"/>
            <ac:inkMk id="31" creationId="{77389827-A964-ACD2-5D48-A1E2C130B625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9:38.800" v="63"/>
          <ac:inkMkLst>
            <pc:docMk/>
            <pc:sldMk cId="3144968373" sldId="259"/>
            <ac:inkMk id="32" creationId="{22B3DB3E-D953-2566-4998-20A5E0E3476D}"/>
          </ac:inkMkLst>
        </pc:inkChg>
      </pc:sldChg>
      <pc:sldChg chg="addSp delSp modSp add">
        <pc:chgData name="N Karasava" userId="S::nkarasava@ohacademy.co.uk::12f65518-b181-4aab-80be-597559a4f458" providerId="AD" clId="Web-{6609AA4B-9F33-0E2E-008D-C07206D68A2F}" dt="2024-05-02T15:43:03.719" v="81" actId="20577"/>
        <pc:sldMkLst>
          <pc:docMk/>
          <pc:sldMk cId="4282687819" sldId="260"/>
        </pc:sldMkLst>
        <pc:spChg chg="mod">
          <ac:chgData name="N Karasava" userId="S::nkarasava@ohacademy.co.uk::12f65518-b181-4aab-80be-597559a4f458" providerId="AD" clId="Web-{6609AA4B-9F33-0E2E-008D-C07206D68A2F}" dt="2024-05-02T15:43:03.719" v="81" actId="20577"/>
          <ac:spMkLst>
            <pc:docMk/>
            <pc:sldMk cId="4282687819" sldId="260"/>
            <ac:spMk id="2" creationId="{00000000-0000-0000-0000-000000000000}"/>
          </ac:spMkLst>
        </pc:spChg>
        <pc:spChg chg="add mod">
          <ac:chgData name="N Karasava" userId="S::nkarasava@ohacademy.co.uk::12f65518-b181-4aab-80be-597559a4f458" providerId="AD" clId="Web-{6609AA4B-9F33-0E2E-008D-C07206D68A2F}" dt="2024-05-02T15:29:19.518" v="57" actId="14100"/>
          <ac:spMkLst>
            <pc:docMk/>
            <pc:sldMk cId="4282687819" sldId="260"/>
            <ac:spMk id="47" creationId="{DEDF6EF2-AC9C-FAF5-557A-BA441FD905F6}"/>
          </ac:spMkLst>
        </pc:spChg>
        <pc:inkChg chg="del">
          <ac:chgData name="N Karasava" userId="S::nkarasava@ohacademy.co.uk::12f65518-b181-4aab-80be-597559a4f458" providerId="AD" clId="Web-{6609AA4B-9F33-0E2E-008D-C07206D68A2F}" dt="2024-05-02T15:29:21.440" v="58"/>
          <ac:inkMkLst>
            <pc:docMk/>
            <pc:sldMk cId="4282687819" sldId="260"/>
            <ac:inkMk id="6" creationId="{26856BCC-10AB-3EA4-90AF-2A214E7336BC}"/>
          </ac:inkMkLst>
        </pc:inkChg>
      </pc:sldChg>
      <pc:sldChg chg="addSp delSp modSp add">
        <pc:chgData name="N Karasava" userId="S::nkarasava@ohacademy.co.uk::12f65518-b181-4aab-80be-597559a4f458" providerId="AD" clId="Web-{6609AA4B-9F33-0E2E-008D-C07206D68A2F}" dt="2024-05-02T15:43:37.829" v="93"/>
        <pc:sldMkLst>
          <pc:docMk/>
          <pc:sldMk cId="2012671987" sldId="316"/>
        </pc:sldMkLst>
        <pc:spChg chg="mod">
          <ac:chgData name="N Karasava" userId="S::nkarasava@ohacademy.co.uk::12f65518-b181-4aab-80be-597559a4f458" providerId="AD" clId="Web-{6609AA4B-9F33-0E2E-008D-C07206D68A2F}" dt="2024-05-02T15:43:10.094" v="83" actId="1076"/>
          <ac:spMkLst>
            <pc:docMk/>
            <pc:sldMk cId="2012671987" sldId="316"/>
            <ac:spMk id="13" creationId="{C8CFA989-CA11-C8D2-8A74-6A6AF487FD34}"/>
          </ac:spMkLst>
        </pc:spChg>
        <pc:picChg chg="mod">
          <ac:chgData name="N Karasava" userId="S::nkarasava@ohacademy.co.uk::12f65518-b181-4aab-80be-597559a4f458" providerId="AD" clId="Web-{6609AA4B-9F33-0E2E-008D-C07206D68A2F}" dt="2024-05-02T15:43:25.047" v="88" actId="14100"/>
          <ac:picMkLst>
            <pc:docMk/>
            <pc:sldMk cId="2012671987" sldId="316"/>
            <ac:picMk id="2" creationId="{47E2961C-2200-ACE4-C5A1-97FF84A9C552}"/>
          </ac:picMkLst>
        </pc:picChg>
        <pc:picChg chg="add mod">
          <ac:chgData name="N Karasava" userId="S::nkarasava@ohacademy.co.uk::12f65518-b181-4aab-80be-597559a4f458" providerId="AD" clId="Web-{6609AA4B-9F33-0E2E-008D-C07206D68A2F}" dt="2024-05-02T15:43:26.860" v="89" actId="1076"/>
          <ac:picMkLst>
            <pc:docMk/>
            <pc:sldMk cId="2012671987" sldId="316"/>
            <ac:picMk id="3" creationId="{6D13F507-D9C1-8C2A-5652-287CB9E10B7B}"/>
          </ac:picMkLst>
        </pc:picChg>
        <pc:picChg chg="add del mod">
          <ac:chgData name="N Karasava" userId="S::nkarasava@ohacademy.co.uk::12f65518-b181-4aab-80be-597559a4f458" providerId="AD" clId="Web-{6609AA4B-9F33-0E2E-008D-C07206D68A2F}" dt="2024-05-02T15:43:31.719" v="91"/>
          <ac:picMkLst>
            <pc:docMk/>
            <pc:sldMk cId="2012671987" sldId="316"/>
            <ac:picMk id="4" creationId="{B165941F-6C5D-416E-9941-9991A2844A59}"/>
          </ac:picMkLst>
        </pc:picChg>
        <pc:picChg chg="add del mod">
          <ac:chgData name="N Karasava" userId="S::nkarasava@ohacademy.co.uk::12f65518-b181-4aab-80be-597559a4f458" providerId="AD" clId="Web-{6609AA4B-9F33-0E2E-008D-C07206D68A2F}" dt="2024-05-02T15:43:37.829" v="93"/>
          <ac:picMkLst>
            <pc:docMk/>
            <pc:sldMk cId="2012671987" sldId="316"/>
            <ac:picMk id="5" creationId="{9D7F7CDC-F36B-8177-9F6A-6923F6764E10}"/>
          </ac:picMkLst>
        </pc:picChg>
      </pc:sldChg>
      <pc:sldChg chg="add">
        <pc:chgData name="N Karasava" userId="S::nkarasava@ohacademy.co.uk::12f65518-b181-4aab-80be-597559a4f458" providerId="AD" clId="Web-{6609AA4B-9F33-0E2E-008D-C07206D68A2F}" dt="2024-05-02T15:26:43.106" v="9"/>
        <pc:sldMkLst>
          <pc:docMk/>
          <pc:sldMk cId="1225805531" sldId="317"/>
        </pc:sldMkLst>
      </pc:sldChg>
      <pc:sldChg chg="add">
        <pc:chgData name="N Karasava" userId="S::nkarasava@ohacademy.co.uk::12f65518-b181-4aab-80be-597559a4f458" providerId="AD" clId="Web-{6609AA4B-9F33-0E2E-008D-C07206D68A2F}" dt="2024-05-02T15:26:43.106" v="10"/>
        <pc:sldMkLst>
          <pc:docMk/>
          <pc:sldMk cId="636405929" sldId="318"/>
        </pc:sldMkLst>
      </pc:sldChg>
      <pc:sldChg chg="addSp modSp add">
        <pc:chgData name="N Karasava" userId="S::nkarasava@ohacademy.co.uk::12f65518-b181-4aab-80be-597559a4f458" providerId="AD" clId="Web-{6609AA4B-9F33-0E2E-008D-C07206D68A2F}" dt="2024-05-02T15:27:28.420" v="19" actId="14100"/>
        <pc:sldMkLst>
          <pc:docMk/>
          <pc:sldMk cId="3035161468" sldId="324"/>
        </pc:sldMkLst>
        <pc:spChg chg="add mod">
          <ac:chgData name="N Karasava" userId="S::nkarasava@ohacademy.co.uk::12f65518-b181-4aab-80be-597559a4f458" providerId="AD" clId="Web-{6609AA4B-9F33-0E2E-008D-C07206D68A2F}" dt="2024-05-02T15:27:15.357" v="14" actId="1076"/>
          <ac:spMkLst>
            <pc:docMk/>
            <pc:sldMk cId="3035161468" sldId="324"/>
            <ac:spMk id="84" creationId="{2AA09F41-4479-27A0-9FC9-329711C6D6BF}"/>
          </ac:spMkLst>
        </pc:spChg>
        <pc:spChg chg="add mod">
          <ac:chgData name="N Karasava" userId="S::nkarasava@ohacademy.co.uk::12f65518-b181-4aab-80be-597559a4f458" providerId="AD" clId="Web-{6609AA4B-9F33-0E2E-008D-C07206D68A2F}" dt="2024-05-02T15:27:20.936" v="16" actId="1076"/>
          <ac:spMkLst>
            <pc:docMk/>
            <pc:sldMk cId="3035161468" sldId="324"/>
            <ac:spMk id="85" creationId="{2B825E88-315E-2E99-9E41-3B7950791E5B}"/>
          </ac:spMkLst>
        </pc:spChg>
        <pc:spChg chg="add mod">
          <ac:chgData name="N Karasava" userId="S::nkarasava@ohacademy.co.uk::12f65518-b181-4aab-80be-597559a4f458" providerId="AD" clId="Web-{6609AA4B-9F33-0E2E-008D-C07206D68A2F}" dt="2024-05-02T15:27:28.420" v="19" actId="14100"/>
          <ac:spMkLst>
            <pc:docMk/>
            <pc:sldMk cId="3035161468" sldId="324"/>
            <ac:spMk id="86" creationId="{A3A5E29F-7693-0CE8-415C-0AA360EBFE00}"/>
          </ac:spMkLst>
        </pc:spChg>
      </pc:sldChg>
      <pc:sldChg chg="addSp delSp modSp add">
        <pc:chgData name="N Karasava" userId="S::nkarasava@ohacademy.co.uk::12f65518-b181-4aab-80be-597559a4f458" providerId="AD" clId="Web-{6609AA4B-9F33-0E2E-008D-C07206D68A2F}" dt="2024-05-02T15:28:35.579" v="43" actId="1076"/>
        <pc:sldMkLst>
          <pc:docMk/>
          <pc:sldMk cId="1878870263" sldId="560"/>
        </pc:sldMkLst>
        <pc:spChg chg="add mod">
          <ac:chgData name="N Karasava" userId="S::nkarasava@ohacademy.co.uk::12f65518-b181-4aab-80be-597559a4f458" providerId="AD" clId="Web-{6609AA4B-9F33-0E2E-008D-C07206D68A2F}" dt="2024-05-02T15:27:42.014" v="23" actId="1076"/>
          <ac:spMkLst>
            <pc:docMk/>
            <pc:sldMk cId="1878870263" sldId="560"/>
            <ac:spMk id="37" creationId="{D6851685-8C79-FA56-7A74-935EE605B141}"/>
          </ac:spMkLst>
        </pc:spChg>
        <pc:spChg chg="add mod">
          <ac:chgData name="N Karasava" userId="S::nkarasava@ohacademy.co.uk::12f65518-b181-4aab-80be-597559a4f458" providerId="AD" clId="Web-{6609AA4B-9F33-0E2E-008D-C07206D68A2F}" dt="2024-05-02T15:27:50.859" v="26" actId="1076"/>
          <ac:spMkLst>
            <pc:docMk/>
            <pc:sldMk cId="1878870263" sldId="560"/>
            <ac:spMk id="39" creationId="{FA099FEB-B3AB-17B2-EC9F-B990482ED728}"/>
          </ac:spMkLst>
        </pc:spChg>
        <pc:spChg chg="add mod">
          <ac:chgData name="N Karasava" userId="S::nkarasava@ohacademy.co.uk::12f65518-b181-4aab-80be-597559a4f458" providerId="AD" clId="Web-{6609AA4B-9F33-0E2E-008D-C07206D68A2F}" dt="2024-05-02T15:27:56.390" v="29" actId="1076"/>
          <ac:spMkLst>
            <pc:docMk/>
            <pc:sldMk cId="1878870263" sldId="560"/>
            <ac:spMk id="41" creationId="{E285907C-6772-C1B7-BA43-877433BBAAF0}"/>
          </ac:spMkLst>
        </pc:spChg>
        <pc:spChg chg="add mod">
          <ac:chgData name="N Karasava" userId="S::nkarasava@ohacademy.co.uk::12f65518-b181-4aab-80be-597559a4f458" providerId="AD" clId="Web-{6609AA4B-9F33-0E2E-008D-C07206D68A2F}" dt="2024-05-02T15:28:03.500" v="31" actId="14100"/>
          <ac:spMkLst>
            <pc:docMk/>
            <pc:sldMk cId="1878870263" sldId="560"/>
            <ac:spMk id="43" creationId="{2D0CC128-4CF0-E365-0090-BC197AC2E669}"/>
          </ac:spMkLst>
        </pc:spChg>
        <pc:spChg chg="add mod">
          <ac:chgData name="N Karasava" userId="S::nkarasava@ohacademy.co.uk::12f65518-b181-4aab-80be-597559a4f458" providerId="AD" clId="Web-{6609AA4B-9F33-0E2E-008D-C07206D68A2F}" dt="2024-05-02T15:28:22.297" v="38" actId="1076"/>
          <ac:spMkLst>
            <pc:docMk/>
            <pc:sldMk cId="1878870263" sldId="560"/>
            <ac:spMk id="45" creationId="{2CEEAA2D-FE3D-2840-6D1D-BA197976B862}"/>
          </ac:spMkLst>
        </pc:spChg>
        <pc:spChg chg="add mod">
          <ac:chgData name="N Karasava" userId="S::nkarasava@ohacademy.co.uk::12f65518-b181-4aab-80be-597559a4f458" providerId="AD" clId="Web-{6609AA4B-9F33-0E2E-008D-C07206D68A2F}" dt="2024-05-02T15:28:35.579" v="43" actId="1076"/>
          <ac:spMkLst>
            <pc:docMk/>
            <pc:sldMk cId="1878870263" sldId="560"/>
            <ac:spMk id="46" creationId="{5A067F85-DE8F-F417-357B-524916E2B0F7}"/>
          </ac:spMkLst>
        </pc:spChg>
        <pc:inkChg chg="del">
          <ac:chgData name="N Karasava" userId="S::nkarasava@ohacademy.co.uk::12f65518-b181-4aab-80be-597559a4f458" providerId="AD" clId="Web-{6609AA4B-9F33-0E2E-008D-C07206D68A2F}" dt="2024-05-02T15:28:10.734" v="34"/>
          <ac:inkMkLst>
            <pc:docMk/>
            <pc:sldMk cId="1878870263" sldId="560"/>
            <ac:inkMk id="3" creationId="{80A52930-125C-1C9F-66EB-E35F9B46F686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8:08.140" v="33"/>
          <ac:inkMkLst>
            <pc:docMk/>
            <pc:sldMk cId="1878870263" sldId="560"/>
            <ac:inkMk id="4" creationId="{09E3932B-67D0-1031-158F-D7DAA513F88D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8:06.218" v="32"/>
          <ac:inkMkLst>
            <pc:docMk/>
            <pc:sldMk cId="1878870263" sldId="560"/>
            <ac:inkMk id="10" creationId="{09B6D2D9-AB1F-D4DC-0A64-AB430D8AA7FF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8:13.453" v="35"/>
          <ac:inkMkLst>
            <pc:docMk/>
            <pc:sldMk cId="1878870263" sldId="560"/>
            <ac:inkMk id="21" creationId="{222EA3EE-3F0F-D8D7-4476-77A2B00CD0ED}"/>
          </ac:inkMkLst>
        </pc:inkChg>
      </pc:sldChg>
      <pc:sldChg chg="add">
        <pc:chgData name="N Karasava" userId="S::nkarasava@ohacademy.co.uk::12f65518-b181-4aab-80be-597559a4f458" providerId="AD" clId="Web-{6609AA4B-9F33-0E2E-008D-C07206D68A2F}" dt="2024-05-02T15:26:42.919" v="2"/>
        <pc:sldMkLst>
          <pc:docMk/>
          <pc:sldMk cId="4293628796" sldId="561"/>
        </pc:sldMkLst>
      </pc:sldChg>
      <pc:sldChg chg="delSp add">
        <pc:chgData name="N Karasava" userId="S::nkarasava@ohacademy.co.uk::12f65518-b181-4aab-80be-597559a4f458" providerId="AD" clId="Web-{6609AA4B-9F33-0E2E-008D-C07206D68A2F}" dt="2024-05-02T15:28:59.189" v="51"/>
        <pc:sldMkLst>
          <pc:docMk/>
          <pc:sldMk cId="4028170956" sldId="562"/>
        </pc:sldMkLst>
        <pc:inkChg chg="del">
          <ac:chgData name="N Karasava" userId="S::nkarasava@ohacademy.co.uk::12f65518-b181-4aab-80be-597559a4f458" providerId="AD" clId="Web-{6609AA4B-9F33-0E2E-008D-C07206D68A2F}" dt="2024-05-02T15:28:59.189" v="51"/>
          <ac:inkMkLst>
            <pc:docMk/>
            <pc:sldMk cId="4028170956" sldId="562"/>
            <ac:inkMk id="4" creationId="{6AECEC9F-67B8-98B8-C1FE-71076C7BCC11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8:56.158" v="50"/>
          <ac:inkMkLst>
            <pc:docMk/>
            <pc:sldMk cId="4028170956" sldId="562"/>
            <ac:inkMk id="5" creationId="{7D3DE1FC-F6AB-E17A-1C06-2E0C010C0E43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8:44.423" v="44"/>
          <ac:inkMkLst>
            <pc:docMk/>
            <pc:sldMk cId="4028170956" sldId="562"/>
            <ac:inkMk id="6" creationId="{CC58A9E0-1FB0-B5A3-E339-4D3ADDB29DBE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8:47.329" v="45"/>
          <ac:inkMkLst>
            <pc:docMk/>
            <pc:sldMk cId="4028170956" sldId="562"/>
            <ac:inkMk id="8" creationId="{47F458C3-7CE0-68D9-D5A8-C7D138ED4C58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8:48.939" v="46"/>
          <ac:inkMkLst>
            <pc:docMk/>
            <pc:sldMk cId="4028170956" sldId="562"/>
            <ac:inkMk id="9" creationId="{328EA2E6-87EC-C6D2-38A1-FD8B3A232AA3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8:54.705" v="49"/>
          <ac:inkMkLst>
            <pc:docMk/>
            <pc:sldMk cId="4028170956" sldId="562"/>
            <ac:inkMk id="10" creationId="{572EC5DC-EC92-8BA5-1D17-684DCF133458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8:52.798" v="48"/>
          <ac:inkMkLst>
            <pc:docMk/>
            <pc:sldMk cId="4028170956" sldId="562"/>
            <ac:inkMk id="11" creationId="{B2EE2314-CC2C-CEF8-7A29-7E84C49AFF7B}"/>
          </ac:inkMkLst>
        </pc:inkChg>
        <pc:inkChg chg="del">
          <ac:chgData name="N Karasava" userId="S::nkarasava@ohacademy.co.uk::12f65518-b181-4aab-80be-597559a4f458" providerId="AD" clId="Web-{6609AA4B-9F33-0E2E-008D-C07206D68A2F}" dt="2024-05-02T15:28:51.017" v="47"/>
          <ac:inkMkLst>
            <pc:docMk/>
            <pc:sldMk cId="4028170956" sldId="562"/>
            <ac:inkMk id="18" creationId="{F6E8CC6A-D9F9-43AC-011D-880461CC260B}"/>
          </ac:inkMkLst>
        </pc:inkChg>
      </pc:sldChg>
      <pc:sldChg chg="add">
        <pc:chgData name="N Karasava" userId="S::nkarasava@ohacademy.co.uk::12f65518-b181-4aab-80be-597559a4f458" providerId="AD" clId="Web-{6609AA4B-9F33-0E2E-008D-C07206D68A2F}" dt="2024-05-02T15:26:42.966" v="4"/>
        <pc:sldMkLst>
          <pc:docMk/>
          <pc:sldMk cId="745057991" sldId="563"/>
        </pc:sldMkLst>
      </pc:sldChg>
      <pc:sldMasterChg chg="addSldLayout">
        <pc:chgData name="N Karasava" userId="S::nkarasava@ohacademy.co.uk::12f65518-b181-4aab-80be-597559a4f458" providerId="AD" clId="Web-{6609AA4B-9F33-0E2E-008D-C07206D68A2F}" dt="2024-05-02T15:26:42.966" v="4"/>
        <pc:sldMasterMkLst>
          <pc:docMk/>
          <pc:sldMasterMk cId="2460954070" sldId="2147483695"/>
        </pc:sldMasterMkLst>
        <pc:sldLayoutChg chg="add replId">
          <pc:chgData name="N Karasava" userId="S::nkarasava@ohacademy.co.uk::12f65518-b181-4aab-80be-597559a4f458" providerId="AD" clId="Web-{6609AA4B-9F33-0E2E-008D-C07206D68A2F}" dt="2024-05-02T15:26:42.966" v="4"/>
          <pc:sldLayoutMkLst>
            <pc:docMk/>
            <pc:sldMasterMk cId="2460954070" sldId="2147483695"/>
            <pc:sldLayoutMk cId="4039763327" sldId="2147483874"/>
          </pc:sldLayoutMkLst>
        </pc:sldLayoutChg>
      </pc:sldMasterChg>
    </pc:docChg>
  </pc:docChgLst>
  <pc:docChgLst>
    <pc:chgData name="A Freel" userId="S::afreel@ohacademy.co.uk::f6dead3d-cc44-4b49-aee1-60fe86f08dbd" providerId="AD" clId="Web-{2D506D0E-654C-A0C2-A74C-CD210451D0A5}"/>
    <pc:docChg chg="addSld delSld modSld sldOrd">
      <pc:chgData name="A Freel" userId="S::afreel@ohacademy.co.uk::f6dead3d-cc44-4b49-aee1-60fe86f08dbd" providerId="AD" clId="Web-{2D506D0E-654C-A0C2-A74C-CD210451D0A5}" dt="2023-11-02T14:13:18.282" v="30" actId="1076"/>
      <pc:docMkLst>
        <pc:docMk/>
      </pc:docMkLst>
      <pc:sldChg chg="ord">
        <pc:chgData name="A Freel" userId="S::afreel@ohacademy.co.uk::f6dead3d-cc44-4b49-aee1-60fe86f08dbd" providerId="AD" clId="Web-{2D506D0E-654C-A0C2-A74C-CD210451D0A5}" dt="2023-11-01T15:24:32.419" v="0"/>
        <pc:sldMkLst>
          <pc:docMk/>
          <pc:sldMk cId="1526918520" sldId="262"/>
        </pc:sldMkLst>
      </pc:sldChg>
      <pc:sldChg chg="modSp">
        <pc:chgData name="A Freel" userId="S::afreel@ohacademy.co.uk::f6dead3d-cc44-4b49-aee1-60fe86f08dbd" providerId="AD" clId="Web-{2D506D0E-654C-A0C2-A74C-CD210451D0A5}" dt="2023-11-02T14:13:18.282" v="30" actId="1076"/>
        <pc:sldMkLst>
          <pc:docMk/>
          <pc:sldMk cId="3260134501" sldId="266"/>
        </pc:sldMkLst>
        <pc:spChg chg="mod">
          <ac:chgData name="A Freel" userId="S::afreel@ohacademy.co.uk::f6dead3d-cc44-4b49-aee1-60fe86f08dbd" providerId="AD" clId="Web-{2D506D0E-654C-A0C2-A74C-CD210451D0A5}" dt="2023-11-02T14:13:12.235" v="29" actId="1076"/>
          <ac:spMkLst>
            <pc:docMk/>
            <pc:sldMk cId="3260134501" sldId="266"/>
            <ac:spMk id="31" creationId="{25D3CB06-5834-2AA9-2E1F-26530252B23F}"/>
          </ac:spMkLst>
        </pc:spChg>
        <pc:spChg chg="mod">
          <ac:chgData name="A Freel" userId="S::afreel@ohacademy.co.uk::f6dead3d-cc44-4b49-aee1-60fe86f08dbd" providerId="AD" clId="Web-{2D506D0E-654C-A0C2-A74C-CD210451D0A5}" dt="2023-11-02T14:12:59.344" v="24" actId="1076"/>
          <ac:spMkLst>
            <pc:docMk/>
            <pc:sldMk cId="3260134501" sldId="266"/>
            <ac:spMk id="47" creationId="{14B4C22C-0F0B-4FB6-C601-82A75D3D3308}"/>
          </ac:spMkLst>
        </pc:spChg>
        <pc:spChg chg="mod">
          <ac:chgData name="A Freel" userId="S::afreel@ohacademy.co.uk::f6dead3d-cc44-4b49-aee1-60fe86f08dbd" providerId="AD" clId="Web-{2D506D0E-654C-A0C2-A74C-CD210451D0A5}" dt="2023-11-02T14:12:34.749" v="23" actId="1076"/>
          <ac:spMkLst>
            <pc:docMk/>
            <pc:sldMk cId="3260134501" sldId="266"/>
            <ac:spMk id="52" creationId="{D654D881-E2A8-8CA0-0ABD-D30D4102E11A}"/>
          </ac:spMkLst>
        </pc:spChg>
        <pc:spChg chg="mod">
          <ac:chgData name="A Freel" userId="S::afreel@ohacademy.co.uk::f6dead3d-cc44-4b49-aee1-60fe86f08dbd" providerId="AD" clId="Web-{2D506D0E-654C-A0C2-A74C-CD210451D0A5}" dt="2023-11-02T14:11:39.323" v="21" actId="1076"/>
          <ac:spMkLst>
            <pc:docMk/>
            <pc:sldMk cId="3260134501" sldId="266"/>
            <ac:spMk id="54" creationId="{7284326D-59D8-348D-1E7D-27F8FBFD1DDC}"/>
          </ac:spMkLst>
        </pc:spChg>
        <pc:spChg chg="mod">
          <ac:chgData name="A Freel" userId="S::afreel@ohacademy.co.uk::f6dead3d-cc44-4b49-aee1-60fe86f08dbd" providerId="AD" clId="Web-{2D506D0E-654C-A0C2-A74C-CD210451D0A5}" dt="2023-11-02T14:13:18.282" v="30" actId="1076"/>
          <ac:spMkLst>
            <pc:docMk/>
            <pc:sldMk cId="3260134501" sldId="266"/>
            <ac:spMk id="56" creationId="{1517F1F6-ABA0-43B7-8CF0-1D42092309E4}"/>
          </ac:spMkLst>
        </pc:spChg>
      </pc:sldChg>
      <pc:sldChg chg="addSp">
        <pc:chgData name="A Freel" userId="S::afreel@ohacademy.co.uk::f6dead3d-cc44-4b49-aee1-60fe86f08dbd" providerId="AD" clId="Web-{2D506D0E-654C-A0C2-A74C-CD210451D0A5}" dt="2023-11-02T13:05:08.316" v="20"/>
        <pc:sldMkLst>
          <pc:docMk/>
          <pc:sldMk cId="1200740334" sldId="270"/>
        </pc:sldMkLst>
        <pc:inkChg chg="add">
          <ac:chgData name="A Freel" userId="S::afreel@ohacademy.co.uk::f6dead3d-cc44-4b49-aee1-60fe86f08dbd" providerId="AD" clId="Web-{2D506D0E-654C-A0C2-A74C-CD210451D0A5}" dt="2023-11-02T13:05:08.316" v="20"/>
          <ac:inkMkLst>
            <pc:docMk/>
            <pc:sldMk cId="1200740334" sldId="270"/>
            <ac:inkMk id="3" creationId="{B5FA6B04-32FB-11BD-8F7F-F6238576BD28}"/>
          </ac:inkMkLst>
        </pc:inkChg>
      </pc:sldChg>
      <pc:sldChg chg="addSp">
        <pc:chgData name="A Freel" userId="S::afreel@ohacademy.co.uk::f6dead3d-cc44-4b49-aee1-60fe86f08dbd" providerId="AD" clId="Web-{2D506D0E-654C-A0C2-A74C-CD210451D0A5}" dt="2023-11-02T13:03:37.579" v="19"/>
        <pc:sldMkLst>
          <pc:docMk/>
          <pc:sldMk cId="4044018917" sldId="271"/>
        </pc:sldMkLst>
        <pc:inkChg chg="add">
          <ac:chgData name="A Freel" userId="S::afreel@ohacademy.co.uk::f6dead3d-cc44-4b49-aee1-60fe86f08dbd" providerId="AD" clId="Web-{2D506D0E-654C-A0C2-A74C-CD210451D0A5}" dt="2023-11-02T13:03:37.579" v="19"/>
          <ac:inkMkLst>
            <pc:docMk/>
            <pc:sldMk cId="4044018917" sldId="271"/>
            <ac:inkMk id="3" creationId="{1E3D771E-35FE-AC19-991B-E72A7366C6D4}"/>
          </ac:inkMkLst>
        </pc:inkChg>
      </pc:sldChg>
      <pc:sldChg chg="del">
        <pc:chgData name="A Freel" userId="S::afreel@ohacademy.co.uk::f6dead3d-cc44-4b49-aee1-60fe86f08dbd" providerId="AD" clId="Web-{2D506D0E-654C-A0C2-A74C-CD210451D0A5}" dt="2023-11-01T17:46:11.172" v="16"/>
        <pc:sldMkLst>
          <pc:docMk/>
          <pc:sldMk cId="2778802824" sldId="275"/>
        </pc:sldMkLst>
      </pc:sldChg>
      <pc:sldChg chg="del">
        <pc:chgData name="A Freel" userId="S::afreel@ohacademy.co.uk::f6dead3d-cc44-4b49-aee1-60fe86f08dbd" providerId="AD" clId="Web-{2D506D0E-654C-A0C2-A74C-CD210451D0A5}" dt="2023-11-01T17:46:11.172" v="17"/>
        <pc:sldMkLst>
          <pc:docMk/>
          <pc:sldMk cId="1543066207" sldId="276"/>
        </pc:sldMkLst>
      </pc:sldChg>
      <pc:sldChg chg="del">
        <pc:chgData name="A Freel" userId="S::afreel@ohacademy.co.uk::f6dead3d-cc44-4b49-aee1-60fe86f08dbd" providerId="AD" clId="Web-{2D506D0E-654C-A0C2-A74C-CD210451D0A5}" dt="2023-11-01T17:46:11.172" v="18"/>
        <pc:sldMkLst>
          <pc:docMk/>
          <pc:sldMk cId="2667279683" sldId="277"/>
        </pc:sldMkLst>
      </pc:sldChg>
      <pc:sldChg chg="addSp delSp modSp new">
        <pc:chgData name="A Freel" userId="S::afreel@ohacademy.co.uk::f6dead3d-cc44-4b49-aee1-60fe86f08dbd" providerId="AD" clId="Web-{2D506D0E-654C-A0C2-A74C-CD210451D0A5}" dt="2023-11-01T17:46:04.203" v="15" actId="1076"/>
        <pc:sldMkLst>
          <pc:docMk/>
          <pc:sldMk cId="999291880" sldId="325"/>
        </pc:sldMkLst>
        <pc:spChg chg="mod">
          <ac:chgData name="A Freel" userId="S::afreel@ohacademy.co.uk::f6dead3d-cc44-4b49-aee1-60fe86f08dbd" providerId="AD" clId="Web-{2D506D0E-654C-A0C2-A74C-CD210451D0A5}" dt="2023-11-01T17:45:23.468" v="8" actId="20577"/>
          <ac:spMkLst>
            <pc:docMk/>
            <pc:sldMk cId="999291880" sldId="325"/>
            <ac:spMk id="2" creationId="{B71AC866-0CFF-83CE-CA26-DBBEB39DB593}"/>
          </ac:spMkLst>
        </pc:spChg>
        <pc:spChg chg="del">
          <ac:chgData name="A Freel" userId="S::afreel@ohacademy.co.uk::f6dead3d-cc44-4b49-aee1-60fe86f08dbd" providerId="AD" clId="Web-{2D506D0E-654C-A0C2-A74C-CD210451D0A5}" dt="2023-11-01T17:45:26.109" v="9"/>
          <ac:spMkLst>
            <pc:docMk/>
            <pc:sldMk cId="999291880" sldId="325"/>
            <ac:spMk id="3" creationId="{5AB1024F-278A-585C-8901-74B43164DAD0}"/>
          </ac:spMkLst>
        </pc:spChg>
        <pc:picChg chg="add mod">
          <ac:chgData name="A Freel" userId="S::afreel@ohacademy.co.uk::f6dead3d-cc44-4b49-aee1-60fe86f08dbd" providerId="AD" clId="Web-{2D506D0E-654C-A0C2-A74C-CD210451D0A5}" dt="2023-11-01T17:45:47.453" v="11" actId="1076"/>
          <ac:picMkLst>
            <pc:docMk/>
            <pc:sldMk cId="999291880" sldId="325"/>
            <ac:picMk id="4" creationId="{E0E33331-5525-9007-F14E-6A32D01AF246}"/>
          </ac:picMkLst>
        </pc:picChg>
        <pc:picChg chg="add mod">
          <ac:chgData name="A Freel" userId="S::afreel@ohacademy.co.uk::f6dead3d-cc44-4b49-aee1-60fe86f08dbd" providerId="AD" clId="Web-{2D506D0E-654C-A0C2-A74C-CD210451D0A5}" dt="2023-11-01T17:45:56.891" v="13" actId="1076"/>
          <ac:picMkLst>
            <pc:docMk/>
            <pc:sldMk cId="999291880" sldId="325"/>
            <ac:picMk id="5" creationId="{6F727836-1D97-280C-46AF-E09F14433C42}"/>
          </ac:picMkLst>
        </pc:picChg>
        <pc:picChg chg="add mod">
          <ac:chgData name="A Freel" userId="S::afreel@ohacademy.co.uk::f6dead3d-cc44-4b49-aee1-60fe86f08dbd" providerId="AD" clId="Web-{2D506D0E-654C-A0C2-A74C-CD210451D0A5}" dt="2023-11-01T17:46:04.203" v="15" actId="1076"/>
          <ac:picMkLst>
            <pc:docMk/>
            <pc:sldMk cId="999291880" sldId="325"/>
            <ac:picMk id="6" creationId="{EB882595-A879-409F-6519-D4109ECBF4AE}"/>
          </ac:picMkLst>
        </pc:picChg>
      </pc:sldChg>
    </pc:docChg>
  </pc:docChgLst>
  <pc:docChgLst>
    <pc:chgData name="L Roberts" userId="S::lroberts@ohacademy.co.uk::bd6b7227-230d-44c8-b4fe-a13c6c7d9260" providerId="AD" clId="Web-{36FC4A7F-D36D-4A5E-85E7-F7B11AB4A389}"/>
    <pc:docChg chg="addSld modSld">
      <pc:chgData name="L Roberts" userId="S::lroberts@ohacademy.co.uk::bd6b7227-230d-44c8-b4fe-a13c6c7d9260" providerId="AD" clId="Web-{36FC4A7F-D36D-4A5E-85E7-F7B11AB4A389}" dt="2023-10-20T16:37:09.918" v="133" actId="20577"/>
      <pc:docMkLst>
        <pc:docMk/>
      </pc:docMkLst>
      <pc:sldChg chg="modSp add">
        <pc:chgData name="L Roberts" userId="S::lroberts@ohacademy.co.uk::bd6b7227-230d-44c8-b4fe-a13c6c7d9260" providerId="AD" clId="Web-{36FC4A7F-D36D-4A5E-85E7-F7B11AB4A389}" dt="2023-10-20T16:37:09.918" v="133" actId="20577"/>
        <pc:sldMkLst>
          <pc:docMk/>
          <pc:sldMk cId="3934953376" sldId="279"/>
        </pc:sldMkLst>
        <pc:spChg chg="mod">
          <ac:chgData name="L Roberts" userId="S::lroberts@ohacademy.co.uk::bd6b7227-230d-44c8-b4fe-a13c6c7d9260" providerId="AD" clId="Web-{36FC4A7F-D36D-4A5E-85E7-F7B11AB4A389}" dt="2023-10-20T16:37:09.918" v="133" actId="20577"/>
          <ac:spMkLst>
            <pc:docMk/>
            <pc:sldMk cId="3934953376" sldId="279"/>
            <ac:spMk id="5" creationId="{462C1174-EA70-C596-2684-1A3F7869DDD7}"/>
          </ac:spMkLst>
        </pc:spChg>
      </pc:sldChg>
      <pc:sldChg chg="addSp delSp modSp add">
        <pc:chgData name="L Roberts" userId="S::lroberts@ohacademy.co.uk::bd6b7227-230d-44c8-b4fe-a13c6c7d9260" providerId="AD" clId="Web-{36FC4A7F-D36D-4A5E-85E7-F7B11AB4A389}" dt="2023-10-20T16:36:31.277" v="115" actId="1076"/>
        <pc:sldMkLst>
          <pc:docMk/>
          <pc:sldMk cId="2440247911" sldId="280"/>
        </pc:sldMkLst>
        <pc:picChg chg="add mod">
          <ac:chgData name="L Roberts" userId="S::lroberts@ohacademy.co.uk::bd6b7227-230d-44c8-b4fe-a13c6c7d9260" providerId="AD" clId="Web-{36FC4A7F-D36D-4A5E-85E7-F7B11AB4A389}" dt="2023-10-20T16:36:31.277" v="115" actId="1076"/>
          <ac:picMkLst>
            <pc:docMk/>
            <pc:sldMk cId="2440247911" sldId="280"/>
            <ac:picMk id="3" creationId="{C41A431C-4862-7F53-F5C1-AA110E12A512}"/>
          </ac:picMkLst>
        </pc:picChg>
        <pc:picChg chg="del">
          <ac:chgData name="L Roberts" userId="S::lroberts@ohacademy.co.uk::bd6b7227-230d-44c8-b4fe-a13c6c7d9260" providerId="AD" clId="Web-{36FC4A7F-D36D-4A5E-85E7-F7B11AB4A389}" dt="2023-10-20T16:35:55.604" v="112"/>
          <ac:picMkLst>
            <pc:docMk/>
            <pc:sldMk cId="2440247911" sldId="280"/>
            <ac:picMk id="4" creationId="{E38EE560-A143-2DD8-43F1-1AA1D8F346BA}"/>
          </ac:picMkLst>
        </pc:picChg>
      </pc:sldChg>
      <pc:sldChg chg="modSp add">
        <pc:chgData name="L Roberts" userId="S::lroberts@ohacademy.co.uk::bd6b7227-230d-44c8-b4fe-a13c6c7d9260" providerId="AD" clId="Web-{36FC4A7F-D36D-4A5E-85E7-F7B11AB4A389}" dt="2023-10-20T16:35:53.323" v="111" actId="20577"/>
        <pc:sldMkLst>
          <pc:docMk/>
          <pc:sldMk cId="1609646435" sldId="281"/>
        </pc:sldMkLst>
        <pc:spChg chg="mod">
          <ac:chgData name="L Roberts" userId="S::lroberts@ohacademy.co.uk::bd6b7227-230d-44c8-b4fe-a13c6c7d9260" providerId="AD" clId="Web-{36FC4A7F-D36D-4A5E-85E7-F7B11AB4A389}" dt="2023-10-20T16:35:53.323" v="111" actId="20577"/>
          <ac:spMkLst>
            <pc:docMk/>
            <pc:sldMk cId="1609646435" sldId="281"/>
            <ac:spMk id="7" creationId="{FAC01E74-2C7B-BDB2-A0A7-940AA74B1685}"/>
          </ac:spMkLst>
        </pc:spChg>
      </pc:sldChg>
      <pc:sldChg chg="modSp add">
        <pc:chgData name="L Roberts" userId="S::lroberts@ohacademy.co.uk::bd6b7227-230d-44c8-b4fe-a13c6c7d9260" providerId="AD" clId="Web-{36FC4A7F-D36D-4A5E-85E7-F7B11AB4A389}" dt="2023-10-20T16:35:39.588" v="101" actId="20577"/>
        <pc:sldMkLst>
          <pc:docMk/>
          <pc:sldMk cId="3058252043" sldId="282"/>
        </pc:sldMkLst>
        <pc:spChg chg="mod">
          <ac:chgData name="L Roberts" userId="S::lroberts@ohacademy.co.uk::bd6b7227-230d-44c8-b4fe-a13c6c7d9260" providerId="AD" clId="Web-{36FC4A7F-D36D-4A5E-85E7-F7B11AB4A389}" dt="2023-10-20T16:35:39.588" v="101" actId="20577"/>
          <ac:spMkLst>
            <pc:docMk/>
            <pc:sldMk cId="3058252043" sldId="282"/>
            <ac:spMk id="7" creationId="{FAC01E74-2C7B-BDB2-A0A7-940AA74B1685}"/>
          </ac:spMkLst>
        </pc:spChg>
      </pc:sldChg>
      <pc:sldChg chg="addSp modSp add">
        <pc:chgData name="L Roberts" userId="S::lroberts@ohacademy.co.uk::bd6b7227-230d-44c8-b4fe-a13c6c7d9260" providerId="AD" clId="Web-{36FC4A7F-D36D-4A5E-85E7-F7B11AB4A389}" dt="2023-10-20T16:34:45.290" v="70" actId="1076"/>
        <pc:sldMkLst>
          <pc:docMk/>
          <pc:sldMk cId="4061381524" sldId="283"/>
        </pc:sldMkLst>
        <pc:spChg chg="add mod">
          <ac:chgData name="L Roberts" userId="S::lroberts@ohacademy.co.uk::bd6b7227-230d-44c8-b4fe-a13c6c7d9260" providerId="AD" clId="Web-{36FC4A7F-D36D-4A5E-85E7-F7B11AB4A389}" dt="2023-10-20T16:34:25.961" v="58" actId="20577"/>
          <ac:spMkLst>
            <pc:docMk/>
            <pc:sldMk cId="4061381524" sldId="283"/>
            <ac:spMk id="14" creationId="{21709DA0-72F4-2D21-62BB-2EABED70A8B9}"/>
          </ac:spMkLst>
        </pc:spChg>
        <pc:spChg chg="add mod">
          <ac:chgData name="L Roberts" userId="S::lroberts@ohacademy.co.uk::bd6b7227-230d-44c8-b4fe-a13c6c7d9260" providerId="AD" clId="Web-{36FC4A7F-D36D-4A5E-85E7-F7B11AB4A389}" dt="2023-10-20T16:34:33.821" v="63" actId="14100"/>
          <ac:spMkLst>
            <pc:docMk/>
            <pc:sldMk cId="4061381524" sldId="283"/>
            <ac:spMk id="15" creationId="{F2C98E38-B11E-9976-4FBA-92907889BF8B}"/>
          </ac:spMkLst>
        </pc:spChg>
        <pc:spChg chg="add mod">
          <ac:chgData name="L Roberts" userId="S::lroberts@ohacademy.co.uk::bd6b7227-230d-44c8-b4fe-a13c6c7d9260" providerId="AD" clId="Web-{36FC4A7F-D36D-4A5E-85E7-F7B11AB4A389}" dt="2023-10-20T16:34:45.290" v="70" actId="1076"/>
          <ac:spMkLst>
            <pc:docMk/>
            <pc:sldMk cId="4061381524" sldId="283"/>
            <ac:spMk id="16" creationId="{B9A88D32-4FB5-10B1-9772-88733ECBBA33}"/>
          </ac:spMkLst>
        </pc:spChg>
      </pc:sldChg>
      <pc:sldChg chg="modSp add">
        <pc:chgData name="L Roberts" userId="S::lroberts@ohacademy.co.uk::bd6b7227-230d-44c8-b4fe-a13c6c7d9260" providerId="AD" clId="Web-{36FC4A7F-D36D-4A5E-85E7-F7B11AB4A389}" dt="2023-10-20T16:34:12.289" v="54" actId="20577"/>
        <pc:sldMkLst>
          <pc:docMk/>
          <pc:sldMk cId="3436927132" sldId="284"/>
        </pc:sldMkLst>
        <pc:spChg chg="mod">
          <ac:chgData name="L Roberts" userId="S::lroberts@ohacademy.co.uk::bd6b7227-230d-44c8-b4fe-a13c6c7d9260" providerId="AD" clId="Web-{36FC4A7F-D36D-4A5E-85E7-F7B11AB4A389}" dt="2023-10-20T16:34:12.289" v="54" actId="20577"/>
          <ac:spMkLst>
            <pc:docMk/>
            <pc:sldMk cId="3436927132" sldId="284"/>
            <ac:spMk id="9" creationId="{D922F654-5828-B20E-4BD4-FC2B2E35F93D}"/>
          </ac:spMkLst>
        </pc:spChg>
      </pc:sldChg>
      <pc:sldChg chg="modSp add">
        <pc:chgData name="L Roberts" userId="S::lroberts@ohacademy.co.uk::bd6b7227-230d-44c8-b4fe-a13c6c7d9260" providerId="AD" clId="Web-{36FC4A7F-D36D-4A5E-85E7-F7B11AB4A389}" dt="2023-10-20T16:33:36.569" v="30" actId="20577"/>
        <pc:sldMkLst>
          <pc:docMk/>
          <pc:sldMk cId="3047291985" sldId="285"/>
        </pc:sldMkLst>
        <pc:spChg chg="mod">
          <ac:chgData name="L Roberts" userId="S::lroberts@ohacademy.co.uk::bd6b7227-230d-44c8-b4fe-a13c6c7d9260" providerId="AD" clId="Web-{36FC4A7F-D36D-4A5E-85E7-F7B11AB4A389}" dt="2023-10-20T16:33:24.929" v="23" actId="20577"/>
          <ac:spMkLst>
            <pc:docMk/>
            <pc:sldMk cId="3047291985" sldId="285"/>
            <ac:spMk id="6" creationId="{F3866C31-0780-0D73-241E-EE05A61E3BEA}"/>
          </ac:spMkLst>
        </pc:spChg>
        <pc:spChg chg="mod">
          <ac:chgData name="L Roberts" userId="S::lroberts@ohacademy.co.uk::bd6b7227-230d-44c8-b4fe-a13c6c7d9260" providerId="AD" clId="Web-{36FC4A7F-D36D-4A5E-85E7-F7B11AB4A389}" dt="2023-10-20T16:33:36.569" v="30" actId="20577"/>
          <ac:spMkLst>
            <pc:docMk/>
            <pc:sldMk cId="3047291985" sldId="285"/>
            <ac:spMk id="7" creationId="{FAC01E74-2C7B-BDB2-A0A7-940AA74B1685}"/>
          </ac:spMkLst>
        </pc:spChg>
      </pc:sldChg>
    </pc:docChg>
  </pc:docChgLst>
  <pc:docChgLst>
    <pc:chgData name="L Roberts" userId="S::lroberts@ohacademy.co.uk::bd6b7227-230d-44c8-b4fe-a13c6c7d9260" providerId="AD" clId="Web-{BEB586F8-4033-4839-8E54-A2F62411CC80}"/>
    <pc:docChg chg="addSld delSld modSld">
      <pc:chgData name="L Roberts" userId="S::lroberts@ohacademy.co.uk::bd6b7227-230d-44c8-b4fe-a13c6c7d9260" providerId="AD" clId="Web-{BEB586F8-4033-4839-8E54-A2F62411CC80}" dt="2024-03-24T17:58:36.338" v="532" actId="1076"/>
      <pc:docMkLst>
        <pc:docMk/>
      </pc:docMkLst>
      <pc:sldChg chg="del">
        <pc:chgData name="L Roberts" userId="S::lroberts@ohacademy.co.uk::bd6b7227-230d-44c8-b4fe-a13c6c7d9260" providerId="AD" clId="Web-{BEB586F8-4033-4839-8E54-A2F62411CC80}" dt="2024-03-24T16:49:17.314" v="16"/>
        <pc:sldMkLst>
          <pc:docMk/>
          <pc:sldMk cId="3853781761" sldId="265"/>
        </pc:sldMkLst>
      </pc:sldChg>
      <pc:sldChg chg="del">
        <pc:chgData name="L Roberts" userId="S::lroberts@ohacademy.co.uk::bd6b7227-230d-44c8-b4fe-a13c6c7d9260" providerId="AD" clId="Web-{BEB586F8-4033-4839-8E54-A2F62411CC80}" dt="2024-03-24T16:49:16.658" v="15"/>
        <pc:sldMkLst>
          <pc:docMk/>
          <pc:sldMk cId="3732350672" sldId="266"/>
        </pc:sldMkLst>
      </pc:sldChg>
      <pc:sldChg chg="del">
        <pc:chgData name="L Roberts" userId="S::lroberts@ohacademy.co.uk::bd6b7227-230d-44c8-b4fe-a13c6c7d9260" providerId="AD" clId="Web-{BEB586F8-4033-4839-8E54-A2F62411CC80}" dt="2024-03-24T16:49:15.986" v="14"/>
        <pc:sldMkLst>
          <pc:docMk/>
          <pc:sldMk cId="2568940031" sldId="267"/>
        </pc:sldMkLst>
      </pc:sldChg>
      <pc:sldChg chg="del">
        <pc:chgData name="L Roberts" userId="S::lroberts@ohacademy.co.uk::bd6b7227-230d-44c8-b4fe-a13c6c7d9260" providerId="AD" clId="Web-{BEB586F8-4033-4839-8E54-A2F62411CC80}" dt="2024-03-24T16:49:13.798" v="13"/>
        <pc:sldMkLst>
          <pc:docMk/>
          <pc:sldMk cId="2026921226" sldId="268"/>
        </pc:sldMkLst>
      </pc:sldChg>
      <pc:sldChg chg="del">
        <pc:chgData name="L Roberts" userId="S::lroberts@ohacademy.co.uk::bd6b7227-230d-44c8-b4fe-a13c6c7d9260" providerId="AD" clId="Web-{BEB586F8-4033-4839-8E54-A2F62411CC80}" dt="2024-03-24T16:49:13.032" v="12"/>
        <pc:sldMkLst>
          <pc:docMk/>
          <pc:sldMk cId="1231436615" sldId="269"/>
        </pc:sldMkLst>
      </pc:sldChg>
      <pc:sldChg chg="del">
        <pc:chgData name="L Roberts" userId="S::lroberts@ohacademy.co.uk::bd6b7227-230d-44c8-b4fe-a13c6c7d9260" providerId="AD" clId="Web-{BEB586F8-4033-4839-8E54-A2F62411CC80}" dt="2024-03-24T16:49:12.486" v="11"/>
        <pc:sldMkLst>
          <pc:docMk/>
          <pc:sldMk cId="1141204846" sldId="270"/>
        </pc:sldMkLst>
      </pc:sldChg>
      <pc:sldChg chg="del">
        <pc:chgData name="L Roberts" userId="S::lroberts@ohacademy.co.uk::bd6b7227-230d-44c8-b4fe-a13c6c7d9260" providerId="AD" clId="Web-{BEB586F8-4033-4839-8E54-A2F62411CC80}" dt="2024-03-24T16:49:19.908" v="20"/>
        <pc:sldMkLst>
          <pc:docMk/>
          <pc:sldMk cId="2178152752" sldId="279"/>
        </pc:sldMkLst>
      </pc:sldChg>
      <pc:sldChg chg="del">
        <pc:chgData name="L Roberts" userId="S::lroberts@ohacademy.co.uk::bd6b7227-230d-44c8-b4fe-a13c6c7d9260" providerId="AD" clId="Web-{BEB586F8-4033-4839-8E54-A2F62411CC80}" dt="2024-03-24T16:49:06.688" v="6"/>
        <pc:sldMkLst>
          <pc:docMk/>
          <pc:sldMk cId="1813205631" sldId="363"/>
        </pc:sldMkLst>
      </pc:sldChg>
      <pc:sldChg chg="del">
        <pc:chgData name="L Roberts" userId="S::lroberts@ohacademy.co.uk::bd6b7227-230d-44c8-b4fe-a13c6c7d9260" providerId="AD" clId="Web-{BEB586F8-4033-4839-8E54-A2F62411CC80}" dt="2024-03-24T16:49:05.860" v="5"/>
        <pc:sldMkLst>
          <pc:docMk/>
          <pc:sldMk cId="3436611376" sldId="364"/>
        </pc:sldMkLst>
      </pc:sldChg>
      <pc:sldChg chg="del">
        <pc:chgData name="L Roberts" userId="S::lroberts@ohacademy.co.uk::bd6b7227-230d-44c8-b4fe-a13c6c7d9260" providerId="AD" clId="Web-{BEB586F8-4033-4839-8E54-A2F62411CC80}" dt="2024-03-24T16:49:19.205" v="19"/>
        <pc:sldMkLst>
          <pc:docMk/>
          <pc:sldMk cId="3649443637" sldId="526"/>
        </pc:sldMkLst>
      </pc:sldChg>
      <pc:sldChg chg="del">
        <pc:chgData name="L Roberts" userId="S::lroberts@ohacademy.co.uk::bd6b7227-230d-44c8-b4fe-a13c6c7d9260" providerId="AD" clId="Web-{BEB586F8-4033-4839-8E54-A2F62411CC80}" dt="2024-03-24T16:49:18.626" v="18"/>
        <pc:sldMkLst>
          <pc:docMk/>
          <pc:sldMk cId="2393360235" sldId="527"/>
        </pc:sldMkLst>
      </pc:sldChg>
      <pc:sldChg chg="del">
        <pc:chgData name="L Roberts" userId="S::lroberts@ohacademy.co.uk::bd6b7227-230d-44c8-b4fe-a13c6c7d9260" providerId="AD" clId="Web-{BEB586F8-4033-4839-8E54-A2F62411CC80}" dt="2024-03-24T16:49:17.986" v="17"/>
        <pc:sldMkLst>
          <pc:docMk/>
          <pc:sldMk cId="2482160636" sldId="528"/>
        </pc:sldMkLst>
      </pc:sldChg>
      <pc:sldChg chg="del">
        <pc:chgData name="L Roberts" userId="S::lroberts@ohacademy.co.uk::bd6b7227-230d-44c8-b4fe-a13c6c7d9260" providerId="AD" clId="Web-{BEB586F8-4033-4839-8E54-A2F62411CC80}" dt="2024-03-24T16:49:08.563" v="9"/>
        <pc:sldMkLst>
          <pc:docMk/>
          <pc:sldMk cId="764470000" sldId="529"/>
        </pc:sldMkLst>
      </pc:sldChg>
      <pc:sldChg chg="del">
        <pc:chgData name="L Roberts" userId="S::lroberts@ohacademy.co.uk::bd6b7227-230d-44c8-b4fe-a13c6c7d9260" providerId="AD" clId="Web-{BEB586F8-4033-4839-8E54-A2F62411CC80}" dt="2024-03-24T16:49:07.360" v="7"/>
        <pc:sldMkLst>
          <pc:docMk/>
          <pc:sldMk cId="1073763318" sldId="530"/>
        </pc:sldMkLst>
      </pc:sldChg>
      <pc:sldChg chg="del">
        <pc:chgData name="L Roberts" userId="S::lroberts@ohacademy.co.uk::bd6b7227-230d-44c8-b4fe-a13c6c7d9260" providerId="AD" clId="Web-{BEB586F8-4033-4839-8E54-A2F62411CC80}" dt="2024-03-24T16:49:07.970" v="8"/>
        <pc:sldMkLst>
          <pc:docMk/>
          <pc:sldMk cId="130109351" sldId="531"/>
        </pc:sldMkLst>
      </pc:sldChg>
      <pc:sldChg chg="del">
        <pc:chgData name="L Roberts" userId="S::lroberts@ohacademy.co.uk::bd6b7227-230d-44c8-b4fe-a13c6c7d9260" providerId="AD" clId="Web-{BEB586F8-4033-4839-8E54-A2F62411CC80}" dt="2024-03-24T16:49:09.095" v="10"/>
        <pc:sldMkLst>
          <pc:docMk/>
          <pc:sldMk cId="2885823482" sldId="532"/>
        </pc:sldMkLst>
      </pc:sldChg>
      <pc:sldChg chg="modSp add">
        <pc:chgData name="L Roberts" userId="S::lroberts@ohacademy.co.uk::bd6b7227-230d-44c8-b4fe-a13c6c7d9260" providerId="AD" clId="Web-{BEB586F8-4033-4839-8E54-A2F62411CC80}" dt="2024-03-24T17:58:36.338" v="532" actId="1076"/>
        <pc:sldMkLst>
          <pc:docMk/>
          <pc:sldMk cId="4048072134" sldId="533"/>
        </pc:sldMkLst>
        <pc:spChg chg="mod">
          <ac:chgData name="L Roberts" userId="S::lroberts@ohacademy.co.uk::bd6b7227-230d-44c8-b4fe-a13c6c7d9260" providerId="AD" clId="Web-{BEB586F8-4033-4839-8E54-A2F62411CC80}" dt="2024-03-24T17:58:36.338" v="532" actId="1076"/>
          <ac:spMkLst>
            <pc:docMk/>
            <pc:sldMk cId="4048072134" sldId="533"/>
            <ac:spMk id="3" creationId="{4CB25465-865D-ED0B-5925-13C37F14DA12}"/>
          </ac:spMkLst>
        </pc:spChg>
        <pc:spChg chg="mod">
          <ac:chgData name="L Roberts" userId="S::lroberts@ohacademy.co.uk::bd6b7227-230d-44c8-b4fe-a13c6c7d9260" providerId="AD" clId="Web-{BEB586F8-4033-4839-8E54-A2F62411CC80}" dt="2024-03-24T17:56:45.177" v="519" actId="1076"/>
          <ac:spMkLst>
            <pc:docMk/>
            <pc:sldMk cId="4048072134" sldId="533"/>
            <ac:spMk id="4" creationId="{891DE45A-D42E-8EDE-55C1-F1A0F89B9A07}"/>
          </ac:spMkLst>
        </pc:spChg>
        <pc:spChg chg="mod">
          <ac:chgData name="L Roberts" userId="S::lroberts@ohacademy.co.uk::bd6b7227-230d-44c8-b4fe-a13c6c7d9260" providerId="AD" clId="Web-{BEB586F8-4033-4839-8E54-A2F62411CC80}" dt="2024-03-24T17:56:42.380" v="518" actId="20577"/>
          <ac:spMkLst>
            <pc:docMk/>
            <pc:sldMk cId="4048072134" sldId="533"/>
            <ac:spMk id="10" creationId="{A8624E30-96EC-0F07-A5A9-D2E9B7763D4C}"/>
          </ac:spMkLst>
        </pc:spChg>
      </pc:sldChg>
      <pc:sldChg chg="addSp delSp modSp add">
        <pc:chgData name="L Roberts" userId="S::lroberts@ohacademy.co.uk::bd6b7227-230d-44c8-b4fe-a13c6c7d9260" providerId="AD" clId="Web-{BEB586F8-4033-4839-8E54-A2F62411CC80}" dt="2024-03-24T17:56:24.848" v="503" actId="20577"/>
        <pc:sldMkLst>
          <pc:docMk/>
          <pc:sldMk cId="3516175481" sldId="534"/>
        </pc:sldMkLst>
        <pc:spChg chg="add mod">
          <ac:chgData name="L Roberts" userId="S::lroberts@ohacademy.co.uk::bd6b7227-230d-44c8-b4fe-a13c6c7d9260" providerId="AD" clId="Web-{BEB586F8-4033-4839-8E54-A2F62411CC80}" dt="2024-03-24T17:48:53.487" v="444" actId="20577"/>
          <ac:spMkLst>
            <pc:docMk/>
            <pc:sldMk cId="3516175481" sldId="534"/>
            <ac:spMk id="3" creationId="{73B09F3A-3FB8-6067-2D82-A20C35824A6B}"/>
          </ac:spMkLst>
        </pc:spChg>
        <pc:spChg chg="mod">
          <ac:chgData name="L Roberts" userId="S::lroberts@ohacademy.co.uk::bd6b7227-230d-44c8-b4fe-a13c6c7d9260" providerId="AD" clId="Web-{BEB586F8-4033-4839-8E54-A2F62411CC80}" dt="2024-03-24T17:41:25.076" v="406" actId="20577"/>
          <ac:spMkLst>
            <pc:docMk/>
            <pc:sldMk cId="3516175481" sldId="534"/>
            <ac:spMk id="5" creationId="{B5F26510-5F35-9BE1-F622-7E5C85C51E8B}"/>
          </ac:spMkLst>
        </pc:spChg>
        <pc:spChg chg="del mod">
          <ac:chgData name="L Roberts" userId="S::lroberts@ohacademy.co.uk::bd6b7227-230d-44c8-b4fe-a13c6c7d9260" providerId="AD" clId="Web-{BEB586F8-4033-4839-8E54-A2F62411CC80}" dt="2024-03-24T17:04:10.225" v="401"/>
          <ac:spMkLst>
            <pc:docMk/>
            <pc:sldMk cId="3516175481" sldId="534"/>
            <ac:spMk id="6" creationId="{0C5F9959-0969-748C-4E2F-834EC48A6B10}"/>
          </ac:spMkLst>
        </pc:spChg>
        <pc:spChg chg="mod">
          <ac:chgData name="L Roberts" userId="S::lroberts@ohacademy.co.uk::bd6b7227-230d-44c8-b4fe-a13c6c7d9260" providerId="AD" clId="Web-{BEB586F8-4033-4839-8E54-A2F62411CC80}" dt="2024-03-24T17:56:24.848" v="503" actId="20577"/>
          <ac:spMkLst>
            <pc:docMk/>
            <pc:sldMk cId="3516175481" sldId="534"/>
            <ac:spMk id="10" creationId="{A8624E30-96EC-0F07-A5A9-D2E9B7763D4C}"/>
          </ac:spMkLst>
        </pc:spChg>
      </pc:sldChg>
      <pc:sldChg chg="addSp delSp modSp add">
        <pc:chgData name="L Roberts" userId="S::lroberts@ohacademy.co.uk::bd6b7227-230d-44c8-b4fe-a13c6c7d9260" providerId="AD" clId="Web-{BEB586F8-4033-4839-8E54-A2F62411CC80}" dt="2024-03-24T17:56:00.785" v="500" actId="1076"/>
        <pc:sldMkLst>
          <pc:docMk/>
          <pc:sldMk cId="2276162074" sldId="535"/>
        </pc:sldMkLst>
        <pc:spChg chg="mod">
          <ac:chgData name="L Roberts" userId="S::lroberts@ohacademy.co.uk::bd6b7227-230d-44c8-b4fe-a13c6c7d9260" providerId="AD" clId="Web-{BEB586F8-4033-4839-8E54-A2F62411CC80}" dt="2024-03-24T17:41:37.889" v="407" actId="20577"/>
          <ac:spMkLst>
            <pc:docMk/>
            <pc:sldMk cId="2276162074" sldId="535"/>
            <ac:spMk id="3" creationId="{5EAA123C-1AF0-082E-8B78-5CBAF9E1D8BD}"/>
          </ac:spMkLst>
        </pc:spChg>
        <pc:spChg chg="mod">
          <ac:chgData name="L Roberts" userId="S::lroberts@ohacademy.co.uk::bd6b7227-230d-44c8-b4fe-a13c6c7d9260" providerId="AD" clId="Web-{BEB586F8-4033-4839-8E54-A2F62411CC80}" dt="2024-03-24T17:56:00.785" v="500" actId="1076"/>
          <ac:spMkLst>
            <pc:docMk/>
            <pc:sldMk cId="2276162074" sldId="535"/>
            <ac:spMk id="4" creationId="{891DE45A-D42E-8EDE-55C1-F1A0F89B9A07}"/>
          </ac:spMkLst>
        </pc:spChg>
        <pc:spChg chg="mod">
          <ac:chgData name="L Roberts" userId="S::lroberts@ohacademy.co.uk::bd6b7227-230d-44c8-b4fe-a13c6c7d9260" providerId="AD" clId="Web-{BEB586F8-4033-4839-8E54-A2F62411CC80}" dt="2024-03-24T17:55:54.832" v="499" actId="20577"/>
          <ac:spMkLst>
            <pc:docMk/>
            <pc:sldMk cId="2276162074" sldId="535"/>
            <ac:spMk id="10" creationId="{A8624E30-96EC-0F07-A5A9-D2E9B7763D4C}"/>
          </ac:spMkLst>
        </pc:spChg>
        <pc:picChg chg="del">
          <ac:chgData name="L Roberts" userId="S::lroberts@ohacademy.co.uk::bd6b7227-230d-44c8-b4fe-a13c6c7d9260" providerId="AD" clId="Web-{BEB586F8-4033-4839-8E54-A2F62411CC80}" dt="2024-03-24T17:00:27.247" v="301"/>
          <ac:picMkLst>
            <pc:docMk/>
            <pc:sldMk cId="2276162074" sldId="535"/>
            <ac:picMk id="2" creationId="{3A5E69A1-FF9E-68E9-E635-0DBD11512E8A}"/>
          </ac:picMkLst>
        </pc:picChg>
        <pc:picChg chg="add mod">
          <ac:chgData name="L Roberts" userId="S::lroberts@ohacademy.co.uk::bd6b7227-230d-44c8-b4fe-a13c6c7d9260" providerId="AD" clId="Web-{BEB586F8-4033-4839-8E54-A2F62411CC80}" dt="2024-03-24T17:03:38.176" v="388" actId="1076"/>
          <ac:picMkLst>
            <pc:docMk/>
            <pc:sldMk cId="2276162074" sldId="535"/>
            <ac:picMk id="5" creationId="{5D28A8C8-2AF9-A675-B5E0-B58BA89F3DFC}"/>
          </ac:picMkLst>
        </pc:picChg>
        <pc:picChg chg="del">
          <ac:chgData name="L Roberts" userId="S::lroberts@ohacademy.co.uk::bd6b7227-230d-44c8-b4fe-a13c6c7d9260" providerId="AD" clId="Web-{BEB586F8-4033-4839-8E54-A2F62411CC80}" dt="2024-03-24T17:00:21.013" v="298"/>
          <ac:picMkLst>
            <pc:docMk/>
            <pc:sldMk cId="2276162074" sldId="535"/>
            <ac:picMk id="7" creationId="{D1F08FF6-37AA-24C8-3D0D-B27BFA632EBB}"/>
          </ac:picMkLst>
        </pc:picChg>
      </pc:sldChg>
      <pc:sldChg chg="modSp add">
        <pc:chgData name="L Roberts" userId="S::lroberts@ohacademy.co.uk::bd6b7227-230d-44c8-b4fe-a13c6c7d9260" providerId="AD" clId="Web-{BEB586F8-4033-4839-8E54-A2F62411CC80}" dt="2024-03-24T17:00:16.731" v="297" actId="20577"/>
        <pc:sldMkLst>
          <pc:docMk/>
          <pc:sldMk cId="913970638" sldId="536"/>
        </pc:sldMkLst>
        <pc:spChg chg="mod">
          <ac:chgData name="L Roberts" userId="S::lroberts@ohacademy.co.uk::bd6b7227-230d-44c8-b4fe-a13c6c7d9260" providerId="AD" clId="Web-{BEB586F8-4033-4839-8E54-A2F62411CC80}" dt="2024-03-24T17:00:16.731" v="297" actId="20577"/>
          <ac:spMkLst>
            <pc:docMk/>
            <pc:sldMk cId="913970638" sldId="536"/>
            <ac:spMk id="5" creationId="{4480FB3B-E3E9-08E1-1BBB-D89390CE5D07}"/>
          </ac:spMkLst>
        </pc:spChg>
        <pc:spChg chg="mod">
          <ac:chgData name="L Roberts" userId="S::lroberts@ohacademy.co.uk::bd6b7227-230d-44c8-b4fe-a13c6c7d9260" providerId="AD" clId="Web-{BEB586F8-4033-4839-8E54-A2F62411CC80}" dt="2024-03-24T16:53:48.842" v="116" actId="20577"/>
          <ac:spMkLst>
            <pc:docMk/>
            <pc:sldMk cId="913970638" sldId="536"/>
            <ac:spMk id="10" creationId="{A8624E30-96EC-0F07-A5A9-D2E9B7763D4C}"/>
          </ac:spMkLst>
        </pc:spChg>
      </pc:sldChg>
      <pc:sldChg chg="addSp delSp modSp add">
        <pc:chgData name="L Roberts" userId="S::lroberts@ohacademy.co.uk::bd6b7227-230d-44c8-b4fe-a13c6c7d9260" providerId="AD" clId="Web-{BEB586F8-4033-4839-8E54-A2F62411CC80}" dt="2024-03-24T16:53:26.138" v="89" actId="1076"/>
        <pc:sldMkLst>
          <pc:docMk/>
          <pc:sldMk cId="2119759023" sldId="537"/>
        </pc:sldMkLst>
        <pc:spChg chg="mod">
          <ac:chgData name="L Roberts" userId="S::lroberts@ohacademy.co.uk::bd6b7227-230d-44c8-b4fe-a13c6c7d9260" providerId="AD" clId="Web-{BEB586F8-4033-4839-8E54-A2F62411CC80}" dt="2024-03-24T16:53:00.449" v="86" actId="14100"/>
          <ac:spMkLst>
            <pc:docMk/>
            <pc:sldMk cId="2119759023" sldId="537"/>
            <ac:spMk id="5" creationId="{A199A3E4-072D-352C-B77B-A06169FC64BC}"/>
          </ac:spMkLst>
        </pc:spChg>
        <pc:spChg chg="mod">
          <ac:chgData name="L Roberts" userId="S::lroberts@ohacademy.co.uk::bd6b7227-230d-44c8-b4fe-a13c6c7d9260" providerId="AD" clId="Web-{BEB586F8-4033-4839-8E54-A2F62411CC80}" dt="2024-03-24T16:51:44.444" v="31" actId="20577"/>
          <ac:spMkLst>
            <pc:docMk/>
            <pc:sldMk cId="2119759023" sldId="537"/>
            <ac:spMk id="10" creationId="{A8624E30-96EC-0F07-A5A9-D2E9B7763D4C}"/>
          </ac:spMkLst>
        </pc:spChg>
        <pc:picChg chg="del">
          <ac:chgData name="L Roberts" userId="S::lroberts@ohacademy.co.uk::bd6b7227-230d-44c8-b4fe-a13c6c7d9260" providerId="AD" clId="Web-{BEB586F8-4033-4839-8E54-A2F62411CC80}" dt="2024-03-24T16:51:50.663" v="38"/>
          <ac:picMkLst>
            <pc:docMk/>
            <pc:sldMk cId="2119759023" sldId="537"/>
            <ac:picMk id="2" creationId="{B8412993-68FE-48DB-B8ED-C95DD1CF6487}"/>
          </ac:picMkLst>
        </pc:picChg>
        <pc:picChg chg="add mod">
          <ac:chgData name="L Roberts" userId="S::lroberts@ohacademy.co.uk::bd6b7227-230d-44c8-b4fe-a13c6c7d9260" providerId="AD" clId="Web-{BEB586F8-4033-4839-8E54-A2F62411CC80}" dt="2024-03-24T16:53:26.138" v="89" actId="1076"/>
          <ac:picMkLst>
            <pc:docMk/>
            <pc:sldMk cId="2119759023" sldId="537"/>
            <ac:picMk id="3" creationId="{D41B314F-666C-10A3-FEC2-E03ECA064ACE}"/>
          </ac:picMkLst>
        </pc:picChg>
      </pc:sldChg>
      <pc:sldChg chg="addSp delSp modSp add del replId">
        <pc:chgData name="L Roberts" userId="S::lroberts@ohacademy.co.uk::bd6b7227-230d-44c8-b4fe-a13c6c7d9260" providerId="AD" clId="Web-{BEB586F8-4033-4839-8E54-A2F62411CC80}" dt="2024-03-24T17:56:29.098" v="504"/>
        <pc:sldMkLst>
          <pc:docMk/>
          <pc:sldMk cId="1315040737" sldId="538"/>
        </pc:sldMkLst>
        <pc:spChg chg="mod">
          <ac:chgData name="L Roberts" userId="S::lroberts@ohacademy.co.uk::bd6b7227-230d-44c8-b4fe-a13c6c7d9260" providerId="AD" clId="Web-{BEB586F8-4033-4839-8E54-A2F62411CC80}" dt="2024-03-24T17:53:57.249" v="480" actId="20577"/>
          <ac:spMkLst>
            <pc:docMk/>
            <pc:sldMk cId="1315040737" sldId="538"/>
            <ac:spMk id="3" creationId="{73B09F3A-3FB8-6067-2D82-A20C35824A6B}"/>
          </ac:spMkLst>
        </pc:spChg>
        <pc:spChg chg="mod">
          <ac:chgData name="L Roberts" userId="S::lroberts@ohacademy.co.uk::bd6b7227-230d-44c8-b4fe-a13c6c7d9260" providerId="AD" clId="Web-{BEB586F8-4033-4839-8E54-A2F62411CC80}" dt="2024-03-24T17:50:16.866" v="448" actId="20577"/>
          <ac:spMkLst>
            <pc:docMk/>
            <pc:sldMk cId="1315040737" sldId="538"/>
            <ac:spMk id="5" creationId="{B5F26510-5F35-9BE1-F622-7E5C85C51E8B}"/>
          </ac:spMkLst>
        </pc:spChg>
        <pc:picChg chg="add mod">
          <ac:chgData name="L Roberts" userId="S::lroberts@ohacademy.co.uk::bd6b7227-230d-44c8-b4fe-a13c6c7d9260" providerId="AD" clId="Web-{BEB586F8-4033-4839-8E54-A2F62411CC80}" dt="2024-03-24T17:54:11.125" v="483" actId="1076"/>
          <ac:picMkLst>
            <pc:docMk/>
            <pc:sldMk cId="1315040737" sldId="538"/>
            <ac:picMk id="2" creationId="{2DDB4C97-034C-688B-B629-C6DC3993F7AF}"/>
          </ac:picMkLst>
        </pc:picChg>
        <pc:picChg chg="del">
          <ac:chgData name="L Roberts" userId="S::lroberts@ohacademy.co.uk::bd6b7227-230d-44c8-b4fe-a13c6c7d9260" providerId="AD" clId="Web-{BEB586F8-4033-4839-8E54-A2F62411CC80}" dt="2024-03-24T17:53:57.765" v="481"/>
          <ac:picMkLst>
            <pc:docMk/>
            <pc:sldMk cId="1315040737" sldId="538"/>
            <ac:picMk id="7" creationId="{3C164ECC-CB0C-42FE-7120-7D37CA95BAE6}"/>
          </ac:picMkLst>
        </pc:picChg>
      </pc:sldChg>
    </pc:docChg>
  </pc:docChgLst>
  <pc:docChgLst>
    <pc:chgData name="A Freel" userId="S::afreel@ohacademy.co.uk::f6dead3d-cc44-4b49-aee1-60fe86f08dbd" providerId="AD" clId="Web-{447CBDA4-FBFC-1833-DD21-6135ACADAC5F}"/>
    <pc:docChg chg="addSld modSld">
      <pc:chgData name="A Freel" userId="S::afreel@ohacademy.co.uk::f6dead3d-cc44-4b49-aee1-60fe86f08dbd" providerId="AD" clId="Web-{447CBDA4-FBFC-1833-DD21-6135ACADAC5F}" dt="2023-10-25T14:52:34.093" v="58" actId="14100"/>
      <pc:docMkLst>
        <pc:docMk/>
      </pc:docMkLst>
      <pc:sldChg chg="modSp">
        <pc:chgData name="A Freel" userId="S::afreel@ohacademy.co.uk::f6dead3d-cc44-4b49-aee1-60fe86f08dbd" providerId="AD" clId="Web-{447CBDA4-FBFC-1833-DD21-6135ACADAC5F}" dt="2023-10-25T14:29:29.767" v="4" actId="20577"/>
        <pc:sldMkLst>
          <pc:docMk/>
          <pc:sldMk cId="3260134501" sldId="266"/>
        </pc:sldMkLst>
        <pc:spChg chg="mod">
          <ac:chgData name="A Freel" userId="S::afreel@ohacademy.co.uk::f6dead3d-cc44-4b49-aee1-60fe86f08dbd" providerId="AD" clId="Web-{447CBDA4-FBFC-1833-DD21-6135ACADAC5F}" dt="2023-10-25T14:29:29.767" v="4" actId="20577"/>
          <ac:spMkLst>
            <pc:docMk/>
            <pc:sldMk cId="3260134501" sldId="266"/>
            <ac:spMk id="10" creationId="{00000000-0000-0000-0000-000000000000}"/>
          </ac:spMkLst>
        </pc:spChg>
      </pc:sldChg>
      <pc:sldChg chg="modSp">
        <pc:chgData name="A Freel" userId="S::afreel@ohacademy.co.uk::f6dead3d-cc44-4b49-aee1-60fe86f08dbd" providerId="AD" clId="Web-{447CBDA4-FBFC-1833-DD21-6135ACADAC5F}" dt="2023-10-25T14:29:23.579" v="1" actId="20577"/>
        <pc:sldMkLst>
          <pc:docMk/>
          <pc:sldMk cId="2054790174" sldId="273"/>
        </pc:sldMkLst>
        <pc:spChg chg="mod">
          <ac:chgData name="A Freel" userId="S::afreel@ohacademy.co.uk::f6dead3d-cc44-4b49-aee1-60fe86f08dbd" providerId="AD" clId="Web-{447CBDA4-FBFC-1833-DD21-6135ACADAC5F}" dt="2023-10-25T14:29:23.579" v="1" actId="20577"/>
          <ac:spMkLst>
            <pc:docMk/>
            <pc:sldMk cId="2054790174" sldId="273"/>
            <ac:spMk id="2" creationId="{1B0ED6E1-8246-0845-CF85-32A4B9A028A7}"/>
          </ac:spMkLst>
        </pc:spChg>
      </pc:sldChg>
      <pc:sldChg chg="addSp delSp modSp add replId">
        <pc:chgData name="A Freel" userId="S::afreel@ohacademy.co.uk::f6dead3d-cc44-4b49-aee1-60fe86f08dbd" providerId="AD" clId="Web-{447CBDA4-FBFC-1833-DD21-6135ACADAC5F}" dt="2023-10-25T14:52:34.093" v="58" actId="14100"/>
        <pc:sldMkLst>
          <pc:docMk/>
          <pc:sldMk cId="3802075723" sldId="298"/>
        </pc:sldMkLst>
        <pc:spChg chg="add mod">
          <ac:chgData name="A Freel" userId="S::afreel@ohacademy.co.uk::f6dead3d-cc44-4b49-aee1-60fe86f08dbd" providerId="AD" clId="Web-{447CBDA4-FBFC-1833-DD21-6135ACADAC5F}" dt="2023-10-25T14:42:35.924" v="30" actId="20577"/>
          <ac:spMkLst>
            <pc:docMk/>
            <pc:sldMk cId="3802075723" sldId="298"/>
            <ac:spMk id="2" creationId="{ED58B668-264B-0471-1AB4-75C13F8F891A}"/>
          </ac:spMkLst>
        </pc:spChg>
        <pc:spChg chg="add mod">
          <ac:chgData name="A Freel" userId="S::afreel@ohacademy.co.uk::f6dead3d-cc44-4b49-aee1-60fe86f08dbd" providerId="AD" clId="Web-{447CBDA4-FBFC-1833-DD21-6135ACADAC5F}" dt="2023-10-25T14:43:29.988" v="52" actId="1076"/>
          <ac:spMkLst>
            <pc:docMk/>
            <pc:sldMk cId="3802075723" sldId="298"/>
            <ac:spMk id="3" creationId="{4B1F46B2-C6A2-DB46-1734-F9517AA45512}"/>
          </ac:spMkLst>
        </pc:spChg>
        <pc:spChg chg="add mod">
          <ac:chgData name="A Freel" userId="S::afreel@ohacademy.co.uk::f6dead3d-cc44-4b49-aee1-60fe86f08dbd" providerId="AD" clId="Web-{447CBDA4-FBFC-1833-DD21-6135ACADAC5F}" dt="2023-10-25T14:43:27.472" v="51" actId="1076"/>
          <ac:spMkLst>
            <pc:docMk/>
            <pc:sldMk cId="3802075723" sldId="298"/>
            <ac:spMk id="4" creationId="{ED35255A-3DD5-1112-F4FA-CDF04B42750B}"/>
          </ac:spMkLst>
        </pc:spChg>
        <pc:spChg chg="del">
          <ac:chgData name="A Freel" userId="S::afreel@ohacademy.co.uk::f6dead3d-cc44-4b49-aee1-60fe86f08dbd" providerId="AD" clId="Web-{447CBDA4-FBFC-1833-DD21-6135ACADAC5F}" dt="2023-10-25T14:42:08.627" v="21"/>
          <ac:spMkLst>
            <pc:docMk/>
            <pc:sldMk cId="3802075723" sldId="298"/>
            <ac:spMk id="23" creationId="{6C9BD701-7A4F-E745-4732-689FF7DE83EE}"/>
          </ac:spMkLst>
        </pc:spChg>
        <pc:spChg chg="del">
          <ac:chgData name="A Freel" userId="S::afreel@ohacademy.co.uk::f6dead3d-cc44-4b49-aee1-60fe86f08dbd" providerId="AD" clId="Web-{447CBDA4-FBFC-1833-DD21-6135ACADAC5F}" dt="2023-10-25T14:29:49.455" v="17"/>
          <ac:spMkLst>
            <pc:docMk/>
            <pc:sldMk cId="3802075723" sldId="298"/>
            <ac:spMk id="25" creationId="{42C9A348-E0FF-1442-0E03-B46642E59511}"/>
          </ac:spMkLst>
        </pc:spChg>
        <pc:spChg chg="del">
          <ac:chgData name="A Freel" userId="S::afreel@ohacademy.co.uk::f6dead3d-cc44-4b49-aee1-60fe86f08dbd" providerId="AD" clId="Web-{447CBDA4-FBFC-1833-DD21-6135ACADAC5F}" dt="2023-10-25T14:29:49.455" v="18"/>
          <ac:spMkLst>
            <pc:docMk/>
            <pc:sldMk cId="3802075723" sldId="298"/>
            <ac:spMk id="29" creationId="{8BCE6475-F4FC-AF93-30F7-72FB4A40AFDF}"/>
          </ac:spMkLst>
        </pc:spChg>
        <pc:spChg chg="del">
          <ac:chgData name="A Freel" userId="S::afreel@ohacademy.co.uk::f6dead3d-cc44-4b49-aee1-60fe86f08dbd" providerId="AD" clId="Web-{447CBDA4-FBFC-1833-DD21-6135ACADAC5F}" dt="2023-10-25T14:29:49.455" v="16"/>
          <ac:spMkLst>
            <pc:docMk/>
            <pc:sldMk cId="3802075723" sldId="298"/>
            <ac:spMk id="31" creationId="{25D3CB06-5834-2AA9-2E1F-26530252B23F}"/>
          </ac:spMkLst>
        </pc:spChg>
        <pc:spChg chg="del">
          <ac:chgData name="A Freel" userId="S::afreel@ohacademy.co.uk::f6dead3d-cc44-4b49-aee1-60fe86f08dbd" providerId="AD" clId="Web-{447CBDA4-FBFC-1833-DD21-6135ACADAC5F}" dt="2023-10-25T14:29:49.455" v="15"/>
          <ac:spMkLst>
            <pc:docMk/>
            <pc:sldMk cId="3802075723" sldId="298"/>
            <ac:spMk id="47" creationId="{14B4C22C-0F0B-4FB6-C601-82A75D3D3308}"/>
          </ac:spMkLst>
        </pc:spChg>
        <pc:spChg chg="del">
          <ac:chgData name="A Freel" userId="S::afreel@ohacademy.co.uk::f6dead3d-cc44-4b49-aee1-60fe86f08dbd" providerId="AD" clId="Web-{447CBDA4-FBFC-1833-DD21-6135ACADAC5F}" dt="2023-10-25T14:29:49.455" v="14"/>
          <ac:spMkLst>
            <pc:docMk/>
            <pc:sldMk cId="3802075723" sldId="298"/>
            <ac:spMk id="48" creationId="{44BA093C-164A-B45E-3890-DF7B3ACCC2B1}"/>
          </ac:spMkLst>
        </pc:spChg>
        <pc:spChg chg="del">
          <ac:chgData name="A Freel" userId="S::afreel@ohacademy.co.uk::f6dead3d-cc44-4b49-aee1-60fe86f08dbd" providerId="AD" clId="Web-{447CBDA4-FBFC-1833-DD21-6135ACADAC5F}" dt="2023-10-25T14:29:49.455" v="13"/>
          <ac:spMkLst>
            <pc:docMk/>
            <pc:sldMk cId="3802075723" sldId="298"/>
            <ac:spMk id="49" creationId="{E3166598-09DB-6622-06C5-E89A00F4E24B}"/>
          </ac:spMkLst>
        </pc:spChg>
        <pc:spChg chg="del">
          <ac:chgData name="A Freel" userId="S::afreel@ohacademy.co.uk::f6dead3d-cc44-4b49-aee1-60fe86f08dbd" providerId="AD" clId="Web-{447CBDA4-FBFC-1833-DD21-6135ACADAC5F}" dt="2023-10-25T14:29:49.455" v="12"/>
          <ac:spMkLst>
            <pc:docMk/>
            <pc:sldMk cId="3802075723" sldId="298"/>
            <ac:spMk id="50" creationId="{12D299A2-AC66-4727-D000-436496DF2FB8}"/>
          </ac:spMkLst>
        </pc:spChg>
        <pc:spChg chg="del">
          <ac:chgData name="A Freel" userId="S::afreel@ohacademy.co.uk::f6dead3d-cc44-4b49-aee1-60fe86f08dbd" providerId="AD" clId="Web-{447CBDA4-FBFC-1833-DD21-6135ACADAC5F}" dt="2023-10-25T14:29:49.455" v="11"/>
          <ac:spMkLst>
            <pc:docMk/>
            <pc:sldMk cId="3802075723" sldId="298"/>
            <ac:spMk id="51" creationId="{239B8311-BF12-8C86-C437-7F953D09E4DF}"/>
          </ac:spMkLst>
        </pc:spChg>
        <pc:spChg chg="del">
          <ac:chgData name="A Freel" userId="S::afreel@ohacademy.co.uk::f6dead3d-cc44-4b49-aee1-60fe86f08dbd" providerId="AD" clId="Web-{447CBDA4-FBFC-1833-DD21-6135ACADAC5F}" dt="2023-10-25T14:29:53.767" v="19"/>
          <ac:spMkLst>
            <pc:docMk/>
            <pc:sldMk cId="3802075723" sldId="298"/>
            <ac:spMk id="52" creationId="{D654D881-E2A8-8CA0-0ABD-D30D4102E11A}"/>
          </ac:spMkLst>
        </pc:spChg>
        <pc:spChg chg="del">
          <ac:chgData name="A Freel" userId="S::afreel@ohacademy.co.uk::f6dead3d-cc44-4b49-aee1-60fe86f08dbd" providerId="AD" clId="Web-{447CBDA4-FBFC-1833-DD21-6135ACADAC5F}" dt="2023-10-25T14:29:49.455" v="10"/>
          <ac:spMkLst>
            <pc:docMk/>
            <pc:sldMk cId="3802075723" sldId="298"/>
            <ac:spMk id="53" creationId="{EB29C925-0AE7-59DB-B3CB-E4650DB1EB59}"/>
          </ac:spMkLst>
        </pc:spChg>
        <pc:spChg chg="del">
          <ac:chgData name="A Freel" userId="S::afreel@ohacademy.co.uk::f6dead3d-cc44-4b49-aee1-60fe86f08dbd" providerId="AD" clId="Web-{447CBDA4-FBFC-1833-DD21-6135ACADAC5F}" dt="2023-10-25T14:29:49.455" v="9"/>
          <ac:spMkLst>
            <pc:docMk/>
            <pc:sldMk cId="3802075723" sldId="298"/>
            <ac:spMk id="54" creationId="{7284326D-59D8-348D-1E7D-27F8FBFD1DDC}"/>
          </ac:spMkLst>
        </pc:spChg>
        <pc:spChg chg="del">
          <ac:chgData name="A Freel" userId="S::afreel@ohacademy.co.uk::f6dead3d-cc44-4b49-aee1-60fe86f08dbd" providerId="AD" clId="Web-{447CBDA4-FBFC-1833-DD21-6135ACADAC5F}" dt="2023-10-25T14:29:55.721" v="20"/>
          <ac:spMkLst>
            <pc:docMk/>
            <pc:sldMk cId="3802075723" sldId="298"/>
            <ac:spMk id="55" creationId="{EB495236-116F-91AE-054F-98C15AC01F9C}"/>
          </ac:spMkLst>
        </pc:spChg>
        <pc:spChg chg="del">
          <ac:chgData name="A Freel" userId="S::afreel@ohacademy.co.uk::f6dead3d-cc44-4b49-aee1-60fe86f08dbd" providerId="AD" clId="Web-{447CBDA4-FBFC-1833-DD21-6135ACADAC5F}" dt="2023-10-25T14:29:49.455" v="8"/>
          <ac:spMkLst>
            <pc:docMk/>
            <pc:sldMk cId="3802075723" sldId="298"/>
            <ac:spMk id="56" creationId="{1517F1F6-ABA0-43B7-8CF0-1D42092309E4}"/>
          </ac:spMkLst>
        </pc:spChg>
        <pc:spChg chg="del">
          <ac:chgData name="A Freel" userId="S::afreel@ohacademy.co.uk::f6dead3d-cc44-4b49-aee1-60fe86f08dbd" providerId="AD" clId="Web-{447CBDA4-FBFC-1833-DD21-6135ACADAC5F}" dt="2023-10-25T14:29:49.455" v="7"/>
          <ac:spMkLst>
            <pc:docMk/>
            <pc:sldMk cId="3802075723" sldId="298"/>
            <ac:spMk id="57" creationId="{C9491ECF-9679-E77F-B4A2-DE92C8CC461B}"/>
          </ac:spMkLst>
        </pc:spChg>
        <pc:spChg chg="del">
          <ac:chgData name="A Freel" userId="S::afreel@ohacademy.co.uk::f6dead3d-cc44-4b49-aee1-60fe86f08dbd" providerId="AD" clId="Web-{447CBDA4-FBFC-1833-DD21-6135ACADAC5F}" dt="2023-10-25T14:29:49.455" v="6"/>
          <ac:spMkLst>
            <pc:docMk/>
            <pc:sldMk cId="3802075723" sldId="298"/>
            <ac:spMk id="58" creationId="{C3F597C0-B038-4E03-1F3D-307C9439F51C}"/>
          </ac:spMkLst>
        </pc:spChg>
        <pc:picChg chg="add mod">
          <ac:chgData name="A Freel" userId="S::afreel@ohacademy.co.uk::f6dead3d-cc44-4b49-aee1-60fe86f08dbd" providerId="AD" clId="Web-{447CBDA4-FBFC-1833-DD21-6135ACADAC5F}" dt="2023-10-25T14:43:24.660" v="50" actId="1076"/>
          <ac:picMkLst>
            <pc:docMk/>
            <pc:sldMk cId="3802075723" sldId="298"/>
            <ac:picMk id="5" creationId="{B7229AC8-E58E-F177-414A-298C68195B13}"/>
          </ac:picMkLst>
        </pc:picChg>
        <pc:picChg chg="add mod">
          <ac:chgData name="A Freel" userId="S::afreel@ohacademy.co.uk::f6dead3d-cc44-4b49-aee1-60fe86f08dbd" providerId="AD" clId="Web-{447CBDA4-FBFC-1833-DD21-6135ACADAC5F}" dt="2023-10-25T14:52:15.562" v="55" actId="14100"/>
          <ac:picMkLst>
            <pc:docMk/>
            <pc:sldMk cId="3802075723" sldId="298"/>
            <ac:picMk id="6" creationId="{F95999D7-EA40-F35F-E515-DED58AD345E5}"/>
          </ac:picMkLst>
        </pc:picChg>
        <pc:picChg chg="add mod">
          <ac:chgData name="A Freel" userId="S::afreel@ohacademy.co.uk::f6dead3d-cc44-4b49-aee1-60fe86f08dbd" providerId="AD" clId="Web-{447CBDA4-FBFC-1833-DD21-6135ACADAC5F}" dt="2023-10-25T14:52:34.093" v="58" actId="14100"/>
          <ac:picMkLst>
            <pc:docMk/>
            <pc:sldMk cId="3802075723" sldId="298"/>
            <ac:picMk id="7" creationId="{A1E9D843-46E7-60C2-0C4C-5C81C3938652}"/>
          </ac:picMkLst>
        </pc:picChg>
      </pc:sldChg>
    </pc:docChg>
  </pc:docChgLst>
  <pc:docChgLst>
    <pc:chgData clId="Web-{95CC1BDD-473A-06F9-7082-ADB7CA2A60AE}"/>
    <pc:docChg chg="delSld">
      <pc:chgData name="" userId="" providerId="" clId="Web-{95CC1BDD-473A-06F9-7082-ADB7CA2A60AE}" dt="2024-04-08T20:30:25.653" v="0"/>
      <pc:docMkLst>
        <pc:docMk/>
      </pc:docMkLst>
      <pc:sldChg chg="del">
        <pc:chgData name="" userId="" providerId="" clId="Web-{95CC1BDD-473A-06F9-7082-ADB7CA2A60AE}" dt="2024-04-08T20:30:25.653" v="0"/>
        <pc:sldMkLst>
          <pc:docMk/>
          <pc:sldMk cId="1954125503" sldId="286"/>
        </pc:sldMkLst>
      </pc:sldChg>
    </pc:docChg>
  </pc:docChgLst>
  <pc:docChgLst>
    <pc:chgData name="A Freel" userId="S::afreel@ohacademy.co.uk::f6dead3d-cc44-4b49-aee1-60fe86f08dbd" providerId="AD" clId="Web-{5E41687B-9864-013F-13FF-1DDEE64A99D3}"/>
    <pc:docChg chg="addSld modSld sldOrd">
      <pc:chgData name="A Freel" userId="S::afreel@ohacademy.co.uk::f6dead3d-cc44-4b49-aee1-60fe86f08dbd" providerId="AD" clId="Web-{5E41687B-9864-013F-13FF-1DDEE64A99D3}" dt="2024-05-01T06:43:08.517" v="40" actId="14100"/>
      <pc:docMkLst>
        <pc:docMk/>
      </pc:docMkLst>
      <pc:sldChg chg="addSp modSp">
        <pc:chgData name="A Freel" userId="S::afreel@ohacademy.co.uk::f6dead3d-cc44-4b49-aee1-60fe86f08dbd" providerId="AD" clId="Web-{5E41687B-9864-013F-13FF-1DDEE64A99D3}" dt="2024-04-30T09:35:02.020" v="14" actId="20577"/>
        <pc:sldMkLst>
          <pc:docMk/>
          <pc:sldMk cId="3445115411" sldId="263"/>
        </pc:sldMkLst>
        <pc:spChg chg="mod">
          <ac:chgData name="A Freel" userId="S::afreel@ohacademy.co.uk::f6dead3d-cc44-4b49-aee1-60fe86f08dbd" providerId="AD" clId="Web-{5E41687B-9864-013F-13FF-1DDEE64A99D3}" dt="2024-04-30T09:35:02.020" v="14" actId="20577"/>
          <ac:spMkLst>
            <pc:docMk/>
            <pc:sldMk cId="3445115411" sldId="263"/>
            <ac:spMk id="3" creationId="{DCD2A9AE-8C14-09DB-518E-15242DC61215}"/>
          </ac:spMkLst>
        </pc:spChg>
        <pc:picChg chg="add mod">
          <ac:chgData name="A Freel" userId="S::afreel@ohacademy.co.uk::f6dead3d-cc44-4b49-aee1-60fe86f08dbd" providerId="AD" clId="Web-{5E41687B-9864-013F-13FF-1DDEE64A99D3}" dt="2024-04-30T09:34:15.110" v="2" actId="1076"/>
          <ac:picMkLst>
            <pc:docMk/>
            <pc:sldMk cId="3445115411" sldId="263"/>
            <ac:picMk id="4" creationId="{3D8554E3-6FE2-D991-319C-046D6D43D004}"/>
          </ac:picMkLst>
        </pc:picChg>
      </pc:sldChg>
      <pc:sldChg chg="delSp add replId">
        <pc:chgData name="A Freel" userId="S::afreel@ohacademy.co.uk::f6dead3d-cc44-4b49-aee1-60fe86f08dbd" providerId="AD" clId="Web-{5E41687B-9864-013F-13FF-1DDEE64A99D3}" dt="2024-05-01T06:40:09.448" v="16"/>
        <pc:sldMkLst>
          <pc:docMk/>
          <pc:sldMk cId="1907043012" sldId="555"/>
        </pc:sldMkLst>
        <pc:spChg chg="del">
          <ac:chgData name="A Freel" userId="S::afreel@ohacademy.co.uk::f6dead3d-cc44-4b49-aee1-60fe86f08dbd" providerId="AD" clId="Web-{5E41687B-9864-013F-13FF-1DDEE64A99D3}" dt="2024-05-01T06:40:09.448" v="16"/>
          <ac:spMkLst>
            <pc:docMk/>
            <pc:sldMk cId="1907043012" sldId="555"/>
            <ac:spMk id="6" creationId="{899BA372-6297-442A-3190-1B03F800DE7D}"/>
          </ac:spMkLst>
        </pc:spChg>
      </pc:sldChg>
      <pc:sldChg chg="addSp modSp add replId">
        <pc:chgData name="A Freel" userId="S::afreel@ohacademy.co.uk::f6dead3d-cc44-4b49-aee1-60fe86f08dbd" providerId="AD" clId="Web-{5E41687B-9864-013F-13FF-1DDEE64A99D3}" dt="2024-05-01T06:40:48.699" v="23" actId="1076"/>
        <pc:sldMkLst>
          <pc:docMk/>
          <pc:sldMk cId="2637788442" sldId="556"/>
        </pc:sldMkLst>
        <pc:picChg chg="add mod">
          <ac:chgData name="A Freel" userId="S::afreel@ohacademy.co.uk::f6dead3d-cc44-4b49-aee1-60fe86f08dbd" providerId="AD" clId="Web-{5E41687B-9864-013F-13FF-1DDEE64A99D3}" dt="2024-05-01T06:40:20.558" v="19" actId="1076"/>
          <ac:picMkLst>
            <pc:docMk/>
            <pc:sldMk cId="2637788442" sldId="556"/>
            <ac:picMk id="2" creationId="{A600C4B5-4376-E082-8348-0130F0315258}"/>
          </ac:picMkLst>
        </pc:picChg>
        <pc:picChg chg="add mod">
          <ac:chgData name="A Freel" userId="S::afreel@ohacademy.co.uk::f6dead3d-cc44-4b49-aee1-60fe86f08dbd" providerId="AD" clId="Web-{5E41687B-9864-013F-13FF-1DDEE64A99D3}" dt="2024-05-01T06:40:48.699" v="23" actId="1076"/>
          <ac:picMkLst>
            <pc:docMk/>
            <pc:sldMk cId="2637788442" sldId="556"/>
            <ac:picMk id="3" creationId="{1A6454BC-A445-2814-E413-80181BC64F97}"/>
          </ac:picMkLst>
        </pc:picChg>
      </pc:sldChg>
      <pc:sldChg chg="addSp modSp add ord replId">
        <pc:chgData name="A Freel" userId="S::afreel@ohacademy.co.uk::f6dead3d-cc44-4b49-aee1-60fe86f08dbd" providerId="AD" clId="Web-{5E41687B-9864-013F-13FF-1DDEE64A99D3}" dt="2024-05-01T06:41:55.718" v="32"/>
        <pc:sldMkLst>
          <pc:docMk/>
          <pc:sldMk cId="79007406" sldId="557"/>
        </pc:sldMkLst>
        <pc:picChg chg="add mod">
          <ac:chgData name="A Freel" userId="S::afreel@ohacademy.co.uk::f6dead3d-cc44-4b49-aee1-60fe86f08dbd" providerId="AD" clId="Web-{5E41687B-9864-013F-13FF-1DDEE64A99D3}" dt="2024-05-01T06:41:25.998" v="28" actId="1076"/>
          <ac:picMkLst>
            <pc:docMk/>
            <pc:sldMk cId="79007406" sldId="557"/>
            <ac:picMk id="2" creationId="{FF42B8CF-8B88-B0EE-F6E3-BBE015A5FBF7}"/>
          </ac:picMkLst>
        </pc:picChg>
        <pc:picChg chg="add mod">
          <ac:chgData name="A Freel" userId="S::afreel@ohacademy.co.uk::f6dead3d-cc44-4b49-aee1-60fe86f08dbd" providerId="AD" clId="Web-{5E41687B-9864-013F-13FF-1DDEE64A99D3}" dt="2024-05-01T06:41:51.702" v="31" actId="1076"/>
          <ac:picMkLst>
            <pc:docMk/>
            <pc:sldMk cId="79007406" sldId="557"/>
            <ac:picMk id="3" creationId="{FEAC3CB9-AB0F-7D61-161A-4102C6CA3AF6}"/>
          </ac:picMkLst>
        </pc:picChg>
      </pc:sldChg>
      <pc:sldChg chg="addSp modSp add ord replId">
        <pc:chgData name="A Freel" userId="S::afreel@ohacademy.co.uk::f6dead3d-cc44-4b49-aee1-60fe86f08dbd" providerId="AD" clId="Web-{5E41687B-9864-013F-13FF-1DDEE64A99D3}" dt="2024-05-01T06:43:08.517" v="40" actId="14100"/>
        <pc:sldMkLst>
          <pc:docMk/>
          <pc:sldMk cId="1796934141" sldId="558"/>
        </pc:sldMkLst>
        <pc:picChg chg="add mod">
          <ac:chgData name="A Freel" userId="S::afreel@ohacademy.co.uk::f6dead3d-cc44-4b49-aee1-60fe86f08dbd" providerId="AD" clId="Web-{5E41687B-9864-013F-13FF-1DDEE64A99D3}" dt="2024-05-01T06:42:38.969" v="35" actId="1076"/>
          <ac:picMkLst>
            <pc:docMk/>
            <pc:sldMk cId="1796934141" sldId="558"/>
            <ac:picMk id="2" creationId="{AB016FD5-B192-ED70-6569-AE96C79461C8}"/>
          </ac:picMkLst>
        </pc:picChg>
        <pc:picChg chg="add mod">
          <ac:chgData name="A Freel" userId="S::afreel@ohacademy.co.uk::f6dead3d-cc44-4b49-aee1-60fe86f08dbd" providerId="AD" clId="Web-{5E41687B-9864-013F-13FF-1DDEE64A99D3}" dt="2024-05-01T06:43:08.517" v="40" actId="14100"/>
          <ac:picMkLst>
            <pc:docMk/>
            <pc:sldMk cId="1796934141" sldId="558"/>
            <ac:picMk id="3" creationId="{EE091DF2-C097-33E0-6E3E-BBD8B273A02B}"/>
          </ac:picMkLst>
        </pc:picChg>
      </pc:sldChg>
      <pc:sldChg chg="add replId">
        <pc:chgData name="A Freel" userId="S::afreel@ohacademy.co.uk::f6dead3d-cc44-4b49-aee1-60fe86f08dbd" providerId="AD" clId="Web-{5E41687B-9864-013F-13FF-1DDEE64A99D3}" dt="2024-05-01T06:41:14.997" v="26"/>
        <pc:sldMkLst>
          <pc:docMk/>
          <pc:sldMk cId="2247051357" sldId="559"/>
        </pc:sldMkLst>
      </pc:sldChg>
    </pc:docChg>
  </pc:docChgLst>
  <pc:docChgLst>
    <pc:chgData name="A Freel" userId="S::afreel@ohacademy.co.uk::f6dead3d-cc44-4b49-aee1-60fe86f08dbd" providerId="AD" clId="Web-{4F805246-0840-86A6-A0D3-502F1FDD4D41}"/>
    <pc:docChg chg="addSld modSld">
      <pc:chgData name="A Freel" userId="S::afreel@ohacademy.co.uk::f6dead3d-cc44-4b49-aee1-60fe86f08dbd" providerId="AD" clId="Web-{4F805246-0840-86A6-A0D3-502F1FDD4D41}" dt="2024-04-30T07:18:35.466" v="23" actId="1076"/>
      <pc:docMkLst>
        <pc:docMk/>
      </pc:docMkLst>
      <pc:sldChg chg="addSp modSp add mod setBg">
        <pc:chgData name="A Freel" userId="S::afreel@ohacademy.co.uk::f6dead3d-cc44-4b49-aee1-60fe86f08dbd" providerId="AD" clId="Web-{4F805246-0840-86A6-A0D3-502F1FDD4D41}" dt="2024-04-30T07:18:35.466" v="23" actId="1076"/>
        <pc:sldMkLst>
          <pc:docMk/>
          <pc:sldMk cId="4112359529" sldId="553"/>
        </pc:sldMkLst>
        <pc:spChg chg="mod">
          <ac:chgData name="A Freel" userId="S::afreel@ohacademy.co.uk::f6dead3d-cc44-4b49-aee1-60fe86f08dbd" providerId="AD" clId="Web-{4F805246-0840-86A6-A0D3-502F1FDD4D41}" dt="2024-04-30T07:05:13.041" v="12" actId="20577"/>
          <ac:spMkLst>
            <pc:docMk/>
            <pc:sldMk cId="4112359529" sldId="553"/>
            <ac:spMk id="4" creationId="{0A7F1E58-E9F1-B271-DDA0-09A4C12D6CFB}"/>
          </ac:spMkLst>
        </pc:spChg>
        <pc:picChg chg="add mod">
          <ac:chgData name="A Freel" userId="S::afreel@ohacademy.co.uk::f6dead3d-cc44-4b49-aee1-60fe86f08dbd" providerId="AD" clId="Web-{4F805246-0840-86A6-A0D3-502F1FDD4D41}" dt="2024-04-30T07:18:35.466" v="23" actId="1076"/>
          <ac:picMkLst>
            <pc:docMk/>
            <pc:sldMk cId="4112359529" sldId="553"/>
            <ac:picMk id="2" creationId="{B690B9D2-C48B-305C-FCC5-FFF819278306}"/>
          </ac:picMkLst>
        </pc:picChg>
      </pc:sldChg>
      <pc:sldChg chg="modSp add mod setBg">
        <pc:chgData name="A Freel" userId="S::afreel@ohacademy.co.uk::f6dead3d-cc44-4b49-aee1-60fe86f08dbd" providerId="AD" clId="Web-{4F805246-0840-86A6-A0D3-502F1FDD4D41}" dt="2024-04-30T07:05:44.840" v="19" actId="20577"/>
        <pc:sldMkLst>
          <pc:docMk/>
          <pc:sldMk cId="2957138859" sldId="554"/>
        </pc:sldMkLst>
        <pc:spChg chg="mod">
          <ac:chgData name="A Freel" userId="S::afreel@ohacademy.co.uk::f6dead3d-cc44-4b49-aee1-60fe86f08dbd" providerId="AD" clId="Web-{4F805246-0840-86A6-A0D3-502F1FDD4D41}" dt="2024-04-30T07:05:44.840" v="19" actId="20577"/>
          <ac:spMkLst>
            <pc:docMk/>
            <pc:sldMk cId="2957138859" sldId="554"/>
            <ac:spMk id="4" creationId="{0A7F1E58-E9F1-B271-DDA0-09A4C12D6CFB}"/>
          </ac:spMkLst>
        </pc:spChg>
      </pc:sldChg>
      <pc:sldMasterChg chg="addSldLayout">
        <pc:chgData name="A Freel" userId="S::afreel@ohacademy.co.uk::f6dead3d-cc44-4b49-aee1-60fe86f08dbd" providerId="AD" clId="Web-{4F805246-0840-86A6-A0D3-502F1FDD4D41}" dt="2024-04-30T07:04:51.009" v="0"/>
        <pc:sldMasterMkLst>
          <pc:docMk/>
          <pc:sldMasterMk cId="2460954070" sldId="2147483853"/>
        </pc:sldMasterMkLst>
        <pc:sldLayoutChg chg="add replId">
          <pc:chgData name="A Freel" userId="S::afreel@ohacademy.co.uk::f6dead3d-cc44-4b49-aee1-60fe86f08dbd" providerId="AD" clId="Web-{4F805246-0840-86A6-A0D3-502F1FDD4D41}" dt="2024-04-30T07:04:51.009" v="0"/>
          <pc:sldLayoutMkLst>
            <pc:docMk/>
            <pc:sldMasterMk cId="2460954070" sldId="2147483853"/>
            <pc:sldLayoutMk cId="3934978119" sldId="2147483873"/>
          </pc:sldLayoutMkLst>
        </pc:sldLayoutChg>
      </pc:sldMasterChg>
    </pc:docChg>
  </pc:docChgLst>
  <pc:docChgLst>
    <pc:chgData name="L Roberts" userId="S::lroberts@ohacademy.co.uk::bd6b7227-230d-44c8-b4fe-a13c6c7d9260" providerId="AD" clId="Web-{C8D65B27-95DF-CAF4-7CC8-821E21A004E9}"/>
    <pc:docChg chg="modSld">
      <pc:chgData name="L Roberts" userId="S::lroberts@ohacademy.co.uk::bd6b7227-230d-44c8-b4fe-a13c6c7d9260" providerId="AD" clId="Web-{C8D65B27-95DF-CAF4-7CC8-821E21A004E9}" dt="2024-02-10T07:46:30.252" v="6" actId="20577"/>
      <pc:docMkLst>
        <pc:docMk/>
      </pc:docMkLst>
      <pc:sldChg chg="modSp">
        <pc:chgData name="L Roberts" userId="S::lroberts@ohacademy.co.uk::bd6b7227-230d-44c8-b4fe-a13c6c7d9260" providerId="AD" clId="Web-{C8D65B27-95DF-CAF4-7CC8-821E21A004E9}" dt="2024-02-10T07:46:16.579" v="3" actId="20577"/>
        <pc:sldMkLst>
          <pc:docMk/>
          <pc:sldMk cId="2772147081" sldId="264"/>
        </pc:sldMkLst>
        <pc:spChg chg="mod">
          <ac:chgData name="L Roberts" userId="S::lroberts@ohacademy.co.uk::bd6b7227-230d-44c8-b4fe-a13c6c7d9260" providerId="AD" clId="Web-{C8D65B27-95DF-CAF4-7CC8-821E21A004E9}" dt="2024-02-10T07:46:11.095" v="1" actId="20577"/>
          <ac:spMkLst>
            <pc:docMk/>
            <pc:sldMk cId="2772147081" sldId="264"/>
            <ac:spMk id="2" creationId="{AE73367C-222C-7065-C605-96620B86273D}"/>
          </ac:spMkLst>
        </pc:spChg>
        <pc:spChg chg="mod">
          <ac:chgData name="L Roberts" userId="S::lroberts@ohacademy.co.uk::bd6b7227-230d-44c8-b4fe-a13c6c7d9260" providerId="AD" clId="Web-{C8D65B27-95DF-CAF4-7CC8-821E21A004E9}" dt="2024-02-10T07:46:16.579" v="3" actId="20577"/>
          <ac:spMkLst>
            <pc:docMk/>
            <pc:sldMk cId="2772147081" sldId="264"/>
            <ac:spMk id="3" creationId="{160551F9-7AC3-B37B-BF87-17E3EFF320C3}"/>
          </ac:spMkLst>
        </pc:spChg>
      </pc:sldChg>
      <pc:sldChg chg="modSp">
        <pc:chgData name="L Roberts" userId="S::lroberts@ohacademy.co.uk::bd6b7227-230d-44c8-b4fe-a13c6c7d9260" providerId="AD" clId="Web-{C8D65B27-95DF-CAF4-7CC8-821E21A004E9}" dt="2024-02-10T07:46:30.252" v="6" actId="20577"/>
        <pc:sldMkLst>
          <pc:docMk/>
          <pc:sldMk cId="1260638067" sldId="295"/>
        </pc:sldMkLst>
        <pc:spChg chg="mod">
          <ac:chgData name="L Roberts" userId="S::lroberts@ohacademy.co.uk::bd6b7227-230d-44c8-b4fe-a13c6c7d9260" providerId="AD" clId="Web-{C8D65B27-95DF-CAF4-7CC8-821E21A004E9}" dt="2024-02-10T07:46:30.252" v="6" actId="20577"/>
          <ac:spMkLst>
            <pc:docMk/>
            <pc:sldMk cId="1260638067" sldId="295"/>
            <ac:spMk id="6" creationId="{F3866C31-0780-0D73-241E-EE05A61E3BEA}"/>
          </ac:spMkLst>
        </pc:spChg>
      </pc:sldChg>
    </pc:docChg>
  </pc:docChgLst>
  <pc:docChgLst>
    <pc:chgData name="A Freel" userId="S::afreel@ohacademy.co.uk::f6dead3d-cc44-4b49-aee1-60fe86f08dbd" providerId="AD" clId="Web-{F474E0CF-3C3B-54BF-5185-E99E784A682D}"/>
    <pc:docChg chg="addSld delSld modSld">
      <pc:chgData name="A Freel" userId="S::afreel@ohacademy.co.uk::f6dead3d-cc44-4b49-aee1-60fe86f08dbd" providerId="AD" clId="Web-{F474E0CF-3C3B-54BF-5185-E99E784A682D}" dt="2024-03-19T20:40:58.710" v="750" actId="20577"/>
      <pc:docMkLst>
        <pc:docMk/>
      </pc:docMkLst>
      <pc:sldChg chg="addSp modSp">
        <pc:chgData name="A Freel" userId="S::afreel@ohacademy.co.uk::f6dead3d-cc44-4b49-aee1-60fe86f08dbd" providerId="AD" clId="Web-{F474E0CF-3C3B-54BF-5185-E99E784A682D}" dt="2024-03-19T12:19:33.070" v="21" actId="20577"/>
        <pc:sldMkLst>
          <pc:docMk/>
          <pc:sldMk cId="3445115411" sldId="263"/>
        </pc:sldMkLst>
        <pc:spChg chg="mod">
          <ac:chgData name="A Freel" userId="S::afreel@ohacademy.co.uk::f6dead3d-cc44-4b49-aee1-60fe86f08dbd" providerId="AD" clId="Web-{F474E0CF-3C3B-54BF-5185-E99E784A682D}" dt="2024-03-19T12:19:33.070" v="21" actId="20577"/>
          <ac:spMkLst>
            <pc:docMk/>
            <pc:sldMk cId="3445115411" sldId="263"/>
            <ac:spMk id="3" creationId="{DCD2A9AE-8C14-09DB-518E-15242DC61215}"/>
          </ac:spMkLst>
        </pc:spChg>
        <pc:picChg chg="add mod">
          <ac:chgData name="A Freel" userId="S::afreel@ohacademy.co.uk::f6dead3d-cc44-4b49-aee1-60fe86f08dbd" providerId="AD" clId="Web-{F474E0CF-3C3B-54BF-5185-E99E784A682D}" dt="2024-03-19T12:19:00.131" v="3" actId="1076"/>
          <ac:picMkLst>
            <pc:docMk/>
            <pc:sldMk cId="3445115411" sldId="263"/>
            <ac:picMk id="4" creationId="{01DF573A-A2EF-0B1C-E3EF-1F295E1129EF}"/>
          </ac:picMkLst>
        </pc:picChg>
      </pc:sldChg>
      <pc:sldChg chg="del">
        <pc:chgData name="A Freel" userId="S::afreel@ohacademy.co.uk::f6dead3d-cc44-4b49-aee1-60fe86f08dbd" providerId="AD" clId="Web-{F474E0CF-3C3B-54BF-5185-E99E784A682D}" dt="2024-03-19T19:14:36.599" v="192"/>
        <pc:sldMkLst>
          <pc:docMk/>
          <pc:sldMk cId="2772147081" sldId="264"/>
        </pc:sldMkLst>
      </pc:sldChg>
      <pc:sldChg chg="addSp delSp modSp">
        <pc:chgData name="A Freel" userId="S::afreel@ohacademy.co.uk::f6dead3d-cc44-4b49-aee1-60fe86f08dbd" providerId="AD" clId="Web-{F474E0CF-3C3B-54BF-5185-E99E784A682D}" dt="2024-03-19T19:12:27.576" v="184" actId="20577"/>
        <pc:sldMkLst>
          <pc:docMk/>
          <pc:sldMk cId="1813205631" sldId="363"/>
        </pc:sldMkLst>
        <pc:spChg chg="add mod">
          <ac:chgData name="A Freel" userId="S::afreel@ohacademy.co.uk::f6dead3d-cc44-4b49-aee1-60fe86f08dbd" providerId="AD" clId="Web-{F474E0CF-3C3B-54BF-5185-E99E784A682D}" dt="2024-03-19T19:10:22.335" v="77" actId="1076"/>
          <ac:spMkLst>
            <pc:docMk/>
            <pc:sldMk cId="1813205631" sldId="363"/>
            <ac:spMk id="2" creationId="{3A0E1F99-1FA5-48D4-0708-7ED7DF687CC6}"/>
          </ac:spMkLst>
        </pc:spChg>
        <pc:spChg chg="add del">
          <ac:chgData name="A Freel" userId="S::afreel@ohacademy.co.uk::f6dead3d-cc44-4b49-aee1-60fe86f08dbd" providerId="AD" clId="Web-{F474E0CF-3C3B-54BF-5185-E99E784A682D}" dt="2024-03-19T19:09:47.615" v="67"/>
          <ac:spMkLst>
            <pc:docMk/>
            <pc:sldMk cId="1813205631" sldId="363"/>
            <ac:spMk id="3" creationId="{3A0E1F99-1FA5-48D4-0708-7ED7DF687CC6}"/>
          </ac:spMkLst>
        </pc:spChg>
        <pc:spChg chg="mod">
          <ac:chgData name="A Freel" userId="S::afreel@ohacademy.co.uk::f6dead3d-cc44-4b49-aee1-60fe86f08dbd" providerId="AD" clId="Web-{F474E0CF-3C3B-54BF-5185-E99E784A682D}" dt="2024-03-19T19:10:28.164" v="79" actId="1076"/>
          <ac:spMkLst>
            <pc:docMk/>
            <pc:sldMk cId="1813205631" sldId="363"/>
            <ac:spMk id="6" creationId="{B3F4DB90-B814-8F18-2ED1-9748D45BCCB2}"/>
          </ac:spMkLst>
        </pc:spChg>
        <pc:spChg chg="add del mod">
          <ac:chgData name="A Freel" userId="S::afreel@ohacademy.co.uk::f6dead3d-cc44-4b49-aee1-60fe86f08dbd" providerId="AD" clId="Web-{F474E0CF-3C3B-54BF-5185-E99E784A682D}" dt="2024-03-19T19:09:44.349" v="66"/>
          <ac:spMkLst>
            <pc:docMk/>
            <pc:sldMk cId="1813205631" sldId="363"/>
            <ac:spMk id="7" creationId="{3A0E1F99-1FA5-48D4-0708-7ED7DF687CC6}"/>
          </ac:spMkLst>
        </pc:spChg>
        <pc:spChg chg="add mod">
          <ac:chgData name="A Freel" userId="S::afreel@ohacademy.co.uk::f6dead3d-cc44-4b49-aee1-60fe86f08dbd" providerId="AD" clId="Web-{F474E0CF-3C3B-54BF-5185-E99E784A682D}" dt="2024-03-19T19:12:27.576" v="184" actId="20577"/>
          <ac:spMkLst>
            <pc:docMk/>
            <pc:sldMk cId="1813205631" sldId="363"/>
            <ac:spMk id="9" creationId="{AC10A78A-CD45-03BC-E61E-BD8C3B9F594B}"/>
          </ac:spMkLst>
        </pc:spChg>
        <pc:picChg chg="add mod">
          <ac:chgData name="A Freel" userId="S::afreel@ohacademy.co.uk::f6dead3d-cc44-4b49-aee1-60fe86f08dbd" providerId="AD" clId="Web-{F474E0CF-3C3B-54BF-5185-E99E784A682D}" dt="2024-03-19T19:10:25.398" v="78" actId="1076"/>
          <ac:picMkLst>
            <pc:docMk/>
            <pc:sldMk cId="1813205631" sldId="363"/>
            <ac:picMk id="8" creationId="{ABE8227F-6BFC-16D6-2F67-F67810AB0DE9}"/>
          </ac:picMkLst>
        </pc:picChg>
      </pc:sldChg>
      <pc:sldChg chg="addSp modSp">
        <pc:chgData name="A Freel" userId="S::afreel@ohacademy.co.uk::f6dead3d-cc44-4b49-aee1-60fe86f08dbd" providerId="AD" clId="Web-{F474E0CF-3C3B-54BF-5185-E99E784A682D}" dt="2024-03-19T20:40:58.710" v="750" actId="20577"/>
        <pc:sldMkLst>
          <pc:docMk/>
          <pc:sldMk cId="3436611376" sldId="364"/>
        </pc:sldMkLst>
        <pc:spChg chg="mod">
          <ac:chgData name="A Freel" userId="S::afreel@ohacademy.co.uk::f6dead3d-cc44-4b49-aee1-60fe86f08dbd" providerId="AD" clId="Web-{F474E0CF-3C3B-54BF-5185-E99E784A682D}" dt="2024-03-19T20:36:43.017" v="695" actId="20577"/>
          <ac:spMkLst>
            <pc:docMk/>
            <pc:sldMk cId="3436611376" sldId="364"/>
            <ac:spMk id="2" creationId="{FBF7DDC0-0D6E-E77C-040D-242F8A71D722}"/>
          </ac:spMkLst>
        </pc:spChg>
        <pc:spChg chg="add mod">
          <ac:chgData name="A Freel" userId="S::afreel@ohacademy.co.uk::f6dead3d-cc44-4b49-aee1-60fe86f08dbd" providerId="AD" clId="Web-{F474E0CF-3C3B-54BF-5185-E99E784A682D}" dt="2024-03-19T20:37:24.128" v="726" actId="20577"/>
          <ac:spMkLst>
            <pc:docMk/>
            <pc:sldMk cId="3436611376" sldId="364"/>
            <ac:spMk id="3" creationId="{CA2E2DF9-A177-A1EB-C7B4-E391B77431C8}"/>
          </ac:spMkLst>
        </pc:spChg>
        <pc:spChg chg="add mod">
          <ac:chgData name="A Freel" userId="S::afreel@ohacademy.co.uk::f6dead3d-cc44-4b49-aee1-60fe86f08dbd" providerId="AD" clId="Web-{F474E0CF-3C3B-54BF-5185-E99E784A682D}" dt="2024-03-19T20:40:58.710" v="750" actId="20577"/>
          <ac:spMkLst>
            <pc:docMk/>
            <pc:sldMk cId="3436611376" sldId="364"/>
            <ac:spMk id="9" creationId="{391CFBD3-55BD-3170-22A6-BD00D711C1BE}"/>
          </ac:spMkLst>
        </pc:spChg>
        <pc:picChg chg="add mod">
          <ac:chgData name="A Freel" userId="S::afreel@ohacademy.co.uk::f6dead3d-cc44-4b49-aee1-60fe86f08dbd" providerId="AD" clId="Web-{F474E0CF-3C3B-54BF-5185-E99E784A682D}" dt="2024-03-19T20:37:49.925" v="728" actId="1076"/>
          <ac:picMkLst>
            <pc:docMk/>
            <pc:sldMk cId="3436611376" sldId="364"/>
            <ac:picMk id="6" creationId="{B32D4B1F-1497-5599-C43C-97677CA68F4B}"/>
          </ac:picMkLst>
        </pc:picChg>
        <pc:picChg chg="add mod">
          <ac:chgData name="A Freel" userId="S::afreel@ohacademy.co.uk::f6dead3d-cc44-4b49-aee1-60fe86f08dbd" providerId="AD" clId="Web-{F474E0CF-3C3B-54BF-5185-E99E784A682D}" dt="2024-03-19T20:38:06.941" v="730" actId="1076"/>
          <ac:picMkLst>
            <pc:docMk/>
            <pc:sldMk cId="3436611376" sldId="364"/>
            <ac:picMk id="7" creationId="{49105564-3F3C-3B91-7204-7ADE15D48FA6}"/>
          </ac:picMkLst>
        </pc:picChg>
        <pc:picChg chg="add mod">
          <ac:chgData name="A Freel" userId="S::afreel@ohacademy.co.uk::f6dead3d-cc44-4b49-aee1-60fe86f08dbd" providerId="AD" clId="Web-{F474E0CF-3C3B-54BF-5185-E99E784A682D}" dt="2024-03-19T20:38:56.083" v="732" actId="1076"/>
          <ac:picMkLst>
            <pc:docMk/>
            <pc:sldMk cId="3436611376" sldId="364"/>
            <ac:picMk id="8" creationId="{3C9030BA-E50F-EB34-0ABB-D96C72E1CDD1}"/>
          </ac:picMkLst>
        </pc:picChg>
      </pc:sldChg>
      <pc:sldChg chg="addSp delSp modSp add replId">
        <pc:chgData name="A Freel" userId="S::afreel@ohacademy.co.uk::f6dead3d-cc44-4b49-aee1-60fe86f08dbd" providerId="AD" clId="Web-{F474E0CF-3C3B-54BF-5185-E99E784A682D}" dt="2024-03-19T19:18:59.519" v="445" actId="20577"/>
        <pc:sldMkLst>
          <pc:docMk/>
          <pc:sldMk cId="764470000" sldId="529"/>
        </pc:sldMkLst>
        <pc:spChg chg="add del mod">
          <ac:chgData name="A Freel" userId="S::afreel@ohacademy.co.uk::f6dead3d-cc44-4b49-aee1-60fe86f08dbd" providerId="AD" clId="Web-{F474E0CF-3C3B-54BF-5185-E99E784A682D}" dt="2024-03-19T19:09:24.192" v="61"/>
          <ac:spMkLst>
            <pc:docMk/>
            <pc:sldMk cId="764470000" sldId="529"/>
            <ac:spMk id="2" creationId="{3A0E1F99-1FA5-48D4-0708-7ED7DF687CC6}"/>
          </ac:spMkLst>
        </pc:spChg>
        <pc:spChg chg="del">
          <ac:chgData name="A Freel" userId="S::afreel@ohacademy.co.uk::f6dead3d-cc44-4b49-aee1-60fe86f08dbd" providerId="AD" clId="Web-{F474E0CF-3C3B-54BF-5185-E99E784A682D}" dt="2024-03-19T19:05:33.086" v="23"/>
          <ac:spMkLst>
            <pc:docMk/>
            <pc:sldMk cId="764470000" sldId="529"/>
            <ac:spMk id="6" creationId="{B3F4DB90-B814-8F18-2ED1-9748D45BCCB2}"/>
          </ac:spMkLst>
        </pc:spChg>
        <pc:spChg chg="add mod">
          <ac:chgData name="A Freel" userId="S::afreel@ohacademy.co.uk::f6dead3d-cc44-4b49-aee1-60fe86f08dbd" providerId="AD" clId="Web-{F474E0CF-3C3B-54BF-5185-E99E784A682D}" dt="2024-03-19T19:18:59.519" v="445" actId="20577"/>
          <ac:spMkLst>
            <pc:docMk/>
            <pc:sldMk cId="764470000" sldId="529"/>
            <ac:spMk id="10" creationId="{B753125A-EE0F-F1D2-2BDC-73C209B6F3E1}"/>
          </ac:spMkLst>
        </pc:spChg>
        <pc:picChg chg="add del mod">
          <ac:chgData name="A Freel" userId="S::afreel@ohacademy.co.uk::f6dead3d-cc44-4b49-aee1-60fe86f08dbd" providerId="AD" clId="Web-{F474E0CF-3C3B-54BF-5185-E99E784A682D}" dt="2024-03-19T19:09:52.818" v="69"/>
          <ac:picMkLst>
            <pc:docMk/>
            <pc:sldMk cId="764470000" sldId="529"/>
            <ac:picMk id="3" creationId="{1F135C94-A5B6-6143-E2BC-55FB1080F438}"/>
          </ac:picMkLst>
        </pc:picChg>
        <pc:picChg chg="add del mod">
          <ac:chgData name="A Freel" userId="S::afreel@ohacademy.co.uk::f6dead3d-cc44-4b49-aee1-60fe86f08dbd" providerId="AD" clId="Web-{F474E0CF-3C3B-54BF-5185-E99E784A682D}" dt="2024-03-19T19:09:20.692" v="60"/>
          <ac:picMkLst>
            <pc:docMk/>
            <pc:sldMk cId="764470000" sldId="529"/>
            <ac:picMk id="7" creationId="{9F05AA7F-D597-8EFD-D13B-27C11587718A}"/>
          </ac:picMkLst>
        </pc:picChg>
        <pc:picChg chg="add del mod">
          <ac:chgData name="A Freel" userId="S::afreel@ohacademy.co.uk::f6dead3d-cc44-4b49-aee1-60fe86f08dbd" providerId="AD" clId="Web-{F474E0CF-3C3B-54BF-5185-E99E784A682D}" dt="2024-03-19T19:17:58.328" v="408"/>
          <ac:picMkLst>
            <pc:docMk/>
            <pc:sldMk cId="764470000" sldId="529"/>
            <ac:picMk id="8" creationId="{5F334B5D-75BD-4653-88DB-4CCD6229284A}"/>
          </ac:picMkLst>
        </pc:picChg>
        <pc:picChg chg="add mod">
          <ac:chgData name="A Freel" userId="S::afreel@ohacademy.co.uk::f6dead3d-cc44-4b49-aee1-60fe86f08dbd" providerId="AD" clId="Web-{F474E0CF-3C3B-54BF-5185-E99E784A682D}" dt="2024-03-19T19:18:48.862" v="429" actId="14100"/>
          <ac:picMkLst>
            <pc:docMk/>
            <pc:sldMk cId="764470000" sldId="529"/>
            <ac:picMk id="11" creationId="{6F54D199-3ECC-52B7-8D3E-BAADCAE511D0}"/>
          </ac:picMkLst>
        </pc:picChg>
      </pc:sldChg>
      <pc:sldChg chg="addSp delSp modSp add replId">
        <pc:chgData name="A Freel" userId="S::afreel@ohacademy.co.uk::f6dead3d-cc44-4b49-aee1-60fe86f08dbd" providerId="AD" clId="Web-{F474E0CF-3C3B-54BF-5185-E99E784A682D}" dt="2024-03-19T19:15:45.415" v="223" actId="20577"/>
        <pc:sldMkLst>
          <pc:docMk/>
          <pc:sldMk cId="1073763318" sldId="530"/>
        </pc:sldMkLst>
        <pc:spChg chg="del">
          <ac:chgData name="A Freel" userId="S::afreel@ohacademy.co.uk::f6dead3d-cc44-4b49-aee1-60fe86f08dbd" providerId="AD" clId="Web-{F474E0CF-3C3B-54BF-5185-E99E784A682D}" dt="2024-03-19T19:14:25.067" v="189"/>
          <ac:spMkLst>
            <pc:docMk/>
            <pc:sldMk cId="1073763318" sldId="530"/>
            <ac:spMk id="2" creationId="{3A0E1F99-1FA5-48D4-0708-7ED7DF687CC6}"/>
          </ac:spMkLst>
        </pc:spChg>
        <pc:spChg chg="del">
          <ac:chgData name="A Freel" userId="S::afreel@ohacademy.co.uk::f6dead3d-cc44-4b49-aee1-60fe86f08dbd" providerId="AD" clId="Web-{F474E0CF-3C3B-54BF-5185-E99E784A682D}" dt="2024-03-19T19:14:27.739" v="190"/>
          <ac:spMkLst>
            <pc:docMk/>
            <pc:sldMk cId="1073763318" sldId="530"/>
            <ac:spMk id="6" creationId="{B3F4DB90-B814-8F18-2ED1-9748D45BCCB2}"/>
          </ac:spMkLst>
        </pc:spChg>
        <pc:spChg chg="add mod">
          <ac:chgData name="A Freel" userId="S::afreel@ohacademy.co.uk::f6dead3d-cc44-4b49-aee1-60fe86f08dbd" providerId="AD" clId="Web-{F474E0CF-3C3B-54BF-5185-E99E784A682D}" dt="2024-03-19T19:15:45.415" v="223" actId="20577"/>
          <ac:spMkLst>
            <pc:docMk/>
            <pc:sldMk cId="1073763318" sldId="530"/>
            <ac:spMk id="7" creationId="{505543CF-24D3-199A-8577-524EEDAEB770}"/>
          </ac:spMkLst>
        </pc:spChg>
        <pc:spChg chg="del">
          <ac:chgData name="A Freel" userId="S::afreel@ohacademy.co.uk::f6dead3d-cc44-4b49-aee1-60fe86f08dbd" providerId="AD" clId="Web-{F474E0CF-3C3B-54BF-5185-E99E784A682D}" dt="2024-03-19T19:14:46.928" v="193"/>
          <ac:spMkLst>
            <pc:docMk/>
            <pc:sldMk cId="1073763318" sldId="530"/>
            <ac:spMk id="9" creationId="{AC10A78A-CD45-03BC-E61E-BD8C3B9F594B}"/>
          </ac:spMkLst>
        </pc:spChg>
        <pc:picChg chg="add mod">
          <ac:chgData name="A Freel" userId="S::afreel@ohacademy.co.uk::f6dead3d-cc44-4b49-aee1-60fe86f08dbd" providerId="AD" clId="Web-{F474E0CF-3C3B-54BF-5185-E99E784A682D}" dt="2024-03-19T19:15:12.195" v="196" actId="1076"/>
          <ac:picMkLst>
            <pc:docMk/>
            <pc:sldMk cId="1073763318" sldId="530"/>
            <ac:picMk id="3" creationId="{40A7BAD0-3D20-FFF3-7F7B-160F56E0F13C}"/>
          </ac:picMkLst>
        </pc:picChg>
        <pc:picChg chg="del">
          <ac:chgData name="A Freel" userId="S::afreel@ohacademy.co.uk::f6dead3d-cc44-4b49-aee1-60fe86f08dbd" providerId="AD" clId="Web-{F474E0CF-3C3B-54BF-5185-E99E784A682D}" dt="2024-03-19T19:14:28.989" v="191"/>
          <ac:picMkLst>
            <pc:docMk/>
            <pc:sldMk cId="1073763318" sldId="530"/>
            <ac:picMk id="8" creationId="{ABE8227F-6BFC-16D6-2F67-F67810AB0DE9}"/>
          </ac:picMkLst>
        </pc:picChg>
      </pc:sldChg>
      <pc:sldChg chg="addSp delSp modSp add replId">
        <pc:chgData name="A Freel" userId="S::afreel@ohacademy.co.uk::f6dead3d-cc44-4b49-aee1-60fe86f08dbd" providerId="AD" clId="Web-{F474E0CF-3C3B-54BF-5185-E99E784A682D}" dt="2024-03-19T19:17:46.812" v="406" actId="20577"/>
        <pc:sldMkLst>
          <pc:docMk/>
          <pc:sldMk cId="130109351" sldId="531"/>
        </pc:sldMkLst>
        <pc:spChg chg="add mod">
          <ac:chgData name="A Freel" userId="S::afreel@ohacademy.co.uk::f6dead3d-cc44-4b49-aee1-60fe86f08dbd" providerId="AD" clId="Web-{F474E0CF-3C3B-54BF-5185-E99E784A682D}" dt="2024-03-19T19:17:46.812" v="406" actId="20577"/>
          <ac:spMkLst>
            <pc:docMk/>
            <pc:sldMk cId="130109351" sldId="531"/>
            <ac:spMk id="6" creationId="{D167B405-4AA9-5B8C-E6FA-77C0AAF6A2E8}"/>
          </ac:spMkLst>
        </pc:spChg>
        <pc:spChg chg="mod">
          <ac:chgData name="A Freel" userId="S::afreel@ohacademy.co.uk::f6dead3d-cc44-4b49-aee1-60fe86f08dbd" providerId="AD" clId="Web-{F474E0CF-3C3B-54BF-5185-E99E784A682D}" dt="2024-03-19T19:17:26.280" v="361" actId="20577"/>
          <ac:spMkLst>
            <pc:docMk/>
            <pc:sldMk cId="130109351" sldId="531"/>
            <ac:spMk id="7" creationId="{505543CF-24D3-199A-8577-524EEDAEB770}"/>
          </ac:spMkLst>
        </pc:spChg>
        <pc:picChg chg="add mod">
          <ac:chgData name="A Freel" userId="S::afreel@ohacademy.co.uk::f6dead3d-cc44-4b49-aee1-60fe86f08dbd" providerId="AD" clId="Web-{F474E0CF-3C3B-54BF-5185-E99E784A682D}" dt="2024-03-19T19:16:29.292" v="249" actId="1076"/>
          <ac:picMkLst>
            <pc:docMk/>
            <pc:sldMk cId="130109351" sldId="531"/>
            <ac:picMk id="2" creationId="{DB40B49F-3EE4-4F5F-0686-979AB89C1A40}"/>
          </ac:picMkLst>
        </pc:picChg>
        <pc:picChg chg="del">
          <ac:chgData name="A Freel" userId="S::afreel@ohacademy.co.uk::f6dead3d-cc44-4b49-aee1-60fe86f08dbd" providerId="AD" clId="Web-{F474E0CF-3C3B-54BF-5185-E99E784A682D}" dt="2024-03-19T19:15:53.494" v="225"/>
          <ac:picMkLst>
            <pc:docMk/>
            <pc:sldMk cId="130109351" sldId="531"/>
            <ac:picMk id="3" creationId="{40A7BAD0-3D20-FFF3-7F7B-160F56E0F13C}"/>
          </ac:picMkLst>
        </pc:picChg>
      </pc:sldChg>
      <pc:sldChg chg="addSp delSp modSp add replId">
        <pc:chgData name="A Freel" userId="S::afreel@ohacademy.co.uk::f6dead3d-cc44-4b49-aee1-60fe86f08dbd" providerId="AD" clId="Web-{F474E0CF-3C3B-54BF-5185-E99E784A682D}" dt="2024-03-19T19:22:41.437" v="677" actId="1076"/>
        <pc:sldMkLst>
          <pc:docMk/>
          <pc:sldMk cId="2885823482" sldId="532"/>
        </pc:sldMkLst>
        <pc:spChg chg="add mod">
          <ac:chgData name="A Freel" userId="S::afreel@ohacademy.co.uk::f6dead3d-cc44-4b49-aee1-60fe86f08dbd" providerId="AD" clId="Web-{F474E0CF-3C3B-54BF-5185-E99E784A682D}" dt="2024-03-19T19:20:39.509" v="525" actId="20577"/>
          <ac:spMkLst>
            <pc:docMk/>
            <pc:sldMk cId="2885823482" sldId="532"/>
            <ac:spMk id="3" creationId="{261F0610-9638-CFFB-8485-E8FE50D4BDED}"/>
          </ac:spMkLst>
        </pc:spChg>
        <pc:spChg chg="add mod">
          <ac:chgData name="A Freel" userId="S::afreel@ohacademy.co.uk::f6dead3d-cc44-4b49-aee1-60fe86f08dbd" providerId="AD" clId="Web-{F474E0CF-3C3B-54BF-5185-E99E784A682D}" dt="2024-03-19T19:22:41.437" v="677" actId="1076"/>
          <ac:spMkLst>
            <pc:docMk/>
            <pc:sldMk cId="2885823482" sldId="532"/>
            <ac:spMk id="6" creationId="{866F9F14-FFD6-10A1-AA9B-EA843E65CCB9}"/>
          </ac:spMkLst>
        </pc:spChg>
        <pc:picChg chg="add mod">
          <ac:chgData name="A Freel" userId="S::afreel@ohacademy.co.uk::f6dead3d-cc44-4b49-aee1-60fe86f08dbd" providerId="AD" clId="Web-{F474E0CF-3C3B-54BF-5185-E99E784A682D}" dt="2024-03-19T19:22:36.749" v="675" actId="1076"/>
          <ac:picMkLst>
            <pc:docMk/>
            <pc:sldMk cId="2885823482" sldId="532"/>
            <ac:picMk id="7" creationId="{BB217E70-BF06-A01B-6E88-1D383411CC76}"/>
          </ac:picMkLst>
        </pc:picChg>
        <pc:picChg chg="del">
          <ac:chgData name="A Freel" userId="S::afreel@ohacademy.co.uk::f6dead3d-cc44-4b49-aee1-60fe86f08dbd" providerId="AD" clId="Web-{F474E0CF-3C3B-54BF-5185-E99E784A682D}" dt="2024-03-19T19:19:11.426" v="447"/>
          <ac:picMkLst>
            <pc:docMk/>
            <pc:sldMk cId="2885823482" sldId="532"/>
            <ac:picMk id="8" creationId="{5F334B5D-75BD-4653-88DB-4CCD6229284A}"/>
          </ac:picMkLst>
        </pc:picChg>
      </pc:sldChg>
      <pc:sldChg chg="addSp delSp add del replId">
        <pc:chgData name="A Freel" userId="S::afreel@ohacademy.co.uk::f6dead3d-cc44-4b49-aee1-60fe86f08dbd" providerId="AD" clId="Web-{F474E0CF-3C3B-54BF-5185-E99E784A682D}" dt="2024-03-19T19:45:27.694" v="683"/>
        <pc:sldMkLst>
          <pc:docMk/>
          <pc:sldMk cId="2898665117" sldId="533"/>
        </pc:sldMkLst>
        <pc:picChg chg="add del">
          <ac:chgData name="A Freel" userId="S::afreel@ohacademy.co.uk::f6dead3d-cc44-4b49-aee1-60fe86f08dbd" providerId="AD" clId="Web-{F474E0CF-3C3B-54BF-5185-E99E784A682D}" dt="2024-03-19T19:23:22.845" v="682"/>
          <ac:picMkLst>
            <pc:docMk/>
            <pc:sldMk cId="2898665117" sldId="533"/>
            <ac:picMk id="8" creationId="{5F334B5D-75BD-4653-88DB-4CCD6229284A}"/>
          </ac:picMkLst>
        </pc:picChg>
      </pc:sldChg>
    </pc:docChg>
  </pc:docChgLst>
  <pc:docChgLst>
    <pc:chgData name="L Roberts" userId="S::lroberts@ohacademy.co.uk::bd6b7227-230d-44c8-b4fe-a13c6c7d9260" providerId="AD" clId="Web-{62391E1A-6C2A-DE77-46BF-354110759225}"/>
    <pc:docChg chg="modSld">
      <pc:chgData name="L Roberts" userId="S::lroberts@ohacademy.co.uk::bd6b7227-230d-44c8-b4fe-a13c6c7d9260" providerId="AD" clId="Web-{62391E1A-6C2A-DE77-46BF-354110759225}" dt="2024-02-11T09:49:28.297" v="20" actId="20577"/>
      <pc:docMkLst>
        <pc:docMk/>
      </pc:docMkLst>
      <pc:sldChg chg="modSp">
        <pc:chgData name="L Roberts" userId="S::lroberts@ohacademy.co.uk::bd6b7227-230d-44c8-b4fe-a13c6c7d9260" providerId="AD" clId="Web-{62391E1A-6C2A-DE77-46BF-354110759225}" dt="2024-02-11T09:49:28.297" v="20" actId="20577"/>
        <pc:sldMkLst>
          <pc:docMk/>
          <pc:sldMk cId="2772147081" sldId="264"/>
        </pc:sldMkLst>
        <pc:spChg chg="mod">
          <ac:chgData name="L Roberts" userId="S::lroberts@ohacademy.co.uk::bd6b7227-230d-44c8-b4fe-a13c6c7d9260" providerId="AD" clId="Web-{62391E1A-6C2A-DE77-46BF-354110759225}" dt="2024-02-11T09:49:28.297" v="20" actId="20577"/>
          <ac:spMkLst>
            <pc:docMk/>
            <pc:sldMk cId="2772147081" sldId="264"/>
            <ac:spMk id="2" creationId="{AE73367C-222C-7065-C605-96620B86273D}"/>
          </ac:spMkLst>
        </pc:spChg>
      </pc:sldChg>
      <pc:sldChg chg="modSp">
        <pc:chgData name="L Roberts" userId="S::lroberts@ohacademy.co.uk::bd6b7227-230d-44c8-b4fe-a13c6c7d9260" providerId="AD" clId="Web-{62391E1A-6C2A-DE77-46BF-354110759225}" dt="2024-02-10T12:39:47.716" v="14" actId="20577"/>
        <pc:sldMkLst>
          <pc:docMk/>
          <pc:sldMk cId="3929488901" sldId="292"/>
        </pc:sldMkLst>
        <pc:spChg chg="mod">
          <ac:chgData name="L Roberts" userId="S::lroberts@ohacademy.co.uk::bd6b7227-230d-44c8-b4fe-a13c6c7d9260" providerId="AD" clId="Web-{62391E1A-6C2A-DE77-46BF-354110759225}" dt="2024-02-10T12:39:47.716" v="14" actId="20577"/>
          <ac:spMkLst>
            <pc:docMk/>
            <pc:sldMk cId="3929488901" sldId="292"/>
            <ac:spMk id="16" creationId="{D32C41CD-6C8C-0327-3189-062D97A81E33}"/>
          </ac:spMkLst>
        </pc:spChg>
      </pc:sldChg>
    </pc:docChg>
  </pc:docChgLst>
  <pc:docChgLst>
    <pc:chgData name="L Roberts" userId="S::lroberts@ohacademy.co.uk::bd6b7227-230d-44c8-b4fe-a13c6c7d9260" providerId="AD" clId="Web-{95CC1BDD-473A-06F9-7082-ADB7CA2A60AE}"/>
    <pc:docChg chg="addSld delSld">
      <pc:chgData name="L Roberts" userId="S::lroberts@ohacademy.co.uk::bd6b7227-230d-44c8-b4fe-a13c6c7d9260" providerId="AD" clId="Web-{95CC1BDD-473A-06F9-7082-ADB7CA2A60AE}" dt="2024-04-08T20:36:26.464" v="3"/>
      <pc:docMkLst>
        <pc:docMk/>
      </pc:docMkLst>
      <pc:sldChg chg="add del">
        <pc:chgData name="L Roberts" userId="S::lroberts@ohacademy.co.uk::bd6b7227-230d-44c8-b4fe-a13c6c7d9260" providerId="AD" clId="Web-{95CC1BDD-473A-06F9-7082-ADB7CA2A60AE}" dt="2024-04-08T20:34:48.413" v="2"/>
        <pc:sldMkLst>
          <pc:docMk/>
          <pc:sldMk cId="246139630" sldId="286"/>
        </pc:sldMkLst>
      </pc:sldChg>
      <pc:sldChg chg="add">
        <pc:chgData name="L Roberts" userId="S::lroberts@ohacademy.co.uk::bd6b7227-230d-44c8-b4fe-a13c6c7d9260" providerId="AD" clId="Web-{95CC1BDD-473A-06F9-7082-ADB7CA2A60AE}" dt="2024-04-08T20:36:26.464" v="3"/>
        <pc:sldMkLst>
          <pc:docMk/>
          <pc:sldMk cId="4129130685" sldId="431"/>
        </pc:sldMkLst>
      </pc:sldChg>
      <pc:sldChg chg="add">
        <pc:chgData name="L Roberts" userId="S::lroberts@ohacademy.co.uk::bd6b7227-230d-44c8-b4fe-a13c6c7d9260" providerId="AD" clId="Web-{95CC1BDD-473A-06F9-7082-ADB7CA2A60AE}" dt="2024-04-08T20:30:43.810" v="0"/>
        <pc:sldMkLst>
          <pc:docMk/>
          <pc:sldMk cId="1306115923" sldId="538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30T07:51:27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13515 3101 16383 0 0,'0'0'0'0'0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5621 7752 16383 0 0,'0'14'0'0'0,"-5"14"0"0"0,-1 21 0 0 0,0 16 0 0 0,-4 21 0 0 0,1 23 0 0 0,1 7 0 0 0,2 13 0 0 0,-3-3 0 0 0,1 2 0 0 0,1-13 0 0 0,2-6 0 0 0,-3-13 0 0 0,0-18 0 0 0,7-17 0 0 0,2-20 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23105 11329 16383 0 0,'0'10'0'0'0,"0"7"0"0"0,0 10 0 0 0,0 6 0 0 0,-4 11 0 0 0,-3 7 0 0 0,2 9 0 0 0,-5 4 0 0 0,-4 0 0 0 0,0-1 0 0 0,-3-3 0 0 0,2-1 0 0 0,-1-7 0 0 0,2-7 0 0 0,-1-1 0 0 0,1-5 0 0 0,0-4 0 0 0,-4 2 0 0 0,2-1 0 0 0,3-2 0 0 0,0-1 0 0 0,-3 1 0 0 0,1 1 0 0 0,-1-1 0 0 0,2 3 0 0 0,-2 0 0 0 0,3-2 0 0 0,-2-2 0 0 0,2-2 0 0 0,-2-1 0 0 0,-2-2 0 0 0,10-10 0 0 0,7-8 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22659 12420 16383 0 0,'4'5'0'0'0,"2"6"0"0"0,5 1 0 0 0,5-1 0 0 0,4-3 0 0 0,4 2 0 0 0,2 0 0 0 0,1-3 0 0 0,6 3 0 0 0,2-1 0 0 0,4 4 0 0 0,0 3 0 0 0,-2 0 0 0 0,3 1 0 0 0,-2 2 0 0 0,-2 8 0 0 0,2 4 0 0 0,0 1 0 0 0,-3 5 0 0 0,-2 0 0 0 0,-7 4 0 0 0,-3-1 0 0 0,-6 2 0 0 0,-5 4 0 0 0,-5 8 0 0 0,-8 3 0 0 0,-4 3 0 0 0,-6-1 0 0 0,-1 0 0 0 0,-4-2 0 0 0,-2 0 0 0 0,-5-1 0 0 0,-6 0 0 0 0,-4-1 0 0 0,-5-5 0 0 0,-1-6 0 0 0,-3-6 0 0 0,-4-10 0 0 0,1-4 0 0 0,0-7 0 0 0,-3-6 0 0 0,-2-9 0 0 0,-3-6 0 0 0,0-6 0 0 0,-2-7 0 0 0,0-4 0 0 0,0-9 0 0 0,-1-8 0 0 0,6-2 0 0 0,1-4 0 0 0,-1-9 0 0 0,5-4 0 0 0,-1-7 0 0 0,9-6 0 0 0,5-1 0 0 0,3-2 0 0 0,8-3 0 0 0,6 2 0 0 0,6 0 0 0 0,9-1 0 0 0,5 2 0 0 0,6-1 0 0 0,6 4 0 0 0,5 4 0 0 0,8 4 0 0 0,3 7 0 0 0,1 14 0 0 0,9 9 0 0 0,1 10 0 0 0,3 3 0 0 0,-2 6 0 0 0,-3 5 0 0 0,-1 3 0 0 0,3 4 0 0 0,-2 1 0 0 0,-3 5 0 0 0,-3 7 0 0 0,-4 6 0 0 0,-7-1 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22847 12557 16383 0 0,'0'5'0'0'0,"0"6"0"0"0,-10 1 0 0 0,-7-1 0 0 0,-6-3 0 0 0,-3-3 0 0 0,-7-2 0 0 0,-3-1 0 0 0,1-2 0 0 0,1 0 0 0 0,2 0 0 0 0,2-1 0 0 0,1 1 0 0 0,1-1 0 0 0,5 6 0 0 0,6 6 0 0 0,7 5 0 0 0,0 6 0 0 0,1 3 0 0 0,-1 2 0 0 0,4 1 0 0 0,4 1 0 0 0,7-10 0 0 0,7-12 0 0 0,7-12 0 0 0,4-6 0 0 0,3 0 0 0 0,2 1 0 0 0,0 3 0 0 0,1 2 0 0 0,-5 7 0 0 0,-1 7 0 0 0,-1 8 0 0 0,1 0 0 0 0,-3 7 0 0 0,-1 4 0 0 0,-3 1 0 0 0,-5 6 0 0 0,-4 2 0 0 0,-3 3 0 0 0,-2 0 0 0 0,-7 2 0 0 0,-2 0 0 0 0,-4-4 0 0 0,-5-8 0 0 0,-5-5 0 0 0,-4-5 0 0 0,-1-8 0 0 0,-2-5 0 0 0,0-3 0 0 0,-1-8 0 0 0,1-3 0 0 0,0-5 0 0 0,0-5 0 0 0,0 0 0 0 0,5-6 0 0 0,2-8 0 0 0,4 0 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22976 11245 16383 0 0,'10'4'0'0'0,"7"7"0"0"0,10 6 0 0 0,6 5 0 0 0,1 3 0 0 0,0 2 0 0 0,-1 10 0 0 0,-6 5 0 0 0,-4 7 0 0 0,-5 7 0 0 0,-1 6 0 0 0,-3 3 0 0 0,-5 8 0 0 0,2 2 0 0 0,3 2 0 0 0,-1-3 0 0 0,2 5 0 0 0,4-2 0 0 0,2 0 0 0 0,3-3 0 0 0,7-1 0 0 0,2-3 0 0 0,1 0 0 0 0,-1-2 0 0 0,-2-3 0 0 0,0-4 0 0 0,-2-2 0 0 0,-6-8 0 0 0,-1-6 0 0 0,-1-12 0 0 0,2-11 0 0 0,-4-10 0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24158 12550 16383 0 0,'4'5'0'0'0,"7"5"0"0"0,11 7 0 0 0,6 5 0 0 0,3 3 0 0 0,5 2 0 0 0,2 6 0 0 0,-1 2 0 0 0,2 4 0 0 0,-1 1 0 0 0,3 2 0 0 0,-1 4 0 0 0,-2 3 0 0 0,-4-2 0 0 0,-3 0 0 0 0,-1-3 0 0 0,-6 1 0 0 0,-3-4 0 0 0,0 2 0 0 0,-4-3 0 0 0,1 2 0 0 0,-4 3 0 0 0,-8 8 0 0 0,-10 4 0 0 0,-5 6 0 0 0,-9 2 0 0 0,-8 0 0 0 0,-7-3 0 0 0,-4-2 0 0 0,-4-6 0 0 0,0-4 0 0 0,2-5 0 0 0,-2-6 0 0 0,-2-9 0 0 0,0-5 0 0 0,-1-7 0 0 0,-3-12 0 0 0,-2-6 0 0 0,-8-12 0 0 0,-2-10 0 0 0,-2-9 0 0 0,1-10 0 0 0,6-7 0 0 0,7-9 0 0 0,3-4 0 0 0,-1-2 0 0 0,2-3 0 0 0,0 0 0 0 0,2-4 0 0 0,4-2 0 0 0,3-5 0 0 0,7 3 0 0 0,4-1 0 0 0,6 4 0 0 0,1-1 0 0 0,3 2 0 0 0,4 0 0 0 0,8-2 0 0 0,4-4 0 0 0,7 3 0 0 0,5 3 0 0 0,6 10 0 0 0,8 6 0 0 0,4 6 0 0 0,6 8 0 0 0,5 5 0 0 0,1 10 0 0 0,1 3 0 0 0,-2 6 0 0 0,-5 5 0 0 0,-3 10 0 0 0,-3 5 0 0 0,-4 6 0 0 0,0 1 0 0 0,-7 5 0 0 0,-1-2 0 0 0,-5-3 0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23527 12685 16383 0 0,'9'0'0'0'0,"8"-5"0"0"0,6-1 0 0 0,3-4 0 0 0,3-1 0 0 0,-5-3 0 0 0,4 1 0 0 0,1 2 0 0 0,-3-1 0 0 0,-3 1 0 0 0,0 8 0 0 0,1 3 0 0 0,1 8 0 0 0,1 1 0 0 0,0 4 0 0 0,1 5 0 0 0,-4 4 0 0 0,-1 7 0 0 0,-1 4 0 0 0,2 6 0 0 0,-3 0 0 0 0,-1-6 0 0 0,-3 0 0 0 0,-5 0 0 0 0,-3-1 0 0 0,0 3 0 0 0,0 0 0 0 0,-2 4 0 0 0,-6 0 0 0 0,-4-2 0 0 0,-1-3 0 0 0,-4-3 0 0 0,0-1 0 0 0,-4-1 0 0 0,-4-6 0 0 0,0-2 0 0 0,-5-5 0 0 0,0 0 0 0 0,0-3 0 0 0,3 1 0 0 0,10-2 0 0 0,15-3 0 0 0,12-2 0 0 0,7 1 0 0 0,9 0 0 0 0,4-2 0 0 0,4 3 0 0 0,-1 0 0 0 0,-1 3 0 0 0,0 0 0 0 0,-1 2 0 0 0,-2-1 0 0 0,-4 6 0 0 0,-2 5 0 0 0,-1 8 0 0 0,-2 3 0 0 0,-6-5 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24183 9827 16383 0 0,'9'0'0'0'0,"8"0"0"0"0,15 0 0 0 0,7 0 0 0 0,11 0 0 0 0,1 0 0 0 0,6 0 0 0 0,3 0 0 0 0,-4 0 0 0 0,2 4 0 0 0,6 3 0 0 0,6 3 0 0 0,-1 6 0 0 0,4 9 0 0 0,-3 5 0 0 0,-3 11 0 0 0,-3 4 0 0 0,-9-2 0 0 0,-13 2 0 0 0,-10 2 0 0 0,-14 3 0 0 0,-10-3 0 0 0,-17-4 0 0 0,-6-5 0 0 0,-9 0 0 0 0,-12-2 0 0 0,-7-1 0 0 0,-2-3 0 0 0,7-2 0 0 0,0-2 0 0 0,3-5 0 0 0,2-6 0 0 0,6-2 0 0 0,13-4 0 0 0,14-3 0 0 0,16 2 0 0 0,9 3 0 0 0,16 0 0 0 0,9 2 0 0 0,10 4 0 0 0,0-2 0 0 0,4 1 0 0 0,-4 2 0 0 0,1 2 0 0 0,0 3 0 0 0,-2 5 0 0 0,0 8 0 0 0,-7 11 0 0 0,-6 12 0 0 0,-8 9 0 0 0,-4 1 0 0 0,-9 4 0 0 0,-8-2 0 0 0,-12 1 0 0 0,-7-4 0 0 0,-12 6 0 0 0,-9-5 0 0 0,-9 3 0 0 0,-5-1 0 0 0,-13 1 0 0 0,-9-3 0 0 0,-8-4 0 0 0,-2-4 0 0 0,-13-13 0 0 0,-1-14 0 0 0,-6-15 0 0 0,-1-9 0 0 0,0-13 0 0 0,2-10 0 0 0,6-17 0 0 0,12-9 0 0 0,10-16 0 0 0,9-10 0 0 0,9-16 0 0 0,7-23 0 0 0,5-18 0 0 0,12-2 0 0 0,9 9 0 0 0,6 26 0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26307 10577 16383 0 0,'-9'-5'0'0'0,"-8"-1"0"0"0,-11-4 0 0 0,-9-1 0 0 0,-13-3 0 0 0,-12-4 0 0 0,-9 1 0 0 0,-2-1 0 0 0,-3 3 0 0 0,8 3 0 0 0,9 4 0 0 0,11 8 0 0 0,9 9 0 0 0,6 17 0 0 0,9 13 0 0 0,9 14 0 0 0,11 12 0 0 0,15 14 0 0 0,16 16 0 0 0,8 7 0 0 0,12 9 0 0 0,12 4 0 0 0,0-3 0 0 0,0-6 0 0 0,-1-13 0 0 0,-5-7 0 0 0,-8-10 0 0 0,-6 2 0 0 0,-10 1 0 0 0,-5 6 0 0 0,-7 2 0 0 0,-6 1 0 0 0,-1-5 0 0 0,-1-13 0 0 0,-12-8 0 0 0,-10-10 0 0 0,-13-10 0 0 0,-5-7 0 0 0,-8-4 0 0 0,-6-4 0 0 0,-5-1 0 0 0,-4-5 0 0 0,-6-6 0 0 0,-2-11 0 0 0,0-10 0 0 0,5-9 0 0 0,9-16 0 0 0,7-7 0 0 0,11-16 0 0 0,10-8 0 0 0,13-13 0 0 0,13-2 0 0 0,15-7 0 0 0,12-3 0 0 0,11-6 0 0 0,16-10 0 0 0,8-7 0 0 0,1 2 0 0 0,-2 1 0 0 0,-2 3 0 0 0,1 2 0 0 0,-6 9 0 0 0,-4 1 0 0 0,-6 7 0 0 0,-3 4 0 0 0,-9 6 0 0 0,-6-2 0 0 0,-5 2 0 0 0,-6 0 0 0 0,-2 3 0 0 0,-4 14 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19294 9141 16383 0 0,'5'-5'0'0'0,"6"-1"0"0"0,11-9 0 0 0,10-7 0 0 0,15-9 0 0 0,7-3 0 0 0,10-2 0 0 0,3 2 0 0 0,4 6 0 0 0,-5 7 0 0 0,-5 13 0 0 0,-3 8 0 0 0,-7 17 0 0 0,-12 11 0 0 0,-18 19 0 0 0,-16 16 0 0 0,-24 15 0 0 0,-22 19 0 0 0,-19 15 0 0 0,-12 8 0 0 0,-9 2 0 0 0,1-10 0 0 0,-1-6 0 0 0,5-11 0 0 0,0-3 0 0 0,10-4 0 0 0,1-2 0 0 0,2-7 0 0 0,3-7 0 0 0,7-6 0 0 0,8-11 0 0 0,6-9 0 0 0,6-12 0 0 0,8-8 0 0 0,14-13 0 0 0,12-9 0 0 0,16-4 0 0 0,15-8 0 0 0,15-6 0 0 0,9-2 0 0 0,19-2 0 0 0,6 2 0 0 0,12 3 0 0 0,5 0 0 0 0,4 2 0 0 0,-6 2 0 0 0,-5-1 0 0 0,-9 0 0 0 0,-4 3 0 0 0,-6 2 0 0 0,-6 2 0 0 0,-10 1 0 0 0,-9 2 0 0 0,-13-5 0 0 0,-12 4 0 0 0,-10 2 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20453 8874 16383 0 0,'-4'9'0'0'0,"-2"13"0"0"0,-5 17 0 0 0,-5 10 0 0 0,-4 12 0 0 0,1 4 0 0 0,-1 5 0 0 0,-2 5 0 0 0,-1 4 0 0 0,-2-2 0 0 0,-1-1 0 0 0,3-8 0 0 0,6-11 0 0 0,2-15 0 0 0,7-6 0 0 0,5-4 0 0 0,9-7 0 0 0,7-9 0 0 0,10-6 0 0 0,7 0 0 0 0,8-3 0 0 0,6-6 0 0 0,5-4 0 0 0,-1-1 0 0 0,5 0 0 0 0,3 1 0 0 0,11 0 0 0 0,3-3 0 0 0,4-1 0 0 0,-1-4 0 0 0,0 0 0 0 0,-6-3 0 0 0,-2 1 0 0 0,-2 3 0 0 0,-2-2 0 0 0,-3 1 0 0 0,-6 3 0 0 0,-12 3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5211 8340 16383 0 0,'-10'0'0'0'0,"-7"-5"0"0"0,-6-1 0 0 0,11 0 0 0 0,12-4 0 0 0,19-4 0 0 0,22-5 0 0 0,26-4 0 0 0,21-2 0 0 0,19 3 0 0 0,14 0 0 0 0,6 4 0 0 0,-1 5 0 0 0,-7 5 0 0 0,-15 4 0 0 0,-20-3 0 0 0,-20 1 0 0 0,-20-9 0 0 0,-23-1 0 0 0,-15 2 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20830 9022 16383 0 0,'0'10'0'0'0,"0"11"0"0"0,0 18 0 0 0,0 10 0 0 0,0 21 0 0 0,-4 12 0 0 0,-2 16 0 0 0,0 15 0 0 0,1 1 0 0 0,1 6 0 0 0,-2-5 0 0 0,-2-2 0 0 0,2-6 0 0 0,1-4 0 0 0,2-9 0 0 0,1-7 0 0 0,1-8 0 0 0,1-14 0 0 0,0-22 0 0 0,0-19 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21474 9562 16383 0 0,'9'0'0'0'0,"13"4"0"0"0,7 3 0 0 0,8-1 0 0 0,7-2 0 0 0,0 0 0 0 0,8-7 0 0 0,4-2 0 0 0,6 0 0 0 0,2 0 0 0 0,4 1 0 0 0,0-3 0 0 0,3 0 0 0 0,-7 0 0 0 0,-4 2 0 0 0,-4 2 0 0 0,-6 1 0 0 0,-7 1 0 0 0,-6 1 0 0 0,-5-5 0 0 0,-3-1 0 0 0,-6 1 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22731 8789 16383 0 0,'-5'10'0'0'0,"-1"12"0"0"0,0 7 0 0 0,-4 8 0 0 0,1 16 0 0 0,-4 9 0 0 0,1 7 0 0 0,-2 2 0 0 0,0 3 0 0 0,4 2 0 0 0,-2-1 0 0 0,2-5 0 0 0,2-10 0 0 0,-2-15 0 0 0,5-10 0 0 0,4-20 0 0 0,6-18 0 0 0,12-18 0 0 0,8-9 0 0 0,4-15 0 0 0,6-8 0 0 0,7-4 0 0 0,1 2 0 0 0,8 6 0 0 0,-2 7 0 0 0,7 10 0 0 0,-3 11 0 0 0,4 13 0 0 0,-3 9 0 0 0,-1 13 0 0 0,-6 9 0 0 0,0 14 0 0 0,-9 11 0 0 0,-6 15 0 0 0,-4 7 0 0 0,-7 10 0 0 0,-6 1 0 0 0,-7-9 0 0 0,-3-12 0 0 0,-14 7 0 0 0,-13 11 0 0 0,-13 11 0 0 0,-5 5 0 0 0,-5-5 0 0 0,-4-8 0 0 0,-3-9 0 0 0,-3-11 0 0 0,-5-17 0 0 0,-2-10 0 0 0,-4-12 0 0 0,-1-9 0 0 0,-3-7 0 0 0,2-5 0 0 0,2-11 0 0 0,3-9 0 0 0,9-20 0 0 0,7-13 0 0 0,13-20 0 0 0,21-22 0 0 0,13 5 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22617 8939 16383 0 0,'4'-5'0'0'0,"7"-6"0"0"0,15-1 0 0 0,8-3 0 0 0,27-9 0 0 0,30-4 0 0 0,23-8 0 0 0,21-6 0 0 0,10-1 0 0 0,-5 2 0 0 0,-8 3 0 0 0,-12 4 0 0 0,-22 8 0 0 0,-28 7 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22380 10081 16383 0 0,'0'9'0'0'0,"0"8"0"0"0,-5 15 0 0 0,-1 7 0 0 0,-9 11 0 0 0,-7 5 0 0 0,-9 9 0 0 0,-8 7 0 0 0,-7 5 0 0 0,-1 4 0 0 0,-1 7 0 0 0,-2-2 0 0 0,-2-1 0 0 0,3-6 0 0 0,1-2 0 0 0,4-10 0 0 0,4-5 0 0 0,10-10 0 0 0,4-13 0 0 0,8-8 0 0 0,6-10 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22955 10102 16383 0 0,'0'4'0'0'0,"0"12"0"0"0,0 7 0 0 0,5 9 0 0 0,1 9 0 0 0,5 11 0 0 0,0 6 0 0 0,3 3 0 0 0,4 0 0 0 0,-2-6 0 0 0,2 3 0 0 0,2-1 0 0 0,-2 1 0 0 0,1-6 0 0 0,-4-2 0 0 0,1-4 0 0 0,-2-7 0 0 0,-9-8 0 0 0,-9-11 0 0 0,-4-3 0 0 0,-1-5 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21511 11399 16383 0 0,'0'-5'0'0'0,"5"-6"0"0"0,10-10 0 0 0,13-7 0 0 0,10-8 0 0 0,9-2 0 0 0,10-4 0 0 0,4 0 0 0 0,7 8 0 0 0,5 9 0 0 0,4 9 0 0 0,4 12 0 0 0,1 11 0 0 0,-8 10 0 0 0,-3 15 0 0 0,-4 16 0 0 0,-4 15 0 0 0,-3 14 0 0 0,-13 14 0 0 0,-13 5 0 0 0,-13 5 0 0 0,-15-1 0 0 0,-12 1 0 0 0,-16-2 0 0 0,-8-4 0 0 0,-8-4 0 0 0,-7-9 0 0 0,-6-8 0 0 0,-7-12 0 0 0,-4-13 0 0 0,-6-9 0 0 0,-4-12 0 0 0,-5-15 0 0 0,2-10 0 0 0,0-14 0 0 0,-2-11 0 0 0,-2-10 0 0 0,4-10 0 0 0,4-11 0 0 0,6-11 0 0 0,4-9 0 0 0,8-10 0 0 0,13-5 0 0 0,13-7 0 0 0,16 0 0 0 0,15 1 0 0 0,15 3 0 0 0,15 2 0 0 0,10 13 0 0 0,7 9 0 0 0,9 11 0 0 0,4 11 0 0 0,0 9 0 0 0,-1 9 0 0 0,-7 11 0 0 0,-13 6 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23262 10841 16383 0 0,'4'-4'0'0'0,"7"-7"0"0"0,11-6 0 0 0,6-5 0 0 0,-2-3 0 0 0,4-2 0 0 0,7 4 0 0 0,10 0 0 0 0,3 5 0 0 0,6 10 0 0 0,3 11 0 0 0,1 9 0 0 0,-5 8 0 0 0,2 5 0 0 0,-3 3 0 0 0,-3 6 0 0 0,-4 7 0 0 0,-7 5 0 0 0,-4 5 0 0 0,-4 7 0 0 0,-8 3 0 0 0,-3 6 0 0 0,-4 5 0 0 0,-11 4 0 0 0,-6 4 0 0 0,-8 2 0 0 0,-2-4 0 0 0,-9-1 0 0 0,-6-9 0 0 0,-8-1 0 0 0,-3-9 0 0 0,-5-4 0 0 0,0-11 0 0 0,-7-4 0 0 0,0-8 0 0 0,-6-5 0 0 0,1-7 0 0 0,-4-7 0 0 0,-1-5 0 0 0,-6-8 0 0 0,4-10 0 0 0,-2-6 0 0 0,1-6 0 0 0,-5-8 0 0 0,1-3 0 0 0,2-6 0 0 0,2-5 0 0 0,2-9 0 0 0,6-5 0 0 0,8-5 0 0 0,12-3 0 0 0,6-8 0 0 0,8 0 0 0 0,7-2 0 0 0,11-2 0 0 0,9-1 0 0 0,9 4 0 0 0,10 0 0 0 0,6 9 0 0 0,11 6 0 0 0,3 9 0 0 0,11 8 0 0 0,7 8 0 0 0,5 9 0 0 0,0 15 0 0 0,3 8 0 0 0,-3 10 0 0 0,-3 14 0 0 0,-13 3 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21783 11372 16383 0 0,'-4'4'0'0'0,"-3"7"0"0"0,2 6 0 0 0,-5 5 0 0 0,-4-2 0 0 0,0 1 0 0 0,-3 1 0 0 0,2 2 0 0 0,-1 1 0 0 0,2 2 0 0 0,-1 0 0 0 0,1 0 0 0 0,9-3 0 0 0,9-8 0 0 0,9-5 0 0 0,7-4 0 0 0,4-5 0 0 0,18-6 0 0 0,15-8 0 0 0,2-1 0 0 0,1-3 0 0 0,0 0 0 0 0,-6 4 0 0 0,-13-1 0 0 0,-7-3 0 0 0,-20-9 0 0 0,-12 1 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21952 11245 16383 0 0,'5'9'0'0'0,"1"8"0"0"0,0 15 0 0 0,-1 7 0 0 0,-2 11 0 0 0,-1 6 0 0 0,-1 7 0 0 0,-5 3 0 0 0,-2-1 0 0 0,0-1 0 0 0,-4 1 0 0 0,0-5 0 0 0,-3-3 0 0 0,1-8 0 0 0,2-6 0 0 0,3-20 0 0 0,3-19 0 0 0,2-10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6600 7541 16383 0 0,'-4'4'0'0'0,"-17"12"0"0"0,-13 12 0 0 0,-10 15 0 0 0,-7 14 0 0 0,0 17 0 0 0,0 18 0 0 0,3 18 0 0 0,6 13 0 0 0,10 9 0 0 0,15 5 0 0 0,14-1 0 0 0,14-6 0 0 0,9-11 0 0 0,15-15 0 0 0,15-22 0 0 0,14-20 0 0 0,10-20 0 0 0,11-27 0 0 0,5-25 0 0 0,1-25 0 0 0,-1-26 0 0 0,-11-15 0 0 0,-14-15 0 0 0,-18-5 0 0 0,-17 0 0 0 0,-19 6 0 0 0,-20 9 0 0 0,-23 15 0 0 0,-15 17 0 0 0,-13 18 0 0 0,-11 18 0 0 0,-13 22 0 0 0,0 17 0 0 0,4 19 0 0 0,7 16 0 0 0,11 7 0 0 0,11 6 0 0 0,14-5 0 0 0,19-5 0 0 0,16-14 0 0 0,18-14 0 0 0,21-24 0 0 0,4-13 0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23339 10885 16383 0 0,'0'5'0'0'0,"0"6"0"0"0,0 5 0 0 0,-5 11 0 0 0,-1 4 0 0 0,5 7 0 0 0,2 5 0 0 0,2 6 0 0 0,4 4 0 0 0,2 1 0 0 0,-2-3 0 0 0,4-5 0 0 0,-1-7 0 0 0,-2-4 0 0 0,-2 0 0 0 0,-2 0 0 0 0,-2-7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7334 7976 16383 0 0,'14'-4'0'0'0,"14"-3"0"0"0,21-3 0 0 0,16-1 0 0 0,16 1 0 0 0,8 3 0 0 0,3 3 0 0 0,-5 6 0 0 0,-12 3 0 0 0,-15 1 0 0 0,-22-1 0 0 0,-17-1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7398 8523 16383 0 0,'9'-4'0'0'0,"13"-2"0"0"0,16-5 0 0 0,16 0 0 0 0,18-3 0 0 0,14 1 0 0 0,13 2 0 0 0,2-1 0 0 0,-1-3 0 0 0,-14 0 0 0 0,-16 4 0 0 0,-20 3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8527 7414 16383 0 0,'0'9'0'0'0,"-5"17"0"0"0,-1 24 0 0 0,-4 25 0 0 0,-6 29 0 0 0,0 20 0 0 0,-1 17 0 0 0,1 12 0 0 0,5 4 0 0 0,-2-6 0 0 0,2-11 0 0 0,7-18 0 0 0,5-36 0 0 0,2-37 0 0 0,0-36 0 0 0,0-20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8689 7560 16383 0 0,'5'-9'0'0'0,"5"-8"0"0"0,12-11 0 0 0,10-9 0 0 0,15-4 0 0 0,8 1 0 0 0,9 3 0 0 0,12 7 0 0 0,7 9 0 0 0,4 13 0 0 0,1 16 0 0 0,-6 22 0 0 0,-15 19 0 0 0,-21 16 0 0 0,-22 15 0 0 0,-24 8 0 0 0,-22 4 0 0 0,-21-6 0 0 0,-13-11 0 0 0,-1-15 0 0 0,0-17 0 0 0,13-17 0 0 0,20-16 0 0 0,28-10 0 0 0,22-6 0 0 0,26-1 0 0 0,17 5 0 0 0,12 12 0 0 0,6 19 0 0 0,-3 18 0 0 0,-6 15 0 0 0,-11 16 0 0 0,-18 13 0 0 0,-26 15 0 0 0,-27 7 0 0 0,-26 9 0 0 0,-22-3 0 0 0,-17-7 0 0 0,-14-14 0 0 0,-8-19 0 0 0,-3-27 0 0 0,6-23 0 0 0,9-25 0 0 0,3-23 0 0 0,5-22 0 0 0,2-19 0 0 0,-3-7 0 0 0,11 2 0 0 0,17 12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4662 9594 16383 0 0,'-4'4'0'0'0,"-7"7"0"0"0,-15 11 0 0 0,-13 10 0 0 0,-13 19 0 0 0,-17 20 0 0 0,-6 20 0 0 0,0 19 0 0 0,9 19 0 0 0,10 1 0 0 0,15-17 0 0 0,24 0 0 0 0,19 1 0 0 0,19 3 0 0 0,25 1 0 0 0,23-6 0 0 0,8-17 0 0 0,16-20 0 0 0,19-23 0 0 0,6-20 0 0 0,4-25 0 0 0,2-28 0 0 0,-12-19 0 0 0,-15-27 0 0 0,-19-11 0 0 0,-24-11 0 0 0,-20-4 0 0 0,-30-1 0 0 0,-21 12 0 0 0,-26 14 0 0 0,-15 15 0 0 0,-16 20 0 0 0,-5 21 0 0 0,-8 27 0 0 0,2 15 0 0 0,1 21 0 0 0,5 11 0 0 0,8 10 0 0 0,10-4 0 0 0,16-3 0 0 0,15-4 0 0 0,18-7 0 0 0,25-18 0 0 0,24-29 0 0 0,25-20 0 0 0,1-8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5581 9700 16383 0 0,'0'14'0'0'0,"-4"14"0"0"0,-3 21 0 0 0,1 16 0 0 0,6 20 0 0 0,8 10 0 0 0,7 12 0 0 0,0-2 0 0 0,4-1 0 0 0,-3-4 0 0 0,2-10 0 0 0,-3-15 0 0 0,0-16 0 0 0,-6-27 0 0 0,-9-29 0 0 0,-6-14 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5302 10179 16383 0 0,'5'0'0'0'0,"15"-4"0"0"0,19-7 0 0 0,21-1 0 0 0,23-4 0 0 0,18-3 0 0 0,9 2 0 0 0,0 3 0 0 0,-5-1 0 0 0,-10 3 0 0 0,-12-2 0 0 0,-16-7 0 0 0,-15-5 0 0 0,-11-3 0 0 0,-8-6 0 0 0,0-15 0 0 0,8-19 0 0 0,7-11 0 0 0,-1-1 0 0 0,-3 13 0 0 0,-9 13 0 0 0,-2 17 0 0 0,-1 9 0 0 0,3 10 0 0 0,10 4 0 0 0,16 3 0 0 0,16 1 0 0 0,13 1 0 0 0,7 2 0 0 0,-1 3 0 0 0,-1 3 0 0 0,-13 5 0 0 0,-16 3 0 0 0,-14 5 0 0 0,-16 10 0 0 0,-14 10 0 0 0,-16 15 0 0 0,-13 17 0 0 0,-5 23 0 0 0,-6 18 0 0 0,-4 16 0 0 0,1 16 0 0 0,0 7 0 0 0,4 4 0 0 0,-1-10 0 0 0,3-14 0 0 0,5-19 0 0 0,8-31 0 0 0,4-38 0 0 0,3-24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30T07:51:2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12943 3355 16383 0 0,'0'0'0'0'0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7440 9728 16383 0 0,'14'-4'0'0'0,"14"-2"0"0"0,21 0 0 0 0,11-4 0 0 0,10 5 0 0 0,7 3 0 0 0,-5 2 0 0 0,-15 1 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7440 10123 16383 0 0,'5'0'0'0'0,"10"5"0"0"0,13 1 0 0 0,20 4 0 0 0,15-3 0 0 0,17-4 0 0 0,13-2 0 0 0,4-1 0 0 0,-9-1 0 0 0,-15 0 0 0 0,-20 0 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8398 9319 16383 0 0,'-5'9'0'0'0,"-1"22"0"0"0,0 29 0 0 0,1 33 0 0 0,6 27 0 0 0,3 23 0 0 0,1 14 0 0 0,-1 0 0 0 0,0-9 0 0 0,-2-20 0 0 0,-5-26 0 0 0,2-37 0 0 0,2-33 0 0 0,0-22 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8689 9272 16383 0 0,'5'-5'0'0'0,"5"-5"0"0"0,17-12 0 0 0,11-6 0 0 0,15-3 0 0 0,11 4 0 0 0,14 6 0 0 0,3 7 0 0 0,2 6 0 0 0,-9 14 0 0 0,-7 14 0 0 0,-16 14 0 0 0,-15 15 0 0 0,-20 14 0 0 0,-21 9 0 0 0,-15 2 0 0 0,-13-2 0 0 0,-10-4 0 0 0,-8-9 0 0 0,1-9 0 0 0,4-14 0 0 0,19-18 0 0 0,24-16 0 0 0,21-8 0 0 0,22-4 0 0 0,23 5 0 0 0,14 8 0 0 0,4 8 0 0 0,2 11 0 0 0,-8 12 0 0 0,-13 18 0 0 0,-11 20 0 0 0,-20 15 0 0 0,-20 13 0 0 0,-16 7 0 0 0,-21 4 0 0 0,-16-2 0 0 0,-14-6 0 0 0,-13-11 0 0 0,-7-17 0 0 0,-6-20 0 0 0,-2-21 0 0 0,-2-20 0 0 0,5-22 0 0 0,3-18 0 0 0,9-20 0 0 0,16-2 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4096 11774 16383 0 0,'0'14'0'0'0,"0"23"0"0"0,0 15 0 0 0,0 22 0 0 0,4 26 0 0 0,3 11 0 0 0,3 14 0 0 0,1 9 0 0 0,-1 10 0 0 0,-4-6 0 0 0,-1-11 0 0 0,-2-15 0 0 0,-2-20 0 0 0,4-23 0 0 0,1-21 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4540 11742 16383 0 0,'5'0'0'0'0,"1"-5"0"0"0,5-6 0 0 0,5-10 0 0 0,8-7 0 0 0,11-3 0 0 0,8-1 0 0 0,11 1 0 0 0,10 0 0 0 0,8 6 0 0 0,7 11 0 0 0,-7 14 0 0 0,-10 15 0 0 0,-20 20 0 0 0,-23 17 0 0 0,-27 15 0 0 0,-23 9 0 0 0,-25 6 0 0 0,-16-1 0 0 0,-10-6 0 0 0,-5-11 0 0 0,2-11 0 0 0,12-10 0 0 0,13-12 0 0 0,22-12 0 0 0,26-14 0 0 0,29-7 0 0 0,31-8 0 0 0,31-3 0 0 0,24 6 0 0 0,15 8 0 0 0,9 15 0 0 0,3 12 0 0 0,-7 21 0 0 0,-16 16 0 0 0,-25 16 0 0 0,-31 8 0 0 0,-30 7 0 0 0,-27 2 0 0 0,-22-2 0 0 0,-20-8 0 0 0,-17-9 0 0 0,-10-14 0 0 0,-7-13 0 0 0,-4-16 0 0 0,4-13 0 0 0,7-16 0 0 0,10-13 0 0 0,8-16 0 0 0,9-13 0 0 0,12-9 0 0 0,17-13 0 0 0,21-14 0 0 0,20-9 0 0 0,6 8 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5789 11926 16383 0 0,'9'0'0'0'0,"9"0"0"0"0,18-5 0 0 0,14-5 0 0 0,16-7 0 0 0,7-5 0 0 0,14-8 0 0 0,7 2 0 0 0,10 0 0 0 0,-3 0 0 0 0,0 10 0 0 0,-8 8 0 0 0,-15 6 0 0 0,-21 3 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5916 12380 16383 0 0,'5'0'0'0'0,"15"4"0"0"0,19-2 0 0 0,20-2 0 0 0,21-6 0 0 0,18-2 0 0 0,17-4 0 0 0,7 0 0 0 0,2 2 0 0 0,-2 3 0 0 0,-7 2 0 0 0,-19 3 0 0 0,-25 1 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6974 11202 16383 0 0,'10'0'0'0'0,"7"0"0"0"0,15 5 0 0 0,7 1 0 0 0,10 0 0 0 0,3-1 0 0 0,5-2 0 0 0,8 0 0 0 0,6-2 0 0 0,1-1 0 0 0,2 0 0 0 0,-2 0 0 0 0,-4 0 0 0 0,-5-1 0 0 0,-3 6 0 0 0,-7 1 0 0 0,-3 4 0 0 0,-6 1 0 0 0,-10 8 0 0 0,-7 5 0 0 0,-7 13 0 0 0,-12 9 0 0 0,-7 15 0 0 0,-9 22 0 0 0,-7 19 0 0 0,-7 16 0 0 0,-3 1 0 0 0,-2 5 0 0 0,-2 9 0 0 0,4-4 0 0 0,3-15 0 0 0,3-8 0 0 0,2 1 0 0 0,3-17 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8329 11372 16383 0 0,'5'9'0'0'0,"6"13"0"0"0,1 21 0 0 0,3 17 0 0 0,0 22 0 0 0,-4 16 0 0 0,-3 14 0 0 0,2 17 0 0 0,-2 0 0 0 0,4-4 0 0 0,-1-3 0 0 0,-2-19 0 0 0,-3-21 0 0 0,3-16 0 0 0,-1-15 0 0 0,-1-10 0 0 0,-3-13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30T07:51:27.2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12943 3355 16383 0 0,'0'0'0'0'0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7990 11753 16383 0 0,'5'4'0'0'0,"11"7"0"0"0,7 1 0 0 0,9 4 0 0 0,9-2 0 0 0,6-2 0 0 0,9 0 0 0 0,10 0 0 0 0,7 1 0 0 0,1-1 0 0 0,1 2 0 0 0,3-2 0 0 0,-3-2 0 0 0,-5-3 0 0 0,-5-3 0 0 0,-4-7 0 0 0,-8-7 0 0 0,-4-7 0 0 0,-9-1 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9184 11266 16383 0 0,'0'9'0'0'0,"-5"13"0"0"0,-11 16 0 0 0,-7 16 0 0 0,-4 13 0 0 0,-3 14 0 0 0,0 16 0 0 0,-1 15 0 0 0,6 17 0 0 0,7 14 0 0 0,6 11 0 0 0,10 2 0 0 0,6-10 0 0 0,6-22 0 0 0,16-8 0 0 0,13 0 0 0 0,13-11 0 0 0,8-19 0 0 0,3-23 0 0 0,-1-23 0 0 0,0-27 0 0 0,2-26 0 0 0,1-24 0 0 0,-3-16 0 0 0,-6-12 0 0 0,-8-9 0 0 0,-13-7 0 0 0,-12-2 0 0 0,-14-3 0 0 0,-14 5 0 0 0,-10 7 0 0 0,-13 7 0 0 0,-15 4 0 0 0,-9 10 0 0 0,-11 8 0 0 0,-3 7 0 0 0,0 11 0 0 0,-3 9 0 0 0,1 13 0 0 0,3 7 0 0 0,7 3 0 0 0,15 1 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4356 13277 16383 0 0,'0'14'0'0'0,"0"14"0"0"0,5 21 0 0 0,1 16 0 0 0,0 16 0 0 0,-6 3 0 0 0,-2 11 0 0 0,-7 3 0 0 0,-1-1 0 0 0,1-7 0 0 0,2-15 0 0 0,3-15 0 0 0,1-14 0 0 0,1-13 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4672 13280 16383 0 0,'4'0'0'0'0,"7"5"0"0"0,6 1 0 0 0,5 0 0 0 0,7-1 0 0 0,5-2 0 0 0,4 0 0 0 0,7-7 0 0 0,4-2 0 0 0,3-4 0 0 0,-2-2 0 0 0,-6 3 0 0 0,9 6 0 0 0,10 14 0 0 0,-2 10 0 0 0,-6 10 0 0 0,-18 4 0 0 0,-14 2 0 0 0,-16 3 0 0 0,-15 0 0 0 0,-9-2 0 0 0,-8-8 0 0 0,-3-4 0 0 0,-2-2 0 0 0,-1-5 0 0 0,1-1 0 0 0,0-4 0 0 0,6 1 0 0 0,11 2 0 0 0,13-2 0 0 0,6 2 0 0 0,12 2 0 0 0,7 3 0 0 0,8 2 0 0 0,4 2 0 0 0,5 1 0 0 0,0-5 0 0 0,-3 0 0 0 0,-3 0 0 0 0,-3 6 0 0 0,-7 7 0 0 0,-3 8 0 0 0,-6 10 0 0 0,-6 10 0 0 0,-9 8 0 0 0,-5 2 0 0 0,-7 2 0 0 0,-10 3 0 0 0,-8 1 0 0 0,-7-2 0 0 0,-8-6 0 0 0,-10-5 0 0 0,-6-5 0 0 0,-2-8 0 0 0,-4-8 0 0 0,-6-12 0 0 0,0-6 0 0 0,-2-9 0 0 0,3-11 0 0 0,3-8 0 0 0,-1-7 0 0 0,2-8 0 0 0,3-6 0 0 0,2-3 0 0 0,8-7 0 0 0,7-8 0 0 0,13-5 0 0 0,15-1 0 0 0,12 8 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6488 13848 16383 0 0,'0'5'0'0'0,"-5"6"0"0"0,-11 1 0 0 0,-11-1 0 0 0,-12 2 0 0 0,-7-2 0 0 0,-11-2 0 0 0,-9 2 0 0 0,-8 0 0 0 0,0-4 0 0 0,2-1 0 0 0,5-3 0 0 0,9-1 0 0 0,14-2 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6410 14420 16383 0 0,'4'4'0'0'0,"2"7"0"0"0,-4 6 0 0 0,-13 5 0 0 0,-13-2 0 0 0,-8-4 0 0 0,2 0 0 0 0,-13-7 0 0 0,-22-6 0 0 0,-14-2 0 0 0,-8-3 0 0 0,-3 0 0 0 0,0 0 0 0 0,1 5 0 0 0,11 3 0 0 0,19-1 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7117 13256 16383 0 0,'0'9'0'0'0,"-5"13"0"0"0,-10 11 0 0 0,-8 15 0 0 0,-9 13 0 0 0,-9 15 0 0 0,-6 13 0 0 0,-5 15 0 0 0,-3 13 0 0 0,3 5 0 0 0,6 1 0 0 0,11-2 0 0 0,11-3 0 0 0,15-7 0 0 0,13-9 0 0 0,15-8 0 0 0,10-14 0 0 0,8-13 0 0 0,8-16 0 0 0,10-14 0 0 0,6-12 0 0 0,5-15 0 0 0,2-14 0 0 0,2-11 0 0 0,0-13 0 0 0,-3-15 0 0 0,-4-9 0 0 0,-3-11 0 0 0,-7-8 0 0 0,-13-1 0 0 0,-8-3 0 0 0,-10 2 0 0 0,-13 4 0 0 0,-13 5 0 0 0,-15 4 0 0 0,-13 7 0 0 0,-12 8 0 0 0,-6 7 0 0 0,-10 15 0 0 0,-3 15 0 0 0,-6 19 0 0 0,-4 17 0 0 0,-5 13 0 0 0,3 14 0 0 0,-1 6 0 0 0,3-2 0 0 0,10-7 0 0 0,11-7 0 0 0,14-11 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7631 13510 16383 0 0,'0'9'0'0'0,"4"13"0"0"0,2 21 0 0 0,0 12 0 0 0,4 12 0 0 0,-1 3 0 0 0,4 13 0 0 0,-1 7 0 0 0,-2 6 0 0 0,2 1 0 0 0,-2 8 0 0 0,-2-5 0 0 0,-2-1 0 0 0,-3-8 0 0 0,-1-14 0 0 0,3-21 0 0 0,2-19 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7334 13721 16383 0 0,'5'5'0'0'0,"10"6"0"0"0,9 1 0 0 0,8 3 0 0 0,8 0 0 0 0,8-4 0 0 0,4 2 0 0 0,7-2 0 0 0,8-2 0 0 0,2-4 0 0 0,-1-1 0 0 0,1-3 0 0 0,-2 4 0 0 0,-2 1 0 0 0,-8 0 0 0 0,-9-2 0 0 0,-8-1 0 0 0,-1 3 0 0 0,-8 2 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8393 13192 16383 0 0,'9'0'0'0'0,"13"5"0"0"0,16 1 0 0 0,11 0 0 0 0,12-1 0 0 0,9 3 0 0 0,-3 0 0 0 0,-7-1 0 0 0,-11-2 0 0 0,-7 3 0 0 0,20 5 0 0 0,25 5 0 0 0,5 4 0 0 0,7-2 0 0 0,0 0 0 0 0,-7-2 0 0 0,-6-1 0 0 0,-12 2 0 0 0,-14-2 0 0 0,-13 5 0 0 0,-15 4 0 0 0,-16 6 0 0 0,-17 8 0 0 0,-12 10 0 0 0,-9 16 0 0 0,-10 16 0 0 0,-8 16 0 0 0,-8 16 0 0 0,-9 16 0 0 0,-4 14 0 0 0,-7 15 0 0 0,1 9 0 0 0,-4 4 0 0 0,-3 0 0 0 0,-4-5 0 0 0,-2-12 0 0 0,4-15 0 0 0,4-11 0 0 0,15-29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30T07:51:27.2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12943 3355 16383 0 0,'0'0'0'0'0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15913 8620 16383 0 0,'0'19'0'0'0,"4"10"0"0"0,3 25 0 0 0,-2 16 0 0 0,0 20 0 0 0,-6 8 0 0 0,-3 12 0 0 0,-1 0 0 0 0,-4 6 0 0 0,-1-4 0 0 0,2-15 0 0 0,2-21 0 0 0,2-22 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16516 8536 16383 0 0,'5'-4'0'0'0,"10"-7"0"0"0,13-6 0 0 0,11-9 0 0 0,12-6 0 0 0,12-1 0 0 0,14 0 0 0 0,7 11 0 0 0,5 13 0 0 0,-5 17 0 0 0,-11 18 0 0 0,-23 17 0 0 0,-30 16 0 0 0,-22 8 0 0 0,-25 5 0 0 0,-22 6 0 0 0,-17-2 0 0 0,-11-5 0 0 0,3-13 0 0 0,9-13 0 0 0,12-14 0 0 0,18-16 0 0 0,21-16 0 0 0,17-8 0 0 0,22-7 0 0 0,16 0 0 0 0,20 2 0 0 0,18 8 0 0 0,10 14 0 0 0,4 21 0 0 0,-5 14 0 0 0,-8 18 0 0 0,-13 18 0 0 0,-13 14 0 0 0,-20 15 0 0 0,-26 7 0 0 0,-23-2 0 0 0,-19 0 0 0 0,-17-12 0 0 0,-14-12 0 0 0,-15-13 0 0 0,-7-14 0 0 0,-9-18 0 0 0,-5-17 0 0 0,-1-12 0 0 0,-1-18 0 0 0,3-14 0 0 0,9-17 0 0 0,15-13 0 0 0,21-12 0 0 0,24-15 0 0 0,18-4 0 0 0,10 11 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17515 8787 16383 0 0,'14'-5'0'0'0,"14"-6"0"0"0,17-6 0 0 0,14-4 0 0 0,25-9 0 0 0,22-3 0 0 0,11-1 0 0 0,5 5 0 0 0,-4 3 0 0 0,-9 1 0 0 0,-13 5 0 0 0,-23 6 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18764 8138 16383 0 0,'19'0'0'0'0,"29"-4"0"0"0,21-3 0 0 0,22 1 0 0 0,14 2 0 0 0,8 5 0 0 0,-1 3 0 0 0,-11 10 0 0 0,-17 8 0 0 0,-23 18 0 0 0,-27 26 0 0 0,-24 25 0 0 0,-22 25 0 0 0,-15 26 0 0 0,-2 12 0 0 0,-1 3 0 0 0,4-12 0 0 0,7-6 0 0 0,7-13 0 0 0,5-14 0 0 0,4-12 0 0 0,3-18 0 0 0,0-19 0 0 0,1-19 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19844 8503 16383 0 0,'14'0'0'0'0,"23"0"0"0"0,24 0 0 0 0,16 0 0 0 0,18-4 0 0 0,17-3 0 0 0,2-3 0 0 0,-12-1 0 0 0,-20 1 0 0 0,-24 8 0 0 0,-21 4 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19759 9125 16383 0 0,'5'0'0'0'0,"15"0"0"0"0,19 0 0 0 0,20-5 0 0 0,21-6 0 0 0,18-5 0 0 0,17-6 0 0 0,12-3 0 0 0,-2-2 0 0 0,2 3 0 0 0,-16 2 0 0 0,-28 4 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21774 7676 16383 0 0,'-14'-5'0'0'0,"-14"-1"0"0"0,-21-4 0 0 0,-16-1 0 0 0,-11 6 0 0 0,-7 9 0 0 0,-2 18 0 0 0,2 14 0 0 0,3 20 0 0 0,4 28 0 0 0,7 24 0 0 0,10 25 0 0 0,15 24 0 0 0,15 17 0 0 0,22 8 0 0 0,17 0 0 0 0,15-12 0 0 0,14-20 0 0 0,18-23 0 0 0,10-22 0 0 0,16-21 0 0 0,17-19 0 0 0,6-21 0 0 0,8-28 0 0 0,4-25 0 0 0,-5-21 0 0 0,-11-19 0 0 0,-15-15 0 0 0,-12-16 0 0 0,-14-8 0 0 0,-18-13 0 0 0,-16-2 0 0 0,-17-8 0 0 0,-20 6 0 0 0,-22 2 0 0 0,-15 9 0 0 0,-14 21 0 0 0,-5 17 0 0 0,-11 24 0 0 0,-6 22 0 0 0,-7 26 0 0 0,1 20 0 0 0,3 18 0 0 0,6 14 0 0 0,3 9 0 0 0,10 1 0 0 0,7 1 0 0 0,8-3 0 0 0,5-1 0 0 0,5-8 0 0 0,0-11 0 0 0,8-15 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15723 10208 16383 0 0,'0'4'0'0'0,"0"7"0"0"0,0 6 0 0 0,-5 0 0 0 0,-6 2 0 0 0,-1-3 0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15765 10208 16383 0 0,'0'9'0'0'0,"0"13"0"0"0,0 16 0 0 0,0 11 0 0 0,0 17 0 0 0,0 5 0 0 0,-4 10 0 0 0,-3 1 0 0 0,1 4 0 0 0,2 2 0 0 0,0 5 0 0 0,2-4 0 0 0,1-3 0 0 0,1-7 0 0 0,-1-13 0 0 0,6-12 0 0 0,2-15 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16232 10290 16383 0 0,'0'-4'0'0'0,"4"-7"0"0"0,12-11 0 0 0,7-6 0 0 0,9-3 0 0 0,9-5 0 0 0,6-2 0 0 0,5 1 0 0 0,3 7 0 0 0,1 9 0 0 0,-4 12 0 0 0,-6 17 0 0 0,-11 12 0 0 0,-12 17 0 0 0,-9 11 0 0 0,-16 12 0 0 0,-14 4 0 0 0,-12 6 0 0 0,-11 1 0 0 0,-9-4 0 0 0,0-2 0 0 0,-1-9 0 0 0,2-8 0 0 0,14-18 0 0 0,18-14 0 0 0,20-9 0 0 0,19-11 0 0 0,15-4 0 0 0,10 3 0 0 0,6 3 0 0 0,-2 6 0 0 0,0 8 0 0 0,-5 6 0 0 0,-10 9 0 0 0,-8 10 0 0 0,-3 7 0 0 0,-7 11 0 0 0,-11 5 0 0 0,-7 6 0 0 0,-9 7 0 0 0,-13-1 0 0 0,-7 2 0 0 0,-8-2 0 0 0,-8-4 0 0 0,-11-5 0 0 0,-5-3 0 0 0,-2-7 0 0 0,0-13 0 0 0,-4-13 0 0 0,0-16 0 0 0,7-14 0 0 0,3-12 0 0 0,6-12 0 0 0,13-11 0 0 0,6-9 0 0 0,14-10 0 0 0,9-4 0 0 0,11-7 0 0 0,4 9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30T07:51:27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13515 3101 16383 0 0,'0'0'0'0'0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17198 10441 16383 0 0,'14'0'0'0'0,"9"0"0"0"0,15 0 0 0 0,11 0 0 0 0,14-4 0 0 0,8-7 0 0 0,4-1 0 0 0,4-4 0 0 0,-2 2 0 0 0,-5 2 0 0 0,-10 4 0 0 0,-15-1 0 0 0,-16 0 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18452 9805 16383 0 0,'-4'5'0'0'0,"-12"11"0"0"0,-12 16 0 0 0,-10 17 0 0 0,-4 15 0 0 0,1 14 0 0 0,2 13 0 0 0,9 10 0 0 0,3 11 0 0 0,8 0 0 0 0,6 1 0 0 0,10-6 0 0 0,11-7 0 0 0,8-11 0 0 0,11-11 0 0 0,10-9 0 0 0,8-18 0 0 0,6-11 0 0 0,9-18 0 0 0,7-13 0 0 0,2-12 0 0 0,3-15 0 0 0,0-14 0 0 0,-5-11 0 0 0,-3-7 0 0 0,-8-9 0 0 0,-9-9 0 0 0,-13-7 0 0 0,-12-4 0 0 0,-9-4 0 0 0,-12 4 0 0 0,-11 11 0 0 0,-13 6 0 0 0,-12 11 0 0 0,-9 13 0 0 0,-7 13 0 0 0,-8 15 0 0 0,-4 15 0 0 0,0 10 0 0 0,0 13 0 0 0,8 11 0 0 0,2 7 0 0 0,7 6 0 0 0,6 4 0 0 0,5 1 0 0 0,8 0 0 0 0,5-5 0 0 0,10-10 0 0 0,8-9 0 0 0,4-10 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19357 10087 16383 0 0,'9'0'0'0'0,"13"0"0"0"0,16 0 0 0 0,12 0 0 0 0,10 0 0 0 0,10-5 0 0 0,7-1 0 0 0,-1 0 0 0 0,2 2 0 0 0,-9 0 0 0 0,-11 2 0 0 0,-15 1 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19293 10530 16383 0 0,'5'9'0'0'0,"1"8"0"0"0,5 1 0 0 0,9-2 0 0 0,7-5 0 0 0,7-3 0 0 0,12-8 0 0 0,13-5 0 0 0,10-5 0 0 0,2-6 0 0 0,4 0 0 0 0,-2 2 0 0 0,-4 4 0 0 0,-4 4 0 0 0,-9-2 0 0 0,-9 0 0 0 0,-12 2 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20521 9630 16383 0 0,'5'5'0'0'0,"6"5"0"0"0,10-2 0 0 0,16-4 0 0 0,16-6 0 0 0,3-3 0 0 0,-3-6 0 0 0,8-1 0 0 0,13-2 0 0 0,12-5 0 0 0,1 2 0 0 0,-6 8 0 0 0,-6 6 0 0 0,-12 8 0 0 0,-16 7 0 0 0,-16 12 0 0 0,-19 11 0 0 0,-15 8 0 0 0,-17 12 0 0 0,-9 10 0 0 0,-10 8 0 0 0,-3 10 0 0 0,2 15 0 0 0,2 13 0 0 0,4 12 0 0 0,7 9 0 0 0,3 4 0 0 0,7 8 0 0 0,5-17 0 0 0,5-29 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16394 12267 16383 0 0,'4'0'0'0'0,"2"5"0"0"0,10 1 0 0 0,6 0 0 0 0,8-1 0 0 0,5-2 0 0 0,5 0 0 0 0,1-2 0 0 0,7-1 0 0 0,5-5 0 0 0,7-1 0 0 0,8 0 0 0 0,6 1 0 0 0,0 1 0 0 0,1-3 0 0 0,-7 0 0 0 0,-10 0 0 0 0,-7 3 0 0 0,-6 0 0 0 0,-7 3 0 0 0,-9 0 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16446 12811 16383 0 0,'-5'0'0'0'0,"-6"5"0"0"0,-1 6 0 0 0,1-4 0 0 0,8-2 0 0 0,13-3 0 0 0,14-1 0 0 0,13 3 0 0 0,14 2 0 0 0,7-1 0 0 0,9-1 0 0 0,1-1 0 0 0,4 4 0 0 0,3 0 0 0 0,-1-1 0 0 0,-4 3 0 0 0,-5 1 0 0 0,-9-2 0 0 0,-4 2 0 0 0,-7 0 0 0 0,-10-7 0 0 0,-12-3 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17737 11859 16383 0 0,'0'9'0'0'0,"0"13"0"0"0,0 16 0 0 0,0 11 0 0 0,-5 17 0 0 0,-1 5 0 0 0,-5 6 0 0 0,-4-2 0 0 0,-1 5 0 0 0,-1-1 0 0 0,1 0 0 0 0,4-5 0 0 0,4 0 0 0 0,3-4 0 0 0,-2-8 0 0 0,0-7 0 0 0,2-7 0 0 0,1-7 0 0 0,6-16 0 0 0,2-11 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18138 11833 16383 0 0,'0'-5'0'0'0,"0"-5"0"0"0,0-7 0 0 0,0-10 0 0 0,0-4 0 0 0,4-2 0 0 0,7 0 0 0 0,6 1 0 0 0,9 1 0 0 0,10 6 0 0 0,8 12 0 0 0,6 13 0 0 0,-1 11 0 0 0,1 13 0 0 0,-4 16 0 0 0,-10 11 0 0 0,-10 11 0 0 0,-15 9 0 0 0,-14 6 0 0 0,-15 4 0 0 0,-10 3 0 0 0,-10-5 0 0 0,-2-5 0 0 0,1-6 0 0 0,1-11 0 0 0,9-9 0 0 0,3-14 0 0 0,7-7 0 0 0,6-14 0 0 0,11-8 0 0 0,14-10 0 0 0,10-4 0 0 0,11-6 0 0 0,9 1 0 0 0,6-3 0 0 0,5 2 0 0 0,3 8 0 0 0,1 5 0 0 0,0 8 0 0 0,0 8 0 0 0,-1 5 0 0 0,-4 10 0 0 0,-8 8 0 0 0,-10 13 0 0 0,-7 7 0 0 0,-12 7 0 0 0,-9 8 0 0 0,-10 5 0 0 0,-14-1 0 0 0,-8 0 0 0 0,-5-3 0 0 0,-6-5 0 0 0,-7-9 0 0 0,-9-5 0 0 0,-5-7 0 0 0,-7-8 0 0 0,-2-4 0 0 0,-3-10 0 0 0,1-3 0 0 0,2-11 0 0 0,4-11 0 0 0,3-11 0 0 0,3-13 0 0 0,5-11 0 0 0,4-9 0 0 0,4-12 0 0 0,10-5 0 0 0,15-2 0 0 0,7 6 0 0 0,5 12 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18912 12145 16383 0 0,'5'0'0'0'0,"6"0"0"0"0,10 0 0 0 0,7 0 0 0 0,13 0 0 0 0,8-5 0 0 0,10-1 0 0 0,4-4 0 0 0,6-1 0 0 0,0 1 0 0 0,3 3 0 0 0,-3 3 0 0 0,-7 1 0 0 0,-9-3 0 0 0,-15-5 0 0 0,-18-5 0 0 0,-17-10 0 0 0,-9 0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30T07:51:27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12943 3355 16383 0 0,'0'0'0'0'0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19780 11303 16383 0 0,'5'0'0'0'0,"6"0"0"0"0,6 5 0 0 0,4 1 0 0 0,4 0 0 0 0,7-6 0 0 0,2-3 0 0 0,6-1 0 0 0,4 0 0 0 0,5-3 0 0 0,3-1 0 0 0,-3-4 0 0 0,0 0 0 0 0,-4 2 0 0 0,-4-1 0 0 0,-6 0 0 0 0,-7 7 0 0 0,-5 5 0 0 0,-6 6 0 0 0,-6 7 0 0 0,-5 6 0 0 0,-3 8 0 0 0,-2 5 0 0 0,-2 5 0 0 0,0 11 0 0 0,-5 11 0 0 0,-1 5 0 0 0,0 5 0 0 0,-3 9 0 0 0,1 6 0 0 0,-4 6 0 0 0,1 8 0 0 0,2 4 0 0 0,-2 4 0 0 0,2-2 0 0 0,2 0 0 0 0,2-5 0 0 0,-2-4 0 0 0,0-5 0 0 0,1-9 0 0 0,3-8 0 0 0,6-8 0 0 0,2-6 0 0 0,1-8 0 0 0,0-9 0 0 0,-1-6 0 0 0,3-6 0 0 0,1-2 0 0 0,-2-2 0 0 0,-1-2 0 0 0,-2-8 0 0 0,-5-8 0 0 0,-4-10 0 0 0,1-10 0 0 0,-5-2 0 0 0,0-4 0 0 0,2 0 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15974 11647 16383 0 0,'-5'0'0'0'0,"-6"0"0"0"0,-10 0 0 0 0,-7 0 0 0 0,-8 9 0 0 0,-6 8 0 0 0,-11 16 0 0 0,-1 10 0 0 0,-6 13 0 0 0,-1 6 0 0 0,0 6 0 0 0,1 1 0 0 0,2 3 0 0 0,5-1 0 0 0,3 5 0 0 0,5 5 0 0 0,1 6 0 0 0,3 3 0 0 0,0 5 0 0 0,6 0 0 0 0,5 3 0 0 0,7-6 0 0 0,8 4 0 0 0,6 1 0 0 0,9 2 0 0 0,5-7 0 0 0,7 1 0 0 0,5-8 0 0 0,4-7 0 0 0,0-13 0 0 0,4-13 0 0 0,8-11 0 0 0,8-2 0 0 0,1-9 0 0 0,3-4 0 0 0,-1-7 0 0 0,5-6 0 0 0,0-6 0 0 0,5-13 0 0 0,3-10 0 0 0,5-12 0 0 0,-2-6 0 0 0,2-11 0 0 0,-5-3 0 0 0,-2-7 0 0 0,-7-3 0 0 0,-6-6 0 0 0,-6 3 0 0 0,-8-2 0 0 0,-10 0 0 0 0,-13 2 0 0 0,-6 1 0 0 0,-8-2 0 0 0,-8 4 0 0 0,-5 3 0 0 0,-3 1 0 0 0,-8 5 0 0 0,-2 7 0 0 0,-4 5 0 0 0,-1 5 0 0 0,-3 2 0 0 0,2 7 0 0 0,2 8 0 0 0,0 5 0 0 0,0 5 0 0 0,-6 4 0 0 0,0 1 0 0 0,-3 6 0 0 0,3 2 0 0 0,0 3 0 0 0,3 6 0 0 0,-2 4 0 0 0,3 3 0 0 0,4 7 0 0 0,3 3 0 0 0,7 0 0 0 0,4-5 0 0 0,6-4 0 0 0,6 0 0 0 0,-1-6 0 0 0,8-10 0 0 0,8-11 0 0 0,4-5 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18087 10123 16383 0 0,'0'0'0'0'0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16415 13868 16383 0 0,'9'0'0'0'0,"13"0"0"0"0,12 0 0 0 0,9 0 0 0 0,11 0 0 0 0,2-5 0 0 0,10-1 0 0 0,2 0 0 0 0,9-4 0 0 0,1-4 0 0 0,1 0 0 0 0,-8 2 0 0 0,-12 3 0 0 0,-11 4 0 0 0,-14 2 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16669 14403 16383 0 0,'9'0'0'0'0,"13"0"0"0"0,12 0 0 0 0,9 0 0 0 0,11-5 0 0 0,7-1 0 0 0,1 0 0 0 0,0 6 0 0 0,-1 2 0 0 0,-6 2 0 0 0,-9 0 0 0 0,-6-1 0 0 0,-11-1 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17680 13679 16383 0 0,'0'5'0'0'0,"0"10"0"0"0,0 18 0 0 0,0 16 0 0 0,0 14 0 0 0,-4 11 0 0 0,-3 11 0 0 0,-3 5 0 0 0,-1 2 0 0 0,1-2 0 0 0,4-1 0 0 0,1 3 0 0 0,2-6 0 0 0,2-2 0 0 0,1-12 0 0 0,0-13 0 0 0,-4-16 0 0 0,-2-21 0 0 0,1-13 0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18014 13558 16383 0 0,'0'-4'0'0'0,"5"-3"0"0"0,6-8 0 0 0,11-7 0 0 0,5-4 0 0 0,9-2 0 0 0,7-2 0 0 0,0 0 0 0 0,4 6 0 0 0,-3 6 0 0 0,-4 11 0 0 0,-4 11 0 0 0,-7 15 0 0 0,-15 18 0 0 0,-13 16 0 0 0,-13 14 0 0 0,-7 4 0 0 0,-7 0 0 0 0,-2-3 0 0 0,-2-8 0 0 0,4-10 0 0 0,2-9 0 0 0,6-6 0 0 0,5-5 0 0 0,0-7 0 0 0,7-8 0 0 0,5-11 0 0 0,7-6 0 0 0,7-8 0 0 0,6-1 0 0 0,5-5 0 0 0,7 2 0 0 0,3 2 0 0 0,6 4 0 0 0,0 7 0 0 0,2 9 0 0 0,0 8 0 0 0,-3 10 0 0 0,-4 11 0 0 0,-3 7 0 0 0,-7 11 0 0 0,-7 6 0 0 0,-8 1 0 0 0,-4 0 0 0 0,-9-2 0 0 0,-4-6 0 0 0,-4-3 0 0 0,-7 0 0 0 0,-3-1 0 0 0,-9 2 0 0 0,-8-4 0 0 0,-6-5 0 0 0,-6-6 0 0 0,1-4 0 0 0,-1-3 0 0 0,0-6 0 0 0,-2-4 0 0 0,-6-4 0 0 0,3-5 0 0 0,0-5 0 0 0,2-7 0 0 0,3-14 0 0 0,12-13 0 0 0,12-11 0 0 0,9-9 0 0 0,9-5 0 0 0,10-3 0 0 0,5 8 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18743 13848 16383 0 0,'5'5'0'0'0,"10"6"0"0"0,8 1 0 0 0,5-1 0 0 0,6 2 0 0 0,3-2 0 0 0,9-6 0 0 0,1-5 0 0 0,6-2 0 0 0,0-6 0 0 0,-5-1 0 0 0,-6 1 0 0 0,-1 2 0 0 0,2 1 0 0 0,-1 3 0 0 0,-9-4 0 0 0,-13-1 0 0 0,-12 1 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19855 13219 16383 0 0,'5'-5'0'0'0,"1"-5"0"0"0,0-12 0 0 0,-1-6 0 0 0,-2-3 0 0 0,-5 13 0 0 0,-8 15 0 0 0,-6 16 0 0 0,-6 12 0 0 0,-3 14 0 0 0,2 7 0 0 0,1 8 0 0 0,3 5 0 0 0,6 7 0 0 0,5 0 0 0 0,3 0 0 0 0,4-3 0 0 0,0 2 0 0 0,7-1 0 0 0,1 8 0 0 0,4 1 0 0 0,6 2 0 0 0,-1-8 0 0 0,7 5 0 0 0,3-2 0 0 0,3-2 0 0 0,1-5 0 0 0,4-2 0 0 0,2-8 0 0 0,8-13 0 0 0,1-8 0 0 0,3-14 0 0 0,3-11 0 0 0,5-10 0 0 0,4-11 0 0 0,1-6 0 0 0,-1-10 0 0 0,-1-9 0 0 0,-2-2 0 0 0,-5-4 0 0 0,-7 1 0 0 0,-11-1 0 0 0,-7-3 0 0 0,-8-2 0 0 0,-12 3 0 0 0,-11-5 0 0 0,-6 2 0 0 0,-10 0 0 0 0,-6 4 0 0 0,-14 5 0 0 0,-3 9 0 0 0,-9 6 0 0 0,-6 7 0 0 0,-6 12 0 0 0,3 11 0 0 0,3 10 0 0 0,1 7 0 0 0,1 14 0 0 0,6 6 0 0 0,7 15 0 0 0,10 6 0 0 0,1 8 0 0 0,7 5 0 0 0,-2 5 0 0 0,-1-3 0 0 0,4-9 0 0 0,6-17 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14975 13868 16383 0 0,'5'5'0'0'0,"15"1"0"0"0,10 0 0 0 0,17-2 0 0 0,11-5 0 0 0,19-8 0 0 0,9-2 0 0 0,10-4 0 0 0,3 1 0 0 0,-3-2 0 0 0,-7 1 0 0 0,-14 4 0 0 0,-16 4 0 0 0,-13 2 0 0 0,-9 3 0 0 0,-7 6 0 0 0,-3 7 0 0 0,-7 16 0 0 0,-6 7 0 0 0,-6 23 0 0 0,-14 28 0 0 0,-10 33 0 0 0,-12 29 0 0 0,-10 23 0 0 0,-4 14 0 0 0,1 5 0 0 0,7-7 0 0 0,10-6 0 0 0,8-10 0 0 0,8-19 0 0 0,4-11 0 0 0,9-15 0 0 0,2-23 0 0 0,1-28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30T07:51:27.2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12943 3355 16383 0 0,'0'0'0'0'0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20595 2630 16383 0 0,'-10'9'0'0'0,"-7"13"0"0"0,4 30 0 0 0,8 45 0 0 0,11 42 0 0 0,3 44 0 0 0,5 34 0 0 0,1 17 0 0 0,-3-8 0 0 0,-3-19 0 0 0,-4-36 0 0 0,-6-32 0 0 0,-4-31 0 0 0,4-42 0 0 0,2-39 0 0 0,1-22 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21227 2809 16383 0 0,'0'-5'0'0'0,"0"-10"0"0"0,10-8 0 0 0,11-5 0 0 0,13-6 0 0 0,14-3 0 0 0,17 5 0 0 0,17 9 0 0 0,9 7 0 0 0,2 7 0 0 0,-1 5 0 0 0,-6 12 0 0 0,-13 15 0 0 0,-14 16 0 0 0,-18 17 0 0 0,-25 12 0 0 0,-29 9 0 0 0,-26 1 0 0 0,-25 0 0 0 0,-21-7 0 0 0,-15-12 0 0 0,-3-11 0 0 0,10-9 0 0 0,16-11 0 0 0,18-10 0 0 0,22-9 0 0 0,23-10 0 0 0,22-10 0 0 0,25-2 0 0 0,25-5 0 0 0,22 6 0 0 0,15 5 0 0 0,10 9 0 0 0,2 12 0 0 0,2 15 0 0 0,-5 15 0 0 0,-10 14 0 0 0,-16 12 0 0 0,-18 13 0 0 0,-17 10 0 0 0,-18 8 0 0 0,-21 11 0 0 0,-22 10 0 0 0,-20 2 0 0 0,-19-1 0 0 0,-19-7 0 0 0,-14-10 0 0 0,-11-13 0 0 0,-7-18 0 0 0,-3-17 0 0 0,-3-18 0 0 0,5-21 0 0 0,12-18 0 0 0,12-19 0 0 0,17-25 0 0 0,19-23 0 0 0,19-20 0 0 0,18-5 0 0 0,21-5 0 0 0,19 5 0 0 0,3 17 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22595 3074 16383 0 0,'14'0'0'0'0,"28"0"0"0"0,12 0 0 0 0,24 5 0 0 0,14 1 0 0 0,-1 5 0 0 0,-10 0 0 0 0,-14-2 0 0 0,-19-2 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22532 3693 16383 0 0,'5'0'0'0'0,"15"0"0"0"0,18 0 0 0 0,22 0 0 0 0,19 0 0 0 0,15 0 0 0 0,15-4 0 0 0,3-3 0 0 0,1-3 0 0 0,-10-6 0 0 0,-7-4 0 0 0,-17-9 0 0 0,-20 2 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23569 2401 16383 0 0,'0'-4'0'0'0,"9"-7"0"0"0,13-1 0 0 0,12 1 0 0 0,14 3 0 0 0,17 2 0 0 0,22 3 0 0 0,14-3 0 0 0,13-1 0 0 0,7 1 0 0 0,5 2 0 0 0,-4-3 0 0 0,-9-1 0 0 0,-10 1 0 0 0,-13 2 0 0 0,-17 2 0 0 0,-16 1 0 0 0,-18 6 0 0 0,-16 16 0 0 0,-11 14 0 0 0,-13 15 0 0 0,-11 14 0 0 0,-12 19 0 0 0,-7 14 0 0 0,-8 15 0 0 0,-2 11 0 0 0,-3 9 0 0 0,2 5 0 0 0,2 12 0 0 0,4 5 0 0 0,-2 3 0 0 0,2 0 0 0 0,6-9 0 0 0,4-19 0 0 0,7-23 0 0 0,10-34 0 0 0,7-42 0 0 0,5-27 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24712 3244 16383 0 0,'9'-4'0'0'0,"13"-7"0"0"0,17-1 0 0 0,15-4 0 0 0,12 2 0 0 0,10 2 0 0 0,10 9 0 0 0,5 4 0 0 0,1 3 0 0 0,-7 0 0 0 0,-12-6 0 0 0,-9-11 0 0 0,-16-3 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26466 2270 16383 0 0,'-5'0'0'0'0,"-10"5"0"0"0,-13 10 0 0 0,-10 8 0 0 0,-14 14 0 0 0,-11 15 0 0 0,-9 12 0 0 0,-2 14 0 0 0,-2 18 0 0 0,-2 10 0 0 0,2 11 0 0 0,6 4 0 0 0,9 1 0 0 0,11-2 0 0 0,13 1 0 0 0,19 0 0 0 0,16-3 0 0 0,18-6 0 0 0,16-10 0 0 0,16-11 0 0 0,14-13 0 0 0,11-15 0 0 0,11-18 0 0 0,6-16 0 0 0,1-19 0 0 0,-1-19 0 0 0,-1-18 0 0 0,-2-24 0 0 0,-7-16 0 0 0,-11-16 0 0 0,-14-7 0 0 0,-16-4 0 0 0,-14 2 0 0 0,-17 1 0 0 0,-13 8 0 0 0,-16 7 0 0 0,-14 9 0 0 0,-10 10 0 0 0,-16 10 0 0 0,-12 14 0 0 0,-12 12 0 0 0,-10 14 0 0 0,-3 18 0 0 0,1 16 0 0 0,3 13 0 0 0,8 14 0 0 0,9 6 0 0 0,14 8 0 0 0,7-3 0 0 0,14-13 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21484 4831 16383 0 0,'-14'5'0'0'0,"-10"1"0"0"0,-18 14 0 0 0,-13 8 0 0 0,-15 18 0 0 0,-9 20 0 0 0,-6 22 0 0 0,2 15 0 0 0,6 18 0 0 0,12 11 0 0 0,16 12 0 0 0,17 5 0 0 0,19 0 0 0 0,16-11 0 0 0,21-11 0 0 0,30-12 0 0 0,30-17 0 0 0,23-20 0 0 0,27-23 0 0 0,22-26 0 0 0,19-32 0 0 0,2-25 0 0 0,-15-17 0 0 0,-21-19 0 0 0,-25-8 0 0 0,-27-16 0 0 0,-30-20 0 0 0,-24-7 0 0 0,-27-1 0 0 0,-34-1 0 0 0,-32 11 0 0 0,-24 14 0 0 0,-12 18 0 0 0,-14 26 0 0 0,-2 21 0 0 0,-6 30 0 0 0,-2 27 0 0 0,-4 29 0 0 0,9 12 0 0 0,10 19 0 0 0,18 7 0 0 0,13 6 0 0 0,16-1 0 0 0,20-17 0 0 0,18-23 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22341 5179 16383 0 0,'14'0'0'0'0,"24"-4"0"0"0,28-7 0 0 0,26 3 0 0 0,12 4 0 0 0,12 2 0 0 0,-5 1 0 0 0,-7-4 0 0 0,-22 0 0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22447 5766 16383 0 0,'10'0'0'0'0,"2"5"0"0"0,14-4 0 0 0,16-1 0 0 0,15-1 0 0 0,12-5 0 0 0,13-7 0 0 0,11 0 0 0 0,9-3 0 0 0,5 1 0 0 0,4-1 0 0 0,-13 2 0 0 0,-18 3 0 0 0,-23 4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30T07:51:27.2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12943 3355 16383 0 0,'0'0'0'0'0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23802 4556 16383 0 0,'14'0'0'0'0,"19"0"0"0"0,22 0 0 0 0,16 0 0 0 0,14 0 0 0 0,3 5 0 0 0,0 6 0 0 0,-11 6 0 0 0,-13 9 0 0 0,-22 19 0 0 0,-19 21 0 0 0,-17 12 0 0 0,-15 22 0 0 0,-10 8 0 0 0,-7 13 0 0 0,-8 19 0 0 0,-3 0 0 0 0,-5 4 0 0 0,0-9 0 0 0,3-8 0 0 0,8-16 0 0 0,5-28 0 0 0,6-23 0 0 0,11-26 0 0 0,8-19 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24649 5153 16383 0 0,'9'-5'0'0'0,"13"-1"0"0"0,16 0 0 0 0,16-4 0 0 0,4 1 0 0 0,5 1 0 0 0,11-3 0 0 0,12-4 0 0 0,5 1 0 0 0,1 2 0 0 0,-10 4 0 0 0,-20 3 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25516 4493 16383 0 0,'0'4'0'0'0,"5"12"0"0"0,-3 21 0 0 0,-3 23 0 0 0,0 30 0 0 0,0 22 0 0 0,0 21 0 0 0,0 15 0 0 0,0 2 0 0 0,0-2 0 0 0,1-7 0 0 0,0-23 0 0 0,5-17 0 0 0,1-17 0 0 0,5-23 0 0 0,5-25 0 0 0,-1-30 0 0 0,-2-15 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25793 4608 16383 0 0,'5'-5'0'0'0,"6"-11"0"0"0,6-11 0 0 0,9-7 0 0 0,10-7 0 0 0,8 0 0 0 0,15-3 0 0 0,12 1 0 0 0,7 8 0 0 0,10 15 0 0 0,3 10 0 0 0,-3 12 0 0 0,-4 15 0 0 0,-7 9 0 0 0,-11 10 0 0 0,-12 8 0 0 0,-16 5 0 0 0,-18 5 0 0 0,-18 6 0 0 0,-19 3 0 0 0,-15 0 0 0 0,-12-6 0 0 0,-7-9 0 0 0,-6-7 0 0 0,-1-6 0 0 0,4-9 0 0 0,16-8 0 0 0,19-9 0 0 0,23-4 0 0 0,19-4 0 0 0,15 2 0 0 0,16 7 0 0 0,12 5 0 0 0,4 9 0 0 0,5 16 0 0 0,-2 14 0 0 0,-3 7 0 0 0,-9 8 0 0 0,-11 11 0 0 0,-8 5 0 0 0,-12 7 0 0 0,-11 3 0 0 0,-18 2 0 0 0,-19 1 0 0 0,-20 0 0 0 0,-17-1 0 0 0,-19-8 0 0 0,-15-14 0 0 0,-11-16 0 0 0,-3-13 0 0 0,8-14 0 0 0,0-13 0 0 0,-2-14 0 0 0,1-13 0 0 0,4-9 0 0 0,7-12 0 0 0,9-9 0 0 0,13-13 0 0 0,17-17 0 0 0,17-5 0 0 0,12 9 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8275 11312 16383 0 0,'5'0'0'0'0,"6"4"0"0"0,5 2 0 0 0,6 5 0 0 0,8 5 0 0 0,3 4 0 0 0,6 4 0 0 0,0 2 0 0 0,4 1 0 0 0,-1 2 0 0 0,1 4 0 0 0,-1 1 0 0 0,0 10 0 0 0,-1 6 0 0 0,-3 8 0 0 0,-4 5 0 0 0,-2 4 0 0 0,-3 2 0 0 0,-1 6 0 0 0,-5 1 0 0 0,-7 5 0 0 0,-6-1 0 0 0,-5 0 0 0 0,-7-5 0 0 0,-9 4 0 0 0,-2-2 0 0 0,-9 0 0 0 0,-4-9 0 0 0,-8-2 0 0 0,-3-7 0 0 0,6-9 0 0 0,2-13 0 0 0,-16-9 0 0 0,-15-3 0 0 0,-16-7 0 0 0,-5-6 0 0 0,3-10 0 0 0,5-10 0 0 0,5-12 0 0 0,6-14 0 0 0,-2-13 0 0 0,6-9 0 0 0,4-19 0 0 0,1-9 0 0 0,5-11 0 0 0,6-1 0 0 0,10-5 0 0 0,6 6 0 0 0,8 1 0 0 0,6 2 0 0 0,6-2 0 0 0,3 1 0 0 0,7-2 0 0 0,8 5 0 0 0,7 4 0 0 0,3 8 0 0 0,9 7 0 0 0,3 11 0 0 0,1 17 0 0 0,4 14 0 0 0,-1 13 0 0 0,8 9 0 0 0,0 5 0 0 0,-7 4 0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9971 11341 16383 0 0,'14'5'0'0'0,"14"1"0"0"0,11 5 0 0 0,9 0 0 0 0,6 3 0 0 0,-3-1 0 0 0,5 2 0 0 0,2 3 0 0 0,1 8 0 0 0,-6 5 0 0 0,-1 10 0 0 0,-2 3 0 0 0,-8-1 0 0 0,-7-3 0 0 0,-9 19 0 0 0,-5 24 0 0 0,-10 25 0 0 0,-8 8 0 0 0,-8 4 0 0 0,-8-10 0 0 0,-12-9 0 0 0,-5-13 0 0 0,-8-12 0 0 0,-2-14 0 0 0,-7-13 0 0 0,-7-10 0 0 0,-11-7 0 0 0,-5-9 0 0 0,-9-13 0 0 0,0-13 0 0 0,-1-15 0 0 0,4-14 0 0 0,-4-16 0 0 0,2-13 0 0 0,5-16 0 0 0,2-17 0 0 0,7-7 0 0 0,6-10 0 0 0,7-5 0 0 0,9-1 0 0 0,6 1 0 0 0,9 1 0 0 0,10 6 0 0 0,11-2 0 0 0,13 5 0 0 0,14 0 0 0 0,7 10 0 0 0,14 16 0 0 0,9 22 0 0 0,5 26 0 0 0,-7 17 0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8320 11542 16383 0 0,'-4'5'0'0'0,"-7"1"0"0"0,-6 0 0 0 0,-9-2 0 0 0,-10-5 0 0 0,-3-3 0 0 0,0-1 0 0 0,2 1 0 0 0,3 1 0 0 0,2-4 0 0 0,7 8 0 0 0,7 10 0 0 0,8 11 0 0 0,9 7 0 0 0,0 9 0 0 0,1 1 0 0 0,0 4 0 0 0,0-1 0 0 0,5-2 0 0 0,6-9 0 0 0,6-9 0 0 0,4-13 0 0 0,4-9 0 0 0,3-3 0 0 0,5-2 0 0 0,6 0 0 0 0,2 1 0 0 0,-2 2 0 0 0,2 9 0 0 0,-1 9 0 0 0,-8 11 0 0 0,-4 10 0 0 0,-7 13 0 0 0,-8 3 0 0 0,-5 6 0 0 0,-9 2 0 0 0,-9 1 0 0 0,-3-6 0 0 0,1-8 0 0 0,-7-16 0 0 0,-4-15 0 0 0,-4-18 0 0 0,-2-15 0 0 0,5-3 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9641 11478 16383 0 0,'10'0'0'0'0,"12"0"0"0"0,7 0 0 0 0,3 0 0 0 0,6 0 0 0 0,5 4 0 0 0,1 3 0 0 0,-3-2 0 0 0,-9 5 0 0 0,-4 4 0 0 0,-8 10 0 0 0,-2 9 0 0 0,-4 5 0 0 0,-5 4 0 0 0,-3 1 0 0 0,-8 1 0 0 0,-4-1 0 0 0,0 1 0 0 0,-4 2 0 0 0,-1-1 0 0 0,3-5 0 0 0,1-4 0 0 0,-2-3 0 0 0,1-3 0 0 0,5-1 0 0 0,4-2 0 0 0,7 0 0 0 0,6-5 0 0 0,5-2 0 0 0,10 1 0 0 0,8 2 0 0 0,8-4 0 0 0,5 0 0 0 0,-1-3 0 0 0,-4-5 0 0 0,-5-8 0 0 0,-5-10 0 0 0,-8-4 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9557 10335 16383 0 0,'-5'5'0'0'0,"-5"6"0"0"0,-7 5 0 0 0,-10-3 0 0 0,-8-5 0 0 0,-9-9 0 0 0,-6-8 0 0 0,1-12 0 0 0,9-3 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9938 9446 16383 0 0,'5'4'0'0'0,"6"17"0"0"0,5 22 0 0 0,1 23 0 0 0,-7 28 0 0 0,-6 22 0 0 0,-3 19 0 0 0,-7 10 0 0 0,-2 3 0 0 0,-5 1 0 0 0,1-7 0 0 0,1-14 0 0 0,4-18 0 0 0,2-24 0 0 0,2-27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2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4223 7939 16383 0 0,'4'-5'0'0'0,"12"-1"0"0"0,16-5 0 0 0,13-4 0 0 0,12-5 0 0 0,11 1 0 0 0,12-1 0 0 0,2 3 0 0 0,6 4 0 0 0,2 0 0 0 0,4 2 0 0 0,1 3 0 0 0,-8 3 0 0 0,-8 2 0 0 0,-13 2 0 0 0,-23 10 0 0 0,-18 8 0 0 0,-18 11 0 0 0,-16 5 0 0 0,-10 11 0 0 0,-7 8 0 0 0,-8 13 0 0 0,-3 19 0 0 0,0 19 0 0 0,2 15 0 0 0,1 11 0 0 0,3-3 0 0 0,2 1 0 0 0,5-7 0 0 0,3-5 0 0 0,0-9 0 0 0,-2-8 0 0 0,4-11 0 0 0,0-16 0 0 0,9-20 0 0 0,9-23 0 0 0,11-30 0 0 0,12-25 0 0 0,3-8 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11049 9909 16383 0 0,'-9'-9'0'0'0,"-13"-13"0"0"0,-12-11 0 0 0,-9-11 0 0 0,-7-1 0 0 0,-4 2 0 0 0,-2 8 0 0 0,-2 10 0 0 0,1 14 0 0 0,0 18 0 0 0,5 18 0 0 0,12 18 0 0 0,7 16 0 0 0,10 11 0 0 0,14 9 0 0 0,7 5 0 0 0,10 1 0 0 0,12 1 0 0 0,13-5 0 0 0,4-6 0 0 0,6-8 0 0 0,1-5 0 0 0,1-9 0 0 0,-1-8 0 0 0,0-8 0 0 0,-2-5 0 0 0,1-3 0 0 0,-2-2 0 0 0,1-1 0 0 0,-2 4 0 0 0,-3 7 0 0 0,-2 6 0 0 0,-9 10 0 0 0,-7 10 0 0 0,-8 8 0 0 0,-6 6 0 0 0,-7 5 0 0 0,-9-4 0 0 0,-8-4 0 0 0,-4-11 0 0 0,-8-12 0 0 0,-8-9 0 0 0,-7-7 0 0 0,-9-15 0 0 0,-6-10 0 0 0,0-12 0 0 0,0-14 0 0 0,5-15 0 0 0,4-25 0 0 0,10-12 0 0 0,17-9 0 0 0,18 0 0 0 0,14-2 0 0 0,11-1 0 0 0,11 0 0 0 0,11-7 0 0 0,12-1 0 0 0,7-1 0 0 0,3-3 0 0 0,-1 0 0 0 0,0 1 0 0 0,-11 3 0 0 0,-10-4 0 0 0,-6 6 0 0 0,-9 17 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15967 5847 16383 0 0,'-9'10'0'0'0,"-8"11"0"0"0,-6 18 0 0 0,-3 5 0 0 0,-7 11 0 0 0,-3 4 0 0 0,-4 7 0 0 0,0 1 0 0 0,2 3 0 0 0,3-5 0 0 0,3-9 0 0 0,6-15 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15528 6387 16383 0 0,'5'-5'0'0'0,"5"-1"0"0"0,12-5 0 0 0,10 0 0 0 0,6 2 0 0 0,9 7 0 0 0,6 3 0 0 0,4 7 0 0 0,1 7 0 0 0,1 5 0 0 0,3 4 0 0 0,-3 7 0 0 0,-7 3 0 0 0,-13 10 0 0 0,-8 12 0 0 0,-5 9 0 0 0,-2 9 0 0 0,-5 5 0 0 0,-11 8 0 0 0,-10 3 0 0 0,-11 6 0 0 0,-12-1 0 0 0,-11 4 0 0 0,-9 2 0 0 0,-6 4 0 0 0,-4-3 0 0 0,-6-9 0 0 0,-7-16 0 0 0,-6-15 0 0 0,-5-20 0 0 0,-2-16 0 0 0,-2-22 0 0 0,0-21 0 0 0,-1-17 0 0 0,5-17 0 0 0,6-9 0 0 0,12-8 0 0 0,10-7 0 0 0,15-4 0 0 0,13-8 0 0 0,15-3 0 0 0,14-5 0 0 0,15 0 0 0 0,14 2 0 0 0,9 3 0 0 0,12 7 0 0 0,1 13 0 0 0,5 9 0 0 0,-4 11 0 0 0,8 3 0 0 0,1 7 0 0 0,-6 4 0 0 0,-8 4 0 0 0,-14 7 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15272 6754 16383 0 0,'4'0'0'0'0,"7"0"0"0"0,6 0 0 0 0,5-5 0 0 0,3-6 0 0 0,2-1 0 0 0,-4-3 0 0 0,5 1 0 0 0,5 2 0 0 0,3 4 0 0 0,0 8 0 0 0,-2 8 0 0 0,-7 13 0 0 0,-7 7 0 0 0,-13 8 0 0 0,-11 2 0 0 0,-11 5 0 0 0,-6 0 0 0 0,-10 1 0 0 0,-4-2 0 0 0,4-3 0 0 0,3-9 0 0 0,6-4 0 0 0,15-7 0 0 0,20-6 0 0 0,20-6 0 0 0,15-4 0 0 0,13-3 0 0 0,0 0 0 0 0,0-1 0 0 0,-6-1 0 0 0,-8-4 0 0 0,-11-1 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17125 6442 16383 0 0,'14'0'0'0'0,"14"0"0"0"0,16 0 0 0 0,10 0 0 0 0,15 0 0 0 0,14 0 0 0 0,12 4 0 0 0,3 7 0 0 0,0 6 0 0 0,-8 4 0 0 0,-6 18 0 0 0,-11 12 0 0 0,-10 15 0 0 0,-10 6 0 0 0,-10 15 0 0 0,-7 5 0 0 0,-20 17 0 0 0,-16 2 0 0 0,-14 12 0 0 0,-13 11 0 0 0,-7-1 0 0 0,-12-6 0 0 0,-7-10 0 0 0,-13-11 0 0 0,-10-19 0 0 0,-1-19 0 0 0,-16-17 0 0 0,-15-17 0 0 0,-17-19 0 0 0,-7-21 0 0 0,-3-24 0 0 0,2-21 0 0 0,5-20 0 0 0,10-21 0 0 0,16-19 0 0 0,21-14 0 0 0,23-13 0 0 0,28-8 0 0 0,22-5 0 0 0,23-2 0 0 0,22 7 0 0 0,14 19 0 0 0,18 17 0 0 0,6 18 0 0 0,13 15 0 0 0,-7 21 0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17327 6730 16383 0 0,'-5'0'0'0'0,"-6"0"0"0"0,-10 0 0 0 0,-7 0 0 0 0,-7-4 0 0 0,-4-2 0 0 0,2 0 0 0 0,-3-4 0 0 0,0 1 0 0 0,-1-4 0 0 0,0 1 0 0 0,-1 7 0 0 0,1 4 0 0 0,8 7 0 0 0,5 3 0 0 0,3 4 0 0 0,5 5 0 0 0,6 8 0 0 0,1 5 0 0 0,7 6 0 0 0,5 7 0 0 0,7 4 0 0 0,2 4 0 0 0,6 3 0 0 0,-1-4 0 0 0,-2-6 0 0 0,1-5 0 0 0,4-11 0 0 0,4-9 0 0 0,-2-13 0 0 0,6-12 0 0 0,3-11 0 0 0,6-1 0 0 0,3 1 0 0 0,9 3 0 0 0,1 10 0 0 0,3 4 0 0 0,-3 7 0 0 0,0 12 0 0 0,-3 6 0 0 0,1 9 0 0 0,-3 3 0 0 0,-3 4 0 0 0,-4 5 0 0 0,-3 3 0 0 0,-2 3 0 0 0,-5 1 0 0 0,-8-3 0 0 0,-6-1 0 0 0,-10-5 0 0 0,-9-5 0 0 0,-8-5 0 0 0,-5-8 0 0 0,-9-4 0 0 0,-8-11 0 0 0,-8-7 0 0 0,-8-9 0 0 0,-1-9 0 0 0,-4-11 0 0 0,3-11 0 0 0,11 0 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16944 5432 16383 0 0,'0'-9'0'0'0,"5"-8"0"0"0,15-6 0 0 0,14-4 0 0 0,24 4 0 0 0,26 4 0 0 0,27 11 0 0 0,8 7 0 0 0,-16 3 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17007 5770 16383 0 0,'10'0'0'0'0,"12"-5"0"0"0,21-6 0 0 0,12-1 0 0 0,26-8 0 0 0,12 0 0 0 0,0-2 0 0 0,-6 2 0 0 0,-19 6 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17706 4739 16383 0 0,'0'-5'0'0'0,"5"-10"0"0"0,5-18 0 0 0,17-11 0 0 0,11-9 0 0 0,15-4 0 0 0,16-2 0 0 0,15 5 0 0 0,12 7 0 0 0,9 10 0 0 0,0 18 0 0 0,-8 16 0 0 0,-12 22 0 0 0,-10 22 0 0 0,-19 19 0 0 0,-18 17 0 0 0,-25 10 0 0 0,-24 4 0 0 0,-20-4 0 0 0,-14-8 0 0 0,-8-12 0 0 0,-5-13 0 0 0,3-11 0 0 0,16-13 0 0 0,23-16 0 0 0,29-11 0 0 0,21-5 0 0 0,14-8 0 0 0,14 4 0 0 0,9 6 0 0 0,8 8 0 0 0,3 13 0 0 0,3 16 0 0 0,-9 16 0 0 0,-13 18 0 0 0,-17 15 0 0 0,-21 17 0 0 0,-19 14 0 0 0,-20 10 0 0 0,-27 3 0 0 0,-24-7 0 0 0,-21-11 0 0 0,-18-14 0 0 0,-16-20 0 0 0,-10-23 0 0 0,3-25 0 0 0,4-28 0 0 0,14-23 0 0 0,16-31 0 0 0,24-30 0 0 0,28-30 0 0 0,35-23 0 0 0,24 1 0 0 0,8 24 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5-16T11:52:36.3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20030 4400 16383 0 0,'-5'-5'0'0'0,"-6"-1"0"0"0,-10-5 0 0 0,-12 0 0 0 0,-18 2 0 0 0,-10 2 0 0 0,-13 3 0 0 0,-9 1 0 0 0,-3 2 0 0 0,3 1 0 0 0,6 5 0 0 0,12 6 0 0 0,12 16 0 0 0,15 16 0 0 0,10 21 0 0 0,9 17 0 0 0,8 10 0 0 0,5-2 0 0 0,5-11 0 0 0,2-15 0 0 0,5-17 0 0 0,12-17 0 0 0,16-23 0 0 0,16-12 0 0 0,19-14 0 0 0,7-4 0 0 0,14 1 0 0 0,19 16 0 0 0,6 12 0 0 0,1 20 0 0 0,1 29 0 0 0,-12 14 0 0 0,-13 25 0 0 0,-18 23 0 0 0,-21 21 0 0 0,-30 19 0 0 0,-32 17 0 0 0,-33 6 0 0 0,-34-4 0 0 0,-21-12 0 0 0,-24-26 0 0 0,-13-26 0 0 0,-13-31 0 0 0,-4-31 0 0 0,0-27 0 0 0,2-27 0 0 0,12-18 0 0 0,16-23 0 0 0,19-27 0 0 0,22-25 0 0 0,25-19 0 0 0,26-3 0 0 0,19 8 0 0 0,10 25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D7571-3839-48F8-91C4-BB654D85D784}" type="datetimeFigureOut">
              <a:t>5/6/2024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0B1B0-D662-4083-9CA3-74FF043CE57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638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6C9FA-517C-40DC-9183-35B2EDD9551A}" type="slidenum">
              <a:rPr lang="en-GB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450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sz="12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Develop Learning: </a:t>
            </a:r>
            <a:r>
              <a:rPr lang="en-GB" sz="1200" b="1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Removing beads and adding constraints</a:t>
            </a: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GB" b="0" i="1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 the Develop Learning to explore contexts which require subtraction, such as a bracelet from which you want to remove a bead (see the slide).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 you think of two different ways to find the new cost of the bracelet? </a:t>
            </a: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Allow pupils time to discuss and take feedback. Suggestions might include adding the blue, green and red beads again or subtracting the cost of a yellow bead from 24 p. 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 the next slide to introduce the context for the Independent Task, where pupils have 20 p to design their own bracelet. 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You have 20 p to spend on beads and your task is to spend all of your money. Which beads could you buy? How many different options can you find?  </a:t>
            </a: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Give pupils an opportunity to consider the problem and then take some feedback on strategies and ideas before pupils work on the problem in the Independent Task.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3585D-67E6-47C6-B97C-FD02F69C172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562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sz="12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Develop Learning: </a:t>
            </a:r>
            <a:r>
              <a:rPr lang="en-GB" sz="1200" b="1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Removing beads and adding constraints</a:t>
            </a: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GB" b="0" i="1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 the Develop Learning to explore contexts which require subtraction, such as a bracelet from which you want to remove a bead (see the slide).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 you think of two different ways to find the new cost of the bracelet? </a:t>
            </a: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Allow pupils time to discuss and take feedback. Suggestions might include adding the blue, green and red beads again or subtracting the cost of a yellow bead from 24 p. 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 the next slide to introduce the context for the Independent Task, where pupils have 20 p to design their own bracelet. 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You have 20 p to spend on beads and your task is to spend all of your money. Which beads could you buy? How many different options can you find?  </a:t>
            </a: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Give pupils an opportunity to consider the problem and then take some feedback on strategies and ideas before pupils work on the problem in the Independent Task.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3585D-67E6-47C6-B97C-FD02F69C172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337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sz="12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Independent Task: </a:t>
            </a:r>
            <a:r>
              <a:rPr lang="en-GB" sz="1200" b="1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Exploring addition and subtraction within a context</a:t>
            </a: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GB" b="0" i="1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Pupils have the Task Sheet (provided in colour and B&amp;W) and manipulatives such as a bead string and cubes. A pair of ten-frames may support pupils in finding beads that sum to 20 (see resource bank). This task lends itself well to having constraints added, e.g. </a:t>
            </a: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 you use just two different types of bead? Can you use just one type of bead?</a:t>
            </a: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These can either simplify the task or add a challenge!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Possible adaptations:</a:t>
            </a: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Add constraints to provide increased or decreased challenge.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Some pupils might need a ‘way in’, e.g. a suggestion for the start of a bracelet. 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3585D-67E6-47C6-B97C-FD02F69C172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756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sz="12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Independent Task: </a:t>
            </a:r>
            <a:r>
              <a:rPr lang="en-GB" sz="1200" b="1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Exploring addition and subtraction within a context</a:t>
            </a: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GB" b="0" i="1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Pupils have the Task Sheet (provided in colour and B&amp;W) and manipulatives such as a bead string and cubes. A pair of ten-frames may support pupils in finding beads that sum to 20 (see resource bank). This task lends itself well to having constraints added, e.g. </a:t>
            </a: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 you use just two different types of bead? Can you use just one type of bead?</a:t>
            </a: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These can either simplify the task or add a challenge!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Possible adaptations:</a:t>
            </a: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Add constraints to provide increased or decreased challenge.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Some pupils might need a ‘way in’, e.g. a suggestion for the start of a bracelet. 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3585D-67E6-47C6-B97C-FD02F69C172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521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sz="12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Independent Task: </a:t>
            </a:r>
            <a:r>
              <a:rPr lang="en-GB" sz="1200" b="1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Exploring addition and subtraction within a context</a:t>
            </a: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GB" b="0" i="1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Pupils have the Task Sheet (provided in colour and B&amp;W) and manipulatives such as a bead string and cubes. A pair of ten-frames may support pupils in finding beads that sum to 20 (see resource bank). This task lends itself well to having constraints added, e.g. </a:t>
            </a: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 you use just two different types of bead? Can you use just one type of bead?</a:t>
            </a: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These can either simplify the task or add a challenge!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Possible adaptations:</a:t>
            </a: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Add constraints to provide increased or decreased challenge.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Some pupils might need a ‘way in’, e.g. a suggestion for the start of a bracelet. 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3585D-67E6-47C6-B97C-FD02F69C172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197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sz="12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Independent Task: </a:t>
            </a:r>
            <a:r>
              <a:rPr lang="en-GB" sz="1200" b="1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Exploring addition and subtraction within a context</a:t>
            </a: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GB" b="0" i="1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Pupils have the Task Sheet (provided in colour and B&amp;W) and manipulatives such as a bead string and cubes. A pair of ten-frames may support pupils in finding beads that sum to 20 (see resource bank). This task lends itself well to having constraints added, e.g. </a:t>
            </a: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 you use just two different types of bead? Can you use just one type of bead?</a:t>
            </a: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These can either simplify the task or add a challenge!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Possible adaptations:</a:t>
            </a: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Add constraints to provide increased or decreased challenge.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Some pupils might need a ‘way in’, e.g. a suggestion for the start of a bracelet. 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3585D-67E6-47C6-B97C-FD02F69C172E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411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ecabb001b0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ecabb001b0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6C9FA-517C-40DC-9183-35B2EDD9551A}" type="slidenum">
              <a:rPr lang="en-GB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096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6C9FA-517C-40DC-9183-35B2EDD9551A}" type="slidenum">
              <a:rPr lang="en-GB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971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6C9FA-517C-40DC-9183-35B2EDD9551A}" type="slidenum">
              <a:rPr lang="en-GB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117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eca61e715e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eca61e715e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sz="12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Develop Learning:</a:t>
            </a:r>
            <a:r>
              <a:rPr lang="en-GB" sz="1200" b="1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Exploring related subtraction equations</a:t>
            </a: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GB" b="0" i="1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Return to the part-whole model from the New Learning (13, six, seven). 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 you write a subtraction equation with these same numbers?  </a:t>
            </a: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Using concrete manipulatives and a part-whole model, model subtracting one part from the whole to leave the other part and writing this in the abstract (13 – 6 = 7). This is a good opportunity to reinforce and apply the pupils’ prior learning about regrouping.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 you write another subtraction equation using the same numbers? </a:t>
            </a: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Establish that we can subtract the other part (seven) from the whole: 13 – 7 = 6. 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Explore the misconception addressed on the next slide, that we can put the same three numbers anywhere in a subtraction equation and it will be correct. Use a concrete representation to show this to be incorrect.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Together, identify all four possible subtraction equations using six, seven and 13.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3585D-67E6-47C6-B97C-FD02F69C172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244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sz="12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Now: </a:t>
            </a:r>
            <a:r>
              <a:rPr lang="en-GB" sz="1200" b="1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Addition and subtraction using ‘Make ten’</a:t>
            </a: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Show pupils the calculations on the slide. They solve them using the ‘Make ten’ strategy on a bead string. 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will you partition seven into when you’re adding it to 18 to ‘Make ten’? </a:t>
            </a: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Ask pupils what similarities and differences they notice about the numbers.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3585D-67E6-47C6-B97C-FD02F69C172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097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sz="12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New Learning:</a:t>
            </a:r>
            <a:r>
              <a:rPr lang="en-GB" sz="1200" b="1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Making bracelets at the school fair</a:t>
            </a: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Note: it is important that pupils are comfortable with a range of strategies, so you should consider a range of approaches with differing representations, such as number lines, part-whole models and Dienes.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Introduce the context: pupils will be making bracelets to sell at the school fair. There are different types of beads; each one has a different price. Show pupils the price list on the slide and check understanding of the context: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much does a __ bead cost? Which is the most expensive bead? The cheapest? </a:t>
            </a: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Then move on to designing a bracelet and finding the cost, first with two beads. Use real beads on a string, or coloured cubes to represent the beads.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want to make a bracelet using a red bead and a green bead. How much would it cost? </a:t>
            </a: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Give pupils a chance to discuss and calculate.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did you calculate the cost of my bracelet? Did you use addition or subtraction?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Which strategy did you use? </a:t>
            </a: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Model using ‘Make ten’ to find the total of 7 p and 8 p. 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Then add a blue bead on to the bracelet (4 p).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200" b="0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we need to add all the costs again? Why/why not? </a:t>
            </a: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Repeat with further examples and challenge pupils to calculate the cost.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3585D-67E6-47C6-B97C-FD02F69C172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715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sz="12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Talk Task:</a:t>
            </a: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1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Finding the cost of a bracelet</a:t>
            </a:r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Pupils have the Task Sheet (provided in colour and B&amp;W).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Pupil A chooses a bracelet, finds the cost of each bead and tells Pupil B the calculation required. Pupil B calculates the addition and explains the calculation strategies they are using (e.g. known facts, ‘Make ten’). Pupils swap roles and repeat. 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Consider whether you want pupils to calculate mentally or whether you will provide manipulatives or other representations, such as a number line. 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3585D-67E6-47C6-B97C-FD02F69C172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91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forms.office.com/pages/responsepage.aspx?id=dBTLADSljUaCn2NuzjLCTHJLiI302r5AmDJRSl_MTiNUOU0yMDVCSldIMkg1TEZHNFI3VVkzSlpXWi4u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CECBB24-6106-4FBA-AF01-4B31E2A2DF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842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0C63C277-AE87-4945-88ED-D1487818038B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33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9F08F32-0925-47A2-BDB2-D39AC5679B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166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346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r Images side by side">
  <p:cSld name="TITLE_4_1_1_1_3_1_1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414533" y="1560165"/>
            <a:ext cx="5462000" cy="487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6315467" y="1560133"/>
            <a:ext cx="5462000" cy="487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6656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(no text under)">
  <p:cSld name="TITLE_4_1_1_1_3_2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414533" y="1356967"/>
            <a:ext cx="11361600" cy="508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872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text under (with heading)">
  <p:cSld name="TITLE_4_1_1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14533" y="1356967"/>
            <a:ext cx="11361600" cy="41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2"/>
          </p:nvPr>
        </p:nvSpPr>
        <p:spPr>
          <a:xfrm>
            <a:off x="414533" y="5490132"/>
            <a:ext cx="11361600" cy="9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1393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ives / Questions / Lists">
  <p:cSld name="TITLE_4_1_1_1_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414533" y="1356967"/>
            <a:ext cx="11362800" cy="508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14533" y="414533"/>
            <a:ext cx="11362800" cy="9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782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3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702500" y="769033"/>
            <a:ext cx="10794400" cy="27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77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0300" y="3553867"/>
            <a:ext cx="10794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23568" y="5665533"/>
            <a:ext cx="1953897" cy="867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659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321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text">
  <p:cSld name="TITLE_4_1_1_1_1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60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 b="0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buNone/>
              <a:defRPr sz="1067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ubTitle" idx="1"/>
          </p:nvPr>
        </p:nvSpPr>
        <p:spPr>
          <a:xfrm>
            <a:off x="7010400" y="0"/>
            <a:ext cx="4753200" cy="418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854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627605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51B7E-546F-DE43-8A2B-3372F5B52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75" y="522372"/>
            <a:ext cx="10080000" cy="503999"/>
          </a:xfrm>
        </p:spPr>
        <p:txBody>
          <a:bodyPr lIns="0" tIns="0" rIns="0" bIns="0" anchor="t" anchorCtr="0">
            <a:normAutofit/>
          </a:bodyPr>
          <a:lstStyle>
            <a:lvl1pPr>
              <a:defRPr sz="3200" b="1">
                <a:solidFill>
                  <a:schemeClr val="accent1"/>
                </a:solidFill>
                <a:latin typeface="Century Gothic"/>
                <a:cs typeface="Century Gothic"/>
              </a:defRPr>
            </a:lvl1pPr>
          </a:lstStyle>
          <a:p>
            <a:r>
              <a:rPr lang="en-GB"/>
              <a:t>Here is the unit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B24C1-A0A1-2B42-B340-EBD6843CA1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075" y="1399500"/>
            <a:ext cx="10080000" cy="4050000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800">
                <a:latin typeface="Century Gothic"/>
                <a:cs typeface="Century Gothic"/>
              </a:defRPr>
            </a:lvl1pPr>
          </a:lstStyle>
          <a:p>
            <a:r>
              <a:rPr lang="en-GB"/>
              <a:t>Lesson 1: Here is the lesson title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96" y="0"/>
            <a:ext cx="1150703" cy="68580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 rot="5400000">
            <a:off x="8642701" y="3628908"/>
            <a:ext cx="5947893" cy="1150704"/>
          </a:xfrm>
        </p:spPr>
        <p:txBody>
          <a:bodyPr lIns="0" rIns="0" anchor="ctr" anchorCtr="0">
            <a:normAutofit/>
          </a:bodyPr>
          <a:lstStyle>
            <a:lvl1pPr marL="0" indent="0">
              <a:buNone/>
              <a:defRPr sz="32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92707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ntent with icon">
  <p:cSld name="7_Content with ic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51"/>
          <p:cNvSpPr txBox="1">
            <a:spLocks noGrp="1"/>
          </p:cNvSpPr>
          <p:nvPr>
            <p:ph type="title"/>
          </p:nvPr>
        </p:nvSpPr>
        <p:spPr>
          <a:xfrm>
            <a:off x="473075" y="522372"/>
            <a:ext cx="10080000" cy="50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  <a:defRPr sz="32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1"/>
          <p:cNvSpPr txBox="1">
            <a:spLocks noGrp="1"/>
          </p:cNvSpPr>
          <p:nvPr>
            <p:ph type="body" idx="1"/>
          </p:nvPr>
        </p:nvSpPr>
        <p:spPr>
          <a:xfrm>
            <a:off x="473075" y="1399500"/>
            <a:ext cx="10080000" cy="40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5" name="Google Shape;55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41296" y="0"/>
            <a:ext cx="115070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51"/>
          <p:cNvSpPr txBox="1">
            <a:spLocks noGrp="1"/>
          </p:cNvSpPr>
          <p:nvPr>
            <p:ph type="body" idx="2"/>
          </p:nvPr>
        </p:nvSpPr>
        <p:spPr>
          <a:xfrm rot="5400000">
            <a:off x="8642701" y="3628908"/>
            <a:ext cx="5947893" cy="1150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marL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3128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a_Star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A62A8-D1CE-0F74-EF7A-53B4CA9A9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0332B-6E1A-9666-EBC7-A999BC354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"/>
          <a:stretch/>
        </p:blipFill>
        <p:spPr>
          <a:xfrm>
            <a:off x="10739702" y="5019249"/>
            <a:ext cx="1493520" cy="1838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24B3C2-C048-488A-3748-3685343F9435}"/>
              </a:ext>
            </a:extLst>
          </p:cNvPr>
          <p:cNvSpPr txBox="1"/>
          <p:nvPr userDrawn="1"/>
        </p:nvSpPr>
        <p:spPr>
          <a:xfrm rot="5400000">
            <a:off x="9798635" y="2778507"/>
            <a:ext cx="361735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Star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F2645-9824-F36F-95C3-53881A45C975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117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b_New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874AF-F3BC-6C60-78FC-9A8CC433A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883143-399C-CC6C-9932-9FA05E13AF5B}"/>
              </a:ext>
            </a:extLst>
          </p:cNvPr>
          <p:cNvSpPr txBox="1"/>
          <p:nvPr userDrawn="1"/>
        </p:nvSpPr>
        <p:spPr>
          <a:xfrm rot="5400000">
            <a:off x="10134318" y="2442824"/>
            <a:ext cx="294598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New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1B9B5-58AB-F9EC-D52E-80AB45366672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C26991-EAF5-CB6D-3FB2-C6B87F42D6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731" b="3284"/>
          <a:stretch/>
        </p:blipFill>
        <p:spPr>
          <a:xfrm>
            <a:off x="10466345" y="5120883"/>
            <a:ext cx="1725653" cy="173711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6338784-F06A-A6B4-103D-9FE29680F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06534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g_Develop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0260-1F50-D17A-179C-C1CCB966B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629ABD3-C927-F8DD-936F-23F5E08442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CB5DE6-D5F7-F5A8-FFA0-288FD0D05A38}"/>
              </a:ext>
            </a:extLst>
          </p:cNvPr>
          <p:cNvSpPr txBox="1"/>
          <p:nvPr userDrawn="1"/>
        </p:nvSpPr>
        <p:spPr>
          <a:xfrm rot="5400000">
            <a:off x="9697755" y="2879386"/>
            <a:ext cx="381911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Develop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8A2BC-5C9A-14D0-4074-D86AB765D67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8E58A6-B10A-0EBB-3A46-797D686F3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57"/>
          <a:stretch/>
        </p:blipFill>
        <p:spPr bwMode="auto">
          <a:xfrm>
            <a:off x="10451691" y="4978268"/>
            <a:ext cx="1999482" cy="187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902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b_Independent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3A0A7-D217-4761-AAA2-06DAE8F5C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022A2179-F26A-D196-3FC1-D6C6A0EE74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766167"/>
            <a:ext cx="10606088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432203-753A-9CAA-FB79-490EA565B95F}"/>
              </a:ext>
            </a:extLst>
          </p:cNvPr>
          <p:cNvSpPr txBox="1"/>
          <p:nvPr userDrawn="1"/>
        </p:nvSpPr>
        <p:spPr>
          <a:xfrm rot="5400000">
            <a:off x="9461968" y="3115172"/>
            <a:ext cx="4290685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Independent Task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08B14-6D98-1EC1-1D14-D77DDE90C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840" b="18237"/>
          <a:stretch/>
        </p:blipFill>
        <p:spPr>
          <a:xfrm>
            <a:off x="10451687" y="4955313"/>
            <a:ext cx="1999103" cy="1902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27A8EC-8E62-7B05-A05B-9095793E5320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CED83C9-4158-C984-CB4A-FB062F7A94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8694" y="952475"/>
            <a:ext cx="10606088" cy="61948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E50E46"/>
                </a:solidFill>
              </a:defRPr>
            </a:lvl1pPr>
          </a:lstStyle>
          <a:p>
            <a:pPr lvl="0"/>
            <a:r>
              <a:rPr lang="en-US"/>
              <a:t>Slide title (if needed)</a:t>
            </a:r>
          </a:p>
        </p:txBody>
      </p:sp>
    </p:spTree>
    <p:extLst>
      <p:ext uri="{BB962C8B-B14F-4D97-AF65-F5344CB8AC3E}">
        <p14:creationId xmlns:p14="http://schemas.microsoft.com/office/powerpoint/2010/main" val="2262583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h_Plen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AA41D-79D9-A8B3-822C-56E1F2079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FFE5357-715D-5A92-E9A7-76DCF07BF7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604356-72CB-EDC8-F4FC-34E5740F9F8E}"/>
              </a:ext>
            </a:extLst>
          </p:cNvPr>
          <p:cNvSpPr txBox="1"/>
          <p:nvPr userDrawn="1"/>
        </p:nvSpPr>
        <p:spPr>
          <a:xfrm rot="5400000">
            <a:off x="10134318" y="2442824"/>
            <a:ext cx="294598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Plenary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A8F90-08BC-DD45-095A-EDFA0F155D40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83D30F-80A3-E483-24B8-249D163B8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7"/>
          <a:stretch/>
        </p:blipFill>
        <p:spPr bwMode="auto">
          <a:xfrm>
            <a:off x="10776156" y="5161967"/>
            <a:ext cx="1221868" cy="1696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14618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64098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d_TalkTask_Double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AA46F-06E5-F2F7-AFD5-C3A7F51C0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261999E-7498-B0B9-D131-410256759D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8469CF-BFF0-2EFD-8179-AE424E78808D}"/>
              </a:ext>
            </a:extLst>
          </p:cNvPr>
          <p:cNvSpPr txBox="1"/>
          <p:nvPr userDrawn="1"/>
        </p:nvSpPr>
        <p:spPr>
          <a:xfrm rot="5400000">
            <a:off x="10134318" y="2442824"/>
            <a:ext cx="294598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Talk Task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291477-1C38-905D-DCE0-2B7EA5C09C53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DD3D87-CB15-7465-D113-BF9309A6A451}"/>
              </a:ext>
            </a:extLst>
          </p:cNvPr>
          <p:cNvSpPr/>
          <p:nvPr userDrawn="1"/>
        </p:nvSpPr>
        <p:spPr>
          <a:xfrm>
            <a:off x="605592" y="5626024"/>
            <a:ext cx="9767440" cy="814523"/>
          </a:xfrm>
          <a:prstGeom prst="rect">
            <a:avLst/>
          </a:prstGeom>
          <a:solidFill>
            <a:srgbClr val="F3A0BA"/>
          </a:solidFill>
          <a:ln>
            <a:solidFill>
              <a:srgbClr val="F3A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157810D-B366-0315-5E12-856C7C26C884}"/>
              </a:ext>
            </a:extLst>
          </p:cNvPr>
          <p:cNvSpPr/>
          <p:nvPr userDrawn="1"/>
        </p:nvSpPr>
        <p:spPr>
          <a:xfrm>
            <a:off x="9872025" y="5635856"/>
            <a:ext cx="1034321" cy="1019331"/>
          </a:xfrm>
          <a:prstGeom prst="star5">
            <a:avLst/>
          </a:prstGeom>
          <a:solidFill>
            <a:srgbClr val="E50D45"/>
          </a:solidFill>
          <a:ln>
            <a:solidFill>
              <a:srgbClr val="A80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E2C73D4D-AB06-0A21-4AC2-606BEFA070D2}"/>
              </a:ext>
            </a:extLst>
          </p:cNvPr>
          <p:cNvSpPr/>
          <p:nvPr userDrawn="1"/>
        </p:nvSpPr>
        <p:spPr>
          <a:xfrm>
            <a:off x="76200" y="5635856"/>
            <a:ext cx="1034321" cy="1019331"/>
          </a:xfrm>
          <a:prstGeom prst="star5">
            <a:avLst/>
          </a:prstGeom>
          <a:solidFill>
            <a:srgbClr val="E50D45"/>
          </a:solidFill>
          <a:ln>
            <a:solidFill>
              <a:srgbClr val="A80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8B669EB-51D8-0C5D-8B95-1F453D2111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0521" y="5632306"/>
            <a:ext cx="8761504" cy="93564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22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star words</a:t>
            </a:r>
          </a:p>
          <a:p>
            <a:pPr lvl="0"/>
            <a:r>
              <a:rPr lang="en-US"/>
              <a:t>on two rows</a:t>
            </a:r>
          </a:p>
        </p:txBody>
      </p:sp>
    </p:spTree>
    <p:extLst>
      <p:ext uri="{BB962C8B-B14F-4D97-AF65-F5344CB8AC3E}">
        <p14:creationId xmlns:p14="http://schemas.microsoft.com/office/powerpoint/2010/main" val="28546098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a_Do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C607F-0532-7F53-CEB2-AC99F4B98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E0B98-85F3-265E-819D-26CB2DD63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313" y="306750"/>
            <a:ext cx="720000" cy="720000"/>
          </a:xfrm>
          <a:prstGeom prst="rect">
            <a:avLst/>
          </a:prstGeom>
        </p:spPr>
      </p:pic>
      <p:pic>
        <p:nvPicPr>
          <p:cNvPr id="4" name="Google Shape;467;p18" descr="Angie pencil.png">
            <a:extLst>
              <a:ext uri="{FF2B5EF4-FFF2-40B4-BE49-F238E27FC236}">
                <a16:creationId xmlns:a16="http://schemas.microsoft.com/office/drawing/2014/main" id="{4FA2DD64-2B2E-C9C7-CE3A-F1EB6F1308F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b="51680"/>
          <a:stretch/>
        </p:blipFill>
        <p:spPr>
          <a:xfrm>
            <a:off x="10325575" y="4988484"/>
            <a:ext cx="2509638" cy="18695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B10B88-1967-3FA1-9FE4-DEC478F0D13E}"/>
              </a:ext>
            </a:extLst>
          </p:cNvPr>
          <p:cNvSpPr txBox="1"/>
          <p:nvPr userDrawn="1"/>
        </p:nvSpPr>
        <p:spPr>
          <a:xfrm rot="5400000">
            <a:off x="10713478" y="1863665"/>
            <a:ext cx="1787669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Do Now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46054A-3785-2E81-4869-113AABD70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537001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c_TalkTask_Single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17F9E-709D-0266-4E1F-4C52DDF68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23800DD-83F2-B943-5B4F-E6FC5B5DF2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5F46E9-7B59-F075-D8F6-632564025B91}"/>
              </a:ext>
            </a:extLst>
          </p:cNvPr>
          <p:cNvSpPr txBox="1"/>
          <p:nvPr userDrawn="1"/>
        </p:nvSpPr>
        <p:spPr>
          <a:xfrm rot="5400000">
            <a:off x="10134318" y="2442824"/>
            <a:ext cx="294598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Talk Task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36605F-F45D-97F9-DA29-2308E1DAED2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65DF71-7DDA-8E54-E247-5709BAE5A82B}"/>
              </a:ext>
            </a:extLst>
          </p:cNvPr>
          <p:cNvSpPr/>
          <p:nvPr userDrawn="1"/>
        </p:nvSpPr>
        <p:spPr>
          <a:xfrm>
            <a:off x="726251" y="6045200"/>
            <a:ext cx="9540000" cy="405179"/>
          </a:xfrm>
          <a:prstGeom prst="rect">
            <a:avLst/>
          </a:prstGeom>
          <a:solidFill>
            <a:srgbClr val="F3A0BA"/>
          </a:solidFill>
          <a:ln>
            <a:solidFill>
              <a:srgbClr val="F3A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FDE05B56-DEC3-49E9-3D42-7E806C21A67A}"/>
              </a:ext>
            </a:extLst>
          </p:cNvPr>
          <p:cNvSpPr/>
          <p:nvPr userDrawn="1"/>
        </p:nvSpPr>
        <p:spPr>
          <a:xfrm>
            <a:off x="9872025" y="5635856"/>
            <a:ext cx="1034321" cy="1019331"/>
          </a:xfrm>
          <a:prstGeom prst="star5">
            <a:avLst/>
          </a:prstGeom>
          <a:solidFill>
            <a:srgbClr val="E50D45"/>
          </a:solidFill>
          <a:ln>
            <a:solidFill>
              <a:srgbClr val="A80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04043589-FDCD-0D65-35CB-8DC9F99C7AC8}"/>
              </a:ext>
            </a:extLst>
          </p:cNvPr>
          <p:cNvSpPr/>
          <p:nvPr userDrawn="1"/>
        </p:nvSpPr>
        <p:spPr>
          <a:xfrm>
            <a:off x="76200" y="5635856"/>
            <a:ext cx="1034321" cy="1019331"/>
          </a:xfrm>
          <a:prstGeom prst="star5">
            <a:avLst/>
          </a:prstGeom>
          <a:solidFill>
            <a:srgbClr val="E50D45"/>
          </a:solidFill>
          <a:ln>
            <a:solidFill>
              <a:srgbClr val="A80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8B4D95E-06BB-A317-D01B-70ED341DAF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0521" y="6025596"/>
            <a:ext cx="8761504" cy="52116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star words</a:t>
            </a:r>
          </a:p>
        </p:txBody>
      </p:sp>
    </p:spTree>
    <p:extLst>
      <p:ext uri="{BB962C8B-B14F-4D97-AF65-F5344CB8AC3E}">
        <p14:creationId xmlns:p14="http://schemas.microsoft.com/office/powerpoint/2010/main" val="39347348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4b_Independent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3A0A7-D217-4761-AAA2-06DAE8F5C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022A2179-F26A-D196-3FC1-D6C6A0EE74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766167"/>
            <a:ext cx="10606088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432203-753A-9CAA-FB79-490EA565B95F}"/>
              </a:ext>
            </a:extLst>
          </p:cNvPr>
          <p:cNvSpPr txBox="1"/>
          <p:nvPr userDrawn="1"/>
        </p:nvSpPr>
        <p:spPr>
          <a:xfrm rot="5400000">
            <a:off x="9461968" y="3115172"/>
            <a:ext cx="4290685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Independent Task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08B14-6D98-1EC1-1D14-D77DDE90C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840" b="18237"/>
          <a:stretch/>
        </p:blipFill>
        <p:spPr>
          <a:xfrm>
            <a:off x="10451687" y="4955313"/>
            <a:ext cx="1999103" cy="1902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27A8EC-8E62-7B05-A05B-9095793E5320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CED83C9-4158-C984-CB4A-FB062F7A94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8694" y="952475"/>
            <a:ext cx="10606088" cy="61948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E50E46"/>
                </a:solidFill>
              </a:defRPr>
            </a:lvl1pPr>
          </a:lstStyle>
          <a:p>
            <a:pPr lvl="0"/>
            <a:r>
              <a:rPr lang="en-US"/>
              <a:t>Slide title (if needed)</a:t>
            </a:r>
          </a:p>
        </p:txBody>
      </p:sp>
    </p:spTree>
    <p:extLst>
      <p:ext uri="{BB962C8B-B14F-4D97-AF65-F5344CB8AC3E}">
        <p14:creationId xmlns:p14="http://schemas.microsoft.com/office/powerpoint/2010/main" val="33811641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3g_Develop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0260-1F50-D17A-179C-C1CCB966B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629ABD3-C927-F8DD-936F-23F5E08442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CB5DE6-D5F7-F5A8-FFA0-288FD0D05A38}"/>
              </a:ext>
            </a:extLst>
          </p:cNvPr>
          <p:cNvSpPr txBox="1"/>
          <p:nvPr userDrawn="1"/>
        </p:nvSpPr>
        <p:spPr>
          <a:xfrm rot="5400000">
            <a:off x="9697755" y="2879386"/>
            <a:ext cx="381911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Develop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8A2BC-5C9A-14D0-4074-D86AB765D67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8E58A6-B10A-0EBB-3A46-797D686F3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57"/>
          <a:stretch/>
        </p:blipFill>
        <p:spPr bwMode="auto">
          <a:xfrm>
            <a:off x="10451691" y="4978268"/>
            <a:ext cx="1999482" cy="187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6168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3e_LetsExplore_Single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A0149-391E-8062-DD21-60126407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8799FF6-E848-6EDC-0346-B0AA5AACD0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5A8FA5-B32E-AE16-1EFE-8B7F1C2525D4}"/>
              </a:ext>
            </a:extLst>
          </p:cNvPr>
          <p:cNvSpPr txBox="1"/>
          <p:nvPr userDrawn="1"/>
        </p:nvSpPr>
        <p:spPr>
          <a:xfrm rot="5400000">
            <a:off x="10134318" y="2442824"/>
            <a:ext cx="294598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Let’s Explore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CBA7E-8E2E-6E5B-3EEA-D1D91872A75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22617D-2CA5-F207-089B-6F1185015BE4}"/>
              </a:ext>
            </a:extLst>
          </p:cNvPr>
          <p:cNvSpPr/>
          <p:nvPr userDrawn="1"/>
        </p:nvSpPr>
        <p:spPr>
          <a:xfrm>
            <a:off x="726257" y="6045200"/>
            <a:ext cx="9540000" cy="405179"/>
          </a:xfrm>
          <a:prstGeom prst="rect">
            <a:avLst/>
          </a:prstGeom>
          <a:solidFill>
            <a:srgbClr val="F3A0BA"/>
          </a:solidFill>
          <a:ln>
            <a:solidFill>
              <a:srgbClr val="F3A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A54DBEB7-933F-5C5C-AD9F-CFCB0486A561}"/>
              </a:ext>
            </a:extLst>
          </p:cNvPr>
          <p:cNvSpPr/>
          <p:nvPr userDrawn="1"/>
        </p:nvSpPr>
        <p:spPr>
          <a:xfrm>
            <a:off x="9872025" y="5635856"/>
            <a:ext cx="1034321" cy="1019331"/>
          </a:xfrm>
          <a:prstGeom prst="star5">
            <a:avLst/>
          </a:prstGeom>
          <a:solidFill>
            <a:srgbClr val="E50D45"/>
          </a:solidFill>
          <a:ln>
            <a:solidFill>
              <a:srgbClr val="A80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E6006CC8-6A64-BEA9-634E-378C756DCBEE}"/>
              </a:ext>
            </a:extLst>
          </p:cNvPr>
          <p:cNvSpPr/>
          <p:nvPr userDrawn="1"/>
        </p:nvSpPr>
        <p:spPr>
          <a:xfrm>
            <a:off x="76200" y="5635856"/>
            <a:ext cx="1034321" cy="1019331"/>
          </a:xfrm>
          <a:prstGeom prst="star5">
            <a:avLst/>
          </a:prstGeom>
          <a:solidFill>
            <a:srgbClr val="E50D45"/>
          </a:solidFill>
          <a:ln>
            <a:solidFill>
              <a:srgbClr val="A80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0C5A2DD-2D07-DBE5-5869-5A13019AE8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0521" y="6025596"/>
            <a:ext cx="8761504" cy="52116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star words</a:t>
            </a:r>
          </a:p>
        </p:txBody>
      </p:sp>
    </p:spTree>
    <p:extLst>
      <p:ext uri="{BB962C8B-B14F-4D97-AF65-F5344CB8AC3E}">
        <p14:creationId xmlns:p14="http://schemas.microsoft.com/office/powerpoint/2010/main" val="31396563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3b_New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874AF-F3BC-6C60-78FC-9A8CC433A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883143-399C-CC6C-9932-9FA05E13AF5B}"/>
              </a:ext>
            </a:extLst>
          </p:cNvPr>
          <p:cNvSpPr txBox="1"/>
          <p:nvPr userDrawn="1"/>
        </p:nvSpPr>
        <p:spPr>
          <a:xfrm rot="5400000">
            <a:off x="10134318" y="2442824"/>
            <a:ext cx="294598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New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1B9B5-58AB-F9EC-D52E-80AB45366672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C26991-EAF5-CB6D-3FB2-C6B87F42D6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731" b="3284"/>
          <a:stretch/>
        </p:blipFill>
        <p:spPr>
          <a:xfrm>
            <a:off x="10466345" y="5120883"/>
            <a:ext cx="1725653" cy="173711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6338784-F06A-A6B4-103D-9FE29680F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16443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4a_Star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A62A8-D1CE-0F74-EF7A-53B4CA9A9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0332B-6E1A-9666-EBC7-A999BC354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"/>
          <a:stretch/>
        </p:blipFill>
        <p:spPr>
          <a:xfrm>
            <a:off x="10739702" y="5019249"/>
            <a:ext cx="1493520" cy="1838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24B3C2-C048-488A-3748-3685343F9435}"/>
              </a:ext>
            </a:extLst>
          </p:cNvPr>
          <p:cNvSpPr txBox="1"/>
          <p:nvPr userDrawn="1"/>
        </p:nvSpPr>
        <p:spPr>
          <a:xfrm rot="5400000">
            <a:off x="9798635" y="2778507"/>
            <a:ext cx="361735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Star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F2645-9824-F36F-95C3-53881A45C975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359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3a_Do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C607F-0532-7F53-CEB2-AC99F4B98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E0B98-85F3-265E-819D-26CB2DD63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313" y="306750"/>
            <a:ext cx="720000" cy="720000"/>
          </a:xfrm>
          <a:prstGeom prst="rect">
            <a:avLst/>
          </a:prstGeom>
        </p:spPr>
      </p:pic>
      <p:pic>
        <p:nvPicPr>
          <p:cNvPr id="4" name="Google Shape;467;p18" descr="Angie pencil.png">
            <a:extLst>
              <a:ext uri="{FF2B5EF4-FFF2-40B4-BE49-F238E27FC236}">
                <a16:creationId xmlns:a16="http://schemas.microsoft.com/office/drawing/2014/main" id="{4FA2DD64-2B2E-C9C7-CE3A-F1EB6F1308F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b="51680"/>
          <a:stretch/>
        </p:blipFill>
        <p:spPr>
          <a:xfrm>
            <a:off x="10325575" y="4988484"/>
            <a:ext cx="2509638" cy="18695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B10B88-1967-3FA1-9FE4-DEC478F0D13E}"/>
              </a:ext>
            </a:extLst>
          </p:cNvPr>
          <p:cNvSpPr txBox="1"/>
          <p:nvPr userDrawn="1"/>
        </p:nvSpPr>
        <p:spPr>
          <a:xfrm rot="5400000">
            <a:off x="10713478" y="1863665"/>
            <a:ext cx="1787669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Do Now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46054A-3785-2E81-4869-113AABD70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649569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3c_TalkTask_Single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17F9E-709D-0266-4E1F-4C52DDF68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23800DD-83F2-B943-5B4F-E6FC5B5DF2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5F46E9-7B59-F075-D8F6-632564025B91}"/>
              </a:ext>
            </a:extLst>
          </p:cNvPr>
          <p:cNvSpPr txBox="1"/>
          <p:nvPr userDrawn="1"/>
        </p:nvSpPr>
        <p:spPr>
          <a:xfrm rot="5400000">
            <a:off x="10134318" y="2442824"/>
            <a:ext cx="294598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Talk Task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36605F-F45D-97F9-DA29-2308E1DAED2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65DF71-7DDA-8E54-E247-5709BAE5A82B}"/>
              </a:ext>
            </a:extLst>
          </p:cNvPr>
          <p:cNvSpPr/>
          <p:nvPr userDrawn="1"/>
        </p:nvSpPr>
        <p:spPr>
          <a:xfrm>
            <a:off x="726251" y="6045200"/>
            <a:ext cx="9540000" cy="405179"/>
          </a:xfrm>
          <a:prstGeom prst="rect">
            <a:avLst/>
          </a:prstGeom>
          <a:solidFill>
            <a:srgbClr val="F3A0BA"/>
          </a:solidFill>
          <a:ln>
            <a:solidFill>
              <a:srgbClr val="F3A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FDE05B56-DEC3-49E9-3D42-7E806C21A67A}"/>
              </a:ext>
            </a:extLst>
          </p:cNvPr>
          <p:cNvSpPr/>
          <p:nvPr userDrawn="1"/>
        </p:nvSpPr>
        <p:spPr>
          <a:xfrm>
            <a:off x="9872025" y="5635856"/>
            <a:ext cx="1034321" cy="1019331"/>
          </a:xfrm>
          <a:prstGeom prst="star5">
            <a:avLst/>
          </a:prstGeom>
          <a:solidFill>
            <a:srgbClr val="E50D45"/>
          </a:solidFill>
          <a:ln>
            <a:solidFill>
              <a:srgbClr val="A80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04043589-FDCD-0D65-35CB-8DC9F99C7AC8}"/>
              </a:ext>
            </a:extLst>
          </p:cNvPr>
          <p:cNvSpPr/>
          <p:nvPr userDrawn="1"/>
        </p:nvSpPr>
        <p:spPr>
          <a:xfrm>
            <a:off x="76200" y="5635856"/>
            <a:ext cx="1034321" cy="1019331"/>
          </a:xfrm>
          <a:prstGeom prst="star5">
            <a:avLst/>
          </a:prstGeom>
          <a:solidFill>
            <a:srgbClr val="E50D45"/>
          </a:solidFill>
          <a:ln>
            <a:solidFill>
              <a:srgbClr val="A80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8B4D95E-06BB-A317-D01B-70ED341DAF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0521" y="6025596"/>
            <a:ext cx="8761504" cy="52116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star words</a:t>
            </a:r>
          </a:p>
        </p:txBody>
      </p:sp>
    </p:spTree>
    <p:extLst>
      <p:ext uri="{BB962C8B-B14F-4D97-AF65-F5344CB8AC3E}">
        <p14:creationId xmlns:p14="http://schemas.microsoft.com/office/powerpoint/2010/main" val="40397633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49781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3a_Do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C607F-0532-7F53-CEB2-AC99F4B98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E0B98-85F3-265E-819D-26CB2DD63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313" y="306750"/>
            <a:ext cx="720000" cy="720000"/>
          </a:xfrm>
          <a:prstGeom prst="rect">
            <a:avLst/>
          </a:prstGeom>
        </p:spPr>
      </p:pic>
      <p:pic>
        <p:nvPicPr>
          <p:cNvPr id="4" name="Google Shape;467;p18" descr="Angie pencil.png">
            <a:extLst>
              <a:ext uri="{FF2B5EF4-FFF2-40B4-BE49-F238E27FC236}">
                <a16:creationId xmlns:a16="http://schemas.microsoft.com/office/drawing/2014/main" id="{4FA2DD64-2B2E-C9C7-CE3A-F1EB6F1308F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b="51680"/>
          <a:stretch/>
        </p:blipFill>
        <p:spPr>
          <a:xfrm>
            <a:off x="10325575" y="4988484"/>
            <a:ext cx="2509638" cy="18695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B10B88-1967-3FA1-9FE4-DEC478F0D13E}"/>
              </a:ext>
            </a:extLst>
          </p:cNvPr>
          <p:cNvSpPr txBox="1"/>
          <p:nvPr userDrawn="1"/>
        </p:nvSpPr>
        <p:spPr>
          <a:xfrm rot="5400000">
            <a:off x="10713478" y="1863665"/>
            <a:ext cx="1787669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Do Now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46054A-3785-2E81-4869-113AABD70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17029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3b_New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874AF-F3BC-6C60-78FC-9A8CC433A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883143-399C-CC6C-9932-9FA05E13AF5B}"/>
              </a:ext>
            </a:extLst>
          </p:cNvPr>
          <p:cNvSpPr txBox="1"/>
          <p:nvPr userDrawn="1"/>
        </p:nvSpPr>
        <p:spPr>
          <a:xfrm rot="5400000">
            <a:off x="10134318" y="2442824"/>
            <a:ext cx="294598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New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1B9B5-58AB-F9EC-D52E-80AB45366672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C26991-EAF5-CB6D-3FB2-C6B87F42D6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731" b="3284"/>
          <a:stretch/>
        </p:blipFill>
        <p:spPr>
          <a:xfrm>
            <a:off x="10466345" y="5120883"/>
            <a:ext cx="1725653" cy="173711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6338784-F06A-A6B4-103D-9FE29680F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944847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3c_TalkTask_Single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17F9E-709D-0266-4E1F-4C52DDF68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23800DD-83F2-B943-5B4F-E6FC5B5DF2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5F46E9-7B59-F075-D8F6-632564025B91}"/>
              </a:ext>
            </a:extLst>
          </p:cNvPr>
          <p:cNvSpPr txBox="1"/>
          <p:nvPr userDrawn="1"/>
        </p:nvSpPr>
        <p:spPr>
          <a:xfrm rot="5400000">
            <a:off x="10134318" y="2442824"/>
            <a:ext cx="294598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Talk Task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36605F-F45D-97F9-DA29-2308E1DAED2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65DF71-7DDA-8E54-E247-5709BAE5A82B}"/>
              </a:ext>
            </a:extLst>
          </p:cNvPr>
          <p:cNvSpPr/>
          <p:nvPr userDrawn="1"/>
        </p:nvSpPr>
        <p:spPr>
          <a:xfrm>
            <a:off x="726251" y="6045200"/>
            <a:ext cx="9540000" cy="405179"/>
          </a:xfrm>
          <a:prstGeom prst="rect">
            <a:avLst/>
          </a:prstGeom>
          <a:solidFill>
            <a:srgbClr val="F3A0BA"/>
          </a:solidFill>
          <a:ln>
            <a:solidFill>
              <a:srgbClr val="F3A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FDE05B56-DEC3-49E9-3D42-7E806C21A67A}"/>
              </a:ext>
            </a:extLst>
          </p:cNvPr>
          <p:cNvSpPr/>
          <p:nvPr userDrawn="1"/>
        </p:nvSpPr>
        <p:spPr>
          <a:xfrm>
            <a:off x="9872025" y="5635856"/>
            <a:ext cx="1034321" cy="1019331"/>
          </a:xfrm>
          <a:prstGeom prst="star5">
            <a:avLst/>
          </a:prstGeom>
          <a:solidFill>
            <a:srgbClr val="E50D45"/>
          </a:solidFill>
          <a:ln>
            <a:solidFill>
              <a:srgbClr val="A80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04043589-FDCD-0D65-35CB-8DC9F99C7AC8}"/>
              </a:ext>
            </a:extLst>
          </p:cNvPr>
          <p:cNvSpPr/>
          <p:nvPr userDrawn="1"/>
        </p:nvSpPr>
        <p:spPr>
          <a:xfrm>
            <a:off x="76200" y="5635856"/>
            <a:ext cx="1034321" cy="1019331"/>
          </a:xfrm>
          <a:prstGeom prst="star5">
            <a:avLst/>
          </a:prstGeom>
          <a:solidFill>
            <a:srgbClr val="E50D45"/>
          </a:solidFill>
          <a:ln>
            <a:solidFill>
              <a:srgbClr val="A80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8B4D95E-06BB-A317-D01B-70ED341DAF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0521" y="6025596"/>
            <a:ext cx="8761504" cy="52116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star words</a:t>
            </a:r>
          </a:p>
        </p:txBody>
      </p:sp>
    </p:spTree>
    <p:extLst>
      <p:ext uri="{BB962C8B-B14F-4D97-AF65-F5344CB8AC3E}">
        <p14:creationId xmlns:p14="http://schemas.microsoft.com/office/powerpoint/2010/main" val="275865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3d_TalkTask_Double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AA46F-06E5-F2F7-AFD5-C3A7F51C0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261999E-7498-B0B9-D131-410256759D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8469CF-BFF0-2EFD-8179-AE424E78808D}"/>
              </a:ext>
            </a:extLst>
          </p:cNvPr>
          <p:cNvSpPr txBox="1"/>
          <p:nvPr userDrawn="1"/>
        </p:nvSpPr>
        <p:spPr>
          <a:xfrm rot="5400000">
            <a:off x="10134318" y="2442824"/>
            <a:ext cx="294598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Talk Task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291477-1C38-905D-DCE0-2B7EA5C09C53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DD3D87-CB15-7465-D113-BF9309A6A451}"/>
              </a:ext>
            </a:extLst>
          </p:cNvPr>
          <p:cNvSpPr/>
          <p:nvPr userDrawn="1"/>
        </p:nvSpPr>
        <p:spPr>
          <a:xfrm>
            <a:off x="605592" y="5626024"/>
            <a:ext cx="9767440" cy="814523"/>
          </a:xfrm>
          <a:prstGeom prst="rect">
            <a:avLst/>
          </a:prstGeom>
          <a:solidFill>
            <a:srgbClr val="F3A0BA"/>
          </a:solidFill>
          <a:ln>
            <a:solidFill>
              <a:srgbClr val="F3A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157810D-B366-0315-5E12-856C7C26C884}"/>
              </a:ext>
            </a:extLst>
          </p:cNvPr>
          <p:cNvSpPr/>
          <p:nvPr userDrawn="1"/>
        </p:nvSpPr>
        <p:spPr>
          <a:xfrm>
            <a:off x="9872025" y="5635856"/>
            <a:ext cx="1034321" cy="1019331"/>
          </a:xfrm>
          <a:prstGeom prst="star5">
            <a:avLst/>
          </a:prstGeom>
          <a:solidFill>
            <a:srgbClr val="E50D45"/>
          </a:solidFill>
          <a:ln>
            <a:solidFill>
              <a:srgbClr val="A80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E2C73D4D-AB06-0A21-4AC2-606BEFA070D2}"/>
              </a:ext>
            </a:extLst>
          </p:cNvPr>
          <p:cNvSpPr/>
          <p:nvPr userDrawn="1"/>
        </p:nvSpPr>
        <p:spPr>
          <a:xfrm>
            <a:off x="76200" y="5635856"/>
            <a:ext cx="1034321" cy="1019331"/>
          </a:xfrm>
          <a:prstGeom prst="star5">
            <a:avLst/>
          </a:prstGeom>
          <a:solidFill>
            <a:srgbClr val="E50D45"/>
          </a:solidFill>
          <a:ln>
            <a:solidFill>
              <a:srgbClr val="A80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8B669EB-51D8-0C5D-8B95-1F453D2111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0521" y="5632306"/>
            <a:ext cx="8761504" cy="93564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22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star words</a:t>
            </a:r>
          </a:p>
          <a:p>
            <a:pPr lvl="0"/>
            <a:r>
              <a:rPr lang="en-US"/>
              <a:t>on two rows</a:t>
            </a:r>
          </a:p>
        </p:txBody>
      </p:sp>
    </p:spTree>
    <p:extLst>
      <p:ext uri="{BB962C8B-B14F-4D97-AF65-F5344CB8AC3E}">
        <p14:creationId xmlns:p14="http://schemas.microsoft.com/office/powerpoint/2010/main" val="26125615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3e_LetsExplore_Single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A0149-391E-8062-DD21-60126407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8799FF6-E848-6EDC-0346-B0AA5AACD0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5A8FA5-B32E-AE16-1EFE-8B7F1C2525D4}"/>
              </a:ext>
            </a:extLst>
          </p:cNvPr>
          <p:cNvSpPr txBox="1"/>
          <p:nvPr userDrawn="1"/>
        </p:nvSpPr>
        <p:spPr>
          <a:xfrm rot="5400000">
            <a:off x="10134318" y="2442824"/>
            <a:ext cx="294598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Let’s Explore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CBA7E-8E2E-6E5B-3EEA-D1D91872A75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22617D-2CA5-F207-089B-6F1185015BE4}"/>
              </a:ext>
            </a:extLst>
          </p:cNvPr>
          <p:cNvSpPr/>
          <p:nvPr userDrawn="1"/>
        </p:nvSpPr>
        <p:spPr>
          <a:xfrm>
            <a:off x="726257" y="6045200"/>
            <a:ext cx="9540000" cy="405179"/>
          </a:xfrm>
          <a:prstGeom prst="rect">
            <a:avLst/>
          </a:prstGeom>
          <a:solidFill>
            <a:srgbClr val="F3A0BA"/>
          </a:solidFill>
          <a:ln>
            <a:solidFill>
              <a:srgbClr val="F3A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A54DBEB7-933F-5C5C-AD9F-CFCB0486A561}"/>
              </a:ext>
            </a:extLst>
          </p:cNvPr>
          <p:cNvSpPr/>
          <p:nvPr userDrawn="1"/>
        </p:nvSpPr>
        <p:spPr>
          <a:xfrm>
            <a:off x="9872025" y="5635856"/>
            <a:ext cx="1034321" cy="1019331"/>
          </a:xfrm>
          <a:prstGeom prst="star5">
            <a:avLst/>
          </a:prstGeom>
          <a:solidFill>
            <a:srgbClr val="E50D45"/>
          </a:solidFill>
          <a:ln>
            <a:solidFill>
              <a:srgbClr val="A80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E6006CC8-6A64-BEA9-634E-378C756DCBEE}"/>
              </a:ext>
            </a:extLst>
          </p:cNvPr>
          <p:cNvSpPr/>
          <p:nvPr userDrawn="1"/>
        </p:nvSpPr>
        <p:spPr>
          <a:xfrm>
            <a:off x="76200" y="5635856"/>
            <a:ext cx="1034321" cy="1019331"/>
          </a:xfrm>
          <a:prstGeom prst="star5">
            <a:avLst/>
          </a:prstGeom>
          <a:solidFill>
            <a:srgbClr val="E50D45"/>
          </a:solidFill>
          <a:ln>
            <a:solidFill>
              <a:srgbClr val="A80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0C5A2DD-2D07-DBE5-5869-5A13019AE8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0521" y="6025596"/>
            <a:ext cx="8761504" cy="52116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2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star words</a:t>
            </a:r>
          </a:p>
        </p:txBody>
      </p:sp>
    </p:spTree>
    <p:extLst>
      <p:ext uri="{BB962C8B-B14F-4D97-AF65-F5344CB8AC3E}">
        <p14:creationId xmlns:p14="http://schemas.microsoft.com/office/powerpoint/2010/main" val="168930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3f_LetsExplore_Double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C0544-136A-0850-FF39-9CAEEB95B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E7F50B0-D818-2BF1-3651-6A51A6BFA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D22D0F-F3D9-2DAC-5450-4B3961388601}"/>
              </a:ext>
            </a:extLst>
          </p:cNvPr>
          <p:cNvSpPr txBox="1"/>
          <p:nvPr userDrawn="1"/>
        </p:nvSpPr>
        <p:spPr>
          <a:xfrm rot="5400000">
            <a:off x="10134318" y="2442824"/>
            <a:ext cx="294598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Let’s Explore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3924A-B28C-D846-0DAC-38BB9BB3A57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15221A-2FAC-CFA1-8FDB-94F5FCD9B7DA}"/>
              </a:ext>
            </a:extLst>
          </p:cNvPr>
          <p:cNvSpPr/>
          <p:nvPr userDrawn="1"/>
        </p:nvSpPr>
        <p:spPr>
          <a:xfrm>
            <a:off x="605592" y="5626024"/>
            <a:ext cx="9767440" cy="814523"/>
          </a:xfrm>
          <a:prstGeom prst="rect">
            <a:avLst/>
          </a:prstGeom>
          <a:solidFill>
            <a:srgbClr val="F3A0BA"/>
          </a:solidFill>
          <a:ln>
            <a:solidFill>
              <a:srgbClr val="F3A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0EA35BE8-4A9E-0BDA-34F9-0F91E4751D58}"/>
              </a:ext>
            </a:extLst>
          </p:cNvPr>
          <p:cNvSpPr/>
          <p:nvPr userDrawn="1"/>
        </p:nvSpPr>
        <p:spPr>
          <a:xfrm>
            <a:off x="9872025" y="5635856"/>
            <a:ext cx="1034321" cy="1019331"/>
          </a:xfrm>
          <a:prstGeom prst="star5">
            <a:avLst/>
          </a:prstGeom>
          <a:solidFill>
            <a:srgbClr val="E50D45"/>
          </a:solidFill>
          <a:ln>
            <a:solidFill>
              <a:srgbClr val="A80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FC3A8C30-0488-62C7-BF9C-652111D59611}"/>
              </a:ext>
            </a:extLst>
          </p:cNvPr>
          <p:cNvSpPr/>
          <p:nvPr userDrawn="1"/>
        </p:nvSpPr>
        <p:spPr>
          <a:xfrm>
            <a:off x="76200" y="5635856"/>
            <a:ext cx="1034321" cy="1019331"/>
          </a:xfrm>
          <a:prstGeom prst="star5">
            <a:avLst/>
          </a:prstGeom>
          <a:solidFill>
            <a:srgbClr val="E50D45"/>
          </a:solidFill>
          <a:ln>
            <a:solidFill>
              <a:srgbClr val="A80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3CF2A34-578E-B3E8-CC70-0F156A0CDB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0521" y="5632306"/>
            <a:ext cx="8761504" cy="93564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22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star words</a:t>
            </a:r>
          </a:p>
          <a:p>
            <a:pPr lvl="0"/>
            <a:r>
              <a:rPr lang="en-US"/>
              <a:t>on two rows</a:t>
            </a:r>
          </a:p>
        </p:txBody>
      </p:sp>
    </p:spTree>
    <p:extLst>
      <p:ext uri="{BB962C8B-B14F-4D97-AF65-F5344CB8AC3E}">
        <p14:creationId xmlns:p14="http://schemas.microsoft.com/office/powerpoint/2010/main" val="7945968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3g_Develop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0260-1F50-D17A-179C-C1CCB966B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629ABD3-C927-F8DD-936F-23F5E08442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CB5DE6-D5F7-F5A8-FFA0-288FD0D05A38}"/>
              </a:ext>
            </a:extLst>
          </p:cNvPr>
          <p:cNvSpPr txBox="1"/>
          <p:nvPr userDrawn="1"/>
        </p:nvSpPr>
        <p:spPr>
          <a:xfrm rot="5400000">
            <a:off x="9697755" y="2879386"/>
            <a:ext cx="381911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Develop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8A2BC-5C9A-14D0-4074-D86AB765D67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8E58A6-B10A-0EBB-3A46-797D686F3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57"/>
          <a:stretch/>
        </p:blipFill>
        <p:spPr bwMode="auto">
          <a:xfrm>
            <a:off x="10451691" y="4978268"/>
            <a:ext cx="1999482" cy="187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7604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3h_Plen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AA41D-79D9-A8B3-822C-56E1F2079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FFE5357-715D-5A92-E9A7-76DCF07BF7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10606088" cy="110799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604356-72CB-EDC8-F4FC-34E5740F9F8E}"/>
              </a:ext>
            </a:extLst>
          </p:cNvPr>
          <p:cNvSpPr txBox="1"/>
          <p:nvPr userDrawn="1"/>
        </p:nvSpPr>
        <p:spPr>
          <a:xfrm rot="5400000">
            <a:off x="10134318" y="2442824"/>
            <a:ext cx="294598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Plenary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A8F90-08BC-DD45-095A-EDFA0F155D40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83D30F-80A3-E483-24B8-249D163B8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7"/>
          <a:stretch/>
        </p:blipFill>
        <p:spPr bwMode="auto">
          <a:xfrm>
            <a:off x="10776156" y="5161967"/>
            <a:ext cx="1221868" cy="1696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2005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E391-A316-3A7C-ECA1-A8C972E9A2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313" y="306750"/>
            <a:ext cx="720000" cy="72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01238EA-CA64-52DE-B612-6AA5FD96E25D}"/>
              </a:ext>
            </a:extLst>
          </p:cNvPr>
          <p:cNvGrpSpPr/>
          <p:nvPr userDrawn="1"/>
        </p:nvGrpSpPr>
        <p:grpSpPr>
          <a:xfrm>
            <a:off x="1246671" y="666749"/>
            <a:ext cx="8541919" cy="1800000"/>
            <a:chOff x="1246671" y="666749"/>
            <a:chExt cx="8541919" cy="1800000"/>
          </a:xfrm>
        </p:grpSpPr>
        <p:pic>
          <p:nvPicPr>
            <p:cNvPr id="8" name="Picture 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43FB70B-65BA-4D41-65A8-C8E40F4BE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59118"/>
            <a:stretch/>
          </p:blipFill>
          <p:spPr>
            <a:xfrm>
              <a:off x="1246671" y="666749"/>
              <a:ext cx="3492017" cy="1800000"/>
            </a:xfrm>
            <a:prstGeom prst="rect">
              <a:avLst/>
            </a:prstGeom>
          </p:spPr>
        </p:pic>
        <p:pic>
          <p:nvPicPr>
            <p:cNvPr id="9" name="Picture 8" descr="Text&#10;&#10;Description automatically generated">
              <a:extLst>
                <a:ext uri="{FF2B5EF4-FFF2-40B4-BE49-F238E27FC236}">
                  <a16:creationId xmlns:a16="http://schemas.microsoft.com/office/drawing/2014/main" id="{2A82FC73-3B49-B3FB-0C2A-FC9CA50F9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881"/>
            <a:stretch/>
          </p:blipFill>
          <p:spPr>
            <a:xfrm>
              <a:off x="4738688" y="666749"/>
              <a:ext cx="5049902" cy="1800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D71623F-F518-1326-A581-793367A86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840" b="18237"/>
          <a:stretch/>
        </p:blipFill>
        <p:spPr>
          <a:xfrm>
            <a:off x="10451687" y="4955313"/>
            <a:ext cx="1999103" cy="19026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BFD872-F51A-CC47-59E3-E5FE26B1B14C}"/>
              </a:ext>
            </a:extLst>
          </p:cNvPr>
          <p:cNvSpPr txBox="1"/>
          <p:nvPr userDrawn="1"/>
        </p:nvSpPr>
        <p:spPr>
          <a:xfrm rot="5400000">
            <a:off x="10134318" y="2442824"/>
            <a:ext cx="2945988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Feedback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ACDFCA-D986-341E-D9F4-A5DD5D0CE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364" y="3177000"/>
            <a:ext cx="10399691" cy="29459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0"/>
              <a:t>Loved the lesson? Have some suggestions for improvements? Noticed a mistake or an error?</a:t>
            </a:r>
            <a:br>
              <a:rPr lang="en-US" b="0"/>
            </a:br>
            <a:br>
              <a:rPr lang="en-US" b="0"/>
            </a:br>
            <a:r>
              <a:rPr lang="en-US" sz="4900">
                <a:hlinkClick r:id="rId6"/>
              </a:rPr>
              <a:t>Please let us know!</a:t>
            </a:r>
            <a:br>
              <a:rPr lang="en-US">
                <a:hlinkClick r:id="rId6"/>
              </a:rPr>
            </a:br>
            <a:br>
              <a:rPr lang="en-US">
                <a:hlinkClick r:id="rId6"/>
              </a:rPr>
            </a:br>
            <a:r>
              <a:rPr lang="en-US" sz="2700">
                <a:hlinkClick r:id="rId6"/>
              </a:rPr>
              <a:t>Click here to provide some quick feedback on the lesson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4880611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4a_Star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A62A8-D1CE-0F74-EF7A-53B4CA9A9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0332B-6E1A-9666-EBC7-A999BC354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"/>
          <a:stretch/>
        </p:blipFill>
        <p:spPr>
          <a:xfrm>
            <a:off x="10739702" y="5019249"/>
            <a:ext cx="1493520" cy="1838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24B3C2-C048-488A-3748-3685343F9435}"/>
              </a:ext>
            </a:extLst>
          </p:cNvPr>
          <p:cNvSpPr txBox="1"/>
          <p:nvPr userDrawn="1"/>
        </p:nvSpPr>
        <p:spPr>
          <a:xfrm rot="5400000">
            <a:off x="9798635" y="2778507"/>
            <a:ext cx="361735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Star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F2645-9824-F36F-95C3-53881A45C975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6062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_4b_Independent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3A0A7-D217-4761-AAA2-06DAE8F5C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022A2179-F26A-D196-3FC1-D6C6A0EE74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075" y="1766167"/>
            <a:ext cx="10606088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432203-753A-9CAA-FB79-490EA565B95F}"/>
              </a:ext>
            </a:extLst>
          </p:cNvPr>
          <p:cNvSpPr txBox="1"/>
          <p:nvPr userDrawn="1"/>
        </p:nvSpPr>
        <p:spPr>
          <a:xfrm rot="5400000">
            <a:off x="9461968" y="3115172"/>
            <a:ext cx="4290685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3200">
                <a:solidFill>
                  <a:schemeClr val="bg1"/>
                </a:solidFill>
                <a:latin typeface="Century Gothic" panose="020B0502020202020204" pitchFamily="34" charset="0"/>
              </a:rPr>
              <a:t>Independent Task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08B14-6D98-1EC1-1D14-D77DDE90C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9840" b="18237"/>
          <a:stretch/>
        </p:blipFill>
        <p:spPr>
          <a:xfrm>
            <a:off x="10451687" y="4955313"/>
            <a:ext cx="1999103" cy="1902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27A8EC-8E62-7B05-A05B-9095793E5320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400" y="306000"/>
            <a:ext cx="717550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CED83C9-4158-C984-CB4A-FB062F7A94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8694" y="952475"/>
            <a:ext cx="10606088" cy="61948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E50E46"/>
                </a:solidFill>
              </a:defRPr>
            </a:lvl1pPr>
          </a:lstStyle>
          <a:p>
            <a:pPr lvl="0"/>
            <a:r>
              <a:rPr lang="en-US"/>
              <a:t>Slide title (if needed)</a:t>
            </a:r>
          </a:p>
        </p:txBody>
      </p:sp>
    </p:spTree>
    <p:extLst>
      <p:ext uri="{BB962C8B-B14F-4D97-AF65-F5344CB8AC3E}">
        <p14:creationId xmlns:p14="http://schemas.microsoft.com/office/powerpoint/2010/main" val="119751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6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845" r:id="rId16"/>
    <p:sldLayoutId id="2147483847" r:id="rId17"/>
    <p:sldLayoutId id="2147483848" r:id="rId18"/>
    <p:sldLayoutId id="2147483849" r:id="rId19"/>
    <p:sldLayoutId id="2147483850" r:id="rId20"/>
    <p:sldLayoutId id="2147483865" r:id="rId21"/>
    <p:sldLayoutId id="2147483852" r:id="rId22"/>
    <p:sldLayoutId id="2147483843" r:id="rId23"/>
    <p:sldLayoutId id="2147483844" r:id="rId24"/>
    <p:sldLayoutId id="2147483846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866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867" r:id="rId21"/>
    <p:sldLayoutId id="2147483868" r:id="rId22"/>
    <p:sldLayoutId id="2147483869" r:id="rId23"/>
    <p:sldLayoutId id="2147483870" r:id="rId24"/>
    <p:sldLayoutId id="2147483871" r:id="rId25"/>
    <p:sldLayoutId id="2147483872" r:id="rId26"/>
    <p:sldLayoutId id="2147483874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D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6FE8D-4A26-990D-A38C-EBD0F33B0C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96" y="0"/>
            <a:ext cx="1150703" cy="6858000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50441CB-4ACF-7933-6F54-967F131E5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68" y="247137"/>
            <a:ext cx="10606548" cy="608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DE933-146D-70C6-AC9B-BE98422EF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768" y="1166864"/>
            <a:ext cx="10606548" cy="1055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7225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E50E46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40000" indent="-360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E50E46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D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6FE8D-4A26-990D-A38C-EBD0F33B0C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96" y="0"/>
            <a:ext cx="1150703" cy="6858000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50441CB-4ACF-7933-6F54-967F131E5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040" y="107361"/>
            <a:ext cx="8612959" cy="43088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E8FDC3-AA95-6266-CCF0-AA1A3B82C9A6}"/>
              </a:ext>
            </a:extLst>
          </p:cNvPr>
          <p:cNvSpPr/>
          <p:nvPr userDrawn="1"/>
        </p:nvSpPr>
        <p:spPr>
          <a:xfrm>
            <a:off x="85727" y="101491"/>
            <a:ext cx="20354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E50E46"/>
                </a:solidFill>
                <a:latin typeface="Century Gothic"/>
                <a:ea typeface="+mj-ea"/>
              </a:rPr>
              <a:t>Key Learning:</a:t>
            </a:r>
            <a:endParaRPr lang="en-GB" sz="220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3761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66" r:id="rId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40000" indent="-360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E50E46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6.xml"/><Relationship Id="rId21" Type="http://schemas.openxmlformats.org/officeDocument/2006/relationships/customXml" Target="../ink/ink18.xml"/><Relationship Id="rId42" Type="http://schemas.openxmlformats.org/officeDocument/2006/relationships/image" Target="../media/image65.png"/><Relationship Id="rId63" Type="http://schemas.openxmlformats.org/officeDocument/2006/relationships/customXml" Target="../ink/ink39.xml"/><Relationship Id="rId84" Type="http://schemas.openxmlformats.org/officeDocument/2006/relationships/image" Target="../media/image86.png"/><Relationship Id="rId138" Type="http://schemas.openxmlformats.org/officeDocument/2006/relationships/image" Target="../media/image112.png"/><Relationship Id="rId107" Type="http://schemas.openxmlformats.org/officeDocument/2006/relationships/customXml" Target="../ink/ink61.xml"/><Relationship Id="rId11" Type="http://schemas.openxmlformats.org/officeDocument/2006/relationships/customXml" Target="../ink/ink13.xml"/><Relationship Id="rId32" Type="http://schemas.openxmlformats.org/officeDocument/2006/relationships/image" Target="../media/image60.png"/><Relationship Id="rId53" Type="http://schemas.openxmlformats.org/officeDocument/2006/relationships/customXml" Target="../ink/ink34.xml"/><Relationship Id="rId74" Type="http://schemas.openxmlformats.org/officeDocument/2006/relationships/image" Target="../media/image81.png"/><Relationship Id="rId128" Type="http://schemas.openxmlformats.org/officeDocument/2006/relationships/image" Target="../media/image107.png"/><Relationship Id="rId149" Type="http://schemas.openxmlformats.org/officeDocument/2006/relationships/customXml" Target="../ink/ink82.xml"/><Relationship Id="rId5" Type="http://schemas.openxmlformats.org/officeDocument/2006/relationships/customXml" Target="../ink/ink10.xml"/><Relationship Id="rId95" Type="http://schemas.openxmlformats.org/officeDocument/2006/relationships/customXml" Target="../ink/ink55.xml"/><Relationship Id="rId22" Type="http://schemas.openxmlformats.org/officeDocument/2006/relationships/image" Target="../media/image55.png"/><Relationship Id="rId27" Type="http://schemas.openxmlformats.org/officeDocument/2006/relationships/customXml" Target="../ink/ink21.xml"/><Relationship Id="rId43" Type="http://schemas.openxmlformats.org/officeDocument/2006/relationships/customXml" Target="../ink/ink29.xml"/><Relationship Id="rId48" Type="http://schemas.openxmlformats.org/officeDocument/2006/relationships/image" Target="../media/image68.png"/><Relationship Id="rId64" Type="http://schemas.openxmlformats.org/officeDocument/2006/relationships/image" Target="../media/image76.png"/><Relationship Id="rId69" Type="http://schemas.openxmlformats.org/officeDocument/2006/relationships/customXml" Target="../ink/ink42.xml"/><Relationship Id="rId113" Type="http://schemas.openxmlformats.org/officeDocument/2006/relationships/customXml" Target="../ink/ink64.xml"/><Relationship Id="rId118" Type="http://schemas.openxmlformats.org/officeDocument/2006/relationships/image" Target="../media/image102.png"/><Relationship Id="rId134" Type="http://schemas.openxmlformats.org/officeDocument/2006/relationships/image" Target="../media/image110.png"/><Relationship Id="rId139" Type="http://schemas.openxmlformats.org/officeDocument/2006/relationships/customXml" Target="../ink/ink77.xml"/><Relationship Id="rId80" Type="http://schemas.openxmlformats.org/officeDocument/2006/relationships/image" Target="../media/image84.png"/><Relationship Id="rId85" Type="http://schemas.openxmlformats.org/officeDocument/2006/relationships/customXml" Target="../ink/ink50.xml"/><Relationship Id="rId150" Type="http://schemas.openxmlformats.org/officeDocument/2006/relationships/image" Target="../media/image118.png"/><Relationship Id="rId12" Type="http://schemas.openxmlformats.org/officeDocument/2006/relationships/image" Target="../media/image50.png"/><Relationship Id="rId17" Type="http://schemas.openxmlformats.org/officeDocument/2006/relationships/customXml" Target="../ink/ink16.xml"/><Relationship Id="rId33" Type="http://schemas.openxmlformats.org/officeDocument/2006/relationships/customXml" Target="../ink/ink24.xml"/><Relationship Id="rId38" Type="http://schemas.openxmlformats.org/officeDocument/2006/relationships/image" Target="../media/image63.png"/><Relationship Id="rId59" Type="http://schemas.openxmlformats.org/officeDocument/2006/relationships/customXml" Target="../ink/ink37.xml"/><Relationship Id="rId103" Type="http://schemas.openxmlformats.org/officeDocument/2006/relationships/customXml" Target="../ink/ink59.xml"/><Relationship Id="rId108" Type="http://schemas.openxmlformats.org/officeDocument/2006/relationships/image" Target="../media/image98.png"/><Relationship Id="rId124" Type="http://schemas.openxmlformats.org/officeDocument/2006/relationships/image" Target="../media/image105.png"/><Relationship Id="rId129" Type="http://schemas.openxmlformats.org/officeDocument/2006/relationships/customXml" Target="../ink/ink72.xml"/><Relationship Id="rId54" Type="http://schemas.openxmlformats.org/officeDocument/2006/relationships/image" Target="../media/image71.png"/><Relationship Id="rId70" Type="http://schemas.openxmlformats.org/officeDocument/2006/relationships/image" Target="../media/image79.png"/><Relationship Id="rId75" Type="http://schemas.openxmlformats.org/officeDocument/2006/relationships/customXml" Target="../ink/ink45.xml"/><Relationship Id="rId91" Type="http://schemas.openxmlformats.org/officeDocument/2006/relationships/customXml" Target="../ink/ink53.xml"/><Relationship Id="rId96" Type="http://schemas.openxmlformats.org/officeDocument/2006/relationships/image" Target="../media/image92.png"/><Relationship Id="rId140" Type="http://schemas.openxmlformats.org/officeDocument/2006/relationships/image" Target="../media/image113.png"/><Relationship Id="rId145" Type="http://schemas.openxmlformats.org/officeDocument/2006/relationships/customXml" Target="../ink/ink8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7.png"/><Relationship Id="rId23" Type="http://schemas.openxmlformats.org/officeDocument/2006/relationships/customXml" Target="../ink/ink19.xml"/><Relationship Id="rId28" Type="http://schemas.openxmlformats.org/officeDocument/2006/relationships/image" Target="../media/image58.png"/><Relationship Id="rId49" Type="http://schemas.openxmlformats.org/officeDocument/2006/relationships/customXml" Target="../ink/ink32.xml"/><Relationship Id="rId114" Type="http://schemas.openxmlformats.org/officeDocument/2006/relationships/image" Target="../media/image100.png"/><Relationship Id="rId119" Type="http://schemas.openxmlformats.org/officeDocument/2006/relationships/customXml" Target="../ink/ink67.xml"/><Relationship Id="rId44" Type="http://schemas.openxmlformats.org/officeDocument/2006/relationships/image" Target="../media/image66.png"/><Relationship Id="rId60" Type="http://schemas.openxmlformats.org/officeDocument/2006/relationships/image" Target="../media/image74.png"/><Relationship Id="rId65" Type="http://schemas.openxmlformats.org/officeDocument/2006/relationships/customXml" Target="../ink/ink40.xml"/><Relationship Id="rId81" Type="http://schemas.openxmlformats.org/officeDocument/2006/relationships/customXml" Target="../ink/ink48.xml"/><Relationship Id="rId86" Type="http://schemas.openxmlformats.org/officeDocument/2006/relationships/image" Target="../media/image87.png"/><Relationship Id="rId130" Type="http://schemas.openxmlformats.org/officeDocument/2006/relationships/image" Target="../media/image108.png"/><Relationship Id="rId135" Type="http://schemas.openxmlformats.org/officeDocument/2006/relationships/customXml" Target="../ink/ink75.xml"/><Relationship Id="rId151" Type="http://schemas.openxmlformats.org/officeDocument/2006/relationships/customXml" Target="../ink/ink83.xml"/><Relationship Id="rId13" Type="http://schemas.openxmlformats.org/officeDocument/2006/relationships/customXml" Target="../ink/ink14.xml"/><Relationship Id="rId18" Type="http://schemas.openxmlformats.org/officeDocument/2006/relationships/image" Target="../media/image53.png"/><Relationship Id="rId39" Type="http://schemas.openxmlformats.org/officeDocument/2006/relationships/customXml" Target="../ink/ink27.xml"/><Relationship Id="rId109" Type="http://schemas.openxmlformats.org/officeDocument/2006/relationships/customXml" Target="../ink/ink62.xml"/><Relationship Id="rId34" Type="http://schemas.openxmlformats.org/officeDocument/2006/relationships/image" Target="../media/image61.png"/><Relationship Id="rId50" Type="http://schemas.openxmlformats.org/officeDocument/2006/relationships/image" Target="../media/image69.png"/><Relationship Id="rId55" Type="http://schemas.openxmlformats.org/officeDocument/2006/relationships/customXml" Target="../ink/ink35.xml"/><Relationship Id="rId76" Type="http://schemas.openxmlformats.org/officeDocument/2006/relationships/image" Target="../media/image82.png"/><Relationship Id="rId97" Type="http://schemas.openxmlformats.org/officeDocument/2006/relationships/customXml" Target="../ink/ink56.xml"/><Relationship Id="rId104" Type="http://schemas.openxmlformats.org/officeDocument/2006/relationships/image" Target="../media/image96.png"/><Relationship Id="rId120" Type="http://schemas.openxmlformats.org/officeDocument/2006/relationships/image" Target="../media/image103.png"/><Relationship Id="rId125" Type="http://schemas.openxmlformats.org/officeDocument/2006/relationships/customXml" Target="../ink/ink70.xml"/><Relationship Id="rId141" Type="http://schemas.openxmlformats.org/officeDocument/2006/relationships/customXml" Target="../ink/ink78.xml"/><Relationship Id="rId146" Type="http://schemas.openxmlformats.org/officeDocument/2006/relationships/image" Target="../media/image116.png"/><Relationship Id="rId7" Type="http://schemas.openxmlformats.org/officeDocument/2006/relationships/customXml" Target="../ink/ink11.xml"/><Relationship Id="rId71" Type="http://schemas.openxmlformats.org/officeDocument/2006/relationships/customXml" Target="../ink/ink43.xml"/><Relationship Id="rId92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29" Type="http://schemas.openxmlformats.org/officeDocument/2006/relationships/customXml" Target="../ink/ink22.xml"/><Relationship Id="rId24" Type="http://schemas.openxmlformats.org/officeDocument/2006/relationships/image" Target="../media/image56.png"/><Relationship Id="rId40" Type="http://schemas.openxmlformats.org/officeDocument/2006/relationships/image" Target="../media/image64.png"/><Relationship Id="rId45" Type="http://schemas.openxmlformats.org/officeDocument/2006/relationships/customXml" Target="../ink/ink30.xml"/><Relationship Id="rId66" Type="http://schemas.openxmlformats.org/officeDocument/2006/relationships/image" Target="../media/image77.png"/><Relationship Id="rId87" Type="http://schemas.openxmlformats.org/officeDocument/2006/relationships/customXml" Target="../ink/ink51.xml"/><Relationship Id="rId110" Type="http://schemas.openxmlformats.org/officeDocument/2006/relationships/image" Target="../media/image30.png"/><Relationship Id="rId115" Type="http://schemas.openxmlformats.org/officeDocument/2006/relationships/customXml" Target="../ink/ink65.xml"/><Relationship Id="rId131" Type="http://schemas.openxmlformats.org/officeDocument/2006/relationships/customXml" Target="../ink/ink73.xml"/><Relationship Id="rId136" Type="http://schemas.openxmlformats.org/officeDocument/2006/relationships/image" Target="../media/image111.png"/><Relationship Id="rId61" Type="http://schemas.openxmlformats.org/officeDocument/2006/relationships/customXml" Target="../ink/ink38.xml"/><Relationship Id="rId82" Type="http://schemas.openxmlformats.org/officeDocument/2006/relationships/image" Target="../media/image85.png"/><Relationship Id="rId152" Type="http://schemas.openxmlformats.org/officeDocument/2006/relationships/image" Target="../media/image119.png"/><Relationship Id="rId19" Type="http://schemas.openxmlformats.org/officeDocument/2006/relationships/customXml" Target="../ink/ink17.xml"/><Relationship Id="rId14" Type="http://schemas.openxmlformats.org/officeDocument/2006/relationships/image" Target="../media/image51.png"/><Relationship Id="rId30" Type="http://schemas.openxmlformats.org/officeDocument/2006/relationships/image" Target="../media/image59.png"/><Relationship Id="rId35" Type="http://schemas.openxmlformats.org/officeDocument/2006/relationships/customXml" Target="../ink/ink25.xml"/><Relationship Id="rId56" Type="http://schemas.openxmlformats.org/officeDocument/2006/relationships/image" Target="../media/image72.png"/><Relationship Id="rId77" Type="http://schemas.openxmlformats.org/officeDocument/2006/relationships/customXml" Target="../ink/ink46.xml"/><Relationship Id="rId100" Type="http://schemas.openxmlformats.org/officeDocument/2006/relationships/image" Target="../media/image94.png"/><Relationship Id="rId105" Type="http://schemas.openxmlformats.org/officeDocument/2006/relationships/customXml" Target="../ink/ink60.xml"/><Relationship Id="rId126" Type="http://schemas.openxmlformats.org/officeDocument/2006/relationships/image" Target="../media/image106.png"/><Relationship Id="rId147" Type="http://schemas.openxmlformats.org/officeDocument/2006/relationships/customXml" Target="../ink/ink81.xml"/><Relationship Id="rId8" Type="http://schemas.openxmlformats.org/officeDocument/2006/relationships/image" Target="../media/image48.png"/><Relationship Id="rId51" Type="http://schemas.openxmlformats.org/officeDocument/2006/relationships/customXml" Target="../ink/ink33.xml"/><Relationship Id="rId72" Type="http://schemas.openxmlformats.org/officeDocument/2006/relationships/image" Target="../media/image80.png"/><Relationship Id="rId93" Type="http://schemas.openxmlformats.org/officeDocument/2006/relationships/customXml" Target="../ink/ink54.xml"/><Relationship Id="rId98" Type="http://schemas.openxmlformats.org/officeDocument/2006/relationships/image" Target="../media/image93.png"/><Relationship Id="rId121" Type="http://schemas.openxmlformats.org/officeDocument/2006/relationships/customXml" Target="../ink/ink68.xml"/><Relationship Id="rId142" Type="http://schemas.openxmlformats.org/officeDocument/2006/relationships/image" Target="../media/image114.png"/><Relationship Id="rId3" Type="http://schemas.openxmlformats.org/officeDocument/2006/relationships/customXml" Target="../ink/ink9.xml"/><Relationship Id="rId25" Type="http://schemas.openxmlformats.org/officeDocument/2006/relationships/customXml" Target="../ink/ink20.xml"/><Relationship Id="rId46" Type="http://schemas.openxmlformats.org/officeDocument/2006/relationships/image" Target="../media/image67.png"/><Relationship Id="rId67" Type="http://schemas.openxmlformats.org/officeDocument/2006/relationships/customXml" Target="../ink/ink41.xml"/><Relationship Id="rId116" Type="http://schemas.openxmlformats.org/officeDocument/2006/relationships/image" Target="../media/image101.png"/><Relationship Id="rId137" Type="http://schemas.openxmlformats.org/officeDocument/2006/relationships/customXml" Target="../ink/ink76.xml"/><Relationship Id="rId20" Type="http://schemas.openxmlformats.org/officeDocument/2006/relationships/image" Target="../media/image54.png"/><Relationship Id="rId41" Type="http://schemas.openxmlformats.org/officeDocument/2006/relationships/customXml" Target="../ink/ink28.xml"/><Relationship Id="rId62" Type="http://schemas.openxmlformats.org/officeDocument/2006/relationships/image" Target="../media/image75.png"/><Relationship Id="rId83" Type="http://schemas.openxmlformats.org/officeDocument/2006/relationships/customXml" Target="../ink/ink49.xml"/><Relationship Id="rId88" Type="http://schemas.openxmlformats.org/officeDocument/2006/relationships/image" Target="../media/image88.png"/><Relationship Id="rId111" Type="http://schemas.openxmlformats.org/officeDocument/2006/relationships/customXml" Target="../ink/ink63.xml"/><Relationship Id="rId132" Type="http://schemas.openxmlformats.org/officeDocument/2006/relationships/image" Target="../media/image109.png"/><Relationship Id="rId15" Type="http://schemas.openxmlformats.org/officeDocument/2006/relationships/customXml" Target="../ink/ink15.xml"/><Relationship Id="rId36" Type="http://schemas.openxmlformats.org/officeDocument/2006/relationships/image" Target="../media/image62.png"/><Relationship Id="rId57" Type="http://schemas.openxmlformats.org/officeDocument/2006/relationships/customXml" Target="../ink/ink36.xml"/><Relationship Id="rId106" Type="http://schemas.openxmlformats.org/officeDocument/2006/relationships/image" Target="../media/image97.png"/><Relationship Id="rId127" Type="http://schemas.openxmlformats.org/officeDocument/2006/relationships/customXml" Target="../ink/ink71.xml"/><Relationship Id="rId10" Type="http://schemas.openxmlformats.org/officeDocument/2006/relationships/image" Target="../media/image49.png"/><Relationship Id="rId31" Type="http://schemas.openxmlformats.org/officeDocument/2006/relationships/customXml" Target="../ink/ink23.xml"/><Relationship Id="rId52" Type="http://schemas.openxmlformats.org/officeDocument/2006/relationships/image" Target="../media/image70.png"/><Relationship Id="rId73" Type="http://schemas.openxmlformats.org/officeDocument/2006/relationships/customXml" Target="../ink/ink44.xml"/><Relationship Id="rId78" Type="http://schemas.openxmlformats.org/officeDocument/2006/relationships/image" Target="../media/image83.png"/><Relationship Id="rId94" Type="http://schemas.openxmlformats.org/officeDocument/2006/relationships/image" Target="../media/image91.png"/><Relationship Id="rId99" Type="http://schemas.openxmlformats.org/officeDocument/2006/relationships/customXml" Target="../ink/ink57.xml"/><Relationship Id="rId101" Type="http://schemas.openxmlformats.org/officeDocument/2006/relationships/customXml" Target="../ink/ink58.xml"/><Relationship Id="rId122" Type="http://schemas.openxmlformats.org/officeDocument/2006/relationships/image" Target="../media/image104.png"/><Relationship Id="rId143" Type="http://schemas.openxmlformats.org/officeDocument/2006/relationships/customXml" Target="../ink/ink79.xml"/><Relationship Id="rId148" Type="http://schemas.openxmlformats.org/officeDocument/2006/relationships/image" Target="../media/image117.png"/><Relationship Id="rId4" Type="http://schemas.openxmlformats.org/officeDocument/2006/relationships/image" Target="../media/image460.png"/><Relationship Id="rId9" Type="http://schemas.openxmlformats.org/officeDocument/2006/relationships/customXml" Target="../ink/ink12.xml"/><Relationship Id="rId26" Type="http://schemas.openxmlformats.org/officeDocument/2006/relationships/image" Target="../media/image57.png"/><Relationship Id="rId47" Type="http://schemas.openxmlformats.org/officeDocument/2006/relationships/customXml" Target="../ink/ink31.xml"/><Relationship Id="rId68" Type="http://schemas.openxmlformats.org/officeDocument/2006/relationships/image" Target="../media/image78.png"/><Relationship Id="rId89" Type="http://schemas.openxmlformats.org/officeDocument/2006/relationships/customXml" Target="../ink/ink52.xml"/><Relationship Id="rId112" Type="http://schemas.openxmlformats.org/officeDocument/2006/relationships/image" Target="../media/image99.png"/><Relationship Id="rId133" Type="http://schemas.openxmlformats.org/officeDocument/2006/relationships/customXml" Target="../ink/ink74.xml"/><Relationship Id="rId16" Type="http://schemas.openxmlformats.org/officeDocument/2006/relationships/image" Target="../media/image52.png"/><Relationship Id="rId37" Type="http://schemas.openxmlformats.org/officeDocument/2006/relationships/customXml" Target="../ink/ink26.xml"/><Relationship Id="rId58" Type="http://schemas.openxmlformats.org/officeDocument/2006/relationships/image" Target="../media/image73.png"/><Relationship Id="rId79" Type="http://schemas.openxmlformats.org/officeDocument/2006/relationships/customXml" Target="../ink/ink47.xml"/><Relationship Id="rId102" Type="http://schemas.openxmlformats.org/officeDocument/2006/relationships/image" Target="../media/image95.png"/><Relationship Id="rId123" Type="http://schemas.openxmlformats.org/officeDocument/2006/relationships/customXml" Target="../ink/ink69.xml"/><Relationship Id="rId144" Type="http://schemas.openxmlformats.org/officeDocument/2006/relationships/image" Target="../media/image115.png"/><Relationship Id="rId90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5.png"/><Relationship Id="rId18" Type="http://schemas.openxmlformats.org/officeDocument/2006/relationships/customXml" Target="../ink/ink91.xml"/><Relationship Id="rId26" Type="http://schemas.openxmlformats.org/officeDocument/2006/relationships/customXml" Target="../ink/ink95.xml"/><Relationship Id="rId39" Type="http://schemas.openxmlformats.org/officeDocument/2006/relationships/image" Target="../media/image138.png"/><Relationship Id="rId21" Type="http://schemas.openxmlformats.org/officeDocument/2006/relationships/image" Target="../media/image129.png"/><Relationship Id="rId34" Type="http://schemas.openxmlformats.org/officeDocument/2006/relationships/customXml" Target="../ink/ink99.xml"/><Relationship Id="rId42" Type="http://schemas.openxmlformats.org/officeDocument/2006/relationships/customXml" Target="../ink/ink103.xml"/><Relationship Id="rId47" Type="http://schemas.openxmlformats.org/officeDocument/2006/relationships/image" Target="../media/image142.png"/><Relationship Id="rId50" Type="http://schemas.openxmlformats.org/officeDocument/2006/relationships/customXml" Target="../ink/ink107.xml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90.xml"/><Relationship Id="rId29" Type="http://schemas.openxmlformats.org/officeDocument/2006/relationships/image" Target="../media/image133.png"/><Relationship Id="rId11" Type="http://schemas.openxmlformats.org/officeDocument/2006/relationships/image" Target="../media/image124.png"/><Relationship Id="rId24" Type="http://schemas.openxmlformats.org/officeDocument/2006/relationships/customXml" Target="../ink/ink94.xml"/><Relationship Id="rId32" Type="http://schemas.openxmlformats.org/officeDocument/2006/relationships/customXml" Target="../ink/ink98.xml"/><Relationship Id="rId37" Type="http://schemas.openxmlformats.org/officeDocument/2006/relationships/image" Target="../media/image137.png"/><Relationship Id="rId40" Type="http://schemas.openxmlformats.org/officeDocument/2006/relationships/customXml" Target="../ink/ink102.xml"/><Relationship Id="rId45" Type="http://schemas.openxmlformats.org/officeDocument/2006/relationships/image" Target="../media/image141.png"/><Relationship Id="rId5" Type="http://schemas.openxmlformats.org/officeDocument/2006/relationships/image" Target="../media/image121.png"/><Relationship Id="rId15" Type="http://schemas.openxmlformats.org/officeDocument/2006/relationships/image" Target="../media/image126.png"/><Relationship Id="rId23" Type="http://schemas.openxmlformats.org/officeDocument/2006/relationships/image" Target="../media/image130.png"/><Relationship Id="rId28" Type="http://schemas.openxmlformats.org/officeDocument/2006/relationships/customXml" Target="../ink/ink96.xml"/><Relationship Id="rId36" Type="http://schemas.openxmlformats.org/officeDocument/2006/relationships/customXml" Target="../ink/ink100.xml"/><Relationship Id="rId49" Type="http://schemas.openxmlformats.org/officeDocument/2006/relationships/image" Target="../media/image143.png"/><Relationship Id="rId10" Type="http://schemas.openxmlformats.org/officeDocument/2006/relationships/customXml" Target="../ink/ink87.xml"/><Relationship Id="rId19" Type="http://schemas.openxmlformats.org/officeDocument/2006/relationships/image" Target="../media/image128.png"/><Relationship Id="rId31" Type="http://schemas.openxmlformats.org/officeDocument/2006/relationships/image" Target="../media/image134.png"/><Relationship Id="rId44" Type="http://schemas.openxmlformats.org/officeDocument/2006/relationships/customXml" Target="../ink/ink104.xml"/><Relationship Id="rId4" Type="http://schemas.openxmlformats.org/officeDocument/2006/relationships/customXml" Target="../ink/ink84.xml"/><Relationship Id="rId9" Type="http://schemas.openxmlformats.org/officeDocument/2006/relationships/image" Target="../media/image123.png"/><Relationship Id="rId14" Type="http://schemas.openxmlformats.org/officeDocument/2006/relationships/customXml" Target="../ink/ink89.xml"/><Relationship Id="rId22" Type="http://schemas.openxmlformats.org/officeDocument/2006/relationships/customXml" Target="../ink/ink93.xml"/><Relationship Id="rId27" Type="http://schemas.openxmlformats.org/officeDocument/2006/relationships/image" Target="../media/image132.png"/><Relationship Id="rId30" Type="http://schemas.openxmlformats.org/officeDocument/2006/relationships/customXml" Target="../ink/ink97.xml"/><Relationship Id="rId35" Type="http://schemas.openxmlformats.org/officeDocument/2006/relationships/image" Target="../media/image136.png"/><Relationship Id="rId43" Type="http://schemas.openxmlformats.org/officeDocument/2006/relationships/image" Target="../media/image140.png"/><Relationship Id="rId48" Type="http://schemas.openxmlformats.org/officeDocument/2006/relationships/customXml" Target="../ink/ink106.xml"/><Relationship Id="rId8" Type="http://schemas.openxmlformats.org/officeDocument/2006/relationships/customXml" Target="../ink/ink86.xml"/><Relationship Id="rId51" Type="http://schemas.openxmlformats.org/officeDocument/2006/relationships/image" Target="../media/image144.png"/><Relationship Id="rId3" Type="http://schemas.openxmlformats.org/officeDocument/2006/relationships/image" Target="../media/image120.png"/><Relationship Id="rId12" Type="http://schemas.openxmlformats.org/officeDocument/2006/relationships/customXml" Target="../ink/ink88.xml"/><Relationship Id="rId17" Type="http://schemas.openxmlformats.org/officeDocument/2006/relationships/image" Target="../media/image127.png"/><Relationship Id="rId25" Type="http://schemas.openxmlformats.org/officeDocument/2006/relationships/image" Target="../media/image131.png"/><Relationship Id="rId33" Type="http://schemas.openxmlformats.org/officeDocument/2006/relationships/image" Target="../media/image135.png"/><Relationship Id="rId38" Type="http://schemas.openxmlformats.org/officeDocument/2006/relationships/customXml" Target="../ink/ink101.xml"/><Relationship Id="rId46" Type="http://schemas.openxmlformats.org/officeDocument/2006/relationships/customXml" Target="../ink/ink105.xml"/><Relationship Id="rId20" Type="http://schemas.openxmlformats.org/officeDocument/2006/relationships/customXml" Target="../ink/ink92.xml"/><Relationship Id="rId41" Type="http://schemas.openxmlformats.org/officeDocument/2006/relationships/image" Target="../media/image139.png"/><Relationship Id="rId1" Type="http://schemas.openxmlformats.org/officeDocument/2006/relationships/slideLayout" Target="../slideLayouts/slideLayout51.xml"/><Relationship Id="rId6" Type="http://schemas.openxmlformats.org/officeDocument/2006/relationships/customXml" Target="../ink/ink8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0.xml"/><Relationship Id="rId13" Type="http://schemas.openxmlformats.org/officeDocument/2006/relationships/image" Target="../media/image152.png"/><Relationship Id="rId18" Type="http://schemas.openxmlformats.org/officeDocument/2006/relationships/customXml" Target="../ink/ink115.xml"/><Relationship Id="rId26" Type="http://schemas.openxmlformats.org/officeDocument/2006/relationships/customXml" Target="../ink/ink119.xml"/><Relationship Id="rId3" Type="http://schemas.openxmlformats.org/officeDocument/2006/relationships/image" Target="../media/image147.png"/><Relationship Id="rId21" Type="http://schemas.openxmlformats.org/officeDocument/2006/relationships/image" Target="../media/image156.png"/><Relationship Id="rId7" Type="http://schemas.openxmlformats.org/officeDocument/2006/relationships/image" Target="../media/image149.png"/><Relationship Id="rId12" Type="http://schemas.openxmlformats.org/officeDocument/2006/relationships/customXml" Target="../ink/ink112.xml"/><Relationship Id="rId17" Type="http://schemas.openxmlformats.org/officeDocument/2006/relationships/image" Target="../media/image154.png"/><Relationship Id="rId25" Type="http://schemas.openxmlformats.org/officeDocument/2006/relationships/image" Target="../media/image158.png"/><Relationship Id="rId2" Type="http://schemas.openxmlformats.org/officeDocument/2006/relationships/notesSlide" Target="../notesSlides/notesSlide10.xml"/><Relationship Id="rId16" Type="http://schemas.openxmlformats.org/officeDocument/2006/relationships/customXml" Target="../ink/ink114.xml"/><Relationship Id="rId20" Type="http://schemas.openxmlformats.org/officeDocument/2006/relationships/customXml" Target="../ink/ink116.xml"/><Relationship Id="rId29" Type="http://schemas.openxmlformats.org/officeDocument/2006/relationships/image" Target="../media/image160.png"/><Relationship Id="rId1" Type="http://schemas.openxmlformats.org/officeDocument/2006/relationships/slideLayout" Target="../slideLayouts/slideLayout47.xml"/><Relationship Id="rId6" Type="http://schemas.openxmlformats.org/officeDocument/2006/relationships/customXml" Target="../ink/ink109.xml"/><Relationship Id="rId11" Type="http://schemas.openxmlformats.org/officeDocument/2006/relationships/image" Target="../media/image151.png"/><Relationship Id="rId24" Type="http://schemas.openxmlformats.org/officeDocument/2006/relationships/customXml" Target="../ink/ink118.xml"/><Relationship Id="rId5" Type="http://schemas.openxmlformats.org/officeDocument/2006/relationships/image" Target="../media/image148.png"/><Relationship Id="rId15" Type="http://schemas.openxmlformats.org/officeDocument/2006/relationships/image" Target="../media/image153.png"/><Relationship Id="rId23" Type="http://schemas.openxmlformats.org/officeDocument/2006/relationships/image" Target="../media/image157.png"/><Relationship Id="rId28" Type="http://schemas.openxmlformats.org/officeDocument/2006/relationships/customXml" Target="../ink/ink120.xml"/><Relationship Id="rId10" Type="http://schemas.openxmlformats.org/officeDocument/2006/relationships/customXml" Target="../ink/ink111.xml"/><Relationship Id="rId19" Type="http://schemas.openxmlformats.org/officeDocument/2006/relationships/image" Target="../media/image155.png"/><Relationship Id="rId4" Type="http://schemas.openxmlformats.org/officeDocument/2006/relationships/customXml" Target="../ink/ink108.xml"/><Relationship Id="rId9" Type="http://schemas.openxmlformats.org/officeDocument/2006/relationships/image" Target="../media/image150.png"/><Relationship Id="rId14" Type="http://schemas.openxmlformats.org/officeDocument/2006/relationships/customXml" Target="../ink/ink113.xml"/><Relationship Id="rId22" Type="http://schemas.openxmlformats.org/officeDocument/2006/relationships/customXml" Target="../ink/ink117.xml"/><Relationship Id="rId27" Type="http://schemas.openxmlformats.org/officeDocument/2006/relationships/image" Target="../media/image15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customXml" Target="../ink/ink5.xml"/><Relationship Id="rId7" Type="http://schemas.openxmlformats.org/officeDocument/2006/relationships/customXml" Target="../ink/ink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openxmlformats.org/officeDocument/2006/relationships/customXml" Target="../ink/ink7.xml"/><Relationship Id="rId5" Type="http://schemas.openxmlformats.org/officeDocument/2006/relationships/customXml" Target="../ink/ink6.xml"/><Relationship Id="rId4" Type="http://schemas.openxmlformats.org/officeDocument/2006/relationships/image" Target="../media/image30.png"/><Relationship Id="rId9" Type="http://schemas.openxmlformats.org/officeDocument/2006/relationships/hyperlink" Target="https://www.phonicsplay.co.uk/resources/phase/2/buried-treasure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3367C-222C-7065-C605-96620B8627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Sassoon Primary"/>
                <a:cs typeface="Calibri Light"/>
              </a:rPr>
              <a:t>Wednesday 9th May 2024</a:t>
            </a:r>
          </a:p>
          <a:p>
            <a:endParaRPr lang="en-GB"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0551F9-7AC3-B37B-BF87-17E3EFF320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6000">
                <a:latin typeface="Sassoon Primary"/>
                <a:cs typeface="Calibri"/>
              </a:rPr>
              <a:t>9/5/24</a:t>
            </a:r>
          </a:p>
          <a:p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945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7F1E58-E9F1-B271-DDA0-09A4C12D6CFB}"/>
              </a:ext>
            </a:extLst>
          </p:cNvPr>
          <p:cNvSpPr txBox="1"/>
          <p:nvPr/>
        </p:nvSpPr>
        <p:spPr>
          <a:xfrm>
            <a:off x="7481956" y="372716"/>
            <a:ext cx="42793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latin typeface="Sassoon Primary"/>
                <a:ea typeface="Calibri"/>
                <a:cs typeface="Calibri"/>
              </a:rPr>
              <a:t>Thursday 9th May 2024</a:t>
            </a:r>
          </a:p>
          <a:p>
            <a:r>
              <a:rPr lang="en-GB" u="sng">
                <a:latin typeface="Sassoon Primary"/>
                <a:ea typeface="Calibri"/>
                <a:cs typeface="Calibri"/>
              </a:rPr>
              <a:t>9/5/24</a:t>
            </a:r>
          </a:p>
        </p:txBody>
      </p:sp>
      <p:pic>
        <p:nvPicPr>
          <p:cNvPr id="2" name="Picture 1" descr="A drawing of a child sitting in bed with a dinosaur and a toy&#10;&#10;Description automatically generated">
            <a:extLst>
              <a:ext uri="{FF2B5EF4-FFF2-40B4-BE49-F238E27FC236}">
                <a16:creationId xmlns:a16="http://schemas.microsoft.com/office/drawing/2014/main" id="{A600C4B5-4376-E082-8348-0130F0315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65" y="1271104"/>
            <a:ext cx="3781425" cy="3962400"/>
          </a:xfrm>
          <a:prstGeom prst="rect">
            <a:avLst/>
          </a:prstGeom>
        </p:spPr>
      </p:pic>
      <p:pic>
        <p:nvPicPr>
          <p:cNvPr id="3" name="Picture 2" descr="A book with a dinosaur and kids&#10;&#10;Description automatically generated">
            <a:extLst>
              <a:ext uri="{FF2B5EF4-FFF2-40B4-BE49-F238E27FC236}">
                <a16:creationId xmlns:a16="http://schemas.microsoft.com/office/drawing/2014/main" id="{1A6454BC-A445-2814-E413-80181BC64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984" y="1375395"/>
            <a:ext cx="5915164" cy="3775904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DD5D8D98-FD0F-11AC-05B7-7133809CE7DA}"/>
              </a:ext>
            </a:extLst>
          </p:cNvPr>
          <p:cNvSpPr txBox="1"/>
          <p:nvPr/>
        </p:nvSpPr>
        <p:spPr>
          <a:xfrm>
            <a:off x="259521" y="372716"/>
            <a:ext cx="4279347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latin typeface="Sassoon Primary"/>
                <a:ea typeface="Calibri"/>
                <a:cs typeface="Calibri"/>
              </a:rPr>
              <a:t>TBAT: write a story based on The Paper Dolls.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16B46B-24D9-2BCB-BCDB-24DFA09FD80F}"/>
              </a:ext>
            </a:extLst>
          </p:cNvPr>
          <p:cNvSpPr txBox="1"/>
          <p:nvPr/>
        </p:nvSpPr>
        <p:spPr>
          <a:xfrm>
            <a:off x="1477064" y="5521739"/>
            <a:ext cx="901423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latin typeface="Sassoon Primary"/>
                <a:ea typeface="Calibri"/>
                <a:cs typeface="Calibri"/>
              </a:rPr>
              <a:t>What is the first adventure the paper dolls go on? </a:t>
            </a:r>
          </a:p>
          <a:p>
            <a:r>
              <a:rPr lang="en-GB" sz="2800" dirty="0">
                <a:latin typeface="Sassoon Primary"/>
                <a:ea typeface="Calibri"/>
                <a:cs typeface="Calibri"/>
              </a:rPr>
              <a:t>How can you make it sound exciting</a:t>
            </a:r>
            <a:r>
              <a:rPr lang="en-GB" dirty="0">
                <a:ea typeface="Calibri"/>
                <a:cs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37788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7F1E58-E9F1-B271-DDA0-09A4C12D6CFB}"/>
              </a:ext>
            </a:extLst>
          </p:cNvPr>
          <p:cNvSpPr txBox="1"/>
          <p:nvPr/>
        </p:nvSpPr>
        <p:spPr>
          <a:xfrm>
            <a:off x="7481956" y="372716"/>
            <a:ext cx="42793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latin typeface="Sassoon Primary"/>
                <a:ea typeface="Calibri"/>
                <a:cs typeface="Calibri"/>
              </a:rPr>
              <a:t>Thursday 9th May 2024</a:t>
            </a:r>
          </a:p>
          <a:p>
            <a:r>
              <a:rPr lang="en-GB" u="sng">
                <a:latin typeface="Sassoon Primary"/>
                <a:ea typeface="Calibri"/>
                <a:cs typeface="Calibri"/>
              </a:rPr>
              <a:t>9/5/24</a:t>
            </a:r>
          </a:p>
        </p:txBody>
      </p:sp>
      <p:pic>
        <p:nvPicPr>
          <p:cNvPr id="2" name="Picture 1" descr="A child drawing of a child&#10;&#10;Description automatically generated">
            <a:extLst>
              <a:ext uri="{FF2B5EF4-FFF2-40B4-BE49-F238E27FC236}">
                <a16:creationId xmlns:a16="http://schemas.microsoft.com/office/drawing/2014/main" id="{FF42B8CF-8B88-B0EE-F6E3-BBE015A5F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97" y="1447800"/>
            <a:ext cx="3876675" cy="396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AC3CB9-AB0F-7D61-161A-4102C6CA3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020" y="1445315"/>
            <a:ext cx="6392656" cy="396737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DD5D8D98-FD0F-11AC-05B7-7133809CE7DA}"/>
              </a:ext>
            </a:extLst>
          </p:cNvPr>
          <p:cNvSpPr txBox="1"/>
          <p:nvPr/>
        </p:nvSpPr>
        <p:spPr>
          <a:xfrm>
            <a:off x="259521" y="372716"/>
            <a:ext cx="4279347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latin typeface="Sassoon Primary"/>
                <a:ea typeface="Calibri"/>
                <a:cs typeface="Calibri"/>
              </a:rPr>
              <a:t>TBAT: write a story based on The Paper Dolls.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970B44-A1F5-19E8-E55B-0F0217DC1204}"/>
              </a:ext>
            </a:extLst>
          </p:cNvPr>
          <p:cNvSpPr txBox="1"/>
          <p:nvPr/>
        </p:nvSpPr>
        <p:spPr>
          <a:xfrm>
            <a:off x="1477064" y="5521739"/>
            <a:ext cx="901423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latin typeface="Sassoon Primary"/>
                <a:ea typeface="Calibri"/>
                <a:cs typeface="Calibri"/>
              </a:rPr>
              <a:t>What is the second adventure the paper dolls go on? </a:t>
            </a:r>
          </a:p>
          <a:p>
            <a:r>
              <a:rPr lang="en-GB" sz="2800" dirty="0">
                <a:latin typeface="Sassoon Primary"/>
                <a:ea typeface="Calibri"/>
                <a:cs typeface="Calibri"/>
              </a:rPr>
              <a:t>How can you describe the creature they meet? </a:t>
            </a:r>
          </a:p>
        </p:txBody>
      </p:sp>
    </p:spTree>
    <p:extLst>
      <p:ext uri="{BB962C8B-B14F-4D97-AF65-F5344CB8AC3E}">
        <p14:creationId xmlns:p14="http://schemas.microsoft.com/office/powerpoint/2010/main" val="79007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7F1E58-E9F1-B271-DDA0-09A4C12D6CFB}"/>
              </a:ext>
            </a:extLst>
          </p:cNvPr>
          <p:cNvSpPr txBox="1"/>
          <p:nvPr/>
        </p:nvSpPr>
        <p:spPr>
          <a:xfrm>
            <a:off x="7481956" y="372716"/>
            <a:ext cx="42793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latin typeface="Sassoon Primary"/>
                <a:ea typeface="Calibri"/>
                <a:cs typeface="Calibri"/>
              </a:rPr>
              <a:t>Thursday 9th May 2024</a:t>
            </a:r>
          </a:p>
          <a:p>
            <a:r>
              <a:rPr lang="en-GB" u="sng">
                <a:latin typeface="Sassoon Primary"/>
                <a:ea typeface="Calibri"/>
                <a:cs typeface="Calibri"/>
              </a:rPr>
              <a:t>9/5/24</a:t>
            </a:r>
          </a:p>
        </p:txBody>
      </p:sp>
      <p:pic>
        <p:nvPicPr>
          <p:cNvPr id="2" name="Picture 1" descr="A drawing of a person and a child&#10;&#10;Description automatically generated">
            <a:extLst>
              <a:ext uri="{FF2B5EF4-FFF2-40B4-BE49-F238E27FC236}">
                <a16:creationId xmlns:a16="http://schemas.microsoft.com/office/drawing/2014/main" id="{AB016FD5-B192-ED70-6569-AE96C7946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30" y="1920875"/>
            <a:ext cx="3962400" cy="3524250"/>
          </a:xfrm>
          <a:prstGeom prst="rect">
            <a:avLst/>
          </a:prstGeom>
        </p:spPr>
      </p:pic>
      <p:pic>
        <p:nvPicPr>
          <p:cNvPr id="3" name="Picture 2" descr="A book with a crocodile and a cartoon of two people&#10;&#10;Description automatically generated">
            <a:extLst>
              <a:ext uri="{FF2B5EF4-FFF2-40B4-BE49-F238E27FC236}">
                <a16:creationId xmlns:a16="http://schemas.microsoft.com/office/drawing/2014/main" id="{EE091DF2-C097-33E0-6E3E-BBD8B273A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449" y="2098674"/>
            <a:ext cx="6567971" cy="3047172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DD5D8D98-FD0F-11AC-05B7-7133809CE7DA}"/>
              </a:ext>
            </a:extLst>
          </p:cNvPr>
          <p:cNvSpPr txBox="1"/>
          <p:nvPr/>
        </p:nvSpPr>
        <p:spPr>
          <a:xfrm>
            <a:off x="259521" y="372716"/>
            <a:ext cx="4279347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latin typeface="Sassoon Primary"/>
                <a:ea typeface="Calibri"/>
                <a:cs typeface="Calibri"/>
              </a:rPr>
              <a:t>TBAT: write a story based on The Paper Dolls.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38D877-B9B3-992A-31BA-DB70919E6980}"/>
              </a:ext>
            </a:extLst>
          </p:cNvPr>
          <p:cNvSpPr txBox="1"/>
          <p:nvPr/>
        </p:nvSpPr>
        <p:spPr>
          <a:xfrm>
            <a:off x="1477064" y="5521739"/>
            <a:ext cx="9014239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latin typeface="Sassoon Primary"/>
                <a:ea typeface="Calibri"/>
                <a:cs typeface="Calibri"/>
              </a:rPr>
              <a:t>What is the third adventure the paper dolls go on? </a:t>
            </a:r>
          </a:p>
          <a:p>
            <a:endParaRPr lang="en-GB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6934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7F1E58-E9F1-B271-DDA0-09A4C12D6CFB}"/>
              </a:ext>
            </a:extLst>
          </p:cNvPr>
          <p:cNvSpPr txBox="1"/>
          <p:nvPr/>
        </p:nvSpPr>
        <p:spPr>
          <a:xfrm>
            <a:off x="7481956" y="372716"/>
            <a:ext cx="42793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latin typeface="Sassoon Primary"/>
                <a:ea typeface="Calibri"/>
                <a:cs typeface="Calibri"/>
              </a:rPr>
              <a:t>Thursday 9th May 2024</a:t>
            </a:r>
          </a:p>
          <a:p>
            <a:r>
              <a:rPr lang="en-GB" u="sng">
                <a:latin typeface="Sassoon Primary"/>
                <a:ea typeface="Calibri"/>
                <a:cs typeface="Calibri"/>
              </a:rPr>
              <a:t>9/5/24</a:t>
            </a:r>
          </a:p>
        </p:txBody>
      </p:sp>
      <p:pic>
        <p:nvPicPr>
          <p:cNvPr id="2" name="Picture 1" descr="A close up of a notepad&#10;&#10;Description automatically generated">
            <a:extLst>
              <a:ext uri="{FF2B5EF4-FFF2-40B4-BE49-F238E27FC236}">
                <a16:creationId xmlns:a16="http://schemas.microsoft.com/office/drawing/2014/main" id="{3DB4F2F2-D16F-ABF3-1325-872ECAFB0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8" y="1225825"/>
            <a:ext cx="2914914" cy="5411305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DD5D8D98-FD0F-11AC-05B7-7133809CE7DA}"/>
              </a:ext>
            </a:extLst>
          </p:cNvPr>
          <p:cNvSpPr txBox="1"/>
          <p:nvPr/>
        </p:nvSpPr>
        <p:spPr>
          <a:xfrm>
            <a:off x="259521" y="372716"/>
            <a:ext cx="4279347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latin typeface="Sassoon Primary"/>
                <a:ea typeface="Calibri"/>
                <a:cs typeface="Calibri"/>
              </a:rPr>
              <a:t>TBAT: write a story based on The Paper Dolls.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1D61B-D573-F3B0-E2DD-53B0BB5B2EFB}"/>
              </a:ext>
            </a:extLst>
          </p:cNvPr>
          <p:cNvSpPr txBox="1"/>
          <p:nvPr/>
        </p:nvSpPr>
        <p:spPr>
          <a:xfrm>
            <a:off x="5259456" y="1228586"/>
            <a:ext cx="5886173" cy="286232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Sassoon Primary"/>
                <a:ea typeface="Calibri"/>
                <a:cs typeface="Calibri"/>
              </a:rPr>
              <a:t>Re-read your work, have you remembered;</a:t>
            </a:r>
            <a:endParaRPr lang="en-US" sz="3600" dirty="0">
              <a:latin typeface="Sassoon Primary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latin typeface="Sassoon Primary"/>
                <a:ea typeface="Calibri"/>
                <a:cs typeface="Calibri"/>
              </a:rPr>
              <a:t>Capital letters,</a:t>
            </a:r>
          </a:p>
          <a:p>
            <a:pPr marL="285750" indent="-285750">
              <a:buFont typeface="Arial"/>
              <a:buChar char="•"/>
            </a:pPr>
            <a:r>
              <a:rPr lang="en-US" sz="3600">
                <a:latin typeface="Sassoon Primary"/>
                <a:ea typeface="Calibri"/>
                <a:cs typeface="Calibri"/>
              </a:rPr>
              <a:t>Finger spaces, </a:t>
            </a:r>
            <a:endParaRPr lang="en-US" sz="3600" dirty="0">
              <a:latin typeface="Sassoon Primary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latin typeface="Sassoon Primary"/>
                <a:ea typeface="Calibri"/>
                <a:cs typeface="Calibri"/>
              </a:rPr>
              <a:t>End punctuation, (. ? !)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B11EB6D-E693-2C99-97BB-B7822F9C6232}"/>
              </a:ext>
            </a:extLst>
          </p:cNvPr>
          <p:cNvSpPr txBox="1"/>
          <p:nvPr/>
        </p:nvSpPr>
        <p:spPr>
          <a:xfrm>
            <a:off x="5126934" y="4417391"/>
            <a:ext cx="5645978" cy="156966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Sassoon Primary"/>
                <a:ea typeface="Calibri"/>
                <a:cs typeface="Calibri"/>
              </a:rPr>
              <a:t>Challenge: Can you change any of the vocabulary to make your story more interesting?</a:t>
            </a:r>
            <a:r>
              <a:rPr lang="en-US" dirty="0">
                <a:solidFill>
                  <a:srgbClr val="FF0000"/>
                </a:solidFill>
                <a:ea typeface="Calibri"/>
                <a:cs typeface="Calibri"/>
              </a:rPr>
              <a:t> 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51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8624E30-96EC-0F07-A5A9-D2E9B7763D4C}"/>
              </a:ext>
            </a:extLst>
          </p:cNvPr>
          <p:cNvSpPr txBox="1"/>
          <p:nvPr/>
        </p:nvSpPr>
        <p:spPr>
          <a:xfrm>
            <a:off x="194402" y="163291"/>
            <a:ext cx="7709712" cy="67710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rgbClr val="000000"/>
                </a:solidFill>
                <a:latin typeface="Sassoon Primary"/>
                <a:cs typeface="Calibri"/>
              </a:rPr>
              <a:t>TBAT – explore catching with two hands</a:t>
            </a:r>
            <a:endParaRPr lang="en-GB" sz="1400">
              <a:solidFill>
                <a:srgbClr val="000000"/>
              </a:solidFill>
              <a:latin typeface="Sassoon Primary"/>
              <a:cs typeface="Calibri"/>
            </a:endParaRPr>
          </a:p>
          <a:p>
            <a:endParaRPr lang="en-GB">
              <a:latin typeface="Sassoon Primary"/>
              <a:cs typeface="Calibri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199A3E4-072D-352C-B77B-A06169FC64BC}"/>
              </a:ext>
            </a:extLst>
          </p:cNvPr>
          <p:cNvSpPr txBox="1"/>
          <p:nvPr/>
        </p:nvSpPr>
        <p:spPr>
          <a:xfrm>
            <a:off x="1466444" y="677106"/>
            <a:ext cx="6760662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u="sng">
                <a:latin typeface="Sassoon Primary"/>
                <a:cs typeface="Calibri"/>
              </a:rPr>
              <a:t>2 in 2 </a:t>
            </a:r>
            <a:endParaRPr lang="en-US" sz="2000" b="1" u="sng">
              <a:ea typeface="Calibri"/>
              <a:cs typeface="Calibri"/>
            </a:endParaRPr>
          </a:p>
          <a:p>
            <a:pPr algn="ctr"/>
            <a:r>
              <a:rPr lang="en-US" sz="2000">
                <a:latin typeface="Sassoon Primary"/>
                <a:cs typeface="Calibri"/>
              </a:rPr>
              <a:t>Name 2 warm-ups</a:t>
            </a:r>
          </a:p>
          <a:p>
            <a:pPr algn="ctr"/>
            <a:r>
              <a:rPr lang="en-US" sz="2000">
                <a:latin typeface="Sassoon Primary"/>
                <a:cs typeface="Calibri"/>
              </a:rPr>
              <a:t>What must we do with our arm when throwing a ball?</a:t>
            </a:r>
          </a:p>
          <a:p>
            <a:pPr algn="ctr"/>
            <a:endParaRPr lang="en-US" sz="2000">
              <a:latin typeface="Sassoon Primary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B314F-666C-10A3-FEC2-E03ECA064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540" y="2642756"/>
            <a:ext cx="8157148" cy="332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59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8624E30-96EC-0F07-A5A9-D2E9B7763D4C}"/>
              </a:ext>
            </a:extLst>
          </p:cNvPr>
          <p:cNvSpPr txBox="1"/>
          <p:nvPr/>
        </p:nvSpPr>
        <p:spPr>
          <a:xfrm>
            <a:off x="194402" y="163291"/>
            <a:ext cx="7709712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rgbClr val="000000"/>
                </a:solidFill>
                <a:latin typeface="Sassoon Primary"/>
                <a:cs typeface="Calibri"/>
              </a:rPr>
              <a:t>TBAT – explore catching with two hands </a:t>
            </a:r>
            <a:endParaRPr lang="en-GB" sz="1400">
              <a:latin typeface="Sassoon Primary"/>
              <a:cs typeface="Calibri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891DE45A-D42E-8EDE-55C1-F1A0F89B9A07}"/>
              </a:ext>
            </a:extLst>
          </p:cNvPr>
          <p:cNvSpPr txBox="1"/>
          <p:nvPr/>
        </p:nvSpPr>
        <p:spPr>
          <a:xfrm>
            <a:off x="3994348" y="677106"/>
            <a:ext cx="423275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u="sng">
                <a:latin typeface="Sassoon Primary"/>
                <a:cs typeface="Calibri"/>
              </a:rPr>
              <a:t>Warm-up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0FB3B-E3E9-08E1-1BBB-D89390CE5D07}"/>
              </a:ext>
            </a:extLst>
          </p:cNvPr>
          <p:cNvSpPr txBox="1"/>
          <p:nvPr/>
        </p:nvSpPr>
        <p:spPr>
          <a:xfrm>
            <a:off x="249162" y="1071639"/>
            <a:ext cx="11500151" cy="68326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u="sng">
                <a:solidFill>
                  <a:srgbClr val="263339"/>
                </a:solidFill>
                <a:latin typeface="Comic Sans MS"/>
                <a:ea typeface="Open Sans"/>
                <a:cs typeface="Open Sans"/>
              </a:rPr>
              <a:t>The</a:t>
            </a:r>
            <a:r>
              <a:rPr lang="en-US" sz="2000" b="1" u="sng">
                <a:solidFill>
                  <a:srgbClr val="263339"/>
                </a:solidFill>
                <a:latin typeface="Comic Sans MS"/>
              </a:rPr>
              <a:t> tortoise and the hare</a:t>
            </a:r>
            <a:endParaRPr lang="en-US" sz="2000" b="1" u="sng">
              <a:latin typeface="Comic Sans MS"/>
            </a:endParaRPr>
          </a:p>
          <a:p>
            <a:r>
              <a:rPr lang="en-US" sz="2000">
                <a:solidFill>
                  <a:srgbClr val="657478"/>
                </a:solidFill>
                <a:latin typeface="Comic Sans MS"/>
                <a:ea typeface="+mn-lt"/>
                <a:cs typeface="+mn-lt"/>
              </a:rPr>
              <a:t>Take a cone and stand in space. </a:t>
            </a:r>
            <a:endParaRPr lang="en-US" sz="2000">
              <a:solidFill>
                <a:srgbClr val="000000"/>
              </a:solidFill>
              <a:latin typeface="Comic Sans MS"/>
              <a:ea typeface="+mn-lt"/>
              <a:cs typeface="+mn-lt"/>
            </a:endParaRPr>
          </a:p>
          <a:p>
            <a:endParaRPr lang="en-US" sz="2000">
              <a:solidFill>
                <a:srgbClr val="657478"/>
              </a:solidFill>
              <a:latin typeface="Comic Sans MS"/>
              <a:ea typeface="+mn-lt"/>
              <a:cs typeface="+mn-lt"/>
            </a:endParaRPr>
          </a:p>
          <a:p>
            <a:r>
              <a:rPr lang="en-US" sz="2000">
                <a:solidFill>
                  <a:srgbClr val="657478"/>
                </a:solidFill>
                <a:latin typeface="Comic Sans MS"/>
                <a:ea typeface="+mn-lt"/>
                <a:cs typeface="+mn-lt"/>
              </a:rPr>
              <a:t>You are a tortoise with a cone, resting the cone on your back as a shell. </a:t>
            </a:r>
            <a:endParaRPr lang="en-US" sz="2000">
              <a:solidFill>
                <a:srgbClr val="000000"/>
              </a:solidFill>
              <a:latin typeface="Comic Sans MS"/>
              <a:ea typeface="+mn-lt"/>
              <a:cs typeface="+mn-lt"/>
            </a:endParaRPr>
          </a:p>
          <a:p>
            <a:endParaRPr lang="en-US" sz="2000">
              <a:solidFill>
                <a:srgbClr val="657478"/>
              </a:solidFill>
              <a:latin typeface="Comic Sans MS"/>
              <a:ea typeface="+mn-lt"/>
              <a:cs typeface="+mn-lt"/>
            </a:endParaRPr>
          </a:p>
          <a:p>
            <a:r>
              <a:rPr lang="en-US" sz="2000">
                <a:solidFill>
                  <a:srgbClr val="657478"/>
                </a:solidFill>
                <a:latin typeface="Comic Sans MS"/>
                <a:ea typeface="+mn-lt"/>
                <a:cs typeface="+mn-lt"/>
              </a:rPr>
              <a:t>You are a hare with a band, tucking the band in your shorts as a tail.</a:t>
            </a:r>
            <a:endParaRPr lang="en-US" sz="2000">
              <a:latin typeface="Comic Sans MS"/>
            </a:endParaRPr>
          </a:p>
          <a:p>
            <a:endParaRPr lang="en-US" sz="2000">
              <a:solidFill>
                <a:srgbClr val="657478"/>
              </a:solidFill>
              <a:latin typeface="Comic Sans MS"/>
              <a:ea typeface="+mn-lt"/>
              <a:cs typeface="+mn-lt"/>
            </a:endParaRPr>
          </a:p>
          <a:p>
            <a:r>
              <a:rPr lang="en-US" sz="2000">
                <a:solidFill>
                  <a:srgbClr val="657478"/>
                </a:solidFill>
                <a:latin typeface="Comic Sans MS"/>
                <a:ea typeface="+mn-lt"/>
                <a:cs typeface="+mn-lt"/>
              </a:rPr>
              <a:t>A On signal, tortoises move around slowly with your balanced cone on their back for 1 minute. Hares move around quickly.</a:t>
            </a:r>
            <a:endParaRPr lang="en-US" sz="2000">
              <a:solidFill>
                <a:srgbClr val="000000"/>
              </a:solidFill>
              <a:latin typeface="Comic Sans MS"/>
              <a:ea typeface="+mn-lt"/>
              <a:cs typeface="+mn-lt"/>
            </a:endParaRPr>
          </a:p>
          <a:p>
            <a:r>
              <a:rPr lang="en-US" sz="2000">
                <a:solidFill>
                  <a:srgbClr val="6386EB"/>
                </a:solidFill>
                <a:latin typeface="Comic Sans MS"/>
                <a:ea typeface="+mn-lt"/>
                <a:cs typeface="+mn-lt"/>
              </a:rPr>
              <a:t>.</a:t>
            </a:r>
            <a:endParaRPr lang="en-US" sz="2000">
              <a:solidFill>
                <a:srgbClr val="000000"/>
              </a:solidFill>
              <a:latin typeface="Comic Sans MS"/>
              <a:ea typeface="+mn-lt"/>
              <a:cs typeface="+mn-lt"/>
            </a:endParaRPr>
          </a:p>
          <a:p>
            <a:r>
              <a:rPr lang="en-US" sz="2000">
                <a:solidFill>
                  <a:srgbClr val="657478"/>
                </a:solidFill>
                <a:latin typeface="Comic Sans MS"/>
                <a:ea typeface="+mn-lt"/>
                <a:cs typeface="+mn-lt"/>
              </a:rPr>
              <a:t>B Swap roles </a:t>
            </a:r>
            <a:endParaRPr lang="en-US" sz="2000">
              <a:solidFill>
                <a:srgbClr val="000000"/>
              </a:solidFill>
              <a:latin typeface="Comic Sans MS"/>
              <a:ea typeface="+mn-lt"/>
              <a:cs typeface="+mn-lt"/>
            </a:endParaRPr>
          </a:p>
          <a:p>
            <a:endParaRPr lang="en-US" sz="2000">
              <a:solidFill>
                <a:srgbClr val="657478"/>
              </a:solidFill>
              <a:latin typeface="Comic Sans MS"/>
              <a:ea typeface="+mn-lt"/>
              <a:cs typeface="+mn-lt"/>
            </a:endParaRPr>
          </a:p>
          <a:p>
            <a:r>
              <a:rPr lang="en-US" sz="2000">
                <a:solidFill>
                  <a:srgbClr val="657478"/>
                </a:solidFill>
                <a:latin typeface="Comic Sans MS"/>
                <a:ea typeface="+mn-lt"/>
                <a:cs typeface="+mn-lt"/>
              </a:rPr>
              <a:t>C. If you are holding a cone jump side to side over it whilst the others practice throwing and catching a band on the spot.</a:t>
            </a:r>
            <a:endParaRPr lang="en-US" sz="2000">
              <a:solidFill>
                <a:srgbClr val="000000"/>
              </a:solidFill>
              <a:latin typeface="Comic Sans MS"/>
              <a:ea typeface="+mn-lt"/>
              <a:cs typeface="+mn-lt"/>
            </a:endParaRPr>
          </a:p>
          <a:p>
            <a:pPr algn="ctr"/>
            <a:endParaRPr lang="en-US" sz="2000">
              <a:solidFill>
                <a:srgbClr val="657478"/>
              </a:solidFill>
              <a:latin typeface="Comic Sans MS"/>
              <a:ea typeface="+mn-lt"/>
              <a:cs typeface="+mn-lt"/>
            </a:endParaRPr>
          </a:p>
          <a:p>
            <a:pPr algn="ctr"/>
            <a:r>
              <a:rPr lang="en-US" sz="2000">
                <a:solidFill>
                  <a:srgbClr val="657478"/>
                </a:solidFill>
                <a:latin typeface="Comic Sans MS"/>
                <a:ea typeface="+mn-lt"/>
                <a:cs typeface="+mn-lt"/>
              </a:rPr>
              <a:t> When you hear 'change' place your equipment on the floor and quickly change roles. </a:t>
            </a:r>
            <a:endParaRPr lang="en-US" sz="2000">
              <a:solidFill>
                <a:srgbClr val="657478"/>
              </a:solidFill>
              <a:latin typeface="Comic Sans MS"/>
              <a:ea typeface="Calibri"/>
              <a:cs typeface="Calibri"/>
            </a:endParaRPr>
          </a:p>
          <a:p>
            <a:endParaRPr lang="en-US" sz="2000">
              <a:latin typeface="Comic Sans MS"/>
              <a:ea typeface="+mn-lt"/>
              <a:cs typeface="+mn-lt"/>
            </a:endParaRPr>
          </a:p>
          <a:p>
            <a:endParaRPr lang="en-US" sz="2000">
              <a:latin typeface="Comic Sans MS"/>
              <a:ea typeface="Calibri" panose="020F0502020204030204"/>
              <a:cs typeface="Calibri" panose="020F0502020204030204"/>
            </a:endParaRPr>
          </a:p>
          <a:p>
            <a:endParaRPr lang="en-US" sz="2000">
              <a:latin typeface="Comic Sans MS"/>
              <a:ea typeface="+mn-lt"/>
              <a:cs typeface="+mn-lt"/>
            </a:endParaRPr>
          </a:p>
          <a:p>
            <a:pPr algn="ctr"/>
            <a:endParaRPr lang="en-US" sz="2000">
              <a:latin typeface="Comic Sans MS"/>
              <a:ea typeface="Calibri" panose="020F0502020204030204"/>
              <a:cs typeface="Calibri" panose="020F0502020204030204"/>
            </a:endParaRPr>
          </a:p>
          <a:p>
            <a:endParaRPr lang="en-US" sz="2000">
              <a:solidFill>
                <a:srgbClr val="657478"/>
              </a:solidFill>
              <a:latin typeface="Comic Sans MS"/>
              <a:ea typeface="Open Sans"/>
              <a:cs typeface="Open Sans"/>
            </a:endParaRPr>
          </a:p>
          <a:p>
            <a:endParaRPr lang="en-US" i="1">
              <a:solidFill>
                <a:srgbClr val="657478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13970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8624E30-96EC-0F07-A5A9-D2E9B7763D4C}"/>
              </a:ext>
            </a:extLst>
          </p:cNvPr>
          <p:cNvSpPr txBox="1"/>
          <p:nvPr/>
        </p:nvSpPr>
        <p:spPr>
          <a:xfrm>
            <a:off x="194402" y="163291"/>
            <a:ext cx="7709712" cy="67710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rgbClr val="000000"/>
                </a:solidFill>
                <a:latin typeface="Sassoon Primary"/>
                <a:cs typeface="Calibri"/>
              </a:rPr>
              <a:t>TBAT – explore catching with two hands</a:t>
            </a:r>
            <a:endParaRPr lang="en-GB" sz="1400">
              <a:solidFill>
                <a:srgbClr val="000000"/>
              </a:solidFill>
              <a:latin typeface="Sassoon Primary"/>
              <a:cs typeface="Calibri"/>
            </a:endParaRPr>
          </a:p>
          <a:p>
            <a:endParaRPr lang="en-GB">
              <a:latin typeface="Sassoon Primary"/>
              <a:cs typeface="Calibri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891DE45A-D42E-8EDE-55C1-F1A0F89B9A07}"/>
              </a:ext>
            </a:extLst>
          </p:cNvPr>
          <p:cNvSpPr txBox="1"/>
          <p:nvPr/>
        </p:nvSpPr>
        <p:spPr>
          <a:xfrm>
            <a:off x="4272538" y="713392"/>
            <a:ext cx="423275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u="sng">
                <a:latin typeface="Sassoon Primary"/>
                <a:cs typeface="Calibri"/>
              </a:rPr>
              <a:t>Skill development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EAA123C-1AF0-082E-8B78-5CBAF9E1D8BD}"/>
              </a:ext>
            </a:extLst>
          </p:cNvPr>
          <p:cNvSpPr txBox="1"/>
          <p:nvPr/>
        </p:nvSpPr>
        <p:spPr>
          <a:xfrm>
            <a:off x="196442" y="834343"/>
            <a:ext cx="11755995" cy="347787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>
                <a:latin typeface="Comic Sans MS"/>
                <a:ea typeface="Calibri"/>
                <a:cs typeface="Calibri"/>
              </a:rPr>
              <a:t>Exploring catching</a:t>
            </a:r>
          </a:p>
          <a:p>
            <a:endParaRPr lang="en-US" sz="2000" b="1" u="sng">
              <a:latin typeface="Comic Sans MS"/>
              <a:ea typeface="Calibri"/>
              <a:cs typeface="Calibri"/>
            </a:endParaRPr>
          </a:p>
          <a:p>
            <a:pPr algn="ctr"/>
            <a:r>
              <a:rPr lang="en-US" sz="2000" b="1" u="sng">
                <a:latin typeface="Comic Sans MS"/>
                <a:ea typeface="+mn-lt"/>
                <a:cs typeface="+mn-lt"/>
              </a:rPr>
              <a:t>A</a:t>
            </a:r>
            <a:r>
              <a:rPr lang="en-US" sz="2000">
                <a:latin typeface="Comic Sans MS"/>
                <a:ea typeface="+mn-lt"/>
                <a:cs typeface="+mn-lt"/>
              </a:rPr>
              <a:t> Select a piece of equipment and throw and catch to yourselves in a space, exploring different catches from different heights. </a:t>
            </a:r>
          </a:p>
          <a:p>
            <a:pPr algn="ctr"/>
            <a:endParaRPr lang="en-US" sz="2000">
              <a:latin typeface="Comic Sans MS"/>
              <a:ea typeface="Calibri"/>
              <a:cs typeface="Calibri"/>
            </a:endParaRPr>
          </a:p>
          <a:p>
            <a:pPr algn="ctr"/>
            <a:endParaRPr lang="en-US" sz="2000">
              <a:latin typeface="Comic Sans MS"/>
              <a:ea typeface="Calibri"/>
              <a:cs typeface="Calibri"/>
            </a:endParaRPr>
          </a:p>
          <a:p>
            <a:pPr algn="ctr"/>
            <a:r>
              <a:rPr lang="en-US" sz="2000" b="1" u="sng">
                <a:latin typeface="Comic Sans MS"/>
                <a:ea typeface="Calibri"/>
                <a:cs typeface="Calibri"/>
              </a:rPr>
              <a:t>B</a:t>
            </a:r>
            <a:r>
              <a:rPr lang="en-US" sz="2000">
                <a:latin typeface="Comic Sans MS"/>
                <a:ea typeface="Calibri"/>
                <a:cs typeface="Calibri"/>
              </a:rPr>
              <a:t> Swap</a:t>
            </a:r>
            <a:r>
              <a:rPr lang="en-US" sz="2000">
                <a:latin typeface="Comic Sans MS"/>
                <a:ea typeface="+mn-lt"/>
                <a:cs typeface="+mn-lt"/>
              </a:rPr>
              <a:t> your equipment and explore catching with a new item. </a:t>
            </a:r>
            <a:endParaRPr lang="en-US" sz="2000">
              <a:latin typeface="Comic Sans MS"/>
              <a:ea typeface="Calibri"/>
              <a:cs typeface="Calibri"/>
            </a:endParaRPr>
          </a:p>
          <a:p>
            <a:pPr algn="ctr"/>
            <a:endParaRPr lang="en-US" sz="2000">
              <a:latin typeface="Comic Sans MS"/>
              <a:ea typeface="+mn-lt"/>
              <a:cs typeface="+mn-lt"/>
            </a:endParaRPr>
          </a:p>
          <a:p>
            <a:pPr algn="ctr"/>
            <a:r>
              <a:rPr lang="en-US" sz="2000" b="1" u="sng">
                <a:latin typeface="Comic Sans MS"/>
                <a:ea typeface="+mn-lt"/>
                <a:cs typeface="+mn-lt"/>
              </a:rPr>
              <a:t>C</a:t>
            </a:r>
            <a:r>
              <a:rPr lang="en-US" sz="2000">
                <a:latin typeface="Comic Sans MS"/>
                <a:ea typeface="+mn-lt"/>
                <a:cs typeface="+mn-lt"/>
              </a:rPr>
              <a:t> Show the 'ready position' and highlight that being in this position helps to prepare to catch.</a:t>
            </a:r>
            <a:endParaRPr lang="en-US" sz="2000">
              <a:latin typeface="Comic Sans MS"/>
            </a:endParaRPr>
          </a:p>
          <a:p>
            <a:endParaRPr lang="en-US" sz="2000">
              <a:solidFill>
                <a:srgbClr val="6386EB"/>
              </a:solidFill>
              <a:latin typeface="Comic Sans MS"/>
              <a:ea typeface="Calibri"/>
              <a:cs typeface="Calibri"/>
            </a:endParaRPr>
          </a:p>
          <a:p>
            <a:pPr algn="ctr"/>
            <a:endParaRPr lang="en-US" sz="2000">
              <a:solidFill>
                <a:srgbClr val="657478"/>
              </a:solidFill>
              <a:latin typeface="Comic Sans MS"/>
              <a:ea typeface="Calibri"/>
              <a:cs typeface="Calibri"/>
            </a:endParaRPr>
          </a:p>
        </p:txBody>
      </p:sp>
      <p:pic>
        <p:nvPicPr>
          <p:cNvPr id="5" name="Picture 4" descr="A cartoon of a child&#10;&#10;Description automatically generated">
            <a:extLst>
              <a:ext uri="{FF2B5EF4-FFF2-40B4-BE49-F238E27FC236}">
                <a16:creationId xmlns:a16="http://schemas.microsoft.com/office/drawing/2014/main" id="{5D28A8C8-2AF9-A675-B5E0-B58BA89F3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829" y="4316790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62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8624E30-96EC-0F07-A5A9-D2E9B7763D4C}"/>
              </a:ext>
            </a:extLst>
          </p:cNvPr>
          <p:cNvSpPr txBox="1"/>
          <p:nvPr/>
        </p:nvSpPr>
        <p:spPr>
          <a:xfrm>
            <a:off x="194402" y="163291"/>
            <a:ext cx="7709712" cy="67710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rgbClr val="000000"/>
                </a:solidFill>
                <a:latin typeface="Sassoon Primary"/>
                <a:cs typeface="Calibri"/>
              </a:rPr>
              <a:t>TBAT – explore catching with two hands</a:t>
            </a:r>
            <a:endParaRPr lang="en-GB" sz="1400">
              <a:solidFill>
                <a:srgbClr val="000000"/>
              </a:solidFill>
              <a:latin typeface="Sassoon Primary"/>
              <a:cs typeface="Calibri"/>
            </a:endParaRPr>
          </a:p>
          <a:p>
            <a:endParaRPr lang="en-GB">
              <a:latin typeface="Sassoon Primary"/>
              <a:cs typeface="Calibri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891DE45A-D42E-8EDE-55C1-F1A0F89B9A07}"/>
              </a:ext>
            </a:extLst>
          </p:cNvPr>
          <p:cNvSpPr txBox="1"/>
          <p:nvPr/>
        </p:nvSpPr>
        <p:spPr>
          <a:xfrm>
            <a:off x="4189997" y="563836"/>
            <a:ext cx="423275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u="sng">
                <a:latin typeface="Sassoon Primary"/>
                <a:cs typeface="Calibri"/>
              </a:rPr>
              <a:t>Skill development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5F26510-5F35-9BE1-F622-7E5C85C51E8B}"/>
              </a:ext>
            </a:extLst>
          </p:cNvPr>
          <p:cNvSpPr txBox="1"/>
          <p:nvPr/>
        </p:nvSpPr>
        <p:spPr>
          <a:xfrm>
            <a:off x="450443" y="1015772"/>
            <a:ext cx="252732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u="sng">
                <a:latin typeface="Sassoon Primary"/>
                <a:cs typeface="Calibri"/>
              </a:rPr>
              <a:t>Alphabet catch </a:t>
            </a:r>
          </a:p>
        </p:txBody>
      </p:sp>
      <p:pic>
        <p:nvPicPr>
          <p:cNvPr id="7" name="Picture 6" descr="Cartoon a cartoon of a child playing tennis&#10;&#10;Description automatically generated">
            <a:extLst>
              <a:ext uri="{FF2B5EF4-FFF2-40B4-BE49-F238E27FC236}">
                <a16:creationId xmlns:a16="http://schemas.microsoft.com/office/drawing/2014/main" id="{3C164ECC-CB0C-42FE-7120-7D37CA95B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876" y="4889198"/>
            <a:ext cx="2743200" cy="1917700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73B09F3A-3FB8-6067-2D82-A20C35824A6B}"/>
              </a:ext>
            </a:extLst>
          </p:cNvPr>
          <p:cNvSpPr txBox="1"/>
          <p:nvPr/>
        </p:nvSpPr>
        <p:spPr>
          <a:xfrm>
            <a:off x="220633" y="1572152"/>
            <a:ext cx="11755995" cy="255454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Comic Sans MS"/>
                <a:ea typeface="+mn-lt"/>
                <a:cs typeface="+mn-lt"/>
              </a:rPr>
              <a:t>In pairs with one playground ball, take turns at dropping the ball and catching it after one bounce. </a:t>
            </a:r>
          </a:p>
          <a:p>
            <a:endParaRPr lang="en-US" sz="2000">
              <a:latin typeface="Comic Sans MS"/>
              <a:ea typeface="+mn-lt"/>
              <a:cs typeface="+mn-lt"/>
            </a:endParaRPr>
          </a:p>
          <a:p>
            <a:r>
              <a:rPr lang="en-US" sz="2000">
                <a:latin typeface="Comic Sans MS"/>
                <a:ea typeface="+mn-lt"/>
                <a:cs typeface="+mn-lt"/>
              </a:rPr>
              <a:t>If you catch the ball, you continue.  After each catch your partner must say each letter from the alphabet in the correct order. </a:t>
            </a:r>
          </a:p>
          <a:p>
            <a:endParaRPr lang="en-US" sz="2000">
              <a:latin typeface="Comic Sans MS"/>
              <a:ea typeface="+mn-lt"/>
              <a:cs typeface="+mn-lt"/>
            </a:endParaRPr>
          </a:p>
          <a:p>
            <a:r>
              <a:rPr lang="en-US" sz="2000">
                <a:latin typeface="Comic Sans MS"/>
                <a:ea typeface="+mn-lt"/>
                <a:cs typeface="+mn-lt"/>
              </a:rPr>
              <a:t>What letter can you reach? </a:t>
            </a:r>
            <a:endParaRPr lang="en-US" sz="2000">
              <a:solidFill>
                <a:srgbClr val="657478"/>
              </a:solidFill>
              <a:latin typeface="Comic Sans MS"/>
              <a:ea typeface="Calibri"/>
              <a:cs typeface="Calibri"/>
            </a:endParaRPr>
          </a:p>
          <a:p>
            <a:pPr algn="ctr"/>
            <a:endParaRPr lang="en-US" sz="2000">
              <a:solidFill>
                <a:srgbClr val="657478"/>
              </a:solidFill>
              <a:latin typeface="Comic Sans MS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6175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8624E30-96EC-0F07-A5A9-D2E9B7763D4C}"/>
              </a:ext>
            </a:extLst>
          </p:cNvPr>
          <p:cNvSpPr txBox="1"/>
          <p:nvPr/>
        </p:nvSpPr>
        <p:spPr>
          <a:xfrm>
            <a:off x="194402" y="163291"/>
            <a:ext cx="7709712" cy="67710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rgbClr val="000000"/>
                </a:solidFill>
                <a:latin typeface="Sassoon Primary"/>
                <a:cs typeface="Calibri"/>
              </a:rPr>
              <a:t>TBAT – explore catching with two hands</a:t>
            </a:r>
            <a:endParaRPr lang="en-GB" sz="1400">
              <a:solidFill>
                <a:srgbClr val="000000"/>
              </a:solidFill>
              <a:latin typeface="Sassoon Primary"/>
              <a:cs typeface="Calibri"/>
            </a:endParaRPr>
          </a:p>
          <a:p>
            <a:endParaRPr lang="en-GB">
              <a:latin typeface="Sassoon Primary"/>
              <a:cs typeface="Calibri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891DE45A-D42E-8EDE-55C1-F1A0F89B9A07}"/>
              </a:ext>
            </a:extLst>
          </p:cNvPr>
          <p:cNvSpPr txBox="1"/>
          <p:nvPr/>
        </p:nvSpPr>
        <p:spPr>
          <a:xfrm>
            <a:off x="3669902" y="660598"/>
            <a:ext cx="423275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u="sng">
                <a:latin typeface="Sassoon Primary"/>
                <a:cs typeface="Calibri"/>
              </a:rPr>
              <a:t>Plenary</a:t>
            </a:r>
          </a:p>
          <a:p>
            <a:pPr algn="ctr"/>
            <a:endParaRPr lang="en-US" sz="2000" b="1" u="sng">
              <a:latin typeface="Sassoon Primary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B25465-865D-ED0B-5925-13C37F14DA12}"/>
              </a:ext>
            </a:extLst>
          </p:cNvPr>
          <p:cNvSpPr txBox="1"/>
          <p:nvPr/>
        </p:nvSpPr>
        <p:spPr>
          <a:xfrm>
            <a:off x="79830" y="2293257"/>
            <a:ext cx="1141548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263339"/>
                </a:solidFill>
                <a:latin typeface="Comic Sans MS"/>
                <a:ea typeface="Calibri"/>
                <a:cs typeface="Calibri"/>
              </a:rPr>
              <a:t>How can I catch safely?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>
              <a:buFont typeface="Arial"/>
              <a:buChar char="•"/>
            </a:pPr>
            <a:endParaRPr lang="en-US" sz="2000">
              <a:solidFill>
                <a:srgbClr val="263339"/>
              </a:solidFill>
              <a:latin typeface="Comic Sans MS"/>
              <a:ea typeface="Calibri"/>
              <a:cs typeface="Calibri"/>
            </a:endParaRPr>
          </a:p>
          <a:p>
            <a:pPr>
              <a:buFont typeface=""/>
              <a:buChar char="•"/>
            </a:pPr>
            <a:endParaRPr lang="en-US" sz="2000">
              <a:solidFill>
                <a:srgbClr val="263339"/>
              </a:solidFill>
              <a:latin typeface="Comic Sans M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48072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BFAAF-9774-BA95-F307-4FC014E7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Sassoon Primary"/>
              </a:rPr>
              <a:t>Break</a:t>
            </a:r>
          </a:p>
        </p:txBody>
      </p:sp>
      <p:pic>
        <p:nvPicPr>
          <p:cNvPr id="4" name="Picture 4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80E16F55-9742-1DE8-655B-441A64BE4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450" y="3063081"/>
            <a:ext cx="34671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18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187A-7D3D-19D2-9202-2B1F43357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58" y="-261681"/>
            <a:ext cx="10515600" cy="1325563"/>
          </a:xfrm>
        </p:spPr>
        <p:txBody>
          <a:bodyPr/>
          <a:lstStyle/>
          <a:p>
            <a:pPr algn="ctr"/>
            <a:r>
              <a:rPr lang="en-GB" b="1" u="sng">
                <a:latin typeface="Sassoon Primary"/>
                <a:cs typeface="Calibri Light"/>
              </a:rPr>
              <a:t>Morning Challenges</a:t>
            </a:r>
            <a:endParaRPr lang="en-GB" b="1" u="sng">
              <a:latin typeface="Sassoon Primary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D2A9AE-8C14-09DB-518E-15242DC61215}"/>
              </a:ext>
            </a:extLst>
          </p:cNvPr>
          <p:cNvSpPr txBox="1"/>
          <p:nvPr/>
        </p:nvSpPr>
        <p:spPr>
          <a:xfrm>
            <a:off x="192607" y="1345014"/>
            <a:ext cx="3899328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GB" sz="3200">
                <a:latin typeface="Sassoon Primary"/>
                <a:cs typeface="Calibri" panose="020F0502020204030204"/>
              </a:rPr>
              <a:t>Name writing practise. </a:t>
            </a:r>
          </a:p>
          <a:p>
            <a:pPr marL="342900" indent="-342900">
              <a:buAutoNum type="arabicPeriod"/>
            </a:pPr>
            <a:endParaRPr lang="en-GB" sz="3200">
              <a:latin typeface="Sassoon Primary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3200">
                <a:latin typeface="Sassoon Primary"/>
                <a:cs typeface="Calibri" panose="020F0502020204030204"/>
              </a:rPr>
              <a:t>Reading comprehension.</a:t>
            </a:r>
          </a:p>
          <a:p>
            <a:pPr marL="342900" indent="-342900">
              <a:buAutoNum type="arabicPeriod"/>
            </a:pPr>
            <a:endParaRPr lang="en-GB" sz="3200">
              <a:latin typeface="Sassoon Primary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3200">
                <a:latin typeface="Sassoon Primary"/>
                <a:cs typeface="Calibri" panose="020F0502020204030204"/>
              </a:rPr>
              <a:t>Read a book</a:t>
            </a:r>
          </a:p>
          <a:p>
            <a:pPr marL="342900" indent="-342900">
              <a:buAutoNum type="arabicPeriod"/>
            </a:pPr>
            <a:endParaRPr lang="en-GB" sz="3200">
              <a:latin typeface="Sassoon Primary"/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GB" sz="3200">
              <a:latin typeface="Sassoon Primary"/>
              <a:cs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554E3-6FE2-D991-319C-046D6D43D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989" y="1219061"/>
            <a:ext cx="7559675" cy="467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15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>
                <a:latin typeface="Sassoon Primary"/>
              </a:rPr>
              <a:t>Lunch</a:t>
            </a:r>
            <a:endParaRPr>
              <a:latin typeface="Sassoon Primary"/>
            </a:endParaRPr>
          </a:p>
        </p:txBody>
      </p:sp>
      <p:pic>
        <p:nvPicPr>
          <p:cNvPr id="241" name="Google Shape;24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3699" y="1451533"/>
            <a:ext cx="5376165" cy="455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466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76" y="197656"/>
            <a:ext cx="10606548" cy="608269"/>
          </a:xfrm>
        </p:spPr>
        <p:txBody>
          <a:bodyPr/>
          <a:lstStyle/>
          <a:p>
            <a:r>
              <a:rPr lang="en-US"/>
              <a:t>Exploring related subtraction equations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31722B-3DF3-9689-F530-69202B32531B}"/>
              </a:ext>
            </a:extLst>
          </p:cNvPr>
          <p:cNvGrpSpPr/>
          <p:nvPr/>
        </p:nvGrpSpPr>
        <p:grpSpPr>
          <a:xfrm>
            <a:off x="4285480" y="1747166"/>
            <a:ext cx="2473124" cy="1538102"/>
            <a:chOff x="2390297" y="2753772"/>
            <a:chExt cx="3460929" cy="240386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E6A9A5A-84F5-5B1C-F68C-502E93C52C71}"/>
                </a:ext>
              </a:extLst>
            </p:cNvPr>
            <p:cNvCxnSpPr>
              <a:cxnSpLocks/>
              <a:stCxn id="20" idx="3"/>
              <a:endCxn id="18" idx="1"/>
            </p:cNvCxnSpPr>
            <p:nvPr/>
          </p:nvCxnSpPr>
          <p:spPr>
            <a:xfrm flipV="1">
              <a:off x="3830297" y="3293772"/>
              <a:ext cx="580929" cy="6613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05E6BFF-0FA2-785F-8A55-3643B02313E5}"/>
                </a:ext>
              </a:extLst>
            </p:cNvPr>
            <p:cNvCxnSpPr>
              <a:cxnSpLocks/>
              <a:stCxn id="20" idx="3"/>
              <a:endCxn id="19" idx="1"/>
            </p:cNvCxnSpPr>
            <p:nvPr/>
          </p:nvCxnSpPr>
          <p:spPr>
            <a:xfrm>
              <a:off x="3830297" y="3955075"/>
              <a:ext cx="571277" cy="6625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Google Shape;1039;p34">
              <a:extLst>
                <a:ext uri="{FF2B5EF4-FFF2-40B4-BE49-F238E27FC236}">
                  <a16:creationId xmlns:a16="http://schemas.microsoft.com/office/drawing/2014/main" id="{A61A5FFA-8089-F85C-B35F-E9B49D6B881A}"/>
                </a:ext>
              </a:extLst>
            </p:cNvPr>
            <p:cNvSpPr/>
            <p:nvPr/>
          </p:nvSpPr>
          <p:spPr>
            <a:xfrm>
              <a:off x="4411226" y="2753772"/>
              <a:ext cx="1440000" cy="1080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>
                  <a:latin typeface="Cambria Math" panose="02040503050406030204" pitchFamily="18" charset="0"/>
                  <a:ea typeface="Cambria Math" panose="02040503050406030204" pitchFamily="18" charset="0"/>
                  <a:cs typeface="Cambria Math"/>
                  <a:sym typeface="Cambria Math"/>
                </a:rPr>
                <a:t>6</a:t>
              </a:r>
              <a:endParaRPr sz="2800">
                <a:latin typeface="Cambria Math" panose="02040503050406030204" pitchFamily="18" charset="0"/>
                <a:ea typeface="Cambria Math" panose="02040503050406030204" pitchFamily="18" charset="0"/>
                <a:cs typeface="Cambria Math"/>
                <a:sym typeface="Cambria Math"/>
              </a:endParaRPr>
            </a:p>
          </p:txBody>
        </p:sp>
        <p:sp>
          <p:nvSpPr>
            <p:cNvPr id="19" name="Google Shape;1039;p34">
              <a:extLst>
                <a:ext uri="{FF2B5EF4-FFF2-40B4-BE49-F238E27FC236}">
                  <a16:creationId xmlns:a16="http://schemas.microsoft.com/office/drawing/2014/main" id="{E06492FC-B546-106D-5291-7E6081B0F1C5}"/>
                </a:ext>
              </a:extLst>
            </p:cNvPr>
            <p:cNvSpPr/>
            <p:nvPr/>
          </p:nvSpPr>
          <p:spPr>
            <a:xfrm>
              <a:off x="4401574" y="4077634"/>
              <a:ext cx="1440000" cy="1080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>
                  <a:latin typeface="Cambria Math" panose="02040503050406030204" pitchFamily="18" charset="0"/>
                  <a:ea typeface="Cambria Math" panose="02040503050406030204" pitchFamily="18" charset="0"/>
                  <a:cs typeface="Cambria Math"/>
                  <a:sym typeface="Cambria Math"/>
                </a:rPr>
                <a:t>7</a:t>
              </a:r>
              <a:endParaRPr sz="2800">
                <a:latin typeface="Cambria Math" panose="02040503050406030204" pitchFamily="18" charset="0"/>
                <a:ea typeface="Cambria Math" panose="02040503050406030204" pitchFamily="18" charset="0"/>
                <a:cs typeface="Cambria Math"/>
                <a:sym typeface="Cambria Math"/>
              </a:endParaRPr>
            </a:p>
          </p:txBody>
        </p:sp>
        <p:sp>
          <p:nvSpPr>
            <p:cNvPr id="20" name="Google Shape;1039;p34">
              <a:extLst>
                <a:ext uri="{FF2B5EF4-FFF2-40B4-BE49-F238E27FC236}">
                  <a16:creationId xmlns:a16="http://schemas.microsoft.com/office/drawing/2014/main" id="{FF5C96D1-0CBE-2422-7E3A-7D82264C4E28}"/>
                </a:ext>
              </a:extLst>
            </p:cNvPr>
            <p:cNvSpPr/>
            <p:nvPr/>
          </p:nvSpPr>
          <p:spPr>
            <a:xfrm>
              <a:off x="2390297" y="3415075"/>
              <a:ext cx="1440000" cy="1080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>
                  <a:latin typeface="Cambria Math" panose="02040503050406030204" pitchFamily="18" charset="0"/>
                  <a:ea typeface="Cambria Math" panose="02040503050406030204" pitchFamily="18" charset="0"/>
                  <a:cs typeface="Cambria Math"/>
                  <a:sym typeface="Cambria Math"/>
                </a:rPr>
                <a:t>13</a:t>
              </a:r>
              <a:endParaRPr sz="2800">
                <a:latin typeface="Cambria Math" panose="02040503050406030204" pitchFamily="18" charset="0"/>
                <a:ea typeface="Cambria Math" panose="02040503050406030204" pitchFamily="18" charset="0"/>
                <a:cs typeface="Cambria Math"/>
                <a:sym typeface="Cambria Math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8BA241D-13D9-CDC0-2A76-6D0988272719}"/>
                  </a:ext>
                </a:extLst>
              </p14:cNvPr>
              <p14:cNvContentPartPr/>
              <p14:nvPr/>
            </p14:nvContentPartPr>
            <p14:xfrm>
              <a:off x="378526" y="3287147"/>
              <a:ext cx="380810" cy="580151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8BA241D-13D9-CDC0-2A76-6D09882727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0546" y="3269152"/>
                <a:ext cx="416410" cy="6157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0120E33-A32C-0BF3-A2DC-3638FC375217}"/>
                  </a:ext>
                </a:extLst>
              </p14:cNvPr>
              <p14:cNvContentPartPr/>
              <p14:nvPr/>
            </p14:nvContentPartPr>
            <p14:xfrm>
              <a:off x="987138" y="3278084"/>
              <a:ext cx="34634" cy="486035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0120E33-A32C-0BF3-A2DC-3638FC37521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9285" y="3260096"/>
                <a:ext cx="69982" cy="5216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143F776-DF30-9B56-C639-021DE59A831E}"/>
                  </a:ext>
                </a:extLst>
              </p14:cNvPr>
              <p14:cNvContentPartPr/>
              <p14:nvPr/>
            </p14:nvContentPartPr>
            <p14:xfrm>
              <a:off x="811447" y="3434459"/>
              <a:ext cx="409710" cy="91027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143F776-DF30-9B56-C639-021DE59A831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3461" y="3416540"/>
                <a:ext cx="445321" cy="126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DD1CE3C-B00B-C553-CE8B-08DCF91730C8}"/>
                  </a:ext>
                </a:extLst>
              </p14:cNvPr>
              <p14:cNvContentPartPr/>
              <p14:nvPr/>
            </p14:nvContentPartPr>
            <p14:xfrm>
              <a:off x="1304093" y="3179123"/>
              <a:ext cx="302984" cy="542204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DD1CE3C-B00B-C553-CE8B-08DCF91730C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86122" y="3161133"/>
                <a:ext cx="338566" cy="5778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09AD33F-028B-EE79-37AA-1BE61C2E9F1A}"/>
                  </a:ext>
                </a:extLst>
              </p14:cNvPr>
              <p14:cNvContentPartPr/>
              <p14:nvPr/>
            </p14:nvContentPartPr>
            <p14:xfrm>
              <a:off x="1833253" y="3357885"/>
              <a:ext cx="251490" cy="19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09AD33F-028B-EE79-37AA-1BE61C2E9F1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15289" y="3340144"/>
                <a:ext cx="287058" cy="542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7EEC123-FB29-C668-5FFD-DFBCCAE671D6}"/>
                  </a:ext>
                </a:extLst>
              </p14:cNvPr>
              <p14:cNvContentPartPr/>
              <p14:nvPr/>
            </p14:nvContentPartPr>
            <p14:xfrm>
              <a:off x="1862942" y="3577031"/>
              <a:ext cx="283474" cy="47416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7EEC123-FB29-C668-5FFD-DFBCCAE671D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44955" y="3559070"/>
                <a:ext cx="319088" cy="829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9588541-6522-DDF7-AF56-CC77774BCC09}"/>
                  </a:ext>
                </a:extLst>
              </p14:cNvPr>
              <p14:cNvContentPartPr/>
              <p14:nvPr/>
            </p14:nvContentPartPr>
            <p14:xfrm>
              <a:off x="2332598" y="3119747"/>
              <a:ext cx="44940" cy="504116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9588541-6522-DDF7-AF56-CC77774BCC0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314765" y="3101756"/>
                <a:ext cx="80250" cy="5397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8F90682-7939-EFC8-814A-2CFE5E4EB79B}"/>
                  </a:ext>
                </a:extLst>
              </p14:cNvPr>
              <p14:cNvContentPartPr/>
              <p14:nvPr/>
            </p14:nvContentPartPr>
            <p14:xfrm>
              <a:off x="2466603" y="3062671"/>
              <a:ext cx="397741" cy="665496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8F90682-7939-EFC8-814A-2CFE5E4EB79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48622" y="3044675"/>
                <a:ext cx="433343" cy="7011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072E44A-F25B-2CD3-F8D9-D590EA149BFE}"/>
                  </a:ext>
                </a:extLst>
              </p14:cNvPr>
              <p14:cNvContentPartPr/>
              <p14:nvPr/>
            </p14:nvContentPartPr>
            <p14:xfrm>
              <a:off x="335717" y="4139046"/>
              <a:ext cx="418511" cy="575656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072E44A-F25B-2CD3-F8D9-D590EA149BF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7740" y="4121057"/>
                <a:ext cx="454106" cy="6112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E7B194C-404A-2F51-B9E2-A51B2DB8691C}"/>
                  </a:ext>
                </a:extLst>
              </p14:cNvPr>
              <p14:cNvContentPartPr/>
              <p14:nvPr/>
            </p14:nvContentPartPr>
            <p14:xfrm>
              <a:off x="1005784" y="4188526"/>
              <a:ext cx="46778" cy="364159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E7B194C-404A-2F51-B9E2-A51B2DB8691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87930" y="4170534"/>
                <a:ext cx="82129" cy="399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F9D5655-E7D6-9AAD-30D0-AFA6F180AF7A}"/>
                  </a:ext>
                </a:extLst>
              </p14:cNvPr>
              <p14:cNvContentPartPr/>
              <p14:nvPr/>
            </p14:nvContentPartPr>
            <p14:xfrm>
              <a:off x="883227" y="4039822"/>
              <a:ext cx="783784" cy="504114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F9D5655-E7D6-9AAD-30D0-AFA6F180AF7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5234" y="4021831"/>
                <a:ext cx="819411" cy="539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5C51F2F-2233-3B64-EF87-20518BAB3AB4}"/>
                  </a:ext>
                </a:extLst>
              </p14:cNvPr>
              <p14:cNvContentPartPr/>
              <p14:nvPr/>
            </p14:nvContentPartPr>
            <p14:xfrm>
              <a:off x="1882733" y="4186528"/>
              <a:ext cx="153729" cy="1237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5C51F2F-2233-3B64-EF87-20518BAB3AB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864774" y="4168337"/>
                <a:ext cx="189288" cy="483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52EC641-3128-1441-2CC1-222BEE9AC14F}"/>
                  </a:ext>
                </a:extLst>
              </p14:cNvPr>
              <p14:cNvContentPartPr/>
              <p14:nvPr/>
            </p14:nvContentPartPr>
            <p14:xfrm>
              <a:off x="1882734" y="4386448"/>
              <a:ext cx="231426" cy="1237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52EC641-3128-1441-2CC1-222BEE9AC14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864766" y="4367706"/>
                <a:ext cx="267002" cy="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BC79C05-BD93-A869-F41F-BB5EB8696471}"/>
                  </a:ext>
                </a:extLst>
              </p14:cNvPr>
              <p14:cNvContentPartPr/>
              <p14:nvPr/>
            </p14:nvContentPartPr>
            <p14:xfrm>
              <a:off x="2320283" y="4010396"/>
              <a:ext cx="12370" cy="452062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BC79C05-BD93-A869-F41F-BB5EB869647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293392" y="3992400"/>
                <a:ext cx="65615" cy="4876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A81A538-465D-B464-74A6-F74C6791528A}"/>
                  </a:ext>
                </a:extLst>
              </p14:cNvPr>
              <p14:cNvContentPartPr/>
              <p14:nvPr/>
            </p14:nvContentPartPr>
            <p14:xfrm>
              <a:off x="2466604" y="3911080"/>
              <a:ext cx="359066" cy="605872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A81A538-465D-B464-74A6-F74C6791528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448615" y="3893091"/>
                <a:ext cx="394685" cy="6414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CE7B564-6165-C9E0-AB7D-1E69BED42D7A}"/>
                  </a:ext>
                </a:extLst>
              </p14:cNvPr>
              <p14:cNvContentPartPr/>
              <p14:nvPr/>
            </p14:nvContentPartPr>
            <p14:xfrm>
              <a:off x="319149" y="5158344"/>
              <a:ext cx="24407" cy="495636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CE7B564-6165-C9E0-AB7D-1E69BED42D7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01463" y="5140360"/>
                <a:ext cx="59426" cy="5312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65AB2F9-99E8-FAC8-724E-5CD1C5142F89}"/>
                  </a:ext>
                </a:extLst>
              </p14:cNvPr>
              <p14:cNvContentPartPr/>
              <p14:nvPr/>
            </p14:nvContentPartPr>
            <p14:xfrm>
              <a:off x="526750" y="5036274"/>
              <a:ext cx="362317" cy="588668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65AB2F9-99E8-FAC8-724E-5CD1C5142F8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08760" y="5018283"/>
                <a:ext cx="397937" cy="624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6C30D39-188C-FD39-EBA8-C74057FA4586}"/>
                  </a:ext>
                </a:extLst>
              </p14:cNvPr>
              <p14:cNvContentPartPr/>
              <p14:nvPr/>
            </p14:nvContentPartPr>
            <p14:xfrm>
              <a:off x="1110837" y="5135390"/>
              <a:ext cx="348156" cy="72434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6C30D39-188C-FD39-EBA8-C74057FA458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92854" y="5117461"/>
                <a:ext cx="383763" cy="1079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D9E2B01-BDDB-5C1F-254F-105899EDD14A}"/>
                  </a:ext>
                </a:extLst>
              </p14:cNvPr>
              <p14:cNvContentPartPr/>
              <p14:nvPr/>
            </p14:nvContentPartPr>
            <p14:xfrm>
              <a:off x="1170214" y="5414850"/>
              <a:ext cx="383644" cy="22822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D9E2B01-BDDB-5C1F-254F-105899EDD14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52236" y="5397020"/>
                <a:ext cx="419240" cy="581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F0F1C2B-ECC0-E3FB-3152-6A518FED3EEC}"/>
                  </a:ext>
                </a:extLst>
              </p14:cNvPr>
              <p14:cNvContentPartPr/>
              <p14:nvPr/>
            </p14:nvContentPartPr>
            <p14:xfrm>
              <a:off x="1665020" y="4891149"/>
              <a:ext cx="373486" cy="529818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F0F1C2B-ECC0-E3FB-3152-6A518FED3EE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647047" y="4873165"/>
                <a:ext cx="409073" cy="565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D197A5A-BDD5-2BCA-04DB-0C472204B8D7}"/>
                  </a:ext>
                </a:extLst>
              </p14:cNvPr>
              <p14:cNvContentPartPr/>
              <p14:nvPr/>
            </p14:nvContentPartPr>
            <p14:xfrm>
              <a:off x="2298370" y="4970318"/>
              <a:ext cx="58054" cy="46873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D197A5A-BDD5-2BCA-04DB-0C472204B8D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280452" y="4952331"/>
                <a:ext cx="93531" cy="5043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E08FB99-6178-E6A4-14C2-D67DF47D76AD}"/>
                  </a:ext>
                </a:extLst>
              </p14:cNvPr>
              <p14:cNvContentPartPr/>
              <p14:nvPr/>
            </p14:nvContentPartPr>
            <p14:xfrm>
              <a:off x="2140032" y="5148448"/>
              <a:ext cx="359367" cy="59395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E08FB99-6178-E6A4-14C2-D67DF47D76AD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122064" y="5130558"/>
                <a:ext cx="394944" cy="948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98A8BC9-314B-834B-6BF1-1C58702285C4}"/>
                  </a:ext>
                </a:extLst>
              </p14:cNvPr>
              <p14:cNvContentPartPr/>
              <p14:nvPr/>
            </p14:nvContentPartPr>
            <p14:xfrm>
              <a:off x="2595861" y="4920837"/>
              <a:ext cx="266241" cy="673446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98A8BC9-314B-834B-6BF1-1C58702285C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577896" y="4902850"/>
                <a:ext cx="301812" cy="7090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5D18091-A95B-6FDE-E4D4-5773F4F60DD5}"/>
                  </a:ext>
                </a:extLst>
              </p14:cNvPr>
              <p14:cNvContentPartPr/>
              <p14:nvPr/>
            </p14:nvContentPartPr>
            <p14:xfrm>
              <a:off x="427478" y="5860967"/>
              <a:ext cx="16516" cy="329348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5D18091-A95B-6FDE-E4D4-5773F4F60DD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09908" y="5842989"/>
                <a:ext cx="51305" cy="364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A03A8F0-12C0-A1E8-DD5F-B9E5A51786C4}"/>
                  </a:ext>
                </a:extLst>
              </p14:cNvPr>
              <p14:cNvContentPartPr/>
              <p14:nvPr/>
            </p14:nvContentPartPr>
            <p14:xfrm>
              <a:off x="450419" y="5855182"/>
              <a:ext cx="411718" cy="607367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A03A8F0-12C0-A1E8-DD5F-B9E5A51786C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32424" y="5837202"/>
                <a:ext cx="447347" cy="642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2E81639-FE52-D55B-FB3C-1B9F66F645C0}"/>
                  </a:ext>
                </a:extLst>
              </p14:cNvPr>
              <p14:cNvContentPartPr/>
              <p14:nvPr/>
            </p14:nvContentPartPr>
            <p14:xfrm>
              <a:off x="1136214" y="6128163"/>
              <a:ext cx="231921" cy="4035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2E81639-FE52-D55B-FB3C-1B9F66F645C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118263" y="6110309"/>
                <a:ext cx="267463" cy="757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3BF1460-8675-951B-3A52-69419A6CFECE}"/>
                  </a:ext>
                </a:extLst>
              </p14:cNvPr>
              <p14:cNvContentPartPr/>
              <p14:nvPr/>
            </p14:nvContentPartPr>
            <p14:xfrm>
              <a:off x="1043242" y="6395357"/>
              <a:ext cx="279785" cy="45702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3BF1460-8675-951B-3A52-69419A6CFEC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025261" y="6377505"/>
                <a:ext cx="315387" cy="810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FBB8F99-B171-AF73-535B-10D94083D874}"/>
                  </a:ext>
                </a:extLst>
              </p14:cNvPr>
              <p14:cNvContentPartPr/>
              <p14:nvPr/>
            </p14:nvContentPartPr>
            <p14:xfrm>
              <a:off x="1527778" y="5851071"/>
              <a:ext cx="313268" cy="583328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FBB8F99-B171-AF73-535B-10D94083D87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509795" y="5833078"/>
                <a:ext cx="348875" cy="6189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4A5C45F-F0D1-AE35-ECD4-5811FD7AD5B3}"/>
                  </a:ext>
                </a:extLst>
              </p14:cNvPr>
              <p14:cNvContentPartPr/>
              <p14:nvPr/>
            </p14:nvContentPartPr>
            <p14:xfrm>
              <a:off x="1971798" y="5969825"/>
              <a:ext cx="44279" cy="430899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4A5C45F-F0D1-AE35-ECD4-5811FD7AD5B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953944" y="5951841"/>
                <a:ext cx="79631" cy="4665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2C4DDB9-1E99-B883-3D32-775D07EB76E0}"/>
                  </a:ext>
                </a:extLst>
              </p14:cNvPr>
              <p14:cNvContentPartPr/>
              <p14:nvPr/>
            </p14:nvContentPartPr>
            <p14:xfrm>
              <a:off x="1833252" y="6068786"/>
              <a:ext cx="322277" cy="53718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2C4DDB9-1E99-B883-3D32-775D07EB76E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815268" y="6050999"/>
                <a:ext cx="357886" cy="889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3DABBAC-3F0F-7876-7252-4551A682918F}"/>
                  </a:ext>
                </a:extLst>
              </p14:cNvPr>
              <p14:cNvContentPartPr/>
              <p14:nvPr/>
            </p14:nvContentPartPr>
            <p14:xfrm>
              <a:off x="2328058" y="5821384"/>
              <a:ext cx="472769" cy="859778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3DABBAC-3F0F-7876-7252-4551A682918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310068" y="5803389"/>
                <a:ext cx="508389" cy="8954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6430772-C1A3-CF50-4A9C-D10515A57ED9}"/>
                  </a:ext>
                </a:extLst>
              </p14:cNvPr>
              <p14:cNvContentPartPr/>
              <p14:nvPr/>
            </p14:nvContentPartPr>
            <p14:xfrm>
              <a:off x="5831926" y="3683824"/>
              <a:ext cx="17024" cy="372586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6430772-C1A3-CF50-4A9C-D10515A57ED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814193" y="3665842"/>
                <a:ext cx="52136" cy="4081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2FA19AF-1F0E-147E-10BD-AA6C1F0A43ED}"/>
                  </a:ext>
                </a:extLst>
              </p14:cNvPr>
              <p14:cNvContentPartPr/>
              <p14:nvPr/>
            </p14:nvContentPartPr>
            <p14:xfrm>
              <a:off x="6048969" y="3556893"/>
              <a:ext cx="397056" cy="634909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2FA19AF-1F0E-147E-10BD-AA6C1F0A43ED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030986" y="3538897"/>
                <a:ext cx="432662" cy="6705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1F93F5A-1FFA-625C-610C-60D2487C3604}"/>
                  </a:ext>
                </a:extLst>
              </p14:cNvPr>
              <p14:cNvContentPartPr/>
              <p14:nvPr/>
            </p14:nvContentPartPr>
            <p14:xfrm>
              <a:off x="6593279" y="3638097"/>
              <a:ext cx="349373" cy="95207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1F93F5A-1FFA-625C-610C-60D2487C360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575307" y="3620201"/>
                <a:ext cx="384957" cy="130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DDE52D6-F070-2F1C-924E-C667262812DE}"/>
                  </a:ext>
                </a:extLst>
              </p14:cNvPr>
              <p14:cNvContentPartPr/>
              <p14:nvPr/>
            </p14:nvContentPartPr>
            <p14:xfrm>
              <a:off x="7177149" y="3448439"/>
              <a:ext cx="304864" cy="582463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DDE52D6-F070-2F1C-924E-C667262812DE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159174" y="3430451"/>
                <a:ext cx="340455" cy="6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EC570F6-BBE5-8CD5-B458-407F0273B597}"/>
                  </a:ext>
                </a:extLst>
              </p14:cNvPr>
              <p14:cNvContentPartPr/>
              <p14:nvPr/>
            </p14:nvContentPartPr>
            <p14:xfrm>
              <a:off x="7681851" y="3608596"/>
              <a:ext cx="284218" cy="15851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EC570F6-BBE5-8CD5-B458-407F0273B59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663863" y="3590984"/>
                <a:ext cx="319835" cy="507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C9B34A0-A660-DFCE-4436-44186E5D295A}"/>
                  </a:ext>
                </a:extLst>
              </p14:cNvPr>
              <p14:cNvContentPartPr/>
              <p14:nvPr/>
            </p14:nvContentPartPr>
            <p14:xfrm>
              <a:off x="7642265" y="3840276"/>
              <a:ext cx="356029" cy="61262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C9B34A0-A660-DFCE-4436-44186E5D295A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624284" y="3822363"/>
                <a:ext cx="391632" cy="967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31D33A-795B-08C0-24EE-349B35C83D0C}"/>
                  </a:ext>
                </a:extLst>
              </p14:cNvPr>
              <p14:cNvContentPartPr/>
              <p14:nvPr/>
            </p14:nvContentPartPr>
            <p14:xfrm>
              <a:off x="8188285" y="3225132"/>
              <a:ext cx="445184" cy="683714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31D33A-795B-08C0-24EE-349B35C83D0C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8170305" y="3207140"/>
                <a:ext cx="480784" cy="7193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68FF49E-475D-1382-9B6D-DD0890014642}"/>
                  </a:ext>
                </a:extLst>
              </p14:cNvPr>
              <p14:cNvContentPartPr/>
              <p14:nvPr/>
            </p14:nvContentPartPr>
            <p14:xfrm>
              <a:off x="5742136" y="4426032"/>
              <a:ext cx="12370" cy="30449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68FF49E-475D-1382-9B6D-DD089001464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720808" y="4408121"/>
                <a:ext cx="54599" cy="659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31A21735-3935-A5E3-C335-8E7348BC40E0}"/>
                  </a:ext>
                </a:extLst>
              </p14:cNvPr>
              <p14:cNvContentPartPr/>
              <p14:nvPr/>
            </p14:nvContentPartPr>
            <p14:xfrm>
              <a:off x="5761575" y="4426032"/>
              <a:ext cx="12370" cy="39533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31A21735-3935-A5E3-C335-8E7348BC40E0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740958" y="4408046"/>
                <a:ext cx="53191" cy="4309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046F632-716D-1E89-9322-7220387AF0BD}"/>
                  </a:ext>
                </a:extLst>
              </p14:cNvPr>
              <p14:cNvContentPartPr/>
              <p14:nvPr/>
            </p14:nvContentPartPr>
            <p14:xfrm>
              <a:off x="5934863" y="4339764"/>
              <a:ext cx="269063" cy="570232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046F632-716D-1E89-9322-7220387AF0BD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916902" y="4321776"/>
                <a:ext cx="304627" cy="6058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C69CB3B-551E-7CD1-DA2C-D99125CAA3AF}"/>
                  </a:ext>
                </a:extLst>
              </p14:cNvPr>
              <p14:cNvContentPartPr/>
              <p14:nvPr/>
            </p14:nvContentPartPr>
            <p14:xfrm>
              <a:off x="6444838" y="4490665"/>
              <a:ext cx="252356" cy="34327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C69CB3B-551E-7CD1-DA2C-D99125CAA3AF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426864" y="4472786"/>
                <a:ext cx="287945" cy="697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89F658A-CC19-38F4-8C23-1C022B74C851}"/>
                  </a:ext>
                </a:extLst>
              </p14:cNvPr>
              <p14:cNvContentPartPr/>
              <p14:nvPr/>
            </p14:nvContentPartPr>
            <p14:xfrm>
              <a:off x="6891124" y="4238007"/>
              <a:ext cx="297852" cy="481662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89F658A-CC19-38F4-8C23-1C022B74C851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873159" y="4220021"/>
                <a:ext cx="333422" cy="5172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7BA8348-5D75-F9EA-43CA-CE0E5E47AE27}"/>
                  </a:ext>
                </a:extLst>
              </p14:cNvPr>
              <p14:cNvContentPartPr/>
              <p14:nvPr/>
            </p14:nvContentPartPr>
            <p14:xfrm>
              <a:off x="7454241" y="4356491"/>
              <a:ext cx="233906" cy="1237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7BA8348-5D75-F9EA-43CA-CE0E5E47AE27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436276" y="4335163"/>
                <a:ext cx="269477" cy="54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3B98C02B-DC12-271B-D824-5D4973E65389}"/>
                  </a:ext>
                </a:extLst>
              </p14:cNvPr>
              <p14:cNvContentPartPr/>
              <p14:nvPr/>
            </p14:nvContentPartPr>
            <p14:xfrm>
              <a:off x="7424552" y="4567250"/>
              <a:ext cx="276188" cy="35737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3B98C02B-DC12-271B-D824-5D4973E65389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7406594" y="4549381"/>
                <a:ext cx="311744" cy="711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3DA1F72B-461E-EC51-2C93-FA6B00E0A65A}"/>
                  </a:ext>
                </a:extLst>
              </p14:cNvPr>
              <p14:cNvContentPartPr/>
              <p14:nvPr/>
            </p14:nvContentPartPr>
            <p14:xfrm>
              <a:off x="7998526" y="4125497"/>
              <a:ext cx="307139" cy="491165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3DA1F72B-461E-EC51-2C93-FA6B00E0A65A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980544" y="4107506"/>
                <a:ext cx="342744" cy="5267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940E4E35-83E5-1652-3DD3-8ABB5E6E2390}"/>
                  </a:ext>
                </a:extLst>
              </p14:cNvPr>
              <p14:cNvContentPartPr/>
              <p14:nvPr/>
            </p14:nvContentPartPr>
            <p14:xfrm>
              <a:off x="6068785" y="5375607"/>
              <a:ext cx="336671" cy="20667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940E4E35-83E5-1652-3DD3-8ABB5E6E2390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050800" y="5357791"/>
                <a:ext cx="372280" cy="55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AFDFF79-2EC6-4AE1-20F6-C6E06999AE35}"/>
                  </a:ext>
                </a:extLst>
              </p14:cNvPr>
              <p14:cNvContentPartPr/>
              <p14:nvPr/>
            </p14:nvContentPartPr>
            <p14:xfrm>
              <a:off x="6073489" y="5643253"/>
              <a:ext cx="317681" cy="44283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AFDFF79-2EC6-4AE1-20F6-C6E06999AE35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055500" y="5625397"/>
                <a:ext cx="353299" cy="796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B8AB65F-5378-A9CE-26AC-891CA57F865B}"/>
                  </a:ext>
                </a:extLst>
              </p14:cNvPr>
              <p14:cNvContentPartPr/>
              <p14:nvPr/>
            </p14:nvContentPartPr>
            <p14:xfrm>
              <a:off x="6634076" y="5197928"/>
              <a:ext cx="48268" cy="39903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B8AB65F-5378-A9CE-26AC-891CA57F865B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616199" y="5179937"/>
                <a:ext cx="83665" cy="4346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1AD22F4-C8A8-5431-209F-FCD8B397AF9D}"/>
                  </a:ext>
                </a:extLst>
              </p14:cNvPr>
              <p14:cNvContentPartPr/>
              <p14:nvPr/>
            </p14:nvContentPartPr>
            <p14:xfrm>
              <a:off x="6780826" y="5065791"/>
              <a:ext cx="361906" cy="659654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1AD22F4-C8A8-5431-209F-FCD8B397AF9D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6762839" y="5047797"/>
                <a:ext cx="397521" cy="6952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8F3F04D-A162-7CF7-B39E-39CFFAB938FC}"/>
                  </a:ext>
                </a:extLst>
              </p14:cNvPr>
              <p14:cNvContentPartPr/>
              <p14:nvPr/>
            </p14:nvContentPartPr>
            <p14:xfrm>
              <a:off x="7246422" y="5265864"/>
              <a:ext cx="263418" cy="50817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8F3F04D-A162-7CF7-B39E-39CFFAB938FC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228454" y="5247971"/>
                <a:ext cx="298996" cy="862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ADB52298-3722-B1A0-92DC-B333F3E3983D}"/>
                  </a:ext>
                </a:extLst>
              </p14:cNvPr>
              <p14:cNvContentPartPr/>
              <p14:nvPr/>
            </p14:nvContentPartPr>
            <p14:xfrm>
              <a:off x="7652163" y="4906117"/>
              <a:ext cx="229560" cy="719058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ADB52298-3722-B1A0-92DC-B333F3E3983D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634201" y="4888132"/>
                <a:ext cx="265126" cy="754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83ABD7D-3FF1-4FF0-E169-17AC308ABA34}"/>
                  </a:ext>
                </a:extLst>
              </p14:cNvPr>
              <p14:cNvContentPartPr/>
              <p14:nvPr/>
            </p14:nvContentPartPr>
            <p14:xfrm>
              <a:off x="5434843" y="5098967"/>
              <a:ext cx="355976" cy="772643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83ABD7D-3FF1-4FF0-E169-17AC308ABA3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416846" y="5080973"/>
                <a:ext cx="391610" cy="8082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C4A47043-08EF-5064-368A-743468A7D47B}"/>
                  </a:ext>
                </a:extLst>
              </p14:cNvPr>
              <p14:cNvContentPartPr/>
              <p14:nvPr/>
            </p14:nvContentPartPr>
            <p14:xfrm>
              <a:off x="6860474" y="4386448"/>
              <a:ext cx="12370" cy="1237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C4A47043-08EF-5064-368A-743468A7D47B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241974" y="3767948"/>
                <a:ext cx="1237000" cy="123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B2990AF2-6901-86EA-3280-1C045747BDC5}"/>
                  </a:ext>
                </a:extLst>
              </p14:cNvPr>
              <p14:cNvContentPartPr/>
              <p14:nvPr/>
            </p14:nvContentPartPr>
            <p14:xfrm>
              <a:off x="6078681" y="6097982"/>
              <a:ext cx="287403" cy="3018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B2990AF2-6901-86EA-3280-1C045747BDC5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060696" y="6080229"/>
                <a:ext cx="323014" cy="653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54C2AA9-3F0D-8E7C-2FC3-6F7D973D6131}"/>
                  </a:ext>
                </a:extLst>
              </p14:cNvPr>
              <p14:cNvContentPartPr/>
              <p14:nvPr/>
            </p14:nvContentPartPr>
            <p14:xfrm>
              <a:off x="6197435" y="6379368"/>
              <a:ext cx="208166" cy="1237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54C2AA9-3F0D-8E7C-2FC3-6F7D973D613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6179459" y="6345007"/>
                <a:ext cx="243759" cy="804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1B8FC2A-D93B-8CD1-C09D-24153EAF5826}"/>
                  </a:ext>
                </a:extLst>
              </p14:cNvPr>
              <p14:cNvContentPartPr/>
              <p14:nvPr/>
            </p14:nvContentPartPr>
            <p14:xfrm>
              <a:off x="6636492" y="6048993"/>
              <a:ext cx="26059" cy="414593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1B8FC2A-D93B-8CD1-C09D-24153EAF5826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618643" y="6031014"/>
                <a:ext cx="61399" cy="450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E267FEE5-BC06-6A2D-4194-2A5922B3EA26}"/>
                  </a:ext>
                </a:extLst>
              </p14:cNvPr>
              <p14:cNvContentPartPr/>
              <p14:nvPr/>
            </p14:nvContentPartPr>
            <p14:xfrm>
              <a:off x="6758756" y="5893676"/>
              <a:ext cx="281631" cy="551352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E267FEE5-BC06-6A2D-4194-2A5922B3EA2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740795" y="5875681"/>
                <a:ext cx="317194" cy="5869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641B6B6-6142-908C-0A9A-A2383798A450}"/>
                  </a:ext>
                </a:extLst>
              </p14:cNvPr>
              <p14:cNvContentPartPr/>
              <p14:nvPr/>
            </p14:nvContentPartPr>
            <p14:xfrm>
              <a:off x="7167253" y="6128162"/>
              <a:ext cx="222600" cy="243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641B6B6-6142-908C-0A9A-A2383798A450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7149272" y="6110524"/>
                <a:ext cx="258202" cy="592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BF902F85-1231-B0AE-1707-E184001A8F1B}"/>
                  </a:ext>
                </a:extLst>
              </p14:cNvPr>
              <p14:cNvContentPartPr/>
              <p14:nvPr/>
            </p14:nvContentPartPr>
            <p14:xfrm>
              <a:off x="7620863" y="5779160"/>
              <a:ext cx="345578" cy="503045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BF902F85-1231-B0AE-1707-E184001A8F1B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7602883" y="5761168"/>
                <a:ext cx="381179" cy="5386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7B94BBE-68B8-8140-D1ED-6EFBA1BE365F}"/>
                  </a:ext>
                </a:extLst>
              </p14:cNvPr>
              <p14:cNvContentPartPr/>
              <p14:nvPr/>
            </p14:nvContentPartPr>
            <p14:xfrm>
              <a:off x="5405747" y="6097567"/>
              <a:ext cx="366522" cy="763959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7B94BBE-68B8-8140-D1ED-6EFBA1BE365F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387780" y="6079575"/>
                <a:ext cx="402096" cy="7995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C5C3DE70-DE19-1339-D944-2DAB9F064CE7}"/>
                  </a:ext>
                </a:extLst>
              </p14:cNvPr>
              <p14:cNvContentPartPr/>
              <p14:nvPr/>
            </p14:nvContentPartPr>
            <p14:xfrm>
              <a:off x="8012212" y="883227"/>
              <a:ext cx="25231" cy="684669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C5C3DE70-DE19-1339-D944-2DAB9F064CE7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994444" y="865238"/>
                <a:ext cx="60412" cy="7202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9F3F69A8-0A8C-9080-DE47-EB21375B4417}"/>
                  </a:ext>
                </a:extLst>
              </p14:cNvPr>
              <p14:cNvContentPartPr/>
              <p14:nvPr/>
            </p14:nvContentPartPr>
            <p14:xfrm>
              <a:off x="8313171" y="861193"/>
              <a:ext cx="418576" cy="76314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9F3F69A8-0A8C-9080-DE47-EB21375B4417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8295191" y="843203"/>
                <a:ext cx="454177" cy="79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723D6B8A-4D97-563C-1390-EF3E2D0F103C}"/>
                  </a:ext>
                </a:extLst>
              </p14:cNvPr>
              <p14:cNvContentPartPr/>
              <p14:nvPr/>
            </p14:nvContentPartPr>
            <p14:xfrm>
              <a:off x="8968343" y="1091045"/>
              <a:ext cx="203819" cy="17534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723D6B8A-4D97-563C-1390-EF3E2D0F103C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8950401" y="1073511"/>
                <a:ext cx="239344" cy="522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0A4D6252-47D6-C225-F250-CCF4010AAB90}"/>
                  </a:ext>
                </a:extLst>
              </p14:cNvPr>
              <p14:cNvContentPartPr/>
              <p14:nvPr/>
            </p14:nvContentPartPr>
            <p14:xfrm>
              <a:off x="8938656" y="1327306"/>
              <a:ext cx="348014" cy="40829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0A4D6252-47D6-C225-F250-CCF4010AAB90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8920680" y="1309399"/>
                <a:ext cx="383606" cy="762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DBDAA9BE-FC92-1F83-991C-376D3FAE4FCE}"/>
                  </a:ext>
                </a:extLst>
              </p14:cNvPr>
              <p14:cNvContentPartPr/>
              <p14:nvPr/>
            </p14:nvContentPartPr>
            <p14:xfrm>
              <a:off x="9423564" y="724694"/>
              <a:ext cx="489188" cy="699537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DBDAA9BE-FC92-1F83-991C-376D3FAE4FCE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9405579" y="706702"/>
                <a:ext cx="524798" cy="7351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2C0AD926-F674-EFC1-730F-8C2C71FA684C}"/>
                  </a:ext>
                </a:extLst>
              </p14:cNvPr>
              <p14:cNvContentPartPr/>
              <p14:nvPr/>
            </p14:nvContentPartPr>
            <p14:xfrm>
              <a:off x="9957954" y="1126272"/>
              <a:ext cx="289683" cy="34046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2C0AD926-F674-EFC1-730F-8C2C71FA684C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9939984" y="1108353"/>
                <a:ext cx="325264" cy="695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97FF97B9-5D95-6C10-363F-BD7BC0354954}"/>
                  </a:ext>
                </a:extLst>
              </p14:cNvPr>
              <p14:cNvContentPartPr/>
              <p14:nvPr/>
            </p14:nvContentPartPr>
            <p14:xfrm>
              <a:off x="10396801" y="714994"/>
              <a:ext cx="373937" cy="664678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97FF97B9-5D95-6C10-363F-BD7BC0354954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0378806" y="697001"/>
                <a:ext cx="409567" cy="7003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F6841E75-C390-FAA9-B9BC-CA2F8FCBC907}"/>
                  </a:ext>
                </a:extLst>
              </p14:cNvPr>
              <p14:cNvContentPartPr/>
              <p14:nvPr/>
            </p14:nvContentPartPr>
            <p14:xfrm>
              <a:off x="8127010" y="1912422"/>
              <a:ext cx="548650" cy="610636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F6841E75-C390-FAA9-B9BC-CA2F8FCBC907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8109021" y="1894441"/>
                <a:ext cx="584267" cy="6462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7C711262-408F-3E4C-0213-F67791753756}"/>
                  </a:ext>
                </a:extLst>
              </p14:cNvPr>
              <p14:cNvContentPartPr/>
              <p14:nvPr/>
            </p14:nvContentPartPr>
            <p14:xfrm>
              <a:off x="8849591" y="2056113"/>
              <a:ext cx="261614" cy="14645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7C711262-408F-3E4C-0213-F67791753756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8831623" y="2038253"/>
                <a:ext cx="297191" cy="500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3823C2E-D6C2-6B4B-D265-578FA90D41D8}"/>
                  </a:ext>
                </a:extLst>
              </p14:cNvPr>
              <p14:cNvContentPartPr/>
              <p14:nvPr/>
            </p14:nvContentPartPr>
            <p14:xfrm>
              <a:off x="8899071" y="2299696"/>
              <a:ext cx="340349" cy="40495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3823C2E-D6C2-6B4B-D265-578FA90D41D8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8881101" y="2281778"/>
                <a:ext cx="375929" cy="759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3B9946F9-C7C1-5BBF-4925-79577159D581}"/>
                  </a:ext>
                </a:extLst>
              </p14:cNvPr>
              <p14:cNvContentPartPr/>
              <p14:nvPr/>
            </p14:nvContentPartPr>
            <p14:xfrm>
              <a:off x="9532422" y="1783772"/>
              <a:ext cx="232619" cy="563846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3B9946F9-C7C1-5BBF-4925-79577159D581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9514445" y="1765781"/>
                <a:ext cx="268213" cy="5994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DE9992A2-1B07-8FD1-9445-6FA54078ACF1}"/>
                  </a:ext>
                </a:extLst>
              </p14:cNvPr>
              <p14:cNvContentPartPr/>
              <p14:nvPr/>
            </p14:nvContentPartPr>
            <p14:xfrm>
              <a:off x="9928266" y="2011817"/>
              <a:ext cx="263451" cy="3915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DE9992A2-1B07-8FD1-9445-6FA54078ACF1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9910271" y="1994022"/>
                <a:ext cx="299082" cy="74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307524EA-55CB-4378-2FE5-D276EC013CD4}"/>
                  </a:ext>
                </a:extLst>
              </p14:cNvPr>
              <p14:cNvContentPartPr/>
              <p14:nvPr/>
            </p14:nvContentPartPr>
            <p14:xfrm>
              <a:off x="10333910" y="1754085"/>
              <a:ext cx="23677" cy="52039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307524EA-55CB-4378-2FE5-D276EC013CD4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10316241" y="1736091"/>
                <a:ext cx="58662" cy="5560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497976E6-F955-B5A7-9223-21407E1B9EA7}"/>
                  </a:ext>
                </a:extLst>
              </p14:cNvPr>
              <p14:cNvContentPartPr/>
              <p14:nvPr/>
            </p14:nvContentPartPr>
            <p14:xfrm>
              <a:off x="10460141" y="1660291"/>
              <a:ext cx="456285" cy="718925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497976E6-F955-B5A7-9223-21407E1B9EA7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10442163" y="1642300"/>
                <a:ext cx="491882" cy="754547"/>
              </a:xfrm>
              <a:prstGeom prst="rect">
                <a:avLst/>
              </a:prstGeom>
            </p:spPr>
          </p:pic>
        </mc:Fallback>
      </mc:AlternateContent>
      <p:sp>
        <p:nvSpPr>
          <p:cNvPr id="84" name="Rectangle 83">
            <a:extLst>
              <a:ext uri="{FF2B5EF4-FFF2-40B4-BE49-F238E27FC236}">
                <a16:creationId xmlns:a16="http://schemas.microsoft.com/office/drawing/2014/main" id="{2AA09F41-4479-27A0-9FC9-329711C6D6BF}"/>
              </a:ext>
            </a:extLst>
          </p:cNvPr>
          <p:cNvSpPr/>
          <p:nvPr/>
        </p:nvSpPr>
        <p:spPr>
          <a:xfrm>
            <a:off x="146326" y="2840935"/>
            <a:ext cx="3412434" cy="38431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B825E88-315E-2E99-9E41-3B7950791E5B}"/>
              </a:ext>
            </a:extLst>
          </p:cNvPr>
          <p:cNvSpPr/>
          <p:nvPr/>
        </p:nvSpPr>
        <p:spPr>
          <a:xfrm>
            <a:off x="7534413" y="665370"/>
            <a:ext cx="3412434" cy="38431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3A5E29F-7693-0CE8-415C-0AA360EBFE00}"/>
              </a:ext>
            </a:extLst>
          </p:cNvPr>
          <p:cNvSpPr/>
          <p:nvPr/>
        </p:nvSpPr>
        <p:spPr>
          <a:xfrm>
            <a:off x="4994412" y="3371021"/>
            <a:ext cx="3412434" cy="34786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161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8768" y="247137"/>
            <a:ext cx="10606548" cy="608269"/>
          </a:xfrm>
        </p:spPr>
        <p:txBody>
          <a:bodyPr/>
          <a:lstStyle/>
          <a:p>
            <a:r>
              <a:rPr lang="en-US"/>
              <a:t>Use ‘Make ten’ to solve these calculations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05E3DE-9C12-A051-29A2-319F41A7B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624" y="204930"/>
            <a:ext cx="1243692" cy="74377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2D53AF-B929-AF63-67C3-849B0AE76AD6}"/>
              </a:ext>
            </a:extLst>
          </p:cNvPr>
          <p:cNvSpPr/>
          <p:nvPr/>
        </p:nvSpPr>
        <p:spPr>
          <a:xfrm>
            <a:off x="4663174" y="1753681"/>
            <a:ext cx="1572120" cy="64748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28 + 7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0EAFE86-434C-1F9A-93A5-95A330AE73D4}"/>
              </a:ext>
            </a:extLst>
          </p:cNvPr>
          <p:cNvSpPr/>
          <p:nvPr/>
        </p:nvSpPr>
        <p:spPr>
          <a:xfrm>
            <a:off x="1316845" y="3946917"/>
            <a:ext cx="1572120" cy="64748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25 – 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BCB018B-4EEF-9B76-8764-51C38BBEC2DA}"/>
              </a:ext>
            </a:extLst>
          </p:cNvPr>
          <p:cNvSpPr/>
          <p:nvPr/>
        </p:nvSpPr>
        <p:spPr>
          <a:xfrm>
            <a:off x="7969920" y="4293281"/>
            <a:ext cx="1572120" cy="64748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45 – 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ED59F3-B9AF-C0AD-5B4C-7BAAD0D32FFD}"/>
              </a:ext>
            </a:extLst>
          </p:cNvPr>
          <p:cNvSpPr txBox="1"/>
          <p:nvPr/>
        </p:nvSpPr>
        <p:spPr>
          <a:xfrm>
            <a:off x="11194967" y="1323604"/>
            <a:ext cx="828798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>
                <a:solidFill>
                  <a:schemeClr val="bg1"/>
                </a:solidFill>
                <a:latin typeface="Sassoon Primary"/>
                <a:ea typeface="Calibri"/>
                <a:cs typeface="Calibri"/>
              </a:rPr>
              <a:t>3 in 3</a:t>
            </a:r>
            <a:endParaRPr lang="en-GB" sz="4000">
              <a:solidFill>
                <a:schemeClr val="bg1"/>
              </a:solidFill>
              <a:latin typeface="Sassoon Primary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6C6FCBD-FE4B-6119-AEF6-EA65767C2F7D}"/>
                  </a:ext>
                </a:extLst>
              </p14:cNvPr>
              <p14:cNvContentPartPr/>
              <p14:nvPr/>
            </p14:nvContentPartPr>
            <p14:xfrm>
              <a:off x="2038873" y="4935556"/>
              <a:ext cx="419108" cy="597855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6C6FCBD-FE4B-6119-AEF6-EA65767C2F7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0886" y="4917570"/>
                <a:ext cx="454723" cy="6334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EF808CB-1C46-E930-8674-79E01F035A6B}"/>
                  </a:ext>
                </a:extLst>
              </p14:cNvPr>
              <p14:cNvContentPartPr/>
              <p14:nvPr/>
            </p14:nvContentPartPr>
            <p14:xfrm>
              <a:off x="2783838" y="4802731"/>
              <a:ext cx="469454" cy="619798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EF808CB-1C46-E930-8674-79E01F035A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65851" y="4784745"/>
                <a:ext cx="505068" cy="6554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AC26F00-A451-7901-430A-C425690E24D4}"/>
                  </a:ext>
                </a:extLst>
              </p14:cNvPr>
              <p14:cNvContentPartPr/>
              <p14:nvPr/>
            </p14:nvContentPartPr>
            <p14:xfrm>
              <a:off x="2139845" y="5048303"/>
              <a:ext cx="159196" cy="300158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AC26F00-A451-7901-430A-C425690E24D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21877" y="5030308"/>
                <a:ext cx="194773" cy="3357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092D90E-FF74-800F-580B-1E69C8F9A2E6}"/>
                  </a:ext>
                </a:extLst>
              </p14:cNvPr>
              <p14:cNvContentPartPr/>
              <p14:nvPr/>
            </p14:nvContentPartPr>
            <p14:xfrm>
              <a:off x="2911928" y="5019798"/>
              <a:ext cx="257195" cy="294447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092D90E-FF74-800F-580B-1E69C8F9A2E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93967" y="5001822"/>
                <a:ext cx="292757" cy="3300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616DB6C-8534-6C27-04ED-580E50ED3624}"/>
                  </a:ext>
                </a:extLst>
              </p14:cNvPr>
              <p14:cNvContentPartPr/>
              <p14:nvPr/>
            </p14:nvContentPartPr>
            <p14:xfrm>
              <a:off x="2742754" y="4484793"/>
              <a:ext cx="99901" cy="19521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616DB6C-8534-6C27-04ED-580E50ED362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24786" y="4467364"/>
                <a:ext cx="135477" cy="540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CBAE110-9B9A-5F4A-3094-BA7502A9B2F2}"/>
                  </a:ext>
                </a:extLst>
              </p14:cNvPr>
              <p14:cNvContentPartPr/>
              <p14:nvPr/>
            </p14:nvContentPartPr>
            <p14:xfrm>
              <a:off x="3050066" y="4069773"/>
              <a:ext cx="23272" cy="520726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CBAE110-9B9A-5F4A-3094-BA7502A9B2F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32436" y="4051780"/>
                <a:ext cx="58180" cy="5563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8AEF3E9-6A30-0F16-A86F-C6E007279462}"/>
                  </a:ext>
                </a:extLst>
              </p14:cNvPr>
              <p14:cNvContentPartPr/>
              <p14:nvPr/>
            </p14:nvContentPartPr>
            <p14:xfrm>
              <a:off x="3290049" y="4161566"/>
              <a:ext cx="237334" cy="684442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8AEF3E9-6A30-0F16-A86F-C6E00727946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72069" y="4143573"/>
                <a:ext cx="272934" cy="7200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1C87AE6-3876-3078-46CE-B2EE1A56DACA}"/>
                  </a:ext>
                </a:extLst>
              </p14:cNvPr>
              <p14:cNvContentPartPr/>
              <p14:nvPr/>
            </p14:nvContentPartPr>
            <p14:xfrm>
              <a:off x="5703329" y="2387434"/>
              <a:ext cx="127950" cy="213415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1C87AE6-3876-3078-46CE-B2EE1A56DAC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85358" y="2369470"/>
                <a:ext cx="163532" cy="2489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CC2A3FF-3F63-60F2-453E-47F846CC5AE3}"/>
                  </a:ext>
                </a:extLst>
              </p14:cNvPr>
              <p14:cNvContentPartPr/>
              <p14:nvPr/>
            </p14:nvContentPartPr>
            <p14:xfrm>
              <a:off x="5444547" y="2618985"/>
              <a:ext cx="421581" cy="550985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CC2A3FF-3F63-60F2-453E-47F846CC5AE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426561" y="2600991"/>
                <a:ext cx="457192" cy="5866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064E74B-58C6-6A77-EB17-0A73E0559469}"/>
                  </a:ext>
                </a:extLst>
              </p14:cNvPr>
              <p14:cNvContentPartPr/>
              <p14:nvPr/>
            </p14:nvContentPartPr>
            <p14:xfrm>
              <a:off x="5544291" y="2775272"/>
              <a:ext cx="205573" cy="158628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064E74B-58C6-6A77-EB17-0A73E055946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526321" y="2757287"/>
                <a:ext cx="241153" cy="1942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56699FE-6DD1-1DAA-204C-935DDE6A5D5B}"/>
                  </a:ext>
                </a:extLst>
              </p14:cNvPr>
              <p14:cNvContentPartPr/>
              <p14:nvPr/>
            </p14:nvContentPartPr>
            <p14:xfrm>
              <a:off x="6128799" y="2662097"/>
              <a:ext cx="591970" cy="605714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56699FE-6DD1-1DAA-204C-935DDE6A5D5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10806" y="2644102"/>
                <a:ext cx="627596" cy="641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8CB6C98-BC93-0A53-077E-B48AD5EA2794}"/>
                  </a:ext>
                </a:extLst>
              </p14:cNvPr>
              <p14:cNvContentPartPr/>
              <p14:nvPr/>
            </p14:nvContentPartPr>
            <p14:xfrm>
              <a:off x="6242820" y="2769233"/>
              <a:ext cx="280973" cy="404413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8CB6C98-BC93-0A53-077E-B48AD5EA279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24832" y="2751243"/>
                <a:ext cx="316589" cy="4400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ED3016E-11EA-F52B-D16E-BB4EF8A8C243}"/>
                  </a:ext>
                </a:extLst>
              </p14:cNvPr>
              <p14:cNvContentPartPr/>
              <p14:nvPr/>
            </p14:nvContentPartPr>
            <p14:xfrm>
              <a:off x="6326084" y="2133975"/>
              <a:ext cx="192273" cy="45641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ED3016E-11EA-F52B-D16E-BB4EF8A8C24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308115" y="2116146"/>
                <a:ext cx="227852" cy="809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A55F8C2-7192-92CE-33EE-015625C948F0}"/>
                  </a:ext>
                </a:extLst>
              </p14:cNvPr>
              <p14:cNvContentPartPr/>
              <p14:nvPr/>
            </p14:nvContentPartPr>
            <p14:xfrm>
              <a:off x="6355772" y="2293422"/>
              <a:ext cx="198721" cy="44531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A55F8C2-7192-92CE-33EE-015625C948F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337804" y="2275610"/>
                <a:ext cx="234297" cy="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AD4FEA9-8216-5D5E-44C6-EBEB20555ADE}"/>
                  </a:ext>
                </a:extLst>
              </p14:cNvPr>
              <p14:cNvContentPartPr/>
              <p14:nvPr/>
            </p14:nvContentPartPr>
            <p14:xfrm>
              <a:off x="6682344" y="1669884"/>
              <a:ext cx="481754" cy="714881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AD4FEA9-8216-5D5E-44C6-EBEB20555AD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664355" y="1651886"/>
                <a:ext cx="517373" cy="7505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79FBDB2-A118-B280-B255-47D3186D3746}"/>
                  </a:ext>
                </a:extLst>
              </p14:cNvPr>
              <p14:cNvContentPartPr/>
              <p14:nvPr/>
            </p14:nvContentPartPr>
            <p14:xfrm>
              <a:off x="7175396" y="1684025"/>
              <a:ext cx="580191" cy="826573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79FBDB2-A118-B280-B255-47D3186D374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157400" y="1666033"/>
                <a:ext cx="615823" cy="8621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2AA4AC0-317D-6E4C-6D48-C9E1E8885C3B}"/>
                  </a:ext>
                </a:extLst>
              </p14:cNvPr>
              <p14:cNvContentPartPr/>
              <p14:nvPr/>
            </p14:nvContentPartPr>
            <p14:xfrm>
              <a:off x="9030764" y="4950525"/>
              <a:ext cx="135502" cy="456751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2AA4AC0-317D-6E4C-6D48-C9E1E8885C3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012793" y="4932543"/>
                <a:ext cx="171085" cy="4923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C6CCBA4-CE29-E98A-F171-7740EBCA9200}"/>
                  </a:ext>
                </a:extLst>
              </p14:cNvPr>
              <p14:cNvContentPartPr/>
              <p14:nvPr/>
            </p14:nvContentPartPr>
            <p14:xfrm>
              <a:off x="8740480" y="5394235"/>
              <a:ext cx="435992" cy="515526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C6CCBA4-CE29-E98A-F171-7740EBCA920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722494" y="5376247"/>
                <a:ext cx="471605" cy="5511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7447C7E-E292-2C90-97D6-BFB7D888E21A}"/>
                  </a:ext>
                </a:extLst>
              </p14:cNvPr>
              <p14:cNvContentPartPr/>
              <p14:nvPr/>
            </p14:nvContentPartPr>
            <p14:xfrm>
              <a:off x="8876471" y="5524500"/>
              <a:ext cx="161145" cy="249289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7447C7E-E292-2C90-97D6-BFB7D888E21A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858526" y="5506540"/>
                <a:ext cx="196676" cy="2848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10B4FB1-382F-ECD0-ADB6-9A9F584D3B4A}"/>
                  </a:ext>
                </a:extLst>
              </p14:cNvPr>
              <p14:cNvContentPartPr/>
              <p14:nvPr/>
            </p14:nvContentPartPr>
            <p14:xfrm>
              <a:off x="9146474" y="4910941"/>
              <a:ext cx="267205" cy="594933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10B4FB1-382F-ECD0-ADB6-9A9F584D3B4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128517" y="4892945"/>
                <a:ext cx="302761" cy="6305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9DEFA7C-6722-1EBE-A419-B7D0F46A4DF8}"/>
                  </a:ext>
                </a:extLst>
              </p14:cNvPr>
              <p14:cNvContentPartPr/>
              <p14:nvPr/>
            </p14:nvContentPartPr>
            <p14:xfrm>
              <a:off x="9405688" y="5406683"/>
              <a:ext cx="448529" cy="619655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9DEFA7C-6722-1EBE-A419-B7D0F46A4DF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387704" y="5388691"/>
                <a:ext cx="484138" cy="65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4097D8F-B0CA-4EE1-0B81-D9DD34E9D612}"/>
                  </a:ext>
                </a:extLst>
              </p14:cNvPr>
              <p14:cNvContentPartPr/>
              <p14:nvPr/>
            </p14:nvContentPartPr>
            <p14:xfrm>
              <a:off x="9403773" y="5539270"/>
              <a:ext cx="326333" cy="364467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4097D8F-B0CA-4EE1-0B81-D9DD34E9D61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385783" y="5521281"/>
                <a:ext cx="361953" cy="400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5E8A9B0-9E5B-B890-37FA-E93DD4CC749F}"/>
                  </a:ext>
                </a:extLst>
              </p14:cNvPr>
              <p14:cNvContentPartPr/>
              <p14:nvPr/>
            </p14:nvContentPartPr>
            <p14:xfrm>
              <a:off x="9710552" y="4247902"/>
              <a:ext cx="553210" cy="804676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5E8A9B0-9E5B-B890-37FA-E93DD4CC749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692567" y="4229908"/>
                <a:ext cx="588820" cy="840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9862E40-E9EB-E755-0BDF-C9E31A651450}"/>
                  </a:ext>
                </a:extLst>
              </p14:cNvPr>
              <p14:cNvContentPartPr/>
              <p14:nvPr/>
            </p14:nvContentPartPr>
            <p14:xfrm>
              <a:off x="10344256" y="4536183"/>
              <a:ext cx="310758" cy="738721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9862E40-E9EB-E755-0BDF-C9E31A65145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0326293" y="4518192"/>
                <a:ext cx="346325" cy="774344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D6851685-8C79-FA56-7A74-935EE605B141}"/>
              </a:ext>
            </a:extLst>
          </p:cNvPr>
          <p:cNvSpPr/>
          <p:nvPr/>
        </p:nvSpPr>
        <p:spPr>
          <a:xfrm>
            <a:off x="6242326" y="1637195"/>
            <a:ext cx="2385391" cy="19436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A099FEB-B3AB-17B2-EC9F-B990482ED728}"/>
              </a:ext>
            </a:extLst>
          </p:cNvPr>
          <p:cNvSpPr/>
          <p:nvPr/>
        </p:nvSpPr>
        <p:spPr>
          <a:xfrm>
            <a:off x="4629978" y="2421282"/>
            <a:ext cx="2252870" cy="20651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85907C-6772-C1B7-BA43-877433BBAAF0}"/>
              </a:ext>
            </a:extLst>
          </p:cNvPr>
          <p:cNvSpPr/>
          <p:nvPr/>
        </p:nvSpPr>
        <p:spPr>
          <a:xfrm>
            <a:off x="1250673" y="4618934"/>
            <a:ext cx="2650435" cy="19988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D0CC128-4CF0-E365-0090-BC197AC2E669}"/>
              </a:ext>
            </a:extLst>
          </p:cNvPr>
          <p:cNvSpPr/>
          <p:nvPr/>
        </p:nvSpPr>
        <p:spPr>
          <a:xfrm>
            <a:off x="2995543" y="3779630"/>
            <a:ext cx="530087" cy="2849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EEAA2D-FE3D-2840-6D1D-BA197976B862}"/>
              </a:ext>
            </a:extLst>
          </p:cNvPr>
          <p:cNvSpPr/>
          <p:nvPr/>
        </p:nvSpPr>
        <p:spPr>
          <a:xfrm>
            <a:off x="9566412" y="3801717"/>
            <a:ext cx="1203740" cy="23080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A067F85-DE8F-F417-357B-524916E2B0F7}"/>
              </a:ext>
            </a:extLst>
          </p:cNvPr>
          <p:cNvSpPr/>
          <p:nvPr/>
        </p:nvSpPr>
        <p:spPr>
          <a:xfrm rot="5400000">
            <a:off x="8506238" y="4409108"/>
            <a:ext cx="1203740" cy="23080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870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ECEA5EEF-3A42-F877-EAA6-F690F40DA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 solve problems in context using addition and subtraction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932C8C4C-7507-4039-9809-3AE36DCC5732}"/>
              </a:ext>
            </a:extLst>
          </p:cNvPr>
          <p:cNvSpPr/>
          <p:nvPr/>
        </p:nvSpPr>
        <p:spPr>
          <a:xfrm>
            <a:off x="1334953" y="1598644"/>
            <a:ext cx="1034321" cy="101933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CAE3CB7E-38A6-4F8D-A1E6-D405E43ECEB1}"/>
              </a:ext>
            </a:extLst>
          </p:cNvPr>
          <p:cNvSpPr/>
          <p:nvPr/>
        </p:nvSpPr>
        <p:spPr>
          <a:xfrm>
            <a:off x="8602537" y="1830326"/>
            <a:ext cx="1034321" cy="101933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A727E20B-A05A-4A07-9C4E-FA02DA600BF9}"/>
              </a:ext>
            </a:extLst>
          </p:cNvPr>
          <p:cNvSpPr/>
          <p:nvPr/>
        </p:nvSpPr>
        <p:spPr>
          <a:xfrm>
            <a:off x="8975043" y="5140034"/>
            <a:ext cx="1034321" cy="101933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6B96B244-4919-4FE5-916A-C02C084E0BCF}"/>
              </a:ext>
            </a:extLst>
          </p:cNvPr>
          <p:cNvSpPr/>
          <p:nvPr/>
        </p:nvSpPr>
        <p:spPr>
          <a:xfrm>
            <a:off x="4938979" y="3118515"/>
            <a:ext cx="1034321" cy="101933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ar: 5 Points 8">
            <a:extLst>
              <a:ext uri="{FF2B5EF4-FFF2-40B4-BE49-F238E27FC236}">
                <a16:creationId xmlns:a16="http://schemas.microsoft.com/office/drawing/2014/main" id="{82265CE6-8C2B-4289-85E8-95F1B3AEE60F}"/>
              </a:ext>
            </a:extLst>
          </p:cNvPr>
          <p:cNvSpPr/>
          <p:nvPr/>
        </p:nvSpPr>
        <p:spPr>
          <a:xfrm>
            <a:off x="1486012" y="4577009"/>
            <a:ext cx="1034321" cy="101933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03CACBE-76B2-CAC3-E4A6-E5F6AA270740}"/>
              </a:ext>
            </a:extLst>
          </p:cNvPr>
          <p:cNvSpPr txBox="1">
            <a:spLocks/>
          </p:cNvSpPr>
          <p:nvPr/>
        </p:nvSpPr>
        <p:spPr>
          <a:xfrm>
            <a:off x="6228831" y="4816868"/>
            <a:ext cx="2566253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4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50E4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/>
              <a:t>Dienes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DA4A333-8AD6-AC73-FCD9-49473BCB06A4}"/>
              </a:ext>
            </a:extLst>
          </p:cNvPr>
          <p:cNvSpPr txBox="1">
            <a:spLocks/>
          </p:cNvSpPr>
          <p:nvPr/>
        </p:nvSpPr>
        <p:spPr>
          <a:xfrm>
            <a:off x="2234895" y="1304049"/>
            <a:ext cx="216734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4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50E4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/>
              <a:t>add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9C5326B-9A92-8E5E-B27B-0F42CC7D6D90}"/>
              </a:ext>
            </a:extLst>
          </p:cNvPr>
          <p:cNvSpPr txBox="1">
            <a:spLocks/>
          </p:cNvSpPr>
          <p:nvPr/>
        </p:nvSpPr>
        <p:spPr>
          <a:xfrm>
            <a:off x="2372726" y="4699358"/>
            <a:ext cx="2566253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4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50E4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/>
              <a:t>more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D8A7B01-06C8-5A9E-0395-730ADAEF1574}"/>
              </a:ext>
            </a:extLst>
          </p:cNvPr>
          <p:cNvSpPr txBox="1">
            <a:spLocks/>
          </p:cNvSpPr>
          <p:nvPr/>
        </p:nvSpPr>
        <p:spPr>
          <a:xfrm>
            <a:off x="3407047" y="5649699"/>
            <a:ext cx="2566253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4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50E4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/>
              <a:t>less	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404B581-4A58-CC4D-7AAC-AF8F0CFF8E0A}"/>
              </a:ext>
            </a:extLst>
          </p:cNvPr>
          <p:cNvSpPr txBox="1">
            <a:spLocks/>
          </p:cNvSpPr>
          <p:nvPr/>
        </p:nvSpPr>
        <p:spPr>
          <a:xfrm>
            <a:off x="5650260" y="1613529"/>
            <a:ext cx="285396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4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50E4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/>
              <a:t>‘Make ten’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668136D-CA73-D653-4E0C-DE84CC092983}"/>
              </a:ext>
            </a:extLst>
          </p:cNvPr>
          <p:cNvSpPr txBox="1">
            <a:spLocks/>
          </p:cNvSpPr>
          <p:nvPr/>
        </p:nvSpPr>
        <p:spPr>
          <a:xfrm>
            <a:off x="7077242" y="3628180"/>
            <a:ext cx="2566253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4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50E4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/>
              <a:t>cost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3C32FC8-E1C1-5176-790B-EAACBE044B8C}"/>
              </a:ext>
            </a:extLst>
          </p:cNvPr>
          <p:cNvSpPr txBox="1">
            <a:spLocks/>
          </p:cNvSpPr>
          <p:nvPr/>
        </p:nvSpPr>
        <p:spPr>
          <a:xfrm>
            <a:off x="720045" y="3070600"/>
            <a:ext cx="2566253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4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50E4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/>
              <a:t>subtract	</a:t>
            </a:r>
          </a:p>
        </p:txBody>
      </p:sp>
    </p:spTree>
    <p:extLst>
      <p:ext uri="{BB962C8B-B14F-4D97-AF65-F5344CB8AC3E}">
        <p14:creationId xmlns:p14="http://schemas.microsoft.com/office/powerpoint/2010/main" val="4293628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Making bracelets for the school fair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57001" y="5286031"/>
            <a:ext cx="10080000" cy="8634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US"/>
            </a:br>
            <a:endParaRPr lang="en-US"/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380192" y="1505892"/>
          <a:ext cx="3729507" cy="2513655"/>
        </p:xfrm>
        <a:graphic>
          <a:graphicData uri="http://schemas.openxmlformats.org/drawingml/2006/table">
            <a:tbl>
              <a:tblPr bandRow="1"/>
              <a:tblGrid>
                <a:gridCol w="73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3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red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953107"/>
                  </a:ext>
                </a:extLst>
              </a:tr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blue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green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yellow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black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>
            <a:off x="4987425" y="2386257"/>
            <a:ext cx="1830008" cy="100342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9F3E104-261B-1143-9D2E-2FB56CEEDD84}"/>
              </a:ext>
            </a:extLst>
          </p:cNvPr>
          <p:cNvSpPr>
            <a:spLocks noChangeAspect="1"/>
          </p:cNvSpPr>
          <p:nvPr/>
        </p:nvSpPr>
        <p:spPr>
          <a:xfrm>
            <a:off x="574511" y="1571636"/>
            <a:ext cx="360000" cy="360000"/>
          </a:xfrm>
          <a:prstGeom prst="ellipse">
            <a:avLst/>
          </a:prstGeom>
          <a:solidFill>
            <a:srgbClr val="DC231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3123041-CC4F-194C-9367-444146D07852}"/>
              </a:ext>
            </a:extLst>
          </p:cNvPr>
          <p:cNvSpPr>
            <a:spLocks noChangeAspect="1"/>
          </p:cNvSpPr>
          <p:nvPr/>
        </p:nvSpPr>
        <p:spPr>
          <a:xfrm>
            <a:off x="574511" y="2582038"/>
            <a:ext cx="360000" cy="360000"/>
          </a:xfrm>
          <a:prstGeom prst="ellipse">
            <a:avLst/>
          </a:prstGeom>
          <a:solidFill>
            <a:srgbClr val="89C97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14D147-BBFF-ED46-814E-BC67B568FC11}"/>
              </a:ext>
            </a:extLst>
          </p:cNvPr>
          <p:cNvSpPr>
            <a:spLocks noChangeAspect="1"/>
          </p:cNvSpPr>
          <p:nvPr/>
        </p:nvSpPr>
        <p:spPr>
          <a:xfrm>
            <a:off x="574511" y="3087239"/>
            <a:ext cx="360000" cy="360000"/>
          </a:xfrm>
          <a:prstGeom prst="ellipse">
            <a:avLst/>
          </a:prstGeom>
          <a:solidFill>
            <a:srgbClr val="FFD93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1D34132-A694-D948-8615-02F26A9B4918}"/>
              </a:ext>
            </a:extLst>
          </p:cNvPr>
          <p:cNvSpPr>
            <a:spLocks noChangeAspect="1"/>
          </p:cNvSpPr>
          <p:nvPr/>
        </p:nvSpPr>
        <p:spPr>
          <a:xfrm>
            <a:off x="574511" y="3592440"/>
            <a:ext cx="360000" cy="360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215DBE5-5424-F14C-ADA4-AD7F44F7CA1C}"/>
              </a:ext>
            </a:extLst>
          </p:cNvPr>
          <p:cNvSpPr>
            <a:spLocks noChangeAspect="1"/>
          </p:cNvSpPr>
          <p:nvPr/>
        </p:nvSpPr>
        <p:spPr>
          <a:xfrm>
            <a:off x="574511" y="2076837"/>
            <a:ext cx="360000" cy="360000"/>
          </a:xfrm>
          <a:prstGeom prst="ellipse">
            <a:avLst/>
          </a:prstGeom>
          <a:solidFill>
            <a:srgbClr val="1F61C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b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D548A39-285C-87A4-04A2-D41A2D114EC6}"/>
              </a:ext>
            </a:extLst>
          </p:cNvPr>
          <p:cNvGrpSpPr/>
          <p:nvPr/>
        </p:nvGrpSpPr>
        <p:grpSpPr>
          <a:xfrm>
            <a:off x="95905" y="5359241"/>
            <a:ext cx="10428211" cy="681249"/>
            <a:chOff x="208257" y="2652647"/>
            <a:chExt cx="10428211" cy="68124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4FBBFE8-B5BF-DE8F-0341-D7542BE908C9}"/>
                </a:ext>
              </a:extLst>
            </p:cNvPr>
            <p:cNvGrpSpPr/>
            <p:nvPr/>
          </p:nvGrpSpPr>
          <p:grpSpPr>
            <a:xfrm>
              <a:off x="528174" y="2652647"/>
              <a:ext cx="9777250" cy="399838"/>
              <a:chOff x="-6019800" y="2972729"/>
              <a:chExt cx="5725244" cy="273600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88DF757-C43B-1B95-7286-BA6CB863C4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019800" y="3109529"/>
                <a:ext cx="572524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F0A5A33-8F1E-BD98-5A43-5E857E40D99E}"/>
                  </a:ext>
                </a:extLst>
              </p:cNvPr>
              <p:cNvGrpSpPr/>
              <p:nvPr/>
            </p:nvGrpSpPr>
            <p:grpSpPr>
              <a:xfrm>
                <a:off x="-6019800" y="2972729"/>
                <a:ext cx="5725244" cy="273600"/>
                <a:chOff x="-6019800" y="2972729"/>
                <a:chExt cx="5725244" cy="273600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BA5AC1E9-9A04-46E7-8A31-E9AB061128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601980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F15BA203-AF6A-BFC8-3319-6ABC79D647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44728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F4BC171E-4286-AAEB-8A41-B730B4052E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87476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6A85288E-7B57-4DAA-AF79-4CDF42DC1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30224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F34E08EF-C457-51C0-2AAA-959D0E0BF9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72972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DCC0C3FE-EF22-9E56-8C18-00763591D9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15720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801BEFE6-8227-2052-6B1A-9D375B51B6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58468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5130BB5-7B64-9612-D2F2-1E72BDE4DF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01216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BB01F899-DAD3-2B29-7C9E-0A7718D8E9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43964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7425E9CB-98CB-E7FD-0DDC-9667C004B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86712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62D2DFA9-E228-C009-8879-F526A8F452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94556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3784541-2CDF-E223-582A-CB273EB3E4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73354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FB727C0A-9814-BFF5-CD24-ECFF579A79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16102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A462BFED-7C95-DF3D-9B43-61DF6441D3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58850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EE6150AB-0E4D-6AE5-A49F-242F27F04B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01598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36E2745-7CBF-1489-7168-DE05E9529A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44346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8352D3E6-725B-2246-74AB-CB07B6D501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87094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8AE0FA16-FE53-169A-8098-C1188F1D65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29842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FF0893B-6685-BF11-4B8C-A9D92C0A70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72590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F33AC889-15C0-89DB-471E-9256330351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15338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75E6C9A4-D124-9322-2D62-6B37A95CD8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8086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41F3CA72-F561-4551-879C-98303CCB90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96254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9E2F1D1C-E281-DAE2-FAB8-08E4BAC89B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90529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3649A28D-AC83-9383-E8DC-E92EAD5DF6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84804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3953614D-AFB0-BD59-081E-5AC7DE95AB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79079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70FC3116-2FEA-9C55-DB0E-4A208E8B86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67628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3023FABA-7C5F-DB67-4917-0E53BCC4E2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61903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488540FE-5125-7ED4-C3FF-9D97CE16A6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56178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E985B340-8EA9-A96D-F20E-BEF103949C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50453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28E299BA-E9C4-D780-62FB-CB03DA5019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39002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AB65F49C-9E0B-8BEB-843E-04A3447B4F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33277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578EA990-DE2B-364A-BBB3-BA7A138C79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27552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3E208A70-094D-D4AF-79BB-13C88B3ECC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21827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8977271A-EAEA-BA10-6EAD-FA3985D909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10376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C645F35F-CB31-CC8C-2DA6-F0ABD1B4F0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04651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0DA9B85F-7F26-A65B-7728-FBC83B4320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98926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2C52B59F-0112-23E6-4731-0E4A5B4641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93201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503FFAE0-04A1-DC36-DBF6-DA928DC875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81750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02EF253B-5E79-B93D-81EA-D23F56F477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76025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6C95C424-43D8-EE1C-B90E-17311F066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70300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5441E6C6-59E4-9D40-089F-E5AD016C04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64575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72644AFD-11A9-2A92-3F12-084CAA99E8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53124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C7E296F1-78C1-B8D7-3CFC-45D1F3CF97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47399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E752650-488B-D127-2529-8500FB1226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41674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91A43B70-075E-60F7-9EE0-A17A2B3FA7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35949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B509F61E-A8CC-58DF-44D3-F693BC745A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24498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6DD6AC83-E17D-0CC4-1EC1-B818AC592B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18773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2E6AF0C5-A71C-8866-87F8-D911C29F3B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13048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C8DBD177-5E36-4C10-5EFA-24AFD96D0A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07323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D071AF3C-06E8-269B-DDE8-5AC52B1F4A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95872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E5CE99C9-C8DE-5589-252D-362A5CBFAE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90147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0E1A3862-3738-AD93-84A4-CBEC3AF45C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84422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54BC5E86-B741-407F-2BB0-ACDC4E248E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78697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F257100-6D30-9F19-B9E1-4BAD544911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67246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2B7D5E2D-56F4-0A60-3004-430495F373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61521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86B898C-A568-83B7-38EC-A4A178AF04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55796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89658870-312F-1C88-0ED6-0E7C4FFE3D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50071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86D3951-EE49-C64A-08B7-8E22914E4A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38620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EDD8A3BC-F7C1-502D-397B-DC6BAB9FB4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32895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FB6C7355-6B0A-3799-1633-068A7BBB16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7170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C658E8CB-D4E9-06F3-39D1-FF70E3C573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1445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8C74A466-735B-88D1-F9B1-A75B4F2A40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09994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E240A0B7-2917-016D-0FAE-51114E558E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04269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A4909503-60DB-47BE-CE8F-9F64388D38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98544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908A4E0A-1D6C-45C4-08A9-BC5F4AE962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92819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96CA175A-94D8-F65F-5C44-3FEAFD4D44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81368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BC4E1C27-382D-436D-3F40-31E8E8539D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75643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397694CA-4A93-249E-DF3F-C77C9DCB1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69918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0098BBAC-8D8D-2E0A-E1FF-9794F2DFFC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64193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2A2B5C45-78C7-C6F0-1AF1-3BA99056AB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52742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8932231F-EFB5-9A0D-5E86-BF58EC189B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47017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21F96F33-0B24-749D-3173-0531EE856F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41292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81040115-BD25-1083-6FD3-6714EE14DF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35567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E3E06A48-61D1-B4B1-BFB0-ED7B14129C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24116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3F99A8E9-7381-EBE0-B9B8-CAFDE69598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18391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A4D33694-E749-265F-1F2D-C2547C993D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12666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E6E18C95-37D5-28D0-91B5-F934A2A61E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06941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1A092508-20A0-C6F2-2E87-4BE9AB91C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95490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657C55CC-BA14-C41C-B8E3-0C789A3547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89765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1634F801-3D9A-E288-9F8C-B9724EB6B5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84040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E66B025-ADD3-40F5-74BD-1A45D81E49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78315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80E1840F-CE35-80DD-91CA-8180228356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66864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B791005A-4980-C811-1FEF-9960892EC2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61139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6B4FE746-BE36-6F25-B0DB-2427D99C8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55414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10FC58C1-9572-3DBD-1F22-B568428E88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49689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7C0C214C-3BEA-906E-3AD6-F8C7B737E2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38238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F7601491-8120-4D7A-7BDB-51CC776D5A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32513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5727D469-C4B6-399D-3046-217242934A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788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6B1CC92F-3DB4-B968-75FD-B963C2F54A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1063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B2DC24A8-B786-2F59-98E4-1877F59C71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09612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8524AE1-9191-0BBA-9A65-7E14302F38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03887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7725DCBA-E8B7-5974-FCA8-0013F0A600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98162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6074770C-ABC9-02B1-81AF-FE83E5DFD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92437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F2C07B44-FE33-1E39-EBD8-03C5D58D30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80986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8A6F0FC3-9633-B409-1992-AD77D324BC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75261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1CEEE959-2E95-CEB4-9E03-DB95F99EC3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69536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EADE89C8-2C17-7F91-1597-455CE8B5C7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63811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0F2AB670-A5B9-9552-1947-E46815D25C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2360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A7E5AED0-C871-860C-664F-670FC78F85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6635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7AFDC984-5542-F75A-97CF-1AC6199B8F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0910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77D92D9B-31D9-5694-9331-01D195A048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5185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354110E-B0C6-D429-53B3-0F42D269B373}"/>
                </a:ext>
              </a:extLst>
            </p:cNvPr>
            <p:cNvSpPr txBox="1"/>
            <p:nvPr/>
          </p:nvSpPr>
          <p:spPr>
            <a:xfrm>
              <a:off x="9991296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100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DADAF41-56D9-69D7-DEE0-BE685DCF8FDF}"/>
                </a:ext>
              </a:extLst>
            </p:cNvPr>
            <p:cNvSpPr txBox="1"/>
            <p:nvPr/>
          </p:nvSpPr>
          <p:spPr>
            <a:xfrm>
              <a:off x="9012993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90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3CAE08A-CC0E-270B-F646-0D097A238BB2}"/>
                </a:ext>
              </a:extLst>
            </p:cNvPr>
            <p:cNvSpPr txBox="1"/>
            <p:nvPr/>
          </p:nvSpPr>
          <p:spPr>
            <a:xfrm>
              <a:off x="8034689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80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5426A90-5B10-DF24-292C-0CE0657E1F5F}"/>
                </a:ext>
              </a:extLst>
            </p:cNvPr>
            <p:cNvSpPr txBox="1"/>
            <p:nvPr/>
          </p:nvSpPr>
          <p:spPr>
            <a:xfrm>
              <a:off x="7056385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70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55FE92D-D49D-8B9B-7298-4EF9D14B7564}"/>
                </a:ext>
              </a:extLst>
            </p:cNvPr>
            <p:cNvSpPr txBox="1"/>
            <p:nvPr/>
          </p:nvSpPr>
          <p:spPr>
            <a:xfrm>
              <a:off x="6078081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60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8CA7F8E-79DB-3CE1-3281-1C6EDCA6680D}"/>
                </a:ext>
              </a:extLst>
            </p:cNvPr>
            <p:cNvSpPr txBox="1"/>
            <p:nvPr/>
          </p:nvSpPr>
          <p:spPr>
            <a:xfrm>
              <a:off x="5099777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50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14F436A-8CE0-372C-3868-948B4AA4E038}"/>
                </a:ext>
              </a:extLst>
            </p:cNvPr>
            <p:cNvSpPr txBox="1"/>
            <p:nvPr/>
          </p:nvSpPr>
          <p:spPr>
            <a:xfrm>
              <a:off x="4121473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40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3C932B1-7315-DD46-EC44-9E989E99E7C5}"/>
                </a:ext>
              </a:extLst>
            </p:cNvPr>
            <p:cNvSpPr txBox="1"/>
            <p:nvPr/>
          </p:nvSpPr>
          <p:spPr>
            <a:xfrm>
              <a:off x="3143169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30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26B4586-9A3C-6766-EE25-743C5F78B8BA}"/>
                </a:ext>
              </a:extLst>
            </p:cNvPr>
            <p:cNvSpPr txBox="1"/>
            <p:nvPr/>
          </p:nvSpPr>
          <p:spPr>
            <a:xfrm>
              <a:off x="2164865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20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8BDBBA5-457D-F23E-6D8A-599F49E29EB5}"/>
                </a:ext>
              </a:extLst>
            </p:cNvPr>
            <p:cNvSpPr txBox="1"/>
            <p:nvPr/>
          </p:nvSpPr>
          <p:spPr>
            <a:xfrm>
              <a:off x="1186561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10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B30C042-7744-87FE-E4FA-943CA23DBB9C}"/>
                </a:ext>
              </a:extLst>
            </p:cNvPr>
            <p:cNvSpPr txBox="1"/>
            <p:nvPr/>
          </p:nvSpPr>
          <p:spPr>
            <a:xfrm>
              <a:off x="208257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7A0F2E97-C8B3-C8A5-C052-4D4CDC67DA98}"/>
              </a:ext>
            </a:extLst>
          </p:cNvPr>
          <p:cNvSpPr/>
          <p:nvPr/>
        </p:nvSpPr>
        <p:spPr>
          <a:xfrm>
            <a:off x="7971902" y="2347215"/>
            <a:ext cx="1830008" cy="100342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7E647B-7490-848E-0300-78CBA1450715}"/>
              </a:ext>
            </a:extLst>
          </p:cNvPr>
          <p:cNvSpPr>
            <a:spLocks noChangeAspect="1"/>
          </p:cNvSpPr>
          <p:nvPr/>
        </p:nvSpPr>
        <p:spPr>
          <a:xfrm>
            <a:off x="5402181" y="2272806"/>
            <a:ext cx="360000" cy="360000"/>
          </a:xfrm>
          <a:prstGeom prst="ellipse">
            <a:avLst/>
          </a:prstGeom>
          <a:solidFill>
            <a:srgbClr val="DC231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02B8C5C-E9FB-63E2-D174-E60B2B2F89DA}"/>
              </a:ext>
            </a:extLst>
          </p:cNvPr>
          <p:cNvSpPr>
            <a:spLocks noChangeAspect="1"/>
          </p:cNvSpPr>
          <p:nvPr/>
        </p:nvSpPr>
        <p:spPr>
          <a:xfrm>
            <a:off x="6019899" y="2273952"/>
            <a:ext cx="360000" cy="360000"/>
          </a:xfrm>
          <a:prstGeom prst="ellipse">
            <a:avLst/>
          </a:prstGeom>
          <a:solidFill>
            <a:srgbClr val="89C97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990516-55BF-C862-1EEE-715FB5709B1E}"/>
              </a:ext>
            </a:extLst>
          </p:cNvPr>
          <p:cNvSpPr>
            <a:spLocks noChangeAspect="1"/>
          </p:cNvSpPr>
          <p:nvPr/>
        </p:nvSpPr>
        <p:spPr>
          <a:xfrm>
            <a:off x="8244923" y="2223388"/>
            <a:ext cx="360000" cy="360000"/>
          </a:xfrm>
          <a:prstGeom prst="ellipse">
            <a:avLst/>
          </a:prstGeom>
          <a:solidFill>
            <a:srgbClr val="DC231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09022FF-241C-C8B8-8D8B-711D829FA416}"/>
              </a:ext>
            </a:extLst>
          </p:cNvPr>
          <p:cNvSpPr>
            <a:spLocks noChangeAspect="1"/>
          </p:cNvSpPr>
          <p:nvPr/>
        </p:nvSpPr>
        <p:spPr>
          <a:xfrm>
            <a:off x="8706906" y="2150666"/>
            <a:ext cx="360000" cy="360000"/>
          </a:xfrm>
          <a:prstGeom prst="ellipse">
            <a:avLst/>
          </a:prstGeom>
          <a:solidFill>
            <a:srgbClr val="89C97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6B0BA0C-9481-2EFC-BF43-111CC1ECFC86}"/>
              </a:ext>
            </a:extLst>
          </p:cNvPr>
          <p:cNvSpPr>
            <a:spLocks noChangeAspect="1"/>
          </p:cNvSpPr>
          <p:nvPr/>
        </p:nvSpPr>
        <p:spPr>
          <a:xfrm>
            <a:off x="9185813" y="2238238"/>
            <a:ext cx="360000" cy="360000"/>
          </a:xfrm>
          <a:prstGeom prst="ellipse">
            <a:avLst/>
          </a:prstGeom>
          <a:solidFill>
            <a:srgbClr val="1F61C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28170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E433D9-3D2B-3E4C-375B-C9A24342D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add     subtract     ‘Make ten’     more     less     cost     Dienes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366484" y="862512"/>
            <a:ext cx="4184777" cy="1983509"/>
          </a:xfrm>
          <a:prstGeom prst="wedgeRectCallout">
            <a:avLst>
              <a:gd name="adj1" fmla="val -37173"/>
              <a:gd name="adj2" fmla="val 80352"/>
            </a:avLst>
          </a:prstGeom>
          <a:solidFill>
            <a:schemeClr val="bg1"/>
          </a:solidFill>
          <a:ln w="19050" cmpd="sng">
            <a:solidFill>
              <a:srgbClr val="E50E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Century Gothic" panose="020B0502020202020204" pitchFamily="34" charset="0"/>
              </a:rPr>
              <a:t>I choose this bracelet. </a:t>
            </a:r>
          </a:p>
          <a:p>
            <a:pPr algn="ctr"/>
            <a:r>
              <a:rPr lang="en-GB" sz="2400">
                <a:solidFill>
                  <a:schemeClr val="tx1"/>
                </a:solidFill>
                <a:latin typeface="Century Gothic" panose="020B0502020202020204" pitchFamily="34" charset="0"/>
              </a:rPr>
              <a:t>A blue bead costs 4 p and a red bead costs 7 p. </a:t>
            </a:r>
          </a:p>
          <a:p>
            <a:pPr algn="ctr"/>
            <a:r>
              <a:rPr lang="en-GB" sz="2400">
                <a:solidFill>
                  <a:schemeClr val="tx1"/>
                </a:solidFill>
                <a:latin typeface="Century Gothic" panose="020B0502020202020204" pitchFamily="34" charset="0"/>
              </a:rPr>
              <a:t>You need to calculate four plus seven. </a:t>
            </a:r>
          </a:p>
        </p:txBody>
      </p:sp>
      <p:sp>
        <p:nvSpPr>
          <p:cNvPr id="16" name="Rectangular Callout 15"/>
          <p:cNvSpPr/>
          <p:nvPr/>
        </p:nvSpPr>
        <p:spPr>
          <a:xfrm flipH="1">
            <a:off x="4927225" y="3607240"/>
            <a:ext cx="4612955" cy="1770934"/>
          </a:xfrm>
          <a:prstGeom prst="wedgeRectCallout">
            <a:avLst>
              <a:gd name="adj1" fmla="val -58948"/>
              <a:gd name="adj2" fmla="val 6903"/>
            </a:avLst>
          </a:prstGeom>
          <a:solidFill>
            <a:schemeClr val="bg1"/>
          </a:solidFill>
          <a:ln w="19050" cmpd="sng">
            <a:solidFill>
              <a:srgbClr val="E50E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Century Gothic" panose="020B0502020202020204" pitchFamily="34" charset="0"/>
              </a:rPr>
              <a:t>I know that four plus six is ten, and seven is one more than six, so the answer is 11 p. </a:t>
            </a:r>
          </a:p>
          <a:p>
            <a:pPr algn="ctr"/>
            <a:r>
              <a:rPr lang="en-GB" sz="2400">
                <a:solidFill>
                  <a:schemeClr val="tx1"/>
                </a:solidFill>
                <a:latin typeface="Century Gothic" panose="020B0502020202020204" pitchFamily="34" charset="0"/>
              </a:rPr>
              <a:t>I used the 'Make ten' strategy.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B0810E5-3AA0-E59C-BA1D-F8CC7A6B2386}"/>
              </a:ext>
            </a:extLst>
          </p:cNvPr>
          <p:cNvGraphicFramePr>
            <a:graphicFrameLocks noGrp="1"/>
          </p:cNvGraphicFramePr>
          <p:nvPr/>
        </p:nvGraphicFramePr>
        <p:xfrm>
          <a:off x="7162208" y="153754"/>
          <a:ext cx="3729507" cy="2513655"/>
        </p:xfrm>
        <a:graphic>
          <a:graphicData uri="http://schemas.openxmlformats.org/drawingml/2006/table">
            <a:tbl>
              <a:tblPr bandRow="1"/>
              <a:tblGrid>
                <a:gridCol w="73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3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red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953107"/>
                  </a:ext>
                </a:extLst>
              </a:tr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blue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green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yellow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black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F7E27C3E-F644-55A0-BA4C-246BE38C8AC1}"/>
              </a:ext>
            </a:extLst>
          </p:cNvPr>
          <p:cNvSpPr>
            <a:spLocks noChangeAspect="1"/>
          </p:cNvSpPr>
          <p:nvPr/>
        </p:nvSpPr>
        <p:spPr>
          <a:xfrm>
            <a:off x="7356527" y="219498"/>
            <a:ext cx="360000" cy="360000"/>
          </a:xfrm>
          <a:prstGeom prst="ellipse">
            <a:avLst/>
          </a:prstGeom>
          <a:solidFill>
            <a:srgbClr val="DC231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FD4EC4-9ADA-15B2-8A4D-46E29FBA9F09}"/>
              </a:ext>
            </a:extLst>
          </p:cNvPr>
          <p:cNvSpPr>
            <a:spLocks noChangeAspect="1"/>
          </p:cNvSpPr>
          <p:nvPr/>
        </p:nvSpPr>
        <p:spPr>
          <a:xfrm>
            <a:off x="7356527" y="1229900"/>
            <a:ext cx="360000" cy="360000"/>
          </a:xfrm>
          <a:prstGeom prst="ellipse">
            <a:avLst/>
          </a:prstGeom>
          <a:solidFill>
            <a:srgbClr val="89C97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049087D-C4B6-8E64-B887-6294A18E81D5}"/>
              </a:ext>
            </a:extLst>
          </p:cNvPr>
          <p:cNvSpPr>
            <a:spLocks noChangeAspect="1"/>
          </p:cNvSpPr>
          <p:nvPr/>
        </p:nvSpPr>
        <p:spPr>
          <a:xfrm>
            <a:off x="7356527" y="1735101"/>
            <a:ext cx="360000" cy="360000"/>
          </a:xfrm>
          <a:prstGeom prst="ellipse">
            <a:avLst/>
          </a:prstGeom>
          <a:solidFill>
            <a:srgbClr val="FFD93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EE66356-2CD7-F7DA-61C6-51F88057E3C6}"/>
              </a:ext>
            </a:extLst>
          </p:cNvPr>
          <p:cNvSpPr>
            <a:spLocks noChangeAspect="1"/>
          </p:cNvSpPr>
          <p:nvPr/>
        </p:nvSpPr>
        <p:spPr>
          <a:xfrm>
            <a:off x="7356527" y="2240302"/>
            <a:ext cx="360000" cy="360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BD4E632-1BCE-854C-BEDD-786A8414127D}"/>
              </a:ext>
            </a:extLst>
          </p:cNvPr>
          <p:cNvSpPr>
            <a:spLocks noChangeAspect="1"/>
          </p:cNvSpPr>
          <p:nvPr/>
        </p:nvSpPr>
        <p:spPr>
          <a:xfrm>
            <a:off x="7356527" y="724699"/>
            <a:ext cx="360000" cy="360000"/>
          </a:xfrm>
          <a:prstGeom prst="ellipse">
            <a:avLst/>
          </a:prstGeom>
          <a:solidFill>
            <a:srgbClr val="1F61C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9133F7-69A3-5A86-E441-ACDD83475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6" r="17668" b="39096"/>
          <a:stretch/>
        </p:blipFill>
        <p:spPr>
          <a:xfrm>
            <a:off x="-13976" y="3880886"/>
            <a:ext cx="1402121" cy="21447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E6438F2-AC76-B5CE-EBAA-07164EA570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42"/>
          <a:stretch/>
        </p:blipFill>
        <p:spPr>
          <a:xfrm>
            <a:off x="9719172" y="3791491"/>
            <a:ext cx="1485388" cy="2235950"/>
          </a:xfrm>
          <a:prstGeom prst="rect">
            <a:avLst/>
          </a:prstGeom>
        </p:spPr>
      </p:pic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AEC27DC1-B430-1A80-DA52-3860B39588B9}"/>
              </a:ext>
            </a:extLst>
          </p:cNvPr>
          <p:cNvSpPr/>
          <p:nvPr/>
        </p:nvSpPr>
        <p:spPr>
          <a:xfrm>
            <a:off x="9872025" y="5635856"/>
            <a:ext cx="1034321" cy="1019331"/>
          </a:xfrm>
          <a:prstGeom prst="star5">
            <a:avLst/>
          </a:prstGeom>
          <a:solidFill>
            <a:srgbClr val="E50D45"/>
          </a:solidFill>
          <a:ln>
            <a:solidFill>
              <a:srgbClr val="A80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3F5F8A63-E463-AD3B-AD1E-241E74EEB0FE}"/>
              </a:ext>
            </a:extLst>
          </p:cNvPr>
          <p:cNvSpPr/>
          <p:nvPr/>
        </p:nvSpPr>
        <p:spPr>
          <a:xfrm>
            <a:off x="76200" y="5635856"/>
            <a:ext cx="1034321" cy="1019331"/>
          </a:xfrm>
          <a:prstGeom prst="star5">
            <a:avLst/>
          </a:prstGeom>
          <a:solidFill>
            <a:srgbClr val="E50D45"/>
          </a:solidFill>
          <a:ln>
            <a:solidFill>
              <a:srgbClr val="A80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BAEB19-00A8-9F27-62C0-F2F2E2E77EE6}"/>
              </a:ext>
            </a:extLst>
          </p:cNvPr>
          <p:cNvGrpSpPr/>
          <p:nvPr/>
        </p:nvGrpSpPr>
        <p:grpSpPr>
          <a:xfrm>
            <a:off x="1647825" y="3380093"/>
            <a:ext cx="2336800" cy="1306140"/>
            <a:chOff x="723900" y="3924561"/>
            <a:chExt cx="2336800" cy="130614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73094E5-3D54-AD03-0652-9E3861CE350C}"/>
                </a:ext>
              </a:extLst>
            </p:cNvPr>
            <p:cNvSpPr/>
            <p:nvPr/>
          </p:nvSpPr>
          <p:spPr>
            <a:xfrm>
              <a:off x="723900" y="4143264"/>
              <a:ext cx="2336800" cy="108743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7460445-732B-805A-9C0C-001617293F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30320" y="3924561"/>
              <a:ext cx="437406" cy="437406"/>
            </a:xfrm>
            <a:prstGeom prst="ellipse">
              <a:avLst/>
            </a:prstGeom>
            <a:solidFill>
              <a:srgbClr val="DC231E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Century Gothic" panose="020B0502020202020204" pitchFamily="34" charset="0"/>
                </a:rPr>
                <a:t>r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3B2474D-8AB8-AC31-F98A-D71877D6C7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5638" y="3933005"/>
              <a:ext cx="437406" cy="437406"/>
            </a:xfrm>
            <a:prstGeom prst="ellipse">
              <a:avLst/>
            </a:prstGeom>
            <a:solidFill>
              <a:srgbClr val="1F61C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Century Gothic" panose="020B0502020202020204" pitchFamily="34" charset="0"/>
                </a:rPr>
                <a:t>b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1368EE-BE4A-CD17-55B0-C41B3739A658}"/>
              </a:ext>
            </a:extLst>
          </p:cNvPr>
          <p:cNvSpPr txBox="1"/>
          <p:nvPr/>
        </p:nvSpPr>
        <p:spPr>
          <a:xfrm>
            <a:off x="11256817" y="1249382"/>
            <a:ext cx="667987" cy="41549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>
                <a:solidFill>
                  <a:srgbClr val="0070C0"/>
                </a:solidFill>
                <a:latin typeface="Sassoon Primary"/>
                <a:ea typeface="Calibri"/>
                <a:cs typeface="Calibri"/>
              </a:rPr>
              <a:t>B</a:t>
            </a:r>
            <a:r>
              <a:rPr lang="en-GB" sz="4400">
                <a:latin typeface="Sassoon Primary"/>
                <a:ea typeface="Calibri"/>
                <a:cs typeface="Calibri"/>
              </a:rPr>
              <a:t>/</a:t>
            </a:r>
            <a:r>
              <a:rPr lang="en-GB" sz="4400">
                <a:solidFill>
                  <a:srgbClr val="00B050"/>
                </a:solidFill>
                <a:latin typeface="Sassoon Primary"/>
                <a:ea typeface="Calibri"/>
                <a:cs typeface="Calibri"/>
              </a:rPr>
              <a:t>G</a:t>
            </a:r>
          </a:p>
          <a:p>
            <a:endParaRPr lang="en-GB" sz="4400">
              <a:solidFill>
                <a:srgbClr val="00B050"/>
              </a:solidFill>
              <a:latin typeface="Sassoon Primary"/>
              <a:cs typeface="Calibri"/>
            </a:endParaRPr>
          </a:p>
          <a:p>
            <a:endParaRPr lang="en-GB" sz="4400">
              <a:solidFill>
                <a:srgbClr val="00B050"/>
              </a:solidFill>
              <a:latin typeface="Sassoon Primary"/>
              <a:cs typeface="Calibri"/>
            </a:endParaRPr>
          </a:p>
          <a:p>
            <a:endParaRPr lang="en-GB" sz="4400">
              <a:solidFill>
                <a:srgbClr val="00B050"/>
              </a:solidFill>
              <a:latin typeface="Sassoon Primary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057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bracelet costs 24 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0784" y="2999976"/>
            <a:ext cx="6933309" cy="1692771"/>
          </a:xfrm>
        </p:spPr>
        <p:txBody>
          <a:bodyPr/>
          <a:lstStyle/>
          <a:p>
            <a:r>
              <a:rPr lang="en-GB"/>
              <a:t>I no longer want the yellow bead.</a:t>
            </a:r>
          </a:p>
          <a:p>
            <a:endParaRPr lang="en-GB"/>
          </a:p>
          <a:p>
            <a:r>
              <a:rPr lang="en-GB"/>
              <a:t>How can we work out the new cost?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5C4631-BA91-2B40-87D4-7C8FE015D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2752" y="188595"/>
            <a:ext cx="1243692" cy="73158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9E0CB6-0985-4D81-51FD-C80B2B871105}"/>
              </a:ext>
            </a:extLst>
          </p:cNvPr>
          <p:cNvGrpSpPr/>
          <p:nvPr/>
        </p:nvGrpSpPr>
        <p:grpSpPr>
          <a:xfrm>
            <a:off x="87928" y="5909068"/>
            <a:ext cx="10428211" cy="681249"/>
            <a:chOff x="208257" y="2652647"/>
            <a:chExt cx="10428211" cy="68124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EE430AB-061A-D7D1-A197-86D7DB795953}"/>
                </a:ext>
              </a:extLst>
            </p:cNvPr>
            <p:cNvGrpSpPr/>
            <p:nvPr/>
          </p:nvGrpSpPr>
          <p:grpSpPr>
            <a:xfrm>
              <a:off x="528174" y="2652647"/>
              <a:ext cx="9777250" cy="399838"/>
              <a:chOff x="-6019800" y="2972729"/>
              <a:chExt cx="5725244" cy="273600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4EF3329-1961-35E4-288A-BD2305B39B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019800" y="3109529"/>
                <a:ext cx="572524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EE73F1A5-4F7C-F7F5-FF6F-A2DFA4CD2884}"/>
                  </a:ext>
                </a:extLst>
              </p:cNvPr>
              <p:cNvGrpSpPr/>
              <p:nvPr/>
            </p:nvGrpSpPr>
            <p:grpSpPr>
              <a:xfrm>
                <a:off x="-6019800" y="2972729"/>
                <a:ext cx="5725244" cy="273600"/>
                <a:chOff x="-6019800" y="2972729"/>
                <a:chExt cx="5725244" cy="273600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485B4A7-A43C-36EF-FEFC-D082F10A63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601980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E55390BE-4F43-A968-C584-B868741ED5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44728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B2C286E7-57AB-368A-2D04-C853E72493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87476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3850692F-A8C2-AF3B-F8C2-1AD86D29B3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30224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81F001BE-9155-33B7-7BC9-2661B261B7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72972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9117241E-9A7B-7AAA-7C7F-5FE2BB51EB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15720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F3BFC560-E071-8691-D40B-4D812BB06D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58468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2BCD799C-8A60-F69F-1C82-EC05CFFF1F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01216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38A069DA-A3A7-01B3-7921-0BD181EA05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43964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5F812D54-BAF2-C6F3-C662-5EECBD94A9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86712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D3CD7EF7-9890-8615-BF27-1574FA904B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94556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8C1A888E-4415-4755-672E-15DD3BCDE7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73354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3CD743AC-198F-6FC7-337E-D7D717AE76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16102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66E954E4-87E7-3C30-0B96-966441D0D1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58850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0D6F9FE7-DE5B-290D-FC74-533AFDF13D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01598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205596BF-E6C4-61E6-78CB-C71320521A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44346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19783072-8BE5-18F8-DDE6-84CDD05CBF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87094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5148782E-B60B-A266-B8E6-678AB023A8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29842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0927D04-C510-365B-2212-415C0D6D10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72590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140DA463-FFAD-2F1A-BAAC-9451B1743A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15338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E631B68A-7025-5B42-563E-18E95CF9A3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8086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2A63D2C4-7151-A934-664A-0C0BF3D948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96254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AB59573A-5CA4-A572-D3FB-3F376FD45D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90529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39D73ECC-6387-5059-022B-52956F51B9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84804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D3177FFD-0EBB-788F-8B0A-1787E719D7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79079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A5269F1A-2932-14AE-BA29-49A87DABB7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67628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0785F55-F114-37CC-E743-31A586FFCB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61903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5F52A8BA-4308-8077-C92B-812CD1755E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56178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ADE5F685-2266-D7A9-866A-36C90C7F3A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50453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4D3FA73A-C46D-F352-0007-3C3A4E3B67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39002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D951A078-C65D-F47D-3E79-14AB6DA2BD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33277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49C8A8D0-FDE6-8F15-CD9D-38D3B6DE68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27552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4ECC2367-33B3-FF59-54DA-33972B7E9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21827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82179D46-1E94-B612-59C2-E1F0296D64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10376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0F0D0683-DF62-69A0-135F-F184BA1DCF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04651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0EA58948-F305-A2D8-CEA9-0AC8C8953B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98926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5D59088E-B18C-9971-8DE6-B67B033989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93201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29CF68CC-A787-93AA-3FFC-F05CC83476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81750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D226562-F249-FD1D-AACB-A352AD0DB9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76025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AB2CB49B-29FC-00C4-67B8-95BD0E1D68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70300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372659B8-3B9F-4181-4A98-69E9F2EA4E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64575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A41A873E-2B6C-B38F-AAE0-157865B942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53124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1559D1F-AE64-4AC0-B8E0-8FCF9EB7B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47399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408EFCA0-36AF-191E-1EC2-F30B4A30F2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41674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0AFF2508-F055-8DC8-D646-EA5E982C0F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35949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226046AE-16B3-319F-47EB-AA0FB03BD9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24498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7A35CD49-5445-CE83-0E4B-4DF964744A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18773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2780777-A79F-09CA-FE83-2CDC75B9F0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13048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F20D554E-8FE5-4475-3C14-BAAF61EB7C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07323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3EB5FA6F-1302-8159-63E3-77E31D4085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95872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1DECE1F8-AFCB-4DB6-E7C6-E295551669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90147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041417A4-96E9-952A-0C8D-5FA1402876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84422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4127469B-7764-8BE3-6532-CEC8241D5B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78697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95B37528-AA2A-655C-801A-CCD25B8201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67246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4CFC0F23-F497-68BF-75F8-42097671CA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61521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8D43E40A-6183-6A4D-CB65-8E0CA774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55796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B5FB78BB-038C-A083-CDB0-CF39FDFAAC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50071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057A56DF-BA0D-2E48-C067-94032A2F98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38620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CE512EFD-3ECF-5B05-A6F3-3A39BD5E61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32895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E9E42BE-9B0B-C17B-F2A4-1AA0685AFF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7170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D7E5795E-D3A3-7738-F0DB-5746329C8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1445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6CECA13E-2300-2DCC-B611-11745ED05B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09994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9D83DDDB-6E2F-7FC9-9120-004F78A0D4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04269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5C798B37-547F-BA13-34B2-6078D4262C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98544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9F3F4D8C-628E-1E14-490E-60CB7F6A60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92819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C0E85C37-A994-DC6F-749F-EFE7F113B0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81368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CBB02BC0-678E-13B4-A47A-DE0C0BD1E2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75643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B1AA86D9-92E1-A372-E682-118549D447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69918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7F64ECB4-F413-2F5A-2773-B665295782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64193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AA4CE2BA-B056-7D78-DF2A-DAF7A59B50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52742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AA863A1C-406C-EE64-F9D9-CDB308B49E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47017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3B508562-1B90-842F-A523-18D39876D0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41292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5123410A-F978-9C4B-B68B-C0050DA188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35567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9CE05EC4-79D0-A329-7149-D8F51F9326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24116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E1E42440-9057-777C-6FDF-5392FBB7CA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18391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32E98EB1-8B00-1456-7B51-8A3A7EA452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12666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DDEC0E06-337E-185C-D240-96DACF1EFA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06941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D23ACCA6-AF63-03D4-0EB5-6DFD470AE3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95490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06A2787D-8A51-05F5-FF3C-C2917BA3EC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89765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066251D0-6E91-0181-6996-C3E80396B3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84040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D673AD8-1392-ED73-A9E7-27BF6F8663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78315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FD6D02F5-21E4-E1D5-938E-6E725C56B6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66864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3AF71DA7-4BD3-BE43-89A7-ED8DFC782A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61139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BF11E3EE-1774-E916-7D8D-8F1BCBF641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55414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4ADB1AF-FF0E-331D-7690-9E2E646F1E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49689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394F3498-9768-8F2C-EED9-A099A41828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38238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C5185FB6-917D-750A-E7EB-140303088D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32513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6A660A77-99F4-6671-CF45-20A48A50B9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788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544EEAEF-0450-E5D8-45D5-343D6F26AE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1063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0241FA5A-1787-B248-1DE1-F3DE3A938D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09612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61D1F745-2668-9793-5804-7F81CE3BBB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03887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05A7F931-B8EB-26E6-E9FE-99A676ED01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98162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1AB6FFAB-A188-7563-CA66-3AC7A892A0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92437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776CB192-2784-9B2D-9758-203DA0E390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80986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033875C0-4BFD-B540-5D6D-C4F7A63CC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75261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3F458A0C-D6D1-CC55-74C0-3FD1599B66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69536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1A2B450F-5E7C-2BBE-BD1D-832630BFDB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63811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6D467DB3-B68E-862D-C74F-C64B9F2533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2360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9E5C6A9-DA1C-F70D-20DC-1A984BEDA1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6635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14B1653D-0301-7B6A-5E29-6AF0443656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0910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35E59FF7-94FE-457A-6418-FBF0032FD0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5185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A71E1B-57E3-4126-E2EC-D97E8D5E9B95}"/>
                </a:ext>
              </a:extLst>
            </p:cNvPr>
            <p:cNvSpPr txBox="1"/>
            <p:nvPr/>
          </p:nvSpPr>
          <p:spPr>
            <a:xfrm>
              <a:off x="9991296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100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D22C84-D2D6-A079-B5A1-8641A9F4CED1}"/>
                </a:ext>
              </a:extLst>
            </p:cNvPr>
            <p:cNvSpPr txBox="1"/>
            <p:nvPr/>
          </p:nvSpPr>
          <p:spPr>
            <a:xfrm>
              <a:off x="9012993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90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330661-AE37-87D3-749B-1BB5A44CCE3D}"/>
                </a:ext>
              </a:extLst>
            </p:cNvPr>
            <p:cNvSpPr txBox="1"/>
            <p:nvPr/>
          </p:nvSpPr>
          <p:spPr>
            <a:xfrm>
              <a:off x="8034689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80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3A79AD-3399-BD3E-28F7-0D0464F48F77}"/>
                </a:ext>
              </a:extLst>
            </p:cNvPr>
            <p:cNvSpPr txBox="1"/>
            <p:nvPr/>
          </p:nvSpPr>
          <p:spPr>
            <a:xfrm>
              <a:off x="7056385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70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0B3505C-450F-30EC-7F99-288CC448A717}"/>
                </a:ext>
              </a:extLst>
            </p:cNvPr>
            <p:cNvSpPr txBox="1"/>
            <p:nvPr/>
          </p:nvSpPr>
          <p:spPr>
            <a:xfrm>
              <a:off x="6078081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60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4BC1CD2-D6FC-5FC5-E097-C832FDB2F7BA}"/>
                </a:ext>
              </a:extLst>
            </p:cNvPr>
            <p:cNvSpPr txBox="1"/>
            <p:nvPr/>
          </p:nvSpPr>
          <p:spPr>
            <a:xfrm>
              <a:off x="5099777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50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B33CB7-6F48-F779-BBA5-9358BC86887E}"/>
                </a:ext>
              </a:extLst>
            </p:cNvPr>
            <p:cNvSpPr txBox="1"/>
            <p:nvPr/>
          </p:nvSpPr>
          <p:spPr>
            <a:xfrm>
              <a:off x="4121473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40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269C271-B62C-64FB-C8C5-8B7896E6431A}"/>
                </a:ext>
              </a:extLst>
            </p:cNvPr>
            <p:cNvSpPr txBox="1"/>
            <p:nvPr/>
          </p:nvSpPr>
          <p:spPr>
            <a:xfrm>
              <a:off x="3143169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30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C9AE01-E1C2-24C0-DB83-EAF4E5B9991B}"/>
                </a:ext>
              </a:extLst>
            </p:cNvPr>
            <p:cNvSpPr txBox="1"/>
            <p:nvPr/>
          </p:nvSpPr>
          <p:spPr>
            <a:xfrm>
              <a:off x="2164865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20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1125D9-402B-B9A4-B85D-5AE59299F46C}"/>
                </a:ext>
              </a:extLst>
            </p:cNvPr>
            <p:cNvSpPr txBox="1"/>
            <p:nvPr/>
          </p:nvSpPr>
          <p:spPr>
            <a:xfrm>
              <a:off x="1186561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10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1C31172-7D20-D0CD-F791-52A0EFA58E1B}"/>
                </a:ext>
              </a:extLst>
            </p:cNvPr>
            <p:cNvSpPr txBox="1"/>
            <p:nvPr/>
          </p:nvSpPr>
          <p:spPr>
            <a:xfrm>
              <a:off x="208257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2455D283-1264-6B5D-B621-3B7CA839521A}"/>
              </a:ext>
            </a:extLst>
          </p:cNvPr>
          <p:cNvSpPr/>
          <p:nvPr/>
        </p:nvSpPr>
        <p:spPr>
          <a:xfrm>
            <a:off x="470558" y="1498452"/>
            <a:ext cx="1830008" cy="100342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AF7E463-255E-0387-3813-9A7E3C51490B}"/>
              </a:ext>
            </a:extLst>
          </p:cNvPr>
          <p:cNvSpPr>
            <a:spLocks noChangeAspect="1"/>
          </p:cNvSpPr>
          <p:nvPr/>
        </p:nvSpPr>
        <p:spPr>
          <a:xfrm>
            <a:off x="1495055" y="1332884"/>
            <a:ext cx="360000" cy="360000"/>
          </a:xfrm>
          <a:prstGeom prst="ellipse">
            <a:avLst/>
          </a:prstGeom>
          <a:solidFill>
            <a:srgbClr val="DC231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4CA441-1B93-154C-52CB-03EED197892F}"/>
              </a:ext>
            </a:extLst>
          </p:cNvPr>
          <p:cNvSpPr>
            <a:spLocks noChangeAspect="1"/>
          </p:cNvSpPr>
          <p:nvPr/>
        </p:nvSpPr>
        <p:spPr>
          <a:xfrm>
            <a:off x="975109" y="1332884"/>
            <a:ext cx="360000" cy="360000"/>
          </a:xfrm>
          <a:prstGeom prst="ellipse">
            <a:avLst/>
          </a:prstGeom>
          <a:solidFill>
            <a:srgbClr val="89C97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entury Gothic" panose="020B0502020202020204" pitchFamily="34" charset="0"/>
              </a:rPr>
              <a:t>g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3BC6E83-DFCA-A62A-B7C2-5C125DA78B9D}"/>
              </a:ext>
            </a:extLst>
          </p:cNvPr>
          <p:cNvGraphicFramePr>
            <a:graphicFrameLocks noGrp="1"/>
          </p:cNvGraphicFramePr>
          <p:nvPr/>
        </p:nvGraphicFramePr>
        <p:xfrm>
          <a:off x="7162208" y="1058629"/>
          <a:ext cx="3729507" cy="2513655"/>
        </p:xfrm>
        <a:graphic>
          <a:graphicData uri="http://schemas.openxmlformats.org/drawingml/2006/table">
            <a:tbl>
              <a:tblPr bandRow="1"/>
              <a:tblGrid>
                <a:gridCol w="73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3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red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953107"/>
                  </a:ext>
                </a:extLst>
              </a:tr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blue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green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yellow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black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98245A5D-822A-A8F2-F562-6C814CA1FFBF}"/>
              </a:ext>
            </a:extLst>
          </p:cNvPr>
          <p:cNvSpPr>
            <a:spLocks noChangeAspect="1"/>
          </p:cNvSpPr>
          <p:nvPr/>
        </p:nvSpPr>
        <p:spPr>
          <a:xfrm>
            <a:off x="7356527" y="1124373"/>
            <a:ext cx="360000" cy="360000"/>
          </a:xfrm>
          <a:prstGeom prst="ellipse">
            <a:avLst/>
          </a:prstGeom>
          <a:solidFill>
            <a:srgbClr val="DC231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33EC4F-3830-47A6-442A-FF3310837C0C}"/>
              </a:ext>
            </a:extLst>
          </p:cNvPr>
          <p:cNvSpPr>
            <a:spLocks noChangeAspect="1"/>
          </p:cNvSpPr>
          <p:nvPr/>
        </p:nvSpPr>
        <p:spPr>
          <a:xfrm>
            <a:off x="7356527" y="2134775"/>
            <a:ext cx="360000" cy="360000"/>
          </a:xfrm>
          <a:prstGeom prst="ellipse">
            <a:avLst/>
          </a:prstGeom>
          <a:solidFill>
            <a:srgbClr val="89C97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0728E11-1002-A096-0E43-F310232C8A57}"/>
              </a:ext>
            </a:extLst>
          </p:cNvPr>
          <p:cNvSpPr>
            <a:spLocks noChangeAspect="1"/>
          </p:cNvSpPr>
          <p:nvPr/>
        </p:nvSpPr>
        <p:spPr>
          <a:xfrm>
            <a:off x="7356527" y="2639976"/>
            <a:ext cx="360000" cy="360000"/>
          </a:xfrm>
          <a:prstGeom prst="ellipse">
            <a:avLst/>
          </a:prstGeom>
          <a:solidFill>
            <a:srgbClr val="FFD93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FCD86F9-BF61-6D32-19E2-7207EED8D8FA}"/>
              </a:ext>
            </a:extLst>
          </p:cNvPr>
          <p:cNvSpPr>
            <a:spLocks noChangeAspect="1"/>
          </p:cNvSpPr>
          <p:nvPr/>
        </p:nvSpPr>
        <p:spPr>
          <a:xfrm>
            <a:off x="7356527" y="3145177"/>
            <a:ext cx="360000" cy="360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9811CE2-8CC8-5A9F-9CBD-FE723C51E538}"/>
              </a:ext>
            </a:extLst>
          </p:cNvPr>
          <p:cNvSpPr>
            <a:spLocks noChangeAspect="1"/>
          </p:cNvSpPr>
          <p:nvPr/>
        </p:nvSpPr>
        <p:spPr>
          <a:xfrm>
            <a:off x="7356527" y="1629574"/>
            <a:ext cx="360000" cy="360000"/>
          </a:xfrm>
          <a:prstGeom prst="ellipse">
            <a:avLst/>
          </a:prstGeom>
          <a:solidFill>
            <a:srgbClr val="1F61C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1350747-2A38-57DB-E659-287C6804F719}"/>
              </a:ext>
            </a:extLst>
          </p:cNvPr>
          <p:cNvSpPr>
            <a:spLocks noChangeAspect="1"/>
          </p:cNvSpPr>
          <p:nvPr/>
        </p:nvSpPr>
        <p:spPr>
          <a:xfrm>
            <a:off x="517337" y="1528091"/>
            <a:ext cx="360000" cy="360000"/>
          </a:xfrm>
          <a:prstGeom prst="ellipse">
            <a:avLst/>
          </a:prstGeom>
          <a:solidFill>
            <a:srgbClr val="1F61C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557B06F-FAAD-53AA-6A14-2DFC060228BB}"/>
              </a:ext>
            </a:extLst>
          </p:cNvPr>
          <p:cNvSpPr>
            <a:spLocks noChangeAspect="1"/>
          </p:cNvSpPr>
          <p:nvPr/>
        </p:nvSpPr>
        <p:spPr>
          <a:xfrm>
            <a:off x="1971299" y="1520500"/>
            <a:ext cx="360000" cy="360000"/>
          </a:xfrm>
          <a:prstGeom prst="ellipse">
            <a:avLst/>
          </a:prstGeom>
          <a:solidFill>
            <a:srgbClr val="FFD93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entury Gothic" panose="020B0502020202020204" pitchFamily="34" charset="0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5AEB191-7ABD-E670-BFE1-BA945DEEE90A}"/>
                  </a:ext>
                </a:extLst>
              </p14:cNvPr>
              <p14:cNvContentPartPr/>
              <p14:nvPr/>
            </p14:nvContentPartPr>
            <p14:xfrm>
              <a:off x="7250751" y="3814988"/>
              <a:ext cx="452857" cy="597152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5AEB191-7ABD-E670-BFE1-BA945DEEE90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32766" y="3796991"/>
                <a:ext cx="488467" cy="6327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0CF95B3-6762-F600-7A80-034FA15E6837}"/>
                  </a:ext>
                </a:extLst>
              </p14:cNvPr>
              <p14:cNvContentPartPr/>
              <p14:nvPr/>
            </p14:nvContentPartPr>
            <p14:xfrm>
              <a:off x="7846303" y="3802577"/>
              <a:ext cx="404181" cy="333323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0CF95B3-6762-F600-7A80-034FA15E683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28323" y="3784598"/>
                <a:ext cx="439781" cy="3689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BCD53FA-B107-0CF3-5871-BC332BDB877E}"/>
                  </a:ext>
                </a:extLst>
              </p14:cNvPr>
              <p14:cNvContentPartPr/>
              <p14:nvPr/>
            </p14:nvContentPartPr>
            <p14:xfrm>
              <a:off x="8116760" y="3871850"/>
              <a:ext cx="20310" cy="556597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BCD53FA-B107-0CF3-5871-BC332BDB877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98944" y="3853860"/>
                <a:ext cx="55585" cy="5922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62C1828-ABC8-F3A6-5A22-8C0DB0DBD565}"/>
                  </a:ext>
                </a:extLst>
              </p14:cNvPr>
              <p14:cNvContentPartPr/>
              <p14:nvPr/>
            </p14:nvContentPartPr>
            <p14:xfrm>
              <a:off x="8443851" y="4103041"/>
              <a:ext cx="367194" cy="25207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62C1828-ABC8-F3A6-5A22-8C0DB0DBD5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25869" y="4085290"/>
                <a:ext cx="402799" cy="60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47C7205-EF47-3E07-DF22-2B7E24C4E05F}"/>
                  </a:ext>
                </a:extLst>
              </p14:cNvPr>
              <p14:cNvContentPartPr/>
              <p14:nvPr/>
            </p14:nvContentPartPr>
            <p14:xfrm>
              <a:off x="8885642" y="3762993"/>
              <a:ext cx="351718" cy="607308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47C7205-EF47-3E07-DF22-2B7E24C4E05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867661" y="3745004"/>
                <a:ext cx="387321" cy="642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A66E70D-378F-7C3B-B705-BC2483A924B6}"/>
                  </a:ext>
                </a:extLst>
              </p14:cNvPr>
              <p14:cNvContentPartPr/>
              <p14:nvPr/>
            </p14:nvContentPartPr>
            <p14:xfrm>
              <a:off x="8978239" y="3658194"/>
              <a:ext cx="425357" cy="134487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A66E70D-378F-7C3B-B705-BC2483A924B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960246" y="3640262"/>
                <a:ext cx="460983" cy="1699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2FDD81C-FD5E-22AE-0B50-61A10CEE55C3}"/>
                  </a:ext>
                </a:extLst>
              </p14:cNvPr>
              <p14:cNvContentPartPr/>
              <p14:nvPr/>
            </p14:nvContentPartPr>
            <p14:xfrm>
              <a:off x="8573906" y="4366655"/>
              <a:ext cx="226203" cy="421003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2FDD81C-FD5E-22AE-0B50-61A10CEE55C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555925" y="4348663"/>
                <a:ext cx="261806" cy="4566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1C8AFB2-CC95-DDF0-DCC4-04530AF7AF1A}"/>
                  </a:ext>
                </a:extLst>
              </p14:cNvPr>
              <p14:cNvContentPartPr/>
              <p14:nvPr/>
            </p14:nvContentPartPr>
            <p14:xfrm>
              <a:off x="9136578" y="4376552"/>
              <a:ext cx="74166" cy="303412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1C8AFB2-CC95-DDF0-DCC4-04530AF7AF1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118664" y="4358577"/>
                <a:ext cx="109637" cy="339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7714455-F840-0EF9-91D9-12653D1D9C73}"/>
                  </a:ext>
                </a:extLst>
              </p14:cNvPr>
              <p14:cNvContentPartPr/>
              <p14:nvPr/>
            </p14:nvContentPartPr>
            <p14:xfrm>
              <a:off x="8385210" y="4841817"/>
              <a:ext cx="445721" cy="493022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7714455-F840-0EF9-91D9-12653D1D9C7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367223" y="4823823"/>
                <a:ext cx="481336" cy="5286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5A35233-7B22-F34D-33DA-5A4F08D8BEF3}"/>
                  </a:ext>
                </a:extLst>
              </p14:cNvPr>
              <p14:cNvContentPartPr/>
              <p14:nvPr/>
            </p14:nvContentPartPr>
            <p14:xfrm>
              <a:off x="9087164" y="4638926"/>
              <a:ext cx="461520" cy="480683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5A35233-7B22-F34D-33DA-5A4F08D8BEF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069178" y="4620936"/>
                <a:ext cx="497132" cy="5163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09ED4ED-FB51-6FCB-F60C-BED4FCF5CF22}"/>
                  </a:ext>
                </a:extLst>
              </p14:cNvPr>
              <p14:cNvContentPartPr/>
              <p14:nvPr/>
            </p14:nvContentPartPr>
            <p14:xfrm>
              <a:off x="8518392" y="4970318"/>
              <a:ext cx="174224" cy="110661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09ED4ED-FB51-6FCB-F60C-BED4FCF5CF2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500431" y="4952354"/>
                <a:ext cx="209787" cy="1462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0B3FAF9-4BA3-E4D2-EFCB-76AC1F3C8E70}"/>
                  </a:ext>
                </a:extLst>
              </p14:cNvPr>
              <p14:cNvContentPartPr/>
              <p14:nvPr/>
            </p14:nvContentPartPr>
            <p14:xfrm>
              <a:off x="8641201" y="4910941"/>
              <a:ext cx="30527" cy="274243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0B3FAF9-4BA3-E4D2-EFCB-76AC1F3C8E7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623244" y="4892970"/>
                <a:ext cx="66082" cy="309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2D37362-3B6B-0A05-E7C9-3E9544615A48}"/>
                  </a:ext>
                </a:extLst>
              </p14:cNvPr>
              <p14:cNvContentPartPr/>
              <p14:nvPr/>
            </p14:nvContentPartPr>
            <p14:xfrm>
              <a:off x="9310336" y="4742707"/>
              <a:ext cx="24588" cy="214524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2D37362-3B6B-0A05-E7C9-3E9544615A4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292519" y="4724740"/>
                <a:ext cx="59866" cy="250098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DEDF6EF2-AC9C-FAF5-557A-BA441FD905F6}"/>
              </a:ext>
            </a:extLst>
          </p:cNvPr>
          <p:cNvSpPr/>
          <p:nvPr/>
        </p:nvSpPr>
        <p:spPr>
          <a:xfrm>
            <a:off x="6949109" y="3580847"/>
            <a:ext cx="2749825" cy="21755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687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 have 20 p to spend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9075" y="1166400"/>
            <a:ext cx="6682801" cy="1107996"/>
          </a:xfrm>
        </p:spPr>
        <p:txBody>
          <a:bodyPr/>
          <a:lstStyle/>
          <a:p>
            <a:r>
              <a:rPr lang="en-GB"/>
              <a:t>Your task is to spend all your money!</a:t>
            </a:r>
          </a:p>
          <a:p>
            <a:r>
              <a:rPr lang="en-GB"/>
              <a:t>What beads could you buy for 20 p?</a:t>
            </a:r>
          </a:p>
        </p:txBody>
      </p:sp>
      <p:sp>
        <p:nvSpPr>
          <p:cNvPr id="44" name="Oval 43"/>
          <p:cNvSpPr/>
          <p:nvPr/>
        </p:nvSpPr>
        <p:spPr>
          <a:xfrm>
            <a:off x="1210743" y="4065801"/>
            <a:ext cx="1857520" cy="100462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4327580" y="4065801"/>
            <a:ext cx="1857520" cy="100462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/>
          <p:nvPr/>
        </p:nvSpPr>
        <p:spPr>
          <a:xfrm>
            <a:off x="7382943" y="4065801"/>
            <a:ext cx="1857520" cy="100462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436B2B-1593-CA5B-2F44-D91A26FFDCB4}"/>
              </a:ext>
            </a:extLst>
          </p:cNvPr>
          <p:cNvGrpSpPr/>
          <p:nvPr/>
        </p:nvGrpSpPr>
        <p:grpSpPr>
          <a:xfrm>
            <a:off x="87928" y="5909068"/>
            <a:ext cx="10428211" cy="681249"/>
            <a:chOff x="208257" y="2652647"/>
            <a:chExt cx="10428211" cy="68124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60CE112-D2EC-9764-476F-51CCD1717E16}"/>
                </a:ext>
              </a:extLst>
            </p:cNvPr>
            <p:cNvGrpSpPr/>
            <p:nvPr/>
          </p:nvGrpSpPr>
          <p:grpSpPr>
            <a:xfrm>
              <a:off x="528174" y="2652647"/>
              <a:ext cx="9777250" cy="399838"/>
              <a:chOff x="-6019800" y="2972729"/>
              <a:chExt cx="5725244" cy="273600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5C85545-AFCF-6500-BBCF-B17F571FD3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019800" y="3109529"/>
                <a:ext cx="572524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D4FC7196-2E77-800F-128C-BF7013E97390}"/>
                  </a:ext>
                </a:extLst>
              </p:cNvPr>
              <p:cNvGrpSpPr/>
              <p:nvPr/>
            </p:nvGrpSpPr>
            <p:grpSpPr>
              <a:xfrm>
                <a:off x="-6019800" y="2972729"/>
                <a:ext cx="5725244" cy="273600"/>
                <a:chOff x="-6019800" y="2972729"/>
                <a:chExt cx="5725244" cy="273600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97716816-BA59-835E-AC3C-D829E15780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601980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524A414F-1171-9A86-B769-B1D3A4687B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44728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BCBBA534-1C5A-4E02-2C57-7C26C300CF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87476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9AB3901B-DB40-AC51-D0BC-ECC7C6CBF7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30224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C622A298-A0B8-1FFC-E468-A665593897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72972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2938728B-AF9D-7996-900A-EB1F5D292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15720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95879B82-BFDB-669A-AE5C-F085433FDB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58468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16283FA2-1EBF-C722-E749-A754B783FB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01216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2A2EB35-5E53-BD95-2871-60E1FA912D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43964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03162552-D39A-FA29-D451-1B0F9B0C84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867120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545172AC-786D-4B8C-B821-EFB177C10A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94556" y="2972729"/>
                  <a:ext cx="0" cy="27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CCE090D7-F0B8-94FB-9D8D-EDC52F148A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73354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D26CC90F-206F-EEB6-B644-3A8A4EB49D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16102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CC59D65A-9097-53D5-768C-10CA1287B6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58850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AC68695F-EE5B-F96E-826D-822EAA10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01598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2D44D3BE-8992-C9F7-12D7-78A6EC9787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44346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30878434-19F4-E77F-84AD-0020FADF12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87094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BF5C37F7-6E0D-A8C2-6DE0-AB053096DC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29842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FEA8A8B1-B2AC-5911-61A6-C237298ACF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72590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45128665-803F-FF09-8538-3A7280F4B8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15338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38B4D6D0-8EF0-704B-6CC7-88FF614712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80860" y="301952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0868ED8C-B5E9-B3EF-C74F-CA4B20AFE8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96254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FEB5A7A2-0BBD-5920-0130-F31BDE11BC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90529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66AFD59F-F9A5-E055-70E5-7FC1A22CBD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84804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856CA3D9-2973-FAB7-5171-1A5B938E68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79079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45FCB8FD-63D0-D103-09CA-4F467F6E32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67628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BEC40AC6-3AF1-2A9C-C756-821A3D9341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61903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505FB5D6-ADFE-9B85-5B38-FC09D48706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56178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41FCF8D1-10E9-6166-F677-EF3C9DADDB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50453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913718D7-34B3-F4F3-663F-9558055521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39002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CCE87966-23C1-5422-F9D2-01D6390576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33277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B7E57B41-6075-34E1-B07E-C63E32535A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27552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8194028F-E20A-8E1B-5621-1C3EAB122A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21827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E81675A8-97A8-EBDF-A327-1414D88200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10376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52FFCEEF-03E9-BB2F-CAF6-5FD19FB9F0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04651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8F406CA9-DD1C-0758-17F7-7B9538F5BC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98926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F2731C49-98E5-8023-C674-5F4127FA14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93201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9815BD7D-E2B4-B078-A98A-0A59C5A301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81750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4ABE0ACE-2DDF-97E4-AFA7-9C52AB45BC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76025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6FA81FBE-3B70-5A3F-BA56-A97208BE57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70300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D45201A9-555D-6B59-C22D-079458E9DF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64575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C6BFC676-2A1F-7216-D86F-86DF961887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53124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8C27FC94-B124-A689-0AA8-54265C5E5C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47399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D45FA45D-749F-87A1-2474-C08723D9F1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41674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68E669ED-BFEA-03BD-B625-69DBF30BFB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35949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88855084-2A99-C830-38F0-477C8E6CF6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24498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BF231DAD-C0A2-3A82-D6D6-B093A3A794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18773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BA8F0540-B938-1BF9-D70E-E6F14B7783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13048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9168EACE-9C58-3F77-381F-493B8D08AF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07323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788425BB-7729-E72C-33B6-7BB33099F8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95872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E1E8F4F2-C6C6-1909-3B45-E78514AE73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90147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FFFC983D-AF8D-CC70-6895-79D481D080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84422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CCC2D6DD-1D9C-6D8D-B69A-053AEC36B3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78697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B70350D4-A261-2DA4-8A38-3A4C27AE89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67246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C6111E8C-317C-696B-E008-952CBEC428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61521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176DBB17-9945-A6FE-6A73-EA39DE4C00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55796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A72C865-03C6-03AA-6362-A4D4E2866E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50071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8CFDA428-1212-B44D-323B-8B77BFA4E4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38620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4C1A6D15-55F4-C776-A143-AA2065F361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32895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69D123CE-28A6-1D8A-EB83-E3EE3EE5BD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7170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71ACC423-1328-6FE4-B279-A0CD4C018D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1445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41D9C8E-32CF-02CD-E5E1-1EF5C7D8D4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09994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CD3DE9A7-09CE-E320-6D01-68A253C3D5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04269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B98AF058-A682-AFCD-5233-610781EE29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98544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2D7F5EDF-B835-1643-B732-34D96F62F8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92819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F1FEFD3B-75DF-9AD5-7BC4-46DDF33208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81368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1A86EECA-74F6-9B21-0633-C162612061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75643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C66AB1AC-F656-893D-57F0-AED156316B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69918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6AC16C80-91D2-5032-3445-5FF8BDFCB4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64193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C53D0650-BCB0-96C5-2A87-64C280CBAB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52742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A40655B1-2031-AC51-7898-7C96ADEAC3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47017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21951329-6B84-8698-5600-A429B5B95D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41292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27E91626-00AB-3CD3-3846-201BCCB749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35567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DDC92636-8F57-B559-FFBA-EAC6B52095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24116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B7571332-D7D5-F247-C7A1-DE30D1BBF3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18391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0951B427-5F44-5E8B-5840-5830714330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12666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98999CCB-EAF2-FBC0-DB32-0353CB53B6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06941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DDA40191-B6FA-6F53-0E29-9EE640C92E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95490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79D226FF-F711-4725-0E68-4C0DB2B1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89765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9171B051-99C3-B857-6079-07E7DAA11E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84040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29A5AA9A-7CA0-87AD-3B60-B987008407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78315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B0EAD371-A469-40CF-498A-A5D60400D4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66864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EDE48E9F-30C0-EE72-50B4-E2A5445204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61139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E45FAA23-4C17-442C-4021-3090D8D91B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55414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64DB0BCB-23EF-DC71-FA51-13D4F40DD9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49689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CFC9C11D-B8ED-E067-A9F6-EFA21E9549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38238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30657F7-71FA-6E79-3AEA-CDD04D647F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32513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3CCF8B75-E6D1-2737-70C0-15E09E530A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6788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5EC18AD2-377D-9549-754D-D3E0C074F3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21063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DAC1003-4F9C-D425-6682-3B29E7792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09612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D719660B-8744-9111-676E-457B0E435F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03887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A2859F45-B9FE-7830-2546-4493DDB597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98162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0742389E-DA5F-2D64-5550-196300940B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92437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16395558-EF81-C7D8-9CA2-0DAA37D121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80986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40F7EB9B-9CF6-52E3-F11B-6151ABA4B2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75261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9ED3C2B-4DAB-C26B-1979-42F6D794AA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69536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192C615D-0FA1-F8C9-5523-8A3AFB30D3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63811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83EFB07B-69A4-4405-E10B-21443117C9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23608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C287456E-EC2F-CCC3-BC4F-98E554D250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66356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E92E186-4A33-A414-6F5C-4EE79EDD65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09104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01BBB16B-0AE8-835E-4489-1490D3F7A2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51852" y="3055529"/>
                  <a:ext cx="0" cy="108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55AE15-2120-6383-1517-F86645C71930}"/>
                </a:ext>
              </a:extLst>
            </p:cNvPr>
            <p:cNvSpPr txBox="1"/>
            <p:nvPr/>
          </p:nvSpPr>
          <p:spPr>
            <a:xfrm>
              <a:off x="9991296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100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2C0F0E-C8B9-E130-CFCB-A774108F6D3E}"/>
                </a:ext>
              </a:extLst>
            </p:cNvPr>
            <p:cNvSpPr txBox="1"/>
            <p:nvPr/>
          </p:nvSpPr>
          <p:spPr>
            <a:xfrm>
              <a:off x="9012993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90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276C95-22CD-3330-4523-70B217BE5D56}"/>
                </a:ext>
              </a:extLst>
            </p:cNvPr>
            <p:cNvSpPr txBox="1"/>
            <p:nvPr/>
          </p:nvSpPr>
          <p:spPr>
            <a:xfrm>
              <a:off x="8034689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80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B7053D5-9198-0830-4B25-B8EDED11BD71}"/>
                </a:ext>
              </a:extLst>
            </p:cNvPr>
            <p:cNvSpPr txBox="1"/>
            <p:nvPr/>
          </p:nvSpPr>
          <p:spPr>
            <a:xfrm>
              <a:off x="7056385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70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7E793A4-666C-AF27-02FB-78E0A0B88849}"/>
                </a:ext>
              </a:extLst>
            </p:cNvPr>
            <p:cNvSpPr txBox="1"/>
            <p:nvPr/>
          </p:nvSpPr>
          <p:spPr>
            <a:xfrm>
              <a:off x="6078081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60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3AD0233-2BEB-5F0C-850B-BF7E49C61C29}"/>
                </a:ext>
              </a:extLst>
            </p:cNvPr>
            <p:cNvSpPr txBox="1"/>
            <p:nvPr/>
          </p:nvSpPr>
          <p:spPr>
            <a:xfrm>
              <a:off x="5099777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50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3170119-8BC3-6A5C-A585-57DB7EA61430}"/>
                </a:ext>
              </a:extLst>
            </p:cNvPr>
            <p:cNvSpPr txBox="1"/>
            <p:nvPr/>
          </p:nvSpPr>
          <p:spPr>
            <a:xfrm>
              <a:off x="4121473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40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A79CF3C-23BB-A96C-FC52-FEBEE00DC91D}"/>
                </a:ext>
              </a:extLst>
            </p:cNvPr>
            <p:cNvSpPr txBox="1"/>
            <p:nvPr/>
          </p:nvSpPr>
          <p:spPr>
            <a:xfrm>
              <a:off x="3143169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30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061C40F-6620-2BDA-FEF2-10D300783155}"/>
                </a:ext>
              </a:extLst>
            </p:cNvPr>
            <p:cNvSpPr txBox="1"/>
            <p:nvPr/>
          </p:nvSpPr>
          <p:spPr>
            <a:xfrm>
              <a:off x="2164865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20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FBF44D5-274C-B2F1-04CF-2BE7CD9EAB47}"/>
                </a:ext>
              </a:extLst>
            </p:cNvPr>
            <p:cNvSpPr txBox="1"/>
            <p:nvPr/>
          </p:nvSpPr>
          <p:spPr>
            <a:xfrm>
              <a:off x="1186561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10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1BFCE2-5E56-5AF3-1908-D46CAAC55589}"/>
                </a:ext>
              </a:extLst>
            </p:cNvPr>
            <p:cNvSpPr txBox="1"/>
            <p:nvPr/>
          </p:nvSpPr>
          <p:spPr>
            <a:xfrm>
              <a:off x="208257" y="2995342"/>
              <a:ext cx="645172" cy="338554"/>
            </a:xfrm>
            <a:prstGeom prst="rect">
              <a:avLst/>
            </a:prstGeom>
            <a:noFill/>
          </p:spPr>
          <p:txBody>
            <a:bodyPr wrap="none" lIns="18000" rIns="18000" rtlCol="0">
              <a:noAutofit/>
            </a:bodyPr>
            <a:lstStyle/>
            <a:p>
              <a:pPr algn="ctr"/>
              <a:r>
                <a:rPr lang="en-GB" sz="2400"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02FEF9-BF8B-A84D-D926-5428B677BE1C}"/>
              </a:ext>
            </a:extLst>
          </p:cNvPr>
          <p:cNvGraphicFramePr>
            <a:graphicFrameLocks noGrp="1"/>
          </p:cNvGraphicFramePr>
          <p:nvPr/>
        </p:nvGraphicFramePr>
        <p:xfrm>
          <a:off x="7162208" y="153754"/>
          <a:ext cx="3729507" cy="2513655"/>
        </p:xfrm>
        <a:graphic>
          <a:graphicData uri="http://schemas.openxmlformats.org/drawingml/2006/table">
            <a:tbl>
              <a:tblPr bandRow="1"/>
              <a:tblGrid>
                <a:gridCol w="73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3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red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953107"/>
                  </a:ext>
                </a:extLst>
              </a:tr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blue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green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yellow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black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F10EC3DC-04DB-7F65-B5D5-923724DC0810}"/>
              </a:ext>
            </a:extLst>
          </p:cNvPr>
          <p:cNvSpPr>
            <a:spLocks noChangeAspect="1"/>
          </p:cNvSpPr>
          <p:nvPr/>
        </p:nvSpPr>
        <p:spPr>
          <a:xfrm>
            <a:off x="7356527" y="219498"/>
            <a:ext cx="360000" cy="360000"/>
          </a:xfrm>
          <a:prstGeom prst="ellipse">
            <a:avLst/>
          </a:prstGeom>
          <a:solidFill>
            <a:srgbClr val="DC231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4B7020-3F5A-CBF4-09FB-CC7997D1EAA3}"/>
              </a:ext>
            </a:extLst>
          </p:cNvPr>
          <p:cNvSpPr>
            <a:spLocks noChangeAspect="1"/>
          </p:cNvSpPr>
          <p:nvPr/>
        </p:nvSpPr>
        <p:spPr>
          <a:xfrm>
            <a:off x="7356527" y="1229900"/>
            <a:ext cx="360000" cy="360000"/>
          </a:xfrm>
          <a:prstGeom prst="ellipse">
            <a:avLst/>
          </a:prstGeom>
          <a:solidFill>
            <a:srgbClr val="89C97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CCD4B2-8B70-B374-DB0F-9819E1CB2784}"/>
              </a:ext>
            </a:extLst>
          </p:cNvPr>
          <p:cNvSpPr>
            <a:spLocks noChangeAspect="1"/>
          </p:cNvSpPr>
          <p:nvPr/>
        </p:nvSpPr>
        <p:spPr>
          <a:xfrm>
            <a:off x="7356527" y="1735101"/>
            <a:ext cx="360000" cy="360000"/>
          </a:xfrm>
          <a:prstGeom prst="ellipse">
            <a:avLst/>
          </a:prstGeom>
          <a:solidFill>
            <a:srgbClr val="FFD93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8A5606-F616-6B15-6D3B-FCAB90415570}"/>
              </a:ext>
            </a:extLst>
          </p:cNvPr>
          <p:cNvSpPr>
            <a:spLocks noChangeAspect="1"/>
          </p:cNvSpPr>
          <p:nvPr/>
        </p:nvSpPr>
        <p:spPr>
          <a:xfrm>
            <a:off x="7356527" y="2240302"/>
            <a:ext cx="360000" cy="360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CFD76FB-F994-1A2B-DEB3-5E4B43EA571C}"/>
              </a:ext>
            </a:extLst>
          </p:cNvPr>
          <p:cNvSpPr>
            <a:spLocks noChangeAspect="1"/>
          </p:cNvSpPr>
          <p:nvPr/>
        </p:nvSpPr>
        <p:spPr>
          <a:xfrm>
            <a:off x="7356527" y="724699"/>
            <a:ext cx="360000" cy="360000"/>
          </a:xfrm>
          <a:prstGeom prst="ellipse">
            <a:avLst/>
          </a:prstGeom>
          <a:solidFill>
            <a:srgbClr val="1F61C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44968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55041" y="107361"/>
            <a:ext cx="5301486" cy="430887"/>
          </a:xfrm>
        </p:spPr>
        <p:txBody>
          <a:bodyPr/>
          <a:lstStyle/>
          <a:p>
            <a:r>
              <a:rPr lang="en-GB"/>
              <a:t>To solve problems in context using addition and subtraction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9075" y="1632817"/>
            <a:ext cx="6096000" cy="954107"/>
          </a:xfrm>
        </p:spPr>
        <p:txBody>
          <a:bodyPr/>
          <a:lstStyle/>
          <a:p>
            <a:r>
              <a:rPr lang="en-GB"/>
              <a:t>How many different sets of beads can you find that cost 20 p?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6890F0-CAE7-FBBC-33DB-EA6FDF1064D1}"/>
              </a:ext>
            </a:extLst>
          </p:cNvPr>
          <p:cNvGraphicFramePr>
            <a:graphicFrameLocks noGrp="1"/>
          </p:cNvGraphicFramePr>
          <p:nvPr/>
        </p:nvGraphicFramePr>
        <p:xfrm>
          <a:off x="7172104" y="1098213"/>
          <a:ext cx="3729507" cy="2513655"/>
        </p:xfrm>
        <a:graphic>
          <a:graphicData uri="http://schemas.openxmlformats.org/drawingml/2006/table">
            <a:tbl>
              <a:tblPr bandRow="1"/>
              <a:tblGrid>
                <a:gridCol w="73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3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red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953107"/>
                  </a:ext>
                </a:extLst>
              </a:tr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blue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green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yellow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731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Century Gothic" panose="020B0502020202020204" pitchFamily="34" charset="0"/>
                        </a:rPr>
                        <a:t>black bead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r>
                        <a:rPr lang="en-GB" sz="2400">
                          <a:latin typeface="Century Gothic" panose="020B0502020202020204" pitchFamily="34" charset="0"/>
                        </a:rPr>
                        <a:t> 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3DFC644C-370A-CD97-C540-3D3225538D7B}"/>
              </a:ext>
            </a:extLst>
          </p:cNvPr>
          <p:cNvSpPr>
            <a:spLocks noChangeAspect="1"/>
          </p:cNvSpPr>
          <p:nvPr/>
        </p:nvSpPr>
        <p:spPr>
          <a:xfrm>
            <a:off x="7356527" y="1124373"/>
            <a:ext cx="360000" cy="360000"/>
          </a:xfrm>
          <a:prstGeom prst="ellipse">
            <a:avLst/>
          </a:prstGeom>
          <a:solidFill>
            <a:srgbClr val="DC231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4DE37B3-4D5E-49E3-C494-587C783CAE1B}"/>
              </a:ext>
            </a:extLst>
          </p:cNvPr>
          <p:cNvSpPr>
            <a:spLocks noChangeAspect="1"/>
          </p:cNvSpPr>
          <p:nvPr/>
        </p:nvSpPr>
        <p:spPr>
          <a:xfrm>
            <a:off x="7356527" y="2134775"/>
            <a:ext cx="360000" cy="360000"/>
          </a:xfrm>
          <a:prstGeom prst="ellipse">
            <a:avLst/>
          </a:prstGeom>
          <a:solidFill>
            <a:srgbClr val="89C97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8C142B-FA78-CFC2-D11D-B7B6CDCD83F2}"/>
              </a:ext>
            </a:extLst>
          </p:cNvPr>
          <p:cNvSpPr>
            <a:spLocks noChangeAspect="1"/>
          </p:cNvSpPr>
          <p:nvPr/>
        </p:nvSpPr>
        <p:spPr>
          <a:xfrm>
            <a:off x="7356527" y="2639976"/>
            <a:ext cx="360000" cy="360000"/>
          </a:xfrm>
          <a:prstGeom prst="ellipse">
            <a:avLst/>
          </a:prstGeom>
          <a:solidFill>
            <a:srgbClr val="FFD93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8E0616D-9311-D985-F9DF-BEED2B4888DB}"/>
              </a:ext>
            </a:extLst>
          </p:cNvPr>
          <p:cNvSpPr>
            <a:spLocks noChangeAspect="1"/>
          </p:cNvSpPr>
          <p:nvPr/>
        </p:nvSpPr>
        <p:spPr>
          <a:xfrm>
            <a:off x="7356527" y="3145177"/>
            <a:ext cx="360000" cy="360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EDAEC2E-D667-FFED-422C-0D7F730F2BCD}"/>
              </a:ext>
            </a:extLst>
          </p:cNvPr>
          <p:cNvSpPr>
            <a:spLocks noChangeAspect="1"/>
          </p:cNvSpPr>
          <p:nvPr/>
        </p:nvSpPr>
        <p:spPr>
          <a:xfrm>
            <a:off x="7356527" y="1629574"/>
            <a:ext cx="360000" cy="360000"/>
          </a:xfrm>
          <a:prstGeom prst="ellipse">
            <a:avLst/>
          </a:prstGeom>
          <a:solidFill>
            <a:srgbClr val="1F61C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23834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55041" y="107361"/>
            <a:ext cx="5301486" cy="430887"/>
          </a:xfrm>
        </p:spPr>
        <p:txBody>
          <a:bodyPr/>
          <a:lstStyle/>
          <a:p>
            <a:r>
              <a:rPr lang="en-GB"/>
              <a:t>To solve problems in context using addition and subtraction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CFA989-CA11-C8D2-8A74-6A6AF487FD34}"/>
              </a:ext>
            </a:extLst>
          </p:cNvPr>
          <p:cNvSpPr txBox="1"/>
          <p:nvPr/>
        </p:nvSpPr>
        <p:spPr>
          <a:xfrm>
            <a:off x="6092952" y="1966349"/>
            <a:ext cx="424295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latin typeface="Sassoon Primary"/>
                <a:cs typeface="Calibri"/>
              </a:rPr>
              <a:t>Challenge: </a:t>
            </a:r>
            <a:endParaRPr lang="en-GB" sz="2800">
              <a:latin typeface="Sassoon Primary"/>
            </a:endParaRPr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47E2961C-2200-ACE4-C5A1-97FF84A9C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637" y="2643109"/>
            <a:ext cx="5646057" cy="2559384"/>
          </a:xfrm>
          <a:prstGeom prst="rect">
            <a:avLst/>
          </a:prstGeom>
        </p:spPr>
      </p:pic>
      <p:pic>
        <p:nvPicPr>
          <p:cNvPr id="3" name="Picture 2" descr="A yellow circle with a yellow circle with a yellow circle with a yellow circle with a black line&#10;&#10;Description automatically generated">
            <a:extLst>
              <a:ext uri="{FF2B5EF4-FFF2-40B4-BE49-F238E27FC236}">
                <a16:creationId xmlns:a16="http://schemas.microsoft.com/office/drawing/2014/main" id="{6D13F507-D9C1-8C2A-5652-287CB9E10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53" y="3058823"/>
            <a:ext cx="4846493" cy="199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71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91F615-2BE6-B723-60F2-91721913BD8C}"/>
              </a:ext>
            </a:extLst>
          </p:cNvPr>
          <p:cNvSpPr txBox="1"/>
          <p:nvPr/>
        </p:nvSpPr>
        <p:spPr>
          <a:xfrm>
            <a:off x="86425" y="106217"/>
            <a:ext cx="2334161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u="sng">
                <a:latin typeface="Sassoon Primary"/>
              </a:rPr>
              <a:t>Revisit and review</a:t>
            </a:r>
          </a:p>
        </p:txBody>
      </p:sp>
      <p:pic>
        <p:nvPicPr>
          <p:cNvPr id="7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3663937-D4DB-6A7D-7B3D-9FC475CFE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08" y="5535835"/>
            <a:ext cx="1112817" cy="112354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AFE7D65-CF4D-E8BF-0D83-241526821050}"/>
              </a:ext>
            </a:extLst>
          </p:cNvPr>
          <p:cNvSpPr txBox="1">
            <a:spLocks/>
          </p:cNvSpPr>
          <p:nvPr/>
        </p:nvSpPr>
        <p:spPr>
          <a:xfrm>
            <a:off x="4984239" y="5125327"/>
            <a:ext cx="3713287" cy="1490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9600">
              <a:latin typeface="Sassoon Primary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6BCAF-037B-4AF8-A998-449978A45F19}"/>
              </a:ext>
            </a:extLst>
          </p:cNvPr>
          <p:cNvSpPr txBox="1">
            <a:spLocks/>
          </p:cNvSpPr>
          <p:nvPr/>
        </p:nvSpPr>
        <p:spPr>
          <a:xfrm>
            <a:off x="6709103" y="5015873"/>
            <a:ext cx="3713287" cy="1490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9600">
              <a:latin typeface="Sassoon Primary"/>
              <a:cs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008CDF-9D74-0D3A-CBED-E93BECCD3021}"/>
              </a:ext>
            </a:extLst>
          </p:cNvPr>
          <p:cNvSpPr txBox="1">
            <a:spLocks/>
          </p:cNvSpPr>
          <p:nvPr/>
        </p:nvSpPr>
        <p:spPr>
          <a:xfrm>
            <a:off x="5398291" y="4877713"/>
            <a:ext cx="3713287" cy="1490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9600">
              <a:latin typeface="Sassoon Primary"/>
              <a:cs typeface="Calibri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0939B5C-9EA1-764D-A7EE-A6025F7D4E41}"/>
              </a:ext>
            </a:extLst>
          </p:cNvPr>
          <p:cNvSpPr txBox="1">
            <a:spLocks/>
          </p:cNvSpPr>
          <p:nvPr/>
        </p:nvSpPr>
        <p:spPr>
          <a:xfrm>
            <a:off x="4036394" y="231278"/>
            <a:ext cx="12222287" cy="1490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5000" b="1" u="sng">
              <a:latin typeface="Sassoon Primary"/>
              <a:cs typeface="Calibri"/>
            </a:endParaRPr>
          </a:p>
          <a:p>
            <a:pPr marL="0" indent="0">
              <a:buNone/>
            </a:pPr>
            <a:endParaRPr lang="en-GB" sz="9600">
              <a:latin typeface="Sassoon Primary"/>
              <a:cs typeface="Calibri"/>
            </a:endParaRPr>
          </a:p>
          <a:p>
            <a:pPr marL="0" indent="0">
              <a:buNone/>
            </a:pPr>
            <a:endParaRPr lang="en-GB" sz="9600">
              <a:latin typeface="Sassoon Primary"/>
              <a:cs typeface="Calibri"/>
            </a:endParaRPr>
          </a:p>
        </p:txBody>
      </p:sp>
      <p:pic>
        <p:nvPicPr>
          <p:cNvPr id="4" name="Picture 3" descr="A cartoon of a person wearing orange and yellow pants&#10;&#10;Description automatically generated">
            <a:extLst>
              <a:ext uri="{FF2B5EF4-FFF2-40B4-BE49-F238E27FC236}">
                <a16:creationId xmlns:a16="http://schemas.microsoft.com/office/drawing/2014/main" id="{A823DAA0-841A-370C-DDEC-E45B5B480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282" y="1265465"/>
            <a:ext cx="1400175" cy="4200525"/>
          </a:xfrm>
          <a:prstGeom prst="rect">
            <a:avLst/>
          </a:prstGeom>
        </p:spPr>
      </p:pic>
      <p:pic>
        <p:nvPicPr>
          <p:cNvPr id="12" name="Picture 11" descr="A cartoon of a person with his arms crossed&#10;&#10;Description automatically generated">
            <a:extLst>
              <a:ext uri="{FF2B5EF4-FFF2-40B4-BE49-F238E27FC236}">
                <a16:creationId xmlns:a16="http://schemas.microsoft.com/office/drawing/2014/main" id="{DB18EE31-2A31-864A-83E2-2A8ED0D09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1785" y="1260929"/>
            <a:ext cx="139186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15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55041" y="107361"/>
            <a:ext cx="5301486" cy="430887"/>
          </a:xfrm>
        </p:spPr>
        <p:txBody>
          <a:bodyPr/>
          <a:lstStyle/>
          <a:p>
            <a:r>
              <a:rPr lang="en-GB"/>
              <a:t>To solve problems in context using addition and subtraction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CFA989-CA11-C8D2-8A74-6A6AF487FD34}"/>
              </a:ext>
            </a:extLst>
          </p:cNvPr>
          <p:cNvSpPr txBox="1"/>
          <p:nvPr/>
        </p:nvSpPr>
        <p:spPr>
          <a:xfrm>
            <a:off x="383474" y="1447305"/>
            <a:ext cx="424295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latin typeface="Sassoon Primary"/>
                <a:cs typeface="Calibri"/>
              </a:rPr>
              <a:t>Mastery: </a:t>
            </a:r>
            <a:endParaRPr lang="en-GB" sz="2800">
              <a:latin typeface="Sassoon Primary"/>
            </a:endParaRPr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919F369D-231A-F00D-791B-459E76340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036" y="2290168"/>
            <a:ext cx="5276602" cy="342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05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55041" y="107361"/>
            <a:ext cx="5301486" cy="430887"/>
          </a:xfrm>
        </p:spPr>
        <p:txBody>
          <a:bodyPr/>
          <a:lstStyle/>
          <a:p>
            <a:r>
              <a:rPr lang="en-GB"/>
              <a:t>To solve problems in context using addition and subtraction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CFA989-CA11-C8D2-8A74-6A6AF487FD34}"/>
              </a:ext>
            </a:extLst>
          </p:cNvPr>
          <p:cNvSpPr txBox="1"/>
          <p:nvPr/>
        </p:nvSpPr>
        <p:spPr>
          <a:xfrm>
            <a:off x="383474" y="1447305"/>
            <a:ext cx="587581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latin typeface="Sassoon Primary"/>
                <a:cs typeface="Calibri"/>
              </a:rPr>
              <a:t>Mastery with greater depth: </a:t>
            </a:r>
            <a:endParaRPr lang="en-GB" sz="2800">
              <a:latin typeface="Sassoon Primary"/>
            </a:endParaRPr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466072D-AE1D-8DEE-35AC-4D24CAB96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309" y="2602092"/>
            <a:ext cx="5613070" cy="293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05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BFAAF-9774-BA95-F307-4FC014E7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Sassoon Primary"/>
              </a:rPr>
              <a:t>Break</a:t>
            </a:r>
          </a:p>
        </p:txBody>
      </p:sp>
      <p:pic>
        <p:nvPicPr>
          <p:cNvPr id="4" name="Picture 4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80E16F55-9742-1DE8-655B-441A64BE4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450" y="3063081"/>
            <a:ext cx="34671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815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C7FE9-3364-2F8B-4B46-5966901AA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573" y="898185"/>
            <a:ext cx="3130301" cy="1327040"/>
          </a:xfrm>
        </p:spPr>
        <p:txBody>
          <a:bodyPr>
            <a:normAutofit/>
          </a:bodyPr>
          <a:lstStyle/>
          <a:p>
            <a:r>
              <a:rPr lang="en-GB" u="sng">
                <a:latin typeface="Sassoon Primary"/>
                <a:cs typeface="Calibri Light"/>
              </a:rPr>
              <a:t>Art - 3 in 3</a:t>
            </a:r>
            <a:endParaRPr lang="en-GB" u="sng">
              <a:latin typeface="Sassoon Primary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AA290-A70E-B676-524B-C2CFD76DD8A6}"/>
              </a:ext>
            </a:extLst>
          </p:cNvPr>
          <p:cNvSpPr txBox="1"/>
          <p:nvPr/>
        </p:nvSpPr>
        <p:spPr>
          <a:xfrm>
            <a:off x="341194" y="241679"/>
            <a:ext cx="47909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latin typeface="Sassoon Primary"/>
                <a:cs typeface="Calibri"/>
              </a:rPr>
              <a:t>TBAT: use junk modelling techniques to make a rollercoaster carriage. </a:t>
            </a:r>
            <a:endParaRPr lang="en-GB">
              <a:latin typeface="Sassoon Primary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3C12EF-890E-16B9-5575-DCCA82FFA751}"/>
              </a:ext>
            </a:extLst>
          </p:cNvPr>
          <p:cNvSpPr txBox="1"/>
          <p:nvPr/>
        </p:nvSpPr>
        <p:spPr>
          <a:xfrm>
            <a:off x="3086668" y="1926609"/>
            <a:ext cx="537039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latin typeface="Sassoon Primary"/>
              </a:rPr>
              <a:t>Today we are going to build the carriages for our roller coaster, think about the resources you use for the …......</a:t>
            </a:r>
          </a:p>
        </p:txBody>
      </p:sp>
      <p:pic>
        <p:nvPicPr>
          <p:cNvPr id="7" name="Picture 7" descr="A picture containing leather, stack&#10;&#10;Description automatically generated">
            <a:extLst>
              <a:ext uri="{FF2B5EF4-FFF2-40B4-BE49-F238E27FC236}">
                <a16:creationId xmlns:a16="http://schemas.microsoft.com/office/drawing/2014/main" id="{F4ACB421-067A-1D50-2B27-800D38FCE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161" y="3424113"/>
            <a:ext cx="2743200" cy="16929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44FC1F-90D1-1DF6-04C8-B5686C5DB6BC}"/>
              </a:ext>
            </a:extLst>
          </p:cNvPr>
          <p:cNvSpPr txBox="1"/>
          <p:nvPr/>
        </p:nvSpPr>
        <p:spPr>
          <a:xfrm>
            <a:off x="995223" y="5359257"/>
            <a:ext cx="305542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>
                <a:latin typeface="Sassoon Primary"/>
                <a:cs typeface="Calibri"/>
              </a:rPr>
              <a:t>wheels</a:t>
            </a:r>
            <a:endParaRPr lang="en-GB" sz="2800">
              <a:latin typeface="Sassoon Primary"/>
            </a:endParaRPr>
          </a:p>
        </p:txBody>
      </p:sp>
      <p:pic>
        <p:nvPicPr>
          <p:cNvPr id="9" name="Picture 9" descr="A picture containing pink, seat&#10;&#10;Description automatically generated">
            <a:extLst>
              <a:ext uri="{FF2B5EF4-FFF2-40B4-BE49-F238E27FC236}">
                <a16:creationId xmlns:a16="http://schemas.microsoft.com/office/drawing/2014/main" id="{52B291CC-555B-1CCE-A385-69970A156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445" y="3428300"/>
            <a:ext cx="2891050" cy="16846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E0547E-A52F-5D9B-A83A-39E5C2A15E56}"/>
              </a:ext>
            </a:extLst>
          </p:cNvPr>
          <p:cNvSpPr txBox="1"/>
          <p:nvPr/>
        </p:nvSpPr>
        <p:spPr>
          <a:xfrm>
            <a:off x="4970207" y="5314761"/>
            <a:ext cx="223899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>
                <a:latin typeface="Sassoon Primary"/>
                <a:cs typeface="Calibri"/>
              </a:rPr>
              <a:t>cart</a:t>
            </a:r>
            <a:endParaRPr lang="en-GB" sz="2800">
              <a:latin typeface="Sassoon Primary"/>
            </a:endParaRPr>
          </a:p>
        </p:txBody>
      </p:sp>
      <p:pic>
        <p:nvPicPr>
          <p:cNvPr id="11" name="Picture 11" descr="A picture containing tree, outdoor, red, forest&#10;&#10;Description automatically generated">
            <a:extLst>
              <a:ext uri="{FF2B5EF4-FFF2-40B4-BE49-F238E27FC236}">
                <a16:creationId xmlns:a16="http://schemas.microsoft.com/office/drawing/2014/main" id="{D558E541-DCEC-A2EB-2E44-7B6B1866B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567" y="3382725"/>
            <a:ext cx="2752298" cy="17643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78E345-E26E-A78C-7481-7EF703CFF50B}"/>
              </a:ext>
            </a:extLst>
          </p:cNvPr>
          <p:cNvSpPr txBox="1"/>
          <p:nvPr/>
        </p:nvSpPr>
        <p:spPr>
          <a:xfrm>
            <a:off x="8700594" y="5314761"/>
            <a:ext cx="223899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>
                <a:latin typeface="Sassoon Primary"/>
                <a:cs typeface="Calibri"/>
              </a:rPr>
              <a:t>passenger</a:t>
            </a:r>
            <a:endParaRPr lang="en-GB" sz="2800">
              <a:latin typeface="Sassoon Primary"/>
            </a:endParaRPr>
          </a:p>
        </p:txBody>
      </p:sp>
    </p:spTree>
    <p:extLst>
      <p:ext uri="{BB962C8B-B14F-4D97-AF65-F5344CB8AC3E}">
        <p14:creationId xmlns:p14="http://schemas.microsoft.com/office/powerpoint/2010/main" val="3166092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C7FE9-3364-2F8B-4B46-5966901AA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573" y="888289"/>
            <a:ext cx="1121392" cy="1336936"/>
          </a:xfrm>
        </p:spPr>
        <p:txBody>
          <a:bodyPr/>
          <a:lstStyle/>
          <a:p>
            <a:r>
              <a:rPr lang="en-GB" u="sng">
                <a:latin typeface="Sassoon Primary"/>
                <a:cs typeface="Calibri Light"/>
              </a:rPr>
              <a:t>Art</a:t>
            </a:r>
            <a:endParaRPr lang="en-GB" u="sng">
              <a:latin typeface="Sassoon Primary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AA290-A70E-B676-524B-C2CFD76DD8A6}"/>
              </a:ext>
            </a:extLst>
          </p:cNvPr>
          <p:cNvSpPr txBox="1"/>
          <p:nvPr/>
        </p:nvSpPr>
        <p:spPr>
          <a:xfrm>
            <a:off x="341194" y="241679"/>
            <a:ext cx="47909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latin typeface="Sassoon Primary"/>
                <a:cs typeface="Calibri"/>
              </a:rPr>
              <a:t>TBAT: use junk modelling techniques to make a rollercoaster carriage. </a:t>
            </a:r>
            <a:endParaRPr lang="en-GB">
              <a:latin typeface="Sassoon Primary"/>
            </a:endParaRPr>
          </a:p>
        </p:txBody>
      </p:sp>
      <p:pic>
        <p:nvPicPr>
          <p:cNvPr id="8" name="Picture 8" descr="A picture containing person, child, indoor, group&#10;&#10;Description automatically generated">
            <a:extLst>
              <a:ext uri="{FF2B5EF4-FFF2-40B4-BE49-F238E27FC236}">
                <a16:creationId xmlns:a16="http://schemas.microsoft.com/office/drawing/2014/main" id="{A21461E8-274D-F307-09DE-2E582602D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303" y="2936200"/>
            <a:ext cx="2143125" cy="2971800"/>
          </a:xfrm>
        </p:spPr>
      </p:pic>
      <p:pic>
        <p:nvPicPr>
          <p:cNvPr id="9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24C2AFCF-DE77-0E2C-68A2-A91759B2D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703" y="1337481"/>
            <a:ext cx="2162175" cy="2590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AF9211-18BB-1B2B-31BA-EAE6275E4D7B}"/>
              </a:ext>
            </a:extLst>
          </p:cNvPr>
          <p:cNvSpPr txBox="1"/>
          <p:nvPr/>
        </p:nvSpPr>
        <p:spPr>
          <a:xfrm>
            <a:off x="3327565" y="1496786"/>
            <a:ext cx="42182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CAAF6-08F8-439C-A1F3-9A8997DE06EF}"/>
              </a:ext>
            </a:extLst>
          </p:cNvPr>
          <p:cNvSpPr txBox="1"/>
          <p:nvPr/>
        </p:nvSpPr>
        <p:spPr>
          <a:xfrm>
            <a:off x="3698668" y="1781299"/>
            <a:ext cx="3933701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latin typeface="Sassoon Primary"/>
                <a:cs typeface="Calibri"/>
              </a:rPr>
              <a:t>You will need to use a range of resources to create your roller coaster carriage. </a:t>
            </a:r>
          </a:p>
          <a:p>
            <a:endParaRPr lang="en-GB" sz="2800">
              <a:latin typeface="Sassoon Primary"/>
              <a:cs typeface="Calibri"/>
            </a:endParaRPr>
          </a:p>
          <a:p>
            <a:r>
              <a:rPr lang="en-GB" sz="2800">
                <a:latin typeface="Sassoon Primary"/>
                <a:cs typeface="Calibri"/>
              </a:rPr>
              <a:t>Think about the shape you are trying to create and how you are going to join your pieces together. </a:t>
            </a:r>
          </a:p>
        </p:txBody>
      </p:sp>
    </p:spTree>
    <p:extLst>
      <p:ext uri="{BB962C8B-B14F-4D97-AF65-F5344CB8AC3E}">
        <p14:creationId xmlns:p14="http://schemas.microsoft.com/office/powerpoint/2010/main" val="2697010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4AA290-A70E-B676-524B-C2CFD76DD8A6}"/>
              </a:ext>
            </a:extLst>
          </p:cNvPr>
          <p:cNvSpPr txBox="1"/>
          <p:nvPr/>
        </p:nvSpPr>
        <p:spPr>
          <a:xfrm>
            <a:off x="341194" y="241679"/>
            <a:ext cx="47909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latin typeface="Sassoon Primary"/>
                <a:cs typeface="Calibri"/>
              </a:rPr>
              <a:t>TBAT: use junk modelling techniques to make a rollercoaster carriage. </a:t>
            </a:r>
            <a:endParaRPr lang="en-GB">
              <a:latin typeface="Sassoon Primary"/>
            </a:endParaRPr>
          </a:p>
        </p:txBody>
      </p:sp>
      <p:pic>
        <p:nvPicPr>
          <p:cNvPr id="2" name="Picture 2" descr="Shape&#10;&#10;Description automatically generated">
            <a:extLst>
              <a:ext uri="{FF2B5EF4-FFF2-40B4-BE49-F238E27FC236}">
                <a16:creationId xmlns:a16="http://schemas.microsoft.com/office/drawing/2014/main" id="{D4FA8D63-8CCC-6155-4263-3D26D868E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90" y="1583261"/>
            <a:ext cx="6826155" cy="48132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1D8B84-B9BD-B147-EE6C-A11A355D7A6B}"/>
              </a:ext>
            </a:extLst>
          </p:cNvPr>
          <p:cNvSpPr txBox="1"/>
          <p:nvPr/>
        </p:nvSpPr>
        <p:spPr>
          <a:xfrm>
            <a:off x="8362207" y="2090552"/>
            <a:ext cx="2820389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latin typeface="Sassoon Primary"/>
                <a:cs typeface="Calibri"/>
              </a:rPr>
              <a:t>Let's look at some of these joining techniques more closely.</a:t>
            </a:r>
            <a:r>
              <a:rPr lang="en-GB">
                <a:cs typeface="Calibri"/>
              </a:rPr>
              <a:t> 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279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4AA290-A70E-B676-524B-C2CFD76DD8A6}"/>
              </a:ext>
            </a:extLst>
          </p:cNvPr>
          <p:cNvSpPr txBox="1"/>
          <p:nvPr/>
        </p:nvSpPr>
        <p:spPr>
          <a:xfrm>
            <a:off x="341194" y="241679"/>
            <a:ext cx="47909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latin typeface="Sassoon Primary"/>
                <a:cs typeface="Calibri"/>
              </a:rPr>
              <a:t>TBAT: use junk modelling techniques to make a rollercoaster carriage. </a:t>
            </a:r>
            <a:endParaRPr lang="en-GB">
              <a:latin typeface="Sassoon Primary"/>
            </a:endParaRPr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BD7DE86F-53B7-BAA8-ED1B-A05FBE279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91" y="1202803"/>
            <a:ext cx="3607558" cy="5225766"/>
          </a:xfrm>
          <a:prstGeom prst="rect">
            <a:avLst/>
          </a:prstGeom>
        </p:spPr>
      </p:pic>
      <p:pic>
        <p:nvPicPr>
          <p:cNvPr id="3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0A58E48C-F4C3-17E6-1B78-D61748BD0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176" y="1200102"/>
            <a:ext cx="3675797" cy="523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42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4AA290-A70E-B676-524B-C2CFD76DD8A6}"/>
              </a:ext>
            </a:extLst>
          </p:cNvPr>
          <p:cNvSpPr txBox="1"/>
          <p:nvPr/>
        </p:nvSpPr>
        <p:spPr>
          <a:xfrm>
            <a:off x="341194" y="241679"/>
            <a:ext cx="47909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latin typeface="Sassoon Primary"/>
                <a:cs typeface="Calibri"/>
              </a:rPr>
              <a:t>TBAT: use junk modelling techniques to make a rollercoaster carriage. </a:t>
            </a:r>
            <a:endParaRPr lang="en-GB">
              <a:latin typeface="Sassoon Primary"/>
            </a:endParaRPr>
          </a:p>
        </p:txBody>
      </p:sp>
      <p:pic>
        <p:nvPicPr>
          <p:cNvPr id="2" name="Picture 2" descr="A picture containing square&#10;&#10;Description automatically generated">
            <a:extLst>
              <a:ext uri="{FF2B5EF4-FFF2-40B4-BE49-F238E27FC236}">
                <a16:creationId xmlns:a16="http://schemas.microsoft.com/office/drawing/2014/main" id="{0551A0B2-B8F4-4C8D-9042-D48791DCA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79" y="1208891"/>
            <a:ext cx="3721289" cy="5406934"/>
          </a:xfrm>
          <a:prstGeom prst="rect">
            <a:avLst/>
          </a:prstGeom>
        </p:spPr>
      </p:pic>
      <p:pic>
        <p:nvPicPr>
          <p:cNvPr id="3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E054535-D0D3-75A0-AE24-740725911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534" y="1149156"/>
            <a:ext cx="3721289" cy="536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181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821F7119-ADEA-38A0-B6DB-A6F8D7126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47" y="969482"/>
            <a:ext cx="4096602" cy="5885751"/>
          </a:xfrm>
          <a:prstGeom prst="rect">
            <a:avLst/>
          </a:prstGeom>
        </p:spPr>
      </p:pic>
      <p:pic>
        <p:nvPicPr>
          <p:cNvPr id="5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A3AF4C6C-1533-D7F5-92C4-FEBFA69C0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669" y="856753"/>
            <a:ext cx="4164841" cy="58837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2EBADB-3AC1-4165-A8C7-952F74FF037C}"/>
              </a:ext>
            </a:extLst>
          </p:cNvPr>
          <p:cNvSpPr txBox="1"/>
          <p:nvPr/>
        </p:nvSpPr>
        <p:spPr>
          <a:xfrm>
            <a:off x="341194" y="241679"/>
            <a:ext cx="47909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latin typeface="Sassoon Primary"/>
                <a:cs typeface="Calibri"/>
              </a:rPr>
              <a:t>TBAT: use junk modelling techniques to make a rollercoaster carriage. </a:t>
            </a:r>
            <a:endParaRPr lang="en-GB">
              <a:latin typeface="Sassoon Primary"/>
            </a:endParaRPr>
          </a:p>
        </p:txBody>
      </p:sp>
    </p:spTree>
    <p:extLst>
      <p:ext uri="{BB962C8B-B14F-4D97-AF65-F5344CB8AC3E}">
        <p14:creationId xmlns:p14="http://schemas.microsoft.com/office/powerpoint/2010/main" val="18891312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04EA246-24E9-D9FD-BDAF-3A8B2572B66C}"/>
              </a:ext>
            </a:extLst>
          </p:cNvPr>
          <p:cNvSpPr txBox="1"/>
          <p:nvPr/>
        </p:nvSpPr>
        <p:spPr>
          <a:xfrm>
            <a:off x="7691082" y="241679"/>
            <a:ext cx="39379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2400" u="sng">
              <a:latin typeface="Sassoon Primary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2EBADB-3AC1-4165-A8C7-952F74FF037C}"/>
              </a:ext>
            </a:extLst>
          </p:cNvPr>
          <p:cNvSpPr txBox="1"/>
          <p:nvPr/>
        </p:nvSpPr>
        <p:spPr>
          <a:xfrm>
            <a:off x="341194" y="241679"/>
            <a:ext cx="47909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latin typeface="Sassoon Primary"/>
                <a:cs typeface="Calibri"/>
              </a:rPr>
              <a:t>TBAT: use junk modelling techniques to make a rollercoaster carriage. </a:t>
            </a:r>
            <a:endParaRPr lang="en-GB">
              <a:latin typeface="Sassoon Primary"/>
            </a:endParaRPr>
          </a:p>
        </p:txBody>
      </p:sp>
      <p:pic>
        <p:nvPicPr>
          <p:cNvPr id="3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BE5D1045-0C42-7FD9-C2D6-23AEB0539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1984168"/>
            <a:ext cx="3459707" cy="33900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F13658-21A0-12EE-0421-206628850AC2}"/>
              </a:ext>
            </a:extLst>
          </p:cNvPr>
          <p:cNvSpPr txBox="1"/>
          <p:nvPr/>
        </p:nvSpPr>
        <p:spPr>
          <a:xfrm>
            <a:off x="1150422" y="2509585"/>
            <a:ext cx="5170714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>
                <a:latin typeface="Sassoon Primary"/>
                <a:cs typeface="Calibri"/>
              </a:rPr>
              <a:t>Now explore the resource and create your roller coaster carriage. </a:t>
            </a:r>
            <a:endParaRPr lang="en-GB" sz="4400">
              <a:latin typeface="Sassoon Primary"/>
            </a:endParaRPr>
          </a:p>
        </p:txBody>
      </p:sp>
    </p:spTree>
    <p:extLst>
      <p:ext uri="{BB962C8B-B14F-4D97-AF65-F5344CB8AC3E}">
        <p14:creationId xmlns:p14="http://schemas.microsoft.com/office/powerpoint/2010/main" val="3373384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7149B2C-93C6-228D-67D8-DA74418D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3567" y="3697100"/>
            <a:ext cx="11840817" cy="1325563"/>
          </a:xfrm>
        </p:spPr>
        <p:txBody>
          <a:bodyPr>
            <a:normAutofit/>
          </a:bodyPr>
          <a:lstStyle/>
          <a:p>
            <a:pPr algn="ctr"/>
            <a:r>
              <a:rPr lang="en-GB" sz="2000" b="1" u="sng">
                <a:latin typeface="Sassoon Primary"/>
                <a:cs typeface="Calibri Light"/>
              </a:rPr>
              <a:t>Real or Nonsense words? </a:t>
            </a:r>
            <a:br>
              <a:rPr lang="en-GB" sz="2000" b="1" u="sng">
                <a:latin typeface="Sassoon Primary"/>
                <a:cs typeface="Calibri Light"/>
              </a:rPr>
            </a:br>
            <a:r>
              <a:rPr lang="en-GB" sz="2000" b="1" u="sng">
                <a:latin typeface="Sassoon Primary"/>
                <a:cs typeface="Calibri Light"/>
              </a:rPr>
              <a:t>Read the words and underline the '</a:t>
            </a:r>
            <a:r>
              <a:rPr lang="en-GB" sz="2000" b="1" u="sng" err="1">
                <a:latin typeface="Sassoon Primary"/>
                <a:cs typeface="Calibri Light"/>
              </a:rPr>
              <a:t>ure</a:t>
            </a:r>
            <a:r>
              <a:rPr lang="en-GB" sz="2000" b="1" u="sng">
                <a:latin typeface="Sassoon Primary"/>
                <a:cs typeface="Calibri Light"/>
              </a:rPr>
              <a:t> and air' phonemes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FEBAA8-4FE3-29BE-54E3-137B79BAB5F6}"/>
              </a:ext>
            </a:extLst>
          </p:cNvPr>
          <p:cNvSpPr txBox="1">
            <a:spLocks/>
          </p:cNvSpPr>
          <p:nvPr/>
        </p:nvSpPr>
        <p:spPr>
          <a:xfrm>
            <a:off x="-327254" y="4710891"/>
            <a:ext cx="11840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u="sng">
                <a:solidFill>
                  <a:srgbClr val="FF0000"/>
                </a:solidFill>
                <a:latin typeface="Sassoon Primary"/>
                <a:cs typeface="Calibri Light"/>
              </a:rPr>
              <a:t>CHALLENGE </a:t>
            </a:r>
          </a:p>
          <a:p>
            <a:pPr algn="ctr"/>
            <a:r>
              <a:rPr lang="en-GB" sz="2000">
                <a:solidFill>
                  <a:srgbClr val="FF0000"/>
                </a:solidFill>
                <a:latin typeface="Sassoon Primary"/>
                <a:cs typeface="Calibri Light"/>
              </a:rPr>
              <a:t>Write the real words in a sentence</a:t>
            </a:r>
          </a:p>
        </p:txBody>
      </p:sp>
      <p:pic>
        <p:nvPicPr>
          <p:cNvPr id="6" name="Picture 5" descr="A group of colorful labels with cartoon monsters&#10;&#10;Description automatically generated">
            <a:extLst>
              <a:ext uri="{FF2B5EF4-FFF2-40B4-BE49-F238E27FC236}">
                <a16:creationId xmlns:a16="http://schemas.microsoft.com/office/drawing/2014/main" id="{CABA4DFA-4587-BEA0-4410-1A5D22449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19" y="505598"/>
            <a:ext cx="2323842" cy="3313670"/>
          </a:xfrm>
          <a:prstGeom prst="rect">
            <a:avLst/>
          </a:prstGeom>
        </p:spPr>
      </p:pic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5437A327-75A7-26B7-9DE2-1EC42143E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000" y="509588"/>
            <a:ext cx="2207999" cy="3305691"/>
          </a:xfrm>
          <a:prstGeom prst="rect">
            <a:avLst/>
          </a:prstGeom>
        </p:spPr>
      </p:pic>
      <p:pic>
        <p:nvPicPr>
          <p:cNvPr id="9" name="Picture 8" descr="A screenshot of a game&#10;&#10;Description automatically generated">
            <a:extLst>
              <a:ext uri="{FF2B5EF4-FFF2-40B4-BE49-F238E27FC236}">
                <a16:creationId xmlns:a16="http://schemas.microsoft.com/office/drawing/2014/main" id="{9A65C8FA-217C-38A1-1551-082E85596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622" y="505597"/>
            <a:ext cx="2320754" cy="331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30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>
            <a:spLocks noGrp="1"/>
          </p:cNvSpPr>
          <p:nvPr>
            <p:ph type="title"/>
          </p:nvPr>
        </p:nvSpPr>
        <p:spPr>
          <a:xfrm>
            <a:off x="4589400" y="237100"/>
            <a:ext cx="3013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3750" b="1">
                <a:latin typeface="Sassoon Primary"/>
                <a:ea typeface="Comic Sans MS"/>
                <a:cs typeface="Comic Sans MS"/>
                <a:sym typeface="Comic Sans MS"/>
              </a:rPr>
              <a:t>Home time</a:t>
            </a:r>
            <a:r>
              <a:rPr lang="en" sz="3750" b="1"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  <a:endParaRPr sz="376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7" name="Google Shape;267;p40"/>
          <p:cNvSpPr txBox="1">
            <a:spLocks noGrp="1"/>
          </p:cNvSpPr>
          <p:nvPr>
            <p:ph type="body" idx="1"/>
          </p:nvPr>
        </p:nvSpPr>
        <p:spPr>
          <a:xfrm>
            <a:off x="1125333" y="2071033"/>
            <a:ext cx="7992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608965" indent="0">
              <a:buNone/>
            </a:pPr>
            <a:endParaRPr lang="en-US" b="1">
              <a:solidFill>
                <a:schemeClr val="dk1"/>
              </a:solidFill>
              <a:latin typeface="Comic Sans MS"/>
              <a:ea typeface="Comic Sans MS"/>
              <a:cs typeface="Comic Sans MS"/>
            </a:endParaRPr>
          </a:p>
          <a:p>
            <a:pPr marL="608965" indent="-481965">
              <a:spcBef>
                <a:spcPts val="1600"/>
              </a:spcBef>
              <a:buClr>
                <a:schemeClr val="dk1"/>
              </a:buClr>
              <a:buSzPts val="2100"/>
              <a:buFont typeface="Comic Sans MS"/>
              <a:buAutoNum type="arabicPeriod"/>
            </a:pPr>
            <a:r>
              <a:rPr lang="en" b="1">
                <a:solidFill>
                  <a:schemeClr val="dk1"/>
                </a:solidFill>
                <a:latin typeface="Sassoon Primary"/>
                <a:ea typeface="Comic Sans MS"/>
                <a:cs typeface="Comic Sans MS"/>
                <a:sym typeface="Comic Sans MS"/>
              </a:rPr>
              <a:t>Wash hands </a:t>
            </a:r>
            <a:endParaRPr b="1">
              <a:solidFill>
                <a:schemeClr val="dk1"/>
              </a:solidFill>
              <a:latin typeface="Sassoon Primary"/>
              <a:ea typeface="Comic Sans MS"/>
              <a:cs typeface="Comic Sans MS"/>
            </a:endParaRPr>
          </a:p>
          <a:p>
            <a:pPr marL="608965" indent="-481965">
              <a:buClr>
                <a:schemeClr val="dk1"/>
              </a:buClr>
              <a:buSzPts val="2100"/>
              <a:buFont typeface="Comic Sans MS"/>
              <a:buAutoNum type="arabicPeriod"/>
            </a:pPr>
            <a:r>
              <a:rPr lang="en" b="1">
                <a:solidFill>
                  <a:schemeClr val="dk1"/>
                </a:solidFill>
                <a:latin typeface="Sassoon Primary"/>
                <a:ea typeface="Comic Sans MS"/>
                <a:cs typeface="Comic Sans MS"/>
                <a:sym typeface="Comic Sans MS"/>
              </a:rPr>
              <a:t>Collect bags , lunch boxes and water bottles. </a:t>
            </a:r>
            <a:endParaRPr b="1">
              <a:solidFill>
                <a:schemeClr val="dk1"/>
              </a:solidFill>
              <a:latin typeface="Sassoon Primary"/>
              <a:ea typeface="Comic Sans MS"/>
              <a:cs typeface="Comic Sans MS"/>
            </a:endParaRPr>
          </a:p>
          <a:p>
            <a:pPr marL="608965" indent="-481965">
              <a:buClr>
                <a:schemeClr val="dk1"/>
              </a:buClr>
              <a:buSzPts val="2100"/>
              <a:buFont typeface="Comic Sans MS"/>
              <a:buAutoNum type="arabicPeriod"/>
            </a:pPr>
            <a:r>
              <a:rPr lang="en" b="1">
                <a:solidFill>
                  <a:schemeClr val="dk1"/>
                </a:solidFill>
                <a:latin typeface="Sassoon Primary"/>
                <a:ea typeface="Comic Sans MS"/>
                <a:cs typeface="Comic Sans MS"/>
                <a:sym typeface="Comic Sans MS"/>
              </a:rPr>
              <a:t> Collect jumpers </a:t>
            </a:r>
            <a:endParaRPr b="1">
              <a:solidFill>
                <a:schemeClr val="dk1"/>
              </a:solidFill>
              <a:latin typeface="Sassoon Primary"/>
              <a:ea typeface="Comic Sans MS"/>
              <a:cs typeface="Comic Sans MS"/>
            </a:endParaRPr>
          </a:p>
          <a:p>
            <a:pPr marL="608965" indent="-481965">
              <a:buClr>
                <a:schemeClr val="dk1"/>
              </a:buClr>
              <a:buSzPts val="2100"/>
              <a:buFont typeface="Comic Sans MS"/>
              <a:buAutoNum type="arabicPeriod"/>
            </a:pPr>
            <a:r>
              <a:rPr lang="en" b="1">
                <a:solidFill>
                  <a:schemeClr val="dk1"/>
                </a:solidFill>
                <a:latin typeface="Sassoon Primary"/>
                <a:ea typeface="Comic Sans MS"/>
                <a:cs typeface="Comic Sans MS"/>
                <a:sym typeface="Comic Sans MS"/>
              </a:rPr>
              <a:t> Collect any letters/ reading books from the teachers. </a:t>
            </a:r>
            <a:endParaRPr b="1">
              <a:solidFill>
                <a:schemeClr val="dk1"/>
              </a:solidFill>
              <a:latin typeface="Sassoon Primary"/>
              <a:ea typeface="Comic Sans MS"/>
              <a:cs typeface="Comic Sans MS"/>
            </a:endParaRPr>
          </a:p>
          <a:p>
            <a:pPr marL="608965" indent="-481965">
              <a:buClr>
                <a:schemeClr val="dk1"/>
              </a:buClr>
              <a:buSzPts val="2100"/>
              <a:buFont typeface="Comic Sans MS"/>
              <a:buAutoNum type="arabicPeriod"/>
            </a:pPr>
            <a:r>
              <a:rPr lang="en" b="1">
                <a:solidFill>
                  <a:schemeClr val="dk1"/>
                </a:solidFill>
                <a:latin typeface="Sassoon Primary"/>
                <a:ea typeface="Comic Sans MS"/>
                <a:cs typeface="Comic Sans MS"/>
                <a:sym typeface="Comic Sans MS"/>
              </a:rPr>
              <a:t>Line up at the door.</a:t>
            </a:r>
            <a:r>
              <a:rPr lang="en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  <a:endParaRPr b="1">
              <a:solidFill>
                <a:schemeClr val="dk1"/>
              </a:solidFill>
              <a:latin typeface="Comic Sans MS"/>
              <a:ea typeface="Comic Sans MS"/>
              <a:cs typeface="Comic Sans MS"/>
            </a:endParaRPr>
          </a:p>
        </p:txBody>
      </p:sp>
      <p:pic>
        <p:nvPicPr>
          <p:cNvPr id="268" name="Google Shape;26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600" y="0"/>
            <a:ext cx="2805533" cy="274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11234" y="518667"/>
            <a:ext cx="1668033" cy="171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46262" y="2229016"/>
            <a:ext cx="1397965" cy="103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11234" y="3429007"/>
            <a:ext cx="1668033" cy="1554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57086" y="5030234"/>
            <a:ext cx="1700081" cy="1710333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0"/>
          <p:cNvSpPr txBox="1"/>
          <p:nvPr/>
        </p:nvSpPr>
        <p:spPr>
          <a:xfrm>
            <a:off x="9385233" y="690267"/>
            <a:ext cx="972000" cy="6524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1.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2.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3.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4.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65562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7149B2C-93C6-228D-67D8-DA74418D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726" y="-449740"/>
            <a:ext cx="7924800" cy="1363663"/>
          </a:xfrm>
        </p:spPr>
        <p:txBody>
          <a:bodyPr/>
          <a:lstStyle/>
          <a:p>
            <a:pPr algn="ctr"/>
            <a:r>
              <a:rPr lang="en-GB" sz="2400" b="1" u="sng">
                <a:latin typeface="Sassoon Primary"/>
                <a:cs typeface="Calibri Light"/>
              </a:rPr>
              <a:t>Where are the 'real' words?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5AD90EE-3862-07B8-850C-D6A3E11B6278}"/>
                  </a:ext>
                </a:extLst>
              </p14:cNvPr>
              <p14:cNvContentPartPr/>
              <p14:nvPr/>
            </p14:nvContentPartPr>
            <p14:xfrm>
              <a:off x="7537449" y="1019174"/>
              <a:ext cx="15875" cy="15875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5AD90EE-3862-07B8-850C-D6A3E11B627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3699" y="225424"/>
                <a:ext cx="1587500" cy="1587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A327F6F-DAE9-C847-0263-1DA94118A55D}"/>
                  </a:ext>
                </a:extLst>
              </p14:cNvPr>
              <p14:cNvContentPartPr/>
              <p14:nvPr/>
            </p14:nvContentPartPr>
            <p14:xfrm>
              <a:off x="7194549" y="1171574"/>
              <a:ext cx="15875" cy="15875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A327F6F-DAE9-C847-0263-1DA94118A55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00799" y="377824"/>
                <a:ext cx="1587500" cy="1587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91FDA81-38BA-FD2D-00A7-28BD360F8906}"/>
                  </a:ext>
                </a:extLst>
              </p14:cNvPr>
              <p14:cNvContentPartPr/>
              <p14:nvPr/>
            </p14:nvContentPartPr>
            <p14:xfrm>
              <a:off x="7194549" y="1171574"/>
              <a:ext cx="15875" cy="15875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91FDA81-38BA-FD2D-00A7-28BD360F89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00799" y="377824"/>
                <a:ext cx="1587500" cy="1587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AA2F8C7-F1DC-B668-89E4-0E5EB62B9166}"/>
                  </a:ext>
                </a:extLst>
              </p14:cNvPr>
              <p14:cNvContentPartPr/>
              <p14:nvPr/>
            </p14:nvContentPartPr>
            <p14:xfrm>
              <a:off x="7194549" y="1171574"/>
              <a:ext cx="15875" cy="15875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AA2F8C7-F1DC-B668-89E4-0E5EB62B916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00799" y="377824"/>
                <a:ext cx="1587500" cy="15875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white square with black text&#10;&#10;Description automatically generated">
            <a:extLst>
              <a:ext uri="{FF2B5EF4-FFF2-40B4-BE49-F238E27FC236}">
                <a16:creationId xmlns:a16="http://schemas.microsoft.com/office/drawing/2014/main" id="{0BE08A39-ADA7-6DD7-30ED-1C2C85B8B3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642" y="664820"/>
            <a:ext cx="5035121" cy="60226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626B3B4-1A11-F08D-0DDC-7C5D0BF9B00C}"/>
              </a:ext>
            </a:extLst>
          </p:cNvPr>
          <p:cNvSpPr txBox="1">
            <a:spLocks/>
          </p:cNvSpPr>
          <p:nvPr/>
        </p:nvSpPr>
        <p:spPr>
          <a:xfrm>
            <a:off x="5063396" y="2297579"/>
            <a:ext cx="7924800" cy="1363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u="sng">
                <a:solidFill>
                  <a:srgbClr val="FF0000"/>
                </a:solidFill>
                <a:latin typeface="Sassoon Primary"/>
                <a:cs typeface="Calibri Light"/>
              </a:rPr>
              <a:t>CHALLENGE</a:t>
            </a:r>
            <a:endParaRPr lang="en-US">
              <a:solidFill>
                <a:srgbClr val="FF0000"/>
              </a:solidFill>
            </a:endParaRPr>
          </a:p>
          <a:p>
            <a:pPr algn="ctr"/>
            <a:r>
              <a:rPr lang="en-GB" sz="2400">
                <a:solidFill>
                  <a:srgbClr val="FF0000"/>
                </a:solidFill>
                <a:latin typeface="Sassoon Primary"/>
                <a:cs typeface="Calibri Light"/>
              </a:rPr>
              <a:t>Can you write the real words in </a:t>
            </a:r>
          </a:p>
          <a:p>
            <a:pPr algn="ctr"/>
            <a:r>
              <a:rPr lang="en-GB" sz="2400">
                <a:solidFill>
                  <a:srgbClr val="FF0000"/>
                </a:solidFill>
                <a:latin typeface="Sassoon Primary"/>
                <a:cs typeface="Calibri Light"/>
              </a:rPr>
              <a:t>a sentence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852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5AD90EE-3862-07B8-850C-D6A3E11B6278}"/>
                  </a:ext>
                </a:extLst>
              </p14:cNvPr>
              <p14:cNvContentPartPr/>
              <p14:nvPr/>
            </p14:nvContentPartPr>
            <p14:xfrm>
              <a:off x="7537449" y="1019174"/>
              <a:ext cx="15875" cy="15875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5AD90EE-3862-07B8-850C-D6A3E11B627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3699" y="225424"/>
                <a:ext cx="1587500" cy="1587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A327F6F-DAE9-C847-0263-1DA94118A55D}"/>
                  </a:ext>
                </a:extLst>
              </p14:cNvPr>
              <p14:cNvContentPartPr/>
              <p14:nvPr/>
            </p14:nvContentPartPr>
            <p14:xfrm>
              <a:off x="7194549" y="1171574"/>
              <a:ext cx="15875" cy="15875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A327F6F-DAE9-C847-0263-1DA94118A55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00799" y="377824"/>
                <a:ext cx="1587500" cy="1587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91FDA81-38BA-FD2D-00A7-28BD360F8906}"/>
                  </a:ext>
                </a:extLst>
              </p14:cNvPr>
              <p14:cNvContentPartPr/>
              <p14:nvPr/>
            </p14:nvContentPartPr>
            <p14:xfrm>
              <a:off x="7194549" y="1171574"/>
              <a:ext cx="15875" cy="15875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91FDA81-38BA-FD2D-00A7-28BD360F89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00799" y="377824"/>
                <a:ext cx="1587500" cy="1587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AA2F8C7-F1DC-B668-89E4-0E5EB62B9166}"/>
                  </a:ext>
                </a:extLst>
              </p14:cNvPr>
              <p14:cNvContentPartPr/>
              <p14:nvPr/>
            </p14:nvContentPartPr>
            <p14:xfrm>
              <a:off x="7194549" y="1171574"/>
              <a:ext cx="15875" cy="15875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AA2F8C7-F1DC-B668-89E4-0E5EB62B916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00799" y="377824"/>
                <a:ext cx="1587500" cy="15875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83A5E89-DC36-F6D1-FF8D-413951D05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781B22B8-8BE6-208C-6443-4006431AE0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025"/>
            <a:ext cx="12192000" cy="6289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A25A8C-2D3C-9330-219E-30C328FFA1C6}"/>
              </a:ext>
            </a:extLst>
          </p:cNvPr>
          <p:cNvSpPr txBox="1"/>
          <p:nvPr/>
        </p:nvSpPr>
        <p:spPr>
          <a:xfrm>
            <a:off x="8287265" y="6361670"/>
            <a:ext cx="39067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9"/>
              </a:rPr>
              <a:t>Buried Treasure (phonicsplay.co.uk)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23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7F1E58-E9F1-B271-DDA0-09A4C12D6CFB}"/>
              </a:ext>
            </a:extLst>
          </p:cNvPr>
          <p:cNvSpPr txBox="1"/>
          <p:nvPr/>
        </p:nvSpPr>
        <p:spPr>
          <a:xfrm>
            <a:off x="7481956" y="372716"/>
            <a:ext cx="42793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latin typeface="Sassoon Primary"/>
                <a:ea typeface="Calibri"/>
                <a:cs typeface="Calibri"/>
              </a:rPr>
              <a:t>Thursday 9th May 2024</a:t>
            </a:r>
          </a:p>
          <a:p>
            <a:r>
              <a:rPr lang="en-GB" u="sng">
                <a:latin typeface="Sassoon Primary"/>
                <a:ea typeface="Calibri"/>
                <a:cs typeface="Calibri"/>
              </a:rPr>
              <a:t>9/5/24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44B04-7737-9463-688D-B8ADEB257839}"/>
              </a:ext>
            </a:extLst>
          </p:cNvPr>
          <p:cNvSpPr txBox="1"/>
          <p:nvPr/>
        </p:nvSpPr>
        <p:spPr>
          <a:xfrm>
            <a:off x="254000" y="701261"/>
            <a:ext cx="917160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latin typeface="Sassoon Primary"/>
                <a:ea typeface="Calibri"/>
                <a:cs typeface="Calibri"/>
              </a:rPr>
              <a:t>3 in 3- </a:t>
            </a:r>
            <a:r>
              <a:rPr lang="en-GB" sz="4400" dirty="0">
                <a:latin typeface="Sassoon Primary"/>
                <a:ea typeface="Calibri"/>
                <a:cs typeface="Calibri"/>
              </a:rPr>
              <a:t>Sort the words into the table. </a:t>
            </a:r>
            <a:endParaRPr lang="en-GB" dirty="0">
              <a:latin typeface="Sassoon Primary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D5D8D98-FD0F-11AC-05B7-7133809CE7DA}"/>
              </a:ext>
            </a:extLst>
          </p:cNvPr>
          <p:cNvSpPr txBox="1"/>
          <p:nvPr/>
        </p:nvSpPr>
        <p:spPr>
          <a:xfrm>
            <a:off x="259521" y="372716"/>
            <a:ext cx="5483086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latin typeface="Sassoon Primary"/>
                <a:ea typeface="Calibri"/>
                <a:cs typeface="Calibri"/>
              </a:rPr>
              <a:t>TBAT: write a story based on The Paper Dolls.</a:t>
            </a:r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C7457EE-8166-87E0-D665-4397DB8F6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64896"/>
              </p:ext>
            </p:extLst>
          </p:nvPr>
        </p:nvGraphicFramePr>
        <p:xfrm>
          <a:off x="1976782" y="2032000"/>
          <a:ext cx="7312742" cy="3874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6371">
                  <a:extLst>
                    <a:ext uri="{9D8B030D-6E8A-4147-A177-3AD203B41FA5}">
                      <a16:colId xmlns:a16="http://schemas.microsoft.com/office/drawing/2014/main" val="1019439527"/>
                    </a:ext>
                  </a:extLst>
                </a:gridCol>
                <a:gridCol w="3656371">
                  <a:extLst>
                    <a:ext uri="{9D8B030D-6E8A-4147-A177-3AD203B41FA5}">
                      <a16:colId xmlns:a16="http://schemas.microsoft.com/office/drawing/2014/main" val="1045114540"/>
                    </a:ext>
                  </a:extLst>
                </a:gridCol>
              </a:tblGrid>
              <a:tr h="579782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Sassoon Primary"/>
                        </a:rPr>
                        <a:t>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Sassoon Primary"/>
                        </a:rPr>
                        <a:t>-es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341591"/>
                  </a:ext>
                </a:extLst>
              </a:tr>
              <a:tr h="323420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5101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1588FFB-1C8E-F673-F790-DB9A08323FD9}"/>
              </a:ext>
            </a:extLst>
          </p:cNvPr>
          <p:cNvSpPr txBox="1"/>
          <p:nvPr/>
        </p:nvSpPr>
        <p:spPr>
          <a:xfrm>
            <a:off x="124238" y="2374347"/>
            <a:ext cx="16427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600" dirty="0">
                <a:latin typeface="Sassoon Primary"/>
                <a:ea typeface="Calibri"/>
                <a:cs typeface="Calibri"/>
              </a:rPr>
              <a:t>church</a:t>
            </a:r>
            <a:endParaRPr lang="en-GB" sz="3600" dirty="0">
              <a:latin typeface="Sassoon Primary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872A6C-C69E-452C-D22E-701D10DF4B7D}"/>
              </a:ext>
            </a:extLst>
          </p:cNvPr>
          <p:cNvSpPr txBox="1"/>
          <p:nvPr/>
        </p:nvSpPr>
        <p:spPr>
          <a:xfrm>
            <a:off x="9776238" y="3644347"/>
            <a:ext cx="16427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600" dirty="0">
                <a:latin typeface="Sassoon Primary"/>
                <a:ea typeface="Calibri"/>
                <a:cs typeface="Calibri"/>
              </a:rPr>
              <a:t>fish</a:t>
            </a:r>
            <a:endParaRPr lang="en-GB" sz="3600" dirty="0">
              <a:latin typeface="Sassoon Primary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3AEFF2-4357-1C29-0F41-39AA7481B7BE}"/>
              </a:ext>
            </a:extLst>
          </p:cNvPr>
          <p:cNvSpPr txBox="1"/>
          <p:nvPr/>
        </p:nvSpPr>
        <p:spPr>
          <a:xfrm>
            <a:off x="124237" y="3533912"/>
            <a:ext cx="16427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600" dirty="0">
                <a:latin typeface="Sassoon Primary"/>
                <a:ea typeface="Calibri"/>
                <a:cs typeface="Calibri"/>
              </a:rPr>
              <a:t>jar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0693B4-CB18-CBF3-7575-6A5C68561584}"/>
              </a:ext>
            </a:extLst>
          </p:cNvPr>
          <p:cNvSpPr txBox="1"/>
          <p:nvPr/>
        </p:nvSpPr>
        <p:spPr>
          <a:xfrm>
            <a:off x="124237" y="4737651"/>
            <a:ext cx="16427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600" dirty="0">
                <a:latin typeface="Sassoon Primary"/>
                <a:ea typeface="Calibri"/>
                <a:cs typeface="Calibri"/>
              </a:rPr>
              <a:t>box</a:t>
            </a:r>
            <a:endParaRPr lang="en-GB" sz="3600" dirty="0">
              <a:latin typeface="Sassoon Primary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A2ED01-B828-C605-4AE1-BDB58595C3AD}"/>
              </a:ext>
            </a:extLst>
          </p:cNvPr>
          <p:cNvSpPr txBox="1"/>
          <p:nvPr/>
        </p:nvSpPr>
        <p:spPr>
          <a:xfrm>
            <a:off x="9776237" y="2054085"/>
            <a:ext cx="16427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600" dirty="0">
                <a:latin typeface="Sassoon Primary"/>
                <a:ea typeface="Calibri"/>
                <a:cs typeface="Calibri"/>
              </a:rPr>
              <a:t>table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1D5CB7-8421-584D-70EE-138690A238E4}"/>
              </a:ext>
            </a:extLst>
          </p:cNvPr>
          <p:cNvSpPr txBox="1"/>
          <p:nvPr/>
        </p:nvSpPr>
        <p:spPr>
          <a:xfrm>
            <a:off x="9776238" y="4903303"/>
            <a:ext cx="16427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600">
                <a:latin typeface="Sassoon Primary"/>
                <a:ea typeface="Calibri"/>
                <a:cs typeface="Calibri"/>
              </a:rPr>
              <a:t>fork</a:t>
            </a:r>
            <a:endParaRPr lang="en-GB" sz="3600" dirty="0">
              <a:latin typeface="Sassoon Primary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2359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7F1E58-E9F1-B271-DDA0-09A4C12D6CFB}"/>
              </a:ext>
            </a:extLst>
          </p:cNvPr>
          <p:cNvSpPr txBox="1"/>
          <p:nvPr/>
        </p:nvSpPr>
        <p:spPr>
          <a:xfrm>
            <a:off x="7481956" y="372716"/>
            <a:ext cx="42793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latin typeface="Sassoon Primary"/>
                <a:ea typeface="Calibri"/>
                <a:cs typeface="Calibri"/>
              </a:rPr>
              <a:t>Thursday 9th May 2024</a:t>
            </a:r>
          </a:p>
          <a:p>
            <a:r>
              <a:rPr lang="en-GB" u="sng">
                <a:latin typeface="Sassoon Primary"/>
                <a:ea typeface="Calibri"/>
                <a:cs typeface="Calibri"/>
              </a:rPr>
              <a:t>9/5/24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BA372-6297-442A-3190-1B03F800DE7D}"/>
              </a:ext>
            </a:extLst>
          </p:cNvPr>
          <p:cNvSpPr txBox="1"/>
          <p:nvPr/>
        </p:nvSpPr>
        <p:spPr>
          <a:xfrm>
            <a:off x="419651" y="1184412"/>
            <a:ext cx="1033945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Sassoon Primary"/>
                <a:ea typeface="Calibri"/>
                <a:cs typeface="Calibri"/>
              </a:rPr>
              <a:t>Blue</a:t>
            </a:r>
            <a:r>
              <a:rPr lang="en-GB" sz="2800" b="1" dirty="0">
                <a:latin typeface="Sassoon Primary"/>
                <a:ea typeface="Calibri"/>
                <a:cs typeface="Calibri"/>
              </a:rPr>
              <a:t>/ </a:t>
            </a:r>
            <a:r>
              <a:rPr lang="en-GB" sz="2800" b="1" dirty="0">
                <a:solidFill>
                  <a:schemeClr val="accent6"/>
                </a:solidFill>
                <a:latin typeface="Sassoon Primary"/>
                <a:ea typeface="Calibri"/>
                <a:cs typeface="Calibri"/>
              </a:rPr>
              <a:t>Green- </a:t>
            </a:r>
            <a:r>
              <a:rPr lang="en-GB" sz="2800" b="1" dirty="0">
                <a:latin typeface="Sassoon Primary"/>
                <a:ea typeface="Calibri"/>
                <a:cs typeface="Calibri"/>
              </a:rPr>
              <a:t>How can the sentence be improved by changing the underlined word?</a:t>
            </a:r>
            <a:endParaRPr lang="en-GB" sz="2800" b="1" dirty="0">
              <a:latin typeface="Sassoon Primary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DD5D8D98-FD0F-11AC-05B7-7133809CE7DA}"/>
              </a:ext>
            </a:extLst>
          </p:cNvPr>
          <p:cNvSpPr txBox="1"/>
          <p:nvPr/>
        </p:nvSpPr>
        <p:spPr>
          <a:xfrm>
            <a:off x="259521" y="372716"/>
            <a:ext cx="4279347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latin typeface="Sassoon Primary"/>
                <a:ea typeface="Calibri"/>
                <a:cs typeface="Calibri"/>
              </a:rPr>
              <a:t>TBAT: write a story based on The Paper Dolls.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2662A6-B4F5-AD03-1D3E-8850706AB7D1}"/>
              </a:ext>
            </a:extLst>
          </p:cNvPr>
          <p:cNvSpPr/>
          <p:nvPr/>
        </p:nvSpPr>
        <p:spPr>
          <a:xfrm>
            <a:off x="1013238" y="2421283"/>
            <a:ext cx="10171043" cy="180008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Sassoon Primary"/>
                <a:ea typeface="Calibri"/>
                <a:cs typeface="Calibri"/>
              </a:rPr>
              <a:t>The squirrel </a:t>
            </a:r>
            <a:r>
              <a:rPr lang="en-GB" sz="3600" u="sng" dirty="0">
                <a:latin typeface="Sassoon Primary"/>
                <a:ea typeface="Calibri"/>
                <a:cs typeface="Calibri"/>
              </a:rPr>
              <a:t>ran</a:t>
            </a:r>
            <a:r>
              <a:rPr lang="en-GB" sz="3600" dirty="0">
                <a:latin typeface="Sassoon Primary"/>
                <a:ea typeface="Calibri"/>
                <a:cs typeface="Calibri"/>
              </a:rPr>
              <a:t> across the road.</a:t>
            </a:r>
            <a:endParaRPr lang="en-GB" sz="3600" dirty="0">
              <a:latin typeface="Sassoon Primary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072B2A-17E1-2252-6CC6-FA6291D4CB2F}"/>
              </a:ext>
            </a:extLst>
          </p:cNvPr>
          <p:cNvSpPr/>
          <p:nvPr/>
        </p:nvSpPr>
        <p:spPr>
          <a:xfrm>
            <a:off x="980108" y="4707282"/>
            <a:ext cx="10171043" cy="180008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3200" dirty="0">
                <a:latin typeface="Sassoon Primary"/>
                <a:ea typeface="Calibri"/>
                <a:cs typeface="Calibri"/>
              </a:rPr>
              <a:t>The children </a:t>
            </a:r>
            <a:r>
              <a:rPr lang="en-GB" sz="3200" u="sng" dirty="0">
                <a:latin typeface="Sassoon Primary"/>
                <a:ea typeface="Calibri"/>
                <a:cs typeface="Calibri"/>
              </a:rPr>
              <a:t>laughed</a:t>
            </a:r>
            <a:r>
              <a:rPr lang="en-GB" sz="3200" dirty="0">
                <a:latin typeface="Sassoon Primary"/>
                <a:ea typeface="Calibri"/>
                <a:cs typeface="Calibri"/>
              </a:rPr>
              <a:t> as they played on the park. </a:t>
            </a:r>
            <a:endParaRPr lang="en-GB" sz="3200" dirty="0">
              <a:latin typeface="Sassoon Primary"/>
            </a:endParaRPr>
          </a:p>
        </p:txBody>
      </p:sp>
    </p:spTree>
    <p:extLst>
      <p:ext uri="{BB962C8B-B14F-4D97-AF65-F5344CB8AC3E}">
        <p14:creationId xmlns:p14="http://schemas.microsoft.com/office/powerpoint/2010/main" val="2957138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7F1E58-E9F1-B271-DDA0-09A4C12D6CFB}"/>
              </a:ext>
            </a:extLst>
          </p:cNvPr>
          <p:cNvSpPr txBox="1"/>
          <p:nvPr/>
        </p:nvSpPr>
        <p:spPr>
          <a:xfrm>
            <a:off x="7481956" y="372716"/>
            <a:ext cx="42793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u="sng">
                <a:latin typeface="Sassoon Primary"/>
                <a:ea typeface="Calibri"/>
                <a:cs typeface="Calibri"/>
              </a:rPr>
              <a:t>Thursday 9th May 2024</a:t>
            </a:r>
          </a:p>
          <a:p>
            <a:r>
              <a:rPr lang="en-GB" u="sng">
                <a:latin typeface="Sassoon Primary"/>
                <a:ea typeface="Calibri"/>
                <a:cs typeface="Calibri"/>
              </a:rPr>
              <a:t>9/5/24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DD5D8D98-FD0F-11AC-05B7-7133809CE7DA}"/>
              </a:ext>
            </a:extLst>
          </p:cNvPr>
          <p:cNvSpPr txBox="1"/>
          <p:nvPr/>
        </p:nvSpPr>
        <p:spPr>
          <a:xfrm>
            <a:off x="259521" y="372716"/>
            <a:ext cx="4279347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latin typeface="Sassoon Primary"/>
                <a:ea typeface="Calibri"/>
                <a:cs typeface="Calibri"/>
              </a:rPr>
              <a:t>TBAT: write a story based on The Paper Dolls.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B1D21A-9DC4-9C6F-FD5A-F24C059EB7A9}"/>
              </a:ext>
            </a:extLst>
          </p:cNvPr>
          <p:cNvSpPr txBox="1"/>
          <p:nvPr/>
        </p:nvSpPr>
        <p:spPr>
          <a:xfrm>
            <a:off x="419652" y="1289326"/>
            <a:ext cx="5234607" cy="49552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dirty="0">
                <a:latin typeface="Sassoon Primary"/>
                <a:cs typeface="Calibri"/>
              </a:rPr>
              <a:t>Today we are going to write the </a:t>
            </a:r>
            <a:r>
              <a:rPr lang="en-GB" sz="4000" b="1" dirty="0">
                <a:latin typeface="Sassoon Primary"/>
                <a:cs typeface="Calibri"/>
              </a:rPr>
              <a:t>middle</a:t>
            </a:r>
            <a:r>
              <a:rPr lang="en-GB" sz="4000" dirty="0">
                <a:latin typeface="Sassoon Primary"/>
                <a:cs typeface="Calibri"/>
              </a:rPr>
              <a:t> of our story. </a:t>
            </a:r>
          </a:p>
          <a:p>
            <a:endParaRPr lang="en-GB" sz="4000" dirty="0">
              <a:latin typeface="Sassoon Primary"/>
              <a:cs typeface="Calibri"/>
            </a:endParaRPr>
          </a:p>
          <a:p>
            <a:r>
              <a:rPr lang="en-GB" sz="4000" dirty="0">
                <a:latin typeface="Sassoon Primary"/>
                <a:cs typeface="Calibri"/>
              </a:rPr>
              <a:t>Use your plan to write in full sentences of what will happen.</a:t>
            </a: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  <p:pic>
        <p:nvPicPr>
          <p:cNvPr id="5" name="Picture 4" descr="A close up of a paper&#10;&#10;Description automatically generated">
            <a:extLst>
              <a:ext uri="{FF2B5EF4-FFF2-40B4-BE49-F238E27FC236}">
                <a16:creationId xmlns:a16="http://schemas.microsoft.com/office/drawing/2014/main" id="{8A342A70-354C-C10A-7D3D-3296A02D9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631" y="4032732"/>
            <a:ext cx="6607175" cy="2447925"/>
          </a:xfrm>
          <a:prstGeom prst="rect">
            <a:avLst/>
          </a:prstGeom>
        </p:spPr>
      </p:pic>
      <p:pic>
        <p:nvPicPr>
          <p:cNvPr id="6" name="Picture 5" descr="A book cover with a child holding paper dolls&#10;&#10;Description automatically generated">
            <a:extLst>
              <a:ext uri="{FF2B5EF4-FFF2-40B4-BE49-F238E27FC236}">
                <a16:creationId xmlns:a16="http://schemas.microsoft.com/office/drawing/2014/main" id="{8291B049-6404-9411-E720-D1C018F1E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768" y="1139341"/>
            <a:ext cx="1780899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43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022_3_LESSON_FEATURES_Set1">
  <a:themeElements>
    <a:clrScheme name="Custom 1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50E46"/>
      </a:accent1>
      <a:accent2>
        <a:srgbClr val="691B32"/>
      </a:accent2>
      <a:accent3>
        <a:srgbClr val="F3A0BA"/>
      </a:accent3>
      <a:accent4>
        <a:srgbClr val="191919"/>
      </a:accent4>
      <a:accent5>
        <a:srgbClr val="ECECEC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022_4_LESSON_FEATURES_Set2">
  <a:themeElements>
    <a:clrScheme name="Custom 1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50E46"/>
      </a:accent1>
      <a:accent2>
        <a:srgbClr val="691B32"/>
      </a:accent2>
      <a:accent3>
        <a:srgbClr val="F3A0BA"/>
      </a:accent3>
      <a:accent4>
        <a:srgbClr val="191919"/>
      </a:accent4>
      <a:accent5>
        <a:srgbClr val="ECECEC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255f982-5f1f-41c7-871f-7a91432a5484" xsi:nil="true"/>
    <lcf76f155ced4ddcb4097134ff3c332f xmlns="5519ec2d-3025-400a-aa14-bba49a7e18f3">
      <Terms xmlns="http://schemas.microsoft.com/office/infopath/2007/PartnerControls"/>
    </lcf76f155ced4ddcb4097134ff3c332f>
    <MediaLengthInSeconds xmlns="5519ec2d-3025-400a-aa14-bba49a7e18f3" xsi:nil="true"/>
    <SharedWithUsers xmlns="e255f982-5f1f-41c7-871f-7a91432a5484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DABC899185B74BB2030808D3385A9C" ma:contentTypeVersion="18" ma:contentTypeDescription="Create a new document." ma:contentTypeScope="" ma:versionID="0cd5e201c5e6392a389a7288fb1eb275">
  <xsd:schema xmlns:xsd="http://www.w3.org/2001/XMLSchema" xmlns:xs="http://www.w3.org/2001/XMLSchema" xmlns:p="http://schemas.microsoft.com/office/2006/metadata/properties" xmlns:ns2="5519ec2d-3025-400a-aa14-bba49a7e18f3" xmlns:ns3="e255f982-5f1f-41c7-871f-7a91432a5484" targetNamespace="http://schemas.microsoft.com/office/2006/metadata/properties" ma:root="true" ma:fieldsID="c6dba6005af131f6ebb8b46ea4d332e1" ns2:_="" ns3:_="">
    <xsd:import namespace="5519ec2d-3025-400a-aa14-bba49a7e18f3"/>
    <xsd:import namespace="e255f982-5f1f-41c7-871f-7a91432a5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19ec2d-3025-400a-aa14-bba49a7e18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55f982-5f1f-41c7-871f-7a91432a548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8320c33-d570-4e0b-b288-e2b6c8d43477}" ma:internalName="TaxCatchAll" ma:showField="CatchAllData" ma:web="e255f982-5f1f-41c7-871f-7a91432a54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EE6C3F-E45A-4C11-BD5D-0EC2B3EF71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84CE88D-2277-4F6A-A739-D2CAEC7BC89D}">
  <ds:schemaRefs>
    <ds:schemaRef ds:uri="5519ec2d-3025-400a-aa14-bba49a7e18f3"/>
    <ds:schemaRef ds:uri="e255f982-5f1f-41c7-871f-7a91432a5484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6D7235D-D97E-47F5-BB64-5F8476A18C5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40</Slides>
  <Notes>16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office theme</vt:lpstr>
      <vt:lpstr>office theme</vt:lpstr>
      <vt:lpstr>office theme</vt:lpstr>
      <vt:lpstr>2022_3_LESSON_FEATURES_Set1</vt:lpstr>
      <vt:lpstr>2022_4_LESSON_FEATURES_Set2</vt:lpstr>
      <vt:lpstr>Wednesday 9th May 2024 </vt:lpstr>
      <vt:lpstr>Morning Challenges</vt:lpstr>
      <vt:lpstr>PowerPoint Presentation</vt:lpstr>
      <vt:lpstr>Real or Nonsense words?  Read the words and underline the 'ure and air' phonemes</vt:lpstr>
      <vt:lpstr>Where are the 'real' words?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</vt:lpstr>
      <vt:lpstr>Lunch</vt:lpstr>
      <vt:lpstr>Exploring related subtraction equations</vt:lpstr>
      <vt:lpstr>Use ‘Make ten’ to solve these calculations</vt:lpstr>
      <vt:lpstr>To solve problems in context using addition and subtraction</vt:lpstr>
      <vt:lpstr>Making bracelets for the school fair</vt:lpstr>
      <vt:lpstr>PowerPoint Presentation</vt:lpstr>
      <vt:lpstr>This bracelet costs 24 p</vt:lpstr>
      <vt:lpstr>You have 20 p to spend </vt:lpstr>
      <vt:lpstr>To solve problems in context using addition and subtraction</vt:lpstr>
      <vt:lpstr>To solve problems in context using addition and subtraction</vt:lpstr>
      <vt:lpstr>To solve problems in context using addition and subtraction</vt:lpstr>
      <vt:lpstr>To solve problems in context using addition and subtraction</vt:lpstr>
      <vt:lpstr>Break</vt:lpstr>
      <vt:lpstr>Art - 3 in 3</vt:lpstr>
      <vt:lpstr>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 time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87</cp:revision>
  <dcterms:created xsi:type="dcterms:W3CDTF">2023-10-20T12:15:23Z</dcterms:created>
  <dcterms:modified xsi:type="dcterms:W3CDTF">2024-05-06T16:13:45Z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0x01010098DABC899185B74BB2030808D3385A9C</vt:lpwstr>
  </property>
  <property fmtid="{D5CDD505-2E9C-101B-9397-08002B2CF9AE}" pid="3" name="MediaServiceImageTags">
    <vt:lpwstr/>
  </property>
  <property fmtid="{D5CDD505-2E9C-101B-9397-08002B2CF9AE}" pid="4" name="Order">
    <vt:lpwstr>186100.000000000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