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5" r:id="rId5"/>
    <p:sldMasterId id="2147483853" r:id="rId6"/>
    <p:sldMasterId id="2147483681" r:id="rId7"/>
    <p:sldMasterId id="2147483747" r:id="rId8"/>
  </p:sldMasterIdLst>
  <p:notesMasterIdLst>
    <p:notesMasterId r:id="rId44"/>
  </p:notesMasterIdLst>
  <p:sldIdLst>
    <p:sldId id="264" r:id="rId9"/>
    <p:sldId id="263" r:id="rId10"/>
    <p:sldId id="317" r:id="rId11"/>
    <p:sldId id="507" r:id="rId12"/>
    <p:sldId id="431" r:id="rId13"/>
    <p:sldId id="419" r:id="rId14"/>
    <p:sldId id="530" r:id="rId15"/>
    <p:sldId id="531" r:id="rId16"/>
    <p:sldId id="533" r:id="rId17"/>
    <p:sldId id="534" r:id="rId18"/>
    <p:sldId id="535" r:id="rId19"/>
    <p:sldId id="536" r:id="rId20"/>
    <p:sldId id="262" r:id="rId21"/>
    <p:sldId id="269" r:id="rId22"/>
    <p:sldId id="268" r:id="rId23"/>
    <p:sldId id="509" r:id="rId24"/>
    <p:sldId id="524" r:id="rId25"/>
    <p:sldId id="510" r:id="rId26"/>
    <p:sldId id="261" r:id="rId27"/>
    <p:sldId id="266" r:id="rId28"/>
    <p:sldId id="265" r:id="rId29"/>
    <p:sldId id="525" r:id="rId30"/>
    <p:sldId id="526" r:id="rId31"/>
    <p:sldId id="527" r:id="rId32"/>
    <p:sldId id="528" r:id="rId33"/>
    <p:sldId id="260" r:id="rId34"/>
    <p:sldId id="529" r:id="rId35"/>
    <p:sldId id="343" r:id="rId36"/>
    <p:sldId id="344" r:id="rId37"/>
    <p:sldId id="345" r:id="rId38"/>
    <p:sldId id="259" r:id="rId39"/>
    <p:sldId id="308" r:id="rId40"/>
    <p:sldId id="309" r:id="rId41"/>
    <p:sldId id="532" r:id="rId42"/>
    <p:sldId id="257" r:id="rId4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4A6448-CBCC-AC05-79C1-39687E7A7E90}" v="485" dt="2024-04-26T13:48:07.113"/>
    <p1510:client id="{97C5C6A4-B0BF-4BB2-2F78-2EDA71872630}" v="23" dt="2024-04-26T12:25:05.311"/>
    <p1510:client id="{996DF980-9C4D-E4BF-AA34-2F00AB526805}" v="43" dt="2024-04-26T12:47:13.185"/>
    <p1510:client id="{DD458184-DEBB-ECAF-28B9-59452954CD5F}" v="80" dt="2024-04-26T12:40:31.889"/>
    <p1510:client id="{E4284ECE-3C83-5EB0-0217-6E6D0FFB989A}" v="648" dt="2024-04-28T09:58:01.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 Roberts" userId="S::lroberts@ohacademy.co.uk::bd6b7227-230d-44c8-b4fe-a13c6c7d9260" providerId="AD" clId="Web-{F7C6B3E0-5FB5-3EA2-1F37-799A200CEACA}"/>
    <pc:docChg chg="modSld">
      <pc:chgData name="L Roberts" userId="S::lroberts@ohacademy.co.uk::bd6b7227-230d-44c8-b4fe-a13c6c7d9260" providerId="AD" clId="Web-{F7C6B3E0-5FB5-3EA2-1F37-799A200CEACA}" dt="2024-02-10T07:30:15.723" v="20" actId="20577"/>
      <pc:docMkLst>
        <pc:docMk/>
      </pc:docMkLst>
      <pc:sldChg chg="modSp">
        <pc:chgData name="L Roberts" userId="S::lroberts@ohacademy.co.uk::bd6b7227-230d-44c8-b4fe-a13c6c7d9260" providerId="AD" clId="Web-{F7C6B3E0-5FB5-3EA2-1F37-799A200CEACA}" dt="2024-02-10T07:29:56.535" v="10" actId="20577"/>
        <pc:sldMkLst>
          <pc:docMk/>
          <pc:sldMk cId="2772147081" sldId="264"/>
        </pc:sldMkLst>
        <pc:spChg chg="mod">
          <ac:chgData name="L Roberts" userId="S::lroberts@ohacademy.co.uk::bd6b7227-230d-44c8-b4fe-a13c6c7d9260" providerId="AD" clId="Web-{F7C6B3E0-5FB5-3EA2-1F37-799A200CEACA}" dt="2024-02-10T07:29:50.863" v="7" actId="20577"/>
          <ac:spMkLst>
            <pc:docMk/>
            <pc:sldMk cId="2772147081" sldId="264"/>
            <ac:spMk id="2" creationId="{AE73367C-222C-7065-C605-96620B86273D}"/>
          </ac:spMkLst>
        </pc:spChg>
        <pc:spChg chg="mod">
          <ac:chgData name="L Roberts" userId="S::lroberts@ohacademy.co.uk::bd6b7227-230d-44c8-b4fe-a13c6c7d9260" providerId="AD" clId="Web-{F7C6B3E0-5FB5-3EA2-1F37-799A200CEACA}" dt="2024-02-10T07:29:56.535" v="10" actId="20577"/>
          <ac:spMkLst>
            <pc:docMk/>
            <pc:sldMk cId="2772147081" sldId="264"/>
            <ac:spMk id="3" creationId="{160551F9-7AC3-B37B-BF87-17E3EFF320C3}"/>
          </ac:spMkLst>
        </pc:spChg>
      </pc:sldChg>
      <pc:sldChg chg="modSp">
        <pc:chgData name="L Roberts" userId="S::lroberts@ohacademy.co.uk::bd6b7227-230d-44c8-b4fe-a13c6c7d9260" providerId="AD" clId="Web-{F7C6B3E0-5FB5-3EA2-1F37-799A200CEACA}" dt="2024-02-10T07:30:15.723" v="20" actId="20577"/>
        <pc:sldMkLst>
          <pc:docMk/>
          <pc:sldMk cId="1260638067" sldId="295"/>
        </pc:sldMkLst>
        <pc:spChg chg="mod">
          <ac:chgData name="L Roberts" userId="S::lroberts@ohacademy.co.uk::bd6b7227-230d-44c8-b4fe-a13c6c7d9260" providerId="AD" clId="Web-{F7C6B3E0-5FB5-3EA2-1F37-799A200CEACA}" dt="2024-02-10T07:30:15.723" v="20" actId="20577"/>
          <ac:spMkLst>
            <pc:docMk/>
            <pc:sldMk cId="1260638067" sldId="295"/>
            <ac:spMk id="6" creationId="{F3866C31-0780-0D73-241E-EE05A61E3BEA}"/>
          </ac:spMkLst>
        </pc:spChg>
      </pc:sldChg>
    </pc:docChg>
  </pc:docChgLst>
  <pc:docChgLst>
    <pc:chgData name="L Roberts" userId="S::lroberts@ohacademy.co.uk::bd6b7227-230d-44c8-b4fe-a13c6c7d9260" providerId="AD" clId="Web-{18E78AB0-BC64-4248-89D5-C726BFB31A53}"/>
    <pc:docChg chg="delSld modSld">
      <pc:chgData name="L Roberts" userId="S::lroberts@ohacademy.co.uk::bd6b7227-230d-44c8-b4fe-a13c6c7d9260" providerId="AD" clId="Web-{18E78AB0-BC64-4248-89D5-C726BFB31A53}" dt="2023-11-22T15:55:56.078" v="63"/>
      <pc:docMkLst>
        <pc:docMk/>
      </pc:docMkLst>
      <pc:sldChg chg="delSp modSp">
        <pc:chgData name="L Roberts" userId="S::lroberts@ohacademy.co.uk::bd6b7227-230d-44c8-b4fe-a13c6c7d9260" providerId="AD" clId="Web-{18E78AB0-BC64-4248-89D5-C726BFB31A53}" dt="2023-11-22T15:54:51.342" v="15" actId="20577"/>
        <pc:sldMkLst>
          <pc:docMk/>
          <pc:sldMk cId="3445115411" sldId="263"/>
        </pc:sldMkLst>
        <pc:spChg chg="mod">
          <ac:chgData name="L Roberts" userId="S::lroberts@ohacademy.co.uk::bd6b7227-230d-44c8-b4fe-a13c6c7d9260" providerId="AD" clId="Web-{18E78AB0-BC64-4248-89D5-C726BFB31A53}" dt="2023-11-22T15:54:51.342" v="15" actId="20577"/>
          <ac:spMkLst>
            <pc:docMk/>
            <pc:sldMk cId="3445115411" sldId="263"/>
            <ac:spMk id="3" creationId="{DCD2A9AE-8C14-09DB-518E-15242DC61215}"/>
          </ac:spMkLst>
        </pc:spChg>
        <pc:picChg chg="del">
          <ac:chgData name="L Roberts" userId="S::lroberts@ohacademy.co.uk::bd6b7227-230d-44c8-b4fe-a13c6c7d9260" providerId="AD" clId="Web-{18E78AB0-BC64-4248-89D5-C726BFB31A53}" dt="2023-11-22T15:54:47.982" v="12"/>
          <ac:picMkLst>
            <pc:docMk/>
            <pc:sldMk cId="3445115411" sldId="263"/>
            <ac:picMk id="4" creationId="{9D694FCC-43E3-AB31-FA95-918082C2F08E}"/>
          </ac:picMkLst>
        </pc:picChg>
      </pc:sldChg>
      <pc:sldChg chg="modSp">
        <pc:chgData name="L Roberts" userId="S::lroberts@ohacademy.co.uk::bd6b7227-230d-44c8-b4fe-a13c6c7d9260" providerId="AD" clId="Web-{18E78AB0-BC64-4248-89D5-C726BFB31A53}" dt="2023-11-22T15:54:46.654" v="11" actId="20577"/>
        <pc:sldMkLst>
          <pc:docMk/>
          <pc:sldMk cId="2772147081" sldId="264"/>
        </pc:sldMkLst>
        <pc:spChg chg="mod">
          <ac:chgData name="L Roberts" userId="S::lroberts@ohacademy.co.uk::bd6b7227-230d-44c8-b4fe-a13c6c7d9260" providerId="AD" clId="Web-{18E78AB0-BC64-4248-89D5-C726BFB31A53}" dt="2023-11-22T15:54:39.716" v="8" actId="20577"/>
          <ac:spMkLst>
            <pc:docMk/>
            <pc:sldMk cId="2772147081" sldId="264"/>
            <ac:spMk id="2" creationId="{AE73367C-222C-7065-C605-96620B86273D}"/>
          </ac:spMkLst>
        </pc:spChg>
        <pc:spChg chg="mod">
          <ac:chgData name="L Roberts" userId="S::lroberts@ohacademy.co.uk::bd6b7227-230d-44c8-b4fe-a13c6c7d9260" providerId="AD" clId="Web-{18E78AB0-BC64-4248-89D5-C726BFB31A53}" dt="2023-11-22T15:54:46.654" v="11" actId="20577"/>
          <ac:spMkLst>
            <pc:docMk/>
            <pc:sldMk cId="2772147081" sldId="264"/>
            <ac:spMk id="3" creationId="{160551F9-7AC3-B37B-BF87-17E3EFF320C3}"/>
          </ac:spMkLst>
        </pc:spChg>
      </pc:sldChg>
      <pc:sldChg chg="del">
        <pc:chgData name="L Roberts" userId="S::lroberts@ohacademy.co.uk::bd6b7227-230d-44c8-b4fe-a13c6c7d9260" providerId="AD" clId="Web-{18E78AB0-BC64-4248-89D5-C726BFB31A53}" dt="2023-11-22T15:55:41.265" v="49"/>
        <pc:sldMkLst>
          <pc:docMk/>
          <pc:sldMk cId="1073274745" sldId="265"/>
        </pc:sldMkLst>
      </pc:sldChg>
      <pc:sldChg chg="del">
        <pc:chgData name="L Roberts" userId="S::lroberts@ohacademy.co.uk::bd6b7227-230d-44c8-b4fe-a13c6c7d9260" providerId="AD" clId="Web-{18E78AB0-BC64-4248-89D5-C726BFB31A53}" dt="2023-11-22T15:55:39.952" v="47"/>
        <pc:sldMkLst>
          <pc:docMk/>
          <pc:sldMk cId="3260134501" sldId="266"/>
        </pc:sldMkLst>
      </pc:sldChg>
      <pc:sldChg chg="del">
        <pc:chgData name="L Roberts" userId="S::lroberts@ohacademy.co.uk::bd6b7227-230d-44c8-b4fe-a13c6c7d9260" providerId="AD" clId="Web-{18E78AB0-BC64-4248-89D5-C726BFB31A53}" dt="2023-11-22T15:55:39.671" v="46"/>
        <pc:sldMkLst>
          <pc:docMk/>
          <pc:sldMk cId="3063559122" sldId="267"/>
        </pc:sldMkLst>
      </pc:sldChg>
      <pc:sldChg chg="del">
        <pc:chgData name="L Roberts" userId="S::lroberts@ohacademy.co.uk::bd6b7227-230d-44c8-b4fe-a13c6c7d9260" providerId="AD" clId="Web-{18E78AB0-BC64-4248-89D5-C726BFB31A53}" dt="2023-11-22T15:55:39.108" v="45"/>
        <pc:sldMkLst>
          <pc:docMk/>
          <pc:sldMk cId="2560199662" sldId="268"/>
        </pc:sldMkLst>
      </pc:sldChg>
      <pc:sldChg chg="del">
        <pc:chgData name="L Roberts" userId="S::lroberts@ohacademy.co.uk::bd6b7227-230d-44c8-b4fe-a13c6c7d9260" providerId="AD" clId="Web-{18E78AB0-BC64-4248-89D5-C726BFB31A53}" dt="2023-11-22T15:55:38.718" v="44"/>
        <pc:sldMkLst>
          <pc:docMk/>
          <pc:sldMk cId="1002594043" sldId="269"/>
        </pc:sldMkLst>
      </pc:sldChg>
      <pc:sldChg chg="del">
        <pc:chgData name="L Roberts" userId="S::lroberts@ohacademy.co.uk::bd6b7227-230d-44c8-b4fe-a13c6c7d9260" providerId="AD" clId="Web-{18E78AB0-BC64-4248-89D5-C726BFB31A53}" dt="2023-11-22T15:55:38.202" v="43"/>
        <pc:sldMkLst>
          <pc:docMk/>
          <pc:sldMk cId="1200740334" sldId="270"/>
        </pc:sldMkLst>
      </pc:sldChg>
      <pc:sldChg chg="del">
        <pc:chgData name="L Roberts" userId="S::lroberts@ohacademy.co.uk::bd6b7227-230d-44c8-b4fe-a13c6c7d9260" providerId="AD" clId="Web-{18E78AB0-BC64-4248-89D5-C726BFB31A53}" dt="2023-11-22T15:55:37.655" v="42"/>
        <pc:sldMkLst>
          <pc:docMk/>
          <pc:sldMk cId="4044018917" sldId="271"/>
        </pc:sldMkLst>
      </pc:sldChg>
      <pc:sldChg chg="del">
        <pc:chgData name="L Roberts" userId="S::lroberts@ohacademy.co.uk::bd6b7227-230d-44c8-b4fe-a13c6c7d9260" providerId="AD" clId="Web-{18E78AB0-BC64-4248-89D5-C726BFB31A53}" dt="2023-11-22T15:55:34.733" v="40"/>
        <pc:sldMkLst>
          <pc:docMk/>
          <pc:sldMk cId="2157342484" sldId="272"/>
        </pc:sldMkLst>
      </pc:sldChg>
      <pc:sldChg chg="del">
        <pc:chgData name="L Roberts" userId="S::lroberts@ohacademy.co.uk::bd6b7227-230d-44c8-b4fe-a13c6c7d9260" providerId="AD" clId="Web-{18E78AB0-BC64-4248-89D5-C726BFB31A53}" dt="2023-11-22T15:55:34.389" v="39"/>
        <pc:sldMkLst>
          <pc:docMk/>
          <pc:sldMk cId="2054790174" sldId="273"/>
        </pc:sldMkLst>
      </pc:sldChg>
      <pc:sldChg chg="del">
        <pc:chgData name="L Roberts" userId="S::lroberts@ohacademy.co.uk::bd6b7227-230d-44c8-b4fe-a13c6c7d9260" providerId="AD" clId="Web-{18E78AB0-BC64-4248-89D5-C726BFB31A53}" dt="2023-11-22T15:55:37.171" v="41"/>
        <pc:sldMkLst>
          <pc:docMk/>
          <pc:sldMk cId="2265646460" sldId="274"/>
        </pc:sldMkLst>
      </pc:sldChg>
      <pc:sldChg chg="del">
        <pc:chgData name="L Roberts" userId="S::lroberts@ohacademy.co.uk::bd6b7227-230d-44c8-b4fe-a13c6c7d9260" providerId="AD" clId="Web-{18E78AB0-BC64-4248-89D5-C726BFB31A53}" dt="2023-11-22T15:55:48.374" v="50"/>
        <pc:sldMkLst>
          <pc:docMk/>
          <pc:sldMk cId="2492999104" sldId="278"/>
        </pc:sldMkLst>
      </pc:sldChg>
      <pc:sldChg chg="delSp modSp">
        <pc:chgData name="L Roberts" userId="S::lroberts@ohacademy.co.uk::bd6b7227-230d-44c8-b4fe-a13c6c7d9260" providerId="AD" clId="Web-{18E78AB0-BC64-4248-89D5-C726BFB31A53}" dt="2023-11-22T15:55:20.327" v="32"/>
        <pc:sldMkLst>
          <pc:docMk/>
          <pc:sldMk cId="3929488901" sldId="292"/>
        </pc:sldMkLst>
        <pc:spChg chg="del mod">
          <ac:chgData name="L Roberts" userId="S::lroberts@ohacademy.co.uk::bd6b7227-230d-44c8-b4fe-a13c6c7d9260" providerId="AD" clId="Web-{18E78AB0-BC64-4248-89D5-C726BFB31A53}" dt="2023-11-22T15:55:20.327" v="32"/>
          <ac:spMkLst>
            <pc:docMk/>
            <pc:sldMk cId="3929488901" sldId="292"/>
            <ac:spMk id="4" creationId="{6F358158-CF8D-9CA2-D6EB-F2712F091C34}"/>
          </ac:spMkLst>
        </pc:spChg>
        <pc:spChg chg="mod">
          <ac:chgData name="L Roberts" userId="S::lroberts@ohacademy.co.uk::bd6b7227-230d-44c8-b4fe-a13c6c7d9260" providerId="AD" clId="Web-{18E78AB0-BC64-4248-89D5-C726BFB31A53}" dt="2023-11-22T15:55:15.267" v="29" actId="20577"/>
          <ac:spMkLst>
            <pc:docMk/>
            <pc:sldMk cId="3929488901" sldId="292"/>
            <ac:spMk id="16" creationId="{D32C41CD-6C8C-0327-3189-062D97A81E33}"/>
          </ac:spMkLst>
        </pc:spChg>
      </pc:sldChg>
      <pc:sldChg chg="delSp">
        <pc:chgData name="L Roberts" userId="S::lroberts@ohacademy.co.uk::bd6b7227-230d-44c8-b4fe-a13c6c7d9260" providerId="AD" clId="Web-{18E78AB0-BC64-4248-89D5-C726BFB31A53}" dt="2023-11-22T15:55:10.373" v="27"/>
        <pc:sldMkLst>
          <pc:docMk/>
          <pc:sldMk cId="143412886" sldId="294"/>
        </pc:sldMkLst>
        <pc:spChg chg="del">
          <ac:chgData name="L Roberts" userId="S::lroberts@ohacademy.co.uk::bd6b7227-230d-44c8-b4fe-a13c6c7d9260" providerId="AD" clId="Web-{18E78AB0-BC64-4248-89D5-C726BFB31A53}" dt="2023-11-22T15:55:10.373" v="27"/>
          <ac:spMkLst>
            <pc:docMk/>
            <pc:sldMk cId="143412886" sldId="294"/>
            <ac:spMk id="6" creationId="{F3866C31-0780-0D73-241E-EE05A61E3BEA}"/>
          </ac:spMkLst>
        </pc:spChg>
      </pc:sldChg>
      <pc:sldChg chg="modSp">
        <pc:chgData name="L Roberts" userId="S::lroberts@ohacademy.co.uk::bd6b7227-230d-44c8-b4fe-a13c6c7d9260" providerId="AD" clId="Web-{18E78AB0-BC64-4248-89D5-C726BFB31A53}" dt="2023-11-22T15:55:03.201" v="26" actId="20577"/>
        <pc:sldMkLst>
          <pc:docMk/>
          <pc:sldMk cId="1260638067" sldId="295"/>
        </pc:sldMkLst>
        <pc:spChg chg="mod">
          <ac:chgData name="L Roberts" userId="S::lroberts@ohacademy.co.uk::bd6b7227-230d-44c8-b4fe-a13c6c7d9260" providerId="AD" clId="Web-{18E78AB0-BC64-4248-89D5-C726BFB31A53}" dt="2023-11-22T15:55:03.201" v="26" actId="20577"/>
          <ac:spMkLst>
            <pc:docMk/>
            <pc:sldMk cId="1260638067" sldId="295"/>
            <ac:spMk id="6" creationId="{F3866C31-0780-0D73-241E-EE05A61E3BEA}"/>
          </ac:spMkLst>
        </pc:spChg>
      </pc:sldChg>
      <pc:sldChg chg="del">
        <pc:chgData name="L Roberts" userId="S::lroberts@ohacademy.co.uk::bd6b7227-230d-44c8-b4fe-a13c6c7d9260" providerId="AD" clId="Web-{18E78AB0-BC64-4248-89D5-C726BFB31A53}" dt="2023-11-22T15:55:40.374" v="48"/>
        <pc:sldMkLst>
          <pc:docMk/>
          <pc:sldMk cId="3802075723" sldId="298"/>
        </pc:sldMkLst>
      </pc:sldChg>
      <pc:sldChg chg="del">
        <pc:chgData name="L Roberts" userId="S::lroberts@ohacademy.co.uk::bd6b7227-230d-44c8-b4fe-a13c6c7d9260" providerId="AD" clId="Web-{18E78AB0-BC64-4248-89D5-C726BFB31A53}" dt="2023-11-22T15:55:26.374" v="33"/>
        <pc:sldMkLst>
          <pc:docMk/>
          <pc:sldMk cId="1136846932" sldId="299"/>
        </pc:sldMkLst>
      </pc:sldChg>
      <pc:sldChg chg="del">
        <pc:chgData name="L Roberts" userId="S::lroberts@ohacademy.co.uk::bd6b7227-230d-44c8-b4fe-a13c6c7d9260" providerId="AD" clId="Web-{18E78AB0-BC64-4248-89D5-C726BFB31A53}" dt="2023-11-22T15:55:27.874" v="35"/>
        <pc:sldMkLst>
          <pc:docMk/>
          <pc:sldMk cId="3922807738" sldId="300"/>
        </pc:sldMkLst>
      </pc:sldChg>
      <pc:sldChg chg="del">
        <pc:chgData name="L Roberts" userId="S::lroberts@ohacademy.co.uk::bd6b7227-230d-44c8-b4fe-a13c6c7d9260" providerId="AD" clId="Web-{18E78AB0-BC64-4248-89D5-C726BFB31A53}" dt="2023-11-22T15:55:28.483" v="36"/>
        <pc:sldMkLst>
          <pc:docMk/>
          <pc:sldMk cId="2968684241" sldId="301"/>
        </pc:sldMkLst>
      </pc:sldChg>
      <pc:sldChg chg="del">
        <pc:chgData name="L Roberts" userId="S::lroberts@ohacademy.co.uk::bd6b7227-230d-44c8-b4fe-a13c6c7d9260" providerId="AD" clId="Web-{18E78AB0-BC64-4248-89D5-C726BFB31A53}" dt="2023-11-22T15:55:27.217" v="34"/>
        <pc:sldMkLst>
          <pc:docMk/>
          <pc:sldMk cId="2285779046" sldId="303"/>
        </pc:sldMkLst>
      </pc:sldChg>
      <pc:sldChg chg="del">
        <pc:chgData name="L Roberts" userId="S::lroberts@ohacademy.co.uk::bd6b7227-230d-44c8-b4fe-a13c6c7d9260" providerId="AD" clId="Web-{18E78AB0-BC64-4248-89D5-C726BFB31A53}" dt="2023-11-22T15:55:30.280" v="37"/>
        <pc:sldMkLst>
          <pc:docMk/>
          <pc:sldMk cId="2440617231" sldId="304"/>
        </pc:sldMkLst>
      </pc:sldChg>
      <pc:sldChg chg="del">
        <pc:chgData name="L Roberts" userId="S::lroberts@ohacademy.co.uk::bd6b7227-230d-44c8-b4fe-a13c6c7d9260" providerId="AD" clId="Web-{18E78AB0-BC64-4248-89D5-C726BFB31A53}" dt="2023-11-22T15:55:48.859" v="51"/>
        <pc:sldMkLst>
          <pc:docMk/>
          <pc:sldMk cId="1374585169" sldId="305"/>
        </pc:sldMkLst>
      </pc:sldChg>
      <pc:sldChg chg="del">
        <pc:chgData name="L Roberts" userId="S::lroberts@ohacademy.co.uk::bd6b7227-230d-44c8-b4fe-a13c6c7d9260" providerId="AD" clId="Web-{18E78AB0-BC64-4248-89D5-C726BFB31A53}" dt="2023-11-22T15:55:49.327" v="52"/>
        <pc:sldMkLst>
          <pc:docMk/>
          <pc:sldMk cId="480713439" sldId="306"/>
        </pc:sldMkLst>
      </pc:sldChg>
      <pc:sldChg chg="del">
        <pc:chgData name="L Roberts" userId="S::lroberts@ohacademy.co.uk::bd6b7227-230d-44c8-b4fe-a13c6c7d9260" providerId="AD" clId="Web-{18E78AB0-BC64-4248-89D5-C726BFB31A53}" dt="2023-11-22T15:55:49.671" v="53"/>
        <pc:sldMkLst>
          <pc:docMk/>
          <pc:sldMk cId="3614304469" sldId="307"/>
        </pc:sldMkLst>
      </pc:sldChg>
      <pc:sldChg chg="del">
        <pc:chgData name="L Roberts" userId="S::lroberts@ohacademy.co.uk::bd6b7227-230d-44c8-b4fe-a13c6c7d9260" providerId="AD" clId="Web-{18E78AB0-BC64-4248-89D5-C726BFB31A53}" dt="2023-11-22T15:55:50.655" v="54"/>
        <pc:sldMkLst>
          <pc:docMk/>
          <pc:sldMk cId="2278485823" sldId="308"/>
        </pc:sldMkLst>
      </pc:sldChg>
      <pc:sldChg chg="del">
        <pc:chgData name="L Roberts" userId="S::lroberts@ohacademy.co.uk::bd6b7227-230d-44c8-b4fe-a13c6c7d9260" providerId="AD" clId="Web-{18E78AB0-BC64-4248-89D5-C726BFB31A53}" dt="2023-11-22T15:55:51.077" v="55"/>
        <pc:sldMkLst>
          <pc:docMk/>
          <pc:sldMk cId="842485995" sldId="309"/>
        </pc:sldMkLst>
      </pc:sldChg>
      <pc:sldChg chg="del">
        <pc:chgData name="L Roberts" userId="S::lroberts@ohacademy.co.uk::bd6b7227-230d-44c8-b4fe-a13c6c7d9260" providerId="AD" clId="Web-{18E78AB0-BC64-4248-89D5-C726BFB31A53}" dt="2023-11-22T15:55:51.452" v="56"/>
        <pc:sldMkLst>
          <pc:docMk/>
          <pc:sldMk cId="1722696971" sldId="310"/>
        </pc:sldMkLst>
      </pc:sldChg>
      <pc:sldChg chg="del">
        <pc:chgData name="L Roberts" userId="S::lroberts@ohacademy.co.uk::bd6b7227-230d-44c8-b4fe-a13c6c7d9260" providerId="AD" clId="Web-{18E78AB0-BC64-4248-89D5-C726BFB31A53}" dt="2023-11-22T15:55:51.921" v="57"/>
        <pc:sldMkLst>
          <pc:docMk/>
          <pc:sldMk cId="3853501410" sldId="311"/>
        </pc:sldMkLst>
      </pc:sldChg>
      <pc:sldChg chg="del">
        <pc:chgData name="L Roberts" userId="S::lroberts@ohacademy.co.uk::bd6b7227-230d-44c8-b4fe-a13c6c7d9260" providerId="AD" clId="Web-{18E78AB0-BC64-4248-89D5-C726BFB31A53}" dt="2023-11-22T15:55:52.499" v="58"/>
        <pc:sldMkLst>
          <pc:docMk/>
          <pc:sldMk cId="573606071" sldId="312"/>
        </pc:sldMkLst>
      </pc:sldChg>
      <pc:sldChg chg="del">
        <pc:chgData name="L Roberts" userId="S::lroberts@ohacademy.co.uk::bd6b7227-230d-44c8-b4fe-a13c6c7d9260" providerId="AD" clId="Web-{18E78AB0-BC64-4248-89D5-C726BFB31A53}" dt="2023-11-22T15:55:53.343" v="59"/>
        <pc:sldMkLst>
          <pc:docMk/>
          <pc:sldMk cId="4165857651" sldId="313"/>
        </pc:sldMkLst>
      </pc:sldChg>
      <pc:sldChg chg="del">
        <pc:chgData name="L Roberts" userId="S::lroberts@ohacademy.co.uk::bd6b7227-230d-44c8-b4fe-a13c6c7d9260" providerId="AD" clId="Web-{18E78AB0-BC64-4248-89D5-C726BFB31A53}" dt="2023-11-22T15:55:53.921" v="60"/>
        <pc:sldMkLst>
          <pc:docMk/>
          <pc:sldMk cId="3378641410" sldId="314"/>
        </pc:sldMkLst>
      </pc:sldChg>
      <pc:sldChg chg="del">
        <pc:chgData name="L Roberts" userId="S::lroberts@ohacademy.co.uk::bd6b7227-230d-44c8-b4fe-a13c6c7d9260" providerId="AD" clId="Web-{18E78AB0-BC64-4248-89D5-C726BFB31A53}" dt="2023-11-22T15:55:54.359" v="61"/>
        <pc:sldMkLst>
          <pc:docMk/>
          <pc:sldMk cId="2142907986" sldId="315"/>
        </pc:sldMkLst>
      </pc:sldChg>
      <pc:sldChg chg="del">
        <pc:chgData name="L Roberts" userId="S::lroberts@ohacademy.co.uk::bd6b7227-230d-44c8-b4fe-a13c6c7d9260" providerId="AD" clId="Web-{18E78AB0-BC64-4248-89D5-C726BFB31A53}" dt="2023-11-22T15:55:55.140" v="62"/>
        <pc:sldMkLst>
          <pc:docMk/>
          <pc:sldMk cId="67952669" sldId="316"/>
        </pc:sldMkLst>
      </pc:sldChg>
      <pc:sldChg chg="del">
        <pc:chgData name="L Roberts" userId="S::lroberts@ohacademy.co.uk::bd6b7227-230d-44c8-b4fe-a13c6c7d9260" providerId="AD" clId="Web-{18E78AB0-BC64-4248-89D5-C726BFB31A53}" dt="2023-11-22T15:55:56.078" v="63"/>
        <pc:sldMkLst>
          <pc:docMk/>
          <pc:sldMk cId="3284251460" sldId="317"/>
        </pc:sldMkLst>
      </pc:sldChg>
      <pc:sldChg chg="del">
        <pc:chgData name="L Roberts" userId="S::lroberts@ohacademy.co.uk::bd6b7227-230d-44c8-b4fe-a13c6c7d9260" providerId="AD" clId="Web-{18E78AB0-BC64-4248-89D5-C726BFB31A53}" dt="2023-11-22T15:55:32.499" v="38"/>
        <pc:sldMkLst>
          <pc:docMk/>
          <pc:sldMk cId="999291880" sldId="325"/>
        </pc:sldMkLst>
      </pc:sldChg>
    </pc:docChg>
  </pc:docChgLst>
  <pc:docChgLst>
    <pc:chgData name="N Karasava" userId="S::nkarasava@ohacademy.co.uk::12f65518-b181-4aab-80be-597559a4f458" providerId="AD" clId="Web-{E06BB193-8B27-45A3-973A-5D8F4E645272}"/>
    <pc:docChg chg="addSld delSld modSld">
      <pc:chgData name="N Karasava" userId="S::nkarasava@ohacademy.co.uk::12f65518-b181-4aab-80be-597559a4f458" providerId="AD" clId="Web-{E06BB193-8B27-45A3-973A-5D8F4E645272}" dt="2023-10-29T15:17:49.418" v="458" actId="1076"/>
      <pc:docMkLst>
        <pc:docMk/>
      </pc:docMkLst>
      <pc:sldChg chg="addSp modSp">
        <pc:chgData name="N Karasava" userId="S::nkarasava@ohacademy.co.uk::12f65518-b181-4aab-80be-597559a4f458" providerId="AD" clId="Web-{E06BB193-8B27-45A3-973A-5D8F4E645272}" dt="2023-10-29T15:05:44.876" v="370" actId="1076"/>
        <pc:sldMkLst>
          <pc:docMk/>
          <pc:sldMk cId="2492999104" sldId="278"/>
        </pc:sldMkLst>
        <pc:spChg chg="mod">
          <ac:chgData name="N Karasava" userId="S::nkarasava@ohacademy.co.uk::12f65518-b181-4aab-80be-597559a4f458" providerId="AD" clId="Web-{E06BB193-8B27-45A3-973A-5D8F4E645272}" dt="2023-10-29T15:05:12.750" v="366" actId="20577"/>
          <ac:spMkLst>
            <pc:docMk/>
            <pc:sldMk cId="2492999104" sldId="278"/>
            <ac:spMk id="2" creationId="{DCABFAAF-9774-BA95-F307-4FC014E78631}"/>
          </ac:spMkLst>
        </pc:spChg>
        <pc:picChg chg="add mod">
          <ac:chgData name="N Karasava" userId="S::nkarasava@ohacademy.co.uk::12f65518-b181-4aab-80be-597559a4f458" providerId="AD" clId="Web-{E06BB193-8B27-45A3-973A-5D8F4E645272}" dt="2023-10-29T15:05:44.876" v="370" actId="1076"/>
          <ac:picMkLst>
            <pc:docMk/>
            <pc:sldMk cId="2492999104" sldId="278"/>
            <ac:picMk id="3" creationId="{6E7E4D31-00F9-5180-E2EE-E917B9773A41}"/>
          </ac:picMkLst>
        </pc:picChg>
      </pc:sldChg>
      <pc:sldChg chg="addSp delSp modSp add replId">
        <pc:chgData name="N Karasava" userId="S::nkarasava@ohacademy.co.uk::12f65518-b181-4aab-80be-597559a4f458" providerId="AD" clId="Web-{E06BB193-8B27-45A3-973A-5D8F4E645272}" dt="2023-10-29T14:59:04.940" v="332" actId="1076"/>
        <pc:sldMkLst>
          <pc:docMk/>
          <pc:sldMk cId="1136846932" sldId="299"/>
        </pc:sldMkLst>
        <pc:spChg chg="del">
          <ac:chgData name="N Karasava" userId="S::nkarasava@ohacademy.co.uk::12f65518-b181-4aab-80be-597559a4f458" providerId="AD" clId="Web-{E06BB193-8B27-45A3-973A-5D8F4E645272}" dt="2023-10-29T14:33:38.243" v="2"/>
          <ac:spMkLst>
            <pc:docMk/>
            <pc:sldMk cId="1136846932" sldId="299"/>
            <ac:spMk id="2" creationId="{DCABFAAF-9774-BA95-F307-4FC014E78631}"/>
          </ac:spMkLst>
        </pc:spChg>
        <pc:spChg chg="add del mod">
          <ac:chgData name="N Karasava" userId="S::nkarasava@ohacademy.co.uk::12f65518-b181-4aab-80be-597559a4f458" providerId="AD" clId="Web-{E06BB193-8B27-45A3-973A-5D8F4E645272}" dt="2023-10-29T14:38:05.925" v="8"/>
          <ac:spMkLst>
            <pc:docMk/>
            <pc:sldMk cId="1136846932" sldId="299"/>
            <ac:spMk id="5" creationId="{8E54282E-5885-82C8-C2E7-075BF5F14356}"/>
          </ac:spMkLst>
        </pc:spChg>
        <pc:spChg chg="add">
          <ac:chgData name="N Karasava" userId="S::nkarasava@ohacademy.co.uk::12f65518-b181-4aab-80be-597559a4f458" providerId="AD" clId="Web-{E06BB193-8B27-45A3-973A-5D8F4E645272}" dt="2023-10-29T14:54:28.477" v="202"/>
          <ac:spMkLst>
            <pc:docMk/>
            <pc:sldMk cId="1136846932" sldId="299"/>
            <ac:spMk id="10" creationId="{B6CEF059-F4EF-279E-0108-542E5629EC34}"/>
          </ac:spMkLst>
        </pc:spChg>
        <pc:spChg chg="add mod">
          <ac:chgData name="N Karasava" userId="S::nkarasava@ohacademy.co.uk::12f65518-b181-4aab-80be-597559a4f458" providerId="AD" clId="Web-{E06BB193-8B27-45A3-973A-5D8F4E645272}" dt="2023-10-29T14:59:04.940" v="332" actId="1076"/>
          <ac:spMkLst>
            <pc:docMk/>
            <pc:sldMk cId="1136846932" sldId="299"/>
            <ac:spMk id="12" creationId="{8F820486-4E74-DA9B-1EF3-29280A94B9AE}"/>
          </ac:spMkLst>
        </pc:spChg>
        <pc:picChg chg="del">
          <ac:chgData name="N Karasava" userId="S::nkarasava@ohacademy.co.uk::12f65518-b181-4aab-80be-597559a4f458" providerId="AD" clId="Web-{E06BB193-8B27-45A3-973A-5D8F4E645272}" dt="2023-10-29T14:33:34.712" v="1"/>
          <ac:picMkLst>
            <pc:docMk/>
            <pc:sldMk cId="1136846932" sldId="299"/>
            <ac:picMk id="4" creationId="{80E16F55-9742-1DE8-655B-441A64BE4BF1}"/>
          </ac:picMkLst>
        </pc:picChg>
        <pc:picChg chg="add del mod">
          <ac:chgData name="N Karasava" userId="S::nkarasava@ohacademy.co.uk::12f65518-b181-4aab-80be-597559a4f458" providerId="AD" clId="Web-{E06BB193-8B27-45A3-973A-5D8F4E645272}" dt="2023-10-29T14:54:25.367" v="200"/>
          <ac:picMkLst>
            <pc:docMk/>
            <pc:sldMk cId="1136846932" sldId="299"/>
            <ac:picMk id="6" creationId="{44926E7F-AC90-85AD-78D4-A94A227C86FF}"/>
          </ac:picMkLst>
        </pc:picChg>
        <pc:picChg chg="add del mod">
          <ac:chgData name="N Karasava" userId="S::nkarasava@ohacademy.co.uk::12f65518-b181-4aab-80be-597559a4f458" providerId="AD" clId="Web-{E06BB193-8B27-45A3-973A-5D8F4E645272}" dt="2023-10-29T14:54:23.648" v="199"/>
          <ac:picMkLst>
            <pc:docMk/>
            <pc:sldMk cId="1136846932" sldId="299"/>
            <ac:picMk id="7" creationId="{E124C184-9A42-9FB6-8C19-DE454996AC11}"/>
          </ac:picMkLst>
        </pc:picChg>
        <pc:picChg chg="add del mod">
          <ac:chgData name="N Karasava" userId="S::nkarasava@ohacademy.co.uk::12f65518-b181-4aab-80be-597559a4f458" providerId="AD" clId="Web-{E06BB193-8B27-45A3-973A-5D8F4E645272}" dt="2023-10-29T14:54:26.727" v="201"/>
          <ac:picMkLst>
            <pc:docMk/>
            <pc:sldMk cId="1136846932" sldId="299"/>
            <ac:picMk id="8" creationId="{9FB1AAA7-6AEA-D230-4D38-C155E47790EA}"/>
          </ac:picMkLst>
        </pc:picChg>
        <pc:picChg chg="add mod">
          <ac:chgData name="N Karasava" userId="S::nkarasava@ohacademy.co.uk::12f65518-b181-4aab-80be-597559a4f458" providerId="AD" clId="Web-{E06BB193-8B27-45A3-973A-5D8F4E645272}" dt="2023-10-29T14:55:26.166" v="208" actId="1076"/>
          <ac:picMkLst>
            <pc:docMk/>
            <pc:sldMk cId="1136846932" sldId="299"/>
            <ac:picMk id="11" creationId="{182AD54D-307E-B7B4-6C6D-B57703163DB1}"/>
          </ac:picMkLst>
        </pc:picChg>
      </pc:sldChg>
      <pc:sldChg chg="addSp delSp modSp add replId">
        <pc:chgData name="N Karasava" userId="S::nkarasava@ohacademy.co.uk::12f65518-b181-4aab-80be-597559a4f458" providerId="AD" clId="Web-{E06BB193-8B27-45A3-973A-5D8F4E645272}" dt="2023-10-29T15:04:14.654" v="360" actId="14100"/>
        <pc:sldMkLst>
          <pc:docMk/>
          <pc:sldMk cId="3922807738" sldId="300"/>
        </pc:sldMkLst>
        <pc:spChg chg="add mod">
          <ac:chgData name="N Karasava" userId="S::nkarasava@ohacademy.co.uk::12f65518-b181-4aab-80be-597559a4f458" providerId="AD" clId="Web-{E06BB193-8B27-45A3-973A-5D8F4E645272}" dt="2023-10-29T14:51:13.579" v="123" actId="1076"/>
          <ac:spMkLst>
            <pc:docMk/>
            <pc:sldMk cId="3922807738" sldId="300"/>
            <ac:spMk id="3" creationId="{63A68EA8-724E-C12A-B1E3-8B174452B1D6}"/>
          </ac:spMkLst>
        </pc:spChg>
        <pc:spChg chg="add mod">
          <ac:chgData name="N Karasava" userId="S::nkarasava@ohacademy.co.uk::12f65518-b181-4aab-80be-597559a4f458" providerId="AD" clId="Web-{E06BB193-8B27-45A3-973A-5D8F4E645272}" dt="2023-10-29T15:04:14.654" v="360" actId="14100"/>
          <ac:spMkLst>
            <pc:docMk/>
            <pc:sldMk cId="3922807738" sldId="300"/>
            <ac:spMk id="11" creationId="{D24E2917-96A3-1DE7-862D-94D6CF5C489E}"/>
          </ac:spMkLst>
        </pc:spChg>
        <pc:spChg chg="add mod">
          <ac:chgData name="N Karasava" userId="S::nkarasava@ohacademy.co.uk::12f65518-b181-4aab-80be-597559a4f458" providerId="AD" clId="Web-{E06BB193-8B27-45A3-973A-5D8F4E645272}" dt="2023-10-29T14:52:10.331" v="191" actId="20577"/>
          <ac:spMkLst>
            <pc:docMk/>
            <pc:sldMk cId="3922807738" sldId="300"/>
            <ac:spMk id="12" creationId="{491E3D49-AE12-0809-2530-D59F3AC926A1}"/>
          </ac:spMkLst>
        </pc:spChg>
        <pc:picChg chg="add del mod">
          <ac:chgData name="N Karasava" userId="S::nkarasava@ohacademy.co.uk::12f65518-b181-4aab-80be-597559a4f458" providerId="AD" clId="Web-{E06BB193-8B27-45A3-973A-5D8F4E645272}" dt="2023-10-29T14:41:05.025" v="31"/>
          <ac:picMkLst>
            <pc:docMk/>
            <pc:sldMk cId="3922807738" sldId="300"/>
            <ac:picMk id="2" creationId="{DB9960AE-D4C5-42B6-EEE7-413371E6F8FD}"/>
          </ac:picMkLst>
        </pc:picChg>
        <pc:picChg chg="add mod">
          <ac:chgData name="N Karasava" userId="S::nkarasava@ohacademy.co.uk::12f65518-b181-4aab-80be-597559a4f458" providerId="AD" clId="Web-{E06BB193-8B27-45A3-973A-5D8F4E645272}" dt="2023-10-29T14:51:10.469" v="122" actId="1076"/>
          <ac:picMkLst>
            <pc:docMk/>
            <pc:sldMk cId="3922807738" sldId="300"/>
            <ac:picMk id="4" creationId="{7B29A1B7-4638-AAC6-469D-8DE729BE9B0A}"/>
          </ac:picMkLst>
        </pc:picChg>
        <pc:picChg chg="add mod">
          <ac:chgData name="N Karasava" userId="S::nkarasava@ohacademy.co.uk::12f65518-b181-4aab-80be-597559a4f458" providerId="AD" clId="Web-{E06BB193-8B27-45A3-973A-5D8F4E645272}" dt="2023-10-29T14:50:59.860" v="118" actId="1076"/>
          <ac:picMkLst>
            <pc:docMk/>
            <pc:sldMk cId="3922807738" sldId="300"/>
            <ac:picMk id="5" creationId="{F7FA815C-FF48-089F-B9D4-5CD6CD19BFAC}"/>
          </ac:picMkLst>
        </pc:picChg>
        <pc:picChg chg="del">
          <ac:chgData name="N Karasava" userId="S::nkarasava@ohacademy.co.uk::12f65518-b181-4aab-80be-597559a4f458" providerId="AD" clId="Web-{E06BB193-8B27-45A3-973A-5D8F4E645272}" dt="2023-10-29T14:40:49.915" v="26"/>
          <ac:picMkLst>
            <pc:docMk/>
            <pc:sldMk cId="3922807738" sldId="300"/>
            <ac:picMk id="6" creationId="{44926E7F-AC90-85AD-78D4-A94A227C86FF}"/>
          </ac:picMkLst>
        </pc:picChg>
        <pc:picChg chg="del">
          <ac:chgData name="N Karasava" userId="S::nkarasava@ohacademy.co.uk::12f65518-b181-4aab-80be-597559a4f458" providerId="AD" clId="Web-{E06BB193-8B27-45A3-973A-5D8F4E645272}" dt="2023-10-29T14:40:48.447" v="25"/>
          <ac:picMkLst>
            <pc:docMk/>
            <pc:sldMk cId="3922807738" sldId="300"/>
            <ac:picMk id="7" creationId="{E124C184-9A42-9FB6-8C19-DE454996AC11}"/>
          </ac:picMkLst>
        </pc:picChg>
        <pc:picChg chg="del">
          <ac:chgData name="N Karasava" userId="S::nkarasava@ohacademy.co.uk::12f65518-b181-4aab-80be-597559a4f458" providerId="AD" clId="Web-{E06BB193-8B27-45A3-973A-5D8F4E645272}" dt="2023-10-29T14:40:51.744" v="27"/>
          <ac:picMkLst>
            <pc:docMk/>
            <pc:sldMk cId="3922807738" sldId="300"/>
            <ac:picMk id="8" creationId="{9FB1AAA7-6AEA-D230-4D38-C155E47790EA}"/>
          </ac:picMkLst>
        </pc:picChg>
        <pc:picChg chg="add mod">
          <ac:chgData name="N Karasava" userId="S::nkarasava@ohacademy.co.uk::12f65518-b181-4aab-80be-597559a4f458" providerId="AD" clId="Web-{E06BB193-8B27-45A3-973A-5D8F4E645272}" dt="2023-10-29T14:51:04.766" v="120" actId="1076"/>
          <ac:picMkLst>
            <pc:docMk/>
            <pc:sldMk cId="3922807738" sldId="300"/>
            <ac:picMk id="9" creationId="{632F51A6-0F9C-9C0A-5B9A-8AB3409AD304}"/>
          </ac:picMkLst>
        </pc:picChg>
        <pc:picChg chg="add mod">
          <ac:chgData name="N Karasava" userId="S::nkarasava@ohacademy.co.uk::12f65518-b181-4aab-80be-597559a4f458" providerId="AD" clId="Web-{E06BB193-8B27-45A3-973A-5D8F4E645272}" dt="2023-10-29T14:51:06.422" v="121" actId="1076"/>
          <ac:picMkLst>
            <pc:docMk/>
            <pc:sldMk cId="3922807738" sldId="300"/>
            <ac:picMk id="10" creationId="{133F496C-CB0F-24F8-BBEA-7F7881C2409A}"/>
          </ac:picMkLst>
        </pc:picChg>
      </pc:sldChg>
      <pc:sldChg chg="addSp delSp modSp add replId">
        <pc:chgData name="N Karasava" userId="S::nkarasava@ohacademy.co.uk::12f65518-b181-4aab-80be-597559a4f458" providerId="AD" clId="Web-{E06BB193-8B27-45A3-973A-5D8F4E645272}" dt="2023-10-29T14:48:53.121" v="117" actId="1076"/>
        <pc:sldMkLst>
          <pc:docMk/>
          <pc:sldMk cId="2968684241" sldId="301"/>
        </pc:sldMkLst>
        <pc:picChg chg="add mod">
          <ac:chgData name="N Karasava" userId="S::nkarasava@ohacademy.co.uk::12f65518-b181-4aab-80be-597559a4f458" providerId="AD" clId="Web-{E06BB193-8B27-45A3-973A-5D8F4E645272}" dt="2023-10-29T14:48:53.121" v="117" actId="1076"/>
          <ac:picMkLst>
            <pc:docMk/>
            <pc:sldMk cId="2968684241" sldId="301"/>
            <ac:picMk id="2" creationId="{0FBF70A6-5E2C-7169-652B-0CB67F2CB0A7}"/>
          </ac:picMkLst>
        </pc:picChg>
        <pc:picChg chg="del">
          <ac:chgData name="N Karasava" userId="S::nkarasava@ohacademy.co.uk::12f65518-b181-4aab-80be-597559a4f458" providerId="AD" clId="Web-{E06BB193-8B27-45A3-973A-5D8F4E645272}" dt="2023-10-29T14:45:40.910" v="100"/>
          <ac:picMkLst>
            <pc:docMk/>
            <pc:sldMk cId="2968684241" sldId="301"/>
            <ac:picMk id="6" creationId="{44926E7F-AC90-85AD-78D4-A94A227C86FF}"/>
          </ac:picMkLst>
        </pc:picChg>
        <pc:picChg chg="del">
          <ac:chgData name="N Karasava" userId="S::nkarasava@ohacademy.co.uk::12f65518-b181-4aab-80be-597559a4f458" providerId="AD" clId="Web-{E06BB193-8B27-45A3-973A-5D8F4E645272}" dt="2023-10-29T14:45:39.285" v="99"/>
          <ac:picMkLst>
            <pc:docMk/>
            <pc:sldMk cId="2968684241" sldId="301"/>
            <ac:picMk id="7" creationId="{E124C184-9A42-9FB6-8C19-DE454996AC11}"/>
          </ac:picMkLst>
        </pc:picChg>
        <pc:picChg chg="del">
          <ac:chgData name="N Karasava" userId="S::nkarasava@ohacademy.co.uk::12f65518-b181-4aab-80be-597559a4f458" providerId="AD" clId="Web-{E06BB193-8B27-45A3-973A-5D8F4E645272}" dt="2023-10-29T14:45:42.567" v="101"/>
          <ac:picMkLst>
            <pc:docMk/>
            <pc:sldMk cId="2968684241" sldId="301"/>
            <ac:picMk id="8" creationId="{9FB1AAA7-6AEA-D230-4D38-C155E47790EA}"/>
          </ac:picMkLst>
        </pc:picChg>
      </pc:sldChg>
      <pc:sldChg chg="addSp delSp add del replId">
        <pc:chgData name="N Karasava" userId="S::nkarasava@ohacademy.co.uk::12f65518-b181-4aab-80be-597559a4f458" providerId="AD" clId="Web-{E06BB193-8B27-45A3-973A-5D8F4E645272}" dt="2023-10-29T14:57:47.562" v="283"/>
        <pc:sldMkLst>
          <pc:docMk/>
          <pc:sldMk cId="3002155959" sldId="302"/>
        </pc:sldMkLst>
        <pc:picChg chg="add del">
          <ac:chgData name="N Karasava" userId="S::nkarasava@ohacademy.co.uk::12f65518-b181-4aab-80be-597559a4f458" providerId="AD" clId="Web-{E06BB193-8B27-45A3-973A-5D8F4E645272}" dt="2023-10-29T14:57:18.780" v="281"/>
          <ac:picMkLst>
            <pc:docMk/>
            <pc:sldMk cId="3002155959" sldId="302"/>
            <ac:picMk id="6" creationId="{44926E7F-AC90-85AD-78D4-A94A227C86FF}"/>
          </ac:picMkLst>
        </pc:picChg>
        <pc:picChg chg="add del">
          <ac:chgData name="N Karasava" userId="S::nkarasava@ohacademy.co.uk::12f65518-b181-4aab-80be-597559a4f458" providerId="AD" clId="Web-{E06BB193-8B27-45A3-973A-5D8F4E645272}" dt="2023-10-29T14:57:16.827" v="280"/>
          <ac:picMkLst>
            <pc:docMk/>
            <pc:sldMk cId="3002155959" sldId="302"/>
            <ac:picMk id="7" creationId="{E124C184-9A42-9FB6-8C19-DE454996AC11}"/>
          </ac:picMkLst>
        </pc:picChg>
        <pc:picChg chg="add del">
          <ac:chgData name="N Karasava" userId="S::nkarasava@ohacademy.co.uk::12f65518-b181-4aab-80be-597559a4f458" providerId="AD" clId="Web-{E06BB193-8B27-45A3-973A-5D8F4E645272}" dt="2023-10-29T14:57:24.061" v="282"/>
          <ac:picMkLst>
            <pc:docMk/>
            <pc:sldMk cId="3002155959" sldId="302"/>
            <ac:picMk id="8" creationId="{9FB1AAA7-6AEA-D230-4D38-C155E47790EA}"/>
          </ac:picMkLst>
        </pc:picChg>
      </pc:sldChg>
      <pc:sldChg chg="add replId">
        <pc:chgData name="N Karasava" userId="S::nkarasava@ohacademy.co.uk::12f65518-b181-4aab-80be-597559a4f458" providerId="AD" clId="Web-{E06BB193-8B27-45A3-973A-5D8F4E645272}" dt="2023-10-29T14:57:14.608" v="279"/>
        <pc:sldMkLst>
          <pc:docMk/>
          <pc:sldMk cId="2285779046" sldId="303"/>
        </pc:sldMkLst>
      </pc:sldChg>
      <pc:sldChg chg="addSp delSp modSp add replId">
        <pc:chgData name="N Karasava" userId="S::nkarasava@ohacademy.co.uk::12f65518-b181-4aab-80be-597559a4f458" providerId="AD" clId="Web-{E06BB193-8B27-45A3-973A-5D8F4E645272}" dt="2023-10-29T15:03:11.933" v="338" actId="1076"/>
        <pc:sldMkLst>
          <pc:docMk/>
          <pc:sldMk cId="2440617231" sldId="304"/>
        </pc:sldMkLst>
        <pc:picChg chg="del">
          <ac:chgData name="N Karasava" userId="S::nkarasava@ohacademy.co.uk::12f65518-b181-4aab-80be-597559a4f458" providerId="AD" clId="Web-{E06BB193-8B27-45A3-973A-5D8F4E645272}" dt="2023-10-29T14:59:29.910" v="334"/>
          <ac:picMkLst>
            <pc:docMk/>
            <pc:sldMk cId="2440617231" sldId="304"/>
            <ac:picMk id="2" creationId="{0FBF70A6-5E2C-7169-652B-0CB67F2CB0A7}"/>
          </ac:picMkLst>
        </pc:picChg>
        <pc:picChg chg="add mod">
          <ac:chgData name="N Karasava" userId="S::nkarasava@ohacademy.co.uk::12f65518-b181-4aab-80be-597559a4f458" providerId="AD" clId="Web-{E06BB193-8B27-45A3-973A-5D8F4E645272}" dt="2023-10-29T15:03:11.933" v="338" actId="1076"/>
          <ac:picMkLst>
            <pc:docMk/>
            <pc:sldMk cId="2440617231" sldId="304"/>
            <ac:picMk id="3" creationId="{7A8B855E-1C23-1686-5312-0EC01FC864CF}"/>
          </ac:picMkLst>
        </pc:picChg>
      </pc:sldChg>
      <pc:sldChg chg="addSp delSp modSp add replId">
        <pc:chgData name="N Karasava" userId="S::nkarasava@ohacademy.co.uk::12f65518-b181-4aab-80be-597559a4f458" providerId="AD" clId="Web-{E06BB193-8B27-45A3-973A-5D8F4E645272}" dt="2023-10-29T15:06:15.190" v="376" actId="1076"/>
        <pc:sldMkLst>
          <pc:docMk/>
          <pc:sldMk cId="1374585169" sldId="305"/>
        </pc:sldMkLst>
        <pc:picChg chg="del">
          <ac:chgData name="N Karasava" userId="S::nkarasava@ohacademy.co.uk::12f65518-b181-4aab-80be-597559a4f458" providerId="AD" clId="Web-{E06BB193-8B27-45A3-973A-5D8F4E645272}" dt="2023-10-29T15:05:49.861" v="372"/>
          <ac:picMkLst>
            <pc:docMk/>
            <pc:sldMk cId="1374585169" sldId="305"/>
            <ac:picMk id="3" creationId="{6E7E4D31-00F9-5180-E2EE-E917B9773A41}"/>
          </ac:picMkLst>
        </pc:picChg>
        <pc:picChg chg="add mod">
          <ac:chgData name="N Karasava" userId="S::nkarasava@ohacademy.co.uk::12f65518-b181-4aab-80be-597559a4f458" providerId="AD" clId="Web-{E06BB193-8B27-45A3-973A-5D8F4E645272}" dt="2023-10-29T15:06:15.190" v="376" actId="1076"/>
          <ac:picMkLst>
            <pc:docMk/>
            <pc:sldMk cId="1374585169" sldId="305"/>
            <ac:picMk id="4" creationId="{3BD88ADE-CFA2-EE12-EEC3-41D20EBF622B}"/>
          </ac:picMkLst>
        </pc:picChg>
      </pc:sldChg>
      <pc:sldChg chg="addSp delSp modSp add replId">
        <pc:chgData name="N Karasava" userId="S::nkarasava@ohacademy.co.uk::12f65518-b181-4aab-80be-597559a4f458" providerId="AD" clId="Web-{E06BB193-8B27-45A3-973A-5D8F4E645272}" dt="2023-10-29T15:06:41.222" v="382" actId="1076"/>
        <pc:sldMkLst>
          <pc:docMk/>
          <pc:sldMk cId="480713439" sldId="306"/>
        </pc:sldMkLst>
        <pc:picChg chg="add mod">
          <ac:chgData name="N Karasava" userId="S::nkarasava@ohacademy.co.uk::12f65518-b181-4aab-80be-597559a4f458" providerId="AD" clId="Web-{E06BB193-8B27-45A3-973A-5D8F4E645272}" dt="2023-10-29T15:06:41.222" v="382" actId="1076"/>
          <ac:picMkLst>
            <pc:docMk/>
            <pc:sldMk cId="480713439" sldId="306"/>
            <ac:picMk id="3" creationId="{70554DC4-E8E4-3D3C-50D6-BB6CD7F62906}"/>
          </ac:picMkLst>
        </pc:picChg>
        <pc:picChg chg="del">
          <ac:chgData name="N Karasava" userId="S::nkarasava@ohacademy.co.uk::12f65518-b181-4aab-80be-597559a4f458" providerId="AD" clId="Web-{E06BB193-8B27-45A3-973A-5D8F4E645272}" dt="2023-10-29T15:06:18.706" v="378"/>
          <ac:picMkLst>
            <pc:docMk/>
            <pc:sldMk cId="480713439" sldId="306"/>
            <ac:picMk id="4" creationId="{3BD88ADE-CFA2-EE12-EEC3-41D20EBF622B}"/>
          </ac:picMkLst>
        </pc:picChg>
      </pc:sldChg>
      <pc:sldChg chg="addSp delSp modSp add replId">
        <pc:chgData name="N Karasava" userId="S::nkarasava@ohacademy.co.uk::12f65518-b181-4aab-80be-597559a4f458" providerId="AD" clId="Web-{E06BB193-8B27-45A3-973A-5D8F4E645272}" dt="2023-10-29T15:07:06.426" v="387" actId="14100"/>
        <pc:sldMkLst>
          <pc:docMk/>
          <pc:sldMk cId="3614304469" sldId="307"/>
        </pc:sldMkLst>
        <pc:picChg chg="del">
          <ac:chgData name="N Karasava" userId="S::nkarasava@ohacademy.co.uk::12f65518-b181-4aab-80be-597559a4f458" providerId="AD" clId="Web-{E06BB193-8B27-45A3-973A-5D8F4E645272}" dt="2023-10-29T15:06:47.144" v="384"/>
          <ac:picMkLst>
            <pc:docMk/>
            <pc:sldMk cId="3614304469" sldId="307"/>
            <ac:picMk id="3" creationId="{70554DC4-E8E4-3D3C-50D6-BB6CD7F62906}"/>
          </ac:picMkLst>
        </pc:picChg>
        <pc:picChg chg="add mod">
          <ac:chgData name="N Karasava" userId="S::nkarasava@ohacademy.co.uk::12f65518-b181-4aab-80be-597559a4f458" providerId="AD" clId="Web-{E06BB193-8B27-45A3-973A-5D8F4E645272}" dt="2023-10-29T15:07:06.426" v="387" actId="14100"/>
          <ac:picMkLst>
            <pc:docMk/>
            <pc:sldMk cId="3614304469" sldId="307"/>
            <ac:picMk id="4" creationId="{9FEB53B4-5AAC-9298-48C7-2E4AB1A33A7D}"/>
          </ac:picMkLst>
        </pc:picChg>
      </pc:sldChg>
      <pc:sldChg chg="addSp delSp modSp add replId">
        <pc:chgData name="N Karasava" userId="S::nkarasava@ohacademy.co.uk::12f65518-b181-4aab-80be-597559a4f458" providerId="AD" clId="Web-{E06BB193-8B27-45A3-973A-5D8F4E645272}" dt="2023-10-29T15:07:35.927" v="393" actId="1076"/>
        <pc:sldMkLst>
          <pc:docMk/>
          <pc:sldMk cId="2278485823" sldId="308"/>
        </pc:sldMkLst>
        <pc:picChg chg="add mod">
          <ac:chgData name="N Karasava" userId="S::nkarasava@ohacademy.co.uk::12f65518-b181-4aab-80be-597559a4f458" providerId="AD" clId="Web-{E06BB193-8B27-45A3-973A-5D8F4E645272}" dt="2023-10-29T15:07:35.927" v="393" actId="1076"/>
          <ac:picMkLst>
            <pc:docMk/>
            <pc:sldMk cId="2278485823" sldId="308"/>
            <ac:picMk id="3" creationId="{23ADBECC-98EA-5570-A4D1-34AEF9604AFC}"/>
          </ac:picMkLst>
        </pc:picChg>
        <pc:picChg chg="del">
          <ac:chgData name="N Karasava" userId="S::nkarasava@ohacademy.co.uk::12f65518-b181-4aab-80be-597559a4f458" providerId="AD" clId="Web-{E06BB193-8B27-45A3-973A-5D8F4E645272}" dt="2023-10-29T15:07:09.911" v="389"/>
          <ac:picMkLst>
            <pc:docMk/>
            <pc:sldMk cId="2278485823" sldId="308"/>
            <ac:picMk id="4" creationId="{9FEB53B4-5AAC-9298-48C7-2E4AB1A33A7D}"/>
          </ac:picMkLst>
        </pc:picChg>
      </pc:sldChg>
      <pc:sldChg chg="addSp delSp modSp add replId">
        <pc:chgData name="N Karasava" userId="S::nkarasava@ohacademy.co.uk::12f65518-b181-4aab-80be-597559a4f458" providerId="AD" clId="Web-{E06BB193-8B27-45A3-973A-5D8F4E645272}" dt="2023-10-29T15:08:06.069" v="399" actId="1076"/>
        <pc:sldMkLst>
          <pc:docMk/>
          <pc:sldMk cId="842485995" sldId="309"/>
        </pc:sldMkLst>
        <pc:picChg chg="del">
          <ac:chgData name="N Karasava" userId="S::nkarasava@ohacademy.co.uk::12f65518-b181-4aab-80be-597559a4f458" providerId="AD" clId="Web-{E06BB193-8B27-45A3-973A-5D8F4E645272}" dt="2023-10-29T15:07:42.068" v="395"/>
          <ac:picMkLst>
            <pc:docMk/>
            <pc:sldMk cId="842485995" sldId="309"/>
            <ac:picMk id="3" creationId="{23ADBECC-98EA-5570-A4D1-34AEF9604AFC}"/>
          </ac:picMkLst>
        </pc:picChg>
        <pc:picChg chg="add mod">
          <ac:chgData name="N Karasava" userId="S::nkarasava@ohacademy.co.uk::12f65518-b181-4aab-80be-597559a4f458" providerId="AD" clId="Web-{E06BB193-8B27-45A3-973A-5D8F4E645272}" dt="2023-10-29T15:08:06.069" v="399" actId="1076"/>
          <ac:picMkLst>
            <pc:docMk/>
            <pc:sldMk cId="842485995" sldId="309"/>
            <ac:picMk id="4" creationId="{E7F0BB0A-36B5-24F3-6C9C-6A659C4D1A4A}"/>
          </ac:picMkLst>
        </pc:picChg>
      </pc:sldChg>
      <pc:sldChg chg="addSp delSp modSp add replId">
        <pc:chgData name="N Karasava" userId="S::nkarasava@ohacademy.co.uk::12f65518-b181-4aab-80be-597559a4f458" providerId="AD" clId="Web-{E06BB193-8B27-45A3-973A-5D8F4E645272}" dt="2023-10-29T15:08:35.976" v="405" actId="1076"/>
        <pc:sldMkLst>
          <pc:docMk/>
          <pc:sldMk cId="1722696971" sldId="310"/>
        </pc:sldMkLst>
        <pc:picChg chg="add mod">
          <ac:chgData name="N Karasava" userId="S::nkarasava@ohacademy.co.uk::12f65518-b181-4aab-80be-597559a4f458" providerId="AD" clId="Web-{E06BB193-8B27-45A3-973A-5D8F4E645272}" dt="2023-10-29T15:08:35.976" v="405" actId="1076"/>
          <ac:picMkLst>
            <pc:docMk/>
            <pc:sldMk cId="1722696971" sldId="310"/>
            <ac:picMk id="3" creationId="{A987639E-1094-787E-49E3-B8A55068B558}"/>
          </ac:picMkLst>
        </pc:picChg>
        <pc:picChg chg="del">
          <ac:chgData name="N Karasava" userId="S::nkarasava@ohacademy.co.uk::12f65518-b181-4aab-80be-597559a4f458" providerId="AD" clId="Web-{E06BB193-8B27-45A3-973A-5D8F4E645272}" dt="2023-10-29T15:08:09.600" v="401"/>
          <ac:picMkLst>
            <pc:docMk/>
            <pc:sldMk cId="1722696971" sldId="310"/>
            <ac:picMk id="4" creationId="{E7F0BB0A-36B5-24F3-6C9C-6A659C4D1A4A}"/>
          </ac:picMkLst>
        </pc:picChg>
      </pc:sldChg>
      <pc:sldChg chg="addSp delSp modSp add replId">
        <pc:chgData name="N Karasava" userId="S::nkarasava@ohacademy.co.uk::12f65518-b181-4aab-80be-597559a4f458" providerId="AD" clId="Web-{E06BB193-8B27-45A3-973A-5D8F4E645272}" dt="2023-10-29T15:09:02.118" v="411" actId="1076"/>
        <pc:sldMkLst>
          <pc:docMk/>
          <pc:sldMk cId="3853501410" sldId="311"/>
        </pc:sldMkLst>
        <pc:picChg chg="del">
          <ac:chgData name="N Karasava" userId="S::nkarasava@ohacademy.co.uk::12f65518-b181-4aab-80be-597559a4f458" providerId="AD" clId="Web-{E06BB193-8B27-45A3-973A-5D8F4E645272}" dt="2023-10-29T15:08:41.492" v="407"/>
          <ac:picMkLst>
            <pc:docMk/>
            <pc:sldMk cId="3853501410" sldId="311"/>
            <ac:picMk id="3" creationId="{A987639E-1094-787E-49E3-B8A55068B558}"/>
          </ac:picMkLst>
        </pc:picChg>
        <pc:picChg chg="add mod">
          <ac:chgData name="N Karasava" userId="S::nkarasava@ohacademy.co.uk::12f65518-b181-4aab-80be-597559a4f458" providerId="AD" clId="Web-{E06BB193-8B27-45A3-973A-5D8F4E645272}" dt="2023-10-29T15:09:02.118" v="411" actId="1076"/>
          <ac:picMkLst>
            <pc:docMk/>
            <pc:sldMk cId="3853501410" sldId="311"/>
            <ac:picMk id="4" creationId="{48CD788E-FB9C-6417-5F12-A19494C55D77}"/>
          </ac:picMkLst>
        </pc:picChg>
      </pc:sldChg>
      <pc:sldChg chg="addSp delSp modSp add replId">
        <pc:chgData name="N Karasava" userId="S::nkarasava@ohacademy.co.uk::12f65518-b181-4aab-80be-597559a4f458" providerId="AD" clId="Web-{E06BB193-8B27-45A3-973A-5D8F4E645272}" dt="2023-10-29T15:09:26.619" v="417" actId="1076"/>
        <pc:sldMkLst>
          <pc:docMk/>
          <pc:sldMk cId="573606071" sldId="312"/>
        </pc:sldMkLst>
        <pc:picChg chg="add mod">
          <ac:chgData name="N Karasava" userId="S::nkarasava@ohacademy.co.uk::12f65518-b181-4aab-80be-597559a4f458" providerId="AD" clId="Web-{E06BB193-8B27-45A3-973A-5D8F4E645272}" dt="2023-10-29T15:09:26.619" v="417" actId="1076"/>
          <ac:picMkLst>
            <pc:docMk/>
            <pc:sldMk cId="573606071" sldId="312"/>
            <ac:picMk id="3" creationId="{6B2111A7-601C-EB48-FBAB-55FB850C7A7A}"/>
          </ac:picMkLst>
        </pc:picChg>
        <pc:picChg chg="del">
          <ac:chgData name="N Karasava" userId="S::nkarasava@ohacademy.co.uk::12f65518-b181-4aab-80be-597559a4f458" providerId="AD" clId="Web-{E06BB193-8B27-45A3-973A-5D8F4E645272}" dt="2023-10-29T15:09:06.431" v="413"/>
          <ac:picMkLst>
            <pc:docMk/>
            <pc:sldMk cId="573606071" sldId="312"/>
            <ac:picMk id="4" creationId="{48CD788E-FB9C-6417-5F12-A19494C55D77}"/>
          </ac:picMkLst>
        </pc:picChg>
      </pc:sldChg>
      <pc:sldChg chg="addSp delSp modSp add replId">
        <pc:chgData name="N Karasava" userId="S::nkarasava@ohacademy.co.uk::12f65518-b181-4aab-80be-597559a4f458" providerId="AD" clId="Web-{E06BB193-8B27-45A3-973A-5D8F4E645272}" dt="2023-10-29T15:09:56.761" v="423" actId="1076"/>
        <pc:sldMkLst>
          <pc:docMk/>
          <pc:sldMk cId="4165857651" sldId="313"/>
        </pc:sldMkLst>
        <pc:picChg chg="del">
          <ac:chgData name="N Karasava" userId="S::nkarasava@ohacademy.co.uk::12f65518-b181-4aab-80be-597559a4f458" providerId="AD" clId="Web-{E06BB193-8B27-45A3-973A-5D8F4E645272}" dt="2023-10-29T15:09:34.744" v="419"/>
          <ac:picMkLst>
            <pc:docMk/>
            <pc:sldMk cId="4165857651" sldId="313"/>
            <ac:picMk id="3" creationId="{6B2111A7-601C-EB48-FBAB-55FB850C7A7A}"/>
          </ac:picMkLst>
        </pc:picChg>
        <pc:picChg chg="add mod">
          <ac:chgData name="N Karasava" userId="S::nkarasava@ohacademy.co.uk::12f65518-b181-4aab-80be-597559a4f458" providerId="AD" clId="Web-{E06BB193-8B27-45A3-973A-5D8F4E645272}" dt="2023-10-29T15:09:56.761" v="423" actId="1076"/>
          <ac:picMkLst>
            <pc:docMk/>
            <pc:sldMk cId="4165857651" sldId="313"/>
            <ac:picMk id="4" creationId="{E2F02BBF-DA36-0BEA-FCAA-8A1CA8D6FCA2}"/>
          </ac:picMkLst>
        </pc:picChg>
      </pc:sldChg>
      <pc:sldChg chg="addSp delSp modSp add replId">
        <pc:chgData name="N Karasava" userId="S::nkarasava@ohacademy.co.uk::12f65518-b181-4aab-80be-597559a4f458" providerId="AD" clId="Web-{E06BB193-8B27-45A3-973A-5D8F4E645272}" dt="2023-10-29T15:10:20.621" v="429" actId="1076"/>
        <pc:sldMkLst>
          <pc:docMk/>
          <pc:sldMk cId="3378641410" sldId="314"/>
        </pc:sldMkLst>
        <pc:picChg chg="add mod">
          <ac:chgData name="N Karasava" userId="S::nkarasava@ohacademy.co.uk::12f65518-b181-4aab-80be-597559a4f458" providerId="AD" clId="Web-{E06BB193-8B27-45A3-973A-5D8F4E645272}" dt="2023-10-29T15:10:20.621" v="429" actId="1076"/>
          <ac:picMkLst>
            <pc:docMk/>
            <pc:sldMk cId="3378641410" sldId="314"/>
            <ac:picMk id="3" creationId="{FDB5D075-2386-4985-986C-CAE2EE86071A}"/>
          </ac:picMkLst>
        </pc:picChg>
        <pc:picChg chg="del">
          <ac:chgData name="N Karasava" userId="S::nkarasava@ohacademy.co.uk::12f65518-b181-4aab-80be-597559a4f458" providerId="AD" clId="Web-{E06BB193-8B27-45A3-973A-5D8F4E645272}" dt="2023-10-29T15:10:00.214" v="425"/>
          <ac:picMkLst>
            <pc:docMk/>
            <pc:sldMk cId="3378641410" sldId="314"/>
            <ac:picMk id="4" creationId="{E2F02BBF-DA36-0BEA-FCAA-8A1CA8D6FCA2}"/>
          </ac:picMkLst>
        </pc:picChg>
      </pc:sldChg>
      <pc:sldChg chg="addSp delSp modSp add replId">
        <pc:chgData name="N Karasava" userId="S::nkarasava@ohacademy.co.uk::12f65518-b181-4aab-80be-597559a4f458" providerId="AD" clId="Web-{E06BB193-8B27-45A3-973A-5D8F4E645272}" dt="2023-10-29T15:10:48.919" v="435" actId="1076"/>
        <pc:sldMkLst>
          <pc:docMk/>
          <pc:sldMk cId="2142907986" sldId="315"/>
        </pc:sldMkLst>
        <pc:picChg chg="del">
          <ac:chgData name="N Karasava" userId="S::nkarasava@ohacademy.co.uk::12f65518-b181-4aab-80be-597559a4f458" providerId="AD" clId="Web-{E06BB193-8B27-45A3-973A-5D8F4E645272}" dt="2023-10-29T15:10:26.434" v="431"/>
          <ac:picMkLst>
            <pc:docMk/>
            <pc:sldMk cId="2142907986" sldId="315"/>
            <ac:picMk id="3" creationId="{FDB5D075-2386-4985-986C-CAE2EE86071A}"/>
          </ac:picMkLst>
        </pc:picChg>
        <pc:picChg chg="add mod">
          <ac:chgData name="N Karasava" userId="S::nkarasava@ohacademy.co.uk::12f65518-b181-4aab-80be-597559a4f458" providerId="AD" clId="Web-{E06BB193-8B27-45A3-973A-5D8F4E645272}" dt="2023-10-29T15:10:48.919" v="435" actId="1076"/>
          <ac:picMkLst>
            <pc:docMk/>
            <pc:sldMk cId="2142907986" sldId="315"/>
            <ac:picMk id="4" creationId="{5E4602A8-CBFF-2C54-00A1-0623C845D68C}"/>
          </ac:picMkLst>
        </pc:picChg>
      </pc:sldChg>
      <pc:sldChg chg="addSp delSp modSp add replId">
        <pc:chgData name="N Karasava" userId="S::nkarasava@ohacademy.co.uk::12f65518-b181-4aab-80be-597559a4f458" providerId="AD" clId="Web-{E06BB193-8B27-45A3-973A-5D8F4E645272}" dt="2023-10-29T15:11:13.295" v="441" actId="1076"/>
        <pc:sldMkLst>
          <pc:docMk/>
          <pc:sldMk cId="67952669" sldId="316"/>
        </pc:sldMkLst>
        <pc:picChg chg="add mod">
          <ac:chgData name="N Karasava" userId="S::nkarasava@ohacademy.co.uk::12f65518-b181-4aab-80be-597559a4f458" providerId="AD" clId="Web-{E06BB193-8B27-45A3-973A-5D8F4E645272}" dt="2023-10-29T15:11:13.295" v="441" actId="1076"/>
          <ac:picMkLst>
            <pc:docMk/>
            <pc:sldMk cId="67952669" sldId="316"/>
            <ac:picMk id="3" creationId="{DC0CA232-1A66-5F30-0829-8EA4F0C92784}"/>
          </ac:picMkLst>
        </pc:picChg>
        <pc:picChg chg="del">
          <ac:chgData name="N Karasava" userId="S::nkarasava@ohacademy.co.uk::12f65518-b181-4aab-80be-597559a4f458" providerId="AD" clId="Web-{E06BB193-8B27-45A3-973A-5D8F4E645272}" dt="2023-10-29T15:10:52.138" v="437"/>
          <ac:picMkLst>
            <pc:docMk/>
            <pc:sldMk cId="67952669" sldId="316"/>
            <ac:picMk id="4" creationId="{5E4602A8-CBFF-2C54-00A1-0623C845D68C}"/>
          </ac:picMkLst>
        </pc:picChg>
      </pc:sldChg>
      <pc:sldChg chg="addSp delSp modSp add replId">
        <pc:chgData name="N Karasava" userId="S::nkarasava@ohacademy.co.uk::12f65518-b181-4aab-80be-597559a4f458" providerId="AD" clId="Web-{E06BB193-8B27-45A3-973A-5D8F4E645272}" dt="2023-10-29T15:17:49.418" v="458" actId="1076"/>
        <pc:sldMkLst>
          <pc:docMk/>
          <pc:sldMk cId="3284251460" sldId="317"/>
        </pc:sldMkLst>
        <pc:picChg chg="del">
          <ac:chgData name="N Karasava" userId="S::nkarasava@ohacademy.co.uk::12f65518-b181-4aab-80be-597559a4f458" providerId="AD" clId="Web-{E06BB193-8B27-45A3-973A-5D8F4E645272}" dt="2023-10-29T15:11:18.639" v="443"/>
          <ac:picMkLst>
            <pc:docMk/>
            <pc:sldMk cId="3284251460" sldId="317"/>
            <ac:picMk id="3" creationId="{DC0CA232-1A66-5F30-0829-8EA4F0C92784}"/>
          </ac:picMkLst>
        </pc:picChg>
        <pc:picChg chg="add mod">
          <ac:chgData name="N Karasava" userId="S::nkarasava@ohacademy.co.uk::12f65518-b181-4aab-80be-597559a4f458" providerId="AD" clId="Web-{E06BB193-8B27-45A3-973A-5D8F4E645272}" dt="2023-10-29T15:17:42.278" v="455" actId="1076"/>
          <ac:picMkLst>
            <pc:docMk/>
            <pc:sldMk cId="3284251460" sldId="317"/>
            <ac:picMk id="4" creationId="{A6E6C6B5-1A96-B51E-71ED-235A243D71FE}"/>
          </ac:picMkLst>
        </pc:picChg>
        <pc:picChg chg="add mod">
          <ac:chgData name="N Karasava" userId="S::nkarasava@ohacademy.co.uk::12f65518-b181-4aab-80be-597559a4f458" providerId="AD" clId="Web-{E06BB193-8B27-45A3-973A-5D8F4E645272}" dt="2023-10-29T15:17:40.965" v="454" actId="1076"/>
          <ac:picMkLst>
            <pc:docMk/>
            <pc:sldMk cId="3284251460" sldId="317"/>
            <ac:picMk id="5" creationId="{6962B372-FC04-40DD-734A-297030F3FD2E}"/>
          </ac:picMkLst>
        </pc:picChg>
        <pc:picChg chg="add mod">
          <ac:chgData name="N Karasava" userId="S::nkarasava@ohacademy.co.uk::12f65518-b181-4aab-80be-597559a4f458" providerId="AD" clId="Web-{E06BB193-8B27-45A3-973A-5D8F4E645272}" dt="2023-10-29T15:16:31.181" v="449" actId="1076"/>
          <ac:picMkLst>
            <pc:docMk/>
            <pc:sldMk cId="3284251460" sldId="317"/>
            <ac:picMk id="6" creationId="{08BE48D5-A82A-49E3-BD2E-EBEA61305EB4}"/>
          </ac:picMkLst>
        </pc:picChg>
        <pc:picChg chg="add mod">
          <ac:chgData name="N Karasava" userId="S::nkarasava@ohacademy.co.uk::12f65518-b181-4aab-80be-597559a4f458" providerId="AD" clId="Web-{E06BB193-8B27-45A3-973A-5D8F4E645272}" dt="2023-10-29T15:17:49.418" v="458" actId="1076"/>
          <ac:picMkLst>
            <pc:docMk/>
            <pc:sldMk cId="3284251460" sldId="317"/>
            <ac:picMk id="7" creationId="{CEAEFD5F-BDA2-C333-4442-D936233A4380}"/>
          </ac:picMkLst>
        </pc:picChg>
      </pc:sldChg>
    </pc:docChg>
  </pc:docChgLst>
  <pc:docChgLst>
    <pc:chgData name="A Freel" userId="S::afreel@ohacademy.co.uk::f6dead3d-cc44-4b49-aee1-60fe86f08dbd" providerId="AD" clId="Web-{E4284ECE-3C83-5EB0-0217-6E6D0FFB989A}"/>
    <pc:docChg chg="addSld modSld">
      <pc:chgData name="A Freel" userId="S::afreel@ohacademy.co.uk::f6dead3d-cc44-4b49-aee1-60fe86f08dbd" providerId="AD" clId="Web-{E4284ECE-3C83-5EB0-0217-6E6D0FFB989A}" dt="2024-04-28T09:58:01.754" v="385" actId="20577"/>
      <pc:docMkLst>
        <pc:docMk/>
      </pc:docMkLst>
      <pc:sldChg chg="addSp modSp">
        <pc:chgData name="A Freel" userId="S::afreel@ohacademy.co.uk::f6dead3d-cc44-4b49-aee1-60fe86f08dbd" providerId="AD" clId="Web-{E4284ECE-3C83-5EB0-0217-6E6D0FFB989A}" dt="2024-04-26T15:17:38.882" v="74" actId="20577"/>
        <pc:sldMkLst>
          <pc:docMk/>
          <pc:sldMk cId="3445115411" sldId="263"/>
        </pc:sldMkLst>
        <pc:spChg chg="mod">
          <ac:chgData name="A Freel" userId="S::afreel@ohacademy.co.uk::f6dead3d-cc44-4b49-aee1-60fe86f08dbd" providerId="AD" clId="Web-{E4284ECE-3C83-5EB0-0217-6E6D0FFB989A}" dt="2024-04-26T15:17:38.882" v="74" actId="20577"/>
          <ac:spMkLst>
            <pc:docMk/>
            <pc:sldMk cId="3445115411" sldId="263"/>
            <ac:spMk id="3" creationId="{DCD2A9AE-8C14-09DB-518E-15242DC61215}"/>
          </ac:spMkLst>
        </pc:spChg>
        <pc:picChg chg="add mod">
          <ac:chgData name="A Freel" userId="S::afreel@ohacademy.co.uk::f6dead3d-cc44-4b49-aee1-60fe86f08dbd" providerId="AD" clId="Web-{E4284ECE-3C83-5EB0-0217-6E6D0FFB989A}" dt="2024-04-26T15:17:22.663" v="52" actId="1076"/>
          <ac:picMkLst>
            <pc:docMk/>
            <pc:sldMk cId="3445115411" sldId="263"/>
            <ac:picMk id="4" creationId="{C29337F7-4A23-7D7E-7083-5F7FF01C7955}"/>
          </ac:picMkLst>
        </pc:picChg>
      </pc:sldChg>
      <pc:sldChg chg="modSp">
        <pc:chgData name="A Freel" userId="S::afreel@ohacademy.co.uk::f6dead3d-cc44-4b49-aee1-60fe86f08dbd" providerId="AD" clId="Web-{E4284ECE-3C83-5EB0-0217-6E6D0FFB989A}" dt="2024-04-28T07:50:50.858" v="78" actId="1076"/>
        <pc:sldMkLst>
          <pc:docMk/>
          <pc:sldMk cId="3166092513" sldId="308"/>
        </pc:sldMkLst>
        <pc:picChg chg="mod">
          <ac:chgData name="A Freel" userId="S::afreel@ohacademy.co.uk::f6dead3d-cc44-4b49-aee1-60fe86f08dbd" providerId="AD" clId="Web-{E4284ECE-3C83-5EB0-0217-6E6D0FFB989A}" dt="2024-04-28T07:50:50.858" v="78" actId="1076"/>
          <ac:picMkLst>
            <pc:docMk/>
            <pc:sldMk cId="3166092513" sldId="308"/>
            <ac:picMk id="5" creationId="{5BD0A689-B209-A8F4-9FF3-6B5F745360BE}"/>
          </ac:picMkLst>
        </pc:picChg>
      </pc:sldChg>
      <pc:sldChg chg="addSp delSp modSp new mod setBg">
        <pc:chgData name="A Freel" userId="S::afreel@ohacademy.co.uk::f6dead3d-cc44-4b49-aee1-60fe86f08dbd" providerId="AD" clId="Web-{E4284ECE-3C83-5EB0-0217-6E6D0FFB989A}" dt="2024-04-28T09:55:23.557" v="332" actId="14100"/>
        <pc:sldMkLst>
          <pc:docMk/>
          <pc:sldMk cId="3214741818" sldId="530"/>
        </pc:sldMkLst>
        <pc:spChg chg="del">
          <ac:chgData name="A Freel" userId="S::afreel@ohacademy.co.uk::f6dead3d-cc44-4b49-aee1-60fe86f08dbd" providerId="AD" clId="Web-{E4284ECE-3C83-5EB0-0217-6E6D0FFB989A}" dt="2024-04-26T13:38:40.812" v="1"/>
          <ac:spMkLst>
            <pc:docMk/>
            <pc:sldMk cId="3214741818" sldId="530"/>
            <ac:spMk id="2" creationId="{A4F41602-5D98-FFFF-EE56-95BB84132719}"/>
          </ac:spMkLst>
        </pc:spChg>
        <pc:spChg chg="del">
          <ac:chgData name="A Freel" userId="S::afreel@ohacademy.co.uk::f6dead3d-cc44-4b49-aee1-60fe86f08dbd" providerId="AD" clId="Web-{E4284ECE-3C83-5EB0-0217-6E6D0FFB989A}" dt="2024-04-26T13:38:42.609" v="2"/>
          <ac:spMkLst>
            <pc:docMk/>
            <pc:sldMk cId="3214741818" sldId="530"/>
            <ac:spMk id="3" creationId="{5B053F00-8DDD-1761-3433-86F9FEFD1372}"/>
          </ac:spMkLst>
        </pc:spChg>
        <pc:spChg chg="add mod">
          <ac:chgData name="A Freel" userId="S::afreel@ohacademy.co.uk::f6dead3d-cc44-4b49-aee1-60fe86f08dbd" providerId="AD" clId="Web-{E4284ECE-3C83-5EB0-0217-6E6D0FFB989A}" dt="2024-04-28T07:54:12.747" v="108" actId="20577"/>
          <ac:spMkLst>
            <pc:docMk/>
            <pc:sldMk cId="3214741818" sldId="530"/>
            <ac:spMk id="4" creationId="{0ABD2103-1ED5-3331-5B65-8C1131BD3B02}"/>
          </ac:spMkLst>
        </pc:spChg>
        <pc:spChg chg="add mod">
          <ac:chgData name="A Freel" userId="S::afreel@ohacademy.co.uk::f6dead3d-cc44-4b49-aee1-60fe86f08dbd" providerId="AD" clId="Web-{E4284ECE-3C83-5EB0-0217-6E6D0FFB989A}" dt="2024-04-26T13:39:46.190" v="23" actId="20577"/>
          <ac:spMkLst>
            <pc:docMk/>
            <pc:sldMk cId="3214741818" sldId="530"/>
            <ac:spMk id="5" creationId="{D9DD6671-E364-FEDC-CD15-26EC0024782F}"/>
          </ac:spMkLst>
        </pc:spChg>
        <pc:spChg chg="add mod">
          <ac:chgData name="A Freel" userId="S::afreel@ohacademy.co.uk::f6dead3d-cc44-4b49-aee1-60fe86f08dbd" providerId="AD" clId="Web-{E4284ECE-3C83-5EB0-0217-6E6D0FFB989A}" dt="2024-04-28T09:55:23.557" v="332" actId="14100"/>
          <ac:spMkLst>
            <pc:docMk/>
            <pc:sldMk cId="3214741818" sldId="530"/>
            <ac:spMk id="6" creationId="{DC96F7CF-FEE9-7CBB-AAF2-DE61E12DB6EF}"/>
          </ac:spMkLst>
        </pc:spChg>
        <pc:picChg chg="add mod">
          <ac:chgData name="A Freel" userId="S::afreel@ohacademy.co.uk::f6dead3d-cc44-4b49-aee1-60fe86f08dbd" providerId="AD" clId="Web-{E4284ECE-3C83-5EB0-0217-6E6D0FFB989A}" dt="2024-04-28T09:55:05.165" v="317" actId="1076"/>
          <ac:picMkLst>
            <pc:docMk/>
            <pc:sldMk cId="3214741818" sldId="530"/>
            <ac:picMk id="2" creationId="{03D9A595-F929-B1F0-8CD9-01A732C885E8}"/>
          </ac:picMkLst>
        </pc:picChg>
      </pc:sldChg>
      <pc:sldChg chg="addSp modSp add replId">
        <pc:chgData name="A Freel" userId="S::afreel@ohacademy.co.uk::f6dead3d-cc44-4b49-aee1-60fe86f08dbd" providerId="AD" clId="Web-{E4284ECE-3C83-5EB0-0217-6E6D0FFB989A}" dt="2024-04-28T09:58:01.754" v="385" actId="20577"/>
        <pc:sldMkLst>
          <pc:docMk/>
          <pc:sldMk cId="2534248121" sldId="531"/>
        </pc:sldMkLst>
        <pc:spChg chg="add mod">
          <ac:chgData name="A Freel" userId="S::afreel@ohacademy.co.uk::f6dead3d-cc44-4b49-aee1-60fe86f08dbd" providerId="AD" clId="Web-{E4284ECE-3C83-5EB0-0217-6E6D0FFB989A}" dt="2024-04-28T09:58:01.754" v="385" actId="20577"/>
          <ac:spMkLst>
            <pc:docMk/>
            <pc:sldMk cId="2534248121" sldId="531"/>
            <ac:spMk id="3" creationId="{0582FB2F-D197-837C-70E4-240976EB198B}"/>
          </ac:spMkLst>
        </pc:spChg>
        <pc:spChg chg="mod">
          <ac:chgData name="A Freel" userId="S::afreel@ohacademy.co.uk::f6dead3d-cc44-4b49-aee1-60fe86f08dbd" providerId="AD" clId="Web-{E4284ECE-3C83-5EB0-0217-6E6D0FFB989A}" dt="2024-04-28T07:54:16.138" v="111" actId="20577"/>
          <ac:spMkLst>
            <pc:docMk/>
            <pc:sldMk cId="2534248121" sldId="531"/>
            <ac:spMk id="4" creationId="{0ABD2103-1ED5-3331-5B65-8C1131BD3B02}"/>
          </ac:spMkLst>
        </pc:spChg>
        <pc:spChg chg="mod">
          <ac:chgData name="A Freel" userId="S::afreel@ohacademy.co.uk::f6dead3d-cc44-4b49-aee1-60fe86f08dbd" providerId="AD" clId="Web-{E4284ECE-3C83-5EB0-0217-6E6D0FFB989A}" dt="2024-04-26T13:40:23.519" v="49" actId="20577"/>
          <ac:spMkLst>
            <pc:docMk/>
            <pc:sldMk cId="2534248121" sldId="531"/>
            <ac:spMk id="6" creationId="{DC96F7CF-FEE9-7CBB-AAF2-DE61E12DB6EF}"/>
          </ac:spMkLst>
        </pc:spChg>
        <pc:picChg chg="add mod">
          <ac:chgData name="A Freel" userId="S::afreel@ohacademy.co.uk::f6dead3d-cc44-4b49-aee1-60fe86f08dbd" providerId="AD" clId="Web-{E4284ECE-3C83-5EB0-0217-6E6D0FFB989A}" dt="2024-04-28T09:56:53.594" v="335" actId="1076"/>
          <ac:picMkLst>
            <pc:docMk/>
            <pc:sldMk cId="2534248121" sldId="531"/>
            <ac:picMk id="2" creationId="{86CC6B8F-2536-26FF-1F53-1F40B2109FDB}"/>
          </ac:picMkLst>
        </pc:picChg>
      </pc:sldChg>
      <pc:sldChg chg="addSp delSp modSp add replId">
        <pc:chgData name="A Freel" userId="S::afreel@ohacademy.co.uk::f6dead3d-cc44-4b49-aee1-60fe86f08dbd" providerId="AD" clId="Web-{E4284ECE-3C83-5EB0-0217-6E6D0FFB989A}" dt="2024-04-28T08:08:20.303" v="315" actId="20577"/>
        <pc:sldMkLst>
          <pc:docMk/>
          <pc:sldMk cId="263738407" sldId="533"/>
        </pc:sldMkLst>
        <pc:spChg chg="mod">
          <ac:chgData name="A Freel" userId="S::afreel@ohacademy.co.uk::f6dead3d-cc44-4b49-aee1-60fe86f08dbd" providerId="AD" clId="Web-{E4284ECE-3C83-5EB0-0217-6E6D0FFB989A}" dt="2024-04-28T07:54:20.310" v="114" actId="20577"/>
          <ac:spMkLst>
            <pc:docMk/>
            <pc:sldMk cId="263738407" sldId="533"/>
            <ac:spMk id="4" creationId="{0ABD2103-1ED5-3331-5B65-8C1131BD3B02}"/>
          </ac:spMkLst>
        </pc:spChg>
        <pc:spChg chg="del">
          <ac:chgData name="A Freel" userId="S::afreel@ohacademy.co.uk::f6dead3d-cc44-4b49-aee1-60fe86f08dbd" providerId="AD" clId="Web-{E4284ECE-3C83-5EB0-0217-6E6D0FFB989A}" dt="2024-04-28T07:50:41.717" v="76"/>
          <ac:spMkLst>
            <pc:docMk/>
            <pc:sldMk cId="263738407" sldId="533"/>
            <ac:spMk id="6" creationId="{DC96F7CF-FEE9-7CBB-AAF2-DE61E12DB6EF}"/>
          </ac:spMkLst>
        </pc:spChg>
        <pc:spChg chg="add mod">
          <ac:chgData name="A Freel" userId="S::afreel@ohacademy.co.uk::f6dead3d-cc44-4b49-aee1-60fe86f08dbd" providerId="AD" clId="Web-{E4284ECE-3C83-5EB0-0217-6E6D0FFB989A}" dt="2024-04-28T08:08:20.303" v="315" actId="20577"/>
          <ac:spMkLst>
            <pc:docMk/>
            <pc:sldMk cId="263738407" sldId="533"/>
            <ac:spMk id="7" creationId="{7686E389-473F-9003-6B83-E7CBFF9467C9}"/>
          </ac:spMkLst>
        </pc:spChg>
        <pc:picChg chg="add mod">
          <ac:chgData name="A Freel" userId="S::afreel@ohacademy.co.uk::f6dead3d-cc44-4b49-aee1-60fe86f08dbd" providerId="AD" clId="Web-{E4284ECE-3C83-5EB0-0217-6E6D0FFB989A}" dt="2024-04-28T07:52:04.550" v="86" actId="1076"/>
          <ac:picMkLst>
            <pc:docMk/>
            <pc:sldMk cId="263738407" sldId="533"/>
            <ac:picMk id="3" creationId="{CD23C0F7-6954-9202-0192-4B808211B0A8}"/>
          </ac:picMkLst>
        </pc:picChg>
      </pc:sldChg>
      <pc:sldChg chg="addSp delSp modSp add replId">
        <pc:chgData name="A Freel" userId="S::afreel@ohacademy.co.uk::f6dead3d-cc44-4b49-aee1-60fe86f08dbd" providerId="AD" clId="Web-{E4284ECE-3C83-5EB0-0217-6E6D0FFB989A}" dt="2024-04-28T08:01:35.345" v="157" actId="14100"/>
        <pc:sldMkLst>
          <pc:docMk/>
          <pc:sldMk cId="1506527929" sldId="534"/>
        </pc:sldMkLst>
        <pc:spChg chg="add mod">
          <ac:chgData name="A Freel" userId="S::afreel@ohacademy.co.uk::f6dead3d-cc44-4b49-aee1-60fe86f08dbd" providerId="AD" clId="Web-{E4284ECE-3C83-5EB0-0217-6E6D0FFB989A}" dt="2024-04-28T08:00:10.214" v="154" actId="20577"/>
          <ac:spMkLst>
            <pc:docMk/>
            <pc:sldMk cId="1506527929" sldId="534"/>
            <ac:spMk id="2" creationId="{906972A2-76F1-4289-33F1-4068B00DA247}"/>
          </ac:spMkLst>
        </pc:spChg>
        <pc:spChg chg="mod">
          <ac:chgData name="A Freel" userId="S::afreel@ohacademy.co.uk::f6dead3d-cc44-4b49-aee1-60fe86f08dbd" providerId="AD" clId="Web-{E4284ECE-3C83-5EB0-0217-6E6D0FFB989A}" dt="2024-04-28T07:54:24.123" v="117" actId="20577"/>
          <ac:spMkLst>
            <pc:docMk/>
            <pc:sldMk cId="1506527929" sldId="534"/>
            <ac:spMk id="4" creationId="{0ABD2103-1ED5-3331-5B65-8C1131BD3B02}"/>
          </ac:spMkLst>
        </pc:spChg>
        <pc:spChg chg="del">
          <ac:chgData name="A Freel" userId="S::afreel@ohacademy.co.uk::f6dead3d-cc44-4b49-aee1-60fe86f08dbd" providerId="AD" clId="Web-{E4284ECE-3C83-5EB0-0217-6E6D0FFB989A}" dt="2024-04-28T07:52:33.037" v="88"/>
          <ac:spMkLst>
            <pc:docMk/>
            <pc:sldMk cId="1506527929" sldId="534"/>
            <ac:spMk id="7" creationId="{7686E389-473F-9003-6B83-E7CBFF9467C9}"/>
          </ac:spMkLst>
        </pc:spChg>
        <pc:picChg chg="del">
          <ac:chgData name="A Freel" userId="S::afreel@ohacademy.co.uk::f6dead3d-cc44-4b49-aee1-60fe86f08dbd" providerId="AD" clId="Web-{E4284ECE-3C83-5EB0-0217-6E6D0FFB989A}" dt="2024-04-28T07:52:47.553" v="92"/>
          <ac:picMkLst>
            <pc:docMk/>
            <pc:sldMk cId="1506527929" sldId="534"/>
            <ac:picMk id="3" creationId="{CD23C0F7-6954-9202-0192-4B808211B0A8}"/>
          </ac:picMkLst>
        </pc:picChg>
        <pc:picChg chg="add mod">
          <ac:chgData name="A Freel" userId="S::afreel@ohacademy.co.uk::f6dead3d-cc44-4b49-aee1-60fe86f08dbd" providerId="AD" clId="Web-{E4284ECE-3C83-5EB0-0217-6E6D0FFB989A}" dt="2024-04-28T08:01:35.345" v="157" actId="14100"/>
          <ac:picMkLst>
            <pc:docMk/>
            <pc:sldMk cId="1506527929" sldId="534"/>
            <ac:picMk id="6" creationId="{E65E93E1-4F43-62EF-8D69-CB702E2702F8}"/>
          </ac:picMkLst>
        </pc:picChg>
      </pc:sldChg>
      <pc:sldChg chg="addSp delSp modSp add replId">
        <pc:chgData name="A Freel" userId="S::afreel@ohacademy.co.uk::f6dead3d-cc44-4b49-aee1-60fe86f08dbd" providerId="AD" clId="Web-{E4284ECE-3C83-5EB0-0217-6E6D0FFB989A}" dt="2024-04-28T07:59:34.508" v="142" actId="1076"/>
        <pc:sldMkLst>
          <pc:docMk/>
          <pc:sldMk cId="3848599634" sldId="535"/>
        </pc:sldMkLst>
        <pc:spChg chg="del">
          <ac:chgData name="A Freel" userId="S::afreel@ohacademy.co.uk::f6dead3d-cc44-4b49-aee1-60fe86f08dbd" providerId="AD" clId="Web-{E4284ECE-3C83-5EB0-0217-6E6D0FFB989A}" dt="2024-04-28T07:53:06.039" v="94"/>
          <ac:spMkLst>
            <pc:docMk/>
            <pc:sldMk cId="3848599634" sldId="535"/>
            <ac:spMk id="2" creationId="{906972A2-76F1-4289-33F1-4068B00DA247}"/>
          </ac:spMkLst>
        </pc:spChg>
        <pc:spChg chg="add mod">
          <ac:chgData name="A Freel" userId="S::afreel@ohacademy.co.uk::f6dead3d-cc44-4b49-aee1-60fe86f08dbd" providerId="AD" clId="Web-{E4284ECE-3C83-5EB0-0217-6E6D0FFB989A}" dt="2024-04-28T07:59:34.508" v="142" actId="1076"/>
          <ac:spMkLst>
            <pc:docMk/>
            <pc:sldMk cId="3848599634" sldId="535"/>
            <ac:spMk id="3" creationId="{C8E1DC01-BC5B-DB90-4AE0-0414135454EF}"/>
          </ac:spMkLst>
        </pc:spChg>
        <pc:spChg chg="mod">
          <ac:chgData name="A Freel" userId="S::afreel@ohacademy.co.uk::f6dead3d-cc44-4b49-aee1-60fe86f08dbd" providerId="AD" clId="Web-{E4284ECE-3C83-5EB0-0217-6E6D0FFB989A}" dt="2024-04-28T07:55:38.648" v="120" actId="20577"/>
          <ac:spMkLst>
            <pc:docMk/>
            <pc:sldMk cId="3848599634" sldId="535"/>
            <ac:spMk id="4" creationId="{0ABD2103-1ED5-3331-5B65-8C1131BD3B02}"/>
          </ac:spMkLst>
        </pc:spChg>
        <pc:picChg chg="add mod modCrop">
          <ac:chgData name="A Freel" userId="S::afreel@ohacademy.co.uk::f6dead3d-cc44-4b49-aee1-60fe86f08dbd" providerId="AD" clId="Web-{E4284ECE-3C83-5EB0-0217-6E6D0FFB989A}" dt="2024-04-28T07:59:19.913" v="141" actId="14100"/>
          <ac:picMkLst>
            <pc:docMk/>
            <pc:sldMk cId="3848599634" sldId="535"/>
            <ac:picMk id="6" creationId="{26C70252-EBFE-272A-27FF-087AA55752B7}"/>
          </ac:picMkLst>
        </pc:picChg>
      </pc:sldChg>
      <pc:sldChg chg="addSp delSp modSp add replId">
        <pc:chgData name="A Freel" userId="S::afreel@ohacademy.co.uk::f6dead3d-cc44-4b49-aee1-60fe86f08dbd" providerId="AD" clId="Web-{E4284ECE-3C83-5EB0-0217-6E6D0FFB989A}" dt="2024-04-28T08:05:39.493" v="209" actId="20577"/>
        <pc:sldMkLst>
          <pc:docMk/>
          <pc:sldMk cId="1341013708" sldId="536"/>
        </pc:sldMkLst>
        <pc:spChg chg="del">
          <ac:chgData name="A Freel" userId="S::afreel@ohacademy.co.uk::f6dead3d-cc44-4b49-aee1-60fe86f08dbd" providerId="AD" clId="Web-{E4284ECE-3C83-5EB0-0217-6E6D0FFB989A}" dt="2024-04-28T08:01:42.048" v="160"/>
          <ac:spMkLst>
            <pc:docMk/>
            <pc:sldMk cId="1341013708" sldId="536"/>
            <ac:spMk id="3" creationId="{C8E1DC01-BC5B-DB90-4AE0-0414135454EF}"/>
          </ac:spMkLst>
        </pc:spChg>
        <pc:spChg chg="add mod">
          <ac:chgData name="A Freel" userId="S::afreel@ohacademy.co.uk::f6dead3d-cc44-4b49-aee1-60fe86f08dbd" providerId="AD" clId="Web-{E4284ECE-3C83-5EB0-0217-6E6D0FFB989A}" dt="2024-04-28T08:05:39.493" v="209" actId="20577"/>
          <ac:spMkLst>
            <pc:docMk/>
            <pc:sldMk cId="1341013708" sldId="536"/>
            <ac:spMk id="9" creationId="{1720B0D3-E7EC-9343-74CD-B6B4800861F5}"/>
          </ac:spMkLst>
        </pc:spChg>
        <pc:picChg chg="add mod">
          <ac:chgData name="A Freel" userId="S::afreel@ohacademy.co.uk::f6dead3d-cc44-4b49-aee1-60fe86f08dbd" providerId="AD" clId="Web-{E4284ECE-3C83-5EB0-0217-6E6D0FFB989A}" dt="2024-04-28T08:04:53.549" v="173" actId="14100"/>
          <ac:picMkLst>
            <pc:docMk/>
            <pc:sldMk cId="1341013708" sldId="536"/>
            <ac:picMk id="2" creationId="{2006E22E-5E98-EF4C-A28A-9B46801AE43C}"/>
          </ac:picMkLst>
        </pc:picChg>
        <pc:picChg chg="del">
          <ac:chgData name="A Freel" userId="S::afreel@ohacademy.co.uk::f6dead3d-cc44-4b49-aee1-60fe86f08dbd" providerId="AD" clId="Web-{E4284ECE-3C83-5EB0-0217-6E6D0FFB989A}" dt="2024-04-28T08:01:39.595" v="159"/>
          <ac:picMkLst>
            <pc:docMk/>
            <pc:sldMk cId="1341013708" sldId="536"/>
            <ac:picMk id="6" creationId="{26C70252-EBFE-272A-27FF-087AA55752B7}"/>
          </ac:picMkLst>
        </pc:picChg>
        <pc:picChg chg="add mod">
          <ac:chgData name="A Freel" userId="S::afreel@ohacademy.co.uk::f6dead3d-cc44-4b49-aee1-60fe86f08dbd" providerId="AD" clId="Web-{E4284ECE-3C83-5EB0-0217-6E6D0FFB989A}" dt="2024-04-28T08:04:50.846" v="172" actId="14100"/>
          <ac:picMkLst>
            <pc:docMk/>
            <pc:sldMk cId="1341013708" sldId="536"/>
            <ac:picMk id="7" creationId="{D1D10F93-6BBB-F3E0-0F7C-6A4B39E098B9}"/>
          </ac:picMkLst>
        </pc:picChg>
        <pc:picChg chg="add mod">
          <ac:chgData name="A Freel" userId="S::afreel@ohacademy.co.uk::f6dead3d-cc44-4b49-aee1-60fe86f08dbd" providerId="AD" clId="Web-{E4284ECE-3C83-5EB0-0217-6E6D0FFB989A}" dt="2024-04-28T08:04:40.751" v="170" actId="1076"/>
          <ac:picMkLst>
            <pc:docMk/>
            <pc:sldMk cId="1341013708" sldId="536"/>
            <ac:picMk id="8" creationId="{BE059A11-92AB-7970-51A1-1B245C1D2CDA}"/>
          </ac:picMkLst>
        </pc:picChg>
      </pc:sldChg>
    </pc:docChg>
  </pc:docChgLst>
  <pc:docChgLst>
    <pc:chgData name="L Roberts" userId="S::lroberts@ohacademy.co.uk::bd6b7227-230d-44c8-b4fe-a13c6c7d9260" providerId="AD" clId="Web-{A3666B08-E814-4AA5-B9C5-A077B84AD4C6}"/>
    <pc:docChg chg="delSld">
      <pc:chgData name="L Roberts" userId="S::lroberts@ohacademy.co.uk::bd6b7227-230d-44c8-b4fe-a13c6c7d9260" providerId="AD" clId="Web-{A3666B08-E814-4AA5-B9C5-A077B84AD4C6}" dt="2023-11-05T10:53:52.717" v="0"/>
      <pc:docMkLst>
        <pc:docMk/>
      </pc:docMkLst>
      <pc:sldChg chg="del">
        <pc:chgData name="L Roberts" userId="S::lroberts@ohacademy.co.uk::bd6b7227-230d-44c8-b4fe-a13c6c7d9260" providerId="AD" clId="Web-{A3666B08-E814-4AA5-B9C5-A077B84AD4C6}" dt="2023-11-05T10:53:52.717" v="0"/>
        <pc:sldMkLst>
          <pc:docMk/>
          <pc:sldMk cId="3047291985" sldId="285"/>
        </pc:sldMkLst>
      </pc:sldChg>
    </pc:docChg>
  </pc:docChgLst>
  <pc:docChgLst>
    <pc:chgData name="L Roberts" userId="S::lroberts@ohacademy.co.uk::bd6b7227-230d-44c8-b4fe-a13c6c7d9260" providerId="AD" clId="Web-{263F4CBC-35C2-48F7-9785-7AD577FC2533}"/>
    <pc:docChg chg="delSld modSld">
      <pc:chgData name="L Roberts" userId="S::lroberts@ohacademy.co.uk::bd6b7227-230d-44c8-b4fe-a13c6c7d9260" providerId="AD" clId="Web-{263F4CBC-35C2-48F7-9785-7AD577FC2533}" dt="2023-12-12T15:48:13.725" v="42"/>
      <pc:docMkLst>
        <pc:docMk/>
      </pc:docMkLst>
      <pc:sldChg chg="modSp">
        <pc:chgData name="L Roberts" userId="S::lroberts@ohacademy.co.uk::bd6b7227-230d-44c8-b4fe-a13c6c7d9260" providerId="AD" clId="Web-{263F4CBC-35C2-48F7-9785-7AD577FC2533}" dt="2023-12-12T15:46:55.785" v="13" actId="20577"/>
        <pc:sldMkLst>
          <pc:docMk/>
          <pc:sldMk cId="2772147081" sldId="264"/>
        </pc:sldMkLst>
        <pc:spChg chg="mod">
          <ac:chgData name="L Roberts" userId="S::lroberts@ohacademy.co.uk::bd6b7227-230d-44c8-b4fe-a13c6c7d9260" providerId="AD" clId="Web-{263F4CBC-35C2-48F7-9785-7AD577FC2533}" dt="2023-12-12T15:46:55.785" v="13" actId="20577"/>
          <ac:spMkLst>
            <pc:docMk/>
            <pc:sldMk cId="2772147081" sldId="264"/>
            <ac:spMk id="2" creationId="{AE73367C-222C-7065-C605-96620B86273D}"/>
          </ac:spMkLst>
        </pc:spChg>
        <pc:spChg chg="mod">
          <ac:chgData name="L Roberts" userId="S::lroberts@ohacademy.co.uk::bd6b7227-230d-44c8-b4fe-a13c6c7d9260" providerId="AD" clId="Web-{263F4CBC-35C2-48F7-9785-7AD577FC2533}" dt="2023-12-12T15:46:50.410" v="7" actId="20577"/>
          <ac:spMkLst>
            <pc:docMk/>
            <pc:sldMk cId="2772147081" sldId="264"/>
            <ac:spMk id="3" creationId="{160551F9-7AC3-B37B-BF87-17E3EFF320C3}"/>
          </ac:spMkLst>
        </pc:spChg>
      </pc:sldChg>
      <pc:sldChg chg="del">
        <pc:chgData name="L Roberts" userId="S::lroberts@ohacademy.co.uk::bd6b7227-230d-44c8-b4fe-a13c6c7d9260" providerId="AD" clId="Web-{263F4CBC-35C2-48F7-9785-7AD577FC2533}" dt="2023-12-12T15:47:22.942" v="25"/>
        <pc:sldMkLst>
          <pc:docMk/>
          <pc:sldMk cId="3021655377" sldId="270"/>
        </pc:sldMkLst>
      </pc:sldChg>
      <pc:sldChg chg="modSp">
        <pc:chgData name="L Roberts" userId="S::lroberts@ohacademy.co.uk::bd6b7227-230d-44c8-b4fe-a13c6c7d9260" providerId="AD" clId="Web-{263F4CBC-35C2-48F7-9785-7AD577FC2533}" dt="2023-12-12T15:47:13.395" v="24" actId="20577"/>
        <pc:sldMkLst>
          <pc:docMk/>
          <pc:sldMk cId="1260638067" sldId="295"/>
        </pc:sldMkLst>
        <pc:spChg chg="mod">
          <ac:chgData name="L Roberts" userId="S::lroberts@ohacademy.co.uk::bd6b7227-230d-44c8-b4fe-a13c6c7d9260" providerId="AD" clId="Web-{263F4CBC-35C2-48F7-9785-7AD577FC2533}" dt="2023-12-12T15:47:13.395" v="24" actId="20577"/>
          <ac:spMkLst>
            <pc:docMk/>
            <pc:sldMk cId="1260638067" sldId="295"/>
            <ac:spMk id="6" creationId="{F3866C31-0780-0D73-241E-EE05A61E3BEA}"/>
          </ac:spMkLst>
        </pc:spChg>
      </pc:sldChg>
      <pc:sldChg chg="del">
        <pc:chgData name="L Roberts" userId="S::lroberts@ohacademy.co.uk::bd6b7227-230d-44c8-b4fe-a13c6c7d9260" providerId="AD" clId="Web-{263F4CBC-35C2-48F7-9785-7AD577FC2533}" dt="2023-12-12T15:47:24.708" v="29"/>
        <pc:sldMkLst>
          <pc:docMk/>
          <pc:sldMk cId="3409368617" sldId="300"/>
        </pc:sldMkLst>
      </pc:sldChg>
      <pc:sldChg chg="del">
        <pc:chgData name="L Roberts" userId="S::lroberts@ohacademy.co.uk::bd6b7227-230d-44c8-b4fe-a13c6c7d9260" providerId="AD" clId="Web-{263F4CBC-35C2-48F7-9785-7AD577FC2533}" dt="2023-12-12T15:47:23.833" v="27"/>
        <pc:sldMkLst>
          <pc:docMk/>
          <pc:sldMk cId="2334692919" sldId="301"/>
        </pc:sldMkLst>
      </pc:sldChg>
      <pc:sldChg chg="del">
        <pc:chgData name="L Roberts" userId="S::lroberts@ohacademy.co.uk::bd6b7227-230d-44c8-b4fe-a13c6c7d9260" providerId="AD" clId="Web-{263F4CBC-35C2-48F7-9785-7AD577FC2533}" dt="2023-12-12T15:47:24.301" v="28"/>
        <pc:sldMkLst>
          <pc:docMk/>
          <pc:sldMk cId="1066895781" sldId="302"/>
        </pc:sldMkLst>
      </pc:sldChg>
      <pc:sldChg chg="del">
        <pc:chgData name="L Roberts" userId="S::lroberts@ohacademy.co.uk::bd6b7227-230d-44c8-b4fe-a13c6c7d9260" providerId="AD" clId="Web-{263F4CBC-35C2-48F7-9785-7AD577FC2533}" dt="2023-12-12T15:47:23.473" v="26"/>
        <pc:sldMkLst>
          <pc:docMk/>
          <pc:sldMk cId="1328750536" sldId="303"/>
        </pc:sldMkLst>
      </pc:sldChg>
      <pc:sldChg chg="delSp">
        <pc:chgData name="L Roberts" userId="S::lroberts@ohacademy.co.uk::bd6b7227-230d-44c8-b4fe-a13c6c7d9260" providerId="AD" clId="Web-{263F4CBC-35C2-48F7-9785-7AD577FC2533}" dt="2023-12-12T15:47:56.834" v="36"/>
        <pc:sldMkLst>
          <pc:docMk/>
          <pc:sldMk cId="29730717" sldId="318"/>
        </pc:sldMkLst>
        <pc:spChg chg="del">
          <ac:chgData name="L Roberts" userId="S::lroberts@ohacademy.co.uk::bd6b7227-230d-44c8-b4fe-a13c6c7d9260" providerId="AD" clId="Web-{263F4CBC-35C2-48F7-9785-7AD577FC2533}" dt="2023-12-12T15:47:56.834" v="36"/>
          <ac:spMkLst>
            <pc:docMk/>
            <pc:sldMk cId="29730717" sldId="318"/>
            <ac:spMk id="7" creationId="{CAD384B9-20B1-9DD3-3D72-74BE3027471B}"/>
          </ac:spMkLst>
        </pc:spChg>
        <pc:picChg chg="del">
          <ac:chgData name="L Roberts" userId="S::lroberts@ohacademy.co.uk::bd6b7227-230d-44c8-b4fe-a13c6c7d9260" providerId="AD" clId="Web-{263F4CBC-35C2-48F7-9785-7AD577FC2533}" dt="2023-12-12T15:47:54.005" v="35"/>
          <ac:picMkLst>
            <pc:docMk/>
            <pc:sldMk cId="29730717" sldId="318"/>
            <ac:picMk id="3" creationId="{80995AF9-DF1A-C5F7-6F0B-85DA28B03C1C}"/>
          </ac:picMkLst>
        </pc:picChg>
      </pc:sldChg>
      <pc:sldChg chg="delSp">
        <pc:chgData name="L Roberts" userId="S::lroberts@ohacademy.co.uk::bd6b7227-230d-44c8-b4fe-a13c6c7d9260" providerId="AD" clId="Web-{263F4CBC-35C2-48F7-9785-7AD577FC2533}" dt="2023-12-12T15:47:49.880" v="34"/>
        <pc:sldMkLst>
          <pc:docMk/>
          <pc:sldMk cId="2616173769" sldId="319"/>
        </pc:sldMkLst>
        <pc:spChg chg="del">
          <ac:chgData name="L Roberts" userId="S::lroberts@ohacademy.co.uk::bd6b7227-230d-44c8-b4fe-a13c6c7d9260" providerId="AD" clId="Web-{263F4CBC-35C2-48F7-9785-7AD577FC2533}" dt="2023-12-12T15:47:46.224" v="33"/>
          <ac:spMkLst>
            <pc:docMk/>
            <pc:sldMk cId="2616173769" sldId="319"/>
            <ac:spMk id="7" creationId="{E725996D-A2AE-5768-08C6-C7A9A99A16EC}"/>
          </ac:spMkLst>
        </pc:spChg>
        <pc:spChg chg="del">
          <ac:chgData name="L Roberts" userId="S::lroberts@ohacademy.co.uk::bd6b7227-230d-44c8-b4fe-a13c6c7d9260" providerId="AD" clId="Web-{263F4CBC-35C2-48F7-9785-7AD577FC2533}" dt="2023-12-12T15:47:39.880" v="32"/>
          <ac:spMkLst>
            <pc:docMk/>
            <pc:sldMk cId="2616173769" sldId="319"/>
            <ac:spMk id="9" creationId="{8D6BE8E8-59AD-861A-CC4E-55F959D823B9}"/>
          </ac:spMkLst>
        </pc:spChg>
        <pc:spChg chg="del">
          <ac:chgData name="L Roberts" userId="S::lroberts@ohacademy.co.uk::bd6b7227-230d-44c8-b4fe-a13c6c7d9260" providerId="AD" clId="Web-{263F4CBC-35C2-48F7-9785-7AD577FC2533}" dt="2023-12-12T15:47:49.880" v="34"/>
          <ac:spMkLst>
            <pc:docMk/>
            <pc:sldMk cId="2616173769" sldId="319"/>
            <ac:spMk id="10" creationId="{D0E8BCF8-6EA2-AE52-3371-FBF4310F9DAD}"/>
          </ac:spMkLst>
        </pc:spChg>
        <pc:picChg chg="del">
          <ac:chgData name="L Roberts" userId="S::lroberts@ohacademy.co.uk::bd6b7227-230d-44c8-b4fe-a13c6c7d9260" providerId="AD" clId="Web-{263F4CBC-35C2-48F7-9785-7AD577FC2533}" dt="2023-12-12T15:47:37.192" v="31"/>
          <ac:picMkLst>
            <pc:docMk/>
            <pc:sldMk cId="2616173769" sldId="319"/>
            <ac:picMk id="3" creationId="{E540C5E6-6C4C-7D45-777A-E9D5DC73BFBE}"/>
          </ac:picMkLst>
        </pc:picChg>
      </pc:sldChg>
      <pc:sldChg chg="delSp">
        <pc:chgData name="L Roberts" userId="S::lroberts@ohacademy.co.uk::bd6b7227-230d-44c8-b4fe-a13c6c7d9260" providerId="AD" clId="Web-{263F4CBC-35C2-48F7-9785-7AD577FC2533}" dt="2023-12-12T15:47:34.114" v="30"/>
        <pc:sldMkLst>
          <pc:docMk/>
          <pc:sldMk cId="3051416275" sldId="320"/>
        </pc:sldMkLst>
        <pc:picChg chg="del">
          <ac:chgData name="L Roberts" userId="S::lroberts@ohacademy.co.uk::bd6b7227-230d-44c8-b4fe-a13c6c7d9260" providerId="AD" clId="Web-{263F4CBC-35C2-48F7-9785-7AD577FC2533}" dt="2023-12-12T15:47:34.114" v="30"/>
          <ac:picMkLst>
            <pc:docMk/>
            <pc:sldMk cId="3051416275" sldId="320"/>
            <ac:picMk id="4" creationId="{38A03D2F-38F8-324B-E591-D4F3A04978C4}"/>
          </ac:picMkLst>
        </pc:picChg>
      </pc:sldChg>
      <pc:sldChg chg="delSp">
        <pc:chgData name="L Roberts" userId="S::lroberts@ohacademy.co.uk::bd6b7227-230d-44c8-b4fe-a13c6c7d9260" providerId="AD" clId="Web-{263F4CBC-35C2-48F7-9785-7AD577FC2533}" dt="2023-12-12T15:48:01.662" v="38"/>
        <pc:sldMkLst>
          <pc:docMk/>
          <pc:sldMk cId="3856763049" sldId="322"/>
        </pc:sldMkLst>
        <pc:spChg chg="del">
          <ac:chgData name="L Roberts" userId="S::lroberts@ohacademy.co.uk::bd6b7227-230d-44c8-b4fe-a13c6c7d9260" providerId="AD" clId="Web-{263F4CBC-35C2-48F7-9785-7AD577FC2533}" dt="2023-12-12T15:48:01.662" v="38"/>
          <ac:spMkLst>
            <pc:docMk/>
            <pc:sldMk cId="3856763049" sldId="322"/>
            <ac:spMk id="6" creationId="{1781FC1A-4908-DF17-9FC3-D8A5E5BFBE90}"/>
          </ac:spMkLst>
        </pc:spChg>
        <pc:picChg chg="del">
          <ac:chgData name="L Roberts" userId="S::lroberts@ohacademy.co.uk::bd6b7227-230d-44c8-b4fe-a13c6c7d9260" providerId="AD" clId="Web-{263F4CBC-35C2-48F7-9785-7AD577FC2533}" dt="2023-12-12T15:47:59.162" v="37"/>
          <ac:picMkLst>
            <pc:docMk/>
            <pc:sldMk cId="3856763049" sldId="322"/>
            <ac:picMk id="4" creationId="{553A5879-B04F-9FF3-66F7-B25246954F95}"/>
          </ac:picMkLst>
        </pc:picChg>
      </pc:sldChg>
      <pc:sldChg chg="delSp">
        <pc:chgData name="L Roberts" userId="S::lroberts@ohacademy.co.uk::bd6b7227-230d-44c8-b4fe-a13c6c7d9260" providerId="AD" clId="Web-{263F4CBC-35C2-48F7-9785-7AD577FC2533}" dt="2023-12-12T15:48:08.443" v="40"/>
        <pc:sldMkLst>
          <pc:docMk/>
          <pc:sldMk cId="1290192722" sldId="323"/>
        </pc:sldMkLst>
        <pc:spChg chg="del">
          <ac:chgData name="L Roberts" userId="S::lroberts@ohacademy.co.uk::bd6b7227-230d-44c8-b4fe-a13c6c7d9260" providerId="AD" clId="Web-{263F4CBC-35C2-48F7-9785-7AD577FC2533}" dt="2023-12-12T15:48:08.443" v="40"/>
          <ac:spMkLst>
            <pc:docMk/>
            <pc:sldMk cId="1290192722" sldId="323"/>
            <ac:spMk id="6" creationId="{1781FC1A-4908-DF17-9FC3-D8A5E5BFBE90}"/>
          </ac:spMkLst>
        </pc:spChg>
        <pc:picChg chg="del">
          <ac:chgData name="L Roberts" userId="S::lroberts@ohacademy.co.uk::bd6b7227-230d-44c8-b4fe-a13c6c7d9260" providerId="AD" clId="Web-{263F4CBC-35C2-48F7-9785-7AD577FC2533}" dt="2023-12-12T15:48:05.599" v="39"/>
          <ac:picMkLst>
            <pc:docMk/>
            <pc:sldMk cId="1290192722" sldId="323"/>
            <ac:picMk id="3" creationId="{55DAE645-D087-8E5E-4401-AE468B936177}"/>
          </ac:picMkLst>
        </pc:picChg>
      </pc:sldChg>
      <pc:sldChg chg="delSp">
        <pc:chgData name="L Roberts" userId="S::lroberts@ohacademy.co.uk::bd6b7227-230d-44c8-b4fe-a13c6c7d9260" providerId="AD" clId="Web-{263F4CBC-35C2-48F7-9785-7AD577FC2533}" dt="2023-12-12T15:48:13.725" v="42"/>
        <pc:sldMkLst>
          <pc:docMk/>
          <pc:sldMk cId="2539401094" sldId="324"/>
        </pc:sldMkLst>
        <pc:spChg chg="del">
          <ac:chgData name="L Roberts" userId="S::lroberts@ohacademy.co.uk::bd6b7227-230d-44c8-b4fe-a13c6c7d9260" providerId="AD" clId="Web-{263F4CBC-35C2-48F7-9785-7AD577FC2533}" dt="2023-12-12T15:48:13.725" v="42"/>
          <ac:spMkLst>
            <pc:docMk/>
            <pc:sldMk cId="2539401094" sldId="324"/>
            <ac:spMk id="6" creationId="{1781FC1A-4908-DF17-9FC3-D8A5E5BFBE90}"/>
          </ac:spMkLst>
        </pc:spChg>
        <pc:picChg chg="del">
          <ac:chgData name="L Roberts" userId="S::lroberts@ohacademy.co.uk::bd6b7227-230d-44c8-b4fe-a13c6c7d9260" providerId="AD" clId="Web-{263F4CBC-35C2-48F7-9785-7AD577FC2533}" dt="2023-12-12T15:48:11.193" v="41"/>
          <ac:picMkLst>
            <pc:docMk/>
            <pc:sldMk cId="2539401094" sldId="324"/>
            <ac:picMk id="4" creationId="{F474F08D-6E9C-ABDA-09C5-ADBBA5FD059C}"/>
          </ac:picMkLst>
        </pc:picChg>
      </pc:sldChg>
    </pc:docChg>
  </pc:docChgLst>
  <pc:docChgLst>
    <pc:chgData name="A Freel" userId="S::afreel@ohacademy.co.uk::f6dead3d-cc44-4b49-aee1-60fe86f08dbd" providerId="AD" clId="Web-{EADE917F-71B6-7E12-58AB-BF1917449A95}"/>
    <pc:docChg chg="addSld modSld">
      <pc:chgData name="A Freel" userId="S::afreel@ohacademy.co.uk::f6dead3d-cc44-4b49-aee1-60fe86f08dbd" providerId="AD" clId="Web-{EADE917F-71B6-7E12-58AB-BF1917449A95}" dt="2023-12-12T13:58:05.903" v="36" actId="20577"/>
      <pc:docMkLst>
        <pc:docMk/>
      </pc:docMkLst>
      <pc:sldChg chg="modSp add">
        <pc:chgData name="A Freel" userId="S::afreel@ohacademy.co.uk::f6dead3d-cc44-4b49-aee1-60fe86f08dbd" providerId="AD" clId="Web-{EADE917F-71B6-7E12-58AB-BF1917449A95}" dt="2023-12-12T13:57:28.168" v="18" actId="20577"/>
        <pc:sldMkLst>
          <pc:docMk/>
          <pc:sldMk cId="3021655377" sldId="270"/>
        </pc:sldMkLst>
        <pc:spChg chg="mod">
          <ac:chgData name="A Freel" userId="S::afreel@ohacademy.co.uk::f6dead3d-cc44-4b49-aee1-60fe86f08dbd" providerId="AD" clId="Web-{EADE917F-71B6-7E12-58AB-BF1917449A95}" dt="2023-12-12T13:57:28.168" v="18" actId="20577"/>
          <ac:spMkLst>
            <pc:docMk/>
            <pc:sldMk cId="3021655377" sldId="270"/>
            <ac:spMk id="5" creationId="{D2235A37-20E2-368E-5CDD-A25E420A1CF7}"/>
          </ac:spMkLst>
        </pc:spChg>
      </pc:sldChg>
      <pc:sldChg chg="modSp add">
        <pc:chgData name="A Freel" userId="S::afreel@ohacademy.co.uk::f6dead3d-cc44-4b49-aee1-60fe86f08dbd" providerId="AD" clId="Web-{EADE917F-71B6-7E12-58AB-BF1917449A95}" dt="2023-12-12T13:58:05.903" v="36" actId="20577"/>
        <pc:sldMkLst>
          <pc:docMk/>
          <pc:sldMk cId="3409368617" sldId="300"/>
        </pc:sldMkLst>
        <pc:spChg chg="mod">
          <ac:chgData name="A Freel" userId="S::afreel@ohacademy.co.uk::f6dead3d-cc44-4b49-aee1-60fe86f08dbd" providerId="AD" clId="Web-{EADE917F-71B6-7E12-58AB-BF1917449A95}" dt="2023-12-12T13:58:05.903" v="36" actId="20577"/>
          <ac:spMkLst>
            <pc:docMk/>
            <pc:sldMk cId="3409368617" sldId="300"/>
            <ac:spMk id="10" creationId="{99B92A4A-38B3-2A7A-0553-9BC5E0C44741}"/>
          </ac:spMkLst>
        </pc:spChg>
      </pc:sldChg>
      <pc:sldChg chg="modSp add">
        <pc:chgData name="A Freel" userId="S::afreel@ohacademy.co.uk::f6dead3d-cc44-4b49-aee1-60fe86f08dbd" providerId="AD" clId="Web-{EADE917F-71B6-7E12-58AB-BF1917449A95}" dt="2023-12-12T13:57:46.184" v="24" actId="20577"/>
        <pc:sldMkLst>
          <pc:docMk/>
          <pc:sldMk cId="2334692919" sldId="301"/>
        </pc:sldMkLst>
        <pc:spChg chg="mod">
          <ac:chgData name="A Freel" userId="S::afreel@ohacademy.co.uk::f6dead3d-cc44-4b49-aee1-60fe86f08dbd" providerId="AD" clId="Web-{EADE917F-71B6-7E12-58AB-BF1917449A95}" dt="2023-12-12T13:57:46.184" v="24" actId="20577"/>
          <ac:spMkLst>
            <pc:docMk/>
            <pc:sldMk cId="2334692919" sldId="301"/>
            <ac:spMk id="11" creationId="{A2D79239-B13F-FB0D-2389-E0220540B6D6}"/>
          </ac:spMkLst>
        </pc:spChg>
      </pc:sldChg>
      <pc:sldChg chg="modSp add">
        <pc:chgData name="A Freel" userId="S::afreel@ohacademy.co.uk::f6dead3d-cc44-4b49-aee1-60fe86f08dbd" providerId="AD" clId="Web-{EADE917F-71B6-7E12-58AB-BF1917449A95}" dt="2023-12-12T13:57:59.293" v="31" actId="20577"/>
        <pc:sldMkLst>
          <pc:docMk/>
          <pc:sldMk cId="1066895781" sldId="302"/>
        </pc:sldMkLst>
        <pc:spChg chg="mod">
          <ac:chgData name="A Freel" userId="S::afreel@ohacademy.co.uk::f6dead3d-cc44-4b49-aee1-60fe86f08dbd" providerId="AD" clId="Web-{EADE917F-71B6-7E12-58AB-BF1917449A95}" dt="2023-12-12T13:57:59.293" v="31" actId="20577"/>
          <ac:spMkLst>
            <pc:docMk/>
            <pc:sldMk cId="1066895781" sldId="302"/>
            <ac:spMk id="11" creationId="{A2D79239-B13F-FB0D-2389-E0220540B6D6}"/>
          </ac:spMkLst>
        </pc:spChg>
      </pc:sldChg>
      <pc:sldChg chg="modSp add">
        <pc:chgData name="A Freel" userId="S::afreel@ohacademy.co.uk::f6dead3d-cc44-4b49-aee1-60fe86f08dbd" providerId="AD" clId="Web-{EADE917F-71B6-7E12-58AB-BF1917449A95}" dt="2023-12-12T13:56:54.714" v="15" actId="20577"/>
        <pc:sldMkLst>
          <pc:docMk/>
          <pc:sldMk cId="1328750536" sldId="303"/>
        </pc:sldMkLst>
        <pc:spChg chg="mod">
          <ac:chgData name="A Freel" userId="S::afreel@ohacademy.co.uk::f6dead3d-cc44-4b49-aee1-60fe86f08dbd" providerId="AD" clId="Web-{EADE917F-71B6-7E12-58AB-BF1917449A95}" dt="2023-12-12T13:56:54.714" v="15" actId="20577"/>
          <ac:spMkLst>
            <pc:docMk/>
            <pc:sldMk cId="1328750536" sldId="303"/>
            <ac:spMk id="5" creationId="{D2235A37-20E2-368E-5CDD-A25E420A1CF7}"/>
          </ac:spMkLst>
        </pc:spChg>
      </pc:sldChg>
    </pc:docChg>
  </pc:docChgLst>
  <pc:docChgLst>
    <pc:chgData name="N Karasava" userId="S::nkarasava@ohacademy.co.uk::12f65518-b181-4aab-80be-597559a4f458" providerId="AD" clId="Web-{631401FA-6184-66F2-5CDE-ACDB7250716E}"/>
    <pc:docChg chg="addSld">
      <pc:chgData name="N Karasava" userId="S::nkarasava@ohacademy.co.uk::12f65518-b181-4aab-80be-597559a4f458" providerId="AD" clId="Web-{631401FA-6184-66F2-5CDE-ACDB7250716E}" dt="2024-04-25T15:33:41.892" v="10"/>
      <pc:docMkLst>
        <pc:docMk/>
      </pc:docMkLst>
      <pc:sldChg chg="add">
        <pc:chgData name="N Karasava" userId="S::nkarasava@ohacademy.co.uk::12f65518-b181-4aab-80be-597559a4f458" providerId="AD" clId="Web-{631401FA-6184-66F2-5CDE-ACDB7250716E}" dt="2024-04-25T15:33:41.892" v="10"/>
        <pc:sldMkLst>
          <pc:docMk/>
          <pc:sldMk cId="3512172162" sldId="378"/>
        </pc:sldMkLst>
      </pc:sldChg>
      <pc:sldChg chg="add">
        <pc:chgData name="N Karasava" userId="S::nkarasava@ohacademy.co.uk::12f65518-b181-4aab-80be-597559a4f458" providerId="AD" clId="Web-{631401FA-6184-66F2-5CDE-ACDB7250716E}" dt="2024-04-25T15:33:41.845" v="6"/>
        <pc:sldMkLst>
          <pc:docMk/>
          <pc:sldMk cId="4042907702" sldId="379"/>
        </pc:sldMkLst>
      </pc:sldChg>
      <pc:sldChg chg="add">
        <pc:chgData name="N Karasava" userId="S::nkarasava@ohacademy.co.uk::12f65518-b181-4aab-80be-597559a4f458" providerId="AD" clId="Web-{631401FA-6184-66F2-5CDE-ACDB7250716E}" dt="2024-04-25T15:33:41.830" v="5"/>
        <pc:sldMkLst>
          <pc:docMk/>
          <pc:sldMk cId="1899448949" sldId="380"/>
        </pc:sldMkLst>
      </pc:sldChg>
      <pc:sldChg chg="add">
        <pc:chgData name="N Karasava" userId="S::nkarasava@ohacademy.co.uk::12f65518-b181-4aab-80be-597559a4f458" providerId="AD" clId="Web-{631401FA-6184-66F2-5CDE-ACDB7250716E}" dt="2024-04-25T15:33:41.814" v="4"/>
        <pc:sldMkLst>
          <pc:docMk/>
          <pc:sldMk cId="2673187740" sldId="381"/>
        </pc:sldMkLst>
      </pc:sldChg>
      <pc:sldChg chg="add">
        <pc:chgData name="N Karasava" userId="S::nkarasava@ohacademy.co.uk::12f65518-b181-4aab-80be-597559a4f458" providerId="AD" clId="Web-{631401FA-6184-66F2-5CDE-ACDB7250716E}" dt="2024-04-25T15:33:41.798" v="3"/>
        <pc:sldMkLst>
          <pc:docMk/>
          <pc:sldMk cId="1520994493" sldId="382"/>
        </pc:sldMkLst>
      </pc:sldChg>
      <pc:sldChg chg="add">
        <pc:chgData name="N Karasava" userId="S::nkarasava@ohacademy.co.uk::12f65518-b181-4aab-80be-597559a4f458" providerId="AD" clId="Web-{631401FA-6184-66F2-5CDE-ACDB7250716E}" dt="2024-04-25T15:33:41.767" v="2"/>
        <pc:sldMkLst>
          <pc:docMk/>
          <pc:sldMk cId="4019200177" sldId="383"/>
        </pc:sldMkLst>
      </pc:sldChg>
      <pc:sldChg chg="add">
        <pc:chgData name="N Karasava" userId="S::nkarasava@ohacademy.co.uk::12f65518-b181-4aab-80be-597559a4f458" providerId="AD" clId="Web-{631401FA-6184-66F2-5CDE-ACDB7250716E}" dt="2024-04-25T15:33:41.736" v="1"/>
        <pc:sldMkLst>
          <pc:docMk/>
          <pc:sldMk cId="3374930671" sldId="384"/>
        </pc:sldMkLst>
      </pc:sldChg>
      <pc:sldChg chg="add">
        <pc:chgData name="N Karasava" userId="S::nkarasava@ohacademy.co.uk::12f65518-b181-4aab-80be-597559a4f458" providerId="AD" clId="Web-{631401FA-6184-66F2-5CDE-ACDB7250716E}" dt="2024-04-25T15:33:41.720" v="0"/>
        <pc:sldMkLst>
          <pc:docMk/>
          <pc:sldMk cId="2410425555" sldId="385"/>
        </pc:sldMkLst>
      </pc:sldChg>
      <pc:sldChg chg="add">
        <pc:chgData name="N Karasava" userId="S::nkarasava@ohacademy.co.uk::12f65518-b181-4aab-80be-597559a4f458" providerId="AD" clId="Web-{631401FA-6184-66F2-5CDE-ACDB7250716E}" dt="2024-04-25T15:33:41.845" v="7"/>
        <pc:sldMkLst>
          <pc:docMk/>
          <pc:sldMk cId="2499573017" sldId="418"/>
        </pc:sldMkLst>
      </pc:sldChg>
      <pc:sldChg chg="add">
        <pc:chgData name="N Karasava" userId="S::nkarasava@ohacademy.co.uk::12f65518-b181-4aab-80be-597559a4f458" providerId="AD" clId="Web-{631401FA-6184-66F2-5CDE-ACDB7250716E}" dt="2024-04-25T15:33:41.876" v="9"/>
        <pc:sldMkLst>
          <pc:docMk/>
          <pc:sldMk cId="2597558341" sldId="420"/>
        </pc:sldMkLst>
      </pc:sldChg>
      <pc:sldChg chg="add">
        <pc:chgData name="N Karasava" userId="S::nkarasava@ohacademy.co.uk::12f65518-b181-4aab-80be-597559a4f458" providerId="AD" clId="Web-{631401FA-6184-66F2-5CDE-ACDB7250716E}" dt="2024-04-25T15:33:41.861" v="8"/>
        <pc:sldMkLst>
          <pc:docMk/>
          <pc:sldMk cId="2915123510" sldId="525"/>
        </pc:sldMkLst>
      </pc:sldChg>
      <pc:sldMasterChg chg="addSldLayout">
        <pc:chgData name="N Karasava" userId="S::nkarasava@ohacademy.co.uk::12f65518-b181-4aab-80be-597559a4f458" providerId="AD" clId="Web-{631401FA-6184-66F2-5CDE-ACDB7250716E}" dt="2024-04-25T15:33:41.892" v="10"/>
        <pc:sldMasterMkLst>
          <pc:docMk/>
          <pc:sldMasterMk cId="2460954070" sldId="2147483695"/>
        </pc:sldMasterMkLst>
        <pc:sldLayoutChg chg="add">
          <pc:chgData name="N Karasava" userId="S::nkarasava@ohacademy.co.uk::12f65518-b181-4aab-80be-597559a4f458" providerId="AD" clId="Web-{631401FA-6184-66F2-5CDE-ACDB7250716E}" dt="2024-04-25T15:33:41.892" v="10"/>
          <pc:sldLayoutMkLst>
            <pc:docMk/>
            <pc:sldMasterMk cId="2460954070" sldId="2147483695"/>
            <pc:sldLayoutMk cId="3077497843" sldId="2147483873"/>
          </pc:sldLayoutMkLst>
        </pc:sldLayoutChg>
      </pc:sldMasterChg>
    </pc:docChg>
  </pc:docChgLst>
  <pc:docChgLst>
    <pc:chgData name="L Roberts" userId="S::lroberts@ohacademy.co.uk::bd6b7227-230d-44c8-b4fe-a13c6c7d9260" providerId="AD" clId="Web-{5F009211-81A7-4E3F-8109-03CD11AE3B6A}"/>
    <pc:docChg chg="addSld delSld modSld">
      <pc:chgData name="L Roberts" userId="S::lroberts@ohacademy.co.uk::bd6b7227-230d-44c8-b4fe-a13c6c7d9260" providerId="AD" clId="Web-{5F009211-81A7-4E3F-8109-03CD11AE3B6A}" dt="2024-02-16T22:07:15.376" v="438"/>
      <pc:docMkLst>
        <pc:docMk/>
      </pc:docMkLst>
      <pc:sldChg chg="addSp delSp modSp add">
        <pc:chgData name="L Roberts" userId="S::lroberts@ohacademy.co.uk::bd6b7227-230d-44c8-b4fe-a13c6c7d9260" providerId="AD" clId="Web-{5F009211-81A7-4E3F-8109-03CD11AE3B6A}" dt="2024-02-16T22:04:27.231" v="370" actId="1076"/>
        <pc:sldMkLst>
          <pc:docMk/>
          <pc:sldMk cId="1806616273" sldId="268"/>
        </pc:sldMkLst>
        <pc:spChg chg="add">
          <ac:chgData name="L Roberts" userId="S::lroberts@ohacademy.co.uk::bd6b7227-230d-44c8-b4fe-a13c6c7d9260" providerId="AD" clId="Web-{5F009211-81A7-4E3F-8109-03CD11AE3B6A}" dt="2024-02-16T21:51:08.787" v="123"/>
          <ac:spMkLst>
            <pc:docMk/>
            <pc:sldMk cId="1806616273" sldId="268"/>
            <ac:spMk id="4" creationId="{8B62D550-75E1-2EEB-59E6-DA11732EFF53}"/>
          </ac:spMkLst>
        </pc:spChg>
        <pc:spChg chg="del">
          <ac:chgData name="L Roberts" userId="S::lroberts@ohacademy.co.uk::bd6b7227-230d-44c8-b4fe-a13c6c7d9260" providerId="AD" clId="Web-{5F009211-81A7-4E3F-8109-03CD11AE3B6A}" dt="2024-02-16T21:51:08.131" v="122"/>
          <ac:spMkLst>
            <pc:docMk/>
            <pc:sldMk cId="1806616273" sldId="268"/>
            <ac:spMk id="5" creationId="{82DC4AD8-9C58-386A-8740-6DE1EF1431CD}"/>
          </ac:spMkLst>
        </pc:spChg>
        <pc:spChg chg="add del mod">
          <ac:chgData name="L Roberts" userId="S::lroberts@ohacademy.co.uk::bd6b7227-230d-44c8-b4fe-a13c6c7d9260" providerId="AD" clId="Web-{5F009211-81A7-4E3F-8109-03CD11AE3B6A}" dt="2024-02-16T21:54:01.213" v="198"/>
          <ac:spMkLst>
            <pc:docMk/>
            <pc:sldMk cId="1806616273" sldId="268"/>
            <ac:spMk id="6" creationId="{4690E5DA-0AFA-51F0-D731-7E45711773D1}"/>
          </ac:spMkLst>
        </pc:spChg>
        <pc:spChg chg="mod">
          <ac:chgData name="L Roberts" userId="S::lroberts@ohacademy.co.uk::bd6b7227-230d-44c8-b4fe-a13c6c7d9260" providerId="AD" clId="Web-{5F009211-81A7-4E3F-8109-03CD11AE3B6A}" dt="2024-02-16T21:59:00.908" v="303" actId="20577"/>
          <ac:spMkLst>
            <pc:docMk/>
            <pc:sldMk cId="1806616273" sldId="268"/>
            <ac:spMk id="7" creationId="{CB7F305A-DA50-4B13-2BE4-87A01DEE1A70}"/>
          </ac:spMkLst>
        </pc:spChg>
        <pc:spChg chg="add mod">
          <ac:chgData name="L Roberts" userId="S::lroberts@ohacademy.co.uk::bd6b7227-230d-44c8-b4fe-a13c6c7d9260" providerId="AD" clId="Web-{5F009211-81A7-4E3F-8109-03CD11AE3B6A}" dt="2024-02-16T22:04:27.231" v="370" actId="1076"/>
          <ac:spMkLst>
            <pc:docMk/>
            <pc:sldMk cId="1806616273" sldId="268"/>
            <ac:spMk id="9" creationId="{ADFBFEF6-D456-F93E-4714-4CA8FFA7DF5E}"/>
          </ac:spMkLst>
        </pc:spChg>
        <pc:picChg chg="del">
          <ac:chgData name="L Roberts" userId="S::lroberts@ohacademy.co.uk::bd6b7227-230d-44c8-b4fe-a13c6c7d9260" providerId="AD" clId="Web-{5F009211-81A7-4E3F-8109-03CD11AE3B6A}" dt="2024-02-16T21:51:00.459" v="116"/>
          <ac:picMkLst>
            <pc:docMk/>
            <pc:sldMk cId="1806616273" sldId="268"/>
            <ac:picMk id="2" creationId="{A1DC1068-9905-787A-33F5-B77E70C98DF2}"/>
          </ac:picMkLst>
        </pc:picChg>
        <pc:picChg chg="add mod">
          <ac:chgData name="L Roberts" userId="S::lroberts@ohacademy.co.uk::bd6b7227-230d-44c8-b4fe-a13c6c7d9260" providerId="AD" clId="Web-{5F009211-81A7-4E3F-8109-03CD11AE3B6A}" dt="2024-02-16T21:59:09.345" v="304" actId="1076"/>
          <ac:picMkLst>
            <pc:docMk/>
            <pc:sldMk cId="1806616273" sldId="268"/>
            <ac:picMk id="8" creationId="{A803B10F-8A44-36CF-35DC-E0401534E771}"/>
          </ac:picMkLst>
        </pc:picChg>
      </pc:sldChg>
      <pc:sldChg chg="addSp delSp modSp add">
        <pc:chgData name="L Roberts" userId="S::lroberts@ohacademy.co.uk::bd6b7227-230d-44c8-b4fe-a13c6c7d9260" providerId="AD" clId="Web-{5F009211-81A7-4E3F-8109-03CD11AE3B6A}" dt="2024-02-16T22:07:04.360" v="437" actId="20577"/>
        <pc:sldMkLst>
          <pc:docMk/>
          <pc:sldMk cId="2119759023" sldId="269"/>
        </pc:sldMkLst>
        <pc:spChg chg="mod">
          <ac:chgData name="L Roberts" userId="S::lroberts@ohacademy.co.uk::bd6b7227-230d-44c8-b4fe-a13c6c7d9260" providerId="AD" clId="Web-{5F009211-81A7-4E3F-8109-03CD11AE3B6A}" dt="2024-02-16T21:50:30.943" v="115" actId="20577"/>
          <ac:spMkLst>
            <pc:docMk/>
            <pc:sldMk cId="2119759023" sldId="269"/>
            <ac:spMk id="2" creationId="{98A5187A-7D3D-19D2-9202-2B1F43357ECF}"/>
          </ac:spMkLst>
        </pc:spChg>
        <pc:spChg chg="mod">
          <ac:chgData name="L Roberts" userId="S::lroberts@ohacademy.co.uk::bd6b7227-230d-44c8-b4fe-a13c6c7d9260" providerId="AD" clId="Web-{5F009211-81A7-4E3F-8109-03CD11AE3B6A}" dt="2024-02-16T22:07:04.360" v="437" actId="20577"/>
          <ac:spMkLst>
            <pc:docMk/>
            <pc:sldMk cId="2119759023" sldId="269"/>
            <ac:spMk id="5" creationId="{A199A3E4-072D-352C-B77B-A06169FC64BC}"/>
          </ac:spMkLst>
        </pc:spChg>
        <pc:spChg chg="del mod">
          <ac:chgData name="L Roberts" userId="S::lroberts@ohacademy.co.uk::bd6b7227-230d-44c8-b4fe-a13c6c7d9260" providerId="AD" clId="Web-{5F009211-81A7-4E3F-8109-03CD11AE3B6A}" dt="2024-02-16T21:47:39.048" v="71"/>
          <ac:spMkLst>
            <pc:docMk/>
            <pc:sldMk cId="2119759023" sldId="269"/>
            <ac:spMk id="9" creationId="{F4077FFD-DEB2-628F-1871-C97973F8EEA4}"/>
          </ac:spMkLst>
        </pc:spChg>
        <pc:spChg chg="mod">
          <ac:chgData name="L Roberts" userId="S::lroberts@ohacademy.co.uk::bd6b7227-230d-44c8-b4fe-a13c6c7d9260" providerId="AD" clId="Web-{5F009211-81A7-4E3F-8109-03CD11AE3B6A}" dt="2024-02-16T21:40:21.116" v="14" actId="20577"/>
          <ac:spMkLst>
            <pc:docMk/>
            <pc:sldMk cId="2119759023" sldId="269"/>
            <ac:spMk id="10" creationId="{A8624E30-96EC-0F07-A5A9-D2E9B7763D4C}"/>
          </ac:spMkLst>
        </pc:spChg>
        <pc:picChg chg="del">
          <ac:chgData name="L Roberts" userId="S::lroberts@ohacademy.co.uk::bd6b7227-230d-44c8-b4fe-a13c6c7d9260" providerId="AD" clId="Web-{5F009211-81A7-4E3F-8109-03CD11AE3B6A}" dt="2024-02-16T21:40:24.178" v="15"/>
          <ac:picMkLst>
            <pc:docMk/>
            <pc:sldMk cId="2119759023" sldId="269"/>
            <ac:picMk id="3" creationId="{879F0A06-02C8-1D5A-F0EC-CF0EBAF16B99}"/>
          </ac:picMkLst>
        </pc:picChg>
        <pc:picChg chg="del">
          <ac:chgData name="L Roberts" userId="S::lroberts@ohacademy.co.uk::bd6b7227-230d-44c8-b4fe-a13c6c7d9260" providerId="AD" clId="Web-{5F009211-81A7-4E3F-8109-03CD11AE3B6A}" dt="2024-02-16T21:40:25.413" v="16"/>
          <ac:picMkLst>
            <pc:docMk/>
            <pc:sldMk cId="2119759023" sldId="269"/>
            <ac:picMk id="4" creationId="{D5FA9F06-29BB-9FE2-BC0D-945E0C2432D6}"/>
          </ac:picMkLst>
        </pc:picChg>
        <pc:picChg chg="add mod">
          <ac:chgData name="L Roberts" userId="S::lroberts@ohacademy.co.uk::bd6b7227-230d-44c8-b4fe-a13c6c7d9260" providerId="AD" clId="Web-{5F009211-81A7-4E3F-8109-03CD11AE3B6A}" dt="2024-02-16T21:49:09.550" v="91" actId="14100"/>
          <ac:picMkLst>
            <pc:docMk/>
            <pc:sldMk cId="2119759023" sldId="269"/>
            <ac:picMk id="6" creationId="{126E9F4D-C0C5-7C9C-D82D-50F592E2928E}"/>
          </ac:picMkLst>
        </pc:picChg>
        <pc:picChg chg="add mod">
          <ac:chgData name="L Roberts" userId="S::lroberts@ohacademy.co.uk::bd6b7227-230d-44c8-b4fe-a13c6c7d9260" providerId="AD" clId="Web-{5F009211-81A7-4E3F-8109-03CD11AE3B6A}" dt="2024-02-16T21:49:15.113" v="94" actId="1076"/>
          <ac:picMkLst>
            <pc:docMk/>
            <pc:sldMk cId="2119759023" sldId="269"/>
            <ac:picMk id="7" creationId="{E543CF52-6677-2964-C151-AE1EF783BE44}"/>
          </ac:picMkLst>
        </pc:picChg>
      </pc:sldChg>
      <pc:sldChg chg="addSp delSp modSp add">
        <pc:chgData name="L Roberts" userId="S::lroberts@ohacademy.co.uk::bd6b7227-230d-44c8-b4fe-a13c6c7d9260" providerId="AD" clId="Web-{5F009211-81A7-4E3F-8109-03CD11AE3B6A}" dt="2024-02-16T22:04:43.497" v="375" actId="1076"/>
        <pc:sldMkLst>
          <pc:docMk/>
          <pc:sldMk cId="4274941950" sldId="509"/>
        </pc:sldMkLst>
        <pc:spChg chg="del">
          <ac:chgData name="L Roberts" userId="S::lroberts@ohacademy.co.uk::bd6b7227-230d-44c8-b4fe-a13c6c7d9260" providerId="AD" clId="Web-{5F009211-81A7-4E3F-8109-03CD11AE3B6A}" dt="2024-02-16T21:51:21.959" v="130"/>
          <ac:spMkLst>
            <pc:docMk/>
            <pc:sldMk cId="4274941950" sldId="509"/>
            <ac:spMk id="4" creationId="{81AEFC73-F05B-CCBE-6537-4DADA8B8E044}"/>
          </ac:spMkLst>
        </pc:spChg>
        <pc:spChg chg="add">
          <ac:chgData name="L Roberts" userId="S::lroberts@ohacademy.co.uk::bd6b7227-230d-44c8-b4fe-a13c6c7d9260" providerId="AD" clId="Web-{5F009211-81A7-4E3F-8109-03CD11AE3B6A}" dt="2024-02-16T21:51:22.553" v="131"/>
          <ac:spMkLst>
            <pc:docMk/>
            <pc:sldMk cId="4274941950" sldId="509"/>
            <ac:spMk id="5" creationId="{7C43EFDB-52FF-57AD-A45C-360CF90E8C9F}"/>
          </ac:spMkLst>
        </pc:spChg>
        <pc:spChg chg="mod">
          <ac:chgData name="L Roberts" userId="S::lroberts@ohacademy.co.uk::bd6b7227-230d-44c8-b4fe-a13c6c7d9260" providerId="AD" clId="Web-{5F009211-81A7-4E3F-8109-03CD11AE3B6A}" dt="2024-02-16T22:04:41.326" v="374" actId="14100"/>
          <ac:spMkLst>
            <pc:docMk/>
            <pc:sldMk cId="4274941950" sldId="509"/>
            <ac:spMk id="7" creationId="{CB7F305A-DA50-4B13-2BE4-87A01DEE1A70}"/>
          </ac:spMkLst>
        </pc:spChg>
        <pc:spChg chg="add mod">
          <ac:chgData name="L Roberts" userId="S::lroberts@ohacademy.co.uk::bd6b7227-230d-44c8-b4fe-a13c6c7d9260" providerId="AD" clId="Web-{5F009211-81A7-4E3F-8109-03CD11AE3B6A}" dt="2024-02-16T22:03:50.321" v="368" actId="14100"/>
          <ac:spMkLst>
            <pc:docMk/>
            <pc:sldMk cId="4274941950" sldId="509"/>
            <ac:spMk id="8" creationId="{2C002947-CCBC-9A03-0FB6-B9CE505F7030}"/>
          </ac:spMkLst>
        </pc:spChg>
        <pc:picChg chg="del">
          <ac:chgData name="L Roberts" userId="S::lroberts@ohacademy.co.uk::bd6b7227-230d-44c8-b4fe-a13c6c7d9260" providerId="AD" clId="Web-{5F009211-81A7-4E3F-8109-03CD11AE3B6A}" dt="2024-02-16T21:51:15.928" v="128"/>
          <ac:picMkLst>
            <pc:docMk/>
            <pc:sldMk cId="4274941950" sldId="509"/>
            <ac:picMk id="2" creationId="{53CAF8B8-A8EC-C49F-1121-DE488B110B9A}"/>
          </ac:picMkLst>
        </pc:picChg>
        <pc:picChg chg="add mod">
          <ac:chgData name="L Roberts" userId="S::lroberts@ohacademy.co.uk::bd6b7227-230d-44c8-b4fe-a13c6c7d9260" providerId="AD" clId="Web-{5F009211-81A7-4E3F-8109-03CD11AE3B6A}" dt="2024-02-16T21:59:49.268" v="306" actId="1076"/>
          <ac:picMkLst>
            <pc:docMk/>
            <pc:sldMk cId="4274941950" sldId="509"/>
            <ac:picMk id="6" creationId="{D80DD53D-D8C1-847E-82C9-03131FFE2881}"/>
          </ac:picMkLst>
        </pc:picChg>
        <pc:picChg chg="add mod">
          <ac:chgData name="L Roberts" userId="S::lroberts@ohacademy.co.uk::bd6b7227-230d-44c8-b4fe-a13c6c7d9260" providerId="AD" clId="Web-{5F009211-81A7-4E3F-8109-03CD11AE3B6A}" dt="2024-02-16T22:04:43.497" v="375" actId="1076"/>
          <ac:picMkLst>
            <pc:docMk/>
            <pc:sldMk cId="4274941950" sldId="509"/>
            <ac:picMk id="9" creationId="{51E813D5-5743-55BD-BFE9-F885E9DDD44B}"/>
          </ac:picMkLst>
        </pc:picChg>
      </pc:sldChg>
      <pc:sldChg chg="addSp delSp modSp add">
        <pc:chgData name="L Roberts" userId="S::lroberts@ohacademy.co.uk::bd6b7227-230d-44c8-b4fe-a13c6c7d9260" providerId="AD" clId="Web-{5F009211-81A7-4E3F-8109-03CD11AE3B6A}" dt="2024-02-16T22:06:10.984" v="406" actId="20577"/>
        <pc:sldMkLst>
          <pc:docMk/>
          <pc:sldMk cId="2044092828" sldId="510"/>
        </pc:sldMkLst>
        <pc:spChg chg="del">
          <ac:chgData name="L Roberts" userId="S::lroberts@ohacademy.co.uk::bd6b7227-230d-44c8-b4fe-a13c6c7d9260" providerId="AD" clId="Web-{5F009211-81A7-4E3F-8109-03CD11AE3B6A}" dt="2024-02-16T21:51:42.022" v="137"/>
          <ac:spMkLst>
            <pc:docMk/>
            <pc:sldMk cId="2044092828" sldId="510"/>
            <ac:spMk id="3" creationId="{F96C275A-9C94-E25D-DDD9-A0F024E18AA8}"/>
          </ac:spMkLst>
        </pc:spChg>
        <pc:spChg chg="add">
          <ac:chgData name="L Roberts" userId="S::lroberts@ohacademy.co.uk::bd6b7227-230d-44c8-b4fe-a13c6c7d9260" providerId="AD" clId="Web-{5F009211-81A7-4E3F-8109-03CD11AE3B6A}" dt="2024-02-16T21:51:42.726" v="138"/>
          <ac:spMkLst>
            <pc:docMk/>
            <pc:sldMk cId="2044092828" sldId="510"/>
            <ac:spMk id="4" creationId="{22F171BB-CAF0-C84B-D243-6BEA2234A719}"/>
          </ac:spMkLst>
        </pc:spChg>
        <pc:spChg chg="mod">
          <ac:chgData name="L Roberts" userId="S::lroberts@ohacademy.co.uk::bd6b7227-230d-44c8-b4fe-a13c6c7d9260" providerId="AD" clId="Web-{5F009211-81A7-4E3F-8109-03CD11AE3B6A}" dt="2024-02-16T22:06:10.984" v="406" actId="20577"/>
          <ac:spMkLst>
            <pc:docMk/>
            <pc:sldMk cId="2044092828" sldId="510"/>
            <ac:spMk id="9" creationId="{9EBB5936-1763-5ADB-BA70-B85062BD5082}"/>
          </ac:spMkLst>
        </pc:spChg>
        <pc:picChg chg="del">
          <ac:chgData name="L Roberts" userId="S::lroberts@ohacademy.co.uk::bd6b7227-230d-44c8-b4fe-a13c6c7d9260" providerId="AD" clId="Web-{5F009211-81A7-4E3F-8109-03CD11AE3B6A}" dt="2024-02-16T21:51:31.428" v="136"/>
          <ac:picMkLst>
            <pc:docMk/>
            <pc:sldMk cId="2044092828" sldId="510"/>
            <ac:picMk id="5" creationId="{884310AE-655D-D61C-3210-1BCAB2035516}"/>
          </ac:picMkLst>
        </pc:picChg>
      </pc:sldChg>
      <pc:sldChg chg="add del">
        <pc:chgData name="L Roberts" userId="S::lroberts@ohacademy.co.uk::bd6b7227-230d-44c8-b4fe-a13c6c7d9260" providerId="AD" clId="Web-{5F009211-81A7-4E3F-8109-03CD11AE3B6A}" dt="2024-02-16T22:07:15.376" v="438"/>
        <pc:sldMkLst>
          <pc:docMk/>
          <pc:sldMk cId="2419376311" sldId="511"/>
        </pc:sldMkLst>
      </pc:sldChg>
    </pc:docChg>
  </pc:docChgLst>
  <pc:docChgLst>
    <pc:chgData name="L Roberts" userId="S::lroberts@ohacademy.co.uk::bd6b7227-230d-44c8-b4fe-a13c6c7d9260" providerId="AD" clId="Web-{3B719186-E8EE-4C14-ACE7-C920C38D494D}"/>
    <pc:docChg chg="addSld delSld modSld">
      <pc:chgData name="L Roberts" userId="S::lroberts@ohacademy.co.uk::bd6b7227-230d-44c8-b4fe-a13c6c7d9260" providerId="AD" clId="Web-{3B719186-E8EE-4C14-ACE7-C920C38D494D}" dt="2023-11-01T14:40:45.347" v="519"/>
      <pc:docMkLst>
        <pc:docMk/>
      </pc:docMkLst>
      <pc:sldChg chg="addSp delSp modSp add">
        <pc:chgData name="L Roberts" userId="S::lroberts@ohacademy.co.uk::bd6b7227-230d-44c8-b4fe-a13c6c7d9260" providerId="AD" clId="Web-{3B719186-E8EE-4C14-ACE7-C920C38D494D}" dt="2023-11-01T14:40:16.581" v="509"/>
        <pc:sldMkLst>
          <pc:docMk/>
          <pc:sldMk cId="29730717" sldId="318"/>
        </pc:sldMkLst>
        <pc:spChg chg="mod">
          <ac:chgData name="L Roberts" userId="S::lroberts@ohacademy.co.uk::bd6b7227-230d-44c8-b4fe-a13c6c7d9260" providerId="AD" clId="Web-{3B719186-E8EE-4C14-ACE7-C920C38D494D}" dt="2023-11-01T14:23:19.678" v="205" actId="20577"/>
          <ac:spMkLst>
            <pc:docMk/>
            <pc:sldMk cId="29730717" sldId="318"/>
            <ac:spMk id="5" creationId="{3A7220BA-6213-B5A7-BFE5-BFF7AEAEEFB9}"/>
          </ac:spMkLst>
        </pc:spChg>
        <pc:spChg chg="add mod">
          <ac:chgData name="L Roberts" userId="S::lroberts@ohacademy.co.uk::bd6b7227-230d-44c8-b4fe-a13c6c7d9260" providerId="AD" clId="Web-{3B719186-E8EE-4C14-ACE7-C920C38D494D}" dt="2023-11-01T14:26:32.917" v="242" actId="1076"/>
          <ac:spMkLst>
            <pc:docMk/>
            <pc:sldMk cId="29730717" sldId="318"/>
            <ac:spMk id="7" creationId="{CAD384B9-20B1-9DD3-3D72-74BE3027471B}"/>
          </ac:spMkLst>
        </pc:spChg>
        <pc:spChg chg="add mod">
          <ac:chgData name="L Roberts" userId="S::lroberts@ohacademy.co.uk::bd6b7227-230d-44c8-b4fe-a13c6c7d9260" providerId="AD" clId="Web-{3B719186-E8EE-4C14-ACE7-C920C38D494D}" dt="2023-11-01T14:40:15.331" v="508" actId="1076"/>
          <ac:spMkLst>
            <pc:docMk/>
            <pc:sldMk cId="29730717" sldId="318"/>
            <ac:spMk id="9" creationId="{425AAFA3-28EE-97CA-CA30-C59019E99E5D}"/>
          </ac:spMkLst>
        </pc:spChg>
        <pc:spChg chg="add">
          <ac:chgData name="L Roberts" userId="S::lroberts@ohacademy.co.uk::bd6b7227-230d-44c8-b4fe-a13c6c7d9260" providerId="AD" clId="Web-{3B719186-E8EE-4C14-ACE7-C920C38D494D}" dt="2023-11-01T14:40:16.581" v="509"/>
          <ac:spMkLst>
            <pc:docMk/>
            <pc:sldMk cId="29730717" sldId="318"/>
            <ac:spMk id="11" creationId="{D2A0C94F-003E-F6A3-81F0-C91A26B53884}"/>
          </ac:spMkLst>
        </pc:spChg>
        <pc:picChg chg="add mod">
          <ac:chgData name="L Roberts" userId="S::lroberts@ohacademy.co.uk::bd6b7227-230d-44c8-b4fe-a13c6c7d9260" providerId="AD" clId="Web-{3B719186-E8EE-4C14-ACE7-C920C38D494D}" dt="2023-11-01T14:40:09.721" v="507" actId="1076"/>
          <ac:picMkLst>
            <pc:docMk/>
            <pc:sldMk cId="29730717" sldId="318"/>
            <ac:picMk id="3" creationId="{80995AF9-DF1A-C5F7-6F0B-85DA28B03C1C}"/>
          </ac:picMkLst>
        </pc:picChg>
        <pc:picChg chg="del">
          <ac:chgData name="L Roberts" userId="S::lroberts@ohacademy.co.uk::bd6b7227-230d-44c8-b4fe-a13c6c7d9260" providerId="AD" clId="Web-{3B719186-E8EE-4C14-ACE7-C920C38D494D}" dt="2023-11-01T14:23:00.630" v="204"/>
          <ac:picMkLst>
            <pc:docMk/>
            <pc:sldMk cId="29730717" sldId="318"/>
            <ac:picMk id="4" creationId="{0F3A4C76-C721-28F5-D38E-F1483894B446}"/>
          </ac:picMkLst>
        </pc:picChg>
      </pc:sldChg>
      <pc:sldChg chg="addSp delSp modSp add">
        <pc:chgData name="L Roberts" userId="S::lroberts@ohacademy.co.uk::bd6b7227-230d-44c8-b4fe-a13c6c7d9260" providerId="AD" clId="Web-{3B719186-E8EE-4C14-ACE7-C920C38D494D}" dt="2023-11-01T14:40:02.893" v="505"/>
        <pc:sldMkLst>
          <pc:docMk/>
          <pc:sldMk cId="2616173769" sldId="319"/>
        </pc:sldMkLst>
        <pc:spChg chg="mod">
          <ac:chgData name="L Roberts" userId="S::lroberts@ohacademy.co.uk::bd6b7227-230d-44c8-b4fe-a13c6c7d9260" providerId="AD" clId="Web-{3B719186-E8EE-4C14-ACE7-C920C38D494D}" dt="2023-11-01T14:11:55.737" v="139" actId="20577"/>
          <ac:spMkLst>
            <pc:docMk/>
            <pc:sldMk cId="2616173769" sldId="319"/>
            <ac:spMk id="5" creationId="{3A7220BA-6213-B5A7-BFE5-BFF7AEAEEFB9}"/>
          </ac:spMkLst>
        </pc:spChg>
        <pc:spChg chg="mod">
          <ac:chgData name="L Roberts" userId="S::lroberts@ohacademy.co.uk::bd6b7227-230d-44c8-b4fe-a13c6c7d9260" providerId="AD" clId="Web-{3B719186-E8EE-4C14-ACE7-C920C38D494D}" dt="2023-11-01T14:17:43.731" v="141" actId="20577"/>
          <ac:spMkLst>
            <pc:docMk/>
            <pc:sldMk cId="2616173769" sldId="319"/>
            <ac:spMk id="7" creationId="{E725996D-A2AE-5768-08C6-C7A9A99A16EC}"/>
          </ac:spMkLst>
        </pc:spChg>
        <pc:spChg chg="add mod">
          <ac:chgData name="L Roberts" userId="S::lroberts@ohacademy.co.uk::bd6b7227-230d-44c8-b4fe-a13c6c7d9260" providerId="AD" clId="Web-{3B719186-E8EE-4C14-ACE7-C920C38D494D}" dt="2023-11-01T14:18:16.497" v="153" actId="1076"/>
          <ac:spMkLst>
            <pc:docMk/>
            <pc:sldMk cId="2616173769" sldId="319"/>
            <ac:spMk id="8" creationId="{96B32EEF-393E-15C7-D7DF-C0F5C2FAE2F4}"/>
          </ac:spMkLst>
        </pc:spChg>
        <pc:spChg chg="add mod">
          <ac:chgData name="L Roberts" userId="S::lroberts@ohacademy.co.uk::bd6b7227-230d-44c8-b4fe-a13c6c7d9260" providerId="AD" clId="Web-{3B719186-E8EE-4C14-ACE7-C920C38D494D}" dt="2023-11-01T14:22:10.629" v="186" actId="20577"/>
          <ac:spMkLst>
            <pc:docMk/>
            <pc:sldMk cId="2616173769" sldId="319"/>
            <ac:spMk id="9" creationId="{8D6BE8E8-59AD-861A-CC4E-55F959D823B9}"/>
          </ac:spMkLst>
        </pc:spChg>
        <pc:spChg chg="add mod">
          <ac:chgData name="L Roberts" userId="S::lroberts@ohacademy.co.uk::bd6b7227-230d-44c8-b4fe-a13c6c7d9260" providerId="AD" clId="Web-{3B719186-E8EE-4C14-ACE7-C920C38D494D}" dt="2023-11-01T14:40:01.627" v="504" actId="1076"/>
          <ac:spMkLst>
            <pc:docMk/>
            <pc:sldMk cId="2616173769" sldId="319"/>
            <ac:spMk id="10" creationId="{D0E8BCF8-6EA2-AE52-3371-FBF4310F9DAD}"/>
          </ac:spMkLst>
        </pc:spChg>
        <pc:spChg chg="add">
          <ac:chgData name="L Roberts" userId="S::lroberts@ohacademy.co.uk::bd6b7227-230d-44c8-b4fe-a13c6c7d9260" providerId="AD" clId="Web-{3B719186-E8EE-4C14-ACE7-C920C38D494D}" dt="2023-11-01T14:40:02.893" v="505"/>
          <ac:spMkLst>
            <pc:docMk/>
            <pc:sldMk cId="2616173769" sldId="319"/>
            <ac:spMk id="12" creationId="{2DA4C674-74DA-2C18-BC29-01E1BD40AF5F}"/>
          </ac:spMkLst>
        </pc:spChg>
        <pc:picChg chg="add mod">
          <ac:chgData name="L Roberts" userId="S::lroberts@ohacademy.co.uk::bd6b7227-230d-44c8-b4fe-a13c6c7d9260" providerId="AD" clId="Web-{3B719186-E8EE-4C14-ACE7-C920C38D494D}" dt="2023-11-01T14:39:58.439" v="503" actId="1076"/>
          <ac:picMkLst>
            <pc:docMk/>
            <pc:sldMk cId="2616173769" sldId="319"/>
            <ac:picMk id="3" creationId="{E540C5E6-6C4C-7D45-777A-E9D5DC73BFBE}"/>
          </ac:picMkLst>
        </pc:picChg>
        <pc:picChg chg="del">
          <ac:chgData name="L Roberts" userId="S::lroberts@ohacademy.co.uk::bd6b7227-230d-44c8-b4fe-a13c6c7d9260" providerId="AD" clId="Web-{3B719186-E8EE-4C14-ACE7-C920C38D494D}" dt="2023-11-01T14:11:51.112" v="134"/>
          <ac:picMkLst>
            <pc:docMk/>
            <pc:sldMk cId="2616173769" sldId="319"/>
            <ac:picMk id="4" creationId="{0F3A4C76-C721-28F5-D38E-F1483894B446}"/>
          </ac:picMkLst>
        </pc:picChg>
      </pc:sldChg>
      <pc:sldChg chg="addSp delSp modSp add">
        <pc:chgData name="L Roberts" userId="S::lroberts@ohacademy.co.uk::bd6b7227-230d-44c8-b4fe-a13c6c7d9260" providerId="AD" clId="Web-{3B719186-E8EE-4C14-ACE7-C920C38D494D}" dt="2023-11-01T14:39:48.595" v="499" actId="1076"/>
        <pc:sldMkLst>
          <pc:docMk/>
          <pc:sldMk cId="3051416275" sldId="320"/>
        </pc:sldMkLst>
        <pc:spChg chg="mod">
          <ac:chgData name="L Roberts" userId="S::lroberts@ohacademy.co.uk::bd6b7227-230d-44c8-b4fe-a13c6c7d9260" providerId="AD" clId="Web-{3B719186-E8EE-4C14-ACE7-C920C38D494D}" dt="2023-11-01T14:39:48.595" v="499" actId="1076"/>
          <ac:spMkLst>
            <pc:docMk/>
            <pc:sldMk cId="3051416275" sldId="320"/>
            <ac:spMk id="5" creationId="{3A7220BA-6213-B5A7-BFE5-BFF7AEAEEFB9}"/>
          </ac:spMkLst>
        </pc:spChg>
        <pc:spChg chg="add del mod">
          <ac:chgData name="L Roberts" userId="S::lroberts@ohacademy.co.uk::bd6b7227-230d-44c8-b4fe-a13c6c7d9260" providerId="AD" clId="Web-{3B719186-E8EE-4C14-ACE7-C920C38D494D}" dt="2023-11-01T14:39:30.032" v="496"/>
          <ac:spMkLst>
            <pc:docMk/>
            <pc:sldMk cId="3051416275" sldId="320"/>
            <ac:spMk id="8" creationId="{ABF709D9-DAC5-7273-8794-12A5B5B82CB6}"/>
          </ac:spMkLst>
        </pc:spChg>
        <pc:spChg chg="add">
          <ac:chgData name="L Roberts" userId="S::lroberts@ohacademy.co.uk::bd6b7227-230d-44c8-b4fe-a13c6c7d9260" providerId="AD" clId="Web-{3B719186-E8EE-4C14-ACE7-C920C38D494D}" dt="2023-11-01T14:39:39.845" v="497"/>
          <ac:spMkLst>
            <pc:docMk/>
            <pc:sldMk cId="3051416275" sldId="320"/>
            <ac:spMk id="10" creationId="{1D58C7F3-77E4-EDFB-6D53-E2ACE1A0010F}"/>
          </ac:spMkLst>
        </pc:spChg>
        <pc:picChg chg="del">
          <ac:chgData name="L Roberts" userId="S::lroberts@ohacademy.co.uk::bd6b7227-230d-44c8-b4fe-a13c6c7d9260" providerId="AD" clId="Web-{3B719186-E8EE-4C14-ACE7-C920C38D494D}" dt="2023-11-01T13:59:09.247" v="21"/>
          <ac:picMkLst>
            <pc:docMk/>
            <pc:sldMk cId="3051416275" sldId="320"/>
            <ac:picMk id="3" creationId="{D0E2EEA6-8BCD-11FE-0B42-F32379F3AB3E}"/>
          </ac:picMkLst>
        </pc:picChg>
        <pc:picChg chg="add mod">
          <ac:chgData name="L Roberts" userId="S::lroberts@ohacademy.co.uk::bd6b7227-230d-44c8-b4fe-a13c6c7d9260" providerId="AD" clId="Web-{3B719186-E8EE-4C14-ACE7-C920C38D494D}" dt="2023-11-01T14:39:43.189" v="498" actId="14100"/>
          <ac:picMkLst>
            <pc:docMk/>
            <pc:sldMk cId="3051416275" sldId="320"/>
            <ac:picMk id="4" creationId="{38A03D2F-38F8-324B-E591-D4F3A04978C4}"/>
          </ac:picMkLst>
        </pc:picChg>
      </pc:sldChg>
      <pc:sldChg chg="addSp delSp modSp add">
        <pc:chgData name="L Roberts" userId="S::lroberts@ohacademy.co.uk::bd6b7227-230d-44c8-b4fe-a13c6c7d9260" providerId="AD" clId="Web-{3B719186-E8EE-4C14-ACE7-C920C38D494D}" dt="2023-11-01T14:39:09.016" v="492" actId="20577"/>
        <pc:sldMkLst>
          <pc:docMk/>
          <pc:sldMk cId="871598780" sldId="321"/>
        </pc:sldMkLst>
        <pc:spChg chg="mod">
          <ac:chgData name="L Roberts" userId="S::lroberts@ohacademy.co.uk::bd6b7227-230d-44c8-b4fe-a13c6c7d9260" providerId="AD" clId="Web-{3B719186-E8EE-4C14-ACE7-C920C38D494D}" dt="2023-11-01T14:37:40.951" v="431" actId="20577"/>
          <ac:spMkLst>
            <pc:docMk/>
            <pc:sldMk cId="871598780" sldId="321"/>
            <ac:spMk id="2" creationId="{FD182AF4-A08D-8426-A19C-3DEBBF743D13}"/>
          </ac:spMkLst>
        </pc:spChg>
        <pc:spChg chg="add mod">
          <ac:chgData name="L Roberts" userId="S::lroberts@ohacademy.co.uk::bd6b7227-230d-44c8-b4fe-a13c6c7d9260" providerId="AD" clId="Web-{3B719186-E8EE-4C14-ACE7-C920C38D494D}" dt="2023-11-01T14:01:22.266" v="44" actId="20577"/>
          <ac:spMkLst>
            <pc:docMk/>
            <pc:sldMk cId="871598780" sldId="321"/>
            <ac:spMk id="5" creationId="{430406EC-5A11-395E-57FF-142B527F74BB}"/>
          </ac:spMkLst>
        </pc:spChg>
        <pc:spChg chg="del">
          <ac:chgData name="L Roberts" userId="S::lroberts@ohacademy.co.uk::bd6b7227-230d-44c8-b4fe-a13c6c7d9260" providerId="AD" clId="Web-{3B719186-E8EE-4C14-ACE7-C920C38D494D}" dt="2023-11-01T13:58:10.527" v="12"/>
          <ac:spMkLst>
            <pc:docMk/>
            <pc:sldMk cId="871598780" sldId="321"/>
            <ac:spMk id="7" creationId="{01B31311-00ED-207F-542B-234A2B234795}"/>
          </ac:spMkLst>
        </pc:spChg>
        <pc:spChg chg="add mod">
          <ac:chgData name="L Roberts" userId="S::lroberts@ohacademy.co.uk::bd6b7227-230d-44c8-b4fe-a13c6c7d9260" providerId="AD" clId="Web-{3B719186-E8EE-4C14-ACE7-C920C38D494D}" dt="2023-11-01T14:37:24.670" v="426" actId="1076"/>
          <ac:spMkLst>
            <pc:docMk/>
            <pc:sldMk cId="871598780" sldId="321"/>
            <ac:spMk id="8" creationId="{88573E18-EA8D-B91B-C07A-DF9C52DA619A}"/>
          </ac:spMkLst>
        </pc:spChg>
        <pc:spChg chg="add mod">
          <ac:chgData name="L Roberts" userId="S::lroberts@ohacademy.co.uk::bd6b7227-230d-44c8-b4fe-a13c6c7d9260" providerId="AD" clId="Web-{3B719186-E8EE-4C14-ACE7-C920C38D494D}" dt="2023-11-01T14:39:09.016" v="492" actId="20577"/>
          <ac:spMkLst>
            <pc:docMk/>
            <pc:sldMk cId="871598780" sldId="321"/>
            <ac:spMk id="10" creationId="{FB57DAA9-343E-C42E-AC9A-E6CA3CDDC7D0}"/>
          </ac:spMkLst>
        </pc:spChg>
        <pc:picChg chg="del">
          <ac:chgData name="L Roberts" userId="S::lroberts@ohacademy.co.uk::bd6b7227-230d-44c8-b4fe-a13c6c7d9260" providerId="AD" clId="Web-{3B719186-E8EE-4C14-ACE7-C920C38D494D}" dt="2023-11-01T13:59:23.060" v="27"/>
          <ac:picMkLst>
            <pc:docMk/>
            <pc:sldMk cId="871598780" sldId="321"/>
            <ac:picMk id="3" creationId="{79ABAFCB-9F89-C76A-F86C-8887ADA5D850}"/>
          </ac:picMkLst>
        </pc:picChg>
        <pc:picChg chg="add del mod">
          <ac:chgData name="L Roberts" userId="S::lroberts@ohacademy.co.uk::bd6b7227-230d-44c8-b4fe-a13c6c7d9260" providerId="AD" clId="Web-{3B719186-E8EE-4C14-ACE7-C920C38D494D}" dt="2023-11-01T14:04:06.615" v="46"/>
          <ac:picMkLst>
            <pc:docMk/>
            <pc:sldMk cId="871598780" sldId="321"/>
            <ac:picMk id="6" creationId="{AE423E87-A75B-C275-991C-4CC595CDDE3C}"/>
          </ac:picMkLst>
        </pc:picChg>
      </pc:sldChg>
      <pc:sldChg chg="add del">
        <pc:chgData name="L Roberts" userId="S::lroberts@ohacademy.co.uk::bd6b7227-230d-44c8-b4fe-a13c6c7d9260" providerId="AD" clId="Web-{3B719186-E8EE-4C14-ACE7-C920C38D494D}" dt="2023-11-01T13:57:52.714" v="5"/>
        <pc:sldMkLst>
          <pc:docMk/>
          <pc:sldMk cId="890879587" sldId="322"/>
        </pc:sldMkLst>
      </pc:sldChg>
      <pc:sldChg chg="addSp delSp modSp add replId">
        <pc:chgData name="L Roberts" userId="S::lroberts@ohacademy.co.uk::bd6b7227-230d-44c8-b4fe-a13c6c7d9260" providerId="AD" clId="Web-{3B719186-E8EE-4C14-ACE7-C920C38D494D}" dt="2023-11-01T14:40:24.221" v="512"/>
        <pc:sldMkLst>
          <pc:docMk/>
          <pc:sldMk cId="3856763049" sldId="322"/>
        </pc:sldMkLst>
        <pc:spChg chg="add mod">
          <ac:chgData name="L Roberts" userId="S::lroberts@ohacademy.co.uk::bd6b7227-230d-44c8-b4fe-a13c6c7d9260" providerId="AD" clId="Web-{3B719186-E8EE-4C14-ACE7-C920C38D494D}" dt="2023-11-01T14:29:36.563" v="299" actId="1076"/>
          <ac:spMkLst>
            <pc:docMk/>
            <pc:sldMk cId="3856763049" sldId="322"/>
            <ac:spMk id="6" creationId="{1781FC1A-4908-DF17-9FC3-D8A5E5BFBE90}"/>
          </ac:spMkLst>
        </pc:spChg>
        <pc:spChg chg="mod">
          <ac:chgData name="L Roberts" userId="S::lroberts@ohacademy.co.uk::bd6b7227-230d-44c8-b4fe-a13c6c7d9260" providerId="AD" clId="Web-{3B719186-E8EE-4C14-ACE7-C920C38D494D}" dt="2023-11-01T14:26:42.652" v="246" actId="20577"/>
          <ac:spMkLst>
            <pc:docMk/>
            <pc:sldMk cId="3856763049" sldId="322"/>
            <ac:spMk id="7" creationId="{CAD384B9-20B1-9DD3-3D72-74BE3027471B}"/>
          </ac:spMkLst>
        </pc:spChg>
        <pc:spChg chg="add mod">
          <ac:chgData name="L Roberts" userId="S::lroberts@ohacademy.co.uk::bd6b7227-230d-44c8-b4fe-a13c6c7d9260" providerId="AD" clId="Web-{3B719186-E8EE-4C14-ACE7-C920C38D494D}" dt="2023-11-01T14:40:23.253" v="511" actId="1076"/>
          <ac:spMkLst>
            <pc:docMk/>
            <pc:sldMk cId="3856763049" sldId="322"/>
            <ac:spMk id="9" creationId="{9FF587BE-75FD-3994-0FEC-856CDF67D399}"/>
          </ac:spMkLst>
        </pc:spChg>
        <pc:spChg chg="add">
          <ac:chgData name="L Roberts" userId="S::lroberts@ohacademy.co.uk::bd6b7227-230d-44c8-b4fe-a13c6c7d9260" providerId="AD" clId="Web-{3B719186-E8EE-4C14-ACE7-C920C38D494D}" dt="2023-11-01T14:40:24.221" v="512"/>
          <ac:spMkLst>
            <pc:docMk/>
            <pc:sldMk cId="3856763049" sldId="322"/>
            <ac:spMk id="11" creationId="{7ABD9F7E-D2B5-776D-5199-50538273B082}"/>
          </ac:spMkLst>
        </pc:spChg>
        <pc:picChg chg="del">
          <ac:chgData name="L Roberts" userId="S::lroberts@ohacademy.co.uk::bd6b7227-230d-44c8-b4fe-a13c6c7d9260" providerId="AD" clId="Web-{3B719186-E8EE-4C14-ACE7-C920C38D494D}" dt="2023-11-01T14:26:38.027" v="244"/>
          <ac:picMkLst>
            <pc:docMk/>
            <pc:sldMk cId="3856763049" sldId="322"/>
            <ac:picMk id="3" creationId="{80995AF9-DF1A-C5F7-6F0B-85DA28B03C1C}"/>
          </ac:picMkLst>
        </pc:picChg>
        <pc:picChg chg="add mod">
          <ac:chgData name="L Roberts" userId="S::lroberts@ohacademy.co.uk::bd6b7227-230d-44c8-b4fe-a13c6c7d9260" providerId="AD" clId="Web-{3B719186-E8EE-4C14-ACE7-C920C38D494D}" dt="2023-11-01T14:40:20.753" v="510" actId="14100"/>
          <ac:picMkLst>
            <pc:docMk/>
            <pc:sldMk cId="3856763049" sldId="322"/>
            <ac:picMk id="4" creationId="{553A5879-B04F-9FF3-66F7-B25246954F95}"/>
          </ac:picMkLst>
        </pc:picChg>
      </pc:sldChg>
      <pc:sldChg chg="addSp delSp modSp add replId">
        <pc:chgData name="L Roberts" userId="S::lroberts@ohacademy.co.uk::bd6b7227-230d-44c8-b4fe-a13c6c7d9260" providerId="AD" clId="Web-{3B719186-E8EE-4C14-ACE7-C920C38D494D}" dt="2023-11-01T14:40:34.519" v="516"/>
        <pc:sldMkLst>
          <pc:docMk/>
          <pc:sldMk cId="1290192722" sldId="323"/>
        </pc:sldMkLst>
        <pc:spChg chg="mod">
          <ac:chgData name="L Roberts" userId="S::lroberts@ohacademy.co.uk::bd6b7227-230d-44c8-b4fe-a13c6c7d9260" providerId="AD" clId="Web-{3B719186-E8EE-4C14-ACE7-C920C38D494D}" dt="2023-11-01T14:32:06.333" v="347" actId="20577"/>
          <ac:spMkLst>
            <pc:docMk/>
            <pc:sldMk cId="1290192722" sldId="323"/>
            <ac:spMk id="6" creationId="{1781FC1A-4908-DF17-9FC3-D8A5E5BFBE90}"/>
          </ac:spMkLst>
        </pc:spChg>
        <pc:spChg chg="add mod">
          <ac:chgData name="L Roberts" userId="S::lroberts@ohacademy.co.uk::bd6b7227-230d-44c8-b4fe-a13c6c7d9260" providerId="AD" clId="Web-{3B719186-E8EE-4C14-ACE7-C920C38D494D}" dt="2023-11-01T14:40:33.362" v="515" actId="1076"/>
          <ac:spMkLst>
            <pc:docMk/>
            <pc:sldMk cId="1290192722" sldId="323"/>
            <ac:spMk id="9" creationId="{141E5117-C64E-0640-F45C-3C827ABF9FC3}"/>
          </ac:spMkLst>
        </pc:spChg>
        <pc:spChg chg="add">
          <ac:chgData name="L Roberts" userId="S::lroberts@ohacademy.co.uk::bd6b7227-230d-44c8-b4fe-a13c6c7d9260" providerId="AD" clId="Web-{3B719186-E8EE-4C14-ACE7-C920C38D494D}" dt="2023-11-01T14:40:34.519" v="516"/>
          <ac:spMkLst>
            <pc:docMk/>
            <pc:sldMk cId="1290192722" sldId="323"/>
            <ac:spMk id="11" creationId="{6DC34FB3-6978-4640-ADAC-6B1542F2F133}"/>
          </ac:spMkLst>
        </pc:spChg>
        <pc:picChg chg="add del mod">
          <ac:chgData name="L Roberts" userId="S::lroberts@ohacademy.co.uk::bd6b7227-230d-44c8-b4fe-a13c6c7d9260" providerId="AD" clId="Web-{3B719186-E8EE-4C14-ACE7-C920C38D494D}" dt="2023-11-01T14:40:30.706" v="514" actId="1076"/>
          <ac:picMkLst>
            <pc:docMk/>
            <pc:sldMk cId="1290192722" sldId="323"/>
            <ac:picMk id="3" creationId="{55DAE645-D087-8E5E-4401-AE468B936177}"/>
          </ac:picMkLst>
        </pc:picChg>
        <pc:picChg chg="add del">
          <ac:chgData name="L Roberts" userId="S::lroberts@ohacademy.co.uk::bd6b7227-230d-44c8-b4fe-a13c6c7d9260" providerId="AD" clId="Web-{3B719186-E8EE-4C14-ACE7-C920C38D494D}" dt="2023-11-01T14:31:04.519" v="317"/>
          <ac:picMkLst>
            <pc:docMk/>
            <pc:sldMk cId="1290192722" sldId="323"/>
            <ac:picMk id="4" creationId="{553A5879-B04F-9FF3-66F7-B25246954F95}"/>
          </ac:picMkLst>
        </pc:picChg>
      </pc:sldChg>
      <pc:sldChg chg="addSp delSp modSp add replId">
        <pc:chgData name="L Roberts" userId="S::lroberts@ohacademy.co.uk::bd6b7227-230d-44c8-b4fe-a13c6c7d9260" providerId="AD" clId="Web-{3B719186-E8EE-4C14-ACE7-C920C38D494D}" dt="2023-11-01T14:40:45.347" v="519"/>
        <pc:sldMkLst>
          <pc:docMk/>
          <pc:sldMk cId="2539401094" sldId="324"/>
        </pc:sldMkLst>
        <pc:spChg chg="mod">
          <ac:chgData name="L Roberts" userId="S::lroberts@ohacademy.co.uk::bd6b7227-230d-44c8-b4fe-a13c6c7d9260" providerId="AD" clId="Web-{3B719186-E8EE-4C14-ACE7-C920C38D494D}" dt="2023-11-01T14:34:29.430" v="385" actId="1076"/>
          <ac:spMkLst>
            <pc:docMk/>
            <pc:sldMk cId="2539401094" sldId="324"/>
            <ac:spMk id="6" creationId="{1781FC1A-4908-DF17-9FC3-D8A5E5BFBE90}"/>
          </ac:spMkLst>
        </pc:spChg>
        <pc:spChg chg="add mod">
          <ac:chgData name="L Roberts" userId="S::lroberts@ohacademy.co.uk::bd6b7227-230d-44c8-b4fe-a13c6c7d9260" providerId="AD" clId="Web-{3B719186-E8EE-4C14-ACE7-C920C38D494D}" dt="2023-11-01T14:40:43.988" v="518" actId="1076"/>
          <ac:spMkLst>
            <pc:docMk/>
            <pc:sldMk cId="2539401094" sldId="324"/>
            <ac:spMk id="9" creationId="{C947BD2B-7904-9995-AA51-5BF4ACB30DCC}"/>
          </ac:spMkLst>
        </pc:spChg>
        <pc:spChg chg="add">
          <ac:chgData name="L Roberts" userId="S::lroberts@ohacademy.co.uk::bd6b7227-230d-44c8-b4fe-a13c6c7d9260" providerId="AD" clId="Web-{3B719186-E8EE-4C14-ACE7-C920C38D494D}" dt="2023-11-01T14:40:45.347" v="519"/>
          <ac:spMkLst>
            <pc:docMk/>
            <pc:sldMk cId="2539401094" sldId="324"/>
            <ac:spMk id="11" creationId="{139EEB14-6456-BF8F-7D87-91AA8FC90FB0}"/>
          </ac:spMkLst>
        </pc:spChg>
        <pc:picChg chg="del">
          <ac:chgData name="L Roberts" userId="S::lroberts@ohacademy.co.uk::bd6b7227-230d-44c8-b4fe-a13c6c7d9260" providerId="AD" clId="Web-{3B719186-E8EE-4C14-ACE7-C920C38D494D}" dt="2023-11-01T14:32:12.099" v="349"/>
          <ac:picMkLst>
            <pc:docMk/>
            <pc:sldMk cId="2539401094" sldId="324"/>
            <ac:picMk id="3" creationId="{55DAE645-D087-8E5E-4401-AE468B936177}"/>
          </ac:picMkLst>
        </pc:picChg>
        <pc:picChg chg="add mod">
          <ac:chgData name="L Roberts" userId="S::lroberts@ohacademy.co.uk::bd6b7227-230d-44c8-b4fe-a13c6c7d9260" providerId="AD" clId="Web-{3B719186-E8EE-4C14-ACE7-C920C38D494D}" dt="2023-11-01T14:40:39.816" v="517" actId="1076"/>
          <ac:picMkLst>
            <pc:docMk/>
            <pc:sldMk cId="2539401094" sldId="324"/>
            <ac:picMk id="4" creationId="{F474F08D-6E9C-ABDA-09C5-ADBBA5FD059C}"/>
          </ac:picMkLst>
        </pc:picChg>
      </pc:sldChg>
    </pc:docChg>
  </pc:docChgLst>
  <pc:docChgLst>
    <pc:chgData name="N Karasava" userId="S::nkarasava@ohacademy.co.uk::12f65518-b181-4aab-80be-597559a4f458" providerId="AD" clId="Web-{64D3613D-AEAC-48A4-8DBC-AB3527691F42}"/>
    <pc:docChg chg="addSld modSld">
      <pc:chgData name="N Karasava" userId="S::nkarasava@ohacademy.co.uk::12f65518-b181-4aab-80be-597559a4f458" providerId="AD" clId="Web-{64D3613D-AEAC-48A4-8DBC-AB3527691F42}" dt="2024-03-08T14:48:40.457" v="32" actId="1076"/>
      <pc:docMkLst>
        <pc:docMk/>
      </pc:docMkLst>
      <pc:sldChg chg="add">
        <pc:chgData name="N Karasava" userId="S::nkarasava@ohacademy.co.uk::12f65518-b181-4aab-80be-597559a4f458" providerId="AD" clId="Web-{64D3613D-AEAC-48A4-8DBC-AB3527691F42}" dt="2024-03-08T14:37:36.323" v="1"/>
        <pc:sldMkLst>
          <pc:docMk/>
          <pc:sldMk cId="695756085" sldId="361"/>
        </pc:sldMkLst>
      </pc:sldChg>
      <pc:sldChg chg="addSp modSp add">
        <pc:chgData name="N Karasava" userId="S::nkarasava@ohacademy.co.uk::12f65518-b181-4aab-80be-597559a4f458" providerId="AD" clId="Web-{64D3613D-AEAC-48A4-8DBC-AB3527691F42}" dt="2024-03-08T14:48:40.457" v="32" actId="1076"/>
        <pc:sldMkLst>
          <pc:docMk/>
          <pc:sldMk cId="2325447738" sldId="362"/>
        </pc:sldMkLst>
        <pc:spChg chg="add mod">
          <ac:chgData name="N Karasava" userId="S::nkarasava@ohacademy.co.uk::12f65518-b181-4aab-80be-597559a4f458" providerId="AD" clId="Web-{64D3613D-AEAC-48A4-8DBC-AB3527691F42}" dt="2024-03-08T14:48:33.567" v="28" actId="20577"/>
          <ac:spMkLst>
            <pc:docMk/>
            <pc:sldMk cId="2325447738" sldId="362"/>
            <ac:spMk id="2" creationId="{12C59279-915A-509C-51A6-82374FEAC814}"/>
          </ac:spMkLst>
        </pc:spChg>
        <pc:spChg chg="mod">
          <ac:chgData name="N Karasava" userId="S::nkarasava@ohacademy.co.uk::12f65518-b181-4aab-80be-597559a4f458" providerId="AD" clId="Web-{64D3613D-AEAC-48A4-8DBC-AB3527691F42}" dt="2024-03-08T14:45:36.919" v="20" actId="20577"/>
          <ac:spMkLst>
            <pc:docMk/>
            <pc:sldMk cId="2325447738" sldId="362"/>
            <ac:spMk id="3" creationId="{B7EDB719-5E26-37D5-316D-58454C5B99BF}"/>
          </ac:spMkLst>
        </pc:spChg>
        <pc:picChg chg="add mod">
          <ac:chgData name="N Karasava" userId="S::nkarasava@ohacademy.co.uk::12f65518-b181-4aab-80be-597559a4f458" providerId="AD" clId="Web-{64D3613D-AEAC-48A4-8DBC-AB3527691F42}" dt="2024-03-08T14:48:40.457" v="32" actId="1076"/>
          <ac:picMkLst>
            <pc:docMk/>
            <pc:sldMk cId="2325447738" sldId="362"/>
            <ac:picMk id="4" creationId="{0C8A33E2-F7F6-C28E-6945-B3C7C4FF4151}"/>
          </ac:picMkLst>
        </pc:picChg>
        <pc:picChg chg="mod">
          <ac:chgData name="N Karasava" userId="S::nkarasava@ohacademy.co.uk::12f65518-b181-4aab-80be-597559a4f458" providerId="AD" clId="Web-{64D3613D-AEAC-48A4-8DBC-AB3527691F42}" dt="2024-03-08T14:45:28.435" v="17" actId="1076"/>
          <ac:picMkLst>
            <pc:docMk/>
            <pc:sldMk cId="2325447738" sldId="362"/>
            <ac:picMk id="12" creationId="{FC1F20A9-3976-BC33-3CFA-1D9292B72068}"/>
          </ac:picMkLst>
        </pc:picChg>
      </pc:sldChg>
      <pc:sldChg chg="modSp add">
        <pc:chgData name="N Karasava" userId="S::nkarasava@ohacademy.co.uk::12f65518-b181-4aab-80be-597559a4f458" providerId="AD" clId="Web-{64D3613D-AEAC-48A4-8DBC-AB3527691F42}" dt="2024-03-08T14:38:24.294" v="15" actId="1076"/>
        <pc:sldMkLst>
          <pc:docMk/>
          <pc:sldMk cId="2544662686" sldId="363"/>
        </pc:sldMkLst>
        <pc:spChg chg="mod">
          <ac:chgData name="N Karasava" userId="S::nkarasava@ohacademy.co.uk::12f65518-b181-4aab-80be-597559a4f458" providerId="AD" clId="Web-{64D3613D-AEAC-48A4-8DBC-AB3527691F42}" dt="2024-03-08T14:38:24.294" v="15" actId="1076"/>
          <ac:spMkLst>
            <pc:docMk/>
            <pc:sldMk cId="2544662686" sldId="363"/>
            <ac:spMk id="4" creationId="{00000000-0000-0000-0000-000000000000}"/>
          </ac:spMkLst>
        </pc:spChg>
        <pc:spChg chg="mod">
          <ac:chgData name="N Karasava" userId="S::nkarasava@ohacademy.co.uk::12f65518-b181-4aab-80be-597559a4f458" providerId="AD" clId="Web-{64D3613D-AEAC-48A4-8DBC-AB3527691F42}" dt="2024-03-08T14:38:21.231" v="14" actId="1076"/>
          <ac:spMkLst>
            <pc:docMk/>
            <pc:sldMk cId="2544662686" sldId="363"/>
            <ac:spMk id="20" creationId="{89D3A3FD-9F53-412A-A174-2AB76A93CA3C}"/>
          </ac:spMkLst>
        </pc:spChg>
      </pc:sldChg>
      <pc:sldChg chg="add">
        <pc:chgData name="N Karasava" userId="S::nkarasava@ohacademy.co.uk::12f65518-b181-4aab-80be-597559a4f458" providerId="AD" clId="Web-{64D3613D-AEAC-48A4-8DBC-AB3527691F42}" dt="2024-03-08T14:37:36.854" v="4"/>
        <pc:sldMkLst>
          <pc:docMk/>
          <pc:sldMk cId="1708537719" sldId="364"/>
        </pc:sldMkLst>
      </pc:sldChg>
      <pc:sldChg chg="add">
        <pc:chgData name="N Karasava" userId="S::nkarasava@ohacademy.co.uk::12f65518-b181-4aab-80be-597559a4f458" providerId="AD" clId="Web-{64D3613D-AEAC-48A4-8DBC-AB3527691F42}" dt="2024-03-08T14:37:37.245" v="5"/>
        <pc:sldMkLst>
          <pc:docMk/>
          <pc:sldMk cId="3786946016" sldId="365"/>
        </pc:sldMkLst>
      </pc:sldChg>
      <pc:sldChg chg="add">
        <pc:chgData name="N Karasava" userId="S::nkarasava@ohacademy.co.uk::12f65518-b181-4aab-80be-597559a4f458" providerId="AD" clId="Web-{64D3613D-AEAC-48A4-8DBC-AB3527691F42}" dt="2024-03-08T14:37:37.573" v="6"/>
        <pc:sldMkLst>
          <pc:docMk/>
          <pc:sldMk cId="496652963" sldId="366"/>
        </pc:sldMkLst>
      </pc:sldChg>
      <pc:sldChg chg="add">
        <pc:chgData name="N Karasava" userId="S::nkarasava@ohacademy.co.uk::12f65518-b181-4aab-80be-597559a4f458" providerId="AD" clId="Web-{64D3613D-AEAC-48A4-8DBC-AB3527691F42}" dt="2024-03-08T14:37:37.667" v="7"/>
        <pc:sldMkLst>
          <pc:docMk/>
          <pc:sldMk cId="4087754563" sldId="367"/>
        </pc:sldMkLst>
      </pc:sldChg>
      <pc:sldChg chg="modSp add">
        <pc:chgData name="N Karasava" userId="S::nkarasava@ohacademy.co.uk::12f65518-b181-4aab-80be-597559a4f458" providerId="AD" clId="Web-{64D3613D-AEAC-48A4-8DBC-AB3527691F42}" dt="2024-03-08T14:37:55.527" v="12" actId="1076"/>
        <pc:sldMkLst>
          <pc:docMk/>
          <pc:sldMk cId="3674623276" sldId="368"/>
        </pc:sldMkLst>
        <pc:spChg chg="mod">
          <ac:chgData name="N Karasava" userId="S::nkarasava@ohacademy.co.uk::12f65518-b181-4aab-80be-597559a4f458" providerId="AD" clId="Web-{64D3613D-AEAC-48A4-8DBC-AB3527691F42}" dt="2024-03-08T14:37:55.527" v="12" actId="1076"/>
          <ac:spMkLst>
            <pc:docMk/>
            <pc:sldMk cId="3674623276" sldId="368"/>
            <ac:spMk id="15" creationId="{00000000-0000-0000-0000-000000000000}"/>
          </ac:spMkLst>
        </pc:spChg>
      </pc:sldChg>
      <pc:sldChg chg="add">
        <pc:chgData name="N Karasava" userId="S::nkarasava@ohacademy.co.uk::12f65518-b181-4aab-80be-597559a4f458" providerId="AD" clId="Web-{64D3613D-AEAC-48A4-8DBC-AB3527691F42}" dt="2024-03-08T14:37:36.245" v="0"/>
        <pc:sldMkLst>
          <pc:docMk/>
          <pc:sldMk cId="600759218" sldId="369"/>
        </pc:sldMkLst>
      </pc:sldChg>
      <pc:sldMasterChg chg="addSldLayout">
        <pc:chgData name="N Karasava" userId="S::nkarasava@ohacademy.co.uk::12f65518-b181-4aab-80be-597559a4f458" providerId="AD" clId="Web-{64D3613D-AEAC-48A4-8DBC-AB3527691F42}" dt="2024-03-08T14:37:37.792" v="8"/>
        <pc:sldMasterMkLst>
          <pc:docMk/>
          <pc:sldMasterMk cId="2460954070" sldId="2147483695"/>
        </pc:sldMasterMkLst>
        <pc:sldLayoutChg chg="add">
          <pc:chgData name="N Karasava" userId="S::nkarasava@ohacademy.co.uk::12f65518-b181-4aab-80be-597559a4f458" providerId="AD" clId="Web-{64D3613D-AEAC-48A4-8DBC-AB3527691F42}" dt="2024-03-08T14:37:36.245" v="0"/>
          <pc:sldLayoutMkLst>
            <pc:docMk/>
            <pc:sldMasterMk cId="2460954070" sldId="2147483695"/>
            <pc:sldLayoutMk cId="153394342" sldId="2147483867"/>
          </pc:sldLayoutMkLst>
        </pc:sldLayoutChg>
        <pc:sldLayoutChg chg="add">
          <pc:chgData name="N Karasava" userId="S::nkarasava@ohacademy.co.uk::12f65518-b181-4aab-80be-597559a4f458" providerId="AD" clId="Web-{64D3613D-AEAC-48A4-8DBC-AB3527691F42}" dt="2024-03-08T14:37:36.854" v="4"/>
          <pc:sldLayoutMkLst>
            <pc:docMk/>
            <pc:sldMasterMk cId="2460954070" sldId="2147483695"/>
            <pc:sldLayoutMk cId="410998534" sldId="2147483868"/>
          </pc:sldLayoutMkLst>
        </pc:sldLayoutChg>
        <pc:sldLayoutChg chg="add">
          <pc:chgData name="N Karasava" userId="S::nkarasava@ohacademy.co.uk::12f65518-b181-4aab-80be-597559a4f458" providerId="AD" clId="Web-{64D3613D-AEAC-48A4-8DBC-AB3527691F42}" dt="2024-03-08T14:37:37.245" v="5"/>
          <pc:sldLayoutMkLst>
            <pc:docMk/>
            <pc:sldMasterMk cId="2460954070" sldId="2147483695"/>
            <pc:sldLayoutMk cId="2087567686" sldId="2147483869"/>
          </pc:sldLayoutMkLst>
        </pc:sldLayoutChg>
        <pc:sldLayoutChg chg="add">
          <pc:chgData name="N Karasava" userId="S::nkarasava@ohacademy.co.uk::12f65518-b181-4aab-80be-597559a4f458" providerId="AD" clId="Web-{64D3613D-AEAC-48A4-8DBC-AB3527691F42}" dt="2024-03-08T14:37:37.573" v="6"/>
          <pc:sldLayoutMkLst>
            <pc:docMk/>
            <pc:sldMasterMk cId="2460954070" sldId="2147483695"/>
            <pc:sldLayoutMk cId="1890690978" sldId="2147483870"/>
          </pc:sldLayoutMkLst>
        </pc:sldLayoutChg>
        <pc:sldLayoutChg chg="add">
          <pc:chgData name="N Karasava" userId="S::nkarasava@ohacademy.co.uk::12f65518-b181-4aab-80be-597559a4f458" providerId="AD" clId="Web-{64D3613D-AEAC-48A4-8DBC-AB3527691F42}" dt="2024-03-08T14:37:37.667" v="7"/>
          <pc:sldLayoutMkLst>
            <pc:docMk/>
            <pc:sldMasterMk cId="2460954070" sldId="2147483695"/>
            <pc:sldLayoutMk cId="1005266808" sldId="2147483871"/>
          </pc:sldLayoutMkLst>
        </pc:sldLayoutChg>
        <pc:sldLayoutChg chg="add">
          <pc:chgData name="N Karasava" userId="S::nkarasava@ohacademy.co.uk::12f65518-b181-4aab-80be-597559a4f458" providerId="AD" clId="Web-{64D3613D-AEAC-48A4-8DBC-AB3527691F42}" dt="2024-03-08T14:37:37.792" v="8"/>
          <pc:sldLayoutMkLst>
            <pc:docMk/>
            <pc:sldMasterMk cId="2460954070" sldId="2147483695"/>
            <pc:sldLayoutMk cId="2895609126" sldId="2147483872"/>
          </pc:sldLayoutMkLst>
        </pc:sldLayoutChg>
      </pc:sldMasterChg>
    </pc:docChg>
  </pc:docChgLst>
  <pc:docChgLst>
    <pc:chgData name="L Roberts" userId="S::lroberts@ohacademy.co.uk::bd6b7227-230d-44c8-b4fe-a13c6c7d9260" providerId="AD" clId="Web-{5B7ADBBF-420E-4B50-9646-EC2EAE92D93F}"/>
    <pc:docChg chg="delSld modSld sldOrd">
      <pc:chgData name="L Roberts" userId="S::lroberts@ohacademy.co.uk::bd6b7227-230d-44c8-b4fe-a13c6c7d9260" providerId="AD" clId="Web-{5B7ADBBF-420E-4B50-9646-EC2EAE92D93F}" dt="2023-11-29T16:07:39.341" v="146" actId="20577"/>
      <pc:docMkLst>
        <pc:docMk/>
      </pc:docMkLst>
      <pc:sldChg chg="addSp delSp modSp">
        <pc:chgData name="L Roberts" userId="S::lroberts@ohacademy.co.uk::bd6b7227-230d-44c8-b4fe-a13c6c7d9260" providerId="AD" clId="Web-{5B7ADBBF-420E-4B50-9646-EC2EAE92D93F}" dt="2023-11-29T16:07:05.231" v="125" actId="1076"/>
        <pc:sldMkLst>
          <pc:docMk/>
          <pc:sldMk cId="2440247911" sldId="280"/>
        </pc:sldMkLst>
        <pc:picChg chg="del">
          <ac:chgData name="L Roberts" userId="S::lroberts@ohacademy.co.uk::bd6b7227-230d-44c8-b4fe-a13c6c7d9260" providerId="AD" clId="Web-{5B7ADBBF-420E-4B50-9646-EC2EAE92D93F}" dt="2023-11-29T16:06:42.808" v="122"/>
          <ac:picMkLst>
            <pc:docMk/>
            <pc:sldMk cId="2440247911" sldId="280"/>
            <ac:picMk id="3" creationId="{C41A431C-4862-7F53-F5C1-AA110E12A512}"/>
          </ac:picMkLst>
        </pc:picChg>
        <pc:picChg chg="add mod">
          <ac:chgData name="L Roberts" userId="S::lroberts@ohacademy.co.uk::bd6b7227-230d-44c8-b4fe-a13c6c7d9260" providerId="AD" clId="Web-{5B7ADBBF-420E-4B50-9646-EC2EAE92D93F}" dt="2023-11-29T16:07:05.231" v="125" actId="1076"/>
          <ac:picMkLst>
            <pc:docMk/>
            <pc:sldMk cId="2440247911" sldId="280"/>
            <ac:picMk id="4" creationId="{DDADE22B-5157-5671-F820-F8B2A842A37B}"/>
          </ac:picMkLst>
        </pc:picChg>
      </pc:sldChg>
      <pc:sldChg chg="modSp">
        <pc:chgData name="L Roberts" userId="S::lroberts@ohacademy.co.uk::bd6b7227-230d-44c8-b4fe-a13c6c7d9260" providerId="AD" clId="Web-{5B7ADBBF-420E-4B50-9646-EC2EAE92D93F}" dt="2023-11-29T16:07:39.341" v="146" actId="20577"/>
        <pc:sldMkLst>
          <pc:docMk/>
          <pc:sldMk cId="1954125503" sldId="286"/>
        </pc:sldMkLst>
        <pc:spChg chg="mod">
          <ac:chgData name="L Roberts" userId="S::lroberts@ohacademy.co.uk::bd6b7227-230d-44c8-b4fe-a13c6c7d9260" providerId="AD" clId="Web-{5B7ADBBF-420E-4B50-9646-EC2EAE92D93F}" dt="2023-11-29T16:07:39.341" v="146" actId="20577"/>
          <ac:spMkLst>
            <pc:docMk/>
            <pc:sldMk cId="1954125503" sldId="286"/>
            <ac:spMk id="5" creationId="{462C1174-EA70-C596-2684-1A3F7869DDD7}"/>
          </ac:spMkLst>
        </pc:spChg>
      </pc:sldChg>
      <pc:sldChg chg="modSp">
        <pc:chgData name="L Roberts" userId="S::lroberts@ohacademy.co.uk::bd6b7227-230d-44c8-b4fe-a13c6c7d9260" providerId="AD" clId="Web-{5B7ADBBF-420E-4B50-9646-EC2EAE92D93F}" dt="2023-11-29T16:06:40.027" v="121" actId="20577"/>
        <pc:sldMkLst>
          <pc:docMk/>
          <pc:sldMk cId="268480551" sldId="288"/>
        </pc:sldMkLst>
        <pc:spChg chg="mod">
          <ac:chgData name="L Roberts" userId="S::lroberts@ohacademy.co.uk::bd6b7227-230d-44c8-b4fe-a13c6c7d9260" providerId="AD" clId="Web-{5B7ADBBF-420E-4B50-9646-EC2EAE92D93F}" dt="2023-11-29T16:06:35.542" v="116" actId="20577"/>
          <ac:spMkLst>
            <pc:docMk/>
            <pc:sldMk cId="268480551" sldId="288"/>
            <ac:spMk id="8" creationId="{4E93389F-9C66-008D-3EEF-83B17CA1DFAA}"/>
          </ac:spMkLst>
        </pc:spChg>
        <pc:spChg chg="mod">
          <ac:chgData name="L Roberts" userId="S::lroberts@ohacademy.co.uk::bd6b7227-230d-44c8-b4fe-a13c6c7d9260" providerId="AD" clId="Web-{5B7ADBBF-420E-4B50-9646-EC2EAE92D93F}" dt="2023-11-29T16:06:30.886" v="115" actId="20577"/>
          <ac:spMkLst>
            <pc:docMk/>
            <pc:sldMk cId="268480551" sldId="288"/>
            <ac:spMk id="11" creationId="{369A9684-A84B-F9C9-9C9C-B9748EE85733}"/>
          </ac:spMkLst>
        </pc:spChg>
        <pc:spChg chg="mod">
          <ac:chgData name="L Roberts" userId="S::lroberts@ohacademy.co.uk::bd6b7227-230d-44c8-b4fe-a13c6c7d9260" providerId="AD" clId="Web-{5B7ADBBF-420E-4B50-9646-EC2EAE92D93F}" dt="2023-11-29T16:06:40.027" v="121" actId="20577"/>
          <ac:spMkLst>
            <pc:docMk/>
            <pc:sldMk cId="268480551" sldId="288"/>
            <ac:spMk id="14" creationId="{8976C2EB-5131-CF9D-163A-582B6963F613}"/>
          </ac:spMkLst>
        </pc:spChg>
        <pc:spChg chg="mod">
          <ac:chgData name="L Roberts" userId="S::lroberts@ohacademy.co.uk::bd6b7227-230d-44c8-b4fe-a13c6c7d9260" providerId="AD" clId="Web-{5B7ADBBF-420E-4B50-9646-EC2EAE92D93F}" dt="2023-11-29T16:06:26.574" v="110" actId="20577"/>
          <ac:spMkLst>
            <pc:docMk/>
            <pc:sldMk cId="268480551" sldId="288"/>
            <ac:spMk id="16" creationId="{60D2AA4C-89E7-D54A-59F2-3129EEC4718E}"/>
          </ac:spMkLst>
        </pc:spChg>
        <pc:spChg chg="mod">
          <ac:chgData name="L Roberts" userId="S::lroberts@ohacademy.co.uk::bd6b7227-230d-44c8-b4fe-a13c6c7d9260" providerId="AD" clId="Web-{5B7ADBBF-420E-4B50-9646-EC2EAE92D93F}" dt="2023-11-29T16:06:22.620" v="105" actId="20577"/>
          <ac:spMkLst>
            <pc:docMk/>
            <pc:sldMk cId="268480551" sldId="288"/>
            <ac:spMk id="17" creationId="{0653EDA4-2A79-131F-52A4-E09F96D49C54}"/>
          </ac:spMkLst>
        </pc:spChg>
      </pc:sldChg>
      <pc:sldChg chg="modSp">
        <pc:chgData name="L Roberts" userId="S::lroberts@ohacademy.co.uk::bd6b7227-230d-44c8-b4fe-a13c6c7d9260" providerId="AD" clId="Web-{5B7ADBBF-420E-4B50-9646-EC2EAE92D93F}" dt="2023-11-29T16:05:59.589" v="100" actId="20577"/>
        <pc:sldMkLst>
          <pc:docMk/>
          <pc:sldMk cId="2771947949" sldId="289"/>
        </pc:sldMkLst>
        <pc:spChg chg="mod">
          <ac:chgData name="L Roberts" userId="S::lroberts@ohacademy.co.uk::bd6b7227-230d-44c8-b4fe-a13c6c7d9260" providerId="AD" clId="Web-{5B7ADBBF-420E-4B50-9646-EC2EAE92D93F}" dt="2023-11-29T16:05:59.589" v="100" actId="20577"/>
          <ac:spMkLst>
            <pc:docMk/>
            <pc:sldMk cId="2771947949" sldId="289"/>
            <ac:spMk id="7" creationId="{FAC01E74-2C7B-BDB2-A0A7-940AA74B1685}"/>
          </ac:spMkLst>
        </pc:spChg>
      </pc:sldChg>
      <pc:sldChg chg="modSp ord">
        <pc:chgData name="L Roberts" userId="S::lroberts@ohacademy.co.uk::bd6b7227-230d-44c8-b4fe-a13c6c7d9260" providerId="AD" clId="Web-{5B7ADBBF-420E-4B50-9646-EC2EAE92D93F}" dt="2023-11-29T16:03:55.649" v="51" actId="20577"/>
        <pc:sldMkLst>
          <pc:docMk/>
          <pc:sldMk cId="3929488901" sldId="292"/>
        </pc:sldMkLst>
        <pc:spChg chg="mod">
          <ac:chgData name="L Roberts" userId="S::lroberts@ohacademy.co.uk::bd6b7227-230d-44c8-b4fe-a13c6c7d9260" providerId="AD" clId="Web-{5B7ADBBF-420E-4B50-9646-EC2EAE92D93F}" dt="2023-11-29T16:03:55.649" v="51" actId="20577"/>
          <ac:spMkLst>
            <pc:docMk/>
            <pc:sldMk cId="3929488901" sldId="292"/>
            <ac:spMk id="16" creationId="{D32C41CD-6C8C-0327-3189-062D97A81E33}"/>
          </ac:spMkLst>
        </pc:spChg>
      </pc:sldChg>
      <pc:sldChg chg="modSp">
        <pc:chgData name="L Roberts" userId="S::lroberts@ohacademy.co.uk::bd6b7227-230d-44c8-b4fe-a13c6c7d9260" providerId="AD" clId="Web-{5B7ADBBF-420E-4B50-9646-EC2EAE92D93F}" dt="2023-11-29T16:03:31.789" v="45" actId="20577"/>
        <pc:sldMkLst>
          <pc:docMk/>
          <pc:sldMk cId="2740508882" sldId="293"/>
        </pc:sldMkLst>
        <pc:spChg chg="mod">
          <ac:chgData name="L Roberts" userId="S::lroberts@ohacademy.co.uk::bd6b7227-230d-44c8-b4fe-a13c6c7d9260" providerId="AD" clId="Web-{5B7ADBBF-420E-4B50-9646-EC2EAE92D93F}" dt="2023-11-29T16:03:31.789" v="45" actId="20577"/>
          <ac:spMkLst>
            <pc:docMk/>
            <pc:sldMk cId="2740508882" sldId="293"/>
            <ac:spMk id="9" creationId="{D922F654-5828-B20E-4BD4-FC2B2E35F93D}"/>
          </ac:spMkLst>
        </pc:spChg>
      </pc:sldChg>
      <pc:sldChg chg="modSp">
        <pc:chgData name="L Roberts" userId="S::lroberts@ohacademy.co.uk::bd6b7227-230d-44c8-b4fe-a13c6c7d9260" providerId="AD" clId="Web-{5B7ADBBF-420E-4B50-9646-EC2EAE92D93F}" dt="2023-11-29T16:02:52.194" v="7" actId="20577"/>
        <pc:sldMkLst>
          <pc:docMk/>
          <pc:sldMk cId="1260638067" sldId="295"/>
        </pc:sldMkLst>
        <pc:spChg chg="mod">
          <ac:chgData name="L Roberts" userId="S::lroberts@ohacademy.co.uk::bd6b7227-230d-44c8-b4fe-a13c6c7d9260" providerId="AD" clId="Web-{5B7ADBBF-420E-4B50-9646-EC2EAE92D93F}" dt="2023-11-29T16:02:52.194" v="7" actId="20577"/>
          <ac:spMkLst>
            <pc:docMk/>
            <pc:sldMk cId="1260638067" sldId="295"/>
            <ac:spMk id="7" creationId="{FAC01E74-2C7B-BDB2-A0A7-940AA74B1685}"/>
          </ac:spMkLst>
        </pc:spChg>
      </pc:sldChg>
      <pc:sldChg chg="del">
        <pc:chgData name="L Roberts" userId="S::lroberts@ohacademy.co.uk::bd6b7227-230d-44c8-b4fe-a13c6c7d9260" providerId="AD" clId="Web-{5B7ADBBF-420E-4B50-9646-EC2EAE92D93F}" dt="2023-11-29T16:06:01.870" v="101"/>
        <pc:sldMkLst>
          <pc:docMk/>
          <pc:sldMk cId="1781689496" sldId="296"/>
        </pc:sldMkLst>
      </pc:sldChg>
      <pc:sldChg chg="modSp ord">
        <pc:chgData name="L Roberts" userId="S::lroberts@ohacademy.co.uk::bd6b7227-230d-44c8-b4fe-a13c6c7d9260" providerId="AD" clId="Web-{5B7ADBBF-420E-4B50-9646-EC2EAE92D93F}" dt="2023-11-29T16:05:38.776" v="80" actId="20577"/>
        <pc:sldMkLst>
          <pc:docMk/>
          <pc:sldMk cId="3517137688" sldId="297"/>
        </pc:sldMkLst>
        <pc:spChg chg="mod">
          <ac:chgData name="L Roberts" userId="S::lroberts@ohacademy.co.uk::bd6b7227-230d-44c8-b4fe-a13c6c7d9260" providerId="AD" clId="Web-{5B7ADBBF-420E-4B50-9646-EC2EAE92D93F}" dt="2023-11-29T16:05:38.776" v="80" actId="20577"/>
          <ac:spMkLst>
            <pc:docMk/>
            <pc:sldMk cId="3517137688" sldId="297"/>
            <ac:spMk id="7" creationId="{FAC01E74-2C7B-BDB2-A0A7-940AA74B1685}"/>
          </ac:spMkLst>
        </pc:spChg>
      </pc:sldChg>
    </pc:docChg>
  </pc:docChgLst>
  <pc:docChgLst>
    <pc:chgData name="L Roberts" userId="S::lroberts@ohacademy.co.uk::bd6b7227-230d-44c8-b4fe-a13c6c7d9260" providerId="AD" clId="Web-{7F667817-6BDE-4497-8DE9-07A924E41424}"/>
    <pc:docChg chg="modSld">
      <pc:chgData name="L Roberts" userId="S::lroberts@ohacademy.co.uk::bd6b7227-230d-44c8-b4fe-a13c6c7d9260" providerId="AD" clId="Web-{7F667817-6BDE-4497-8DE9-07A924E41424}" dt="2024-02-17T18:28:25.425" v="22" actId="20577"/>
      <pc:docMkLst>
        <pc:docMk/>
      </pc:docMkLst>
      <pc:sldChg chg="modSp">
        <pc:chgData name="L Roberts" userId="S::lroberts@ohacademy.co.uk::bd6b7227-230d-44c8-b4fe-a13c6c7d9260" providerId="AD" clId="Web-{7F667817-6BDE-4497-8DE9-07A924E41424}" dt="2024-02-17T18:26:43.797" v="2" actId="20577"/>
        <pc:sldMkLst>
          <pc:docMk/>
          <pc:sldMk cId="1806616273" sldId="268"/>
        </pc:sldMkLst>
        <pc:spChg chg="mod">
          <ac:chgData name="L Roberts" userId="S::lroberts@ohacademy.co.uk::bd6b7227-230d-44c8-b4fe-a13c6c7d9260" providerId="AD" clId="Web-{7F667817-6BDE-4497-8DE9-07A924E41424}" dt="2024-02-17T18:26:33.187" v="0" actId="20577"/>
          <ac:spMkLst>
            <pc:docMk/>
            <pc:sldMk cId="1806616273" sldId="268"/>
            <ac:spMk id="7" creationId="{CB7F305A-DA50-4B13-2BE4-87A01DEE1A70}"/>
          </ac:spMkLst>
        </pc:spChg>
        <pc:spChg chg="mod">
          <ac:chgData name="L Roberts" userId="S::lroberts@ohacademy.co.uk::bd6b7227-230d-44c8-b4fe-a13c6c7d9260" providerId="AD" clId="Web-{7F667817-6BDE-4497-8DE9-07A924E41424}" dt="2024-02-17T18:26:43.797" v="2" actId="20577"/>
          <ac:spMkLst>
            <pc:docMk/>
            <pc:sldMk cId="1806616273" sldId="268"/>
            <ac:spMk id="9" creationId="{ADFBFEF6-D456-F93E-4714-4CA8FFA7DF5E}"/>
          </ac:spMkLst>
        </pc:spChg>
      </pc:sldChg>
      <pc:sldChg chg="modSp">
        <pc:chgData name="L Roberts" userId="S::lroberts@ohacademy.co.uk::bd6b7227-230d-44c8-b4fe-a13c6c7d9260" providerId="AD" clId="Web-{7F667817-6BDE-4497-8DE9-07A924E41424}" dt="2024-02-17T18:27:40.127" v="11" actId="20577"/>
        <pc:sldMkLst>
          <pc:docMk/>
          <pc:sldMk cId="4274941950" sldId="509"/>
        </pc:sldMkLst>
        <pc:spChg chg="mod">
          <ac:chgData name="L Roberts" userId="S::lroberts@ohacademy.co.uk::bd6b7227-230d-44c8-b4fe-a13c6c7d9260" providerId="AD" clId="Web-{7F667817-6BDE-4497-8DE9-07A924E41424}" dt="2024-02-17T18:27:40.127" v="11" actId="20577"/>
          <ac:spMkLst>
            <pc:docMk/>
            <pc:sldMk cId="4274941950" sldId="509"/>
            <ac:spMk id="7" creationId="{CB7F305A-DA50-4B13-2BE4-87A01DEE1A70}"/>
          </ac:spMkLst>
        </pc:spChg>
      </pc:sldChg>
      <pc:sldChg chg="modSp">
        <pc:chgData name="L Roberts" userId="S::lroberts@ohacademy.co.uk::bd6b7227-230d-44c8-b4fe-a13c6c7d9260" providerId="AD" clId="Web-{7F667817-6BDE-4497-8DE9-07A924E41424}" dt="2024-02-17T18:28:25.425" v="22" actId="20577"/>
        <pc:sldMkLst>
          <pc:docMk/>
          <pc:sldMk cId="2044092828" sldId="510"/>
        </pc:sldMkLst>
        <pc:spChg chg="mod">
          <ac:chgData name="L Roberts" userId="S::lroberts@ohacademy.co.uk::bd6b7227-230d-44c8-b4fe-a13c6c7d9260" providerId="AD" clId="Web-{7F667817-6BDE-4497-8DE9-07A924E41424}" dt="2024-02-17T18:28:25.425" v="22" actId="20577"/>
          <ac:spMkLst>
            <pc:docMk/>
            <pc:sldMk cId="2044092828" sldId="510"/>
            <ac:spMk id="9" creationId="{9EBB5936-1763-5ADB-BA70-B85062BD5082}"/>
          </ac:spMkLst>
        </pc:spChg>
      </pc:sldChg>
    </pc:docChg>
  </pc:docChgLst>
  <pc:docChgLst>
    <pc:chgData name="N Karasava" userId="S::nkarasava@ohacademy.co.uk::12f65518-b181-4aab-80be-597559a4f458" providerId="AD" clId="Web-{0E7B5EE1-1FE2-2081-FA05-2BBDCC1AEF5F}"/>
    <pc:docChg chg="modSld">
      <pc:chgData name="N Karasava" userId="S::nkarasava@ohacademy.co.uk::12f65518-b181-4aab-80be-597559a4f458" providerId="AD" clId="Web-{0E7B5EE1-1FE2-2081-FA05-2BBDCC1AEF5F}" dt="2024-04-25T14:16:39.200" v="26" actId="20577"/>
      <pc:docMkLst>
        <pc:docMk/>
      </pc:docMkLst>
      <pc:sldChg chg="delSp modSp">
        <pc:chgData name="N Karasava" userId="S::nkarasava@ohacademy.co.uk::12f65518-b181-4aab-80be-597559a4f458" providerId="AD" clId="Web-{0E7B5EE1-1FE2-2081-FA05-2BBDCC1AEF5F}" dt="2024-04-25T14:15:45.040" v="1"/>
        <pc:sldMkLst>
          <pc:docMk/>
          <pc:sldMk cId="3166092513" sldId="308"/>
        </pc:sldMkLst>
        <pc:spChg chg="del mod">
          <ac:chgData name="N Karasava" userId="S::nkarasava@ohacademy.co.uk::12f65518-b181-4aab-80be-597559a4f458" providerId="AD" clId="Web-{0E7B5EE1-1FE2-2081-FA05-2BBDCC1AEF5F}" dt="2024-04-25T14:15:45.040" v="1"/>
          <ac:spMkLst>
            <pc:docMk/>
            <pc:sldMk cId="3166092513" sldId="308"/>
            <ac:spMk id="5" creationId="{4BD79035-E1AD-7F1D-066D-9E7B1E19C18D}"/>
          </ac:spMkLst>
        </pc:spChg>
      </pc:sldChg>
      <pc:sldChg chg="delSp modSp">
        <pc:chgData name="N Karasava" userId="S::nkarasava@ohacademy.co.uk::12f65518-b181-4aab-80be-597559a4f458" providerId="AD" clId="Web-{0E7B5EE1-1FE2-2081-FA05-2BBDCC1AEF5F}" dt="2024-04-25T14:15:55.040" v="3"/>
        <pc:sldMkLst>
          <pc:docMk/>
          <pc:sldMk cId="2697010383" sldId="309"/>
        </pc:sldMkLst>
        <pc:spChg chg="del mod">
          <ac:chgData name="N Karasava" userId="S::nkarasava@ohacademy.co.uk::12f65518-b181-4aab-80be-597559a4f458" providerId="AD" clId="Web-{0E7B5EE1-1FE2-2081-FA05-2BBDCC1AEF5F}" dt="2024-04-25T14:15:55.040" v="3"/>
          <ac:spMkLst>
            <pc:docMk/>
            <pc:sldMk cId="2697010383" sldId="309"/>
            <ac:spMk id="5" creationId="{4BD79035-E1AD-7F1D-066D-9E7B1E19C18D}"/>
          </ac:spMkLst>
        </pc:spChg>
      </pc:sldChg>
      <pc:sldChg chg="delSp modSp">
        <pc:chgData name="N Karasava" userId="S::nkarasava@ohacademy.co.uk::12f65518-b181-4aab-80be-597559a4f458" providerId="AD" clId="Web-{0E7B5EE1-1FE2-2081-FA05-2BBDCC1AEF5F}" dt="2024-04-25T14:16:09.838" v="5"/>
        <pc:sldMkLst>
          <pc:docMk/>
          <pc:sldMk cId="2016279773" sldId="310"/>
        </pc:sldMkLst>
        <pc:spChg chg="del mod">
          <ac:chgData name="N Karasava" userId="S::nkarasava@ohacademy.co.uk::12f65518-b181-4aab-80be-597559a4f458" providerId="AD" clId="Web-{0E7B5EE1-1FE2-2081-FA05-2BBDCC1AEF5F}" dt="2024-04-25T14:16:09.838" v="5"/>
          <ac:spMkLst>
            <pc:docMk/>
            <pc:sldMk cId="2016279773" sldId="310"/>
            <ac:spMk id="5" creationId="{4BD79035-E1AD-7F1D-066D-9E7B1E19C18D}"/>
          </ac:spMkLst>
        </pc:spChg>
      </pc:sldChg>
      <pc:sldChg chg="delSp modSp">
        <pc:chgData name="N Karasava" userId="S::nkarasava@ohacademy.co.uk::12f65518-b181-4aab-80be-597559a4f458" providerId="AD" clId="Web-{0E7B5EE1-1FE2-2081-FA05-2BBDCC1AEF5F}" dt="2024-04-25T14:16:15.292" v="7"/>
        <pc:sldMkLst>
          <pc:docMk/>
          <pc:sldMk cId="3903842187" sldId="311"/>
        </pc:sldMkLst>
        <pc:spChg chg="del mod">
          <ac:chgData name="N Karasava" userId="S::nkarasava@ohacademy.co.uk::12f65518-b181-4aab-80be-597559a4f458" providerId="AD" clId="Web-{0E7B5EE1-1FE2-2081-FA05-2BBDCC1AEF5F}" dt="2024-04-25T14:16:15.292" v="7"/>
          <ac:spMkLst>
            <pc:docMk/>
            <pc:sldMk cId="3903842187" sldId="311"/>
            <ac:spMk id="5" creationId="{4BD79035-E1AD-7F1D-066D-9E7B1E19C18D}"/>
          </ac:spMkLst>
        </pc:spChg>
      </pc:sldChg>
      <pc:sldChg chg="delSp modSp">
        <pc:chgData name="N Karasava" userId="S::nkarasava@ohacademy.co.uk::12f65518-b181-4aab-80be-597559a4f458" providerId="AD" clId="Web-{0E7B5EE1-1FE2-2081-FA05-2BBDCC1AEF5F}" dt="2024-04-25T14:16:20.323" v="15"/>
        <pc:sldMkLst>
          <pc:docMk/>
          <pc:sldMk cId="1656318155" sldId="312"/>
        </pc:sldMkLst>
        <pc:spChg chg="del mod">
          <ac:chgData name="N Karasava" userId="S::nkarasava@ohacademy.co.uk::12f65518-b181-4aab-80be-597559a4f458" providerId="AD" clId="Web-{0E7B5EE1-1FE2-2081-FA05-2BBDCC1AEF5F}" dt="2024-04-25T14:16:20.323" v="15"/>
          <ac:spMkLst>
            <pc:docMk/>
            <pc:sldMk cId="1656318155" sldId="312"/>
            <ac:spMk id="5" creationId="{4BD79035-E1AD-7F1D-066D-9E7B1E19C18D}"/>
          </ac:spMkLst>
        </pc:spChg>
      </pc:sldChg>
      <pc:sldChg chg="delSp modSp">
        <pc:chgData name="N Karasava" userId="S::nkarasava@ohacademy.co.uk::12f65518-b181-4aab-80be-597559a4f458" providerId="AD" clId="Web-{0E7B5EE1-1FE2-2081-FA05-2BBDCC1AEF5F}" dt="2024-04-25T14:16:34.434" v="25"/>
        <pc:sldMkLst>
          <pc:docMk/>
          <pc:sldMk cId="1889131296" sldId="313"/>
        </pc:sldMkLst>
        <pc:spChg chg="del mod">
          <ac:chgData name="N Karasava" userId="S::nkarasava@ohacademy.co.uk::12f65518-b181-4aab-80be-597559a4f458" providerId="AD" clId="Web-{0E7B5EE1-1FE2-2081-FA05-2BBDCC1AEF5F}" dt="2024-04-25T14:16:34.434" v="25"/>
          <ac:spMkLst>
            <pc:docMk/>
            <pc:sldMk cId="1889131296" sldId="313"/>
            <ac:spMk id="7" creationId="{804EA246-24E9-D9FD-BDAF-3A8B2572B66C}"/>
          </ac:spMkLst>
        </pc:spChg>
      </pc:sldChg>
      <pc:sldChg chg="modSp">
        <pc:chgData name="N Karasava" userId="S::nkarasava@ohacademy.co.uk::12f65518-b181-4aab-80be-597559a4f458" providerId="AD" clId="Web-{0E7B5EE1-1FE2-2081-FA05-2BBDCC1AEF5F}" dt="2024-04-25T14:16:39.200" v="26" actId="20577"/>
        <pc:sldMkLst>
          <pc:docMk/>
          <pc:sldMk cId="3373384273" sldId="314"/>
        </pc:sldMkLst>
        <pc:spChg chg="mod">
          <ac:chgData name="N Karasava" userId="S::nkarasava@ohacademy.co.uk::12f65518-b181-4aab-80be-597559a4f458" providerId="AD" clId="Web-{0E7B5EE1-1FE2-2081-FA05-2BBDCC1AEF5F}" dt="2024-04-25T14:16:39.200" v="26" actId="20577"/>
          <ac:spMkLst>
            <pc:docMk/>
            <pc:sldMk cId="3373384273" sldId="314"/>
            <ac:spMk id="7" creationId="{804EA246-24E9-D9FD-BDAF-3A8B2572B66C}"/>
          </ac:spMkLst>
        </pc:spChg>
      </pc:sldChg>
    </pc:docChg>
  </pc:docChgLst>
  <pc:docChgLst>
    <pc:chgData name="N Karasava" userId="S::nkarasava@ohacademy.co.uk::12f65518-b181-4aab-80be-597559a4f458" providerId="AD" clId="Web-{01D6F744-3822-4037-ACA6-6F621122498B}"/>
    <pc:docChg chg="addSld modSld">
      <pc:chgData name="N Karasava" userId="S::nkarasava@ohacademy.co.uk::12f65518-b181-4aab-80be-597559a4f458" providerId="AD" clId="Web-{01D6F744-3822-4037-ACA6-6F621122498B}" dt="2023-10-20T13:36:56.180" v="4" actId="20577"/>
      <pc:docMkLst>
        <pc:docMk/>
      </pc:docMkLst>
      <pc:sldChg chg="delSp modSp add replId">
        <pc:chgData name="N Karasava" userId="S::nkarasava@ohacademy.co.uk::12f65518-b181-4aab-80be-597559a4f458" providerId="AD" clId="Web-{01D6F744-3822-4037-ACA6-6F621122498B}" dt="2023-10-20T13:36:56.180" v="4" actId="20577"/>
        <pc:sldMkLst>
          <pc:docMk/>
          <pc:sldMk cId="2492999104" sldId="278"/>
        </pc:sldMkLst>
        <pc:spChg chg="mod">
          <ac:chgData name="N Karasava" userId="S::nkarasava@ohacademy.co.uk::12f65518-b181-4aab-80be-597559a4f458" providerId="AD" clId="Web-{01D6F744-3822-4037-ACA6-6F621122498B}" dt="2023-10-20T13:36:56.180" v="4" actId="20577"/>
          <ac:spMkLst>
            <pc:docMk/>
            <pc:sldMk cId="2492999104" sldId="278"/>
            <ac:spMk id="2" creationId="{DCABFAAF-9774-BA95-F307-4FC014E78631}"/>
          </ac:spMkLst>
        </pc:spChg>
        <pc:picChg chg="del">
          <ac:chgData name="N Karasava" userId="S::nkarasava@ohacademy.co.uk::12f65518-b181-4aab-80be-597559a4f458" providerId="AD" clId="Web-{01D6F744-3822-4037-ACA6-6F621122498B}" dt="2023-10-20T13:36:51.415" v="1"/>
          <ac:picMkLst>
            <pc:docMk/>
            <pc:sldMk cId="2492999104" sldId="278"/>
            <ac:picMk id="4" creationId="{80E16F55-9742-1DE8-655B-441A64BE4BF1}"/>
          </ac:picMkLst>
        </pc:picChg>
      </pc:sldChg>
    </pc:docChg>
  </pc:docChgLst>
  <pc:docChgLst>
    <pc:chgData name="L Roberts" userId="S::lroberts@ohacademy.co.uk::bd6b7227-230d-44c8-b4fe-a13c6c7d9260" providerId="AD" clId="Web-{E627C6B8-7138-4026-BA81-E825EC905274}"/>
    <pc:docChg chg="addSld delSld sldOrd">
      <pc:chgData name="L Roberts" userId="S::lroberts@ohacademy.co.uk::bd6b7227-230d-44c8-b4fe-a13c6c7d9260" providerId="AD" clId="Web-{E627C6B8-7138-4026-BA81-E825EC905274}" dt="2024-03-30T09:44:13.497" v="6"/>
      <pc:docMkLst>
        <pc:docMk/>
      </pc:docMkLst>
      <pc:sldChg chg="del">
        <pc:chgData name="L Roberts" userId="S::lroberts@ohacademy.co.uk::bd6b7227-230d-44c8-b4fe-a13c6c7d9260" providerId="AD" clId="Web-{E627C6B8-7138-4026-BA81-E825EC905274}" dt="2024-03-30T09:44:00.840" v="2"/>
        <pc:sldMkLst>
          <pc:docMk/>
          <pc:sldMk cId="1954125503" sldId="286"/>
        </pc:sldMkLst>
      </pc:sldChg>
      <pc:sldChg chg="del ord">
        <pc:chgData name="L Roberts" userId="S::lroberts@ohacademy.co.uk::bd6b7227-230d-44c8-b4fe-a13c6c7d9260" providerId="AD" clId="Web-{E627C6B8-7138-4026-BA81-E825EC905274}" dt="2024-03-30T09:43:59.137" v="1"/>
        <pc:sldMkLst>
          <pc:docMk/>
          <pc:sldMk cId="3929488901" sldId="292"/>
        </pc:sldMkLst>
      </pc:sldChg>
      <pc:sldChg chg="del">
        <pc:chgData name="L Roberts" userId="S::lroberts@ohacademy.co.uk::bd6b7227-230d-44c8-b4fe-a13c6c7d9260" providerId="AD" clId="Web-{E627C6B8-7138-4026-BA81-E825EC905274}" dt="2024-03-30T09:44:06.778" v="4"/>
        <pc:sldMkLst>
          <pc:docMk/>
          <pc:sldMk cId="1260638067" sldId="295"/>
        </pc:sldMkLst>
      </pc:sldChg>
      <pc:sldChg chg="add">
        <pc:chgData name="L Roberts" userId="S::lroberts@ohacademy.co.uk::bd6b7227-230d-44c8-b4fe-a13c6c7d9260" providerId="AD" clId="Web-{E627C6B8-7138-4026-BA81-E825EC905274}" dt="2024-03-30T09:44:13.497" v="6"/>
        <pc:sldMkLst>
          <pc:docMk/>
          <pc:sldMk cId="1991475758" sldId="317"/>
        </pc:sldMkLst>
      </pc:sldChg>
      <pc:sldChg chg="add">
        <pc:chgData name="L Roberts" userId="S::lroberts@ohacademy.co.uk::bd6b7227-230d-44c8-b4fe-a13c6c7d9260" providerId="AD" clId="Web-{E627C6B8-7138-4026-BA81-E825EC905274}" dt="2024-03-30T09:44:13.450" v="5"/>
        <pc:sldMkLst>
          <pc:docMk/>
          <pc:sldMk cId="534810792" sldId="507"/>
        </pc:sldMkLst>
      </pc:sldChg>
      <pc:sldChg chg="del">
        <pc:chgData name="L Roberts" userId="S::lroberts@ohacademy.co.uk::bd6b7227-230d-44c8-b4fe-a13c6c7d9260" providerId="AD" clId="Web-{E627C6B8-7138-4026-BA81-E825EC905274}" dt="2024-03-30T09:44:03.372" v="3"/>
        <pc:sldMkLst>
          <pc:docMk/>
          <pc:sldMk cId="2980366058" sldId="525"/>
        </pc:sldMkLst>
      </pc:sldChg>
    </pc:docChg>
  </pc:docChgLst>
  <pc:docChgLst>
    <pc:chgData name="N Karasava" userId="S::nkarasava@ohacademy.co.uk::12f65518-b181-4aab-80be-597559a4f458" providerId="AD" clId="Web-{97C5C6A4-B0BF-4BB2-2F78-2EDA71872630}"/>
    <pc:docChg chg="addSld delSld modSld">
      <pc:chgData name="N Karasava" userId="S::nkarasava@ohacademy.co.uk::12f65518-b181-4aab-80be-597559a4f458" providerId="AD" clId="Web-{97C5C6A4-B0BF-4BB2-2F78-2EDA71872630}" dt="2024-04-26T12:25:05.311" v="22"/>
      <pc:docMkLst>
        <pc:docMk/>
      </pc:docMkLst>
      <pc:sldChg chg="add">
        <pc:chgData name="N Karasava" userId="S::nkarasava@ohacademy.co.uk::12f65518-b181-4aab-80be-597559a4f458" providerId="AD" clId="Web-{97C5C6A4-B0BF-4BB2-2F78-2EDA71872630}" dt="2024-04-26T12:25:05.264" v="18"/>
        <pc:sldMkLst>
          <pc:docMk/>
          <pc:sldMk cId="2076464741" sldId="260"/>
        </pc:sldMkLst>
      </pc:sldChg>
      <pc:sldChg chg="add">
        <pc:chgData name="N Karasava" userId="S::nkarasava@ohacademy.co.uk::12f65518-b181-4aab-80be-597559a4f458" providerId="AD" clId="Web-{97C5C6A4-B0BF-4BB2-2F78-2EDA71872630}" dt="2024-04-26T12:25:05.139" v="13"/>
        <pc:sldMkLst>
          <pc:docMk/>
          <pc:sldMk cId="861382783" sldId="265"/>
        </pc:sldMkLst>
      </pc:sldChg>
      <pc:sldChg chg="add">
        <pc:chgData name="N Karasava" userId="S::nkarasava@ohacademy.co.uk::12f65518-b181-4aab-80be-597559a4f458" providerId="AD" clId="Web-{97C5C6A4-B0BF-4BB2-2F78-2EDA71872630}" dt="2024-04-26T12:25:05.123" v="12"/>
        <pc:sldMkLst>
          <pc:docMk/>
          <pc:sldMk cId="3552525655" sldId="266"/>
        </pc:sldMkLst>
      </pc:sldChg>
      <pc:sldChg chg="add">
        <pc:chgData name="N Karasava" userId="S::nkarasava@ohacademy.co.uk::12f65518-b181-4aab-80be-597559a4f458" providerId="AD" clId="Web-{97C5C6A4-B0BF-4BB2-2F78-2EDA71872630}" dt="2024-04-26T12:25:05.279" v="20"/>
        <pc:sldMkLst>
          <pc:docMk/>
          <pc:sldMk cId="27950819" sldId="343"/>
        </pc:sldMkLst>
      </pc:sldChg>
      <pc:sldChg chg="add">
        <pc:chgData name="N Karasava" userId="S::nkarasava@ohacademy.co.uk::12f65518-b181-4aab-80be-597559a4f458" providerId="AD" clId="Web-{97C5C6A4-B0BF-4BB2-2F78-2EDA71872630}" dt="2024-04-26T12:25:05.295" v="21"/>
        <pc:sldMkLst>
          <pc:docMk/>
          <pc:sldMk cId="1484722300" sldId="344"/>
        </pc:sldMkLst>
      </pc:sldChg>
      <pc:sldChg chg="add">
        <pc:chgData name="N Karasava" userId="S::nkarasava@ohacademy.co.uk::12f65518-b181-4aab-80be-597559a4f458" providerId="AD" clId="Web-{97C5C6A4-B0BF-4BB2-2F78-2EDA71872630}" dt="2024-04-26T12:25:05.311" v="22"/>
        <pc:sldMkLst>
          <pc:docMk/>
          <pc:sldMk cId="480947220" sldId="345"/>
        </pc:sldMkLst>
      </pc:sldChg>
      <pc:sldChg chg="del">
        <pc:chgData name="N Karasava" userId="S::nkarasava@ohacademy.co.uk::12f65518-b181-4aab-80be-597559a4f458" providerId="AD" clId="Web-{97C5C6A4-B0BF-4BB2-2F78-2EDA71872630}" dt="2024-04-26T12:25:02.560" v="11"/>
        <pc:sldMkLst>
          <pc:docMk/>
          <pc:sldMk cId="3512172162" sldId="378"/>
        </pc:sldMkLst>
      </pc:sldChg>
      <pc:sldChg chg="del">
        <pc:chgData name="N Karasava" userId="S::nkarasava@ohacademy.co.uk::12f65518-b181-4aab-80be-597559a4f458" providerId="AD" clId="Web-{97C5C6A4-B0BF-4BB2-2F78-2EDA71872630}" dt="2024-04-26T12:24:59.310" v="7"/>
        <pc:sldMkLst>
          <pc:docMk/>
          <pc:sldMk cId="4042907702" sldId="379"/>
        </pc:sldMkLst>
      </pc:sldChg>
      <pc:sldChg chg="del">
        <pc:chgData name="N Karasava" userId="S::nkarasava@ohacademy.co.uk::12f65518-b181-4aab-80be-597559a4f458" providerId="AD" clId="Web-{97C5C6A4-B0BF-4BB2-2F78-2EDA71872630}" dt="2024-04-26T12:24:58.435" v="6"/>
        <pc:sldMkLst>
          <pc:docMk/>
          <pc:sldMk cId="1899448949" sldId="380"/>
        </pc:sldMkLst>
      </pc:sldChg>
      <pc:sldChg chg="del">
        <pc:chgData name="N Karasava" userId="S::nkarasava@ohacademy.co.uk::12f65518-b181-4aab-80be-597559a4f458" providerId="AD" clId="Web-{97C5C6A4-B0BF-4BB2-2F78-2EDA71872630}" dt="2024-04-26T12:24:57.717" v="5"/>
        <pc:sldMkLst>
          <pc:docMk/>
          <pc:sldMk cId="2673187740" sldId="381"/>
        </pc:sldMkLst>
      </pc:sldChg>
      <pc:sldChg chg="del">
        <pc:chgData name="N Karasava" userId="S::nkarasava@ohacademy.co.uk::12f65518-b181-4aab-80be-597559a4f458" providerId="AD" clId="Web-{97C5C6A4-B0BF-4BB2-2F78-2EDA71872630}" dt="2024-04-26T12:24:56.435" v="4"/>
        <pc:sldMkLst>
          <pc:docMk/>
          <pc:sldMk cId="1520994493" sldId="382"/>
        </pc:sldMkLst>
      </pc:sldChg>
      <pc:sldChg chg="del">
        <pc:chgData name="N Karasava" userId="S::nkarasava@ohacademy.co.uk::12f65518-b181-4aab-80be-597559a4f458" providerId="AD" clId="Web-{97C5C6A4-B0BF-4BB2-2F78-2EDA71872630}" dt="2024-04-26T12:24:55.920" v="3"/>
        <pc:sldMkLst>
          <pc:docMk/>
          <pc:sldMk cId="4019200177" sldId="383"/>
        </pc:sldMkLst>
      </pc:sldChg>
      <pc:sldChg chg="del">
        <pc:chgData name="N Karasava" userId="S::nkarasava@ohacademy.co.uk::12f65518-b181-4aab-80be-597559a4f458" providerId="AD" clId="Web-{97C5C6A4-B0BF-4BB2-2F78-2EDA71872630}" dt="2024-04-26T12:24:55.107" v="2"/>
        <pc:sldMkLst>
          <pc:docMk/>
          <pc:sldMk cId="3374930671" sldId="384"/>
        </pc:sldMkLst>
      </pc:sldChg>
      <pc:sldChg chg="modSp del">
        <pc:chgData name="N Karasava" userId="S::nkarasava@ohacademy.co.uk::12f65518-b181-4aab-80be-597559a4f458" providerId="AD" clId="Web-{97C5C6A4-B0BF-4BB2-2F78-2EDA71872630}" dt="2024-04-26T12:24:53.513" v="1"/>
        <pc:sldMkLst>
          <pc:docMk/>
          <pc:sldMk cId="2410425555" sldId="385"/>
        </pc:sldMkLst>
        <pc:spChg chg="mod">
          <ac:chgData name="N Karasava" userId="S::nkarasava@ohacademy.co.uk::12f65518-b181-4aab-80be-597559a4f458" providerId="AD" clId="Web-{97C5C6A4-B0BF-4BB2-2F78-2EDA71872630}" dt="2024-04-26T12:23:06.557" v="0" actId="1076"/>
          <ac:spMkLst>
            <pc:docMk/>
            <pc:sldMk cId="2410425555" sldId="385"/>
            <ac:spMk id="15" creationId="{00000000-0000-0000-0000-000000000000}"/>
          </ac:spMkLst>
        </pc:spChg>
      </pc:sldChg>
      <pc:sldChg chg="del">
        <pc:chgData name="N Karasava" userId="S::nkarasava@ohacademy.co.uk::12f65518-b181-4aab-80be-597559a4f458" providerId="AD" clId="Web-{97C5C6A4-B0BF-4BB2-2F78-2EDA71872630}" dt="2024-04-26T12:25:00.060" v="8"/>
        <pc:sldMkLst>
          <pc:docMk/>
          <pc:sldMk cId="2499573017" sldId="418"/>
        </pc:sldMkLst>
      </pc:sldChg>
      <pc:sldChg chg="del">
        <pc:chgData name="N Karasava" userId="S::nkarasava@ohacademy.co.uk::12f65518-b181-4aab-80be-597559a4f458" providerId="AD" clId="Web-{97C5C6A4-B0BF-4BB2-2F78-2EDA71872630}" dt="2024-04-26T12:25:01.623" v="10"/>
        <pc:sldMkLst>
          <pc:docMk/>
          <pc:sldMk cId="2597558341" sldId="420"/>
        </pc:sldMkLst>
      </pc:sldChg>
      <pc:sldChg chg="del">
        <pc:chgData name="N Karasava" userId="S::nkarasava@ohacademy.co.uk::12f65518-b181-4aab-80be-597559a4f458" providerId="AD" clId="Web-{97C5C6A4-B0BF-4BB2-2F78-2EDA71872630}" dt="2024-04-26T12:25:00.623" v="9"/>
        <pc:sldMkLst>
          <pc:docMk/>
          <pc:sldMk cId="2915123510" sldId="525"/>
        </pc:sldMkLst>
      </pc:sldChg>
      <pc:sldChg chg="add">
        <pc:chgData name="N Karasava" userId="S::nkarasava@ohacademy.co.uk::12f65518-b181-4aab-80be-597559a4f458" providerId="AD" clId="Web-{97C5C6A4-B0BF-4BB2-2F78-2EDA71872630}" dt="2024-04-26T12:25:05.139" v="14"/>
        <pc:sldMkLst>
          <pc:docMk/>
          <pc:sldMk cId="3105215659" sldId="525"/>
        </pc:sldMkLst>
      </pc:sldChg>
      <pc:sldChg chg="add">
        <pc:chgData name="N Karasava" userId="S::nkarasava@ohacademy.co.uk::12f65518-b181-4aab-80be-597559a4f458" providerId="AD" clId="Web-{97C5C6A4-B0BF-4BB2-2F78-2EDA71872630}" dt="2024-04-26T12:25:05.170" v="15"/>
        <pc:sldMkLst>
          <pc:docMk/>
          <pc:sldMk cId="4248294222" sldId="526"/>
        </pc:sldMkLst>
      </pc:sldChg>
      <pc:sldChg chg="add">
        <pc:chgData name="N Karasava" userId="S::nkarasava@ohacademy.co.uk::12f65518-b181-4aab-80be-597559a4f458" providerId="AD" clId="Web-{97C5C6A4-B0BF-4BB2-2F78-2EDA71872630}" dt="2024-04-26T12:25:05.217" v="16"/>
        <pc:sldMkLst>
          <pc:docMk/>
          <pc:sldMk cId="3649788897" sldId="527"/>
        </pc:sldMkLst>
      </pc:sldChg>
      <pc:sldChg chg="add">
        <pc:chgData name="N Karasava" userId="S::nkarasava@ohacademy.co.uk::12f65518-b181-4aab-80be-597559a4f458" providerId="AD" clId="Web-{97C5C6A4-B0BF-4BB2-2F78-2EDA71872630}" dt="2024-04-26T12:25:05.248" v="17"/>
        <pc:sldMkLst>
          <pc:docMk/>
          <pc:sldMk cId="888944672" sldId="528"/>
        </pc:sldMkLst>
      </pc:sldChg>
      <pc:sldChg chg="add">
        <pc:chgData name="N Karasava" userId="S::nkarasava@ohacademy.co.uk::12f65518-b181-4aab-80be-597559a4f458" providerId="AD" clId="Web-{97C5C6A4-B0BF-4BB2-2F78-2EDA71872630}" dt="2024-04-26T12:25:05.279" v="19"/>
        <pc:sldMkLst>
          <pc:docMk/>
          <pc:sldMk cId="1344247992" sldId="529"/>
        </pc:sldMkLst>
      </pc:sldChg>
    </pc:docChg>
  </pc:docChgLst>
  <pc:docChgLst>
    <pc:chgData name="L Roberts" userId="S::lroberts@ohacademy.co.uk::bd6b7227-230d-44c8-b4fe-a13c6c7d9260" providerId="AD" clId="Web-{EFCA2BBE-ABA7-434F-9A01-AE5845399989}"/>
    <pc:docChg chg="addSld delSld modSld sldOrd">
      <pc:chgData name="L Roberts" userId="S::lroberts@ohacademy.co.uk::bd6b7227-230d-44c8-b4fe-a13c6c7d9260" providerId="AD" clId="Web-{EFCA2BBE-ABA7-434F-9A01-AE5845399989}" dt="2023-10-20T18:51:19.115" v="129" actId="20577"/>
      <pc:docMkLst>
        <pc:docMk/>
      </pc:docMkLst>
      <pc:sldChg chg="del">
        <pc:chgData name="L Roberts" userId="S::lroberts@ohacademy.co.uk::bd6b7227-230d-44c8-b4fe-a13c6c7d9260" providerId="AD" clId="Web-{EFCA2BBE-ABA7-434F-9A01-AE5845399989}" dt="2023-10-20T18:49:09.066" v="73"/>
        <pc:sldMkLst>
          <pc:docMk/>
          <pc:sldMk cId="3934953376" sldId="279"/>
        </pc:sldMkLst>
      </pc:sldChg>
      <pc:sldChg chg="ord">
        <pc:chgData name="L Roberts" userId="S::lroberts@ohacademy.co.uk::bd6b7227-230d-44c8-b4fe-a13c6c7d9260" providerId="AD" clId="Web-{EFCA2BBE-ABA7-434F-9A01-AE5845399989}" dt="2023-10-20T18:48:55.690" v="72"/>
        <pc:sldMkLst>
          <pc:docMk/>
          <pc:sldMk cId="2440247911" sldId="280"/>
        </pc:sldMkLst>
      </pc:sldChg>
      <pc:sldChg chg="del">
        <pc:chgData name="L Roberts" userId="S::lroberts@ohacademy.co.uk::bd6b7227-230d-44c8-b4fe-a13c6c7d9260" providerId="AD" clId="Web-{EFCA2BBE-ABA7-434F-9A01-AE5845399989}" dt="2023-10-20T18:48:11.627" v="63"/>
        <pc:sldMkLst>
          <pc:docMk/>
          <pc:sldMk cId="1609646435" sldId="281"/>
        </pc:sldMkLst>
      </pc:sldChg>
      <pc:sldChg chg="del">
        <pc:chgData name="L Roberts" userId="S::lroberts@ohacademy.co.uk::bd6b7227-230d-44c8-b4fe-a13c6c7d9260" providerId="AD" clId="Web-{EFCA2BBE-ABA7-434F-9A01-AE5845399989}" dt="2023-10-20T18:48:11.627" v="64"/>
        <pc:sldMkLst>
          <pc:docMk/>
          <pc:sldMk cId="3058252043" sldId="282"/>
        </pc:sldMkLst>
      </pc:sldChg>
      <pc:sldChg chg="del">
        <pc:chgData name="L Roberts" userId="S::lroberts@ohacademy.co.uk::bd6b7227-230d-44c8-b4fe-a13c6c7d9260" providerId="AD" clId="Web-{EFCA2BBE-ABA7-434F-9A01-AE5845399989}" dt="2023-10-20T18:48:43.065" v="70"/>
        <pc:sldMkLst>
          <pc:docMk/>
          <pc:sldMk cId="4061381524" sldId="283"/>
        </pc:sldMkLst>
      </pc:sldChg>
      <pc:sldChg chg="del">
        <pc:chgData name="L Roberts" userId="S::lroberts@ohacademy.co.uk::bd6b7227-230d-44c8-b4fe-a13c6c7d9260" providerId="AD" clId="Web-{EFCA2BBE-ABA7-434F-9A01-AE5845399989}" dt="2023-10-20T18:47:49.939" v="60"/>
        <pc:sldMkLst>
          <pc:docMk/>
          <pc:sldMk cId="3436927132" sldId="284"/>
        </pc:sldMkLst>
      </pc:sldChg>
      <pc:sldChg chg="modSp add">
        <pc:chgData name="L Roberts" userId="S::lroberts@ohacademy.co.uk::bd6b7227-230d-44c8-b4fe-a13c6c7d9260" providerId="AD" clId="Web-{EFCA2BBE-ABA7-434F-9A01-AE5845399989}" dt="2023-10-20T18:50:37.661" v="112" actId="20577"/>
        <pc:sldMkLst>
          <pc:docMk/>
          <pc:sldMk cId="1954125503" sldId="286"/>
        </pc:sldMkLst>
        <pc:spChg chg="mod">
          <ac:chgData name="L Roberts" userId="S::lroberts@ohacademy.co.uk::bd6b7227-230d-44c8-b4fe-a13c6c7d9260" providerId="AD" clId="Web-{EFCA2BBE-ABA7-434F-9A01-AE5845399989}" dt="2023-10-20T18:50:37.661" v="112" actId="20577"/>
          <ac:spMkLst>
            <pc:docMk/>
            <pc:sldMk cId="1954125503" sldId="286"/>
            <ac:spMk id="5" creationId="{462C1174-EA70-C596-2684-1A3F7869DDD7}"/>
          </ac:spMkLst>
        </pc:spChg>
      </pc:sldChg>
      <pc:sldChg chg="add del">
        <pc:chgData name="L Roberts" userId="S::lroberts@ohacademy.co.uk::bd6b7227-230d-44c8-b4fe-a13c6c7d9260" providerId="AD" clId="Web-{EFCA2BBE-ABA7-434F-9A01-AE5845399989}" dt="2023-10-20T18:48:53.628" v="71"/>
        <pc:sldMkLst>
          <pc:docMk/>
          <pc:sldMk cId="3985839453" sldId="287"/>
        </pc:sldMkLst>
      </pc:sldChg>
      <pc:sldChg chg="addSp modSp add">
        <pc:chgData name="L Roberts" userId="S::lroberts@ohacademy.co.uk::bd6b7227-230d-44c8-b4fe-a13c6c7d9260" providerId="AD" clId="Web-{EFCA2BBE-ABA7-434F-9A01-AE5845399989}" dt="2023-10-20T18:48:37.987" v="69" actId="20577"/>
        <pc:sldMkLst>
          <pc:docMk/>
          <pc:sldMk cId="268480551" sldId="288"/>
        </pc:sldMkLst>
        <pc:spChg chg="add mod">
          <ac:chgData name="L Roberts" userId="S::lroberts@ohacademy.co.uk::bd6b7227-230d-44c8-b4fe-a13c6c7d9260" providerId="AD" clId="Web-{EFCA2BBE-ABA7-434F-9A01-AE5845399989}" dt="2023-10-20T18:48:37.987" v="69" actId="20577"/>
          <ac:spMkLst>
            <pc:docMk/>
            <pc:sldMk cId="268480551" sldId="288"/>
            <ac:spMk id="17" creationId="{0653EDA4-2A79-131F-52A4-E09F96D49C54}"/>
          </ac:spMkLst>
        </pc:spChg>
      </pc:sldChg>
      <pc:sldChg chg="add">
        <pc:chgData name="L Roberts" userId="S::lroberts@ohacademy.co.uk::bd6b7227-230d-44c8-b4fe-a13c6c7d9260" providerId="AD" clId="Web-{EFCA2BBE-ABA7-434F-9A01-AE5845399989}" dt="2023-10-20T18:43:32.637" v="3"/>
        <pc:sldMkLst>
          <pc:docMk/>
          <pc:sldMk cId="2771947949" sldId="289"/>
        </pc:sldMkLst>
      </pc:sldChg>
      <pc:sldChg chg="add del">
        <pc:chgData name="L Roberts" userId="S::lroberts@ohacademy.co.uk::bd6b7227-230d-44c8-b4fe-a13c6c7d9260" providerId="AD" clId="Web-{EFCA2BBE-ABA7-434F-9A01-AE5845399989}" dt="2023-10-20T18:48:05.064" v="62"/>
        <pc:sldMkLst>
          <pc:docMk/>
          <pc:sldMk cId="168139241" sldId="290"/>
        </pc:sldMkLst>
      </pc:sldChg>
      <pc:sldChg chg="add del">
        <pc:chgData name="L Roberts" userId="S::lroberts@ohacademy.co.uk::bd6b7227-230d-44c8-b4fe-a13c6c7d9260" providerId="AD" clId="Web-{EFCA2BBE-ABA7-434F-9A01-AE5845399989}" dt="2023-10-20T18:48:03.174" v="61"/>
        <pc:sldMkLst>
          <pc:docMk/>
          <pc:sldMk cId="1947152267" sldId="291"/>
        </pc:sldMkLst>
      </pc:sldChg>
      <pc:sldChg chg="addSp delSp modSp add">
        <pc:chgData name="L Roberts" userId="S::lroberts@ohacademy.co.uk::bd6b7227-230d-44c8-b4fe-a13c6c7d9260" providerId="AD" clId="Web-{EFCA2BBE-ABA7-434F-9A01-AE5845399989}" dt="2023-10-20T18:51:19.115" v="129" actId="20577"/>
        <pc:sldMkLst>
          <pc:docMk/>
          <pc:sldMk cId="3929488901" sldId="292"/>
        </pc:sldMkLst>
        <pc:spChg chg="add del mod">
          <ac:chgData name="L Roberts" userId="S::lroberts@ohacademy.co.uk::bd6b7227-230d-44c8-b4fe-a13c6c7d9260" providerId="AD" clId="Web-{EFCA2BBE-ABA7-434F-9A01-AE5845399989}" dt="2023-10-20T18:51:19.115" v="129" actId="20577"/>
          <ac:spMkLst>
            <pc:docMk/>
            <pc:sldMk cId="3929488901" sldId="292"/>
            <ac:spMk id="4" creationId="{6F358158-CF8D-9CA2-D6EB-F2712F091C34}"/>
          </ac:spMkLst>
        </pc:spChg>
        <pc:spChg chg="mod">
          <ac:chgData name="L Roberts" userId="S::lroberts@ohacademy.co.uk::bd6b7227-230d-44c8-b4fe-a13c6c7d9260" providerId="AD" clId="Web-{EFCA2BBE-ABA7-434F-9A01-AE5845399989}" dt="2023-10-20T18:47:42.220" v="59" actId="20577"/>
          <ac:spMkLst>
            <pc:docMk/>
            <pc:sldMk cId="3929488901" sldId="292"/>
            <ac:spMk id="16" creationId="{D32C41CD-6C8C-0327-3189-062D97A81E33}"/>
          </ac:spMkLst>
        </pc:spChg>
      </pc:sldChg>
      <pc:sldChg chg="modSp add">
        <pc:chgData name="L Roberts" userId="S::lroberts@ohacademy.co.uk::bd6b7227-230d-44c8-b4fe-a13c6c7d9260" providerId="AD" clId="Web-{EFCA2BBE-ABA7-434F-9A01-AE5845399989}" dt="2023-10-20T18:47:33.939" v="55" actId="20577"/>
        <pc:sldMkLst>
          <pc:docMk/>
          <pc:sldMk cId="2740508882" sldId="293"/>
        </pc:sldMkLst>
        <pc:spChg chg="mod">
          <ac:chgData name="L Roberts" userId="S::lroberts@ohacademy.co.uk::bd6b7227-230d-44c8-b4fe-a13c6c7d9260" providerId="AD" clId="Web-{EFCA2BBE-ABA7-434F-9A01-AE5845399989}" dt="2023-10-20T18:47:33.939" v="55" actId="20577"/>
          <ac:spMkLst>
            <pc:docMk/>
            <pc:sldMk cId="2740508882" sldId="293"/>
            <ac:spMk id="9" creationId="{D922F654-5828-B20E-4BD4-FC2B2E35F93D}"/>
          </ac:spMkLst>
        </pc:spChg>
      </pc:sldChg>
      <pc:sldChg chg="modSp add">
        <pc:chgData name="L Roberts" userId="S::lroberts@ohacademy.co.uk::bd6b7227-230d-44c8-b4fe-a13c6c7d9260" providerId="AD" clId="Web-{EFCA2BBE-ABA7-434F-9A01-AE5845399989}" dt="2023-10-20T18:46:07.203" v="29" actId="20577"/>
        <pc:sldMkLst>
          <pc:docMk/>
          <pc:sldMk cId="143412886" sldId="294"/>
        </pc:sldMkLst>
        <pc:spChg chg="mod">
          <ac:chgData name="L Roberts" userId="S::lroberts@ohacademy.co.uk::bd6b7227-230d-44c8-b4fe-a13c6c7d9260" providerId="AD" clId="Web-{EFCA2BBE-ABA7-434F-9A01-AE5845399989}" dt="2023-10-20T18:46:07.203" v="29" actId="20577"/>
          <ac:spMkLst>
            <pc:docMk/>
            <pc:sldMk cId="143412886" sldId="294"/>
            <ac:spMk id="6" creationId="{F3866C31-0780-0D73-241E-EE05A61E3BEA}"/>
          </ac:spMkLst>
        </pc:spChg>
      </pc:sldChg>
      <pc:sldChg chg="modSp add">
        <pc:chgData name="L Roberts" userId="S::lroberts@ohacademy.co.uk::bd6b7227-230d-44c8-b4fe-a13c6c7d9260" providerId="AD" clId="Web-{EFCA2BBE-ABA7-434F-9A01-AE5845399989}" dt="2023-10-20T18:50:42.067" v="114" actId="20577"/>
        <pc:sldMkLst>
          <pc:docMk/>
          <pc:sldMk cId="1260638067" sldId="295"/>
        </pc:sldMkLst>
        <pc:spChg chg="mod">
          <ac:chgData name="L Roberts" userId="S::lroberts@ohacademy.co.uk::bd6b7227-230d-44c8-b4fe-a13c6c7d9260" providerId="AD" clId="Web-{EFCA2BBE-ABA7-434F-9A01-AE5845399989}" dt="2023-10-20T18:45:32.249" v="22" actId="20577"/>
          <ac:spMkLst>
            <pc:docMk/>
            <pc:sldMk cId="1260638067" sldId="295"/>
            <ac:spMk id="6" creationId="{F3866C31-0780-0D73-241E-EE05A61E3BEA}"/>
          </ac:spMkLst>
        </pc:spChg>
        <pc:spChg chg="mod">
          <ac:chgData name="L Roberts" userId="S::lroberts@ohacademy.co.uk::bd6b7227-230d-44c8-b4fe-a13c6c7d9260" providerId="AD" clId="Web-{EFCA2BBE-ABA7-434F-9A01-AE5845399989}" dt="2023-10-20T18:50:42.067" v="114" actId="20577"/>
          <ac:spMkLst>
            <pc:docMk/>
            <pc:sldMk cId="1260638067" sldId="295"/>
            <ac:spMk id="7" creationId="{FAC01E74-2C7B-BDB2-A0A7-940AA74B1685}"/>
          </ac:spMkLst>
        </pc:spChg>
      </pc:sldChg>
      <pc:sldChg chg="add">
        <pc:chgData name="L Roberts" userId="S::lroberts@ohacademy.co.uk::bd6b7227-230d-44c8-b4fe-a13c6c7d9260" providerId="AD" clId="Web-{EFCA2BBE-ABA7-434F-9A01-AE5845399989}" dt="2023-10-20T18:48:18.533" v="65"/>
        <pc:sldMkLst>
          <pc:docMk/>
          <pc:sldMk cId="1781689496" sldId="296"/>
        </pc:sldMkLst>
      </pc:sldChg>
      <pc:sldChg chg="add">
        <pc:chgData name="L Roberts" userId="S::lroberts@ohacademy.co.uk::bd6b7227-230d-44c8-b4fe-a13c6c7d9260" providerId="AD" clId="Web-{EFCA2BBE-ABA7-434F-9A01-AE5845399989}" dt="2023-10-20T18:48:18.580" v="66"/>
        <pc:sldMkLst>
          <pc:docMk/>
          <pc:sldMk cId="3517137688" sldId="297"/>
        </pc:sldMkLst>
      </pc:sldChg>
    </pc:docChg>
  </pc:docChgLst>
  <pc:docChgLst>
    <pc:chgData name="A Freel" userId="S::afreel@ohacademy.co.uk::f6dead3d-cc44-4b49-aee1-60fe86f08dbd" providerId="AD" clId="Web-{75EF8C53-6EDE-4D39-7C93-A660843A6FE1}"/>
    <pc:docChg chg="addSld delSld modSld sldOrd">
      <pc:chgData name="A Freel" userId="S::afreel@ohacademy.co.uk::f6dead3d-cc44-4b49-aee1-60fe86f08dbd" providerId="AD" clId="Web-{75EF8C53-6EDE-4D39-7C93-A660843A6FE1}" dt="2024-03-09T09:46:33.136" v="305" actId="20577"/>
      <pc:docMkLst>
        <pc:docMk/>
      </pc:docMkLst>
      <pc:sldChg chg="addSp modSp">
        <pc:chgData name="A Freel" userId="S::afreel@ohacademy.co.uk::f6dead3d-cc44-4b49-aee1-60fe86f08dbd" providerId="AD" clId="Web-{75EF8C53-6EDE-4D39-7C93-A660843A6FE1}" dt="2024-03-07T19:55:30.160" v="13" actId="1076"/>
        <pc:sldMkLst>
          <pc:docMk/>
          <pc:sldMk cId="3445115411" sldId="263"/>
        </pc:sldMkLst>
        <pc:spChg chg="mod">
          <ac:chgData name="A Freel" userId="S::afreel@ohacademy.co.uk::f6dead3d-cc44-4b49-aee1-60fe86f08dbd" providerId="AD" clId="Web-{75EF8C53-6EDE-4D39-7C93-A660843A6FE1}" dt="2024-03-07T19:55:30.160" v="13" actId="1076"/>
          <ac:spMkLst>
            <pc:docMk/>
            <pc:sldMk cId="3445115411" sldId="263"/>
            <ac:spMk id="3" creationId="{DCD2A9AE-8C14-09DB-518E-15242DC61215}"/>
          </ac:spMkLst>
        </pc:spChg>
        <pc:picChg chg="add mod">
          <ac:chgData name="A Freel" userId="S::afreel@ohacademy.co.uk::f6dead3d-cc44-4b49-aee1-60fe86f08dbd" providerId="AD" clId="Web-{75EF8C53-6EDE-4D39-7C93-A660843A6FE1}" dt="2024-03-07T19:55:15.377" v="2" actId="1076"/>
          <ac:picMkLst>
            <pc:docMk/>
            <pc:sldMk cId="3445115411" sldId="263"/>
            <ac:picMk id="4" creationId="{845259F0-0D1E-C774-1098-A1B01F9B3E25}"/>
          </ac:picMkLst>
        </pc:picChg>
      </pc:sldChg>
      <pc:sldChg chg="del">
        <pc:chgData name="A Freel" userId="S::afreel@ohacademy.co.uk::f6dead3d-cc44-4b49-aee1-60fe86f08dbd" providerId="AD" clId="Web-{75EF8C53-6EDE-4D39-7C93-A660843A6FE1}" dt="2024-03-08T14:51:50.940" v="189"/>
        <pc:sldMkLst>
          <pc:docMk/>
          <pc:sldMk cId="29730717" sldId="318"/>
        </pc:sldMkLst>
      </pc:sldChg>
      <pc:sldChg chg="del">
        <pc:chgData name="A Freel" userId="S::afreel@ohacademy.co.uk::f6dead3d-cc44-4b49-aee1-60fe86f08dbd" providerId="AD" clId="Web-{75EF8C53-6EDE-4D39-7C93-A660843A6FE1}" dt="2024-03-08T14:51:50.174" v="188"/>
        <pc:sldMkLst>
          <pc:docMk/>
          <pc:sldMk cId="2616173769" sldId="319"/>
        </pc:sldMkLst>
      </pc:sldChg>
      <pc:sldChg chg="del">
        <pc:chgData name="A Freel" userId="S::afreel@ohacademy.co.uk::f6dead3d-cc44-4b49-aee1-60fe86f08dbd" providerId="AD" clId="Web-{75EF8C53-6EDE-4D39-7C93-A660843A6FE1}" dt="2024-03-08T14:51:49.252" v="187"/>
        <pc:sldMkLst>
          <pc:docMk/>
          <pc:sldMk cId="3051416275" sldId="320"/>
        </pc:sldMkLst>
      </pc:sldChg>
      <pc:sldChg chg="del">
        <pc:chgData name="A Freel" userId="S::afreel@ohacademy.co.uk::f6dead3d-cc44-4b49-aee1-60fe86f08dbd" providerId="AD" clId="Web-{75EF8C53-6EDE-4D39-7C93-A660843A6FE1}" dt="2024-03-08T14:51:48.533" v="186"/>
        <pc:sldMkLst>
          <pc:docMk/>
          <pc:sldMk cId="871598780" sldId="321"/>
        </pc:sldMkLst>
      </pc:sldChg>
      <pc:sldChg chg="del">
        <pc:chgData name="A Freel" userId="S::afreel@ohacademy.co.uk::f6dead3d-cc44-4b49-aee1-60fe86f08dbd" providerId="AD" clId="Web-{75EF8C53-6EDE-4D39-7C93-A660843A6FE1}" dt="2024-03-08T14:51:51.659" v="190"/>
        <pc:sldMkLst>
          <pc:docMk/>
          <pc:sldMk cId="3856763049" sldId="322"/>
        </pc:sldMkLst>
      </pc:sldChg>
      <pc:sldChg chg="del">
        <pc:chgData name="A Freel" userId="S::afreel@ohacademy.co.uk::f6dead3d-cc44-4b49-aee1-60fe86f08dbd" providerId="AD" clId="Web-{75EF8C53-6EDE-4D39-7C93-A660843A6FE1}" dt="2024-03-08T14:51:52.753" v="191"/>
        <pc:sldMkLst>
          <pc:docMk/>
          <pc:sldMk cId="1290192722" sldId="323"/>
        </pc:sldMkLst>
      </pc:sldChg>
      <pc:sldChg chg="del">
        <pc:chgData name="A Freel" userId="S::afreel@ohacademy.co.uk::f6dead3d-cc44-4b49-aee1-60fe86f08dbd" providerId="AD" clId="Web-{75EF8C53-6EDE-4D39-7C93-A660843A6FE1}" dt="2024-03-08T14:51:53.784" v="192"/>
        <pc:sldMkLst>
          <pc:docMk/>
          <pc:sldMk cId="2539401094" sldId="324"/>
        </pc:sldMkLst>
      </pc:sldChg>
      <pc:sldChg chg="modSp">
        <pc:chgData name="A Freel" userId="S::afreel@ohacademy.co.uk::f6dead3d-cc44-4b49-aee1-60fe86f08dbd" providerId="AD" clId="Web-{75EF8C53-6EDE-4D39-7C93-A660843A6FE1}" dt="2024-03-09T09:35:38.695" v="193" actId="1076"/>
        <pc:sldMkLst>
          <pc:docMk/>
          <pc:sldMk cId="600759218" sldId="369"/>
        </pc:sldMkLst>
        <pc:spChg chg="mod">
          <ac:chgData name="A Freel" userId="S::afreel@ohacademy.co.uk::f6dead3d-cc44-4b49-aee1-60fe86f08dbd" providerId="AD" clId="Web-{75EF8C53-6EDE-4D39-7C93-A660843A6FE1}" dt="2024-03-09T09:35:38.695" v="193" actId="1076"/>
          <ac:spMkLst>
            <pc:docMk/>
            <pc:sldMk cId="600759218" sldId="369"/>
            <ac:spMk id="3" creationId="{B7EDB719-5E26-37D5-316D-58454C5B99BF}"/>
          </ac:spMkLst>
        </pc:spChg>
      </pc:sldChg>
      <pc:sldChg chg="addSp delSp modSp new mod setBg">
        <pc:chgData name="A Freel" userId="S::afreel@ohacademy.co.uk::f6dead3d-cc44-4b49-aee1-60fe86f08dbd" providerId="AD" clId="Web-{75EF8C53-6EDE-4D39-7C93-A660843A6FE1}" dt="2024-03-08T14:49:20.585" v="185" actId="1076"/>
        <pc:sldMkLst>
          <pc:docMk/>
          <pc:sldMk cId="3945692973" sldId="511"/>
        </pc:sldMkLst>
        <pc:spChg chg="del">
          <ac:chgData name="A Freel" userId="S::afreel@ohacademy.co.uk::f6dead3d-cc44-4b49-aee1-60fe86f08dbd" providerId="AD" clId="Web-{75EF8C53-6EDE-4D39-7C93-A660843A6FE1}" dt="2024-03-08T13:41:47.870" v="15"/>
          <ac:spMkLst>
            <pc:docMk/>
            <pc:sldMk cId="3945692973" sldId="511"/>
            <ac:spMk id="2" creationId="{E49F6B22-B378-3F49-9E22-D5BA2AC88A72}"/>
          </ac:spMkLst>
        </pc:spChg>
        <pc:spChg chg="del">
          <ac:chgData name="A Freel" userId="S::afreel@ohacademy.co.uk::f6dead3d-cc44-4b49-aee1-60fe86f08dbd" providerId="AD" clId="Web-{75EF8C53-6EDE-4D39-7C93-A660843A6FE1}" dt="2024-03-08T13:41:49.870" v="16"/>
          <ac:spMkLst>
            <pc:docMk/>
            <pc:sldMk cId="3945692973" sldId="511"/>
            <ac:spMk id="3" creationId="{DD538E73-A970-B834-D62B-26653204180E}"/>
          </ac:spMkLst>
        </pc:spChg>
        <pc:spChg chg="add mod">
          <ac:chgData name="A Freel" userId="S::afreel@ohacademy.co.uk::f6dead3d-cc44-4b49-aee1-60fe86f08dbd" providerId="AD" clId="Web-{75EF8C53-6EDE-4D39-7C93-A660843A6FE1}" dt="2024-03-08T13:43:47.201" v="27" actId="20577"/>
          <ac:spMkLst>
            <pc:docMk/>
            <pc:sldMk cId="3945692973" sldId="511"/>
            <ac:spMk id="4" creationId="{0699684C-6D0C-73D5-3968-B291FA43A7E7}"/>
          </ac:spMkLst>
        </pc:spChg>
        <pc:spChg chg="add mod">
          <ac:chgData name="A Freel" userId="S::afreel@ohacademy.co.uk::f6dead3d-cc44-4b49-aee1-60fe86f08dbd" providerId="AD" clId="Web-{75EF8C53-6EDE-4D39-7C93-A660843A6FE1}" dt="2024-03-08T13:44:13.749" v="37" actId="20577"/>
          <ac:spMkLst>
            <pc:docMk/>
            <pc:sldMk cId="3945692973" sldId="511"/>
            <ac:spMk id="5" creationId="{CD28BB37-70FD-A0DA-F38A-F2E7C3A59CED}"/>
          </ac:spMkLst>
        </pc:spChg>
        <pc:spChg chg="add mod">
          <ac:chgData name="A Freel" userId="S::afreel@ohacademy.co.uk::f6dead3d-cc44-4b49-aee1-60fe86f08dbd" providerId="AD" clId="Web-{75EF8C53-6EDE-4D39-7C93-A660843A6FE1}" dt="2024-03-08T14:49:00.350" v="182" actId="1076"/>
          <ac:spMkLst>
            <pc:docMk/>
            <pc:sldMk cId="3945692973" sldId="511"/>
            <ac:spMk id="6" creationId="{3EC72FB8-94B1-5B01-9905-F15CA0D90A9D}"/>
          </ac:spMkLst>
        </pc:spChg>
        <pc:picChg chg="add mod">
          <ac:chgData name="A Freel" userId="S::afreel@ohacademy.co.uk::f6dead3d-cc44-4b49-aee1-60fe86f08dbd" providerId="AD" clId="Web-{75EF8C53-6EDE-4D39-7C93-A660843A6FE1}" dt="2024-03-08T14:49:03.787" v="183" actId="1076"/>
          <ac:picMkLst>
            <pc:docMk/>
            <pc:sldMk cId="3945692973" sldId="511"/>
            <ac:picMk id="2" creationId="{3600CEB0-B3DD-43E3-70AC-4E133B848582}"/>
          </ac:picMkLst>
        </pc:picChg>
        <pc:picChg chg="add mod">
          <ac:chgData name="A Freel" userId="S::afreel@ohacademy.co.uk::f6dead3d-cc44-4b49-aee1-60fe86f08dbd" providerId="AD" clId="Web-{75EF8C53-6EDE-4D39-7C93-A660843A6FE1}" dt="2024-03-08T14:49:20.585" v="185" actId="1076"/>
          <ac:picMkLst>
            <pc:docMk/>
            <pc:sldMk cId="3945692973" sldId="511"/>
            <ac:picMk id="3" creationId="{E0B77A23-EA27-CBA2-7F53-116B3718E00A}"/>
          </ac:picMkLst>
        </pc:picChg>
      </pc:sldChg>
      <pc:sldChg chg="addSp modSp add ord replId">
        <pc:chgData name="A Freel" userId="S::afreel@ohacademy.co.uk::f6dead3d-cc44-4b49-aee1-60fe86f08dbd" providerId="AD" clId="Web-{75EF8C53-6EDE-4D39-7C93-A660843A6FE1}" dt="2024-03-09T09:46:33.136" v="305" actId="20577"/>
        <pc:sldMkLst>
          <pc:docMk/>
          <pc:sldMk cId="2941148727" sldId="512"/>
        </pc:sldMkLst>
        <pc:spChg chg="add mod">
          <ac:chgData name="A Freel" userId="S::afreel@ohacademy.co.uk::f6dead3d-cc44-4b49-aee1-60fe86f08dbd" providerId="AD" clId="Web-{75EF8C53-6EDE-4D39-7C93-A660843A6FE1}" dt="2024-03-09T09:45:15.068" v="241"/>
          <ac:spMkLst>
            <pc:docMk/>
            <pc:sldMk cId="2941148727" sldId="512"/>
            <ac:spMk id="2" creationId="{95FF62D0-392F-ED38-C8DF-85AC069958F7}"/>
          </ac:spMkLst>
        </pc:spChg>
        <pc:spChg chg="add mod">
          <ac:chgData name="A Freel" userId="S::afreel@ohacademy.co.uk::f6dead3d-cc44-4b49-aee1-60fe86f08dbd" providerId="AD" clId="Web-{75EF8C53-6EDE-4D39-7C93-A660843A6FE1}" dt="2024-03-09T09:46:33.136" v="305" actId="20577"/>
          <ac:spMkLst>
            <pc:docMk/>
            <pc:sldMk cId="2941148727" sldId="512"/>
            <ac:spMk id="6" creationId="{CFA0CA36-5535-2562-6AA4-E61BC5296764}"/>
          </ac:spMkLst>
        </pc:spChg>
        <pc:picChg chg="add mod">
          <ac:chgData name="A Freel" userId="S::afreel@ohacademy.co.uk::f6dead3d-cc44-4b49-aee1-60fe86f08dbd" providerId="AD" clId="Web-{75EF8C53-6EDE-4D39-7C93-A660843A6FE1}" dt="2024-03-08T13:49:27.756" v="67" actId="1076"/>
          <ac:picMkLst>
            <pc:docMk/>
            <pc:sldMk cId="2941148727" sldId="512"/>
            <ac:picMk id="3" creationId="{96CE11A9-30F3-E644-FABD-56E8BADD479C}"/>
          </ac:picMkLst>
        </pc:picChg>
      </pc:sldChg>
      <pc:sldChg chg="addSp modSp add replId">
        <pc:chgData name="A Freel" userId="S::afreel@ohacademy.co.uk::f6dead3d-cc44-4b49-aee1-60fe86f08dbd" providerId="AD" clId="Web-{75EF8C53-6EDE-4D39-7C93-A660843A6FE1}" dt="2024-03-08T14:34:45.914" v="173" actId="1076"/>
        <pc:sldMkLst>
          <pc:docMk/>
          <pc:sldMk cId="1875037536" sldId="513"/>
        </pc:sldMkLst>
        <pc:spChg chg="add mod">
          <ac:chgData name="A Freel" userId="S::afreel@ohacademy.co.uk::f6dead3d-cc44-4b49-aee1-60fe86f08dbd" providerId="AD" clId="Web-{75EF8C53-6EDE-4D39-7C93-A660843A6FE1}" dt="2024-03-08T14:34:45.914" v="173" actId="1076"/>
          <ac:spMkLst>
            <pc:docMk/>
            <pc:sldMk cId="1875037536" sldId="513"/>
            <ac:spMk id="6" creationId="{9786396C-10A7-2080-2A83-7C7AD7BA0000}"/>
          </ac:spMkLst>
        </pc:spChg>
        <pc:picChg chg="add mod">
          <ac:chgData name="A Freel" userId="S::afreel@ohacademy.co.uk::f6dead3d-cc44-4b49-aee1-60fe86f08dbd" providerId="AD" clId="Web-{75EF8C53-6EDE-4D39-7C93-A660843A6FE1}" dt="2024-03-08T14:34:42.523" v="172" actId="1076"/>
          <ac:picMkLst>
            <pc:docMk/>
            <pc:sldMk cId="1875037536" sldId="513"/>
            <ac:picMk id="2" creationId="{A15CF0C4-A0B7-306C-4862-21F39F087901}"/>
          </ac:picMkLst>
        </pc:picChg>
        <pc:picChg chg="add mod">
          <ac:chgData name="A Freel" userId="S::afreel@ohacademy.co.uk::f6dead3d-cc44-4b49-aee1-60fe86f08dbd" providerId="AD" clId="Web-{75EF8C53-6EDE-4D39-7C93-A660843A6FE1}" dt="2024-03-08T14:32:28.045" v="111" actId="1076"/>
          <ac:picMkLst>
            <pc:docMk/>
            <pc:sldMk cId="1875037536" sldId="513"/>
            <ac:picMk id="3" creationId="{2D4D4DE6-06AD-3995-4D11-70BE2416C13E}"/>
          </ac:picMkLst>
        </pc:picChg>
      </pc:sldChg>
      <pc:sldChg chg="addSp delSp modSp add ord replId">
        <pc:chgData name="A Freel" userId="S::afreel@ohacademy.co.uk::f6dead3d-cc44-4b49-aee1-60fe86f08dbd" providerId="AD" clId="Web-{75EF8C53-6EDE-4D39-7C93-A660843A6FE1}" dt="2024-03-08T14:34:57.009" v="175"/>
        <pc:sldMkLst>
          <pc:docMk/>
          <pc:sldMk cId="2632866947" sldId="514"/>
        </pc:sldMkLst>
        <pc:spChg chg="add mod">
          <ac:chgData name="A Freel" userId="S::afreel@ohacademy.co.uk::f6dead3d-cc44-4b49-aee1-60fe86f08dbd" providerId="AD" clId="Web-{75EF8C53-6EDE-4D39-7C93-A660843A6FE1}" dt="2024-03-08T14:29:54.065" v="100" actId="14100"/>
          <ac:spMkLst>
            <pc:docMk/>
            <pc:sldMk cId="2632866947" sldId="514"/>
            <ac:spMk id="2" creationId="{496C552A-0A48-1282-6BAB-97144CAF288D}"/>
          </ac:spMkLst>
        </pc:spChg>
        <pc:spChg chg="add mod">
          <ac:chgData name="A Freel" userId="S::afreel@ohacademy.co.uk::f6dead3d-cc44-4b49-aee1-60fe86f08dbd" providerId="AD" clId="Web-{75EF8C53-6EDE-4D39-7C93-A660843A6FE1}" dt="2024-03-08T14:30:20.833" v="106" actId="20577"/>
          <ac:spMkLst>
            <pc:docMk/>
            <pc:sldMk cId="2632866947" sldId="514"/>
            <ac:spMk id="3" creationId="{3AB9E05E-D82A-E963-8485-5406570A8DAE}"/>
          </ac:spMkLst>
        </pc:spChg>
        <pc:picChg chg="add del mod">
          <ac:chgData name="A Freel" userId="S::afreel@ohacademy.co.uk::f6dead3d-cc44-4b49-aee1-60fe86f08dbd" providerId="AD" clId="Web-{75EF8C53-6EDE-4D39-7C93-A660843A6FE1}" dt="2024-03-08T14:30:04.550" v="103"/>
          <ac:picMkLst>
            <pc:docMk/>
            <pc:sldMk cId="2632866947" sldId="514"/>
            <ac:picMk id="6" creationId="{F1A39C5D-6AA3-6362-9D52-0C17EB53E72C}"/>
          </ac:picMkLst>
        </pc:picChg>
        <pc:cxnChg chg="add mod">
          <ac:chgData name="A Freel" userId="S::afreel@ohacademy.co.uk::f6dead3d-cc44-4b49-aee1-60fe86f08dbd" providerId="AD" clId="Web-{75EF8C53-6EDE-4D39-7C93-A660843A6FE1}" dt="2024-03-08T14:30:50.647" v="109" actId="14100"/>
          <ac:cxnSpMkLst>
            <pc:docMk/>
            <pc:sldMk cId="2632866947" sldId="514"/>
            <ac:cxnSpMk id="7" creationId="{905C9A7A-75EF-BC4B-BCD1-05C7B855CDCA}"/>
          </ac:cxnSpMkLst>
        </pc:cxnChg>
      </pc:sldChg>
      <pc:sldChg chg="add del replId">
        <pc:chgData name="A Freel" userId="S::afreel@ohacademy.co.uk::f6dead3d-cc44-4b49-aee1-60fe86f08dbd" providerId="AD" clId="Web-{75EF8C53-6EDE-4D39-7C93-A660843A6FE1}" dt="2024-03-08T14:35:01.415" v="176"/>
        <pc:sldMkLst>
          <pc:docMk/>
          <pc:sldMk cId="869730905" sldId="515"/>
        </pc:sldMkLst>
      </pc:sldChg>
      <pc:sldChg chg="add del replId">
        <pc:chgData name="A Freel" userId="S::afreel@ohacademy.co.uk::f6dead3d-cc44-4b49-aee1-60fe86f08dbd" providerId="AD" clId="Web-{75EF8C53-6EDE-4D39-7C93-A660843A6FE1}" dt="2024-03-08T14:35:02.134" v="177"/>
        <pc:sldMkLst>
          <pc:docMk/>
          <pc:sldMk cId="940702891" sldId="516"/>
        </pc:sldMkLst>
      </pc:sldChg>
      <pc:sldChg chg="add del replId">
        <pc:chgData name="A Freel" userId="S::afreel@ohacademy.co.uk::f6dead3d-cc44-4b49-aee1-60fe86f08dbd" providerId="AD" clId="Web-{75EF8C53-6EDE-4D39-7C93-A660843A6FE1}" dt="2024-03-08T14:35:02.587" v="178"/>
        <pc:sldMkLst>
          <pc:docMk/>
          <pc:sldMk cId="3626353235" sldId="517"/>
        </pc:sldMkLst>
      </pc:sldChg>
      <pc:sldChg chg="addSp modSp add replId">
        <pc:chgData name="A Freel" userId="S::afreel@ohacademy.co.uk::f6dead3d-cc44-4b49-aee1-60fe86f08dbd" providerId="AD" clId="Web-{75EF8C53-6EDE-4D39-7C93-A660843A6FE1}" dt="2024-03-09T09:45:01.192" v="239"/>
        <pc:sldMkLst>
          <pc:docMk/>
          <pc:sldMk cId="1291462489" sldId="518"/>
        </pc:sldMkLst>
        <pc:spChg chg="add mod">
          <ac:chgData name="A Freel" userId="S::afreel@ohacademy.co.uk::f6dead3d-cc44-4b49-aee1-60fe86f08dbd" providerId="AD" clId="Web-{75EF8C53-6EDE-4D39-7C93-A660843A6FE1}" dt="2024-03-09T09:44:31.846" v="231" actId="20577"/>
          <ac:spMkLst>
            <pc:docMk/>
            <pc:sldMk cId="1291462489" sldId="518"/>
            <ac:spMk id="2" creationId="{9AE1B451-5A90-314C-F287-ADB226A0699E}"/>
          </ac:spMkLst>
        </pc:spChg>
        <pc:spChg chg="add mod">
          <ac:chgData name="A Freel" userId="S::afreel@ohacademy.co.uk::f6dead3d-cc44-4b49-aee1-60fe86f08dbd" providerId="AD" clId="Web-{75EF8C53-6EDE-4D39-7C93-A660843A6FE1}" dt="2024-03-09T09:45:01.192" v="239"/>
          <ac:spMkLst>
            <pc:docMk/>
            <pc:sldMk cId="1291462489" sldId="518"/>
            <ac:spMk id="3" creationId="{03592C80-40A3-4453-5776-B63DBDE4D668}"/>
          </ac:spMkLst>
        </pc:spChg>
        <pc:spChg chg="mod">
          <ac:chgData name="A Freel" userId="S::afreel@ohacademy.co.uk::f6dead3d-cc44-4b49-aee1-60fe86f08dbd" providerId="AD" clId="Web-{75EF8C53-6EDE-4D39-7C93-A660843A6FE1}" dt="2024-03-09T09:43:54.921" v="212" actId="20577"/>
          <ac:spMkLst>
            <pc:docMk/>
            <pc:sldMk cId="1291462489" sldId="518"/>
            <ac:spMk id="6" creationId="{3EC72FB8-94B1-5B01-9905-F15CA0D90A9D}"/>
          </ac:spMkLst>
        </pc:spChg>
      </pc:sldChg>
    </pc:docChg>
  </pc:docChgLst>
  <pc:docChgLst>
    <pc:chgData name="L Roberts" userId="S::lroberts@ohacademy.co.uk::bd6b7227-230d-44c8-b4fe-a13c6c7d9260" providerId="AD" clId="Web-{6B38E8D7-54EB-D865-FAC8-B47ADDF3226D}"/>
    <pc:docChg chg="addSld delSld modSld">
      <pc:chgData name="L Roberts" userId="S::lroberts@ohacademy.co.uk::bd6b7227-230d-44c8-b4fe-a13c6c7d9260" providerId="AD" clId="Web-{6B38E8D7-54EB-D865-FAC8-B47ADDF3226D}" dt="2024-02-10T10:41:27.050" v="242" actId="20577"/>
      <pc:docMkLst>
        <pc:docMk/>
      </pc:docMkLst>
      <pc:sldChg chg="addSp delSp modSp">
        <pc:chgData name="L Roberts" userId="S::lroberts@ohacademy.co.uk::bd6b7227-230d-44c8-b4fe-a13c6c7d9260" providerId="AD" clId="Web-{6B38E8D7-54EB-D865-FAC8-B47ADDF3226D}" dt="2024-02-10T10:39:53.251" v="189" actId="1076"/>
        <pc:sldMkLst>
          <pc:docMk/>
          <pc:sldMk cId="2440247911" sldId="280"/>
        </pc:sldMkLst>
        <pc:picChg chg="add mod">
          <ac:chgData name="L Roberts" userId="S::lroberts@ohacademy.co.uk::bd6b7227-230d-44c8-b4fe-a13c6c7d9260" providerId="AD" clId="Web-{6B38E8D7-54EB-D865-FAC8-B47ADDF3226D}" dt="2024-02-10T10:39:53.251" v="189" actId="1076"/>
          <ac:picMkLst>
            <pc:docMk/>
            <pc:sldMk cId="2440247911" sldId="280"/>
            <ac:picMk id="3" creationId="{72AD2EEA-B15D-F320-F95D-319238233634}"/>
          </ac:picMkLst>
        </pc:picChg>
        <pc:picChg chg="del">
          <ac:chgData name="L Roberts" userId="S::lroberts@ohacademy.co.uk::bd6b7227-230d-44c8-b4fe-a13c6c7d9260" providerId="AD" clId="Web-{6B38E8D7-54EB-D865-FAC8-B47ADDF3226D}" dt="2024-02-10T10:39:51.220" v="187"/>
          <ac:picMkLst>
            <pc:docMk/>
            <pc:sldMk cId="2440247911" sldId="280"/>
            <ac:picMk id="4" creationId="{DDADE22B-5157-5671-F820-F8B2A842A37B}"/>
          </ac:picMkLst>
        </pc:picChg>
      </pc:sldChg>
      <pc:sldChg chg="modSp">
        <pc:chgData name="L Roberts" userId="S::lroberts@ohacademy.co.uk::bd6b7227-230d-44c8-b4fe-a13c6c7d9260" providerId="AD" clId="Web-{6B38E8D7-54EB-D865-FAC8-B47ADDF3226D}" dt="2024-02-10T10:41:27.050" v="242" actId="20577"/>
        <pc:sldMkLst>
          <pc:docMk/>
          <pc:sldMk cId="1954125503" sldId="286"/>
        </pc:sldMkLst>
        <pc:spChg chg="mod">
          <ac:chgData name="L Roberts" userId="S::lroberts@ohacademy.co.uk::bd6b7227-230d-44c8-b4fe-a13c6c7d9260" providerId="AD" clId="Web-{6B38E8D7-54EB-D865-FAC8-B47ADDF3226D}" dt="2024-02-10T10:41:27.050" v="242" actId="20577"/>
          <ac:spMkLst>
            <pc:docMk/>
            <pc:sldMk cId="1954125503" sldId="286"/>
            <ac:spMk id="5" creationId="{462C1174-EA70-C596-2684-1A3F7869DDD7}"/>
          </ac:spMkLst>
        </pc:spChg>
      </pc:sldChg>
      <pc:sldChg chg="modSp">
        <pc:chgData name="L Roberts" userId="S::lroberts@ohacademy.co.uk::bd6b7227-230d-44c8-b4fe-a13c6c7d9260" providerId="AD" clId="Web-{6B38E8D7-54EB-D865-FAC8-B47ADDF3226D}" dt="2024-02-10T10:40:57.143" v="227" actId="14100"/>
        <pc:sldMkLst>
          <pc:docMk/>
          <pc:sldMk cId="268480551" sldId="288"/>
        </pc:sldMkLst>
        <pc:spChg chg="mod">
          <ac:chgData name="L Roberts" userId="S::lroberts@ohacademy.co.uk::bd6b7227-230d-44c8-b4fe-a13c6c7d9260" providerId="AD" clId="Web-{6B38E8D7-54EB-D865-FAC8-B47ADDF3226D}" dt="2024-02-10T10:40:32.018" v="207" actId="14100"/>
          <ac:spMkLst>
            <pc:docMk/>
            <pc:sldMk cId="268480551" sldId="288"/>
            <ac:spMk id="8" creationId="{4E93389F-9C66-008D-3EEF-83B17CA1DFAA}"/>
          </ac:spMkLst>
        </pc:spChg>
        <pc:spChg chg="mod">
          <ac:chgData name="L Roberts" userId="S::lroberts@ohacademy.co.uk::bd6b7227-230d-44c8-b4fe-a13c6c7d9260" providerId="AD" clId="Web-{6B38E8D7-54EB-D865-FAC8-B47ADDF3226D}" dt="2024-02-10T10:40:38.252" v="211" actId="20577"/>
          <ac:spMkLst>
            <pc:docMk/>
            <pc:sldMk cId="268480551" sldId="288"/>
            <ac:spMk id="9" creationId="{EE348C95-D0DC-E6EC-FF01-73E872FE24E0}"/>
          </ac:spMkLst>
        </pc:spChg>
        <pc:spChg chg="mod">
          <ac:chgData name="L Roberts" userId="S::lroberts@ohacademy.co.uk::bd6b7227-230d-44c8-b4fe-a13c6c7d9260" providerId="AD" clId="Web-{6B38E8D7-54EB-D865-FAC8-B47ADDF3226D}" dt="2024-02-10T10:40:23.955" v="199" actId="20577"/>
          <ac:spMkLst>
            <pc:docMk/>
            <pc:sldMk cId="268480551" sldId="288"/>
            <ac:spMk id="11" creationId="{369A9684-A84B-F9C9-9C9C-B9748EE85733}"/>
          </ac:spMkLst>
        </pc:spChg>
        <pc:spChg chg="mod">
          <ac:chgData name="L Roberts" userId="S::lroberts@ohacademy.co.uk::bd6b7227-230d-44c8-b4fe-a13c6c7d9260" providerId="AD" clId="Web-{6B38E8D7-54EB-D865-FAC8-B47ADDF3226D}" dt="2024-02-10T10:40:57.143" v="227" actId="14100"/>
          <ac:spMkLst>
            <pc:docMk/>
            <pc:sldMk cId="268480551" sldId="288"/>
            <ac:spMk id="14" creationId="{8976C2EB-5131-CF9D-163A-582B6963F613}"/>
          </ac:spMkLst>
        </pc:spChg>
        <pc:spChg chg="mod">
          <ac:chgData name="L Roberts" userId="S::lroberts@ohacademy.co.uk::bd6b7227-230d-44c8-b4fe-a13c6c7d9260" providerId="AD" clId="Web-{6B38E8D7-54EB-D865-FAC8-B47ADDF3226D}" dt="2024-02-10T10:40:14.783" v="196" actId="1076"/>
          <ac:spMkLst>
            <pc:docMk/>
            <pc:sldMk cId="268480551" sldId="288"/>
            <ac:spMk id="16" creationId="{60D2AA4C-89E7-D54A-59F2-3129EEC4718E}"/>
          </ac:spMkLst>
        </pc:spChg>
        <pc:spChg chg="mod">
          <ac:chgData name="L Roberts" userId="S::lroberts@ohacademy.co.uk::bd6b7227-230d-44c8-b4fe-a13c6c7d9260" providerId="AD" clId="Web-{6B38E8D7-54EB-D865-FAC8-B47ADDF3226D}" dt="2024-02-10T10:40:01.642" v="191" actId="20577"/>
          <ac:spMkLst>
            <pc:docMk/>
            <pc:sldMk cId="268480551" sldId="288"/>
            <ac:spMk id="17" creationId="{0653EDA4-2A79-131F-52A4-E09F96D49C54}"/>
          </ac:spMkLst>
        </pc:spChg>
      </pc:sldChg>
      <pc:sldChg chg="del">
        <pc:chgData name="L Roberts" userId="S::lroberts@ohacademy.co.uk::bd6b7227-230d-44c8-b4fe-a13c6c7d9260" providerId="AD" clId="Web-{6B38E8D7-54EB-D865-FAC8-B47ADDF3226D}" dt="2024-02-10T10:38:52.796" v="186"/>
        <pc:sldMkLst>
          <pc:docMk/>
          <pc:sldMk cId="2771947949" sldId="289"/>
        </pc:sldMkLst>
      </pc:sldChg>
      <pc:sldChg chg="modSp">
        <pc:chgData name="L Roberts" userId="S::lroberts@ohacademy.co.uk::bd6b7227-230d-44c8-b4fe-a13c6c7d9260" providerId="AD" clId="Web-{6B38E8D7-54EB-D865-FAC8-B47ADDF3226D}" dt="2024-02-10T10:32:12.099" v="12" actId="20577"/>
        <pc:sldMkLst>
          <pc:docMk/>
          <pc:sldMk cId="3929488901" sldId="292"/>
        </pc:sldMkLst>
        <pc:spChg chg="mod">
          <ac:chgData name="L Roberts" userId="S::lroberts@ohacademy.co.uk::bd6b7227-230d-44c8-b4fe-a13c6c7d9260" providerId="AD" clId="Web-{6B38E8D7-54EB-D865-FAC8-B47ADDF3226D}" dt="2024-02-10T10:32:12.099" v="12" actId="20577"/>
          <ac:spMkLst>
            <pc:docMk/>
            <pc:sldMk cId="3929488901" sldId="292"/>
            <ac:spMk id="16" creationId="{D32C41CD-6C8C-0327-3189-062D97A81E33}"/>
          </ac:spMkLst>
        </pc:spChg>
      </pc:sldChg>
      <pc:sldChg chg="addSp delSp modSp add del">
        <pc:chgData name="L Roberts" userId="S::lroberts@ohacademy.co.uk::bd6b7227-230d-44c8-b4fe-a13c6c7d9260" providerId="AD" clId="Web-{6B38E8D7-54EB-D865-FAC8-B47ADDF3226D}" dt="2024-02-10T10:38:36.562" v="184" actId="1076"/>
        <pc:sldMkLst>
          <pc:docMk/>
          <pc:sldMk cId="2740508882" sldId="293"/>
        </pc:sldMkLst>
        <pc:spChg chg="del">
          <ac:chgData name="L Roberts" userId="S::lroberts@ohacademy.co.uk::bd6b7227-230d-44c8-b4fe-a13c6c7d9260" providerId="AD" clId="Web-{6B38E8D7-54EB-D865-FAC8-B47ADDF3226D}" dt="2024-02-10T10:35:27.620" v="102"/>
          <ac:spMkLst>
            <pc:docMk/>
            <pc:sldMk cId="2740508882" sldId="293"/>
            <ac:spMk id="4" creationId="{FCEA2E2A-A6CB-3C11-63E1-91F3F7DF0471}"/>
          </ac:spMkLst>
        </pc:spChg>
        <pc:spChg chg="mod">
          <ac:chgData name="L Roberts" userId="S::lroberts@ohacademy.co.uk::bd6b7227-230d-44c8-b4fe-a13c6c7d9260" providerId="AD" clId="Web-{6B38E8D7-54EB-D865-FAC8-B47ADDF3226D}" dt="2024-02-10T10:37:53.889" v="152" actId="1076"/>
          <ac:spMkLst>
            <pc:docMk/>
            <pc:sldMk cId="2740508882" sldId="293"/>
            <ac:spMk id="5" creationId="{94CC17B4-D9BE-5376-7F87-C2AA79B715F5}"/>
          </ac:spMkLst>
        </pc:spChg>
        <pc:spChg chg="del">
          <ac:chgData name="L Roberts" userId="S::lroberts@ohacademy.co.uk::bd6b7227-230d-44c8-b4fe-a13c6c7d9260" providerId="AD" clId="Web-{6B38E8D7-54EB-D865-FAC8-B47ADDF3226D}" dt="2024-02-10T10:32:57.741" v="39"/>
          <ac:spMkLst>
            <pc:docMk/>
            <pc:sldMk cId="2740508882" sldId="293"/>
            <ac:spMk id="6" creationId="{CE7A49EF-D969-662D-5D0F-CA80BC05CFB5}"/>
          </ac:spMkLst>
        </pc:spChg>
        <pc:spChg chg="del">
          <ac:chgData name="L Roberts" userId="S::lroberts@ohacademy.co.uk::bd6b7227-230d-44c8-b4fe-a13c6c7d9260" providerId="AD" clId="Web-{6B38E8D7-54EB-D865-FAC8-B47ADDF3226D}" dt="2024-02-10T10:33:01.069" v="41"/>
          <ac:spMkLst>
            <pc:docMk/>
            <pc:sldMk cId="2740508882" sldId="293"/>
            <ac:spMk id="7" creationId="{90BB2B8F-5D26-37F4-8B7D-34C726DBDC8B}"/>
          </ac:spMkLst>
        </pc:spChg>
        <pc:spChg chg="del">
          <ac:chgData name="L Roberts" userId="S::lroberts@ohacademy.co.uk::bd6b7227-230d-44c8-b4fe-a13c6c7d9260" providerId="AD" clId="Web-{6B38E8D7-54EB-D865-FAC8-B47ADDF3226D}" dt="2024-02-10T10:32:59.444" v="40"/>
          <ac:spMkLst>
            <pc:docMk/>
            <pc:sldMk cId="2740508882" sldId="293"/>
            <ac:spMk id="8" creationId="{C2C56D27-C5B4-40F1-738E-E97061C1311E}"/>
          </ac:spMkLst>
        </pc:spChg>
        <pc:spChg chg="mod">
          <ac:chgData name="L Roberts" userId="S::lroberts@ohacademy.co.uk::bd6b7227-230d-44c8-b4fe-a13c6c7d9260" providerId="AD" clId="Web-{6B38E8D7-54EB-D865-FAC8-B47ADDF3226D}" dt="2024-02-10T10:35:24.901" v="101" actId="14100"/>
          <ac:spMkLst>
            <pc:docMk/>
            <pc:sldMk cId="2740508882" sldId="293"/>
            <ac:spMk id="9" creationId="{D922F654-5828-B20E-4BD4-FC2B2E35F93D}"/>
          </ac:spMkLst>
        </pc:spChg>
        <pc:spChg chg="mod">
          <ac:chgData name="L Roberts" userId="S::lroberts@ohacademy.co.uk::bd6b7227-230d-44c8-b4fe-a13c6c7d9260" providerId="AD" clId="Web-{6B38E8D7-54EB-D865-FAC8-B47ADDF3226D}" dt="2024-02-10T10:37:56.811" v="153" actId="1076"/>
          <ac:spMkLst>
            <pc:docMk/>
            <pc:sldMk cId="2740508882" sldId="293"/>
            <ac:spMk id="10" creationId="{BDAFD1E1-FA2E-CC0D-20FA-0F0E874ED338}"/>
          </ac:spMkLst>
        </pc:spChg>
        <pc:spChg chg="add mod">
          <ac:chgData name="L Roberts" userId="S::lroberts@ohacademy.co.uk::bd6b7227-230d-44c8-b4fe-a13c6c7d9260" providerId="AD" clId="Web-{6B38E8D7-54EB-D865-FAC8-B47ADDF3226D}" dt="2024-02-10T10:37:04.684" v="141" actId="20577"/>
          <ac:spMkLst>
            <pc:docMk/>
            <pc:sldMk cId="2740508882" sldId="293"/>
            <ac:spMk id="11" creationId="{E96545E3-BD51-C01F-C2D2-26C00C5BC2E0}"/>
          </ac:spMkLst>
        </pc:spChg>
        <pc:spChg chg="add mod">
          <ac:chgData name="L Roberts" userId="S::lroberts@ohacademy.co.uk::bd6b7227-230d-44c8-b4fe-a13c6c7d9260" providerId="AD" clId="Web-{6B38E8D7-54EB-D865-FAC8-B47ADDF3226D}" dt="2024-02-10T10:38:36.562" v="184" actId="1076"/>
          <ac:spMkLst>
            <pc:docMk/>
            <pc:sldMk cId="2740508882" sldId="293"/>
            <ac:spMk id="16" creationId="{6A28F467-7E25-B4A0-7292-373A1F3AB3D7}"/>
          </ac:spMkLst>
        </pc:spChg>
        <pc:cxnChg chg="add mod">
          <ac:chgData name="L Roberts" userId="S::lroberts@ohacademy.co.uk::bd6b7227-230d-44c8-b4fe-a13c6c7d9260" providerId="AD" clId="Web-{6B38E8D7-54EB-D865-FAC8-B47ADDF3226D}" dt="2024-02-10T10:36:15.980" v="123"/>
          <ac:cxnSpMkLst>
            <pc:docMk/>
            <pc:sldMk cId="2740508882" sldId="293"/>
            <ac:cxnSpMk id="12" creationId="{7AE35B1A-FDDB-22C8-60AA-C8E9BDAD05D5}"/>
          </ac:cxnSpMkLst>
        </pc:cxnChg>
        <pc:cxnChg chg="add mod">
          <ac:chgData name="L Roberts" userId="S::lroberts@ohacademy.co.uk::bd6b7227-230d-44c8-b4fe-a13c6c7d9260" providerId="AD" clId="Web-{6B38E8D7-54EB-D865-FAC8-B47ADDF3226D}" dt="2024-02-10T10:36:39.309" v="130" actId="1076"/>
          <ac:cxnSpMkLst>
            <pc:docMk/>
            <pc:sldMk cId="2740508882" sldId="293"/>
            <ac:cxnSpMk id="13" creationId="{BBFBB19F-4DD5-C6F6-2CB7-8B987F974800}"/>
          </ac:cxnSpMkLst>
        </pc:cxnChg>
        <pc:cxnChg chg="add mod">
          <ac:chgData name="L Roberts" userId="S::lroberts@ohacademy.co.uk::bd6b7227-230d-44c8-b4fe-a13c6c7d9260" providerId="AD" clId="Web-{6B38E8D7-54EB-D865-FAC8-B47ADDF3226D}" dt="2024-02-10T10:36:26.449" v="126" actId="1076"/>
          <ac:cxnSpMkLst>
            <pc:docMk/>
            <pc:sldMk cId="2740508882" sldId="293"/>
            <ac:cxnSpMk id="14" creationId="{5F85474D-0704-DA9C-29F1-39D2EFF783BE}"/>
          </ac:cxnSpMkLst>
        </pc:cxnChg>
        <pc:cxnChg chg="add mod">
          <ac:chgData name="L Roberts" userId="S::lroberts@ohacademy.co.uk::bd6b7227-230d-44c8-b4fe-a13c6c7d9260" providerId="AD" clId="Web-{6B38E8D7-54EB-D865-FAC8-B47ADDF3226D}" dt="2024-02-10T10:37:07.997" v="142" actId="1076"/>
          <ac:cxnSpMkLst>
            <pc:docMk/>
            <pc:sldMk cId="2740508882" sldId="293"/>
            <ac:cxnSpMk id="15" creationId="{80CC413B-8114-424E-E28D-08AD45659FA4}"/>
          </ac:cxnSpMkLst>
        </pc:cxnChg>
      </pc:sldChg>
      <pc:sldChg chg="modSp">
        <pc:chgData name="L Roberts" userId="S::lroberts@ohacademy.co.uk::bd6b7227-230d-44c8-b4fe-a13c6c7d9260" providerId="AD" clId="Web-{6B38E8D7-54EB-D865-FAC8-B47ADDF3226D}" dt="2024-02-10T10:32:01.943" v="5" actId="20577"/>
        <pc:sldMkLst>
          <pc:docMk/>
          <pc:sldMk cId="1260638067" sldId="295"/>
        </pc:sldMkLst>
        <pc:spChg chg="mod">
          <ac:chgData name="L Roberts" userId="S::lroberts@ohacademy.co.uk::bd6b7227-230d-44c8-b4fe-a13c6c7d9260" providerId="AD" clId="Web-{6B38E8D7-54EB-D865-FAC8-B47ADDF3226D}" dt="2024-02-10T10:32:01.943" v="5" actId="20577"/>
          <ac:spMkLst>
            <pc:docMk/>
            <pc:sldMk cId="1260638067" sldId="295"/>
            <ac:spMk id="7" creationId="{FAC01E74-2C7B-BDB2-A0A7-940AA74B1685}"/>
          </ac:spMkLst>
        </pc:spChg>
      </pc:sldChg>
      <pc:sldChg chg="del">
        <pc:chgData name="L Roberts" userId="S::lroberts@ohacademy.co.uk::bd6b7227-230d-44c8-b4fe-a13c6c7d9260" providerId="AD" clId="Web-{6B38E8D7-54EB-D865-FAC8-B47ADDF3226D}" dt="2024-02-10T10:38:52.078" v="185"/>
        <pc:sldMkLst>
          <pc:docMk/>
          <pc:sldMk cId="3517137688" sldId="297"/>
        </pc:sldMkLst>
      </pc:sldChg>
    </pc:docChg>
  </pc:docChgLst>
  <pc:docChgLst>
    <pc:chgData name="N Karasava" userId="S::nkarasava@ohacademy.co.uk::12f65518-b181-4aab-80be-597559a4f458" providerId="AD" clId="Web-{E550C331-26A8-4C07-8036-EDB50B17ABB3}"/>
    <pc:docChg chg="modSld">
      <pc:chgData name="N Karasava" userId="S::nkarasava@ohacademy.co.uk::12f65518-b181-4aab-80be-597559a4f458" providerId="AD" clId="Web-{E550C331-26A8-4C07-8036-EDB50B17ABB3}" dt="2023-11-01T15:57:55.957" v="24" actId="1076"/>
      <pc:docMkLst>
        <pc:docMk/>
      </pc:docMkLst>
      <pc:sldChg chg="addSp modSp">
        <pc:chgData name="N Karasava" userId="S::nkarasava@ohacademy.co.uk::12f65518-b181-4aab-80be-597559a4f458" providerId="AD" clId="Web-{E550C331-26A8-4C07-8036-EDB50B17ABB3}" dt="2023-11-01T15:57:55.957" v="24" actId="1076"/>
        <pc:sldMkLst>
          <pc:docMk/>
          <pc:sldMk cId="3445115411" sldId="263"/>
        </pc:sldMkLst>
        <pc:spChg chg="mod">
          <ac:chgData name="N Karasava" userId="S::nkarasava@ohacademy.co.uk::12f65518-b181-4aab-80be-597559a4f458" providerId="AD" clId="Web-{E550C331-26A8-4C07-8036-EDB50B17ABB3}" dt="2023-11-01T15:57:49.300" v="21" actId="1076"/>
          <ac:spMkLst>
            <pc:docMk/>
            <pc:sldMk cId="3445115411" sldId="263"/>
            <ac:spMk id="2" creationId="{98A5187A-7D3D-19D2-9202-2B1F43357ECF}"/>
          </ac:spMkLst>
        </pc:spChg>
        <pc:spChg chg="mod">
          <ac:chgData name="N Karasava" userId="S::nkarasava@ohacademy.co.uk::12f65518-b181-4aab-80be-597559a4f458" providerId="AD" clId="Web-{E550C331-26A8-4C07-8036-EDB50B17ABB3}" dt="2023-11-01T15:57:46.331" v="20" actId="20577"/>
          <ac:spMkLst>
            <pc:docMk/>
            <pc:sldMk cId="3445115411" sldId="263"/>
            <ac:spMk id="3" creationId="{DCD2A9AE-8C14-09DB-518E-15242DC61215}"/>
          </ac:spMkLst>
        </pc:spChg>
        <pc:picChg chg="add mod">
          <ac:chgData name="N Karasava" userId="S::nkarasava@ohacademy.co.uk::12f65518-b181-4aab-80be-597559a4f458" providerId="AD" clId="Web-{E550C331-26A8-4C07-8036-EDB50B17ABB3}" dt="2023-11-01T15:57:55.957" v="24" actId="1076"/>
          <ac:picMkLst>
            <pc:docMk/>
            <pc:sldMk cId="3445115411" sldId="263"/>
            <ac:picMk id="4" creationId="{9D694FCC-43E3-AB31-FA95-918082C2F08E}"/>
          </ac:picMkLst>
        </pc:picChg>
      </pc:sldChg>
    </pc:docChg>
  </pc:docChgLst>
  <pc:docChgLst>
    <pc:chgData clId="Web-{013EBEDA-360B-4909-9B84-C07D40ADC3F5}"/>
    <pc:docChg chg="addSld addMainMaster">
      <pc:chgData name="" userId="" providerId="" clId="Web-{013EBEDA-360B-4909-9B84-C07D40ADC3F5}" dt="2023-10-20T12:15:28.482" v="7"/>
      <pc:docMkLst>
        <pc:docMk/>
      </pc:docMkLst>
      <pc:sldChg chg="add">
        <pc:chgData name="" userId="" providerId="" clId="Web-{013EBEDA-360B-4909-9B84-C07D40ADC3F5}" dt="2023-10-20T12:15:28.028" v="0"/>
        <pc:sldMkLst>
          <pc:docMk/>
          <pc:sldMk cId="1565562174" sldId="257"/>
        </pc:sldMkLst>
      </pc:sldChg>
      <pc:sldChg chg="add">
        <pc:chgData name="" userId="" providerId="" clId="Web-{013EBEDA-360B-4909-9B84-C07D40ADC3F5}" dt="2023-10-20T12:15:28.122" v="1"/>
        <pc:sldMkLst>
          <pc:docMk/>
          <pc:sldMk cId="1786285948" sldId="258"/>
        </pc:sldMkLst>
      </pc:sldChg>
      <pc:sldChg chg="add">
        <pc:chgData name="" userId="" providerId="" clId="Web-{013EBEDA-360B-4909-9B84-C07D40ADC3F5}" dt="2023-10-20T12:15:28.153" v="2"/>
        <pc:sldMkLst>
          <pc:docMk/>
          <pc:sldMk cId="1046118122" sldId="259"/>
        </pc:sldMkLst>
      </pc:sldChg>
      <pc:sldChg chg="add">
        <pc:chgData name="" userId="" providerId="" clId="Web-{013EBEDA-360B-4909-9B84-C07D40ADC3F5}" dt="2023-10-20T12:15:28.247" v="3"/>
        <pc:sldMkLst>
          <pc:docMk/>
          <pc:sldMk cId="3071462570" sldId="260"/>
        </pc:sldMkLst>
      </pc:sldChg>
      <pc:sldChg chg="add">
        <pc:chgData name="" userId="" providerId="" clId="Web-{013EBEDA-360B-4909-9B84-C07D40ADC3F5}" dt="2023-10-20T12:15:28.310" v="4"/>
        <pc:sldMkLst>
          <pc:docMk/>
          <pc:sldMk cId="2642466099" sldId="261"/>
        </pc:sldMkLst>
      </pc:sldChg>
      <pc:sldChg chg="add">
        <pc:chgData name="" userId="" providerId="" clId="Web-{013EBEDA-360B-4909-9B84-C07D40ADC3F5}" dt="2023-10-20T12:15:28.341" v="5"/>
        <pc:sldMkLst>
          <pc:docMk/>
          <pc:sldMk cId="1526918520" sldId="262"/>
        </pc:sldMkLst>
      </pc:sldChg>
      <pc:sldChg chg="add">
        <pc:chgData name="" userId="" providerId="" clId="Web-{013EBEDA-360B-4909-9B84-C07D40ADC3F5}" dt="2023-10-20T12:15:28.419" v="6"/>
        <pc:sldMkLst>
          <pc:docMk/>
          <pc:sldMk cId="3445115411" sldId="263"/>
        </pc:sldMkLst>
      </pc:sldChg>
      <pc:sldChg chg="add">
        <pc:chgData name="" userId="" providerId="" clId="Web-{013EBEDA-360B-4909-9B84-C07D40ADC3F5}" dt="2023-10-20T12:15:28.482" v="7"/>
        <pc:sldMkLst>
          <pc:docMk/>
          <pc:sldMk cId="2772147081" sldId="264"/>
        </pc:sldMkLst>
      </pc:sldChg>
      <pc:sldMasterChg chg="addSldLayout">
        <pc:chgData name="" userId="" providerId="" clId="Web-{013EBEDA-360B-4909-9B84-C07D40ADC3F5}" dt="2023-10-20T12:15:28.419" v="6"/>
        <pc:sldMasterMkLst>
          <pc:docMk/>
          <pc:sldMasterMk cId="2460954070" sldId="2147483660"/>
        </pc:sldMasterMkLst>
        <pc:sldLayoutChg chg="add">
          <pc:chgData name="" userId="" providerId="" clId="Web-{013EBEDA-360B-4909-9B84-C07D40ADC3F5}" dt="2023-10-20T12:15:28.419" v="6"/>
          <pc:sldLayoutMkLst>
            <pc:docMk/>
            <pc:sldMasterMk cId="2460954070" sldId="2147483660"/>
            <pc:sldLayoutMk cId="3717842926" sldId="2147483672"/>
          </pc:sldLayoutMkLst>
        </pc:sldLayoutChg>
        <pc:sldLayoutChg chg="add">
          <pc:chgData name="" userId="" providerId="" clId="Web-{013EBEDA-360B-4909-9B84-C07D40ADC3F5}" dt="2023-10-20T12:15:28.419" v="6"/>
          <pc:sldLayoutMkLst>
            <pc:docMk/>
            <pc:sldMasterMk cId="2460954070" sldId="2147483660"/>
            <pc:sldLayoutMk cId="236733559" sldId="2147483673"/>
          </pc:sldLayoutMkLst>
        </pc:sldLayoutChg>
        <pc:sldLayoutChg chg="add">
          <pc:chgData name="" userId="" providerId="" clId="Web-{013EBEDA-360B-4909-9B84-C07D40ADC3F5}" dt="2023-10-20T12:15:28.419" v="6"/>
          <pc:sldLayoutMkLst>
            <pc:docMk/>
            <pc:sldMasterMk cId="2460954070" sldId="2147483660"/>
            <pc:sldLayoutMk cId="3392166905" sldId="2147483674"/>
          </pc:sldLayoutMkLst>
        </pc:sldLayoutChg>
        <pc:sldLayoutChg chg="add">
          <pc:chgData name="" userId="" providerId="" clId="Web-{013EBEDA-360B-4909-9B84-C07D40ADC3F5}" dt="2023-10-20T12:15:28.419" v="6"/>
          <pc:sldLayoutMkLst>
            <pc:docMk/>
            <pc:sldMasterMk cId="2460954070" sldId="2147483660"/>
            <pc:sldLayoutMk cId="505346646" sldId="2147483675"/>
          </pc:sldLayoutMkLst>
        </pc:sldLayoutChg>
        <pc:sldLayoutChg chg="add">
          <pc:chgData name="" userId="" providerId="" clId="Web-{013EBEDA-360B-4909-9B84-C07D40ADC3F5}" dt="2023-10-20T12:15:28.419" v="6"/>
          <pc:sldLayoutMkLst>
            <pc:docMk/>
            <pc:sldMasterMk cId="2460954070" sldId="2147483660"/>
            <pc:sldLayoutMk cId="1569627605" sldId="2147483843"/>
          </pc:sldLayoutMkLst>
        </pc:sldLayoutChg>
        <pc:sldLayoutChg chg="add">
          <pc:chgData name="" userId="" providerId="" clId="Web-{013EBEDA-360B-4909-9B84-C07D40ADC3F5}" dt="2023-10-20T12:15:28.419" v="6"/>
          <pc:sldLayoutMkLst>
            <pc:docMk/>
            <pc:sldMasterMk cId="2460954070" sldId="2147483660"/>
            <pc:sldLayoutMk cId="2999270780" sldId="2147483844"/>
          </pc:sldLayoutMkLst>
        </pc:sldLayoutChg>
        <pc:sldLayoutChg chg="add">
          <pc:chgData name="" userId="" providerId="" clId="Web-{013EBEDA-360B-4909-9B84-C07D40ADC3F5}" dt="2023-10-20T12:15:28.419" v="6"/>
          <pc:sldLayoutMkLst>
            <pc:docMk/>
            <pc:sldMasterMk cId="2460954070" sldId="2147483660"/>
            <pc:sldLayoutMk cId="1436656598" sldId="2147483845"/>
          </pc:sldLayoutMkLst>
        </pc:sldLayoutChg>
        <pc:sldLayoutChg chg="add">
          <pc:chgData name="" userId="" providerId="" clId="Web-{013EBEDA-360B-4909-9B84-C07D40ADC3F5}" dt="2023-10-20T12:15:28.419" v="6"/>
          <pc:sldLayoutMkLst>
            <pc:docMk/>
            <pc:sldMasterMk cId="2460954070" sldId="2147483660"/>
            <pc:sldLayoutMk cId="773128432" sldId="2147483846"/>
          </pc:sldLayoutMkLst>
        </pc:sldLayoutChg>
        <pc:sldLayoutChg chg="add">
          <pc:chgData name="" userId="" providerId="" clId="Web-{013EBEDA-360B-4909-9B84-C07D40ADC3F5}" dt="2023-10-20T12:15:28.419" v="6"/>
          <pc:sldLayoutMkLst>
            <pc:docMk/>
            <pc:sldMasterMk cId="2460954070" sldId="2147483660"/>
            <pc:sldLayoutMk cId="2226872995" sldId="2147483847"/>
          </pc:sldLayoutMkLst>
        </pc:sldLayoutChg>
        <pc:sldLayoutChg chg="add">
          <pc:chgData name="" userId="" providerId="" clId="Web-{013EBEDA-360B-4909-9B84-C07D40ADC3F5}" dt="2023-10-20T12:15:28.419" v="6"/>
          <pc:sldLayoutMkLst>
            <pc:docMk/>
            <pc:sldMasterMk cId="2460954070" sldId="2147483660"/>
            <pc:sldLayoutMk cId="1111393212" sldId="2147483848"/>
          </pc:sldLayoutMkLst>
        </pc:sldLayoutChg>
        <pc:sldLayoutChg chg="add">
          <pc:chgData name="" userId="" providerId="" clId="Web-{013EBEDA-360B-4909-9B84-C07D40ADC3F5}" dt="2023-10-20T12:15:28.419" v="6"/>
          <pc:sldLayoutMkLst>
            <pc:docMk/>
            <pc:sldMasterMk cId="2460954070" sldId="2147483660"/>
            <pc:sldLayoutMk cId="3857822199" sldId="2147483849"/>
          </pc:sldLayoutMkLst>
        </pc:sldLayoutChg>
        <pc:sldLayoutChg chg="add">
          <pc:chgData name="" userId="" providerId="" clId="Web-{013EBEDA-360B-4909-9B84-C07D40ADC3F5}" dt="2023-10-20T12:15:28.419" v="6"/>
          <pc:sldLayoutMkLst>
            <pc:docMk/>
            <pc:sldMasterMk cId="2460954070" sldId="2147483660"/>
            <pc:sldLayoutMk cId="826592186" sldId="2147483850"/>
          </pc:sldLayoutMkLst>
        </pc:sldLayoutChg>
        <pc:sldLayoutChg chg="add">
          <pc:chgData name="" userId="" providerId="" clId="Web-{013EBEDA-360B-4909-9B84-C07D40ADC3F5}" dt="2023-10-20T12:15:28.419" v="6"/>
          <pc:sldLayoutMkLst>
            <pc:docMk/>
            <pc:sldMasterMk cId="2460954070" sldId="2147483660"/>
            <pc:sldLayoutMk cId="163854044" sldId="2147483852"/>
          </pc:sldLayoutMkLst>
        </pc:sldLayoutChg>
        <pc:sldLayoutChg chg="add">
          <pc:chgData name="" userId="" providerId="" clId="Web-{013EBEDA-360B-4909-9B84-C07D40ADC3F5}" dt="2023-10-20T12:15:28.419" v="6"/>
          <pc:sldLayoutMkLst>
            <pc:docMk/>
            <pc:sldMasterMk cId="2460954070" sldId="2147483660"/>
            <pc:sldLayoutMk cId="966321983" sldId="2147483865"/>
          </pc:sldLayoutMkLst>
        </pc:sldLayoutChg>
      </pc:sldMasterChg>
      <pc:sldMasterChg chg="add addSldLayout">
        <pc:chgData name="" userId="" providerId="" clId="Web-{013EBEDA-360B-4909-9B84-C07D40ADC3F5}" dt="2023-10-20T12:15:28.028" v="0"/>
        <pc:sldMasterMkLst>
          <pc:docMk/>
          <pc:sldMasterMk cId="2460954070" sldId="2147483695"/>
        </pc:sldMasterMkLst>
        <pc:sldLayoutChg chg="add">
          <pc:chgData name="" userId="" providerId="" clId="Web-{013EBEDA-360B-4909-9B84-C07D40ADC3F5}" dt="2023-10-20T12:15:28.028" v="0"/>
          <pc:sldLayoutMkLst>
            <pc:docMk/>
            <pc:sldMasterMk cId="2460954070" sldId="2147483695"/>
            <pc:sldLayoutMk cId="2385387890" sldId="2147483696"/>
          </pc:sldLayoutMkLst>
        </pc:sldLayoutChg>
        <pc:sldLayoutChg chg="add">
          <pc:chgData name="" userId="" providerId="" clId="Web-{013EBEDA-360B-4909-9B84-C07D40ADC3F5}" dt="2023-10-20T12:15:28.028" v="0"/>
          <pc:sldLayoutMkLst>
            <pc:docMk/>
            <pc:sldMasterMk cId="2460954070" sldId="2147483695"/>
            <pc:sldLayoutMk cId="949138452" sldId="2147483697"/>
          </pc:sldLayoutMkLst>
        </pc:sldLayoutChg>
        <pc:sldLayoutChg chg="add">
          <pc:chgData name="" userId="" providerId="" clId="Web-{013EBEDA-360B-4909-9B84-C07D40ADC3F5}" dt="2023-10-20T12:15:28.028" v="0"/>
          <pc:sldLayoutMkLst>
            <pc:docMk/>
            <pc:sldMasterMk cId="2460954070" sldId="2147483695"/>
            <pc:sldLayoutMk cId="2591524520" sldId="2147483698"/>
          </pc:sldLayoutMkLst>
        </pc:sldLayoutChg>
        <pc:sldLayoutChg chg="add">
          <pc:chgData name="" userId="" providerId="" clId="Web-{013EBEDA-360B-4909-9B84-C07D40ADC3F5}" dt="2023-10-20T12:15:28.028" v="0"/>
          <pc:sldLayoutMkLst>
            <pc:docMk/>
            <pc:sldMasterMk cId="2460954070" sldId="2147483695"/>
            <pc:sldLayoutMk cId="1203092039" sldId="2147483699"/>
          </pc:sldLayoutMkLst>
        </pc:sldLayoutChg>
        <pc:sldLayoutChg chg="add">
          <pc:chgData name="" userId="" providerId="" clId="Web-{013EBEDA-360B-4909-9B84-C07D40ADC3F5}" dt="2023-10-20T12:15:28.028" v="0"/>
          <pc:sldLayoutMkLst>
            <pc:docMk/>
            <pc:sldMasterMk cId="2460954070" sldId="2147483695"/>
            <pc:sldLayoutMk cId="3733172339" sldId="2147483700"/>
          </pc:sldLayoutMkLst>
        </pc:sldLayoutChg>
        <pc:sldLayoutChg chg="add">
          <pc:chgData name="" userId="" providerId="" clId="Web-{013EBEDA-360B-4909-9B84-C07D40ADC3F5}" dt="2023-10-20T12:15:28.028" v="0"/>
          <pc:sldLayoutMkLst>
            <pc:docMk/>
            <pc:sldMasterMk cId="2460954070" sldId="2147483695"/>
            <pc:sldLayoutMk cId="3210312558" sldId="2147483701"/>
          </pc:sldLayoutMkLst>
        </pc:sldLayoutChg>
        <pc:sldLayoutChg chg="add">
          <pc:chgData name="" userId="" providerId="" clId="Web-{013EBEDA-360B-4909-9B84-C07D40ADC3F5}" dt="2023-10-20T12:15:28.028" v="0"/>
          <pc:sldLayoutMkLst>
            <pc:docMk/>
            <pc:sldMasterMk cId="2460954070" sldId="2147483695"/>
            <pc:sldLayoutMk cId="3146388984" sldId="2147483702"/>
          </pc:sldLayoutMkLst>
        </pc:sldLayoutChg>
        <pc:sldLayoutChg chg="add">
          <pc:chgData name="" userId="" providerId="" clId="Web-{013EBEDA-360B-4909-9B84-C07D40ADC3F5}" dt="2023-10-20T12:15:28.028" v="0"/>
          <pc:sldLayoutMkLst>
            <pc:docMk/>
            <pc:sldMasterMk cId="2460954070" sldId="2147483695"/>
            <pc:sldLayoutMk cId="1718958274" sldId="2147483704"/>
          </pc:sldLayoutMkLst>
        </pc:sldLayoutChg>
        <pc:sldLayoutChg chg="add">
          <pc:chgData name="" userId="" providerId="" clId="Web-{013EBEDA-360B-4909-9B84-C07D40ADC3F5}" dt="2023-10-20T12:15:28.028" v="0"/>
          <pc:sldLayoutMkLst>
            <pc:docMk/>
            <pc:sldMasterMk cId="2460954070" sldId="2147483695"/>
            <pc:sldLayoutMk cId="2202905451" sldId="2147483705"/>
          </pc:sldLayoutMkLst>
        </pc:sldLayoutChg>
        <pc:sldLayoutChg chg="add">
          <pc:chgData name="" userId="" providerId="" clId="Web-{013EBEDA-360B-4909-9B84-C07D40ADC3F5}" dt="2023-10-20T12:15:28.028" v="0"/>
          <pc:sldLayoutMkLst>
            <pc:docMk/>
            <pc:sldMasterMk cId="2460954070" sldId="2147483695"/>
            <pc:sldLayoutMk cId="3479445657" sldId="2147483706"/>
          </pc:sldLayoutMkLst>
        </pc:sldLayoutChg>
        <pc:sldLayoutChg chg="add">
          <pc:chgData name="" userId="" providerId="" clId="Web-{013EBEDA-360B-4909-9B84-C07D40ADC3F5}" dt="2023-10-20T12:15:28.028" v="0"/>
          <pc:sldLayoutMkLst>
            <pc:docMk/>
            <pc:sldMasterMk cId="2460954070" sldId="2147483695"/>
            <pc:sldLayoutMk cId="836117377" sldId="2147483707"/>
          </pc:sldLayoutMkLst>
        </pc:sldLayoutChg>
        <pc:sldLayoutChg chg="add">
          <pc:chgData name="" userId="" providerId="" clId="Web-{013EBEDA-360B-4909-9B84-C07D40ADC3F5}" dt="2023-10-20T12:15:28.028" v="0"/>
          <pc:sldLayoutMkLst>
            <pc:docMk/>
            <pc:sldMasterMk cId="2460954070" sldId="2147483695"/>
            <pc:sldLayoutMk cId="1880653438" sldId="2147483708"/>
          </pc:sldLayoutMkLst>
        </pc:sldLayoutChg>
        <pc:sldLayoutChg chg="add">
          <pc:chgData name="" userId="" providerId="" clId="Web-{013EBEDA-360B-4909-9B84-C07D40ADC3F5}" dt="2023-10-20T12:15:28.028" v="0"/>
          <pc:sldLayoutMkLst>
            <pc:docMk/>
            <pc:sldMasterMk cId="2460954070" sldId="2147483695"/>
            <pc:sldLayoutMk cId="3378902691" sldId="2147483709"/>
          </pc:sldLayoutMkLst>
        </pc:sldLayoutChg>
        <pc:sldLayoutChg chg="add">
          <pc:chgData name="" userId="" providerId="" clId="Web-{013EBEDA-360B-4909-9B84-C07D40ADC3F5}" dt="2023-10-20T12:15:28.028" v="0"/>
          <pc:sldLayoutMkLst>
            <pc:docMk/>
            <pc:sldMasterMk cId="2460954070" sldId="2147483695"/>
            <pc:sldLayoutMk cId="2262583137" sldId="2147483710"/>
          </pc:sldLayoutMkLst>
        </pc:sldLayoutChg>
        <pc:sldLayoutChg chg="add">
          <pc:chgData name="" userId="" providerId="" clId="Web-{013EBEDA-360B-4909-9B84-C07D40ADC3F5}" dt="2023-10-20T12:15:28.028" v="0"/>
          <pc:sldLayoutMkLst>
            <pc:docMk/>
            <pc:sldMasterMk cId="2460954070" sldId="2147483695"/>
            <pc:sldLayoutMk cId="2041461818" sldId="2147483711"/>
          </pc:sldLayoutMkLst>
        </pc:sldLayoutChg>
        <pc:sldLayoutChg chg="add">
          <pc:chgData name="" userId="" providerId="" clId="Web-{013EBEDA-360B-4909-9B84-C07D40ADC3F5}" dt="2023-10-20T12:15:28.028" v="0"/>
          <pc:sldLayoutMkLst>
            <pc:docMk/>
            <pc:sldMasterMk cId="2460954070" sldId="2147483695"/>
            <pc:sldLayoutMk cId="4116409825" sldId="2147483712"/>
          </pc:sldLayoutMkLst>
        </pc:sldLayoutChg>
        <pc:sldLayoutChg chg="add">
          <pc:chgData name="" userId="" providerId="" clId="Web-{013EBEDA-360B-4909-9B84-C07D40ADC3F5}" dt="2023-10-20T12:15:28.028" v="0"/>
          <pc:sldLayoutMkLst>
            <pc:docMk/>
            <pc:sldMasterMk cId="2460954070" sldId="2147483695"/>
            <pc:sldLayoutMk cId="2854609800" sldId="2147483713"/>
          </pc:sldLayoutMkLst>
        </pc:sldLayoutChg>
        <pc:sldLayoutChg chg="add">
          <pc:chgData name="" userId="" providerId="" clId="Web-{013EBEDA-360B-4909-9B84-C07D40ADC3F5}" dt="2023-10-20T12:15:28.028" v="0"/>
          <pc:sldLayoutMkLst>
            <pc:docMk/>
            <pc:sldMasterMk cId="2460954070" sldId="2147483695"/>
            <pc:sldLayoutMk cId="1053700156" sldId="2147483714"/>
          </pc:sldLayoutMkLst>
        </pc:sldLayoutChg>
        <pc:sldLayoutChg chg="add">
          <pc:chgData name="" userId="" providerId="" clId="Web-{013EBEDA-360B-4909-9B84-C07D40ADC3F5}" dt="2023-10-20T12:15:28.028" v="0"/>
          <pc:sldLayoutMkLst>
            <pc:docMk/>
            <pc:sldMasterMk cId="2460954070" sldId="2147483695"/>
            <pc:sldLayoutMk cId="3934734860" sldId="2147483715"/>
          </pc:sldLayoutMkLst>
        </pc:sldLayoutChg>
        <pc:sldLayoutChg chg="add">
          <pc:chgData name="" userId="" providerId="" clId="Web-{013EBEDA-360B-4909-9B84-C07D40ADC3F5}" dt="2023-10-20T12:15:28.028" v="0"/>
          <pc:sldLayoutMkLst>
            <pc:docMk/>
            <pc:sldMasterMk cId="2460954070" sldId="2147483695"/>
            <pc:sldLayoutMk cId="3171841454" sldId="2147483866"/>
          </pc:sldLayoutMkLst>
        </pc:sldLayoutChg>
      </pc:sldMasterChg>
      <pc:sldMasterChg chg="add addSldLayout">
        <pc:chgData name="" userId="" providerId="" clId="Web-{013EBEDA-360B-4909-9B84-C07D40ADC3F5}" dt="2023-10-20T12:15:28.482" v="7"/>
        <pc:sldMasterMkLst>
          <pc:docMk/>
          <pc:sldMasterMk cId="2460954070" sldId="2147483853"/>
        </pc:sldMasterMkLst>
        <pc:sldLayoutChg chg="add">
          <pc:chgData name="" userId="" providerId="" clId="Web-{013EBEDA-360B-4909-9B84-C07D40ADC3F5}" dt="2023-10-20T12:15:28.482" v="7"/>
          <pc:sldLayoutMkLst>
            <pc:docMk/>
            <pc:sldMasterMk cId="2460954070" sldId="2147483853"/>
            <pc:sldLayoutMk cId="2385387890" sldId="2147483854"/>
          </pc:sldLayoutMkLst>
        </pc:sldLayoutChg>
        <pc:sldLayoutChg chg="add">
          <pc:chgData name="" userId="" providerId="" clId="Web-{013EBEDA-360B-4909-9B84-C07D40ADC3F5}" dt="2023-10-20T12:15:28.482" v="7"/>
          <pc:sldLayoutMkLst>
            <pc:docMk/>
            <pc:sldMasterMk cId="2460954070" sldId="2147483853"/>
            <pc:sldLayoutMk cId="949138452" sldId="2147483855"/>
          </pc:sldLayoutMkLst>
        </pc:sldLayoutChg>
        <pc:sldLayoutChg chg="add">
          <pc:chgData name="" userId="" providerId="" clId="Web-{013EBEDA-360B-4909-9B84-C07D40ADC3F5}" dt="2023-10-20T12:15:28.482" v="7"/>
          <pc:sldLayoutMkLst>
            <pc:docMk/>
            <pc:sldMasterMk cId="2460954070" sldId="2147483853"/>
            <pc:sldLayoutMk cId="2591524520" sldId="2147483856"/>
          </pc:sldLayoutMkLst>
        </pc:sldLayoutChg>
        <pc:sldLayoutChg chg="add">
          <pc:chgData name="" userId="" providerId="" clId="Web-{013EBEDA-360B-4909-9B84-C07D40ADC3F5}" dt="2023-10-20T12:15:28.482" v="7"/>
          <pc:sldLayoutMkLst>
            <pc:docMk/>
            <pc:sldMasterMk cId="2460954070" sldId="2147483853"/>
            <pc:sldLayoutMk cId="1203092039" sldId="2147483857"/>
          </pc:sldLayoutMkLst>
        </pc:sldLayoutChg>
        <pc:sldLayoutChg chg="add">
          <pc:chgData name="" userId="" providerId="" clId="Web-{013EBEDA-360B-4909-9B84-C07D40ADC3F5}" dt="2023-10-20T12:15:28.482" v="7"/>
          <pc:sldLayoutMkLst>
            <pc:docMk/>
            <pc:sldMasterMk cId="2460954070" sldId="2147483853"/>
            <pc:sldLayoutMk cId="3733172339" sldId="2147483858"/>
          </pc:sldLayoutMkLst>
        </pc:sldLayoutChg>
        <pc:sldLayoutChg chg="add">
          <pc:chgData name="" userId="" providerId="" clId="Web-{013EBEDA-360B-4909-9B84-C07D40ADC3F5}" dt="2023-10-20T12:15:28.482" v="7"/>
          <pc:sldLayoutMkLst>
            <pc:docMk/>
            <pc:sldMasterMk cId="2460954070" sldId="2147483853"/>
            <pc:sldLayoutMk cId="3210312558" sldId="2147483859"/>
          </pc:sldLayoutMkLst>
        </pc:sldLayoutChg>
        <pc:sldLayoutChg chg="add">
          <pc:chgData name="" userId="" providerId="" clId="Web-{013EBEDA-360B-4909-9B84-C07D40ADC3F5}" dt="2023-10-20T12:15:28.482" v="7"/>
          <pc:sldLayoutMkLst>
            <pc:docMk/>
            <pc:sldMasterMk cId="2460954070" sldId="2147483853"/>
            <pc:sldLayoutMk cId="3146388984" sldId="2147483860"/>
          </pc:sldLayoutMkLst>
        </pc:sldLayoutChg>
        <pc:sldLayoutChg chg="add">
          <pc:chgData name="" userId="" providerId="" clId="Web-{013EBEDA-360B-4909-9B84-C07D40ADC3F5}" dt="2023-10-20T12:15:28.482" v="7"/>
          <pc:sldLayoutMkLst>
            <pc:docMk/>
            <pc:sldMasterMk cId="2460954070" sldId="2147483853"/>
            <pc:sldLayoutMk cId="3171841454" sldId="2147483861"/>
          </pc:sldLayoutMkLst>
        </pc:sldLayoutChg>
        <pc:sldLayoutChg chg="add">
          <pc:chgData name="" userId="" providerId="" clId="Web-{013EBEDA-360B-4909-9B84-C07D40ADC3F5}" dt="2023-10-20T12:15:28.482" v="7"/>
          <pc:sldLayoutMkLst>
            <pc:docMk/>
            <pc:sldMasterMk cId="2460954070" sldId="2147483853"/>
            <pc:sldLayoutMk cId="1718958274" sldId="2147483862"/>
          </pc:sldLayoutMkLst>
        </pc:sldLayoutChg>
        <pc:sldLayoutChg chg="add">
          <pc:chgData name="" userId="" providerId="" clId="Web-{013EBEDA-360B-4909-9B84-C07D40ADC3F5}" dt="2023-10-20T12:15:28.482" v="7"/>
          <pc:sldLayoutMkLst>
            <pc:docMk/>
            <pc:sldMasterMk cId="2460954070" sldId="2147483853"/>
            <pc:sldLayoutMk cId="2202905451" sldId="2147483863"/>
          </pc:sldLayoutMkLst>
        </pc:sldLayoutChg>
        <pc:sldLayoutChg chg="add">
          <pc:chgData name="" userId="" providerId="" clId="Web-{013EBEDA-360B-4909-9B84-C07D40ADC3F5}" dt="2023-10-20T12:15:28.482" v="7"/>
          <pc:sldLayoutMkLst>
            <pc:docMk/>
            <pc:sldMasterMk cId="2460954070" sldId="2147483853"/>
            <pc:sldLayoutMk cId="3479445657" sldId="2147483864"/>
          </pc:sldLayoutMkLst>
        </pc:sldLayoutChg>
      </pc:sldMasterChg>
    </pc:docChg>
  </pc:docChgLst>
  <pc:docChgLst>
    <pc:chgData name="A Freel" userId="S::afreel@ohacademy.co.uk::f6dead3d-cc44-4b49-aee1-60fe86f08dbd" providerId="AD" clId="Web-{0991CF48-81C3-6F38-996E-518975B49C45}"/>
    <pc:docChg chg="addSld delSld modSld sldOrd addMainMaster modMainMaster">
      <pc:chgData name="A Freel" userId="S::afreel@ohacademy.co.uk::f6dead3d-cc44-4b49-aee1-60fe86f08dbd" providerId="AD" clId="Web-{0991CF48-81C3-6F38-996E-518975B49C45}" dt="2023-10-21T18:51:32.630" v="162" actId="1076"/>
      <pc:docMkLst>
        <pc:docMk/>
      </pc:docMkLst>
      <pc:sldChg chg="del">
        <pc:chgData name="A Freel" userId="S::afreel@ohacademy.co.uk::f6dead3d-cc44-4b49-aee1-60fe86f08dbd" providerId="AD" clId="Web-{0991CF48-81C3-6F38-996E-518975B49C45}" dt="2023-10-20T12:35:43.854" v="16"/>
        <pc:sldMkLst>
          <pc:docMk/>
          <pc:sldMk cId="109857222" sldId="256"/>
        </pc:sldMkLst>
      </pc:sldChg>
      <pc:sldChg chg="del">
        <pc:chgData name="A Freel" userId="S::afreel@ohacademy.co.uk::f6dead3d-cc44-4b49-aee1-60fe86f08dbd" providerId="AD" clId="Web-{0991CF48-81C3-6F38-996E-518975B49C45}" dt="2023-10-20T12:24:45.372" v="1"/>
        <pc:sldMkLst>
          <pc:docMk/>
          <pc:sldMk cId="1786285948" sldId="258"/>
        </pc:sldMkLst>
      </pc:sldChg>
      <pc:sldChg chg="del">
        <pc:chgData name="A Freel" userId="S::afreel@ohacademy.co.uk::f6dead3d-cc44-4b49-aee1-60fe86f08dbd" providerId="AD" clId="Web-{0991CF48-81C3-6F38-996E-518975B49C45}" dt="2023-10-20T12:24:39.856" v="0"/>
        <pc:sldMkLst>
          <pc:docMk/>
          <pc:sldMk cId="3071462570" sldId="260"/>
        </pc:sldMkLst>
      </pc:sldChg>
      <pc:sldChg chg="ord">
        <pc:chgData name="A Freel" userId="S::afreel@ohacademy.co.uk::f6dead3d-cc44-4b49-aee1-60fe86f08dbd" providerId="AD" clId="Web-{0991CF48-81C3-6F38-996E-518975B49C45}" dt="2023-10-20T12:28:56.658" v="15"/>
        <pc:sldMkLst>
          <pc:docMk/>
          <pc:sldMk cId="2642466099" sldId="261"/>
        </pc:sldMkLst>
      </pc:sldChg>
      <pc:sldChg chg="modSp">
        <pc:chgData name="A Freel" userId="S::afreel@ohacademy.co.uk::f6dead3d-cc44-4b49-aee1-60fe86f08dbd" providerId="AD" clId="Web-{0991CF48-81C3-6F38-996E-518975B49C45}" dt="2023-10-20T12:36:18.292" v="27" actId="20577"/>
        <pc:sldMkLst>
          <pc:docMk/>
          <pc:sldMk cId="2772147081" sldId="264"/>
        </pc:sldMkLst>
        <pc:spChg chg="mod">
          <ac:chgData name="A Freel" userId="S::afreel@ohacademy.co.uk::f6dead3d-cc44-4b49-aee1-60fe86f08dbd" providerId="AD" clId="Web-{0991CF48-81C3-6F38-996E-518975B49C45}" dt="2023-10-20T12:36:12.620" v="24" actId="20577"/>
          <ac:spMkLst>
            <pc:docMk/>
            <pc:sldMk cId="2772147081" sldId="264"/>
            <ac:spMk id="2" creationId="{AE73367C-222C-7065-C605-96620B86273D}"/>
          </ac:spMkLst>
        </pc:spChg>
        <pc:spChg chg="mod">
          <ac:chgData name="A Freel" userId="S::afreel@ohacademy.co.uk::f6dead3d-cc44-4b49-aee1-60fe86f08dbd" providerId="AD" clId="Web-{0991CF48-81C3-6F38-996E-518975B49C45}" dt="2023-10-20T12:36:18.292" v="27" actId="20577"/>
          <ac:spMkLst>
            <pc:docMk/>
            <pc:sldMk cId="2772147081" sldId="264"/>
            <ac:spMk id="3" creationId="{160551F9-7AC3-B37B-BF87-17E3EFF320C3}"/>
          </ac:spMkLst>
        </pc:spChg>
      </pc:sldChg>
      <pc:sldChg chg="add">
        <pc:chgData name="A Freel" userId="S::afreel@ohacademy.co.uk::f6dead3d-cc44-4b49-aee1-60fe86f08dbd" providerId="AD" clId="Web-{0991CF48-81C3-6F38-996E-518975B49C45}" dt="2023-10-20T12:25:24.138" v="2"/>
        <pc:sldMkLst>
          <pc:docMk/>
          <pc:sldMk cId="1073274745" sldId="265"/>
        </pc:sldMkLst>
      </pc:sldChg>
      <pc:sldChg chg="add">
        <pc:chgData name="A Freel" userId="S::afreel@ohacademy.co.uk::f6dead3d-cc44-4b49-aee1-60fe86f08dbd" providerId="AD" clId="Web-{0991CF48-81C3-6F38-996E-518975B49C45}" dt="2023-10-20T12:25:24.294" v="3"/>
        <pc:sldMkLst>
          <pc:docMk/>
          <pc:sldMk cId="3260134501" sldId="266"/>
        </pc:sldMkLst>
      </pc:sldChg>
      <pc:sldChg chg="add">
        <pc:chgData name="A Freel" userId="S::afreel@ohacademy.co.uk::f6dead3d-cc44-4b49-aee1-60fe86f08dbd" providerId="AD" clId="Web-{0991CF48-81C3-6F38-996E-518975B49C45}" dt="2023-10-20T12:25:24.419" v="4"/>
        <pc:sldMkLst>
          <pc:docMk/>
          <pc:sldMk cId="3063559122" sldId="267"/>
        </pc:sldMkLst>
      </pc:sldChg>
      <pc:sldChg chg="add">
        <pc:chgData name="A Freel" userId="S::afreel@ohacademy.co.uk::f6dead3d-cc44-4b49-aee1-60fe86f08dbd" providerId="AD" clId="Web-{0991CF48-81C3-6F38-996E-518975B49C45}" dt="2023-10-20T12:25:24.654" v="5"/>
        <pc:sldMkLst>
          <pc:docMk/>
          <pc:sldMk cId="2560199662" sldId="268"/>
        </pc:sldMkLst>
      </pc:sldChg>
      <pc:sldChg chg="add">
        <pc:chgData name="A Freel" userId="S::afreel@ohacademy.co.uk::f6dead3d-cc44-4b49-aee1-60fe86f08dbd" providerId="AD" clId="Web-{0991CF48-81C3-6F38-996E-518975B49C45}" dt="2023-10-20T12:25:24.779" v="6"/>
        <pc:sldMkLst>
          <pc:docMk/>
          <pc:sldMk cId="1002594043" sldId="269"/>
        </pc:sldMkLst>
      </pc:sldChg>
      <pc:sldChg chg="add">
        <pc:chgData name="A Freel" userId="S::afreel@ohacademy.co.uk::f6dead3d-cc44-4b49-aee1-60fe86f08dbd" providerId="AD" clId="Web-{0991CF48-81C3-6F38-996E-518975B49C45}" dt="2023-10-20T12:25:24.919" v="7"/>
        <pc:sldMkLst>
          <pc:docMk/>
          <pc:sldMk cId="1200740334" sldId="270"/>
        </pc:sldMkLst>
      </pc:sldChg>
      <pc:sldChg chg="add">
        <pc:chgData name="A Freel" userId="S::afreel@ohacademy.co.uk::f6dead3d-cc44-4b49-aee1-60fe86f08dbd" providerId="AD" clId="Web-{0991CF48-81C3-6F38-996E-518975B49C45}" dt="2023-10-20T12:25:25.044" v="8"/>
        <pc:sldMkLst>
          <pc:docMk/>
          <pc:sldMk cId="4044018917" sldId="271"/>
        </pc:sldMkLst>
      </pc:sldChg>
      <pc:sldChg chg="add">
        <pc:chgData name="A Freel" userId="S::afreel@ohacademy.co.uk::f6dead3d-cc44-4b49-aee1-60fe86f08dbd" providerId="AD" clId="Web-{0991CF48-81C3-6F38-996E-518975B49C45}" dt="2023-10-20T12:25:25.169" v="9"/>
        <pc:sldMkLst>
          <pc:docMk/>
          <pc:sldMk cId="2157342484" sldId="272"/>
        </pc:sldMkLst>
      </pc:sldChg>
      <pc:sldChg chg="add">
        <pc:chgData name="A Freel" userId="S::afreel@ohacademy.co.uk::f6dead3d-cc44-4b49-aee1-60fe86f08dbd" providerId="AD" clId="Web-{0991CF48-81C3-6F38-996E-518975B49C45}" dt="2023-10-20T12:25:25.341" v="10"/>
        <pc:sldMkLst>
          <pc:docMk/>
          <pc:sldMk cId="2054790174" sldId="273"/>
        </pc:sldMkLst>
      </pc:sldChg>
      <pc:sldChg chg="add">
        <pc:chgData name="A Freel" userId="S::afreel@ohacademy.co.uk::f6dead3d-cc44-4b49-aee1-60fe86f08dbd" providerId="AD" clId="Web-{0991CF48-81C3-6F38-996E-518975B49C45}" dt="2023-10-20T12:25:25.560" v="11"/>
        <pc:sldMkLst>
          <pc:docMk/>
          <pc:sldMk cId="2265646460" sldId="274"/>
        </pc:sldMkLst>
      </pc:sldChg>
      <pc:sldChg chg="modSp add">
        <pc:chgData name="A Freel" userId="S::afreel@ohacademy.co.uk::f6dead3d-cc44-4b49-aee1-60fe86f08dbd" providerId="AD" clId="Web-{0991CF48-81C3-6F38-996E-518975B49C45}" dt="2023-10-21T18:51:32.630" v="162" actId="1076"/>
        <pc:sldMkLst>
          <pc:docMk/>
          <pc:sldMk cId="2778802824" sldId="275"/>
        </pc:sldMkLst>
        <pc:spChg chg="mod">
          <ac:chgData name="A Freel" userId="S::afreel@ohacademy.co.uk::f6dead3d-cc44-4b49-aee1-60fe86f08dbd" providerId="AD" clId="Web-{0991CF48-81C3-6F38-996E-518975B49C45}" dt="2023-10-21T18:51:32.630" v="162" actId="1076"/>
          <ac:spMkLst>
            <pc:docMk/>
            <pc:sldMk cId="2778802824" sldId="275"/>
            <ac:spMk id="3" creationId="{8FA32B43-2B34-13C6-8355-A197CDB90FC6}"/>
          </ac:spMkLst>
        </pc:spChg>
        <pc:spChg chg="mod">
          <ac:chgData name="A Freel" userId="S::afreel@ohacademy.co.uk::f6dead3d-cc44-4b49-aee1-60fe86f08dbd" providerId="AD" clId="Web-{0991CF48-81C3-6F38-996E-518975B49C45}" dt="2023-10-21T18:47:41.092" v="85" actId="20577"/>
          <ac:spMkLst>
            <pc:docMk/>
            <pc:sldMk cId="2778802824" sldId="275"/>
            <ac:spMk id="4" creationId="{EA8D529A-5909-95A5-F687-38F679118B0D}"/>
          </ac:spMkLst>
        </pc:spChg>
        <pc:spChg chg="mod">
          <ac:chgData name="A Freel" userId="S::afreel@ohacademy.co.uk::f6dead3d-cc44-4b49-aee1-60fe86f08dbd" providerId="AD" clId="Web-{0991CF48-81C3-6F38-996E-518975B49C45}" dt="2023-10-21T18:46:35.372" v="67" actId="20577"/>
          <ac:spMkLst>
            <pc:docMk/>
            <pc:sldMk cId="2778802824" sldId="275"/>
            <ac:spMk id="8" creationId="{1F7751DA-E477-415A-F512-AE6BEAFF3B54}"/>
          </ac:spMkLst>
        </pc:spChg>
      </pc:sldChg>
      <pc:sldChg chg="addSp delSp modSp add">
        <pc:chgData name="A Freel" userId="S::afreel@ohacademy.co.uk::f6dead3d-cc44-4b49-aee1-60fe86f08dbd" providerId="AD" clId="Web-{0991CF48-81C3-6F38-996E-518975B49C45}" dt="2023-10-21T18:50:41.128" v="141" actId="20577"/>
        <pc:sldMkLst>
          <pc:docMk/>
          <pc:sldMk cId="1543066207" sldId="276"/>
        </pc:sldMkLst>
        <pc:spChg chg="mod">
          <ac:chgData name="A Freel" userId="S::afreel@ohacademy.co.uk::f6dead3d-cc44-4b49-aee1-60fe86f08dbd" providerId="AD" clId="Web-{0991CF48-81C3-6F38-996E-518975B49C45}" dt="2023-10-21T18:47:09.154" v="77" actId="20577"/>
          <ac:spMkLst>
            <pc:docMk/>
            <pc:sldMk cId="1543066207" sldId="276"/>
            <ac:spMk id="4" creationId="{EA8D529A-5909-95A5-F687-38F679118B0D}"/>
          </ac:spMkLst>
        </pc:spChg>
        <pc:spChg chg="mod">
          <ac:chgData name="A Freel" userId="S::afreel@ohacademy.co.uk::f6dead3d-cc44-4b49-aee1-60fe86f08dbd" providerId="AD" clId="Web-{0991CF48-81C3-6F38-996E-518975B49C45}" dt="2023-10-21T18:49:42.564" v="134" actId="20577"/>
          <ac:spMkLst>
            <pc:docMk/>
            <pc:sldMk cId="1543066207" sldId="276"/>
            <ac:spMk id="7" creationId="{DF5BDBDB-5D9F-864D-4703-185747EF5B46}"/>
          </ac:spMkLst>
        </pc:spChg>
        <pc:spChg chg="add mod">
          <ac:chgData name="A Freel" userId="S::afreel@ohacademy.co.uk::f6dead3d-cc44-4b49-aee1-60fe86f08dbd" providerId="AD" clId="Web-{0991CF48-81C3-6F38-996E-518975B49C45}" dt="2023-10-21T18:50:41.128" v="141" actId="20577"/>
          <ac:spMkLst>
            <pc:docMk/>
            <pc:sldMk cId="1543066207" sldId="276"/>
            <ac:spMk id="8" creationId="{7E8220DB-45CA-B0EE-7515-5B26A3032848}"/>
          </ac:spMkLst>
        </pc:spChg>
        <pc:spChg chg="mod">
          <ac:chgData name="A Freel" userId="S::afreel@ohacademy.co.uk::f6dead3d-cc44-4b49-aee1-60fe86f08dbd" providerId="AD" clId="Web-{0991CF48-81C3-6F38-996E-518975B49C45}" dt="2023-10-21T18:46:25.356" v="63" actId="20577"/>
          <ac:spMkLst>
            <pc:docMk/>
            <pc:sldMk cId="1543066207" sldId="276"/>
            <ac:spMk id="10" creationId="{2618F4E3-AB55-96CE-8C2C-3E2629E660A7}"/>
          </ac:spMkLst>
        </pc:spChg>
        <pc:picChg chg="del">
          <ac:chgData name="A Freel" userId="S::afreel@ohacademy.co.uk::f6dead3d-cc44-4b49-aee1-60fe86f08dbd" providerId="AD" clId="Web-{0991CF48-81C3-6F38-996E-518975B49C45}" dt="2023-10-21T18:49:02.704" v="115"/>
          <ac:picMkLst>
            <pc:docMk/>
            <pc:sldMk cId="1543066207" sldId="276"/>
            <ac:picMk id="3" creationId="{3B56932B-A188-E576-ECEA-7F5BA92D666E}"/>
          </ac:picMkLst>
        </pc:picChg>
        <pc:picChg chg="add mod">
          <ac:chgData name="A Freel" userId="S::afreel@ohacademy.co.uk::f6dead3d-cc44-4b49-aee1-60fe86f08dbd" providerId="AD" clId="Web-{0991CF48-81C3-6F38-996E-518975B49C45}" dt="2023-10-21T18:49:06.360" v="118" actId="14100"/>
          <ac:picMkLst>
            <pc:docMk/>
            <pc:sldMk cId="1543066207" sldId="276"/>
            <ac:picMk id="5" creationId="{E250AEE9-C7AB-C843-4A26-1F7BF8C825B1}"/>
          </ac:picMkLst>
        </pc:picChg>
        <pc:picChg chg="add mod">
          <ac:chgData name="A Freel" userId="S::afreel@ohacademy.co.uk::f6dead3d-cc44-4b49-aee1-60fe86f08dbd" providerId="AD" clId="Web-{0991CF48-81C3-6F38-996E-518975B49C45}" dt="2023-10-21T18:49:36.923" v="129" actId="14100"/>
          <ac:picMkLst>
            <pc:docMk/>
            <pc:sldMk cId="1543066207" sldId="276"/>
            <ac:picMk id="6" creationId="{5664CF2F-0035-6C7C-DACE-1ADC0B99B967}"/>
          </ac:picMkLst>
        </pc:picChg>
      </pc:sldChg>
      <pc:sldChg chg="addSp delSp modSp add">
        <pc:chgData name="A Freel" userId="S::afreel@ohacademy.co.uk::f6dead3d-cc44-4b49-aee1-60fe86f08dbd" providerId="AD" clId="Web-{0991CF48-81C3-6F38-996E-518975B49C45}" dt="2023-10-21T18:48:36.672" v="114" actId="1076"/>
        <pc:sldMkLst>
          <pc:docMk/>
          <pc:sldMk cId="2667279683" sldId="277"/>
        </pc:sldMkLst>
        <pc:spChg chg="mod">
          <ac:chgData name="A Freel" userId="S::afreel@ohacademy.co.uk::f6dead3d-cc44-4b49-aee1-60fe86f08dbd" providerId="AD" clId="Web-{0991CF48-81C3-6F38-996E-518975B49C45}" dt="2023-10-21T18:45:48.792" v="35" actId="20577"/>
          <ac:spMkLst>
            <pc:docMk/>
            <pc:sldMk cId="2667279683" sldId="277"/>
            <ac:spMk id="4" creationId="{EA8D529A-5909-95A5-F687-38F679118B0D}"/>
          </ac:spMkLst>
        </pc:spChg>
        <pc:spChg chg="mod">
          <ac:chgData name="A Freel" userId="S::afreel@ohacademy.co.uk::f6dead3d-cc44-4b49-aee1-60fe86f08dbd" providerId="AD" clId="Web-{0991CF48-81C3-6F38-996E-518975B49C45}" dt="2023-10-21T18:48:13.359" v="94" actId="1076"/>
          <ac:spMkLst>
            <pc:docMk/>
            <pc:sldMk cId="2667279683" sldId="277"/>
            <ac:spMk id="5" creationId="{0766A8BF-AFDB-8A76-5791-135B2F55C9F9}"/>
          </ac:spMkLst>
        </pc:spChg>
        <pc:spChg chg="add mod">
          <ac:chgData name="A Freel" userId="S::afreel@ohacademy.co.uk::f6dead3d-cc44-4b49-aee1-60fe86f08dbd" providerId="AD" clId="Web-{0991CF48-81C3-6F38-996E-518975B49C45}" dt="2023-10-21T18:48:36.672" v="114" actId="1076"/>
          <ac:spMkLst>
            <pc:docMk/>
            <pc:sldMk cId="2667279683" sldId="277"/>
            <ac:spMk id="6" creationId="{E0207A1F-E8CE-73CB-0D0B-22555C4E5C8B}"/>
          </ac:spMkLst>
        </pc:spChg>
        <pc:spChg chg="mod">
          <ac:chgData name="A Freel" userId="S::afreel@ohacademy.co.uk::f6dead3d-cc44-4b49-aee1-60fe86f08dbd" providerId="AD" clId="Web-{0991CF48-81C3-6F38-996E-518975B49C45}" dt="2023-10-21T18:46:05.980" v="50" actId="20577"/>
          <ac:spMkLst>
            <pc:docMk/>
            <pc:sldMk cId="2667279683" sldId="277"/>
            <ac:spMk id="10" creationId="{A8624E30-96EC-0F07-A5A9-D2E9B7763D4C}"/>
          </ac:spMkLst>
        </pc:spChg>
        <pc:picChg chg="del">
          <ac:chgData name="A Freel" userId="S::afreel@ohacademy.co.uk::f6dead3d-cc44-4b49-aee1-60fe86f08dbd" providerId="AD" clId="Web-{0991CF48-81C3-6F38-996E-518975B49C45}" dt="2023-10-21T18:48:02.093" v="86"/>
          <ac:picMkLst>
            <pc:docMk/>
            <pc:sldMk cId="2667279683" sldId="277"/>
            <ac:picMk id="3" creationId="{41D59CAD-52CA-4671-33C5-6FCE60E466B5}"/>
          </ac:picMkLst>
        </pc:picChg>
      </pc:sldChg>
      <pc:sldMasterChg chg="modSldLayout">
        <pc:chgData name="A Freel" userId="S::afreel@ohacademy.co.uk::f6dead3d-cc44-4b49-aee1-60fe86f08dbd" providerId="AD" clId="Web-{0991CF48-81C3-6F38-996E-518975B49C45}" dt="2023-10-20T12:25:24.138" v="2"/>
        <pc:sldMasterMkLst>
          <pc:docMk/>
          <pc:sldMasterMk cId="2460954070" sldId="2147483660"/>
        </pc:sldMasterMkLst>
        <pc:sldLayoutChg chg="replId">
          <pc:chgData name="A Freel" userId="S::afreel@ohacademy.co.uk::f6dead3d-cc44-4b49-aee1-60fe86f08dbd" providerId="AD" clId="Web-{0991CF48-81C3-6F38-996E-518975B49C45}" dt="2023-10-20T12:25:24.138" v="2"/>
          <pc:sldLayoutMkLst>
            <pc:docMk/>
            <pc:sldMasterMk cId="2460954070" sldId="2147483660"/>
            <pc:sldLayoutMk cId="966321983" sldId="2147483865"/>
          </pc:sldLayoutMkLst>
        </pc:sldLayoutChg>
      </pc:sldMasterChg>
      <pc:sldMasterChg chg="add addSldLayout">
        <pc:chgData name="A Freel" userId="S::afreel@ohacademy.co.uk::f6dead3d-cc44-4b49-aee1-60fe86f08dbd" providerId="AD" clId="Web-{0991CF48-81C3-6F38-996E-518975B49C45}" dt="2023-10-20T12:25:24.138" v="2"/>
        <pc:sldMasterMkLst>
          <pc:docMk/>
          <pc:sldMasterMk cId="2172253467" sldId="2147483681"/>
        </pc:sldMasterMkLst>
        <pc:sldLayoutChg chg="add">
          <pc:chgData name="A Freel" userId="S::afreel@ohacademy.co.uk::f6dead3d-cc44-4b49-aee1-60fe86f08dbd" providerId="AD" clId="Web-{0991CF48-81C3-6F38-996E-518975B49C45}" dt="2023-10-20T12:25:24.138" v="2"/>
          <pc:sldLayoutMkLst>
            <pc:docMk/>
            <pc:sldMasterMk cId="2172253467" sldId="2147483681"/>
            <pc:sldLayoutMk cId="1917029707" sldId="2147483703"/>
          </pc:sldLayoutMkLst>
        </pc:sldLayoutChg>
        <pc:sldLayoutChg chg="add">
          <pc:chgData name="A Freel" userId="S::afreel@ohacademy.co.uk::f6dead3d-cc44-4b49-aee1-60fe86f08dbd" providerId="AD" clId="Web-{0991CF48-81C3-6F38-996E-518975B49C45}" dt="2023-10-20T12:25:24.138" v="2"/>
          <pc:sldLayoutMkLst>
            <pc:docMk/>
            <pc:sldMasterMk cId="2172253467" sldId="2147483681"/>
            <pc:sldLayoutMk cId="1494484748" sldId="2147483759"/>
          </pc:sldLayoutMkLst>
        </pc:sldLayoutChg>
        <pc:sldLayoutChg chg="add">
          <pc:chgData name="A Freel" userId="S::afreel@ohacademy.co.uk::f6dead3d-cc44-4b49-aee1-60fe86f08dbd" providerId="AD" clId="Web-{0991CF48-81C3-6F38-996E-518975B49C45}" dt="2023-10-20T12:25:24.138" v="2"/>
          <pc:sldLayoutMkLst>
            <pc:docMk/>
            <pc:sldMasterMk cId="2172253467" sldId="2147483681"/>
            <pc:sldLayoutMk cId="27586547" sldId="2147483760"/>
          </pc:sldLayoutMkLst>
        </pc:sldLayoutChg>
        <pc:sldLayoutChg chg="add">
          <pc:chgData name="A Freel" userId="S::afreel@ohacademy.co.uk::f6dead3d-cc44-4b49-aee1-60fe86f08dbd" providerId="AD" clId="Web-{0991CF48-81C3-6F38-996E-518975B49C45}" dt="2023-10-20T12:25:24.138" v="2"/>
          <pc:sldLayoutMkLst>
            <pc:docMk/>
            <pc:sldMasterMk cId="2172253467" sldId="2147483681"/>
            <pc:sldLayoutMk cId="2612561513" sldId="2147483761"/>
          </pc:sldLayoutMkLst>
        </pc:sldLayoutChg>
        <pc:sldLayoutChg chg="add">
          <pc:chgData name="A Freel" userId="S::afreel@ohacademy.co.uk::f6dead3d-cc44-4b49-aee1-60fe86f08dbd" providerId="AD" clId="Web-{0991CF48-81C3-6F38-996E-518975B49C45}" dt="2023-10-20T12:25:24.138" v="2"/>
          <pc:sldLayoutMkLst>
            <pc:docMk/>
            <pc:sldMasterMk cId="2172253467" sldId="2147483681"/>
            <pc:sldLayoutMk cId="1689302209" sldId="2147483762"/>
          </pc:sldLayoutMkLst>
        </pc:sldLayoutChg>
        <pc:sldLayoutChg chg="add">
          <pc:chgData name="A Freel" userId="S::afreel@ohacademy.co.uk::f6dead3d-cc44-4b49-aee1-60fe86f08dbd" providerId="AD" clId="Web-{0991CF48-81C3-6F38-996E-518975B49C45}" dt="2023-10-20T12:25:24.138" v="2"/>
          <pc:sldLayoutMkLst>
            <pc:docMk/>
            <pc:sldMasterMk cId="2172253467" sldId="2147483681"/>
            <pc:sldLayoutMk cId="794596803" sldId="2147483763"/>
          </pc:sldLayoutMkLst>
        </pc:sldLayoutChg>
        <pc:sldLayoutChg chg="add">
          <pc:chgData name="A Freel" userId="S::afreel@ohacademy.co.uk::f6dead3d-cc44-4b49-aee1-60fe86f08dbd" providerId="AD" clId="Web-{0991CF48-81C3-6F38-996E-518975B49C45}" dt="2023-10-20T12:25:24.138" v="2"/>
          <pc:sldLayoutMkLst>
            <pc:docMk/>
            <pc:sldMasterMk cId="2172253467" sldId="2147483681"/>
            <pc:sldLayoutMk cId="2189760407" sldId="2147483764"/>
          </pc:sldLayoutMkLst>
        </pc:sldLayoutChg>
        <pc:sldLayoutChg chg="add">
          <pc:chgData name="A Freel" userId="S::afreel@ohacademy.co.uk::f6dead3d-cc44-4b49-aee1-60fe86f08dbd" providerId="AD" clId="Web-{0991CF48-81C3-6F38-996E-518975B49C45}" dt="2023-10-20T12:25:24.138" v="2"/>
          <pc:sldLayoutMkLst>
            <pc:docMk/>
            <pc:sldMasterMk cId="2172253467" sldId="2147483681"/>
            <pc:sldLayoutMk cId="3861200560" sldId="2147483765"/>
          </pc:sldLayoutMkLst>
        </pc:sldLayoutChg>
        <pc:sldLayoutChg chg="add">
          <pc:chgData name="A Freel" userId="S::afreel@ohacademy.co.uk::f6dead3d-cc44-4b49-aee1-60fe86f08dbd" providerId="AD" clId="Web-{0991CF48-81C3-6F38-996E-518975B49C45}" dt="2023-10-20T12:25:24.138" v="2"/>
          <pc:sldLayoutMkLst>
            <pc:docMk/>
            <pc:sldMasterMk cId="2172253467" sldId="2147483681"/>
            <pc:sldLayoutMk cId="3488061128" sldId="2147483767"/>
          </pc:sldLayoutMkLst>
        </pc:sldLayoutChg>
      </pc:sldMasterChg>
      <pc:sldMasterChg chg="modSldLayout">
        <pc:chgData name="A Freel" userId="S::afreel@ohacademy.co.uk::f6dead3d-cc44-4b49-aee1-60fe86f08dbd" providerId="AD" clId="Web-{0991CF48-81C3-6F38-996E-518975B49C45}" dt="2023-10-20T12:25:24.138" v="2"/>
        <pc:sldMasterMkLst>
          <pc:docMk/>
          <pc:sldMasterMk cId="2460954070" sldId="2147483695"/>
        </pc:sldMasterMkLst>
        <pc:sldLayoutChg chg="replId">
          <pc:chgData name="A Freel" userId="S::afreel@ohacademy.co.uk::f6dead3d-cc44-4b49-aee1-60fe86f08dbd" providerId="AD" clId="Web-{0991CF48-81C3-6F38-996E-518975B49C45}" dt="2023-10-20T12:25:24.138" v="2"/>
          <pc:sldLayoutMkLst>
            <pc:docMk/>
            <pc:sldMasterMk cId="2460954070" sldId="2147483695"/>
            <pc:sldLayoutMk cId="3171841454" sldId="2147483866"/>
          </pc:sldLayoutMkLst>
        </pc:sldLayoutChg>
      </pc:sldMasterChg>
      <pc:sldMasterChg chg="add addSldLayout">
        <pc:chgData name="A Freel" userId="S::afreel@ohacademy.co.uk::f6dead3d-cc44-4b49-aee1-60fe86f08dbd" providerId="AD" clId="Web-{0991CF48-81C3-6F38-996E-518975B49C45}" dt="2023-10-20T12:25:24.294" v="3"/>
        <pc:sldMasterMkLst>
          <pc:docMk/>
          <pc:sldMasterMk cId="637618160" sldId="2147483747"/>
        </pc:sldMasterMkLst>
        <pc:sldLayoutChg chg="add">
          <pc:chgData name="A Freel" userId="S::afreel@ohacademy.co.uk::f6dead3d-cc44-4b49-aee1-60fe86f08dbd" providerId="AD" clId="Web-{0991CF48-81C3-6F38-996E-518975B49C45}" dt="2023-10-20T12:25:24.294" v="3"/>
          <pc:sldLayoutMkLst>
            <pc:docMk/>
            <pc:sldMasterMk cId="637618160" sldId="2147483747"/>
            <pc:sldLayoutMk cId="1257606234" sldId="2147483758"/>
          </pc:sldLayoutMkLst>
        </pc:sldLayoutChg>
        <pc:sldLayoutChg chg="add">
          <pc:chgData name="A Freel" userId="S::afreel@ohacademy.co.uk::f6dead3d-cc44-4b49-aee1-60fe86f08dbd" providerId="AD" clId="Web-{0991CF48-81C3-6F38-996E-518975B49C45}" dt="2023-10-20T12:25:24.294" v="3"/>
          <pc:sldLayoutMkLst>
            <pc:docMk/>
            <pc:sldMasterMk cId="637618160" sldId="2147483747"/>
            <pc:sldLayoutMk cId="119751150" sldId="2147483766"/>
          </pc:sldLayoutMkLst>
        </pc:sldLayoutChg>
      </pc:sldMasterChg>
    </pc:docChg>
  </pc:docChgLst>
  <pc:docChgLst>
    <pc:chgData name="L Roberts" userId="S::lroberts@ohacademy.co.uk::bd6b7227-230d-44c8-b4fe-a13c6c7d9260" providerId="AD" clId="Web-{6755D448-76A3-4EB6-A928-A42C0DAEDFFA}"/>
    <pc:docChg chg="modSld">
      <pc:chgData name="L Roberts" userId="S::lroberts@ohacademy.co.uk::bd6b7227-230d-44c8-b4fe-a13c6c7d9260" providerId="AD" clId="Web-{6755D448-76A3-4EB6-A928-A42C0DAEDFFA}" dt="2024-02-14T18:17:00.454" v="17" actId="20577"/>
      <pc:docMkLst>
        <pc:docMk/>
      </pc:docMkLst>
      <pc:sldChg chg="modSp">
        <pc:chgData name="L Roberts" userId="S::lroberts@ohacademy.co.uk::bd6b7227-230d-44c8-b4fe-a13c6c7d9260" providerId="AD" clId="Web-{6755D448-76A3-4EB6-A928-A42C0DAEDFFA}" dt="2024-02-14T18:16:49.813" v="9" actId="20577"/>
        <pc:sldMkLst>
          <pc:docMk/>
          <pc:sldMk cId="2772147081" sldId="264"/>
        </pc:sldMkLst>
        <pc:spChg chg="mod">
          <ac:chgData name="L Roberts" userId="S::lroberts@ohacademy.co.uk::bd6b7227-230d-44c8-b4fe-a13c6c7d9260" providerId="AD" clId="Web-{6755D448-76A3-4EB6-A928-A42C0DAEDFFA}" dt="2024-02-14T18:16:46.969" v="4" actId="20577"/>
          <ac:spMkLst>
            <pc:docMk/>
            <pc:sldMk cId="2772147081" sldId="264"/>
            <ac:spMk id="2" creationId="{AE73367C-222C-7065-C605-96620B86273D}"/>
          </ac:spMkLst>
        </pc:spChg>
        <pc:spChg chg="mod">
          <ac:chgData name="L Roberts" userId="S::lroberts@ohacademy.co.uk::bd6b7227-230d-44c8-b4fe-a13c6c7d9260" providerId="AD" clId="Web-{6755D448-76A3-4EB6-A928-A42C0DAEDFFA}" dt="2024-02-14T18:16:49.813" v="9" actId="20577"/>
          <ac:spMkLst>
            <pc:docMk/>
            <pc:sldMk cId="2772147081" sldId="264"/>
            <ac:spMk id="3" creationId="{160551F9-7AC3-B37B-BF87-17E3EFF320C3}"/>
          </ac:spMkLst>
        </pc:spChg>
      </pc:sldChg>
      <pc:sldChg chg="modSp">
        <pc:chgData name="L Roberts" userId="S::lroberts@ohacademy.co.uk::bd6b7227-230d-44c8-b4fe-a13c6c7d9260" providerId="AD" clId="Web-{6755D448-76A3-4EB6-A928-A42C0DAEDFFA}" dt="2024-02-14T18:17:00.454" v="17" actId="20577"/>
        <pc:sldMkLst>
          <pc:docMk/>
          <pc:sldMk cId="1260638067" sldId="295"/>
        </pc:sldMkLst>
        <pc:spChg chg="mod">
          <ac:chgData name="L Roberts" userId="S::lroberts@ohacademy.co.uk::bd6b7227-230d-44c8-b4fe-a13c6c7d9260" providerId="AD" clId="Web-{6755D448-76A3-4EB6-A928-A42C0DAEDFFA}" dt="2024-02-14T18:17:00.454" v="17" actId="20577"/>
          <ac:spMkLst>
            <pc:docMk/>
            <pc:sldMk cId="1260638067" sldId="295"/>
            <ac:spMk id="6" creationId="{F3866C31-0780-0D73-241E-EE05A61E3BEA}"/>
          </ac:spMkLst>
        </pc:spChg>
      </pc:sldChg>
    </pc:docChg>
  </pc:docChgLst>
  <pc:docChgLst>
    <pc:chgData name="N Karasava" userId="S::nkarasava@ohacademy.co.uk::12f65518-b181-4aab-80be-597559a4f458" providerId="AD" clId="Web-{1833638E-79B2-67CC-59D3-E75C096B1BF8}"/>
    <pc:docChg chg="modSld">
      <pc:chgData name="N Karasava" userId="S::nkarasava@ohacademy.co.uk::12f65518-b181-4aab-80be-597559a4f458" providerId="AD" clId="Web-{1833638E-79B2-67CC-59D3-E75C096B1BF8}" dt="2024-03-14T12:48:22.095" v="82" actId="1076"/>
      <pc:docMkLst>
        <pc:docMk/>
      </pc:docMkLst>
      <pc:sldChg chg="modSp">
        <pc:chgData name="N Karasava" userId="S::nkarasava@ohacademy.co.uk::12f65518-b181-4aab-80be-597559a4f458" providerId="AD" clId="Web-{1833638E-79B2-67CC-59D3-E75C096B1BF8}" dt="2024-03-14T08:20:16.426" v="27" actId="1076"/>
        <pc:sldMkLst>
          <pc:docMk/>
          <pc:sldMk cId="1954125503" sldId="286"/>
        </pc:sldMkLst>
        <pc:spChg chg="mod">
          <ac:chgData name="N Karasava" userId="S::nkarasava@ohacademy.co.uk::12f65518-b181-4aab-80be-597559a4f458" providerId="AD" clId="Web-{1833638E-79B2-67CC-59D3-E75C096B1BF8}" dt="2024-03-14T08:20:16.426" v="27" actId="1076"/>
          <ac:spMkLst>
            <pc:docMk/>
            <pc:sldMk cId="1954125503" sldId="286"/>
            <ac:spMk id="5" creationId="{462C1174-EA70-C596-2684-1A3F7869DDD7}"/>
          </ac:spMkLst>
        </pc:spChg>
      </pc:sldChg>
      <pc:sldChg chg="modSp">
        <pc:chgData name="N Karasava" userId="S::nkarasava@ohacademy.co.uk::12f65518-b181-4aab-80be-597559a4f458" providerId="AD" clId="Web-{1833638E-79B2-67CC-59D3-E75C096B1BF8}" dt="2024-03-14T08:18:36.217" v="5" actId="20577"/>
        <pc:sldMkLst>
          <pc:docMk/>
          <pc:sldMk cId="3929488901" sldId="292"/>
        </pc:sldMkLst>
        <pc:spChg chg="mod">
          <ac:chgData name="N Karasava" userId="S::nkarasava@ohacademy.co.uk::12f65518-b181-4aab-80be-597559a4f458" providerId="AD" clId="Web-{1833638E-79B2-67CC-59D3-E75C096B1BF8}" dt="2024-03-14T08:18:36.217" v="5" actId="20577"/>
          <ac:spMkLst>
            <pc:docMk/>
            <pc:sldMk cId="3929488901" sldId="292"/>
            <ac:spMk id="16" creationId="{D32C41CD-6C8C-0327-3189-062D97A81E33}"/>
          </ac:spMkLst>
        </pc:spChg>
      </pc:sldChg>
      <pc:sldChg chg="modSp">
        <pc:chgData name="N Karasava" userId="S::nkarasava@ohacademy.co.uk::12f65518-b181-4aab-80be-597559a4f458" providerId="AD" clId="Web-{1833638E-79B2-67CC-59D3-E75C096B1BF8}" dt="2024-03-14T09:12:21.957" v="32" actId="1076"/>
        <pc:sldMkLst>
          <pc:docMk/>
          <pc:sldMk cId="2740508882" sldId="293"/>
        </pc:sldMkLst>
        <pc:spChg chg="mod">
          <ac:chgData name="N Karasava" userId="S::nkarasava@ohacademy.co.uk::12f65518-b181-4aab-80be-597559a4f458" providerId="AD" clId="Web-{1833638E-79B2-67CC-59D3-E75C096B1BF8}" dt="2024-03-14T09:12:21.957" v="32" actId="1076"/>
          <ac:spMkLst>
            <pc:docMk/>
            <pc:sldMk cId="2740508882" sldId="293"/>
            <ac:spMk id="9" creationId="{D922F654-5828-B20E-4BD4-FC2B2E35F93D}"/>
          </ac:spMkLst>
        </pc:spChg>
        <pc:spChg chg="mod">
          <ac:chgData name="N Karasava" userId="S::nkarasava@ohacademy.co.uk::12f65518-b181-4aab-80be-597559a4f458" providerId="AD" clId="Web-{1833638E-79B2-67CC-59D3-E75C096B1BF8}" dt="2024-03-14T08:20:03.878" v="23" actId="20577"/>
          <ac:spMkLst>
            <pc:docMk/>
            <pc:sldMk cId="2740508882" sldId="293"/>
            <ac:spMk id="11" creationId="{E96545E3-BD51-C01F-C2D2-26C00C5BC2E0}"/>
          </ac:spMkLst>
        </pc:spChg>
      </pc:sldChg>
      <pc:sldChg chg="addSp modSp">
        <pc:chgData name="N Karasava" userId="S::nkarasava@ohacademy.co.uk::12f65518-b181-4aab-80be-597559a4f458" providerId="AD" clId="Web-{1833638E-79B2-67CC-59D3-E75C096B1BF8}" dt="2024-03-14T12:48:22.095" v="82" actId="1076"/>
        <pc:sldMkLst>
          <pc:docMk/>
          <pc:sldMk cId="2414762461" sldId="520"/>
        </pc:sldMkLst>
        <pc:spChg chg="mod">
          <ac:chgData name="N Karasava" userId="S::nkarasava@ohacademy.co.uk::12f65518-b181-4aab-80be-597559a4f458" providerId="AD" clId="Web-{1833638E-79B2-67CC-59D3-E75C096B1BF8}" dt="2024-03-14T12:48:17.064" v="79" actId="20577"/>
          <ac:spMkLst>
            <pc:docMk/>
            <pc:sldMk cId="2414762461" sldId="520"/>
            <ac:spMk id="3" creationId="{59884338-B581-ED00-DA81-B048FB3DC85A}"/>
          </ac:spMkLst>
        </pc:spChg>
        <pc:picChg chg="mod">
          <ac:chgData name="N Karasava" userId="S::nkarasava@ohacademy.co.uk::12f65518-b181-4aab-80be-597559a4f458" providerId="AD" clId="Web-{1833638E-79B2-67CC-59D3-E75C096B1BF8}" dt="2024-03-14T12:48:22.095" v="82" actId="1076"/>
          <ac:picMkLst>
            <pc:docMk/>
            <pc:sldMk cId="2414762461" sldId="520"/>
            <ac:picMk id="2" creationId="{38C46A11-FE57-3750-D627-E6DC0FB05875}"/>
          </ac:picMkLst>
        </pc:picChg>
        <pc:picChg chg="mod">
          <ac:chgData name="N Karasava" userId="S::nkarasava@ohacademy.co.uk::12f65518-b181-4aab-80be-597559a4f458" providerId="AD" clId="Web-{1833638E-79B2-67CC-59D3-E75C096B1BF8}" dt="2024-03-14T12:47:17.778" v="38" actId="1076"/>
          <ac:picMkLst>
            <pc:docMk/>
            <pc:sldMk cId="2414762461" sldId="520"/>
            <ac:picMk id="5" creationId="{057552ED-BD16-9727-9344-6BEDFCBBF8D9}"/>
          </ac:picMkLst>
        </pc:picChg>
        <pc:picChg chg="mod">
          <ac:chgData name="N Karasava" userId="S::nkarasava@ohacademy.co.uk::12f65518-b181-4aab-80be-597559a4f458" providerId="AD" clId="Web-{1833638E-79B2-67CC-59D3-E75C096B1BF8}" dt="2024-03-14T12:46:57.105" v="35" actId="1076"/>
          <ac:picMkLst>
            <pc:docMk/>
            <pc:sldMk cId="2414762461" sldId="520"/>
            <ac:picMk id="6" creationId="{BB50772D-C7FE-0B13-4C63-839545D5E01E}"/>
          </ac:picMkLst>
        </pc:picChg>
        <pc:picChg chg="mod">
          <ac:chgData name="N Karasava" userId="S::nkarasava@ohacademy.co.uk::12f65518-b181-4aab-80be-597559a4f458" providerId="AD" clId="Web-{1833638E-79B2-67CC-59D3-E75C096B1BF8}" dt="2024-03-14T12:47:15.638" v="37" actId="1076"/>
          <ac:picMkLst>
            <pc:docMk/>
            <pc:sldMk cId="2414762461" sldId="520"/>
            <ac:picMk id="7" creationId="{065A5D01-0069-B6D0-F798-EDE41728D13F}"/>
          </ac:picMkLst>
        </pc:picChg>
        <pc:picChg chg="add mod">
          <ac:chgData name="N Karasava" userId="S::nkarasava@ohacademy.co.uk::12f65518-b181-4aab-80be-597559a4f458" providerId="AD" clId="Web-{1833638E-79B2-67CC-59D3-E75C096B1BF8}" dt="2024-03-14T12:46:59.886" v="36" actId="1076"/>
          <ac:picMkLst>
            <pc:docMk/>
            <pc:sldMk cId="2414762461" sldId="520"/>
            <ac:picMk id="8" creationId="{4676D9F1-F0BD-554D-F149-310CE997DED6}"/>
          </ac:picMkLst>
        </pc:picChg>
        <pc:picChg chg="add mod">
          <ac:chgData name="N Karasava" userId="S::nkarasava@ohacademy.co.uk::12f65518-b181-4aab-80be-597559a4f458" providerId="AD" clId="Web-{1833638E-79B2-67CC-59D3-E75C096B1BF8}" dt="2024-03-14T12:47:24.669" v="41" actId="14100"/>
          <ac:picMkLst>
            <pc:docMk/>
            <pc:sldMk cId="2414762461" sldId="520"/>
            <ac:picMk id="9" creationId="{A8077D8E-9770-1513-3410-0AF0F4B969F0}"/>
          </ac:picMkLst>
        </pc:picChg>
      </pc:sldChg>
    </pc:docChg>
  </pc:docChgLst>
  <pc:docChgLst>
    <pc:chgData name="L Roberts" userId="S::lroberts@ohacademy.co.uk::bd6b7227-230d-44c8-b4fe-a13c6c7d9260" providerId="AD" clId="Web-{C61AB628-2F06-45E2-A34E-1D5185836CBF}"/>
    <pc:docChg chg="addSld modSld">
      <pc:chgData name="L Roberts" userId="S::lroberts@ohacademy.co.uk::bd6b7227-230d-44c8-b4fe-a13c6c7d9260" providerId="AD" clId="Web-{C61AB628-2F06-45E2-A34E-1D5185836CBF}" dt="2024-03-24T16:35:39.867" v="545" actId="20577"/>
      <pc:docMkLst>
        <pc:docMk/>
      </pc:docMkLst>
      <pc:sldChg chg="delSp modSp">
        <pc:chgData name="L Roberts" userId="S::lroberts@ohacademy.co.uk::bd6b7227-230d-44c8-b4fe-a13c6c7d9260" providerId="AD" clId="Web-{C61AB628-2F06-45E2-A34E-1D5185836CBF}" dt="2024-03-24T15:56:18.100" v="170" actId="20577"/>
        <pc:sldMkLst>
          <pc:docMk/>
          <pc:sldMk cId="1806616273" sldId="268"/>
        </pc:sldMkLst>
        <pc:spChg chg="mod">
          <ac:chgData name="L Roberts" userId="S::lroberts@ohacademy.co.uk::bd6b7227-230d-44c8-b4fe-a13c6c7d9260" providerId="AD" clId="Web-{C61AB628-2F06-45E2-A34E-1D5185836CBF}" dt="2024-03-24T15:54:17.401" v="96" actId="20577"/>
          <ac:spMkLst>
            <pc:docMk/>
            <pc:sldMk cId="1806616273" sldId="268"/>
            <ac:spMk id="4" creationId="{8B62D550-75E1-2EEB-59E6-DA11732EFF53}"/>
          </ac:spMkLst>
        </pc:spChg>
        <pc:spChg chg="mod">
          <ac:chgData name="L Roberts" userId="S::lroberts@ohacademy.co.uk::bd6b7227-230d-44c8-b4fe-a13c6c7d9260" providerId="AD" clId="Web-{C61AB628-2F06-45E2-A34E-1D5185836CBF}" dt="2024-03-24T15:56:18.100" v="170" actId="20577"/>
          <ac:spMkLst>
            <pc:docMk/>
            <pc:sldMk cId="1806616273" sldId="268"/>
            <ac:spMk id="7" creationId="{CB7F305A-DA50-4B13-2BE4-87A01DEE1A70}"/>
          </ac:spMkLst>
        </pc:spChg>
        <pc:spChg chg="del mod">
          <ac:chgData name="L Roberts" userId="S::lroberts@ohacademy.co.uk::bd6b7227-230d-44c8-b4fe-a13c6c7d9260" providerId="AD" clId="Web-{C61AB628-2F06-45E2-A34E-1D5185836CBF}" dt="2024-03-24T15:53:51.368" v="66"/>
          <ac:spMkLst>
            <pc:docMk/>
            <pc:sldMk cId="1806616273" sldId="268"/>
            <ac:spMk id="9" creationId="{ADFBFEF6-D456-F93E-4714-4CA8FFA7DF5E}"/>
          </ac:spMkLst>
        </pc:spChg>
        <pc:picChg chg="del">
          <ac:chgData name="L Roberts" userId="S::lroberts@ohacademy.co.uk::bd6b7227-230d-44c8-b4fe-a13c6c7d9260" providerId="AD" clId="Web-{C61AB628-2F06-45E2-A34E-1D5185836CBF}" dt="2024-03-24T15:53:54.447" v="67"/>
          <ac:picMkLst>
            <pc:docMk/>
            <pc:sldMk cId="1806616273" sldId="268"/>
            <ac:picMk id="8" creationId="{A803B10F-8A44-36CF-35DC-E0401534E771}"/>
          </ac:picMkLst>
        </pc:picChg>
      </pc:sldChg>
      <pc:sldChg chg="addSp delSp modSp">
        <pc:chgData name="L Roberts" userId="S::lroberts@ohacademy.co.uk::bd6b7227-230d-44c8-b4fe-a13c6c7d9260" providerId="AD" clId="Web-{C61AB628-2F06-45E2-A34E-1D5185836CBF}" dt="2024-03-24T15:53:39.946" v="63" actId="1076"/>
        <pc:sldMkLst>
          <pc:docMk/>
          <pc:sldMk cId="2119759023" sldId="269"/>
        </pc:sldMkLst>
        <pc:spChg chg="del mod">
          <ac:chgData name="L Roberts" userId="S::lroberts@ohacademy.co.uk::bd6b7227-230d-44c8-b4fe-a13c6c7d9260" providerId="AD" clId="Web-{C61AB628-2F06-45E2-A34E-1D5185836CBF}" dt="2024-03-24T15:51:28.936" v="7"/>
          <ac:spMkLst>
            <pc:docMk/>
            <pc:sldMk cId="2119759023" sldId="269"/>
            <ac:spMk id="2" creationId="{98A5187A-7D3D-19D2-9202-2B1F43357ECF}"/>
          </ac:spMkLst>
        </pc:spChg>
        <pc:spChg chg="add del mod">
          <ac:chgData name="L Roberts" userId="S::lroberts@ohacademy.co.uk::bd6b7227-230d-44c8-b4fe-a13c6c7d9260" providerId="AD" clId="Web-{C61AB628-2F06-45E2-A34E-1D5185836CBF}" dt="2024-03-24T15:51:36.624" v="9"/>
          <ac:spMkLst>
            <pc:docMk/>
            <pc:sldMk cId="2119759023" sldId="269"/>
            <ac:spMk id="4" creationId="{67859059-40A0-277C-F936-7DDA09A6435C}"/>
          </ac:spMkLst>
        </pc:spChg>
        <pc:spChg chg="mod">
          <ac:chgData name="L Roberts" userId="S::lroberts@ohacademy.co.uk::bd6b7227-230d-44c8-b4fe-a13c6c7d9260" providerId="AD" clId="Web-{C61AB628-2F06-45E2-A34E-1D5185836CBF}" dt="2024-03-24T15:53:06.709" v="59" actId="20577"/>
          <ac:spMkLst>
            <pc:docMk/>
            <pc:sldMk cId="2119759023" sldId="269"/>
            <ac:spMk id="5" creationId="{A199A3E4-072D-352C-B77B-A06169FC64BC}"/>
          </ac:spMkLst>
        </pc:spChg>
        <pc:spChg chg="mod">
          <ac:chgData name="L Roberts" userId="S::lroberts@ohacademy.co.uk::bd6b7227-230d-44c8-b4fe-a13c6c7d9260" providerId="AD" clId="Web-{C61AB628-2F06-45E2-A34E-1D5185836CBF}" dt="2024-03-24T15:52:12.845" v="23" actId="20577"/>
          <ac:spMkLst>
            <pc:docMk/>
            <pc:sldMk cId="2119759023" sldId="269"/>
            <ac:spMk id="10" creationId="{A8624E30-96EC-0F07-A5A9-D2E9B7763D4C}"/>
          </ac:spMkLst>
        </pc:spChg>
        <pc:picChg chg="del">
          <ac:chgData name="L Roberts" userId="S::lroberts@ohacademy.co.uk::bd6b7227-230d-44c8-b4fe-a13c6c7d9260" providerId="AD" clId="Web-{C61AB628-2F06-45E2-A34E-1D5185836CBF}" dt="2024-03-24T15:51:38.156" v="10"/>
          <ac:picMkLst>
            <pc:docMk/>
            <pc:sldMk cId="2119759023" sldId="269"/>
            <ac:picMk id="6" creationId="{126E9F4D-C0C5-7C9C-D82D-50F592E2928E}"/>
          </ac:picMkLst>
        </pc:picChg>
        <pc:picChg chg="del">
          <ac:chgData name="L Roberts" userId="S::lroberts@ohacademy.co.uk::bd6b7227-230d-44c8-b4fe-a13c6c7d9260" providerId="AD" clId="Web-{C61AB628-2F06-45E2-A34E-1D5185836CBF}" dt="2024-03-24T15:51:30.577" v="8"/>
          <ac:picMkLst>
            <pc:docMk/>
            <pc:sldMk cId="2119759023" sldId="269"/>
            <ac:picMk id="7" creationId="{E543CF52-6677-2964-C151-AE1EF783BE44}"/>
          </ac:picMkLst>
        </pc:picChg>
        <pc:picChg chg="add mod">
          <ac:chgData name="L Roberts" userId="S::lroberts@ohacademy.co.uk::bd6b7227-230d-44c8-b4fe-a13c6c7d9260" providerId="AD" clId="Web-{C61AB628-2F06-45E2-A34E-1D5185836CBF}" dt="2024-03-24T15:53:39.946" v="63" actId="1076"/>
          <ac:picMkLst>
            <pc:docMk/>
            <pc:sldMk cId="2119759023" sldId="269"/>
            <ac:picMk id="8" creationId="{A14CAC99-37D8-65F3-A0D0-7B6A79F6AA43}"/>
          </ac:picMkLst>
        </pc:picChg>
      </pc:sldChg>
      <pc:sldChg chg="addSp delSp modSp">
        <pc:chgData name="L Roberts" userId="S::lroberts@ohacademy.co.uk::bd6b7227-230d-44c8-b4fe-a13c6c7d9260" providerId="AD" clId="Web-{C61AB628-2F06-45E2-A34E-1D5185836CBF}" dt="2024-03-24T16:11:00.813" v="312" actId="20577"/>
        <pc:sldMkLst>
          <pc:docMk/>
          <pc:sldMk cId="4274941950" sldId="509"/>
        </pc:sldMkLst>
        <pc:spChg chg="add mod">
          <ac:chgData name="L Roberts" userId="S::lroberts@ohacademy.co.uk::bd6b7227-230d-44c8-b4fe-a13c6c7d9260" providerId="AD" clId="Web-{C61AB628-2F06-45E2-A34E-1D5185836CBF}" dt="2024-03-24T16:11:00.813" v="312" actId="20577"/>
          <ac:spMkLst>
            <pc:docMk/>
            <pc:sldMk cId="4274941950" sldId="509"/>
            <ac:spMk id="2" creationId="{2B00693C-596D-B22B-E7D5-9762AD4314A7}"/>
          </ac:spMkLst>
        </pc:spChg>
        <pc:spChg chg="mod">
          <ac:chgData name="L Roberts" userId="S::lroberts@ohacademy.co.uk::bd6b7227-230d-44c8-b4fe-a13c6c7d9260" providerId="AD" clId="Web-{C61AB628-2F06-45E2-A34E-1D5185836CBF}" dt="2024-03-24T15:56:57.681" v="208" actId="20577"/>
          <ac:spMkLst>
            <pc:docMk/>
            <pc:sldMk cId="4274941950" sldId="509"/>
            <ac:spMk id="5" creationId="{7C43EFDB-52FF-57AD-A45C-360CF90E8C9F}"/>
          </ac:spMkLst>
        </pc:spChg>
        <pc:spChg chg="del mod">
          <ac:chgData name="L Roberts" userId="S::lroberts@ohacademy.co.uk::bd6b7227-230d-44c8-b4fe-a13c6c7d9260" providerId="AD" clId="Web-{C61AB628-2F06-45E2-A34E-1D5185836CBF}" dt="2024-03-24T15:56:32.273" v="173"/>
          <ac:spMkLst>
            <pc:docMk/>
            <pc:sldMk cId="4274941950" sldId="509"/>
            <ac:spMk id="7" creationId="{CB7F305A-DA50-4B13-2BE4-87A01DEE1A70}"/>
          </ac:spMkLst>
        </pc:spChg>
        <pc:spChg chg="del">
          <ac:chgData name="L Roberts" userId="S::lroberts@ohacademy.co.uk::bd6b7227-230d-44c8-b4fe-a13c6c7d9260" providerId="AD" clId="Web-{C61AB628-2F06-45E2-A34E-1D5185836CBF}" dt="2024-03-24T15:57:58.528" v="209"/>
          <ac:spMkLst>
            <pc:docMk/>
            <pc:sldMk cId="4274941950" sldId="509"/>
            <ac:spMk id="8" creationId="{2C002947-CCBC-9A03-0FB6-B9CE505F7030}"/>
          </ac:spMkLst>
        </pc:spChg>
        <pc:picChg chg="del">
          <ac:chgData name="L Roberts" userId="S::lroberts@ohacademy.co.uk::bd6b7227-230d-44c8-b4fe-a13c6c7d9260" providerId="AD" clId="Web-{C61AB628-2F06-45E2-A34E-1D5185836CBF}" dt="2024-03-24T15:56:35.508" v="175"/>
          <ac:picMkLst>
            <pc:docMk/>
            <pc:sldMk cId="4274941950" sldId="509"/>
            <ac:picMk id="6" creationId="{D80DD53D-D8C1-847E-82C9-03131FFE2881}"/>
          </ac:picMkLst>
        </pc:picChg>
        <pc:picChg chg="del">
          <ac:chgData name="L Roberts" userId="S::lroberts@ohacademy.co.uk::bd6b7227-230d-44c8-b4fe-a13c6c7d9260" providerId="AD" clId="Web-{C61AB628-2F06-45E2-A34E-1D5185836CBF}" dt="2024-03-24T15:56:33.929" v="174"/>
          <ac:picMkLst>
            <pc:docMk/>
            <pc:sldMk cId="4274941950" sldId="509"/>
            <ac:picMk id="9" creationId="{51E813D5-5743-55BD-BFE9-F885E9DDD44B}"/>
          </ac:picMkLst>
        </pc:picChg>
      </pc:sldChg>
      <pc:sldChg chg="modSp">
        <pc:chgData name="L Roberts" userId="S::lroberts@ohacademy.co.uk::bd6b7227-230d-44c8-b4fe-a13c6c7d9260" providerId="AD" clId="Web-{C61AB628-2F06-45E2-A34E-1D5185836CBF}" dt="2024-03-24T16:35:39.867" v="545" actId="20577"/>
        <pc:sldMkLst>
          <pc:docMk/>
          <pc:sldMk cId="2044092828" sldId="510"/>
        </pc:sldMkLst>
        <pc:spChg chg="mod">
          <ac:chgData name="L Roberts" userId="S::lroberts@ohacademy.co.uk::bd6b7227-230d-44c8-b4fe-a13c6c7d9260" providerId="AD" clId="Web-{C61AB628-2F06-45E2-A34E-1D5185836CBF}" dt="2024-03-24T16:34:38.504" v="513" actId="20577"/>
          <ac:spMkLst>
            <pc:docMk/>
            <pc:sldMk cId="2044092828" sldId="510"/>
            <ac:spMk id="4" creationId="{22F171BB-CAF0-C84B-D243-6BEA2234A719}"/>
          </ac:spMkLst>
        </pc:spChg>
        <pc:spChg chg="mod">
          <ac:chgData name="L Roberts" userId="S::lroberts@ohacademy.co.uk::bd6b7227-230d-44c8-b4fe-a13c6c7d9260" providerId="AD" clId="Web-{C61AB628-2F06-45E2-A34E-1D5185836CBF}" dt="2024-03-24T16:35:39.867" v="545" actId="20577"/>
          <ac:spMkLst>
            <pc:docMk/>
            <pc:sldMk cId="2044092828" sldId="510"/>
            <ac:spMk id="9" creationId="{9EBB5936-1763-5ADB-BA70-B85062BD5082}"/>
          </ac:spMkLst>
        </pc:spChg>
      </pc:sldChg>
      <pc:sldChg chg="addSp delSp modSp add replId">
        <pc:chgData name="L Roberts" userId="S::lroberts@ohacademy.co.uk::bd6b7227-230d-44c8-b4fe-a13c6c7d9260" providerId="AD" clId="Web-{C61AB628-2F06-45E2-A34E-1D5185836CBF}" dt="2024-03-24T16:24:12.975" v="496" actId="14100"/>
        <pc:sldMkLst>
          <pc:docMk/>
          <pc:sldMk cId="2016445896" sldId="524"/>
        </pc:sldMkLst>
        <pc:spChg chg="mod">
          <ac:chgData name="L Roberts" userId="S::lroberts@ohacademy.co.uk::bd6b7227-230d-44c8-b4fe-a13c6c7d9260" providerId="AD" clId="Web-{C61AB628-2F06-45E2-A34E-1D5185836CBF}" dt="2024-03-24T16:24:05.412" v="492" actId="20577"/>
          <ac:spMkLst>
            <pc:docMk/>
            <pc:sldMk cId="2016445896" sldId="524"/>
            <ac:spMk id="2" creationId="{2B00693C-596D-B22B-E7D5-9762AD4314A7}"/>
          </ac:spMkLst>
        </pc:spChg>
        <pc:picChg chg="add del mod">
          <ac:chgData name="L Roberts" userId="S::lroberts@ohacademy.co.uk::bd6b7227-230d-44c8-b4fe-a13c6c7d9260" providerId="AD" clId="Web-{C61AB628-2F06-45E2-A34E-1D5185836CBF}" dt="2024-03-24T16:23:40.863" v="490"/>
          <ac:picMkLst>
            <pc:docMk/>
            <pc:sldMk cId="2016445896" sldId="524"/>
            <ac:picMk id="3" creationId="{58370543-66C4-98D6-EEB2-E27E7F3ACC15}"/>
          </ac:picMkLst>
        </pc:picChg>
        <pc:picChg chg="add mod">
          <ac:chgData name="L Roberts" userId="S::lroberts@ohacademy.co.uk::bd6b7227-230d-44c8-b4fe-a13c6c7d9260" providerId="AD" clId="Web-{C61AB628-2F06-45E2-A34E-1D5185836CBF}" dt="2024-03-24T16:24:12.975" v="496" actId="14100"/>
          <ac:picMkLst>
            <pc:docMk/>
            <pc:sldMk cId="2016445896" sldId="524"/>
            <ac:picMk id="4" creationId="{44962F77-9892-9A21-6731-875A54E4E5D8}"/>
          </ac:picMkLst>
        </pc:picChg>
      </pc:sldChg>
    </pc:docChg>
  </pc:docChgLst>
  <pc:docChgLst>
    <pc:chgData name="A Freel" userId="S::afreel@ohacademy.co.uk::f6dead3d-cc44-4b49-aee1-60fe86f08dbd" providerId="AD" clId="Web-{2D506D0E-654C-A0C2-A74C-CD210451D0A5}"/>
    <pc:docChg chg="addSld delSld modSld sldOrd">
      <pc:chgData name="A Freel" userId="S::afreel@ohacademy.co.uk::f6dead3d-cc44-4b49-aee1-60fe86f08dbd" providerId="AD" clId="Web-{2D506D0E-654C-A0C2-A74C-CD210451D0A5}" dt="2023-11-02T14:13:18.282" v="30" actId="1076"/>
      <pc:docMkLst>
        <pc:docMk/>
      </pc:docMkLst>
      <pc:sldChg chg="ord">
        <pc:chgData name="A Freel" userId="S::afreel@ohacademy.co.uk::f6dead3d-cc44-4b49-aee1-60fe86f08dbd" providerId="AD" clId="Web-{2D506D0E-654C-A0C2-A74C-CD210451D0A5}" dt="2023-11-01T15:24:32.419" v="0"/>
        <pc:sldMkLst>
          <pc:docMk/>
          <pc:sldMk cId="1526918520" sldId="262"/>
        </pc:sldMkLst>
      </pc:sldChg>
      <pc:sldChg chg="modSp">
        <pc:chgData name="A Freel" userId="S::afreel@ohacademy.co.uk::f6dead3d-cc44-4b49-aee1-60fe86f08dbd" providerId="AD" clId="Web-{2D506D0E-654C-A0C2-A74C-CD210451D0A5}" dt="2023-11-02T14:13:18.282" v="30" actId="1076"/>
        <pc:sldMkLst>
          <pc:docMk/>
          <pc:sldMk cId="3260134501" sldId="266"/>
        </pc:sldMkLst>
        <pc:spChg chg="mod">
          <ac:chgData name="A Freel" userId="S::afreel@ohacademy.co.uk::f6dead3d-cc44-4b49-aee1-60fe86f08dbd" providerId="AD" clId="Web-{2D506D0E-654C-A0C2-A74C-CD210451D0A5}" dt="2023-11-02T14:13:12.235" v="29" actId="1076"/>
          <ac:spMkLst>
            <pc:docMk/>
            <pc:sldMk cId="3260134501" sldId="266"/>
            <ac:spMk id="31" creationId="{25D3CB06-5834-2AA9-2E1F-26530252B23F}"/>
          </ac:spMkLst>
        </pc:spChg>
        <pc:spChg chg="mod">
          <ac:chgData name="A Freel" userId="S::afreel@ohacademy.co.uk::f6dead3d-cc44-4b49-aee1-60fe86f08dbd" providerId="AD" clId="Web-{2D506D0E-654C-A0C2-A74C-CD210451D0A5}" dt="2023-11-02T14:12:59.344" v="24" actId="1076"/>
          <ac:spMkLst>
            <pc:docMk/>
            <pc:sldMk cId="3260134501" sldId="266"/>
            <ac:spMk id="47" creationId="{14B4C22C-0F0B-4FB6-C601-82A75D3D3308}"/>
          </ac:spMkLst>
        </pc:spChg>
        <pc:spChg chg="mod">
          <ac:chgData name="A Freel" userId="S::afreel@ohacademy.co.uk::f6dead3d-cc44-4b49-aee1-60fe86f08dbd" providerId="AD" clId="Web-{2D506D0E-654C-A0C2-A74C-CD210451D0A5}" dt="2023-11-02T14:12:34.749" v="23" actId="1076"/>
          <ac:spMkLst>
            <pc:docMk/>
            <pc:sldMk cId="3260134501" sldId="266"/>
            <ac:spMk id="52" creationId="{D654D881-E2A8-8CA0-0ABD-D30D4102E11A}"/>
          </ac:spMkLst>
        </pc:spChg>
        <pc:spChg chg="mod">
          <ac:chgData name="A Freel" userId="S::afreel@ohacademy.co.uk::f6dead3d-cc44-4b49-aee1-60fe86f08dbd" providerId="AD" clId="Web-{2D506D0E-654C-A0C2-A74C-CD210451D0A5}" dt="2023-11-02T14:11:39.323" v="21" actId="1076"/>
          <ac:spMkLst>
            <pc:docMk/>
            <pc:sldMk cId="3260134501" sldId="266"/>
            <ac:spMk id="54" creationId="{7284326D-59D8-348D-1E7D-27F8FBFD1DDC}"/>
          </ac:spMkLst>
        </pc:spChg>
        <pc:spChg chg="mod">
          <ac:chgData name="A Freel" userId="S::afreel@ohacademy.co.uk::f6dead3d-cc44-4b49-aee1-60fe86f08dbd" providerId="AD" clId="Web-{2D506D0E-654C-A0C2-A74C-CD210451D0A5}" dt="2023-11-02T14:13:18.282" v="30" actId="1076"/>
          <ac:spMkLst>
            <pc:docMk/>
            <pc:sldMk cId="3260134501" sldId="266"/>
            <ac:spMk id="56" creationId="{1517F1F6-ABA0-43B7-8CF0-1D42092309E4}"/>
          </ac:spMkLst>
        </pc:spChg>
      </pc:sldChg>
      <pc:sldChg chg="addSp">
        <pc:chgData name="A Freel" userId="S::afreel@ohacademy.co.uk::f6dead3d-cc44-4b49-aee1-60fe86f08dbd" providerId="AD" clId="Web-{2D506D0E-654C-A0C2-A74C-CD210451D0A5}" dt="2023-11-02T13:05:08.316" v="20"/>
        <pc:sldMkLst>
          <pc:docMk/>
          <pc:sldMk cId="1200740334" sldId="270"/>
        </pc:sldMkLst>
        <pc:inkChg chg="add">
          <ac:chgData name="A Freel" userId="S::afreel@ohacademy.co.uk::f6dead3d-cc44-4b49-aee1-60fe86f08dbd" providerId="AD" clId="Web-{2D506D0E-654C-A0C2-A74C-CD210451D0A5}" dt="2023-11-02T13:05:08.316" v="20"/>
          <ac:inkMkLst>
            <pc:docMk/>
            <pc:sldMk cId="1200740334" sldId="270"/>
            <ac:inkMk id="3" creationId="{B5FA6B04-32FB-11BD-8F7F-F6238576BD28}"/>
          </ac:inkMkLst>
        </pc:inkChg>
      </pc:sldChg>
      <pc:sldChg chg="addSp">
        <pc:chgData name="A Freel" userId="S::afreel@ohacademy.co.uk::f6dead3d-cc44-4b49-aee1-60fe86f08dbd" providerId="AD" clId="Web-{2D506D0E-654C-A0C2-A74C-CD210451D0A5}" dt="2023-11-02T13:03:37.579" v="19"/>
        <pc:sldMkLst>
          <pc:docMk/>
          <pc:sldMk cId="4044018917" sldId="271"/>
        </pc:sldMkLst>
        <pc:inkChg chg="add">
          <ac:chgData name="A Freel" userId="S::afreel@ohacademy.co.uk::f6dead3d-cc44-4b49-aee1-60fe86f08dbd" providerId="AD" clId="Web-{2D506D0E-654C-A0C2-A74C-CD210451D0A5}" dt="2023-11-02T13:03:37.579" v="19"/>
          <ac:inkMkLst>
            <pc:docMk/>
            <pc:sldMk cId="4044018917" sldId="271"/>
            <ac:inkMk id="3" creationId="{1E3D771E-35FE-AC19-991B-E72A7366C6D4}"/>
          </ac:inkMkLst>
        </pc:inkChg>
      </pc:sldChg>
      <pc:sldChg chg="del">
        <pc:chgData name="A Freel" userId="S::afreel@ohacademy.co.uk::f6dead3d-cc44-4b49-aee1-60fe86f08dbd" providerId="AD" clId="Web-{2D506D0E-654C-A0C2-A74C-CD210451D0A5}" dt="2023-11-01T17:46:11.172" v="16"/>
        <pc:sldMkLst>
          <pc:docMk/>
          <pc:sldMk cId="2778802824" sldId="275"/>
        </pc:sldMkLst>
      </pc:sldChg>
      <pc:sldChg chg="del">
        <pc:chgData name="A Freel" userId="S::afreel@ohacademy.co.uk::f6dead3d-cc44-4b49-aee1-60fe86f08dbd" providerId="AD" clId="Web-{2D506D0E-654C-A0C2-A74C-CD210451D0A5}" dt="2023-11-01T17:46:11.172" v="17"/>
        <pc:sldMkLst>
          <pc:docMk/>
          <pc:sldMk cId="1543066207" sldId="276"/>
        </pc:sldMkLst>
      </pc:sldChg>
      <pc:sldChg chg="del">
        <pc:chgData name="A Freel" userId="S::afreel@ohacademy.co.uk::f6dead3d-cc44-4b49-aee1-60fe86f08dbd" providerId="AD" clId="Web-{2D506D0E-654C-A0C2-A74C-CD210451D0A5}" dt="2023-11-01T17:46:11.172" v="18"/>
        <pc:sldMkLst>
          <pc:docMk/>
          <pc:sldMk cId="2667279683" sldId="277"/>
        </pc:sldMkLst>
      </pc:sldChg>
      <pc:sldChg chg="addSp delSp modSp new">
        <pc:chgData name="A Freel" userId="S::afreel@ohacademy.co.uk::f6dead3d-cc44-4b49-aee1-60fe86f08dbd" providerId="AD" clId="Web-{2D506D0E-654C-A0C2-A74C-CD210451D0A5}" dt="2023-11-01T17:46:04.203" v="15" actId="1076"/>
        <pc:sldMkLst>
          <pc:docMk/>
          <pc:sldMk cId="999291880" sldId="325"/>
        </pc:sldMkLst>
        <pc:spChg chg="mod">
          <ac:chgData name="A Freel" userId="S::afreel@ohacademy.co.uk::f6dead3d-cc44-4b49-aee1-60fe86f08dbd" providerId="AD" clId="Web-{2D506D0E-654C-A0C2-A74C-CD210451D0A5}" dt="2023-11-01T17:45:23.468" v="8" actId="20577"/>
          <ac:spMkLst>
            <pc:docMk/>
            <pc:sldMk cId="999291880" sldId="325"/>
            <ac:spMk id="2" creationId="{B71AC866-0CFF-83CE-CA26-DBBEB39DB593}"/>
          </ac:spMkLst>
        </pc:spChg>
        <pc:spChg chg="del">
          <ac:chgData name="A Freel" userId="S::afreel@ohacademy.co.uk::f6dead3d-cc44-4b49-aee1-60fe86f08dbd" providerId="AD" clId="Web-{2D506D0E-654C-A0C2-A74C-CD210451D0A5}" dt="2023-11-01T17:45:26.109" v="9"/>
          <ac:spMkLst>
            <pc:docMk/>
            <pc:sldMk cId="999291880" sldId="325"/>
            <ac:spMk id="3" creationId="{5AB1024F-278A-585C-8901-74B43164DAD0}"/>
          </ac:spMkLst>
        </pc:spChg>
        <pc:picChg chg="add mod">
          <ac:chgData name="A Freel" userId="S::afreel@ohacademy.co.uk::f6dead3d-cc44-4b49-aee1-60fe86f08dbd" providerId="AD" clId="Web-{2D506D0E-654C-A0C2-A74C-CD210451D0A5}" dt="2023-11-01T17:45:47.453" v="11" actId="1076"/>
          <ac:picMkLst>
            <pc:docMk/>
            <pc:sldMk cId="999291880" sldId="325"/>
            <ac:picMk id="4" creationId="{E0E33331-5525-9007-F14E-6A32D01AF246}"/>
          </ac:picMkLst>
        </pc:picChg>
        <pc:picChg chg="add mod">
          <ac:chgData name="A Freel" userId="S::afreel@ohacademy.co.uk::f6dead3d-cc44-4b49-aee1-60fe86f08dbd" providerId="AD" clId="Web-{2D506D0E-654C-A0C2-A74C-CD210451D0A5}" dt="2023-11-01T17:45:56.891" v="13" actId="1076"/>
          <ac:picMkLst>
            <pc:docMk/>
            <pc:sldMk cId="999291880" sldId="325"/>
            <ac:picMk id="5" creationId="{6F727836-1D97-280C-46AF-E09F14433C42}"/>
          </ac:picMkLst>
        </pc:picChg>
        <pc:picChg chg="add mod">
          <ac:chgData name="A Freel" userId="S::afreel@ohacademy.co.uk::f6dead3d-cc44-4b49-aee1-60fe86f08dbd" providerId="AD" clId="Web-{2D506D0E-654C-A0C2-A74C-CD210451D0A5}" dt="2023-11-01T17:46:04.203" v="15" actId="1076"/>
          <ac:picMkLst>
            <pc:docMk/>
            <pc:sldMk cId="999291880" sldId="325"/>
            <ac:picMk id="6" creationId="{EB882595-A879-409F-6519-D4109ECBF4AE}"/>
          </ac:picMkLst>
        </pc:picChg>
      </pc:sldChg>
    </pc:docChg>
  </pc:docChgLst>
  <pc:docChgLst>
    <pc:chgData name="L Roberts" userId="S::lroberts@ohacademy.co.uk::bd6b7227-230d-44c8-b4fe-a13c6c7d9260" providerId="AD" clId="Web-{36FC4A7F-D36D-4A5E-85E7-F7B11AB4A389}"/>
    <pc:docChg chg="addSld modSld">
      <pc:chgData name="L Roberts" userId="S::lroberts@ohacademy.co.uk::bd6b7227-230d-44c8-b4fe-a13c6c7d9260" providerId="AD" clId="Web-{36FC4A7F-D36D-4A5E-85E7-F7B11AB4A389}" dt="2023-10-20T16:37:09.918" v="133" actId="20577"/>
      <pc:docMkLst>
        <pc:docMk/>
      </pc:docMkLst>
      <pc:sldChg chg="modSp add">
        <pc:chgData name="L Roberts" userId="S::lroberts@ohacademy.co.uk::bd6b7227-230d-44c8-b4fe-a13c6c7d9260" providerId="AD" clId="Web-{36FC4A7F-D36D-4A5E-85E7-F7B11AB4A389}" dt="2023-10-20T16:37:09.918" v="133" actId="20577"/>
        <pc:sldMkLst>
          <pc:docMk/>
          <pc:sldMk cId="3934953376" sldId="279"/>
        </pc:sldMkLst>
        <pc:spChg chg="mod">
          <ac:chgData name="L Roberts" userId="S::lroberts@ohacademy.co.uk::bd6b7227-230d-44c8-b4fe-a13c6c7d9260" providerId="AD" clId="Web-{36FC4A7F-D36D-4A5E-85E7-F7B11AB4A389}" dt="2023-10-20T16:37:09.918" v="133" actId="20577"/>
          <ac:spMkLst>
            <pc:docMk/>
            <pc:sldMk cId="3934953376" sldId="279"/>
            <ac:spMk id="5" creationId="{462C1174-EA70-C596-2684-1A3F7869DDD7}"/>
          </ac:spMkLst>
        </pc:spChg>
      </pc:sldChg>
      <pc:sldChg chg="addSp delSp modSp add">
        <pc:chgData name="L Roberts" userId="S::lroberts@ohacademy.co.uk::bd6b7227-230d-44c8-b4fe-a13c6c7d9260" providerId="AD" clId="Web-{36FC4A7F-D36D-4A5E-85E7-F7B11AB4A389}" dt="2023-10-20T16:36:31.277" v="115" actId="1076"/>
        <pc:sldMkLst>
          <pc:docMk/>
          <pc:sldMk cId="2440247911" sldId="280"/>
        </pc:sldMkLst>
        <pc:picChg chg="add mod">
          <ac:chgData name="L Roberts" userId="S::lroberts@ohacademy.co.uk::bd6b7227-230d-44c8-b4fe-a13c6c7d9260" providerId="AD" clId="Web-{36FC4A7F-D36D-4A5E-85E7-F7B11AB4A389}" dt="2023-10-20T16:36:31.277" v="115" actId="1076"/>
          <ac:picMkLst>
            <pc:docMk/>
            <pc:sldMk cId="2440247911" sldId="280"/>
            <ac:picMk id="3" creationId="{C41A431C-4862-7F53-F5C1-AA110E12A512}"/>
          </ac:picMkLst>
        </pc:picChg>
        <pc:picChg chg="del">
          <ac:chgData name="L Roberts" userId="S::lroberts@ohacademy.co.uk::bd6b7227-230d-44c8-b4fe-a13c6c7d9260" providerId="AD" clId="Web-{36FC4A7F-D36D-4A5E-85E7-F7B11AB4A389}" dt="2023-10-20T16:35:55.604" v="112"/>
          <ac:picMkLst>
            <pc:docMk/>
            <pc:sldMk cId="2440247911" sldId="280"/>
            <ac:picMk id="4" creationId="{E38EE560-A143-2DD8-43F1-1AA1D8F346BA}"/>
          </ac:picMkLst>
        </pc:picChg>
      </pc:sldChg>
      <pc:sldChg chg="modSp add">
        <pc:chgData name="L Roberts" userId="S::lroberts@ohacademy.co.uk::bd6b7227-230d-44c8-b4fe-a13c6c7d9260" providerId="AD" clId="Web-{36FC4A7F-D36D-4A5E-85E7-F7B11AB4A389}" dt="2023-10-20T16:35:53.323" v="111" actId="20577"/>
        <pc:sldMkLst>
          <pc:docMk/>
          <pc:sldMk cId="1609646435" sldId="281"/>
        </pc:sldMkLst>
        <pc:spChg chg="mod">
          <ac:chgData name="L Roberts" userId="S::lroberts@ohacademy.co.uk::bd6b7227-230d-44c8-b4fe-a13c6c7d9260" providerId="AD" clId="Web-{36FC4A7F-D36D-4A5E-85E7-F7B11AB4A389}" dt="2023-10-20T16:35:53.323" v="111" actId="20577"/>
          <ac:spMkLst>
            <pc:docMk/>
            <pc:sldMk cId="1609646435" sldId="281"/>
            <ac:spMk id="7" creationId="{FAC01E74-2C7B-BDB2-A0A7-940AA74B1685}"/>
          </ac:spMkLst>
        </pc:spChg>
      </pc:sldChg>
      <pc:sldChg chg="modSp add">
        <pc:chgData name="L Roberts" userId="S::lroberts@ohacademy.co.uk::bd6b7227-230d-44c8-b4fe-a13c6c7d9260" providerId="AD" clId="Web-{36FC4A7F-D36D-4A5E-85E7-F7B11AB4A389}" dt="2023-10-20T16:35:39.588" v="101" actId="20577"/>
        <pc:sldMkLst>
          <pc:docMk/>
          <pc:sldMk cId="3058252043" sldId="282"/>
        </pc:sldMkLst>
        <pc:spChg chg="mod">
          <ac:chgData name="L Roberts" userId="S::lroberts@ohacademy.co.uk::bd6b7227-230d-44c8-b4fe-a13c6c7d9260" providerId="AD" clId="Web-{36FC4A7F-D36D-4A5E-85E7-F7B11AB4A389}" dt="2023-10-20T16:35:39.588" v="101" actId="20577"/>
          <ac:spMkLst>
            <pc:docMk/>
            <pc:sldMk cId="3058252043" sldId="282"/>
            <ac:spMk id="7" creationId="{FAC01E74-2C7B-BDB2-A0A7-940AA74B1685}"/>
          </ac:spMkLst>
        </pc:spChg>
      </pc:sldChg>
      <pc:sldChg chg="addSp modSp add">
        <pc:chgData name="L Roberts" userId="S::lroberts@ohacademy.co.uk::bd6b7227-230d-44c8-b4fe-a13c6c7d9260" providerId="AD" clId="Web-{36FC4A7F-D36D-4A5E-85E7-F7B11AB4A389}" dt="2023-10-20T16:34:45.290" v="70" actId="1076"/>
        <pc:sldMkLst>
          <pc:docMk/>
          <pc:sldMk cId="4061381524" sldId="283"/>
        </pc:sldMkLst>
        <pc:spChg chg="add mod">
          <ac:chgData name="L Roberts" userId="S::lroberts@ohacademy.co.uk::bd6b7227-230d-44c8-b4fe-a13c6c7d9260" providerId="AD" clId="Web-{36FC4A7F-D36D-4A5E-85E7-F7B11AB4A389}" dt="2023-10-20T16:34:25.961" v="58" actId="20577"/>
          <ac:spMkLst>
            <pc:docMk/>
            <pc:sldMk cId="4061381524" sldId="283"/>
            <ac:spMk id="14" creationId="{21709DA0-72F4-2D21-62BB-2EABED70A8B9}"/>
          </ac:spMkLst>
        </pc:spChg>
        <pc:spChg chg="add mod">
          <ac:chgData name="L Roberts" userId="S::lroberts@ohacademy.co.uk::bd6b7227-230d-44c8-b4fe-a13c6c7d9260" providerId="AD" clId="Web-{36FC4A7F-D36D-4A5E-85E7-F7B11AB4A389}" dt="2023-10-20T16:34:33.821" v="63" actId="14100"/>
          <ac:spMkLst>
            <pc:docMk/>
            <pc:sldMk cId="4061381524" sldId="283"/>
            <ac:spMk id="15" creationId="{F2C98E38-B11E-9976-4FBA-92907889BF8B}"/>
          </ac:spMkLst>
        </pc:spChg>
        <pc:spChg chg="add mod">
          <ac:chgData name="L Roberts" userId="S::lroberts@ohacademy.co.uk::bd6b7227-230d-44c8-b4fe-a13c6c7d9260" providerId="AD" clId="Web-{36FC4A7F-D36D-4A5E-85E7-F7B11AB4A389}" dt="2023-10-20T16:34:45.290" v="70" actId="1076"/>
          <ac:spMkLst>
            <pc:docMk/>
            <pc:sldMk cId="4061381524" sldId="283"/>
            <ac:spMk id="16" creationId="{B9A88D32-4FB5-10B1-9772-88733ECBBA33}"/>
          </ac:spMkLst>
        </pc:spChg>
      </pc:sldChg>
      <pc:sldChg chg="modSp add">
        <pc:chgData name="L Roberts" userId="S::lroberts@ohacademy.co.uk::bd6b7227-230d-44c8-b4fe-a13c6c7d9260" providerId="AD" clId="Web-{36FC4A7F-D36D-4A5E-85E7-F7B11AB4A389}" dt="2023-10-20T16:34:12.289" v="54" actId="20577"/>
        <pc:sldMkLst>
          <pc:docMk/>
          <pc:sldMk cId="3436927132" sldId="284"/>
        </pc:sldMkLst>
        <pc:spChg chg="mod">
          <ac:chgData name="L Roberts" userId="S::lroberts@ohacademy.co.uk::bd6b7227-230d-44c8-b4fe-a13c6c7d9260" providerId="AD" clId="Web-{36FC4A7F-D36D-4A5E-85E7-F7B11AB4A389}" dt="2023-10-20T16:34:12.289" v="54" actId="20577"/>
          <ac:spMkLst>
            <pc:docMk/>
            <pc:sldMk cId="3436927132" sldId="284"/>
            <ac:spMk id="9" creationId="{D922F654-5828-B20E-4BD4-FC2B2E35F93D}"/>
          </ac:spMkLst>
        </pc:spChg>
      </pc:sldChg>
      <pc:sldChg chg="modSp add">
        <pc:chgData name="L Roberts" userId="S::lroberts@ohacademy.co.uk::bd6b7227-230d-44c8-b4fe-a13c6c7d9260" providerId="AD" clId="Web-{36FC4A7F-D36D-4A5E-85E7-F7B11AB4A389}" dt="2023-10-20T16:33:36.569" v="30" actId="20577"/>
        <pc:sldMkLst>
          <pc:docMk/>
          <pc:sldMk cId="3047291985" sldId="285"/>
        </pc:sldMkLst>
        <pc:spChg chg="mod">
          <ac:chgData name="L Roberts" userId="S::lroberts@ohacademy.co.uk::bd6b7227-230d-44c8-b4fe-a13c6c7d9260" providerId="AD" clId="Web-{36FC4A7F-D36D-4A5E-85E7-F7B11AB4A389}" dt="2023-10-20T16:33:24.929" v="23" actId="20577"/>
          <ac:spMkLst>
            <pc:docMk/>
            <pc:sldMk cId="3047291985" sldId="285"/>
            <ac:spMk id="6" creationId="{F3866C31-0780-0D73-241E-EE05A61E3BEA}"/>
          </ac:spMkLst>
        </pc:spChg>
        <pc:spChg chg="mod">
          <ac:chgData name="L Roberts" userId="S::lroberts@ohacademy.co.uk::bd6b7227-230d-44c8-b4fe-a13c6c7d9260" providerId="AD" clId="Web-{36FC4A7F-D36D-4A5E-85E7-F7B11AB4A389}" dt="2023-10-20T16:33:36.569" v="30" actId="20577"/>
          <ac:spMkLst>
            <pc:docMk/>
            <pc:sldMk cId="3047291985" sldId="285"/>
            <ac:spMk id="7" creationId="{FAC01E74-2C7B-BDB2-A0A7-940AA74B1685}"/>
          </ac:spMkLst>
        </pc:spChg>
      </pc:sldChg>
    </pc:docChg>
  </pc:docChgLst>
  <pc:docChgLst>
    <pc:chgData name="N Karasava" userId="S::nkarasava@ohacademy.co.uk::12f65518-b181-4aab-80be-597559a4f458" providerId="AD" clId="Web-{996DF980-9C4D-E4BF-AA34-2F00AB526805}"/>
    <pc:docChg chg="modSld">
      <pc:chgData name="N Karasava" userId="S::nkarasava@ohacademy.co.uk::12f65518-b181-4aab-80be-597559a4f458" providerId="AD" clId="Web-{996DF980-9C4D-E4BF-AA34-2F00AB526805}" dt="2024-04-26T12:47:13.138" v="25" actId="1076"/>
      <pc:docMkLst>
        <pc:docMk/>
      </pc:docMkLst>
      <pc:sldChg chg="addSp modSp">
        <pc:chgData name="N Karasava" userId="S::nkarasava@ohacademy.co.uk::12f65518-b181-4aab-80be-597559a4f458" providerId="AD" clId="Web-{996DF980-9C4D-E4BF-AA34-2F00AB526805}" dt="2024-04-26T12:47:13.138" v="25" actId="1076"/>
        <pc:sldMkLst>
          <pc:docMk/>
          <pc:sldMk cId="1344247992" sldId="529"/>
        </pc:sldMkLst>
        <pc:spChg chg="mod">
          <ac:chgData name="N Karasava" userId="S::nkarasava@ohacademy.co.uk::12f65518-b181-4aab-80be-597559a4f458" providerId="AD" clId="Web-{996DF980-9C4D-E4BF-AA34-2F00AB526805}" dt="2024-04-26T12:46:51.763" v="16" actId="20577"/>
          <ac:spMkLst>
            <pc:docMk/>
            <pc:sldMk cId="1344247992" sldId="529"/>
            <ac:spMk id="4" creationId="{00000000-0000-0000-0000-000000000000}"/>
          </ac:spMkLst>
        </pc:spChg>
        <pc:spChg chg="add mod">
          <ac:chgData name="N Karasava" userId="S::nkarasava@ohacademy.co.uk::12f65518-b181-4aab-80be-597559a4f458" providerId="AD" clId="Web-{996DF980-9C4D-E4BF-AA34-2F00AB526805}" dt="2024-04-26T12:47:13.138" v="25" actId="1076"/>
          <ac:spMkLst>
            <pc:docMk/>
            <pc:sldMk cId="1344247992" sldId="529"/>
            <ac:spMk id="5" creationId="{8FBA9262-519E-6122-77DA-A7BD62B3E3B1}"/>
          </ac:spMkLst>
        </pc:spChg>
        <pc:picChg chg="add mod">
          <ac:chgData name="N Karasava" userId="S::nkarasava@ohacademy.co.uk::12f65518-b181-4aab-80be-597559a4f458" providerId="AD" clId="Web-{996DF980-9C4D-E4BF-AA34-2F00AB526805}" dt="2024-04-26T12:47:01.403" v="19" actId="1076"/>
          <ac:picMkLst>
            <pc:docMk/>
            <pc:sldMk cId="1344247992" sldId="529"/>
            <ac:picMk id="2" creationId="{085BA020-CD93-4520-4BBD-20A0D0E3FD7A}"/>
          </ac:picMkLst>
        </pc:picChg>
        <pc:picChg chg="mod">
          <ac:chgData name="N Karasava" userId="S::nkarasava@ohacademy.co.uk::12f65518-b181-4aab-80be-597559a4f458" providerId="AD" clId="Web-{996DF980-9C4D-E4BF-AA34-2F00AB526805}" dt="2024-04-26T12:46:55.669" v="17" actId="1076"/>
          <ac:picMkLst>
            <pc:docMk/>
            <pc:sldMk cId="1344247992" sldId="529"/>
            <ac:picMk id="3" creationId="{CA80FC39-A3A4-FE3C-150B-B3B61C19C9D5}"/>
          </ac:picMkLst>
        </pc:picChg>
      </pc:sldChg>
    </pc:docChg>
  </pc:docChgLst>
  <pc:docChgLst>
    <pc:chgData name="N Karasava" userId="S::nkarasava@ohacademy.co.uk::12f65518-b181-4aab-80be-597559a4f458" providerId="AD" clId="Web-{6A555325-0BD0-B2CB-936F-BEEF691C0F8C}"/>
    <pc:docChg chg="modSld">
      <pc:chgData name="N Karasava" userId="S::nkarasava@ohacademy.co.uk::12f65518-b181-4aab-80be-597559a4f458" providerId="AD" clId="Web-{6A555325-0BD0-B2CB-936F-BEEF691C0F8C}" dt="2024-03-13T15:17:42.086" v="15" actId="14100"/>
      <pc:docMkLst>
        <pc:docMk/>
      </pc:docMkLst>
      <pc:sldChg chg="addSp modSp">
        <pc:chgData name="N Karasava" userId="S::nkarasava@ohacademy.co.uk::12f65518-b181-4aab-80be-597559a4f458" providerId="AD" clId="Web-{6A555325-0BD0-B2CB-936F-BEEF691C0F8C}" dt="2024-03-13T15:17:42.086" v="15" actId="14100"/>
        <pc:sldMkLst>
          <pc:docMk/>
          <pc:sldMk cId="2414762461" sldId="520"/>
        </pc:sldMkLst>
        <pc:picChg chg="add mod">
          <ac:chgData name="N Karasava" userId="S::nkarasava@ohacademy.co.uk::12f65518-b181-4aab-80be-597559a4f458" providerId="AD" clId="Web-{6A555325-0BD0-B2CB-936F-BEEF691C0F8C}" dt="2024-03-13T15:17:42.086" v="15" actId="14100"/>
          <ac:picMkLst>
            <pc:docMk/>
            <pc:sldMk cId="2414762461" sldId="520"/>
            <ac:picMk id="2" creationId="{38C46A11-FE57-3750-D627-E6DC0FB05875}"/>
          </ac:picMkLst>
        </pc:picChg>
        <pc:picChg chg="mod">
          <ac:chgData name="N Karasava" userId="S::nkarasava@ohacademy.co.uk::12f65518-b181-4aab-80be-597559a4f458" providerId="AD" clId="Web-{6A555325-0BD0-B2CB-936F-BEEF691C0F8C}" dt="2024-03-13T15:17:35.179" v="12" actId="1076"/>
          <ac:picMkLst>
            <pc:docMk/>
            <pc:sldMk cId="2414762461" sldId="520"/>
            <ac:picMk id="4" creationId="{EF8AE178-4725-9B96-313C-33CA646D48CB}"/>
          </ac:picMkLst>
        </pc:picChg>
        <pc:picChg chg="add mod">
          <ac:chgData name="N Karasava" userId="S::nkarasava@ohacademy.co.uk::12f65518-b181-4aab-80be-597559a4f458" providerId="AD" clId="Web-{6A555325-0BD0-B2CB-936F-BEEF691C0F8C}" dt="2024-03-13T15:16:48.475" v="5" actId="1076"/>
          <ac:picMkLst>
            <pc:docMk/>
            <pc:sldMk cId="2414762461" sldId="520"/>
            <ac:picMk id="5" creationId="{057552ED-BD16-9727-9344-6BEDFCBBF8D9}"/>
          </ac:picMkLst>
        </pc:picChg>
        <pc:picChg chg="add mod">
          <ac:chgData name="N Karasava" userId="S::nkarasava@ohacademy.co.uk::12f65518-b181-4aab-80be-597559a4f458" providerId="AD" clId="Web-{6A555325-0BD0-B2CB-936F-BEEF691C0F8C}" dt="2024-03-13T15:17:39.273" v="14" actId="1076"/>
          <ac:picMkLst>
            <pc:docMk/>
            <pc:sldMk cId="2414762461" sldId="520"/>
            <ac:picMk id="6" creationId="{BB50772D-C7FE-0B13-4C63-839545D5E01E}"/>
          </ac:picMkLst>
        </pc:picChg>
        <pc:picChg chg="add mod">
          <ac:chgData name="N Karasava" userId="S::nkarasava@ohacademy.co.uk::12f65518-b181-4aab-80be-597559a4f458" providerId="AD" clId="Web-{6A555325-0BD0-B2CB-936F-BEEF691C0F8C}" dt="2024-03-13T15:17:37.304" v="13" actId="1076"/>
          <ac:picMkLst>
            <pc:docMk/>
            <pc:sldMk cId="2414762461" sldId="520"/>
            <ac:picMk id="7" creationId="{065A5D01-0069-B6D0-F798-EDE41728D13F}"/>
          </ac:picMkLst>
        </pc:picChg>
      </pc:sldChg>
    </pc:docChg>
  </pc:docChgLst>
  <pc:docChgLst>
    <pc:chgData name="A Freel" userId="S::afreel@ohacademy.co.uk::f6dead3d-cc44-4b49-aee1-60fe86f08dbd" providerId="AD" clId="Web-{447CBDA4-FBFC-1833-DD21-6135ACADAC5F}"/>
    <pc:docChg chg="addSld modSld">
      <pc:chgData name="A Freel" userId="S::afreel@ohacademy.co.uk::f6dead3d-cc44-4b49-aee1-60fe86f08dbd" providerId="AD" clId="Web-{447CBDA4-FBFC-1833-DD21-6135ACADAC5F}" dt="2023-10-25T14:52:34.093" v="58" actId="14100"/>
      <pc:docMkLst>
        <pc:docMk/>
      </pc:docMkLst>
      <pc:sldChg chg="modSp">
        <pc:chgData name="A Freel" userId="S::afreel@ohacademy.co.uk::f6dead3d-cc44-4b49-aee1-60fe86f08dbd" providerId="AD" clId="Web-{447CBDA4-FBFC-1833-DD21-6135ACADAC5F}" dt="2023-10-25T14:29:29.767" v="4" actId="20577"/>
        <pc:sldMkLst>
          <pc:docMk/>
          <pc:sldMk cId="3260134501" sldId="266"/>
        </pc:sldMkLst>
        <pc:spChg chg="mod">
          <ac:chgData name="A Freel" userId="S::afreel@ohacademy.co.uk::f6dead3d-cc44-4b49-aee1-60fe86f08dbd" providerId="AD" clId="Web-{447CBDA4-FBFC-1833-DD21-6135ACADAC5F}" dt="2023-10-25T14:29:29.767" v="4" actId="20577"/>
          <ac:spMkLst>
            <pc:docMk/>
            <pc:sldMk cId="3260134501" sldId="266"/>
            <ac:spMk id="10" creationId="{00000000-0000-0000-0000-000000000000}"/>
          </ac:spMkLst>
        </pc:spChg>
      </pc:sldChg>
      <pc:sldChg chg="modSp">
        <pc:chgData name="A Freel" userId="S::afreel@ohacademy.co.uk::f6dead3d-cc44-4b49-aee1-60fe86f08dbd" providerId="AD" clId="Web-{447CBDA4-FBFC-1833-DD21-6135ACADAC5F}" dt="2023-10-25T14:29:23.579" v="1" actId="20577"/>
        <pc:sldMkLst>
          <pc:docMk/>
          <pc:sldMk cId="2054790174" sldId="273"/>
        </pc:sldMkLst>
        <pc:spChg chg="mod">
          <ac:chgData name="A Freel" userId="S::afreel@ohacademy.co.uk::f6dead3d-cc44-4b49-aee1-60fe86f08dbd" providerId="AD" clId="Web-{447CBDA4-FBFC-1833-DD21-6135ACADAC5F}" dt="2023-10-25T14:29:23.579" v="1" actId="20577"/>
          <ac:spMkLst>
            <pc:docMk/>
            <pc:sldMk cId="2054790174" sldId="273"/>
            <ac:spMk id="2" creationId="{1B0ED6E1-8246-0845-CF85-32A4B9A028A7}"/>
          </ac:spMkLst>
        </pc:spChg>
      </pc:sldChg>
      <pc:sldChg chg="addSp delSp modSp add replId">
        <pc:chgData name="A Freel" userId="S::afreel@ohacademy.co.uk::f6dead3d-cc44-4b49-aee1-60fe86f08dbd" providerId="AD" clId="Web-{447CBDA4-FBFC-1833-DD21-6135ACADAC5F}" dt="2023-10-25T14:52:34.093" v="58" actId="14100"/>
        <pc:sldMkLst>
          <pc:docMk/>
          <pc:sldMk cId="3802075723" sldId="298"/>
        </pc:sldMkLst>
        <pc:spChg chg="add mod">
          <ac:chgData name="A Freel" userId="S::afreel@ohacademy.co.uk::f6dead3d-cc44-4b49-aee1-60fe86f08dbd" providerId="AD" clId="Web-{447CBDA4-FBFC-1833-DD21-6135ACADAC5F}" dt="2023-10-25T14:42:35.924" v="30" actId="20577"/>
          <ac:spMkLst>
            <pc:docMk/>
            <pc:sldMk cId="3802075723" sldId="298"/>
            <ac:spMk id="2" creationId="{ED58B668-264B-0471-1AB4-75C13F8F891A}"/>
          </ac:spMkLst>
        </pc:spChg>
        <pc:spChg chg="add mod">
          <ac:chgData name="A Freel" userId="S::afreel@ohacademy.co.uk::f6dead3d-cc44-4b49-aee1-60fe86f08dbd" providerId="AD" clId="Web-{447CBDA4-FBFC-1833-DD21-6135ACADAC5F}" dt="2023-10-25T14:43:29.988" v="52" actId="1076"/>
          <ac:spMkLst>
            <pc:docMk/>
            <pc:sldMk cId="3802075723" sldId="298"/>
            <ac:spMk id="3" creationId="{4B1F46B2-C6A2-DB46-1734-F9517AA45512}"/>
          </ac:spMkLst>
        </pc:spChg>
        <pc:spChg chg="add mod">
          <ac:chgData name="A Freel" userId="S::afreel@ohacademy.co.uk::f6dead3d-cc44-4b49-aee1-60fe86f08dbd" providerId="AD" clId="Web-{447CBDA4-FBFC-1833-DD21-6135ACADAC5F}" dt="2023-10-25T14:43:27.472" v="51" actId="1076"/>
          <ac:spMkLst>
            <pc:docMk/>
            <pc:sldMk cId="3802075723" sldId="298"/>
            <ac:spMk id="4" creationId="{ED35255A-3DD5-1112-F4FA-CDF04B42750B}"/>
          </ac:spMkLst>
        </pc:spChg>
        <pc:spChg chg="del">
          <ac:chgData name="A Freel" userId="S::afreel@ohacademy.co.uk::f6dead3d-cc44-4b49-aee1-60fe86f08dbd" providerId="AD" clId="Web-{447CBDA4-FBFC-1833-DD21-6135ACADAC5F}" dt="2023-10-25T14:42:08.627" v="21"/>
          <ac:spMkLst>
            <pc:docMk/>
            <pc:sldMk cId="3802075723" sldId="298"/>
            <ac:spMk id="23" creationId="{6C9BD701-7A4F-E745-4732-689FF7DE83EE}"/>
          </ac:spMkLst>
        </pc:spChg>
        <pc:spChg chg="del">
          <ac:chgData name="A Freel" userId="S::afreel@ohacademy.co.uk::f6dead3d-cc44-4b49-aee1-60fe86f08dbd" providerId="AD" clId="Web-{447CBDA4-FBFC-1833-DD21-6135ACADAC5F}" dt="2023-10-25T14:29:49.455" v="17"/>
          <ac:spMkLst>
            <pc:docMk/>
            <pc:sldMk cId="3802075723" sldId="298"/>
            <ac:spMk id="25" creationId="{42C9A348-E0FF-1442-0E03-B46642E59511}"/>
          </ac:spMkLst>
        </pc:spChg>
        <pc:spChg chg="del">
          <ac:chgData name="A Freel" userId="S::afreel@ohacademy.co.uk::f6dead3d-cc44-4b49-aee1-60fe86f08dbd" providerId="AD" clId="Web-{447CBDA4-FBFC-1833-DD21-6135ACADAC5F}" dt="2023-10-25T14:29:49.455" v="18"/>
          <ac:spMkLst>
            <pc:docMk/>
            <pc:sldMk cId="3802075723" sldId="298"/>
            <ac:spMk id="29" creationId="{8BCE6475-F4FC-AF93-30F7-72FB4A40AFDF}"/>
          </ac:spMkLst>
        </pc:spChg>
        <pc:spChg chg="del">
          <ac:chgData name="A Freel" userId="S::afreel@ohacademy.co.uk::f6dead3d-cc44-4b49-aee1-60fe86f08dbd" providerId="AD" clId="Web-{447CBDA4-FBFC-1833-DD21-6135ACADAC5F}" dt="2023-10-25T14:29:49.455" v="16"/>
          <ac:spMkLst>
            <pc:docMk/>
            <pc:sldMk cId="3802075723" sldId="298"/>
            <ac:spMk id="31" creationId="{25D3CB06-5834-2AA9-2E1F-26530252B23F}"/>
          </ac:spMkLst>
        </pc:spChg>
        <pc:spChg chg="del">
          <ac:chgData name="A Freel" userId="S::afreel@ohacademy.co.uk::f6dead3d-cc44-4b49-aee1-60fe86f08dbd" providerId="AD" clId="Web-{447CBDA4-FBFC-1833-DD21-6135ACADAC5F}" dt="2023-10-25T14:29:49.455" v="15"/>
          <ac:spMkLst>
            <pc:docMk/>
            <pc:sldMk cId="3802075723" sldId="298"/>
            <ac:spMk id="47" creationId="{14B4C22C-0F0B-4FB6-C601-82A75D3D3308}"/>
          </ac:spMkLst>
        </pc:spChg>
        <pc:spChg chg="del">
          <ac:chgData name="A Freel" userId="S::afreel@ohacademy.co.uk::f6dead3d-cc44-4b49-aee1-60fe86f08dbd" providerId="AD" clId="Web-{447CBDA4-FBFC-1833-DD21-6135ACADAC5F}" dt="2023-10-25T14:29:49.455" v="14"/>
          <ac:spMkLst>
            <pc:docMk/>
            <pc:sldMk cId="3802075723" sldId="298"/>
            <ac:spMk id="48" creationId="{44BA093C-164A-B45E-3890-DF7B3ACCC2B1}"/>
          </ac:spMkLst>
        </pc:spChg>
        <pc:spChg chg="del">
          <ac:chgData name="A Freel" userId="S::afreel@ohacademy.co.uk::f6dead3d-cc44-4b49-aee1-60fe86f08dbd" providerId="AD" clId="Web-{447CBDA4-FBFC-1833-DD21-6135ACADAC5F}" dt="2023-10-25T14:29:49.455" v="13"/>
          <ac:spMkLst>
            <pc:docMk/>
            <pc:sldMk cId="3802075723" sldId="298"/>
            <ac:spMk id="49" creationId="{E3166598-09DB-6622-06C5-E89A00F4E24B}"/>
          </ac:spMkLst>
        </pc:spChg>
        <pc:spChg chg="del">
          <ac:chgData name="A Freel" userId="S::afreel@ohacademy.co.uk::f6dead3d-cc44-4b49-aee1-60fe86f08dbd" providerId="AD" clId="Web-{447CBDA4-FBFC-1833-DD21-6135ACADAC5F}" dt="2023-10-25T14:29:49.455" v="12"/>
          <ac:spMkLst>
            <pc:docMk/>
            <pc:sldMk cId="3802075723" sldId="298"/>
            <ac:spMk id="50" creationId="{12D299A2-AC66-4727-D000-436496DF2FB8}"/>
          </ac:spMkLst>
        </pc:spChg>
        <pc:spChg chg="del">
          <ac:chgData name="A Freel" userId="S::afreel@ohacademy.co.uk::f6dead3d-cc44-4b49-aee1-60fe86f08dbd" providerId="AD" clId="Web-{447CBDA4-FBFC-1833-DD21-6135ACADAC5F}" dt="2023-10-25T14:29:49.455" v="11"/>
          <ac:spMkLst>
            <pc:docMk/>
            <pc:sldMk cId="3802075723" sldId="298"/>
            <ac:spMk id="51" creationId="{239B8311-BF12-8C86-C437-7F953D09E4DF}"/>
          </ac:spMkLst>
        </pc:spChg>
        <pc:spChg chg="del">
          <ac:chgData name="A Freel" userId="S::afreel@ohacademy.co.uk::f6dead3d-cc44-4b49-aee1-60fe86f08dbd" providerId="AD" clId="Web-{447CBDA4-FBFC-1833-DD21-6135ACADAC5F}" dt="2023-10-25T14:29:53.767" v="19"/>
          <ac:spMkLst>
            <pc:docMk/>
            <pc:sldMk cId="3802075723" sldId="298"/>
            <ac:spMk id="52" creationId="{D654D881-E2A8-8CA0-0ABD-D30D4102E11A}"/>
          </ac:spMkLst>
        </pc:spChg>
        <pc:spChg chg="del">
          <ac:chgData name="A Freel" userId="S::afreel@ohacademy.co.uk::f6dead3d-cc44-4b49-aee1-60fe86f08dbd" providerId="AD" clId="Web-{447CBDA4-FBFC-1833-DD21-6135ACADAC5F}" dt="2023-10-25T14:29:49.455" v="10"/>
          <ac:spMkLst>
            <pc:docMk/>
            <pc:sldMk cId="3802075723" sldId="298"/>
            <ac:spMk id="53" creationId="{EB29C925-0AE7-59DB-B3CB-E4650DB1EB59}"/>
          </ac:spMkLst>
        </pc:spChg>
        <pc:spChg chg="del">
          <ac:chgData name="A Freel" userId="S::afreel@ohacademy.co.uk::f6dead3d-cc44-4b49-aee1-60fe86f08dbd" providerId="AD" clId="Web-{447CBDA4-FBFC-1833-DD21-6135ACADAC5F}" dt="2023-10-25T14:29:49.455" v="9"/>
          <ac:spMkLst>
            <pc:docMk/>
            <pc:sldMk cId="3802075723" sldId="298"/>
            <ac:spMk id="54" creationId="{7284326D-59D8-348D-1E7D-27F8FBFD1DDC}"/>
          </ac:spMkLst>
        </pc:spChg>
        <pc:spChg chg="del">
          <ac:chgData name="A Freel" userId="S::afreel@ohacademy.co.uk::f6dead3d-cc44-4b49-aee1-60fe86f08dbd" providerId="AD" clId="Web-{447CBDA4-FBFC-1833-DD21-6135ACADAC5F}" dt="2023-10-25T14:29:55.721" v="20"/>
          <ac:spMkLst>
            <pc:docMk/>
            <pc:sldMk cId="3802075723" sldId="298"/>
            <ac:spMk id="55" creationId="{EB495236-116F-91AE-054F-98C15AC01F9C}"/>
          </ac:spMkLst>
        </pc:spChg>
        <pc:spChg chg="del">
          <ac:chgData name="A Freel" userId="S::afreel@ohacademy.co.uk::f6dead3d-cc44-4b49-aee1-60fe86f08dbd" providerId="AD" clId="Web-{447CBDA4-FBFC-1833-DD21-6135ACADAC5F}" dt="2023-10-25T14:29:49.455" v="8"/>
          <ac:spMkLst>
            <pc:docMk/>
            <pc:sldMk cId="3802075723" sldId="298"/>
            <ac:spMk id="56" creationId="{1517F1F6-ABA0-43B7-8CF0-1D42092309E4}"/>
          </ac:spMkLst>
        </pc:spChg>
        <pc:spChg chg="del">
          <ac:chgData name="A Freel" userId="S::afreel@ohacademy.co.uk::f6dead3d-cc44-4b49-aee1-60fe86f08dbd" providerId="AD" clId="Web-{447CBDA4-FBFC-1833-DD21-6135ACADAC5F}" dt="2023-10-25T14:29:49.455" v="7"/>
          <ac:spMkLst>
            <pc:docMk/>
            <pc:sldMk cId="3802075723" sldId="298"/>
            <ac:spMk id="57" creationId="{C9491ECF-9679-E77F-B4A2-DE92C8CC461B}"/>
          </ac:spMkLst>
        </pc:spChg>
        <pc:spChg chg="del">
          <ac:chgData name="A Freel" userId="S::afreel@ohacademy.co.uk::f6dead3d-cc44-4b49-aee1-60fe86f08dbd" providerId="AD" clId="Web-{447CBDA4-FBFC-1833-DD21-6135ACADAC5F}" dt="2023-10-25T14:29:49.455" v="6"/>
          <ac:spMkLst>
            <pc:docMk/>
            <pc:sldMk cId="3802075723" sldId="298"/>
            <ac:spMk id="58" creationId="{C3F597C0-B038-4E03-1F3D-307C9439F51C}"/>
          </ac:spMkLst>
        </pc:spChg>
        <pc:picChg chg="add mod">
          <ac:chgData name="A Freel" userId="S::afreel@ohacademy.co.uk::f6dead3d-cc44-4b49-aee1-60fe86f08dbd" providerId="AD" clId="Web-{447CBDA4-FBFC-1833-DD21-6135ACADAC5F}" dt="2023-10-25T14:43:24.660" v="50" actId="1076"/>
          <ac:picMkLst>
            <pc:docMk/>
            <pc:sldMk cId="3802075723" sldId="298"/>
            <ac:picMk id="5" creationId="{B7229AC8-E58E-F177-414A-298C68195B13}"/>
          </ac:picMkLst>
        </pc:picChg>
        <pc:picChg chg="add mod">
          <ac:chgData name="A Freel" userId="S::afreel@ohacademy.co.uk::f6dead3d-cc44-4b49-aee1-60fe86f08dbd" providerId="AD" clId="Web-{447CBDA4-FBFC-1833-DD21-6135ACADAC5F}" dt="2023-10-25T14:52:15.562" v="55" actId="14100"/>
          <ac:picMkLst>
            <pc:docMk/>
            <pc:sldMk cId="3802075723" sldId="298"/>
            <ac:picMk id="6" creationId="{F95999D7-EA40-F35F-E515-DED58AD345E5}"/>
          </ac:picMkLst>
        </pc:picChg>
        <pc:picChg chg="add mod">
          <ac:chgData name="A Freel" userId="S::afreel@ohacademy.co.uk::f6dead3d-cc44-4b49-aee1-60fe86f08dbd" providerId="AD" clId="Web-{447CBDA4-FBFC-1833-DD21-6135ACADAC5F}" dt="2023-10-25T14:52:34.093" v="58" actId="14100"/>
          <ac:picMkLst>
            <pc:docMk/>
            <pc:sldMk cId="3802075723" sldId="298"/>
            <ac:picMk id="7" creationId="{A1E9D843-46E7-60C2-0C4C-5C81C3938652}"/>
          </ac:picMkLst>
        </pc:picChg>
      </pc:sldChg>
    </pc:docChg>
  </pc:docChgLst>
  <pc:docChgLst>
    <pc:chgData name="L Roberts" userId="S::lroberts@ohacademy.co.uk::bd6b7227-230d-44c8-b4fe-a13c6c7d9260" providerId="AD" clId="Web-{BDAC7D7B-E9A6-46FF-8145-AFD50F510FD5}"/>
    <pc:docChg chg="addSld delSld modSld">
      <pc:chgData name="L Roberts" userId="S::lroberts@ohacademy.co.uk::bd6b7227-230d-44c8-b4fe-a13c6c7d9260" providerId="AD" clId="Web-{BDAC7D7B-E9A6-46FF-8145-AFD50F510FD5}" dt="2024-03-27T12:55:11.713" v="16"/>
      <pc:docMkLst>
        <pc:docMk/>
      </pc:docMkLst>
      <pc:sldChg chg="del">
        <pc:chgData name="L Roberts" userId="S::lroberts@ohacademy.co.uk::bd6b7227-230d-44c8-b4fe-a13c6c7d9260" providerId="AD" clId="Web-{BDAC7D7B-E9A6-46FF-8145-AFD50F510FD5}" dt="2024-03-27T12:50:51.504" v="13"/>
        <pc:sldMkLst>
          <pc:docMk/>
          <pc:sldMk cId="2440247911" sldId="280"/>
        </pc:sldMkLst>
      </pc:sldChg>
      <pc:sldChg chg="del">
        <pc:chgData name="L Roberts" userId="S::lroberts@ohacademy.co.uk::bd6b7227-230d-44c8-b4fe-a13c6c7d9260" providerId="AD" clId="Web-{BDAC7D7B-E9A6-46FF-8145-AFD50F510FD5}" dt="2024-03-27T12:50:50.817" v="12"/>
        <pc:sldMkLst>
          <pc:docMk/>
          <pc:sldMk cId="268480551" sldId="288"/>
        </pc:sldMkLst>
      </pc:sldChg>
      <pc:sldChg chg="modSp">
        <pc:chgData name="L Roberts" userId="S::lroberts@ohacademy.co.uk::bd6b7227-230d-44c8-b4fe-a13c6c7d9260" providerId="AD" clId="Web-{BDAC7D7B-E9A6-46FF-8145-AFD50F510FD5}" dt="2024-03-27T12:50:45.879" v="9" actId="20577"/>
        <pc:sldMkLst>
          <pc:docMk/>
          <pc:sldMk cId="3929488901" sldId="292"/>
        </pc:sldMkLst>
        <pc:spChg chg="mod">
          <ac:chgData name="L Roberts" userId="S::lroberts@ohacademy.co.uk::bd6b7227-230d-44c8-b4fe-a13c6c7d9260" providerId="AD" clId="Web-{BDAC7D7B-E9A6-46FF-8145-AFD50F510FD5}" dt="2024-03-27T12:50:45.879" v="9" actId="20577"/>
          <ac:spMkLst>
            <pc:docMk/>
            <pc:sldMk cId="3929488901" sldId="292"/>
            <ac:spMk id="16" creationId="{D32C41CD-6C8C-0327-3189-062D97A81E33}"/>
          </ac:spMkLst>
        </pc:spChg>
      </pc:sldChg>
      <pc:sldChg chg="del">
        <pc:chgData name="L Roberts" userId="S::lroberts@ohacademy.co.uk::bd6b7227-230d-44c8-b4fe-a13c6c7d9260" providerId="AD" clId="Web-{BDAC7D7B-E9A6-46FF-8145-AFD50F510FD5}" dt="2024-03-27T12:50:50.067" v="11"/>
        <pc:sldMkLst>
          <pc:docMk/>
          <pc:sldMk cId="2740508882" sldId="293"/>
        </pc:sldMkLst>
      </pc:sldChg>
      <pc:sldChg chg="del">
        <pc:chgData name="L Roberts" userId="S::lroberts@ohacademy.co.uk::bd6b7227-230d-44c8-b4fe-a13c6c7d9260" providerId="AD" clId="Web-{BDAC7D7B-E9A6-46FF-8145-AFD50F510FD5}" dt="2024-03-27T12:50:49.332" v="10"/>
        <pc:sldMkLst>
          <pc:docMk/>
          <pc:sldMk cId="143412886" sldId="294"/>
        </pc:sldMkLst>
      </pc:sldChg>
      <pc:sldChg chg="delSp add replId">
        <pc:chgData name="L Roberts" userId="S::lroberts@ohacademy.co.uk::bd6b7227-230d-44c8-b4fe-a13c6c7d9260" providerId="AD" clId="Web-{BDAC7D7B-E9A6-46FF-8145-AFD50F510FD5}" dt="2024-03-27T12:55:11.713" v="16"/>
        <pc:sldMkLst>
          <pc:docMk/>
          <pc:sldMk cId="2980366058" sldId="525"/>
        </pc:sldMkLst>
        <pc:spChg chg="del">
          <ac:chgData name="L Roberts" userId="S::lroberts@ohacademy.co.uk::bd6b7227-230d-44c8-b4fe-a13c6c7d9260" providerId="AD" clId="Web-{BDAC7D7B-E9A6-46FF-8145-AFD50F510FD5}" dt="2024-03-27T12:55:11.713" v="16"/>
          <ac:spMkLst>
            <pc:docMk/>
            <pc:sldMk cId="2980366058" sldId="525"/>
            <ac:spMk id="9" creationId="{EE348C95-D0DC-E6EC-FF01-73E872FE24E0}"/>
          </ac:spMkLst>
        </pc:spChg>
        <pc:spChg chg="del">
          <ac:chgData name="L Roberts" userId="S::lroberts@ohacademy.co.uk::bd6b7227-230d-44c8-b4fe-a13c6c7d9260" providerId="AD" clId="Web-{BDAC7D7B-E9A6-46FF-8145-AFD50F510FD5}" dt="2024-03-27T12:55:09.212" v="15"/>
          <ac:spMkLst>
            <pc:docMk/>
            <pc:sldMk cId="2980366058" sldId="525"/>
            <ac:spMk id="16" creationId="{D32C41CD-6C8C-0327-3189-062D97A81E33}"/>
          </ac:spMkLst>
        </pc:spChg>
      </pc:sldChg>
    </pc:docChg>
  </pc:docChgLst>
  <pc:docChgLst>
    <pc:chgData name="L Roberts" userId="S::lroberts@ohacademy.co.uk::bd6b7227-230d-44c8-b4fe-a13c6c7d9260" providerId="AD" clId="Web-{49B5D0F6-822F-CB75-CE07-A535969A44FF}"/>
    <pc:docChg chg="addSld modSld">
      <pc:chgData name="L Roberts" userId="S::lroberts@ohacademy.co.uk::bd6b7227-230d-44c8-b4fe-a13c6c7d9260" providerId="AD" clId="Web-{49B5D0F6-822F-CB75-CE07-A535969A44FF}" dt="2024-04-08T20:11:33.971" v="39" actId="20577"/>
      <pc:docMkLst>
        <pc:docMk/>
      </pc:docMkLst>
      <pc:sldChg chg="addSp delSp modSp add">
        <pc:chgData name="L Roberts" userId="S::lroberts@ohacademy.co.uk::bd6b7227-230d-44c8-b4fe-a13c6c7d9260" providerId="AD" clId="Web-{49B5D0F6-822F-CB75-CE07-A535969A44FF}" dt="2024-04-08T20:11:33.971" v="39" actId="20577"/>
        <pc:sldMkLst>
          <pc:docMk/>
          <pc:sldMk cId="1405423943" sldId="419"/>
        </pc:sldMkLst>
        <pc:spChg chg="mod">
          <ac:chgData name="L Roberts" userId="S::lroberts@ohacademy.co.uk::bd6b7227-230d-44c8-b4fe-a13c6c7d9260" providerId="AD" clId="Web-{49B5D0F6-822F-CB75-CE07-A535969A44FF}" dt="2024-04-08T20:11:33.971" v="39" actId="20577"/>
          <ac:spMkLst>
            <pc:docMk/>
            <pc:sldMk cId="1405423943" sldId="419"/>
            <ac:spMk id="2" creationId="{95C22C3A-20D3-06CD-52DC-D0AA3B9D0589}"/>
          </ac:spMkLst>
        </pc:spChg>
        <pc:spChg chg="add del">
          <ac:chgData name="L Roberts" userId="S::lroberts@ohacademy.co.uk::bd6b7227-230d-44c8-b4fe-a13c6c7d9260" providerId="AD" clId="Web-{49B5D0F6-822F-CB75-CE07-A535969A44FF}" dt="2024-04-08T20:09:18.264" v="11"/>
          <ac:spMkLst>
            <pc:docMk/>
            <pc:sldMk cId="1405423943" sldId="419"/>
            <ac:spMk id="7" creationId="{3E095D32-E724-9F07-0770-19D561398030}"/>
          </ac:spMkLst>
        </pc:spChg>
        <pc:spChg chg="add del">
          <ac:chgData name="L Roberts" userId="S::lroberts@ohacademy.co.uk::bd6b7227-230d-44c8-b4fe-a13c6c7d9260" providerId="AD" clId="Web-{49B5D0F6-822F-CB75-CE07-A535969A44FF}" dt="2024-04-08T20:09:18.280" v="12"/>
          <ac:spMkLst>
            <pc:docMk/>
            <pc:sldMk cId="1405423943" sldId="419"/>
            <ac:spMk id="8" creationId="{6905FCE9-9AC1-FEFA-62B4-8034798C5C05}"/>
          </ac:spMkLst>
        </pc:spChg>
        <pc:spChg chg="add del">
          <ac:chgData name="L Roberts" userId="S::lroberts@ohacademy.co.uk::bd6b7227-230d-44c8-b4fe-a13c6c7d9260" providerId="AD" clId="Web-{49B5D0F6-822F-CB75-CE07-A535969A44FF}" dt="2024-04-08T20:09:18.280" v="13"/>
          <ac:spMkLst>
            <pc:docMk/>
            <pc:sldMk cId="1405423943" sldId="419"/>
            <ac:spMk id="9" creationId="{4D39AC4C-CC9A-F7BB-7378-F60C375A6D51}"/>
          </ac:spMkLst>
        </pc:spChg>
        <pc:picChg chg="del">
          <ac:chgData name="L Roberts" userId="S::lroberts@ohacademy.co.uk::bd6b7227-230d-44c8-b4fe-a13c6c7d9260" providerId="AD" clId="Web-{49B5D0F6-822F-CB75-CE07-A535969A44FF}" dt="2024-04-08T20:09:12.124" v="1"/>
          <ac:picMkLst>
            <pc:docMk/>
            <pc:sldMk cId="1405423943" sldId="419"/>
            <ac:picMk id="3" creationId="{4C424147-D455-B5CE-9BC3-2B2BB7CD7CE3}"/>
          </ac:picMkLst>
        </pc:picChg>
        <pc:picChg chg="add del">
          <ac:chgData name="L Roberts" userId="S::lroberts@ohacademy.co.uk::bd6b7227-230d-44c8-b4fe-a13c6c7d9260" providerId="AD" clId="Web-{49B5D0F6-822F-CB75-CE07-A535969A44FF}" dt="2024-04-08T20:09:22.046" v="14"/>
          <ac:picMkLst>
            <pc:docMk/>
            <pc:sldMk cId="1405423943" sldId="419"/>
            <ac:picMk id="4" creationId="{72D0AE12-1234-10B2-D027-C804179B923C}"/>
          </ac:picMkLst>
        </pc:picChg>
        <pc:picChg chg="add del">
          <ac:chgData name="L Roberts" userId="S::lroberts@ohacademy.co.uk::bd6b7227-230d-44c8-b4fe-a13c6c7d9260" providerId="AD" clId="Web-{49B5D0F6-822F-CB75-CE07-A535969A44FF}" dt="2024-04-08T20:09:18.264" v="9"/>
          <ac:picMkLst>
            <pc:docMk/>
            <pc:sldMk cId="1405423943" sldId="419"/>
            <ac:picMk id="5" creationId="{4E4248D8-F780-A021-F383-7BC63A772473}"/>
          </ac:picMkLst>
        </pc:picChg>
        <pc:picChg chg="add del">
          <ac:chgData name="L Roberts" userId="S::lroberts@ohacademy.co.uk::bd6b7227-230d-44c8-b4fe-a13c6c7d9260" providerId="AD" clId="Web-{49B5D0F6-822F-CB75-CE07-A535969A44FF}" dt="2024-04-08T20:09:18.264" v="10"/>
          <ac:picMkLst>
            <pc:docMk/>
            <pc:sldMk cId="1405423943" sldId="419"/>
            <ac:picMk id="6" creationId="{39F0EAFF-2417-D27F-A500-D34BFE452D83}"/>
          </ac:picMkLst>
        </pc:picChg>
        <pc:picChg chg="add mod modCrop">
          <ac:chgData name="L Roberts" userId="S::lroberts@ohacademy.co.uk::bd6b7227-230d-44c8-b4fe-a13c6c7d9260" providerId="AD" clId="Web-{49B5D0F6-822F-CB75-CE07-A535969A44FF}" dt="2024-04-08T20:11:03.142" v="19" actId="1076"/>
          <ac:picMkLst>
            <pc:docMk/>
            <pc:sldMk cId="1405423943" sldId="419"/>
            <ac:picMk id="10" creationId="{E883D045-04FC-2E77-B607-37C8AFD2F8D5}"/>
          </ac:picMkLst>
        </pc:picChg>
      </pc:sldChg>
    </pc:docChg>
  </pc:docChgLst>
  <pc:docChgLst>
    <pc:chgData name="N Karasava" userId="S::nkarasava@ohacademy.co.uk::12f65518-b181-4aab-80be-597559a4f458" providerId="AD" clId="Web-{DD458184-DEBB-ECAF-28B9-59452954CD5F}"/>
    <pc:docChg chg="modSld">
      <pc:chgData name="N Karasava" userId="S::nkarasava@ohacademy.co.uk::12f65518-b181-4aab-80be-597559a4f458" providerId="AD" clId="Web-{DD458184-DEBB-ECAF-28B9-59452954CD5F}" dt="2024-04-26T12:40:28.483" v="58" actId="20577"/>
      <pc:docMkLst>
        <pc:docMk/>
      </pc:docMkLst>
      <pc:sldChg chg="modSp">
        <pc:chgData name="N Karasava" userId="S::nkarasava@ohacademy.co.uk::12f65518-b181-4aab-80be-597559a4f458" providerId="AD" clId="Web-{DD458184-DEBB-ECAF-28B9-59452954CD5F}" dt="2024-04-26T12:35:02.255" v="1" actId="1076"/>
        <pc:sldMkLst>
          <pc:docMk/>
          <pc:sldMk cId="27950819" sldId="343"/>
        </pc:sldMkLst>
        <pc:spChg chg="mod">
          <ac:chgData name="N Karasava" userId="S::nkarasava@ohacademy.co.uk::12f65518-b181-4aab-80be-597559a4f458" providerId="AD" clId="Web-{DD458184-DEBB-ECAF-28B9-59452954CD5F}" dt="2024-04-26T12:35:02.255" v="1" actId="1076"/>
          <ac:spMkLst>
            <pc:docMk/>
            <pc:sldMk cId="27950819" sldId="343"/>
            <ac:spMk id="5" creationId="{7FE3DFE9-06CC-2BDE-5409-48F7E98F3D25}"/>
          </ac:spMkLst>
        </pc:spChg>
      </pc:sldChg>
      <pc:sldChg chg="modSp">
        <pc:chgData name="N Karasava" userId="S::nkarasava@ohacademy.co.uk::12f65518-b181-4aab-80be-597559a4f458" providerId="AD" clId="Web-{DD458184-DEBB-ECAF-28B9-59452954CD5F}" dt="2024-04-26T12:35:11.631" v="2" actId="1076"/>
        <pc:sldMkLst>
          <pc:docMk/>
          <pc:sldMk cId="1484722300" sldId="344"/>
        </pc:sldMkLst>
        <pc:spChg chg="mod">
          <ac:chgData name="N Karasava" userId="S::nkarasava@ohacademy.co.uk::12f65518-b181-4aab-80be-597559a4f458" providerId="AD" clId="Web-{DD458184-DEBB-ECAF-28B9-59452954CD5F}" dt="2024-04-26T12:35:11.631" v="2" actId="1076"/>
          <ac:spMkLst>
            <pc:docMk/>
            <pc:sldMk cId="1484722300" sldId="344"/>
            <ac:spMk id="5" creationId="{7FE3DFE9-06CC-2BDE-5409-48F7E98F3D25}"/>
          </ac:spMkLst>
        </pc:spChg>
      </pc:sldChg>
      <pc:sldChg chg="modSp">
        <pc:chgData name="N Karasava" userId="S::nkarasava@ohacademy.co.uk::12f65518-b181-4aab-80be-597559a4f458" providerId="AD" clId="Web-{DD458184-DEBB-ECAF-28B9-59452954CD5F}" dt="2024-04-26T12:35:18.240" v="3" actId="1076"/>
        <pc:sldMkLst>
          <pc:docMk/>
          <pc:sldMk cId="480947220" sldId="345"/>
        </pc:sldMkLst>
        <pc:spChg chg="mod">
          <ac:chgData name="N Karasava" userId="S::nkarasava@ohacademy.co.uk::12f65518-b181-4aab-80be-597559a4f458" providerId="AD" clId="Web-{DD458184-DEBB-ECAF-28B9-59452954CD5F}" dt="2024-04-26T12:35:18.240" v="3" actId="1076"/>
          <ac:spMkLst>
            <pc:docMk/>
            <pc:sldMk cId="480947220" sldId="345"/>
            <ac:spMk id="5" creationId="{7FE3DFE9-06CC-2BDE-5409-48F7E98F3D25}"/>
          </ac:spMkLst>
        </pc:spChg>
      </pc:sldChg>
      <pc:sldChg chg="addSp delSp modSp">
        <pc:chgData name="N Karasava" userId="S::nkarasava@ohacademy.co.uk::12f65518-b181-4aab-80be-597559a4f458" providerId="AD" clId="Web-{DD458184-DEBB-ECAF-28B9-59452954CD5F}" dt="2024-04-26T12:40:28.483" v="58" actId="20577"/>
        <pc:sldMkLst>
          <pc:docMk/>
          <pc:sldMk cId="3649788897" sldId="527"/>
        </pc:sldMkLst>
        <pc:spChg chg="add del mod">
          <ac:chgData name="N Karasava" userId="S::nkarasava@ohacademy.co.uk::12f65518-b181-4aab-80be-597559a4f458" providerId="AD" clId="Web-{DD458184-DEBB-ECAF-28B9-59452954CD5F}" dt="2024-04-26T12:40:21.155" v="52"/>
          <ac:spMkLst>
            <pc:docMk/>
            <pc:sldMk cId="3649788897" sldId="527"/>
            <ac:spMk id="3" creationId="{41EEA2EA-5053-4BCB-B7B8-95F4DC27723D}"/>
          </ac:spMkLst>
        </pc:spChg>
        <pc:spChg chg="mod">
          <ac:chgData name="N Karasava" userId="S::nkarasava@ohacademy.co.uk::12f65518-b181-4aab-80be-597559a4f458" providerId="AD" clId="Web-{DD458184-DEBB-ECAF-28B9-59452954CD5F}" dt="2024-04-26T12:40:28.483" v="58" actId="20577"/>
          <ac:spMkLst>
            <pc:docMk/>
            <pc:sldMk cId="3649788897" sldId="527"/>
            <ac:spMk id="16" creationId="{00000000-0000-0000-0000-000000000000}"/>
          </ac:spMkLst>
        </pc:spChg>
      </pc:sldChg>
      <pc:sldChg chg="modSp">
        <pc:chgData name="N Karasava" userId="S::nkarasava@ohacademy.co.uk::12f65518-b181-4aab-80be-597559a4f458" providerId="AD" clId="Web-{DD458184-DEBB-ECAF-28B9-59452954CD5F}" dt="2024-04-26T12:32:54.783" v="0" actId="1076"/>
        <pc:sldMkLst>
          <pc:docMk/>
          <pc:sldMk cId="1344247992" sldId="529"/>
        </pc:sldMkLst>
        <pc:spChg chg="mod">
          <ac:chgData name="N Karasava" userId="S::nkarasava@ohacademy.co.uk::12f65518-b181-4aab-80be-597559a4f458" providerId="AD" clId="Web-{DD458184-DEBB-ECAF-28B9-59452954CD5F}" dt="2024-04-26T12:32:54.783" v="0" actId="1076"/>
          <ac:spMkLst>
            <pc:docMk/>
            <pc:sldMk cId="1344247992" sldId="529"/>
            <ac:spMk id="10" creationId="{00000000-0000-0000-0000-000000000000}"/>
          </ac:spMkLst>
        </pc:spChg>
      </pc:sldChg>
    </pc:docChg>
  </pc:docChgLst>
  <pc:docChgLst>
    <pc:chgData name="L Roberts" userId="S::lroberts@ohacademy.co.uk::bd6b7227-230d-44c8-b4fe-a13c6c7d9260" providerId="AD" clId="Web-{92C06818-BD88-408A-8B07-BD05BCBD3283}"/>
    <pc:docChg chg="modSld">
      <pc:chgData name="L Roberts" userId="S::lroberts@ohacademy.co.uk::bd6b7227-230d-44c8-b4fe-a13c6c7d9260" providerId="AD" clId="Web-{92C06818-BD88-408A-8B07-BD05BCBD3283}" dt="2024-02-14T19:45:57.347" v="1"/>
      <pc:docMkLst>
        <pc:docMk/>
      </pc:docMkLst>
      <pc:sldChg chg="addSp delSp modSp">
        <pc:chgData name="L Roberts" userId="S::lroberts@ohacademy.co.uk::bd6b7227-230d-44c8-b4fe-a13c6c7d9260" providerId="AD" clId="Web-{92C06818-BD88-408A-8B07-BD05BCBD3283}" dt="2024-02-14T19:45:57.347" v="1"/>
        <pc:sldMkLst>
          <pc:docMk/>
          <pc:sldMk cId="2740508882" sldId="293"/>
        </pc:sldMkLst>
        <pc:picChg chg="add del mod">
          <ac:chgData name="L Roberts" userId="S::lroberts@ohacademy.co.uk::bd6b7227-230d-44c8-b4fe-a13c6c7d9260" providerId="AD" clId="Web-{92C06818-BD88-408A-8B07-BD05BCBD3283}" dt="2024-02-14T19:45:57.347" v="1"/>
          <ac:picMkLst>
            <pc:docMk/>
            <pc:sldMk cId="2740508882" sldId="293"/>
            <ac:picMk id="4" creationId="{287CCB29-415F-FD9A-0FE6-21F9E70BD3B4}"/>
          </ac:picMkLst>
        </pc:picChg>
      </pc:sldChg>
    </pc:docChg>
  </pc:docChgLst>
  <pc:docChgLst>
    <pc:chgData name="N Karasava" userId="S::nkarasava@ohacademy.co.uk::12f65518-b181-4aab-80be-597559a4f458" providerId="AD" clId="Web-{0A4A6448-CBCC-AC05-79C1-39687E7A7E90}"/>
    <pc:docChg chg="addSld delSld modSld">
      <pc:chgData name="N Karasava" userId="S::nkarasava@ohacademy.co.uk::12f65518-b181-4aab-80be-597559a4f458" providerId="AD" clId="Web-{0A4A6448-CBCC-AC05-79C1-39687E7A7E90}" dt="2024-04-26T13:48:07.113" v="326"/>
      <pc:docMkLst>
        <pc:docMk/>
      </pc:docMkLst>
      <pc:sldChg chg="addSp delSp modSp">
        <pc:chgData name="N Karasava" userId="S::nkarasava@ohacademy.co.uk::12f65518-b181-4aab-80be-597559a4f458" providerId="AD" clId="Web-{0A4A6448-CBCC-AC05-79C1-39687E7A7E90}" dt="2024-04-26T13:45:35.734" v="204" actId="14100"/>
        <pc:sldMkLst>
          <pc:docMk/>
          <pc:sldMk cId="3166092513" sldId="308"/>
        </pc:sldMkLst>
        <pc:spChg chg="mod">
          <ac:chgData name="N Karasava" userId="S::nkarasava@ohacademy.co.uk::12f65518-b181-4aab-80be-597559a4f458" providerId="AD" clId="Web-{0A4A6448-CBCC-AC05-79C1-39687E7A7E90}" dt="2024-04-26T13:33:16.838" v="46" actId="1076"/>
          <ac:spMkLst>
            <pc:docMk/>
            <pc:sldMk cId="3166092513" sldId="308"/>
            <ac:spMk id="2" creationId="{DAAC7FE9-3364-2F8B-4B46-5966901AA766}"/>
          </ac:spMkLst>
        </pc:spChg>
        <pc:spChg chg="mod">
          <ac:chgData name="N Karasava" userId="S::nkarasava@ohacademy.co.uk::12f65518-b181-4aab-80be-597559a4f458" providerId="AD" clId="Web-{0A4A6448-CBCC-AC05-79C1-39687E7A7E90}" dt="2024-04-26T13:42:33.260" v="165" actId="1076"/>
          <ac:spMkLst>
            <pc:docMk/>
            <pc:sldMk cId="3166092513" sldId="308"/>
            <ac:spMk id="4" creationId="{E33C12EF-890E-16B9-5575-DCCA82FFA751}"/>
          </ac:spMkLst>
        </pc:spChg>
        <pc:spChg chg="mod">
          <ac:chgData name="N Karasava" userId="S::nkarasava@ohacademy.co.uk::12f65518-b181-4aab-80be-597559a4f458" providerId="AD" clId="Web-{0A4A6448-CBCC-AC05-79C1-39687E7A7E90}" dt="2024-04-26T13:45:35.734" v="204" actId="14100"/>
          <ac:spMkLst>
            <pc:docMk/>
            <pc:sldMk cId="3166092513" sldId="308"/>
            <ac:spMk id="6" creationId="{C84AA290-A70E-B676-524B-C2CFD76DD8A6}"/>
          </ac:spMkLst>
        </pc:spChg>
        <pc:spChg chg="del">
          <ac:chgData name="N Karasava" userId="S::nkarasava@ohacademy.co.uk::12f65518-b181-4aab-80be-597559a4f458" providerId="AD" clId="Web-{0A4A6448-CBCC-AC05-79C1-39687E7A7E90}" dt="2024-04-26T13:33:08.104" v="39"/>
          <ac:spMkLst>
            <pc:docMk/>
            <pc:sldMk cId="3166092513" sldId="308"/>
            <ac:spMk id="8" creationId="{F944FC1F-90D1-1DF6-04C8-B5686C5DB6BC}"/>
          </ac:spMkLst>
        </pc:spChg>
        <pc:spChg chg="del mod">
          <ac:chgData name="N Karasava" userId="S::nkarasava@ohacademy.co.uk::12f65518-b181-4aab-80be-597559a4f458" providerId="AD" clId="Web-{0A4A6448-CBCC-AC05-79C1-39687E7A7E90}" dt="2024-04-26T13:33:03.385" v="38"/>
          <ac:spMkLst>
            <pc:docMk/>
            <pc:sldMk cId="3166092513" sldId="308"/>
            <ac:spMk id="10" creationId="{27E0547E-A52F-5D9B-A83A-39E5C2A15E56}"/>
          </ac:spMkLst>
        </pc:spChg>
        <pc:spChg chg="del">
          <ac:chgData name="N Karasava" userId="S::nkarasava@ohacademy.co.uk::12f65518-b181-4aab-80be-597559a4f458" providerId="AD" clId="Web-{0A4A6448-CBCC-AC05-79C1-39687E7A7E90}" dt="2024-04-26T13:32:57.494" v="36"/>
          <ac:spMkLst>
            <pc:docMk/>
            <pc:sldMk cId="3166092513" sldId="308"/>
            <ac:spMk id="12" creationId="{B778E345-E26E-A78C-7481-7EF703CFF50B}"/>
          </ac:spMkLst>
        </pc:spChg>
        <pc:spChg chg="add mod">
          <ac:chgData name="N Karasava" userId="S::nkarasava@ohacademy.co.uk::12f65518-b181-4aab-80be-597559a4f458" providerId="AD" clId="Web-{0A4A6448-CBCC-AC05-79C1-39687E7A7E90}" dt="2024-04-26T13:42:25.260" v="164" actId="1076"/>
          <ac:spMkLst>
            <pc:docMk/>
            <pc:sldMk cId="3166092513" sldId="308"/>
            <ac:spMk id="13" creationId="{1655EA7E-4209-F1DD-1885-EE964815BFFF}"/>
          </ac:spMkLst>
        </pc:spChg>
        <pc:picChg chg="add mod">
          <ac:chgData name="N Karasava" userId="S::nkarasava@ohacademy.co.uk::12f65518-b181-4aab-80be-597559a4f458" providerId="AD" clId="Web-{0A4A6448-CBCC-AC05-79C1-39687E7A7E90}" dt="2024-04-26T13:42:34.651" v="166" actId="1076"/>
          <ac:picMkLst>
            <pc:docMk/>
            <pc:sldMk cId="3166092513" sldId="308"/>
            <ac:picMk id="3" creationId="{B183381F-85AB-4640-0C54-BDB2129E015E}"/>
          </ac:picMkLst>
        </pc:picChg>
        <pc:picChg chg="add mod">
          <ac:chgData name="N Karasava" userId="S::nkarasava@ohacademy.co.uk::12f65518-b181-4aab-80be-597559a4f458" providerId="AD" clId="Web-{0A4A6448-CBCC-AC05-79C1-39687E7A7E90}" dt="2024-04-26T13:40:12.209" v="58" actId="1076"/>
          <ac:picMkLst>
            <pc:docMk/>
            <pc:sldMk cId="3166092513" sldId="308"/>
            <ac:picMk id="5" creationId="{5BD0A689-B209-A8F4-9FF3-6B5F745360BE}"/>
          </ac:picMkLst>
        </pc:picChg>
        <pc:picChg chg="del">
          <ac:chgData name="N Karasava" userId="S::nkarasava@ohacademy.co.uk::12f65518-b181-4aab-80be-597559a4f458" providerId="AD" clId="Web-{0A4A6448-CBCC-AC05-79C1-39687E7A7E90}" dt="2024-04-26T13:32:54.775" v="35"/>
          <ac:picMkLst>
            <pc:docMk/>
            <pc:sldMk cId="3166092513" sldId="308"/>
            <ac:picMk id="7" creationId="{F4ACB421-067A-1D50-2B27-800D38FCE0B1}"/>
          </ac:picMkLst>
        </pc:picChg>
        <pc:picChg chg="del">
          <ac:chgData name="N Karasava" userId="S::nkarasava@ohacademy.co.uk::12f65518-b181-4aab-80be-597559a4f458" providerId="AD" clId="Web-{0A4A6448-CBCC-AC05-79C1-39687E7A7E90}" dt="2024-04-26T13:32:53.306" v="34"/>
          <ac:picMkLst>
            <pc:docMk/>
            <pc:sldMk cId="3166092513" sldId="308"/>
            <ac:picMk id="9" creationId="{52B291CC-555B-1CCE-A385-69970A1560C2}"/>
          </ac:picMkLst>
        </pc:picChg>
        <pc:picChg chg="del">
          <ac:chgData name="N Karasava" userId="S::nkarasava@ohacademy.co.uk::12f65518-b181-4aab-80be-597559a4f458" providerId="AD" clId="Web-{0A4A6448-CBCC-AC05-79C1-39687E7A7E90}" dt="2024-04-26T13:32:52.088" v="33"/>
          <ac:picMkLst>
            <pc:docMk/>
            <pc:sldMk cId="3166092513" sldId="308"/>
            <ac:picMk id="11" creationId="{D558E541-DCEC-A2EB-2E44-7B6B1866BE28}"/>
          </ac:picMkLst>
        </pc:picChg>
      </pc:sldChg>
      <pc:sldChg chg="addSp delSp modSp">
        <pc:chgData name="N Karasava" userId="S::nkarasava@ohacademy.co.uk::12f65518-b181-4aab-80be-597559a4f458" providerId="AD" clId="Web-{0A4A6448-CBCC-AC05-79C1-39687E7A7E90}" dt="2024-04-26T13:32:47.587" v="32" actId="20577"/>
        <pc:sldMkLst>
          <pc:docMk/>
          <pc:sldMk cId="2697010383" sldId="309"/>
        </pc:sldMkLst>
        <pc:spChg chg="mod">
          <ac:chgData name="N Karasava" userId="S::nkarasava@ohacademy.co.uk::12f65518-b181-4aab-80be-597559a4f458" providerId="AD" clId="Web-{0A4A6448-CBCC-AC05-79C1-39687E7A7E90}" dt="2024-04-26T13:32:47.587" v="32" actId="20577"/>
          <ac:spMkLst>
            <pc:docMk/>
            <pc:sldMk cId="2697010383" sldId="309"/>
            <ac:spMk id="2" creationId="{DAAC7FE9-3364-2F8B-4B46-5966901AA766}"/>
          </ac:spMkLst>
        </pc:spChg>
        <pc:spChg chg="add del mod">
          <ac:chgData name="N Karasava" userId="S::nkarasava@ohacademy.co.uk::12f65518-b181-4aab-80be-597559a4f458" providerId="AD" clId="Web-{0A4A6448-CBCC-AC05-79C1-39687E7A7E90}" dt="2024-04-26T13:30:52.147" v="10"/>
          <ac:spMkLst>
            <pc:docMk/>
            <pc:sldMk cId="2697010383" sldId="309"/>
            <ac:spMk id="4" creationId="{CE9EA033-C36E-F5A6-6775-D8DF2B01DCF2}"/>
          </ac:spMkLst>
        </pc:spChg>
        <pc:spChg chg="del">
          <ac:chgData name="N Karasava" userId="S::nkarasava@ohacademy.co.uk::12f65518-b181-4aab-80be-597559a4f458" providerId="AD" clId="Web-{0A4A6448-CBCC-AC05-79C1-39687E7A7E90}" dt="2024-04-26T13:30:37.475" v="7"/>
          <ac:spMkLst>
            <pc:docMk/>
            <pc:sldMk cId="2697010383" sldId="309"/>
            <ac:spMk id="6" creationId="{C84AA290-A70E-B676-524B-C2CFD76DD8A6}"/>
          </ac:spMkLst>
        </pc:spChg>
        <pc:spChg chg="del">
          <ac:chgData name="N Karasava" userId="S::nkarasava@ohacademy.co.uk::12f65518-b181-4aab-80be-597559a4f458" providerId="AD" clId="Web-{0A4A6448-CBCC-AC05-79C1-39687E7A7E90}" dt="2024-04-26T13:30:46.725" v="9"/>
          <ac:spMkLst>
            <pc:docMk/>
            <pc:sldMk cId="2697010383" sldId="309"/>
            <ac:spMk id="10" creationId="{D7AF9211-18BB-1B2B-31BA-EAE6275E4D7B}"/>
          </ac:spMkLst>
        </pc:spChg>
        <pc:spChg chg="del mod">
          <ac:chgData name="N Karasava" userId="S::nkarasava@ohacademy.co.uk::12f65518-b181-4aab-80be-597559a4f458" providerId="AD" clId="Web-{0A4A6448-CBCC-AC05-79C1-39687E7A7E90}" dt="2024-04-26T13:32:20.399" v="20"/>
          <ac:spMkLst>
            <pc:docMk/>
            <pc:sldMk cId="2697010383" sldId="309"/>
            <ac:spMk id="11" creationId="{232CAAF6-08F8-439C-A1F3-9A8997DE06EF}"/>
          </ac:spMkLst>
        </pc:spChg>
        <pc:picChg chg="add mod">
          <ac:chgData name="N Karasava" userId="S::nkarasava@ohacademy.co.uk::12f65518-b181-4aab-80be-597559a4f458" providerId="AD" clId="Web-{0A4A6448-CBCC-AC05-79C1-39687E7A7E90}" dt="2024-04-26T13:32:44.869" v="30" actId="1076"/>
          <ac:picMkLst>
            <pc:docMk/>
            <pc:sldMk cId="2697010383" sldId="309"/>
            <ac:picMk id="5" creationId="{3E1E28AC-3598-9EAB-E4D5-EEAD67FC98A2}"/>
          </ac:picMkLst>
        </pc:picChg>
        <pc:picChg chg="add mod">
          <ac:chgData name="N Karasava" userId="S::nkarasava@ohacademy.co.uk::12f65518-b181-4aab-80be-597559a4f458" providerId="AD" clId="Web-{0A4A6448-CBCC-AC05-79C1-39687E7A7E90}" dt="2024-04-26T13:32:34.634" v="26" actId="1076"/>
          <ac:picMkLst>
            <pc:docMk/>
            <pc:sldMk cId="2697010383" sldId="309"/>
            <ac:picMk id="7" creationId="{C1E54CC8-7F0C-5880-7166-D786FAA0CC7E}"/>
          </ac:picMkLst>
        </pc:picChg>
        <pc:picChg chg="del">
          <ac:chgData name="N Karasava" userId="S::nkarasava@ohacademy.co.uk::12f65518-b181-4aab-80be-597559a4f458" providerId="AD" clId="Web-{0A4A6448-CBCC-AC05-79C1-39687E7A7E90}" dt="2024-04-26T13:30:32.318" v="6"/>
          <ac:picMkLst>
            <pc:docMk/>
            <pc:sldMk cId="2697010383" sldId="309"/>
            <ac:picMk id="8" creationId="{A21461E8-274D-F307-09DE-2E582602DA91}"/>
          </ac:picMkLst>
        </pc:picChg>
        <pc:picChg chg="del">
          <ac:chgData name="N Karasava" userId="S::nkarasava@ohacademy.co.uk::12f65518-b181-4aab-80be-597559a4f458" providerId="AD" clId="Web-{0A4A6448-CBCC-AC05-79C1-39687E7A7E90}" dt="2024-04-26T13:30:30.568" v="5"/>
          <ac:picMkLst>
            <pc:docMk/>
            <pc:sldMk cId="2697010383" sldId="309"/>
            <ac:picMk id="9" creationId="{24C2AFCF-DE77-0E2C-68A2-A91759B2DF3C}"/>
          </ac:picMkLst>
        </pc:picChg>
      </pc:sldChg>
      <pc:sldChg chg="del">
        <pc:chgData name="N Karasava" userId="S::nkarasava@ohacademy.co.uk::12f65518-b181-4aab-80be-597559a4f458" providerId="AD" clId="Web-{0A4A6448-CBCC-AC05-79C1-39687E7A7E90}" dt="2024-04-26T13:30:12.599" v="0"/>
        <pc:sldMkLst>
          <pc:docMk/>
          <pc:sldMk cId="2016279773" sldId="310"/>
        </pc:sldMkLst>
      </pc:sldChg>
      <pc:sldChg chg="del">
        <pc:chgData name="N Karasava" userId="S::nkarasava@ohacademy.co.uk::12f65518-b181-4aab-80be-597559a4f458" providerId="AD" clId="Web-{0A4A6448-CBCC-AC05-79C1-39687E7A7E90}" dt="2024-04-26T13:30:14.146" v="1"/>
        <pc:sldMkLst>
          <pc:docMk/>
          <pc:sldMk cId="3903842187" sldId="311"/>
        </pc:sldMkLst>
      </pc:sldChg>
      <pc:sldChg chg="del">
        <pc:chgData name="N Karasava" userId="S::nkarasava@ohacademy.co.uk::12f65518-b181-4aab-80be-597559a4f458" providerId="AD" clId="Web-{0A4A6448-CBCC-AC05-79C1-39687E7A7E90}" dt="2024-04-26T13:30:14.958" v="2"/>
        <pc:sldMkLst>
          <pc:docMk/>
          <pc:sldMk cId="1656318155" sldId="312"/>
        </pc:sldMkLst>
      </pc:sldChg>
      <pc:sldChg chg="del">
        <pc:chgData name="N Karasava" userId="S::nkarasava@ohacademy.co.uk::12f65518-b181-4aab-80be-597559a4f458" providerId="AD" clId="Web-{0A4A6448-CBCC-AC05-79C1-39687E7A7E90}" dt="2024-04-26T13:30:15.802" v="3"/>
        <pc:sldMkLst>
          <pc:docMk/>
          <pc:sldMk cId="1889131296" sldId="313"/>
        </pc:sldMkLst>
      </pc:sldChg>
      <pc:sldChg chg="del">
        <pc:chgData name="N Karasava" userId="S::nkarasava@ohacademy.co.uk::12f65518-b181-4aab-80be-597559a4f458" providerId="AD" clId="Web-{0A4A6448-CBCC-AC05-79C1-39687E7A7E90}" dt="2024-04-26T13:30:17.693" v="4"/>
        <pc:sldMkLst>
          <pc:docMk/>
          <pc:sldMk cId="3373384273" sldId="314"/>
        </pc:sldMkLst>
      </pc:sldChg>
      <pc:sldChg chg="addSp delSp modSp new">
        <pc:chgData name="N Karasava" userId="S::nkarasava@ohacademy.co.uk::12f65518-b181-4aab-80be-597559a4f458" providerId="AD" clId="Web-{0A4A6448-CBCC-AC05-79C1-39687E7A7E90}" dt="2024-04-26T13:48:07.113" v="326"/>
        <pc:sldMkLst>
          <pc:docMk/>
          <pc:sldMk cId="51166680" sldId="532"/>
        </pc:sldMkLst>
        <pc:spChg chg="del">
          <ac:chgData name="N Karasava" userId="S::nkarasava@ohacademy.co.uk::12f65518-b181-4aab-80be-597559a4f458" providerId="AD" clId="Web-{0A4A6448-CBCC-AC05-79C1-39687E7A7E90}" dt="2024-04-26T13:45:57.469" v="207"/>
          <ac:spMkLst>
            <pc:docMk/>
            <pc:sldMk cId="51166680" sldId="532"/>
            <ac:spMk id="2" creationId="{DB38C155-892E-39EC-BDAE-616CCEC19539}"/>
          </ac:spMkLst>
        </pc:spChg>
        <pc:spChg chg="mod">
          <ac:chgData name="N Karasava" userId="S::nkarasava@ohacademy.co.uk::12f65518-b181-4aab-80be-597559a4f458" providerId="AD" clId="Web-{0A4A6448-CBCC-AC05-79C1-39687E7A7E90}" dt="2024-04-26T13:47:31.096" v="311" actId="20577"/>
          <ac:spMkLst>
            <pc:docMk/>
            <pc:sldMk cId="51166680" sldId="532"/>
            <ac:spMk id="3" creationId="{C3033440-6733-204A-DA87-AB894A0C37E5}"/>
          </ac:spMkLst>
        </pc:spChg>
        <pc:spChg chg="add del mod">
          <ac:chgData name="N Karasava" userId="S::nkarasava@ohacademy.co.uk::12f65518-b181-4aab-80be-597559a4f458" providerId="AD" clId="Web-{0A4A6448-CBCC-AC05-79C1-39687E7A7E90}" dt="2024-04-26T13:48:07.113" v="326"/>
          <ac:spMkLst>
            <pc:docMk/>
            <pc:sldMk cId="51166680" sldId="532"/>
            <ac:spMk id="6" creationId="{C1E55B52-5E13-5A2B-9B2B-DAAA67730215}"/>
          </ac:spMkLst>
        </pc:spChg>
        <pc:picChg chg="add mod">
          <ac:chgData name="N Karasava" userId="S::nkarasava@ohacademy.co.uk::12f65518-b181-4aab-80be-597559a4f458" providerId="AD" clId="Web-{0A4A6448-CBCC-AC05-79C1-39687E7A7E90}" dt="2024-04-26T13:47:31.924" v="312" actId="1076"/>
          <ac:picMkLst>
            <pc:docMk/>
            <pc:sldMk cId="51166680" sldId="532"/>
            <ac:picMk id="5" creationId="{97651466-BE89-F993-A2F4-632042F733AB}"/>
          </ac:picMkLst>
        </pc:picChg>
      </pc:sldChg>
    </pc:docChg>
  </pc:docChgLst>
  <pc:docChgLst>
    <pc:chgData name="L Roberts" userId="S::lroberts@ohacademy.co.uk::bd6b7227-230d-44c8-b4fe-a13c6c7d9260" providerId="AD" clId="Web-{86227414-2716-6DED-8148-E4220192AA4A}"/>
    <pc:docChg chg="addSld modSld">
      <pc:chgData name="L Roberts" userId="S::lroberts@ohacademy.co.uk::bd6b7227-230d-44c8-b4fe-a13c6c7d9260" providerId="AD" clId="Web-{86227414-2716-6DED-8148-E4220192AA4A}" dt="2024-04-08T19:43:28.532" v="20" actId="1076"/>
      <pc:docMkLst>
        <pc:docMk/>
      </pc:docMkLst>
      <pc:sldChg chg="addSp delSp modSp add">
        <pc:chgData name="L Roberts" userId="S::lroberts@ohacademy.co.uk::bd6b7227-230d-44c8-b4fe-a13c6c7d9260" providerId="AD" clId="Web-{86227414-2716-6DED-8148-E4220192AA4A}" dt="2024-04-08T19:43:28.532" v="20" actId="1076"/>
        <pc:sldMkLst>
          <pc:docMk/>
          <pc:sldMk cId="4129130685" sldId="431"/>
        </pc:sldMkLst>
        <pc:spChg chg="mod">
          <ac:chgData name="L Roberts" userId="S::lroberts@ohacademy.co.uk::bd6b7227-230d-44c8-b4fe-a13c6c7d9260" providerId="AD" clId="Web-{86227414-2716-6DED-8148-E4220192AA4A}" dt="2024-04-08T18:44:52.132" v="6" actId="20577"/>
          <ac:spMkLst>
            <pc:docMk/>
            <pc:sldMk cId="4129130685" sldId="431"/>
            <ac:spMk id="8" creationId="{17149B2C-93C6-228D-67D8-DA74418DCAF8}"/>
          </ac:spMkLst>
        </pc:spChg>
        <pc:picChg chg="del">
          <ac:chgData name="L Roberts" userId="S::lroberts@ohacademy.co.uk::bd6b7227-230d-44c8-b4fe-a13c6c7d9260" providerId="AD" clId="Web-{86227414-2716-6DED-8148-E4220192AA4A}" dt="2024-04-08T18:44:47.554" v="4"/>
          <ac:picMkLst>
            <pc:docMk/>
            <pc:sldMk cId="4129130685" sldId="431"/>
            <ac:picMk id="2" creationId="{5E08B7A7-98BE-35BE-65FB-7BBF5C10040D}"/>
          </ac:picMkLst>
        </pc:picChg>
        <pc:picChg chg="add mod">
          <ac:chgData name="L Roberts" userId="S::lroberts@ohacademy.co.uk::bd6b7227-230d-44c8-b4fe-a13c6c7d9260" providerId="AD" clId="Web-{86227414-2716-6DED-8148-E4220192AA4A}" dt="2024-04-08T19:43:28.532" v="20" actId="1076"/>
          <ac:picMkLst>
            <pc:docMk/>
            <pc:sldMk cId="4129130685" sldId="431"/>
            <ac:picMk id="2" creationId="{B2F63B99-ED79-F8E8-B58D-0C001A93E6C5}"/>
          </ac:picMkLst>
        </pc:picChg>
        <pc:picChg chg="add mod">
          <ac:chgData name="L Roberts" userId="S::lroberts@ohacademy.co.uk::bd6b7227-230d-44c8-b4fe-a13c6c7d9260" providerId="AD" clId="Web-{86227414-2716-6DED-8148-E4220192AA4A}" dt="2024-04-08T19:43:27.142" v="19" actId="1076"/>
          <ac:picMkLst>
            <pc:docMk/>
            <pc:sldMk cId="4129130685" sldId="431"/>
            <ac:picMk id="3" creationId="{9169B76C-8A29-5F57-D3AA-1D6D828B937C}"/>
          </ac:picMkLst>
        </pc:picChg>
        <pc:picChg chg="del">
          <ac:chgData name="L Roberts" userId="S::lroberts@ohacademy.co.uk::bd6b7227-230d-44c8-b4fe-a13c6c7d9260" providerId="AD" clId="Web-{86227414-2716-6DED-8148-E4220192AA4A}" dt="2024-04-08T18:44:45.101" v="1"/>
          <ac:picMkLst>
            <pc:docMk/>
            <pc:sldMk cId="4129130685" sldId="431"/>
            <ac:picMk id="3" creationId="{E426AD73-85CB-11B3-FB1F-A40FC3C4ED17}"/>
          </ac:picMkLst>
        </pc:picChg>
        <pc:picChg chg="add mod">
          <ac:chgData name="L Roberts" userId="S::lroberts@ohacademy.co.uk::bd6b7227-230d-44c8-b4fe-a13c6c7d9260" providerId="AD" clId="Web-{86227414-2716-6DED-8148-E4220192AA4A}" dt="2024-04-08T19:43:25.470" v="18" actId="1076"/>
          <ac:picMkLst>
            <pc:docMk/>
            <pc:sldMk cId="4129130685" sldId="431"/>
            <ac:picMk id="4" creationId="{6509FEB3-B9B4-1048-8C3A-E65A38444883}"/>
          </ac:picMkLst>
        </pc:picChg>
        <pc:picChg chg="del">
          <ac:chgData name="L Roberts" userId="S::lroberts@ohacademy.co.uk::bd6b7227-230d-44c8-b4fe-a13c6c7d9260" providerId="AD" clId="Web-{86227414-2716-6DED-8148-E4220192AA4A}" dt="2024-04-08T18:44:47.554" v="5"/>
          <ac:picMkLst>
            <pc:docMk/>
            <pc:sldMk cId="4129130685" sldId="431"/>
            <ac:picMk id="4" creationId="{D2A74E05-25BF-B9BF-4995-33DC4F021FD8}"/>
          </ac:picMkLst>
        </pc:picChg>
        <pc:picChg chg="del">
          <ac:chgData name="L Roberts" userId="S::lroberts@ohacademy.co.uk::bd6b7227-230d-44c8-b4fe-a13c6c7d9260" providerId="AD" clId="Web-{86227414-2716-6DED-8148-E4220192AA4A}" dt="2024-04-08T18:44:47.554" v="3"/>
          <ac:picMkLst>
            <pc:docMk/>
            <pc:sldMk cId="4129130685" sldId="431"/>
            <ac:picMk id="5" creationId="{825C7A5C-C271-AFED-DC19-E963AA6F4712}"/>
          </ac:picMkLst>
        </pc:picChg>
        <pc:picChg chg="add mod">
          <ac:chgData name="L Roberts" userId="S::lroberts@ohacademy.co.uk::bd6b7227-230d-44c8-b4fe-a13c6c7d9260" providerId="AD" clId="Web-{86227414-2716-6DED-8148-E4220192AA4A}" dt="2024-04-08T19:43:23.204" v="17" actId="1076"/>
          <ac:picMkLst>
            <pc:docMk/>
            <pc:sldMk cId="4129130685" sldId="431"/>
            <ac:picMk id="5" creationId="{918FB48A-4A48-E0E7-B07B-B05D0DD228A3}"/>
          </ac:picMkLst>
        </pc:picChg>
        <pc:picChg chg="del">
          <ac:chgData name="L Roberts" userId="S::lroberts@ohacademy.co.uk::bd6b7227-230d-44c8-b4fe-a13c6c7d9260" providerId="AD" clId="Web-{86227414-2716-6DED-8148-E4220192AA4A}" dt="2024-04-08T18:44:47.554" v="2"/>
          <ac:picMkLst>
            <pc:docMk/>
            <pc:sldMk cId="4129130685" sldId="431"/>
            <ac:picMk id="6" creationId="{619EBE00-222C-989D-89F7-074ADDBB6E4B}"/>
          </ac:picMkLst>
        </pc:picChg>
      </pc:sldChg>
    </pc:docChg>
  </pc:docChgLst>
  <pc:docChgLst>
    <pc:chgData name="N Karasava" userId="S::nkarasava@ohacademy.co.uk::12f65518-b181-4aab-80be-597559a4f458" providerId="AD" clId="Web-{52962ACB-0098-58BE-57BE-31070967296E}"/>
    <pc:docChg chg="addSld modSld">
      <pc:chgData name="N Karasava" userId="S::nkarasava@ohacademy.co.uk::12f65518-b181-4aab-80be-597559a4f458" providerId="AD" clId="Web-{52962ACB-0098-58BE-57BE-31070967296E}" dt="2024-04-25T14:15:10.289" v="9"/>
      <pc:docMkLst>
        <pc:docMk/>
      </pc:docMkLst>
      <pc:sldChg chg="addSp delSp modSp">
        <pc:chgData name="N Karasava" userId="S::nkarasava@ohacademy.co.uk::12f65518-b181-4aab-80be-597559a4f458" providerId="AD" clId="Web-{52962ACB-0098-58BE-57BE-31070967296E}" dt="2024-04-25T14:15:06.648" v="2"/>
        <pc:sldMkLst>
          <pc:docMk/>
          <pc:sldMk cId="1046118122" sldId="259"/>
        </pc:sldMkLst>
        <pc:spChg chg="add del mod">
          <ac:chgData name="N Karasava" userId="S::nkarasava@ohacademy.co.uk::12f65518-b181-4aab-80be-597559a4f458" providerId="AD" clId="Web-{52962ACB-0098-58BE-57BE-31070967296E}" dt="2024-04-25T14:15:06.648" v="2"/>
          <ac:spMkLst>
            <pc:docMk/>
            <pc:sldMk cId="1046118122" sldId="259"/>
            <ac:spMk id="3" creationId="{37A1E7DC-4BBC-1A7A-5E18-5D0BA22FDAFF}"/>
          </ac:spMkLst>
        </pc:spChg>
      </pc:sldChg>
      <pc:sldChg chg="add">
        <pc:chgData name="N Karasava" userId="S::nkarasava@ohacademy.co.uk::12f65518-b181-4aab-80be-597559a4f458" providerId="AD" clId="Web-{52962ACB-0098-58BE-57BE-31070967296E}" dt="2024-04-25T14:15:10.148" v="3"/>
        <pc:sldMkLst>
          <pc:docMk/>
          <pc:sldMk cId="3166092513" sldId="308"/>
        </pc:sldMkLst>
      </pc:sldChg>
      <pc:sldChg chg="add">
        <pc:chgData name="N Karasava" userId="S::nkarasava@ohacademy.co.uk::12f65518-b181-4aab-80be-597559a4f458" providerId="AD" clId="Web-{52962ACB-0098-58BE-57BE-31070967296E}" dt="2024-04-25T14:15:10.164" v="4"/>
        <pc:sldMkLst>
          <pc:docMk/>
          <pc:sldMk cId="2697010383" sldId="309"/>
        </pc:sldMkLst>
      </pc:sldChg>
      <pc:sldChg chg="add">
        <pc:chgData name="N Karasava" userId="S::nkarasava@ohacademy.co.uk::12f65518-b181-4aab-80be-597559a4f458" providerId="AD" clId="Web-{52962ACB-0098-58BE-57BE-31070967296E}" dt="2024-04-25T14:15:10.180" v="5"/>
        <pc:sldMkLst>
          <pc:docMk/>
          <pc:sldMk cId="2016279773" sldId="310"/>
        </pc:sldMkLst>
      </pc:sldChg>
      <pc:sldChg chg="add">
        <pc:chgData name="N Karasava" userId="S::nkarasava@ohacademy.co.uk::12f65518-b181-4aab-80be-597559a4f458" providerId="AD" clId="Web-{52962ACB-0098-58BE-57BE-31070967296E}" dt="2024-04-25T14:15:10.211" v="6"/>
        <pc:sldMkLst>
          <pc:docMk/>
          <pc:sldMk cId="3903842187" sldId="311"/>
        </pc:sldMkLst>
      </pc:sldChg>
      <pc:sldChg chg="add">
        <pc:chgData name="N Karasava" userId="S::nkarasava@ohacademy.co.uk::12f65518-b181-4aab-80be-597559a4f458" providerId="AD" clId="Web-{52962ACB-0098-58BE-57BE-31070967296E}" dt="2024-04-25T14:15:10.227" v="7"/>
        <pc:sldMkLst>
          <pc:docMk/>
          <pc:sldMk cId="1656318155" sldId="312"/>
        </pc:sldMkLst>
      </pc:sldChg>
      <pc:sldChg chg="add">
        <pc:chgData name="N Karasava" userId="S::nkarasava@ohacademy.co.uk::12f65518-b181-4aab-80be-597559a4f458" providerId="AD" clId="Web-{52962ACB-0098-58BE-57BE-31070967296E}" dt="2024-04-25T14:15:10.258" v="8"/>
        <pc:sldMkLst>
          <pc:docMk/>
          <pc:sldMk cId="1889131296" sldId="313"/>
        </pc:sldMkLst>
      </pc:sldChg>
      <pc:sldChg chg="add">
        <pc:chgData name="N Karasava" userId="S::nkarasava@ohacademy.co.uk::12f65518-b181-4aab-80be-597559a4f458" providerId="AD" clId="Web-{52962ACB-0098-58BE-57BE-31070967296E}" dt="2024-04-25T14:15:10.289" v="9"/>
        <pc:sldMkLst>
          <pc:docMk/>
          <pc:sldMk cId="3373384273" sldId="314"/>
        </pc:sldMkLst>
      </pc:sldChg>
    </pc:docChg>
  </pc:docChgLst>
  <pc:docChgLst>
    <pc:chgData name="N Karasava" userId="S::nkarasava@ohacademy.co.uk::12f65518-b181-4aab-80be-597559a4f458" providerId="AD" clId="Web-{A13E215F-AF37-1D3D-6B1D-49FFAB398BB4}"/>
    <pc:docChg chg="addSld modSld">
      <pc:chgData name="N Karasava" userId="S::nkarasava@ohacademy.co.uk::12f65518-b181-4aab-80be-597559a4f458" providerId="AD" clId="Web-{A13E215F-AF37-1D3D-6B1D-49FFAB398BB4}" dt="2024-03-08T15:59:06.714" v="265" actId="1076"/>
      <pc:docMkLst>
        <pc:docMk/>
      </pc:docMkLst>
      <pc:sldChg chg="addSp delSp modSp new">
        <pc:chgData name="N Karasava" userId="S::nkarasava@ohacademy.co.uk::12f65518-b181-4aab-80be-597559a4f458" providerId="AD" clId="Web-{A13E215F-AF37-1D3D-6B1D-49FFAB398BB4}" dt="2024-03-08T15:45:30.264" v="47" actId="1076"/>
        <pc:sldMkLst>
          <pc:docMk/>
          <pc:sldMk cId="3412438669" sldId="519"/>
        </pc:sldMkLst>
        <pc:spChg chg="del">
          <ac:chgData name="N Karasava" userId="S::nkarasava@ohacademy.co.uk::12f65518-b181-4aab-80be-597559a4f458" providerId="AD" clId="Web-{A13E215F-AF37-1D3D-6B1D-49FFAB398BB4}" dt="2024-03-08T15:42:42.586" v="1"/>
          <ac:spMkLst>
            <pc:docMk/>
            <pc:sldMk cId="3412438669" sldId="519"/>
            <ac:spMk id="2" creationId="{C08C7967-8795-E457-0250-81E28B4B2B22}"/>
          </ac:spMkLst>
        </pc:spChg>
        <pc:spChg chg="del">
          <ac:chgData name="N Karasava" userId="S::nkarasava@ohacademy.co.uk::12f65518-b181-4aab-80be-597559a4f458" providerId="AD" clId="Web-{A13E215F-AF37-1D3D-6B1D-49FFAB398BB4}" dt="2024-03-08T15:43:52.354" v="19"/>
          <ac:spMkLst>
            <pc:docMk/>
            <pc:sldMk cId="3412438669" sldId="519"/>
            <ac:spMk id="3" creationId="{4AEFC5ED-4288-9F6C-D993-EA33D37D26A4}"/>
          </ac:spMkLst>
        </pc:spChg>
        <pc:spChg chg="add mod">
          <ac:chgData name="N Karasava" userId="S::nkarasava@ohacademy.co.uk::12f65518-b181-4aab-80be-597559a4f458" providerId="AD" clId="Web-{A13E215F-AF37-1D3D-6B1D-49FFAB398BB4}" dt="2024-03-08T15:43:50.745" v="18" actId="20577"/>
          <ac:spMkLst>
            <pc:docMk/>
            <pc:sldMk cId="3412438669" sldId="519"/>
            <ac:spMk id="4" creationId="{1005F902-55EB-DA57-A0A2-9EB4DE958BC8}"/>
          </ac:spMkLst>
        </pc:spChg>
        <pc:spChg chg="add mod">
          <ac:chgData name="N Karasava" userId="S::nkarasava@ohacademy.co.uk::12f65518-b181-4aab-80be-597559a4f458" providerId="AD" clId="Web-{A13E215F-AF37-1D3D-6B1D-49FFAB398BB4}" dt="2024-03-08T15:45:00.888" v="41" actId="1076"/>
          <ac:spMkLst>
            <pc:docMk/>
            <pc:sldMk cId="3412438669" sldId="519"/>
            <ac:spMk id="7" creationId="{7E0AE4EB-55B9-97B2-8FCF-AB5778AEDBA4}"/>
          </ac:spMkLst>
        </pc:spChg>
        <pc:picChg chg="add mod ord">
          <ac:chgData name="N Karasava" userId="S::nkarasava@ohacademy.co.uk::12f65518-b181-4aab-80be-597559a4f458" providerId="AD" clId="Web-{A13E215F-AF37-1D3D-6B1D-49FFAB398BB4}" dt="2024-03-08T15:45:07.982" v="44" actId="1076"/>
          <ac:picMkLst>
            <pc:docMk/>
            <pc:sldMk cId="3412438669" sldId="519"/>
            <ac:picMk id="5" creationId="{99FE639B-CB54-4A27-1EF8-44B49F124F94}"/>
          </ac:picMkLst>
        </pc:picChg>
        <pc:picChg chg="add mod">
          <ac:chgData name="N Karasava" userId="S::nkarasava@ohacademy.co.uk::12f65518-b181-4aab-80be-597559a4f458" providerId="AD" clId="Web-{A13E215F-AF37-1D3D-6B1D-49FFAB398BB4}" dt="2024-03-08T15:45:04.357" v="43" actId="14100"/>
          <ac:picMkLst>
            <pc:docMk/>
            <pc:sldMk cId="3412438669" sldId="519"/>
            <ac:picMk id="6" creationId="{FC6693F2-1D87-EF0D-A7DA-2B0386FA45B4}"/>
          </ac:picMkLst>
        </pc:picChg>
        <pc:picChg chg="add mod">
          <ac:chgData name="N Karasava" userId="S::nkarasava@ohacademy.co.uk::12f65518-b181-4aab-80be-597559a4f458" providerId="AD" clId="Web-{A13E215F-AF37-1D3D-6B1D-49FFAB398BB4}" dt="2024-03-08T15:45:30.264" v="47" actId="1076"/>
          <ac:picMkLst>
            <pc:docMk/>
            <pc:sldMk cId="3412438669" sldId="519"/>
            <ac:picMk id="8" creationId="{F1B6F2B2-2625-49B2-A00C-E7329F981F30}"/>
          </ac:picMkLst>
        </pc:picChg>
      </pc:sldChg>
      <pc:sldChg chg="addSp delSp modSp new">
        <pc:chgData name="N Karasava" userId="S::nkarasava@ohacademy.co.uk::12f65518-b181-4aab-80be-597559a4f458" providerId="AD" clId="Web-{A13E215F-AF37-1D3D-6B1D-49FFAB398BB4}" dt="2024-03-08T15:48:57.553" v="96" actId="1076"/>
        <pc:sldMkLst>
          <pc:docMk/>
          <pc:sldMk cId="2414762461" sldId="520"/>
        </pc:sldMkLst>
        <pc:spChg chg="del">
          <ac:chgData name="N Karasava" userId="S::nkarasava@ohacademy.co.uk::12f65518-b181-4aab-80be-597559a4f458" providerId="AD" clId="Web-{A13E215F-AF37-1D3D-6B1D-49FFAB398BB4}" dt="2024-03-08T15:48:20.082" v="88"/>
          <ac:spMkLst>
            <pc:docMk/>
            <pc:sldMk cId="2414762461" sldId="520"/>
            <ac:spMk id="2" creationId="{00EC0534-49BE-D6B1-A67A-80000F17A3B3}"/>
          </ac:spMkLst>
        </pc:spChg>
        <pc:spChg chg="mod">
          <ac:chgData name="N Karasava" userId="S::nkarasava@ohacademy.co.uk::12f65518-b181-4aab-80be-597559a4f458" providerId="AD" clId="Web-{A13E215F-AF37-1D3D-6B1D-49FFAB398BB4}" dt="2024-03-08T15:48:57.553" v="96" actId="1076"/>
          <ac:spMkLst>
            <pc:docMk/>
            <pc:sldMk cId="2414762461" sldId="520"/>
            <ac:spMk id="3" creationId="{59884338-B581-ED00-DA81-B048FB3DC85A}"/>
          </ac:spMkLst>
        </pc:spChg>
        <pc:picChg chg="add mod">
          <ac:chgData name="N Karasava" userId="S::nkarasava@ohacademy.co.uk::12f65518-b181-4aab-80be-597559a4f458" providerId="AD" clId="Web-{A13E215F-AF37-1D3D-6B1D-49FFAB398BB4}" dt="2024-03-08T15:48:48.365" v="92" actId="1076"/>
          <ac:picMkLst>
            <pc:docMk/>
            <pc:sldMk cId="2414762461" sldId="520"/>
            <ac:picMk id="4" creationId="{EF8AE178-4725-9B96-313C-33CA646D48CB}"/>
          </ac:picMkLst>
        </pc:picChg>
      </pc:sldChg>
      <pc:sldChg chg="addSp delSp modSp new">
        <pc:chgData name="N Karasava" userId="S::nkarasava@ohacademy.co.uk::12f65518-b181-4aab-80be-597559a4f458" providerId="AD" clId="Web-{A13E215F-AF37-1D3D-6B1D-49FFAB398BB4}" dt="2024-03-08T15:53:27.077" v="157" actId="20577"/>
        <pc:sldMkLst>
          <pc:docMk/>
          <pc:sldMk cId="1346818483" sldId="521"/>
        </pc:sldMkLst>
        <pc:spChg chg="mod">
          <ac:chgData name="N Karasava" userId="S::nkarasava@ohacademy.co.uk::12f65518-b181-4aab-80be-597559a4f458" providerId="AD" clId="Web-{A13E215F-AF37-1D3D-6B1D-49FFAB398BB4}" dt="2024-03-08T15:50:45.228" v="103" actId="1076"/>
          <ac:spMkLst>
            <pc:docMk/>
            <pc:sldMk cId="1346818483" sldId="521"/>
            <ac:spMk id="2" creationId="{AA4A2FAD-5B21-0A26-A7C9-A198231BED57}"/>
          </ac:spMkLst>
        </pc:spChg>
        <pc:spChg chg="del">
          <ac:chgData name="N Karasava" userId="S::nkarasava@ohacademy.co.uk::12f65518-b181-4aab-80be-597559a4f458" providerId="AD" clId="Web-{A13E215F-AF37-1D3D-6B1D-49FFAB398BB4}" dt="2024-03-08T15:50:04.508" v="98"/>
          <ac:spMkLst>
            <pc:docMk/>
            <pc:sldMk cId="1346818483" sldId="521"/>
            <ac:spMk id="3" creationId="{C9665B81-EE7A-5848-7109-E8B7BCF0B59F}"/>
          </ac:spMkLst>
        </pc:spChg>
        <pc:spChg chg="add mod">
          <ac:chgData name="N Karasava" userId="S::nkarasava@ohacademy.co.uk::12f65518-b181-4aab-80be-597559a4f458" providerId="AD" clId="Web-{A13E215F-AF37-1D3D-6B1D-49FFAB398BB4}" dt="2024-03-08T15:53:27.077" v="157" actId="20577"/>
          <ac:spMkLst>
            <pc:docMk/>
            <pc:sldMk cId="1346818483" sldId="521"/>
            <ac:spMk id="5" creationId="{F6ED4B9C-DB2F-3064-C884-C22C08DB4DD0}"/>
          </ac:spMkLst>
        </pc:spChg>
        <pc:spChg chg="add mod">
          <ac:chgData name="N Karasava" userId="S::nkarasava@ohacademy.co.uk::12f65518-b181-4aab-80be-597559a4f458" providerId="AD" clId="Web-{A13E215F-AF37-1D3D-6B1D-49FFAB398BB4}" dt="2024-03-08T15:52:51.482" v="153" actId="1076"/>
          <ac:spMkLst>
            <pc:docMk/>
            <pc:sldMk cId="1346818483" sldId="521"/>
            <ac:spMk id="7" creationId="{778D200B-16A1-4827-C5FE-D12DE3DE0914}"/>
          </ac:spMkLst>
        </pc:spChg>
        <pc:picChg chg="add mod ord">
          <ac:chgData name="N Karasava" userId="S::nkarasava@ohacademy.co.uk::12f65518-b181-4aab-80be-597559a4f458" providerId="AD" clId="Web-{A13E215F-AF37-1D3D-6B1D-49FFAB398BB4}" dt="2024-03-08T15:52:37.935" v="149" actId="1076"/>
          <ac:picMkLst>
            <pc:docMk/>
            <pc:sldMk cId="1346818483" sldId="521"/>
            <ac:picMk id="4" creationId="{A6D3BB2E-1E6C-F794-6A93-0703B9A82647}"/>
          </ac:picMkLst>
        </pc:picChg>
        <pc:picChg chg="add mod">
          <ac:chgData name="N Karasava" userId="S::nkarasava@ohacademy.co.uk::12f65518-b181-4aab-80be-597559a4f458" providerId="AD" clId="Web-{A13E215F-AF37-1D3D-6B1D-49FFAB398BB4}" dt="2024-03-08T15:52:40.388" v="150" actId="1076"/>
          <ac:picMkLst>
            <pc:docMk/>
            <pc:sldMk cId="1346818483" sldId="521"/>
            <ac:picMk id="6" creationId="{C5A9BE81-9DA5-9672-FCA5-9319445BCDA1}"/>
          </ac:picMkLst>
        </pc:picChg>
      </pc:sldChg>
      <pc:sldChg chg="addSp modSp new">
        <pc:chgData name="N Karasava" userId="S::nkarasava@ohacademy.co.uk::12f65518-b181-4aab-80be-597559a4f458" providerId="AD" clId="Web-{A13E215F-AF37-1D3D-6B1D-49FFAB398BB4}" dt="2024-03-08T15:59:06.714" v="265" actId="1076"/>
        <pc:sldMkLst>
          <pc:docMk/>
          <pc:sldMk cId="1432690691" sldId="522"/>
        </pc:sldMkLst>
        <pc:spChg chg="mod">
          <ac:chgData name="N Karasava" userId="S::nkarasava@ohacademy.co.uk::12f65518-b181-4aab-80be-597559a4f458" providerId="AD" clId="Web-{A13E215F-AF37-1D3D-6B1D-49FFAB398BB4}" dt="2024-03-08T15:53:38.203" v="161" actId="1076"/>
          <ac:spMkLst>
            <pc:docMk/>
            <pc:sldMk cId="1432690691" sldId="522"/>
            <ac:spMk id="2" creationId="{DAD72716-A9CA-8FC1-0904-2459AD071F72}"/>
          </ac:spMkLst>
        </pc:spChg>
        <pc:spChg chg="mod">
          <ac:chgData name="N Karasava" userId="S::nkarasava@ohacademy.co.uk::12f65518-b181-4aab-80be-597559a4f458" providerId="AD" clId="Web-{A13E215F-AF37-1D3D-6B1D-49FFAB398BB4}" dt="2024-03-08T15:56:48.209" v="256" actId="20577"/>
          <ac:spMkLst>
            <pc:docMk/>
            <pc:sldMk cId="1432690691" sldId="522"/>
            <ac:spMk id="3" creationId="{E19DC20B-9C93-E965-6A1F-7513AA6E7315}"/>
          </ac:spMkLst>
        </pc:spChg>
        <pc:picChg chg="add mod">
          <ac:chgData name="N Karasava" userId="S::nkarasava@ohacademy.co.uk::12f65518-b181-4aab-80be-597559a4f458" providerId="AD" clId="Web-{A13E215F-AF37-1D3D-6B1D-49FFAB398BB4}" dt="2024-03-08T15:59:06.714" v="265" actId="1076"/>
          <ac:picMkLst>
            <pc:docMk/>
            <pc:sldMk cId="1432690691" sldId="522"/>
            <ac:picMk id="4" creationId="{D0DBBE7C-56CA-EC94-99B7-B9396457759E}"/>
          </ac:picMkLst>
        </pc:picChg>
        <pc:picChg chg="add mod">
          <ac:chgData name="N Karasava" userId="S::nkarasava@ohacademy.co.uk::12f65518-b181-4aab-80be-597559a4f458" providerId="AD" clId="Web-{A13E215F-AF37-1D3D-6B1D-49FFAB398BB4}" dt="2024-03-08T15:59:05.199" v="264" actId="1076"/>
          <ac:picMkLst>
            <pc:docMk/>
            <pc:sldMk cId="1432690691" sldId="522"/>
            <ac:picMk id="5" creationId="{8C3FAE9A-A33D-520D-A590-EC344B525D2B}"/>
          </ac:picMkLst>
        </pc:picChg>
      </pc:sldChg>
      <pc:sldChg chg="modSp new">
        <pc:chgData name="N Karasava" userId="S::nkarasava@ohacademy.co.uk::12f65518-b181-4aab-80be-597559a4f458" providerId="AD" clId="Web-{A13E215F-AF37-1D3D-6B1D-49FFAB398BB4}" dt="2024-03-08T15:56:16.677" v="250" actId="20577"/>
        <pc:sldMkLst>
          <pc:docMk/>
          <pc:sldMk cId="3768983166" sldId="523"/>
        </pc:sldMkLst>
        <pc:spChg chg="mod">
          <ac:chgData name="N Karasava" userId="S::nkarasava@ohacademy.co.uk::12f65518-b181-4aab-80be-597559a4f458" providerId="AD" clId="Web-{A13E215F-AF37-1D3D-6B1D-49FFAB398BB4}" dt="2024-03-08T15:55:06.597" v="192" actId="20577"/>
          <ac:spMkLst>
            <pc:docMk/>
            <pc:sldMk cId="3768983166" sldId="523"/>
            <ac:spMk id="2" creationId="{BEB6B25B-8AA6-570A-A4AC-77454113B39F}"/>
          </ac:spMkLst>
        </pc:spChg>
        <pc:spChg chg="mod">
          <ac:chgData name="N Karasava" userId="S::nkarasava@ohacademy.co.uk::12f65518-b181-4aab-80be-597559a4f458" providerId="AD" clId="Web-{A13E215F-AF37-1D3D-6B1D-49FFAB398BB4}" dt="2024-03-08T15:56:16.677" v="250" actId="20577"/>
          <ac:spMkLst>
            <pc:docMk/>
            <pc:sldMk cId="3768983166" sldId="523"/>
            <ac:spMk id="3" creationId="{610F86AA-2CA9-CA4B-FDEC-C5061EED5D7F}"/>
          </ac:spMkLst>
        </pc:spChg>
      </pc:sldChg>
    </pc:docChg>
  </pc:docChgLst>
  <pc:docChgLst>
    <pc:chgData name="A Freel" userId="S::afreel@ohacademy.co.uk::f6dead3d-cc44-4b49-aee1-60fe86f08dbd" providerId="AD" clId="Web-{8EBF1FE6-6AE5-48A1-9ECB-2242E10D6DC2}"/>
    <pc:docChg chg="delSld modSld">
      <pc:chgData name="A Freel" userId="S::afreel@ohacademy.co.uk::f6dead3d-cc44-4b49-aee1-60fe86f08dbd" providerId="AD" clId="Web-{8EBF1FE6-6AE5-48A1-9ECB-2242E10D6DC2}" dt="2024-04-08T11:07:37.663" v="31"/>
      <pc:docMkLst>
        <pc:docMk/>
      </pc:docMkLst>
      <pc:sldChg chg="delSp modSp">
        <pc:chgData name="A Freel" userId="S::afreel@ohacademy.co.uk::f6dead3d-cc44-4b49-aee1-60fe86f08dbd" providerId="AD" clId="Web-{8EBF1FE6-6AE5-48A1-9ECB-2242E10D6DC2}" dt="2024-04-08T11:07:20.428" v="12" actId="20577"/>
        <pc:sldMkLst>
          <pc:docMk/>
          <pc:sldMk cId="3445115411" sldId="263"/>
        </pc:sldMkLst>
        <pc:spChg chg="mod">
          <ac:chgData name="A Freel" userId="S::afreel@ohacademy.co.uk::f6dead3d-cc44-4b49-aee1-60fe86f08dbd" providerId="AD" clId="Web-{8EBF1FE6-6AE5-48A1-9ECB-2242E10D6DC2}" dt="2024-04-08T11:07:20.428" v="12" actId="20577"/>
          <ac:spMkLst>
            <pc:docMk/>
            <pc:sldMk cId="3445115411" sldId="263"/>
            <ac:spMk id="3" creationId="{DCD2A9AE-8C14-09DB-518E-15242DC61215}"/>
          </ac:spMkLst>
        </pc:spChg>
        <pc:picChg chg="del">
          <ac:chgData name="A Freel" userId="S::afreel@ohacademy.co.uk::f6dead3d-cc44-4b49-aee1-60fe86f08dbd" providerId="AD" clId="Web-{8EBF1FE6-6AE5-48A1-9ECB-2242E10D6DC2}" dt="2024-04-08T11:07:16.178" v="9"/>
          <ac:picMkLst>
            <pc:docMk/>
            <pc:sldMk cId="3445115411" sldId="263"/>
            <ac:picMk id="4" creationId="{845259F0-0D1E-C774-1098-A1B01F9B3E25}"/>
          </ac:picMkLst>
        </pc:picChg>
      </pc:sldChg>
      <pc:sldChg chg="modSp">
        <pc:chgData name="A Freel" userId="S::afreel@ohacademy.co.uk::f6dead3d-cc44-4b49-aee1-60fe86f08dbd" providerId="AD" clId="Web-{8EBF1FE6-6AE5-48A1-9ECB-2242E10D6DC2}" dt="2024-04-08T11:07:14.162" v="8" actId="20577"/>
        <pc:sldMkLst>
          <pc:docMk/>
          <pc:sldMk cId="2772147081" sldId="264"/>
        </pc:sldMkLst>
        <pc:spChg chg="mod">
          <ac:chgData name="A Freel" userId="S::afreel@ohacademy.co.uk::f6dead3d-cc44-4b49-aee1-60fe86f08dbd" providerId="AD" clId="Web-{8EBF1FE6-6AE5-48A1-9ECB-2242E10D6DC2}" dt="2024-04-08T11:07:08.006" v="4" actId="20577"/>
          <ac:spMkLst>
            <pc:docMk/>
            <pc:sldMk cId="2772147081" sldId="264"/>
            <ac:spMk id="2" creationId="{AE73367C-222C-7065-C605-96620B86273D}"/>
          </ac:spMkLst>
        </pc:spChg>
        <pc:spChg chg="mod">
          <ac:chgData name="A Freel" userId="S::afreel@ohacademy.co.uk::f6dead3d-cc44-4b49-aee1-60fe86f08dbd" providerId="AD" clId="Web-{8EBF1FE6-6AE5-48A1-9ECB-2242E10D6DC2}" dt="2024-04-08T11:07:14.162" v="8" actId="20577"/>
          <ac:spMkLst>
            <pc:docMk/>
            <pc:sldMk cId="2772147081" sldId="264"/>
            <ac:spMk id="3" creationId="{160551F9-7AC3-B37B-BF87-17E3EFF320C3}"/>
          </ac:spMkLst>
        </pc:spChg>
      </pc:sldChg>
      <pc:sldChg chg="del">
        <pc:chgData name="A Freel" userId="S::afreel@ohacademy.co.uk::f6dead3d-cc44-4b49-aee1-60fe86f08dbd" providerId="AD" clId="Web-{8EBF1FE6-6AE5-48A1-9ECB-2242E10D6DC2}" dt="2024-04-08T11:07:31.569" v="25"/>
        <pc:sldMkLst>
          <pc:docMk/>
          <pc:sldMk cId="695756085" sldId="361"/>
        </pc:sldMkLst>
      </pc:sldChg>
      <pc:sldChg chg="del">
        <pc:chgData name="A Freel" userId="S::afreel@ohacademy.co.uk::f6dead3d-cc44-4b49-aee1-60fe86f08dbd" providerId="AD" clId="Web-{8EBF1FE6-6AE5-48A1-9ECB-2242E10D6DC2}" dt="2024-04-08T11:07:31.069" v="24"/>
        <pc:sldMkLst>
          <pc:docMk/>
          <pc:sldMk cId="2325447738" sldId="362"/>
        </pc:sldMkLst>
      </pc:sldChg>
      <pc:sldChg chg="del">
        <pc:chgData name="A Freel" userId="S::afreel@ohacademy.co.uk::f6dead3d-cc44-4b49-aee1-60fe86f08dbd" providerId="AD" clId="Web-{8EBF1FE6-6AE5-48A1-9ECB-2242E10D6DC2}" dt="2024-04-08T11:07:30.459" v="23"/>
        <pc:sldMkLst>
          <pc:docMk/>
          <pc:sldMk cId="2544662686" sldId="363"/>
        </pc:sldMkLst>
      </pc:sldChg>
      <pc:sldChg chg="del">
        <pc:chgData name="A Freel" userId="S::afreel@ohacademy.co.uk::f6dead3d-cc44-4b49-aee1-60fe86f08dbd" providerId="AD" clId="Web-{8EBF1FE6-6AE5-48A1-9ECB-2242E10D6DC2}" dt="2024-04-08T11:07:30.256" v="22"/>
        <pc:sldMkLst>
          <pc:docMk/>
          <pc:sldMk cId="1708537719" sldId="364"/>
        </pc:sldMkLst>
      </pc:sldChg>
      <pc:sldChg chg="del">
        <pc:chgData name="A Freel" userId="S::afreel@ohacademy.co.uk::f6dead3d-cc44-4b49-aee1-60fe86f08dbd" providerId="AD" clId="Web-{8EBF1FE6-6AE5-48A1-9ECB-2242E10D6DC2}" dt="2024-04-08T11:07:29.678" v="21"/>
        <pc:sldMkLst>
          <pc:docMk/>
          <pc:sldMk cId="3786946016" sldId="365"/>
        </pc:sldMkLst>
      </pc:sldChg>
      <pc:sldChg chg="del">
        <pc:chgData name="A Freel" userId="S::afreel@ohacademy.co.uk::f6dead3d-cc44-4b49-aee1-60fe86f08dbd" providerId="AD" clId="Web-{8EBF1FE6-6AE5-48A1-9ECB-2242E10D6DC2}" dt="2024-04-08T11:07:28.959" v="20"/>
        <pc:sldMkLst>
          <pc:docMk/>
          <pc:sldMk cId="496652963" sldId="366"/>
        </pc:sldMkLst>
      </pc:sldChg>
      <pc:sldChg chg="del">
        <pc:chgData name="A Freel" userId="S::afreel@ohacademy.co.uk::f6dead3d-cc44-4b49-aee1-60fe86f08dbd" providerId="AD" clId="Web-{8EBF1FE6-6AE5-48A1-9ECB-2242E10D6DC2}" dt="2024-04-08T11:07:28.475" v="19"/>
        <pc:sldMkLst>
          <pc:docMk/>
          <pc:sldMk cId="4087754563" sldId="367"/>
        </pc:sldMkLst>
      </pc:sldChg>
      <pc:sldChg chg="del">
        <pc:chgData name="A Freel" userId="S::afreel@ohacademy.co.uk::f6dead3d-cc44-4b49-aee1-60fe86f08dbd" providerId="AD" clId="Web-{8EBF1FE6-6AE5-48A1-9ECB-2242E10D6DC2}" dt="2024-04-08T11:07:28.069" v="18"/>
        <pc:sldMkLst>
          <pc:docMk/>
          <pc:sldMk cId="3674623276" sldId="368"/>
        </pc:sldMkLst>
      </pc:sldChg>
      <pc:sldChg chg="del">
        <pc:chgData name="A Freel" userId="S::afreel@ohacademy.co.uk::f6dead3d-cc44-4b49-aee1-60fe86f08dbd" providerId="AD" clId="Web-{8EBF1FE6-6AE5-48A1-9ECB-2242E10D6DC2}" dt="2024-04-08T11:07:32.303" v="26"/>
        <pc:sldMkLst>
          <pc:docMk/>
          <pc:sldMk cId="600759218" sldId="369"/>
        </pc:sldMkLst>
      </pc:sldChg>
      <pc:sldChg chg="del">
        <pc:chgData name="A Freel" userId="S::afreel@ohacademy.co.uk::f6dead3d-cc44-4b49-aee1-60fe86f08dbd" providerId="AD" clId="Web-{8EBF1FE6-6AE5-48A1-9ECB-2242E10D6DC2}" dt="2024-04-08T11:07:21.522" v="13"/>
        <pc:sldMkLst>
          <pc:docMk/>
          <pc:sldMk cId="3945692973" sldId="511"/>
        </pc:sldMkLst>
      </pc:sldChg>
      <pc:sldChg chg="del">
        <pc:chgData name="A Freel" userId="S::afreel@ohacademy.co.uk::f6dead3d-cc44-4b49-aee1-60fe86f08dbd" providerId="AD" clId="Web-{8EBF1FE6-6AE5-48A1-9ECB-2242E10D6DC2}" dt="2024-04-08T11:07:23.272" v="16"/>
        <pc:sldMkLst>
          <pc:docMk/>
          <pc:sldMk cId="2941148727" sldId="512"/>
        </pc:sldMkLst>
      </pc:sldChg>
      <pc:sldChg chg="del">
        <pc:chgData name="A Freel" userId="S::afreel@ohacademy.co.uk::f6dead3d-cc44-4b49-aee1-60fe86f08dbd" providerId="AD" clId="Web-{8EBF1FE6-6AE5-48A1-9ECB-2242E10D6DC2}" dt="2024-04-08T11:07:22.787" v="15"/>
        <pc:sldMkLst>
          <pc:docMk/>
          <pc:sldMk cId="1875037536" sldId="513"/>
        </pc:sldMkLst>
      </pc:sldChg>
      <pc:sldChg chg="del">
        <pc:chgData name="A Freel" userId="S::afreel@ohacademy.co.uk::f6dead3d-cc44-4b49-aee1-60fe86f08dbd" providerId="AD" clId="Web-{8EBF1FE6-6AE5-48A1-9ECB-2242E10D6DC2}" dt="2024-04-08T11:07:23.928" v="17"/>
        <pc:sldMkLst>
          <pc:docMk/>
          <pc:sldMk cId="2632866947" sldId="514"/>
        </pc:sldMkLst>
      </pc:sldChg>
      <pc:sldChg chg="del">
        <pc:chgData name="A Freel" userId="S::afreel@ohacademy.co.uk::f6dead3d-cc44-4b49-aee1-60fe86f08dbd" providerId="AD" clId="Web-{8EBF1FE6-6AE5-48A1-9ECB-2242E10D6DC2}" dt="2024-04-08T11:07:22.397" v="14"/>
        <pc:sldMkLst>
          <pc:docMk/>
          <pc:sldMk cId="1291462489" sldId="518"/>
        </pc:sldMkLst>
      </pc:sldChg>
      <pc:sldChg chg="del">
        <pc:chgData name="A Freel" userId="S::afreel@ohacademy.co.uk::f6dead3d-cc44-4b49-aee1-60fe86f08dbd" providerId="AD" clId="Web-{8EBF1FE6-6AE5-48A1-9ECB-2242E10D6DC2}" dt="2024-04-08T11:07:35.194" v="27"/>
        <pc:sldMkLst>
          <pc:docMk/>
          <pc:sldMk cId="3412438669" sldId="519"/>
        </pc:sldMkLst>
      </pc:sldChg>
      <pc:sldChg chg="del">
        <pc:chgData name="A Freel" userId="S::afreel@ohacademy.co.uk::f6dead3d-cc44-4b49-aee1-60fe86f08dbd" providerId="AD" clId="Web-{8EBF1FE6-6AE5-48A1-9ECB-2242E10D6DC2}" dt="2024-04-08T11:07:35.694" v="28"/>
        <pc:sldMkLst>
          <pc:docMk/>
          <pc:sldMk cId="2414762461" sldId="520"/>
        </pc:sldMkLst>
      </pc:sldChg>
      <pc:sldChg chg="del">
        <pc:chgData name="A Freel" userId="S::afreel@ohacademy.co.uk::f6dead3d-cc44-4b49-aee1-60fe86f08dbd" providerId="AD" clId="Web-{8EBF1FE6-6AE5-48A1-9ECB-2242E10D6DC2}" dt="2024-04-08T11:07:36.084" v="29"/>
        <pc:sldMkLst>
          <pc:docMk/>
          <pc:sldMk cId="1346818483" sldId="521"/>
        </pc:sldMkLst>
      </pc:sldChg>
      <pc:sldChg chg="del">
        <pc:chgData name="A Freel" userId="S::afreel@ohacademy.co.uk::f6dead3d-cc44-4b49-aee1-60fe86f08dbd" providerId="AD" clId="Web-{8EBF1FE6-6AE5-48A1-9ECB-2242E10D6DC2}" dt="2024-04-08T11:07:36.569" v="30"/>
        <pc:sldMkLst>
          <pc:docMk/>
          <pc:sldMk cId="1432690691" sldId="522"/>
        </pc:sldMkLst>
      </pc:sldChg>
      <pc:sldChg chg="del">
        <pc:chgData name="A Freel" userId="S::afreel@ohacademy.co.uk::f6dead3d-cc44-4b49-aee1-60fe86f08dbd" providerId="AD" clId="Web-{8EBF1FE6-6AE5-48A1-9ECB-2242E10D6DC2}" dt="2024-04-08T11:07:37.663" v="31"/>
        <pc:sldMkLst>
          <pc:docMk/>
          <pc:sldMk cId="3768983166" sldId="5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2D7571-3839-48F8-91C4-BB654D85D784}" type="datetimeFigureOut">
              <a:t>4/28/2024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0B1B0-D662-4083-9CA3-74FF043CE576}" type="slidenum">
              <a:t>‹#›</a:t>
            </a:fld>
            <a:endParaRPr lang="en-GB"/>
          </a:p>
        </p:txBody>
      </p:sp>
    </p:spTree>
    <p:extLst>
      <p:ext uri="{BB962C8B-B14F-4D97-AF65-F5344CB8AC3E}">
        <p14:creationId xmlns:p14="http://schemas.microsoft.com/office/powerpoint/2010/main" val="2694638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3</a:t>
            </a:fld>
            <a:endParaRPr lang="en-GB"/>
          </a:p>
        </p:txBody>
      </p:sp>
    </p:spTree>
    <p:extLst>
      <p:ext uri="{BB962C8B-B14F-4D97-AF65-F5344CB8AC3E}">
        <p14:creationId xmlns:p14="http://schemas.microsoft.com/office/powerpoint/2010/main" val="452082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Adding ones to a 2-digit number using ‘Make ten’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and a bead string.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 A selects an expression from the sheet and makes the first addend on the bead string. Pupil B identifies how to partition the second addend to ‘Make ten’. They tell Pupil A how to move the beads </a:t>
            </a:r>
            <a:r>
              <a:rPr lang="en-GB" sz="1200" b="0" i="1">
                <a:solidFill>
                  <a:srgbClr val="000000"/>
                </a:solidFill>
                <a:effectLst/>
                <a:latin typeface="Arial" panose="020B0604020202020204" pitchFamily="34" charset="0"/>
              </a:rPr>
              <a:t>in two groups</a:t>
            </a:r>
            <a:r>
              <a:rPr lang="en-GB" sz="1200" b="0" i="0">
                <a:solidFill>
                  <a:srgbClr val="000000"/>
                </a:solidFill>
                <a:effectLst/>
                <a:latin typeface="Arial" panose="020B0604020202020204" pitchFamily="34" charset="0"/>
              </a:rPr>
              <a:t>. Pupil A moves the beads and then states the whole equation. Pupils swap roles and repeat. Attention should be paid to checking that pupils are using the ‘Make ten’ strategy rather than adding in ones.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25</a:t>
            </a:fld>
            <a:endParaRPr lang="en-GB"/>
          </a:p>
        </p:txBody>
      </p:sp>
    </p:spTree>
    <p:extLst>
      <p:ext uri="{BB962C8B-B14F-4D97-AF65-F5344CB8AC3E}">
        <p14:creationId xmlns:p14="http://schemas.microsoft.com/office/powerpoint/2010/main" val="3006845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 </a:t>
            </a:r>
            <a:r>
              <a:rPr lang="en-GB" sz="1200" b="1" i="1">
                <a:solidFill>
                  <a:srgbClr val="000000"/>
                </a:solidFill>
                <a:effectLst/>
                <a:latin typeface="Arial" panose="020B0604020202020204" pitchFamily="34" charset="0"/>
              </a:rPr>
              <a:t>Adding ones to a 2-digit number with regrouping</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Return to the equation 46 + 7 = __ from the New Learning. Explain that we could also represent this using Dienes on a part-whole model. Model this using a visualiser or large magnetic Dienes.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do I make the number 46 using Dienes? How do I make seven using Dienes?  </a:t>
            </a:r>
          </a:p>
          <a:p>
            <a:pPr algn="l" rtl="0" fontAlgn="base"/>
            <a:r>
              <a:rPr lang="en-GB" sz="1200" b="0" i="0">
                <a:solidFill>
                  <a:srgbClr val="000000"/>
                </a:solidFill>
                <a:effectLst/>
                <a:latin typeface="Arial" panose="020B0604020202020204" pitchFamily="34" charset="0"/>
              </a:rPr>
              <a:t>Model combining the two parts in the whole, keeping the 46 and the seven separate so pupils can easily see the two parts. You could discuss what the value of the whole is at this point, counting the four tens and then on in ones to 53. Then ask whether another group of ten could be made from the ones. Demonstrate how this is the same as the ‘Make ten’ strategy from the New Learning, where pupils added four onto 46 to make 50.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We can regroup ten ones for one ten. Now we have five groups of ten and three ones. 46 plus seven is equal to 53.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26</a:t>
            </a:fld>
            <a:endParaRPr lang="en-GB"/>
          </a:p>
        </p:txBody>
      </p:sp>
    </p:spTree>
    <p:extLst>
      <p:ext uri="{BB962C8B-B14F-4D97-AF65-F5344CB8AC3E}">
        <p14:creationId xmlns:p14="http://schemas.microsoft.com/office/powerpoint/2010/main" val="2641210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Adding 2-digit numbers and ones with regrouping</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Dienes. They calculate the total cost of each child’s sweets by representing each amount on a part-whole model. They practise regrouping ten ones for one ten, describing this to a partner.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continue to use a bead string and the ‘Make ten’ strategy.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Provide pupils with a pictorial representation of the Dienes to match to each problem. They then copy this with concrete Dienes to find the solution.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27</a:t>
            </a:fld>
            <a:endParaRPr lang="en-GB"/>
          </a:p>
        </p:txBody>
      </p:sp>
    </p:spTree>
    <p:extLst>
      <p:ext uri="{BB962C8B-B14F-4D97-AF65-F5344CB8AC3E}">
        <p14:creationId xmlns:p14="http://schemas.microsoft.com/office/powerpoint/2010/main" val="3185736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Adding 2-digit numbers and ones with regrouping</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Dienes. They calculate the total cost of each child’s sweets by representing each amount on a part-whole model. They practise regrouping ten ones for one ten, describing this to a partner.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continue to use a bead string and the ‘Make ten’ strategy.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Provide pupils with a pictorial representation of the Dienes to match to each problem. They then copy this with concrete Dienes to find the solution.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28</a:t>
            </a:fld>
            <a:endParaRPr lang="en-GB"/>
          </a:p>
        </p:txBody>
      </p:sp>
    </p:spTree>
    <p:extLst>
      <p:ext uri="{BB962C8B-B14F-4D97-AF65-F5344CB8AC3E}">
        <p14:creationId xmlns:p14="http://schemas.microsoft.com/office/powerpoint/2010/main" val="188347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Adding 2-digit numbers and ones with regrouping</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Dienes. They calculate the total cost of each child’s sweets by representing each amount on a part-whole model. They practise regrouping ten ones for one ten, describing this to a partner.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continue to use a bead string and the ‘Make ten’ strategy.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Provide pupils with a pictorial representation of the Dienes to match to each problem. They then copy this with concrete Dienes to find the solution.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29</a:t>
            </a:fld>
            <a:endParaRPr lang="en-GB"/>
          </a:p>
        </p:txBody>
      </p:sp>
    </p:spTree>
    <p:extLst>
      <p:ext uri="{BB962C8B-B14F-4D97-AF65-F5344CB8AC3E}">
        <p14:creationId xmlns:p14="http://schemas.microsoft.com/office/powerpoint/2010/main" val="1510660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Adding 2-digit numbers and ones with regrouping</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Dienes. They calculate the total cost of each child’s sweets by representing each amount on a part-whole model. They practise regrouping ten ones for one ten, describing this to a partner.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continue to use a bead string and the ‘Make ten’ strategy.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Provide pupils with a pictorial representation of the Dienes to match to each problem. They then copy this with concrete Dienes to find the solution.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30</a:t>
            </a:fld>
            <a:endParaRPr lang="en-GB"/>
          </a:p>
        </p:txBody>
      </p:sp>
    </p:spTree>
    <p:extLst>
      <p:ext uri="{BB962C8B-B14F-4D97-AF65-F5344CB8AC3E}">
        <p14:creationId xmlns:p14="http://schemas.microsoft.com/office/powerpoint/2010/main" val="3623281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cabb001b0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ecabb001b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4</a:t>
            </a:fld>
            <a:endParaRPr lang="en-GB"/>
          </a:p>
        </p:txBody>
      </p:sp>
    </p:spTree>
    <p:extLst>
      <p:ext uri="{BB962C8B-B14F-4D97-AF65-F5344CB8AC3E}">
        <p14:creationId xmlns:p14="http://schemas.microsoft.com/office/powerpoint/2010/main" val="420843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5</a:t>
            </a:fld>
            <a:endParaRPr lang="en-GB"/>
          </a:p>
        </p:txBody>
      </p:sp>
    </p:spTree>
    <p:extLst>
      <p:ext uri="{BB962C8B-B14F-4D97-AF65-F5344CB8AC3E}">
        <p14:creationId xmlns:p14="http://schemas.microsoft.com/office/powerpoint/2010/main" val="3578096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6</a:t>
            </a:fld>
            <a:endParaRPr lang="en-GB"/>
          </a:p>
        </p:txBody>
      </p:sp>
    </p:spTree>
    <p:extLst>
      <p:ext uri="{BB962C8B-B14F-4D97-AF65-F5344CB8AC3E}">
        <p14:creationId xmlns:p14="http://schemas.microsoft.com/office/powerpoint/2010/main" val="1544159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Do Now: </a:t>
            </a:r>
            <a:r>
              <a:rPr lang="en-GB" sz="1200" b="1" i="1">
                <a:solidFill>
                  <a:srgbClr val="000000"/>
                </a:solidFill>
                <a:effectLst/>
                <a:latin typeface="Arial" panose="020B0604020202020204" pitchFamily="34" charset="0"/>
              </a:rPr>
              <a:t>‘Make ten’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ten-frames and expressions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of these expressions could match these ten-frames? </a:t>
            </a:r>
          </a:p>
          <a:p>
            <a:pPr algn="l" rtl="0" fontAlgn="base"/>
            <a:r>
              <a:rPr lang="en-GB" sz="1200" b="0" i="0">
                <a:solidFill>
                  <a:srgbClr val="000000"/>
                </a:solidFill>
                <a:effectLst/>
                <a:latin typeface="Arial" panose="020B0604020202020204" pitchFamily="34" charset="0"/>
              </a:rPr>
              <a:t>All of the expressions sum to 14, so they can all be represented by the same ten-frame image.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20</a:t>
            </a:fld>
            <a:endParaRPr lang="en-GB"/>
          </a:p>
        </p:txBody>
      </p:sp>
    </p:spTree>
    <p:extLst>
      <p:ext uri="{BB962C8B-B14F-4D97-AF65-F5344CB8AC3E}">
        <p14:creationId xmlns:p14="http://schemas.microsoft.com/office/powerpoint/2010/main" val="3396965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Adding ones to a 2-digit number using ‘Make ten’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expressions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of these expressions have a value greater than ten? How do you know? </a:t>
            </a:r>
          </a:p>
          <a:p>
            <a:pPr algn="l" rtl="0" fontAlgn="base"/>
            <a:r>
              <a:rPr lang="en-GB" sz="1200" b="0" i="0">
                <a:solidFill>
                  <a:srgbClr val="000000"/>
                </a:solidFill>
                <a:effectLst/>
                <a:latin typeface="Arial" panose="020B0604020202020204" pitchFamily="34" charset="0"/>
              </a:rPr>
              <a:t>Recap the ‘Make ten’ strategy for addition, modelling on a bead string.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On the next slide, ask pupils to consider how to solve the equation __ = 46 + 7, where the sum of the ones is greater than ten. They might suggest counting on seven from 46. You could model this on a bead string, adding one bead on at a time until you have added seven.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Could we use the ‘Make ten’ strategy to add seven onto 46? Explain! </a:t>
            </a:r>
          </a:p>
          <a:p>
            <a:pPr algn="l" rtl="0" fontAlgn="base"/>
            <a:r>
              <a:rPr lang="en-GB" sz="1200" b="0" i="0">
                <a:solidFill>
                  <a:srgbClr val="000000"/>
                </a:solidFill>
                <a:effectLst/>
                <a:latin typeface="Arial" panose="020B0604020202020204" pitchFamily="34" charset="0"/>
              </a:rPr>
              <a:t>Model using the ‘Make ten’ strategy, partitioning the seven into four and three. Demonstrate this on a bead string, with pupils moving the beads on their own bead strings as you discuss the strategy. Use the next slide to show this on a number line. An explanation will be similar to the following: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Six plus seven is greater than ten. Six plus four makes ten. We can partition seven into four and three. 46 plus four is 50, plus three more makes 53. </a:t>
            </a:r>
          </a:p>
          <a:p>
            <a:pPr algn="l" rtl="0" fontAlgn="base"/>
            <a:r>
              <a:rPr lang="en-GB" sz="1200" b="0" i="0">
                <a:solidFill>
                  <a:srgbClr val="000000"/>
                </a:solidFill>
                <a:effectLst/>
                <a:latin typeface="Arial" panose="020B0604020202020204" pitchFamily="34" charset="0"/>
              </a:rPr>
              <a:t>Repeat with further examples, e.g. 38 + 5, 27 + 6.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22</a:t>
            </a:fld>
            <a:endParaRPr lang="en-GB"/>
          </a:p>
        </p:txBody>
      </p:sp>
    </p:spTree>
    <p:extLst>
      <p:ext uri="{BB962C8B-B14F-4D97-AF65-F5344CB8AC3E}">
        <p14:creationId xmlns:p14="http://schemas.microsoft.com/office/powerpoint/2010/main" val="2235658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Adding ones to a 2-digit number using ‘Make ten’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expressions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of these expressions have a value greater than ten? How do you know? </a:t>
            </a:r>
          </a:p>
          <a:p>
            <a:pPr algn="l" rtl="0" fontAlgn="base"/>
            <a:r>
              <a:rPr lang="en-GB" sz="1200" b="0" i="0">
                <a:solidFill>
                  <a:srgbClr val="000000"/>
                </a:solidFill>
                <a:effectLst/>
                <a:latin typeface="Arial" panose="020B0604020202020204" pitchFamily="34" charset="0"/>
              </a:rPr>
              <a:t>Recap the ‘Make ten’ strategy for addition, modelling on a bead string.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On the next slide, ask pupils to consider how to solve the equation __ = 46 + 7, where the sum of the ones is greater than ten. They might suggest counting on seven from 46. You could model this on a bead string, adding one bead on at a time until you have added seven.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Could we use the ‘Make ten’ strategy to add seven onto 46? Explain! </a:t>
            </a:r>
          </a:p>
          <a:p>
            <a:pPr algn="l" rtl="0" fontAlgn="base"/>
            <a:r>
              <a:rPr lang="en-GB" sz="1200" b="0" i="0">
                <a:solidFill>
                  <a:srgbClr val="000000"/>
                </a:solidFill>
                <a:effectLst/>
                <a:latin typeface="Arial" panose="020B0604020202020204" pitchFamily="34" charset="0"/>
              </a:rPr>
              <a:t>Model using the ‘Make ten’ strategy, partitioning the seven into four and three. Demonstrate this on a bead string, with pupils moving the beads on their own bead strings as you discuss the strategy. Use the next slide to show this on a number line. An explanation will be similar to the following: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Six plus seven is greater than ten. Six plus four makes ten. We can partition seven into four and three. 46 plus four is 50, plus three more makes 53. </a:t>
            </a:r>
          </a:p>
          <a:p>
            <a:pPr algn="l" rtl="0" fontAlgn="base"/>
            <a:r>
              <a:rPr lang="en-GB" sz="1200" b="0" i="0">
                <a:solidFill>
                  <a:srgbClr val="000000"/>
                </a:solidFill>
                <a:effectLst/>
                <a:latin typeface="Arial" panose="020B0604020202020204" pitchFamily="34" charset="0"/>
              </a:rPr>
              <a:t>Repeat with further examples, e.g. 38 + 5, 27 + 6.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23</a:t>
            </a:fld>
            <a:endParaRPr lang="en-GB"/>
          </a:p>
        </p:txBody>
      </p:sp>
    </p:spTree>
    <p:extLst>
      <p:ext uri="{BB962C8B-B14F-4D97-AF65-F5344CB8AC3E}">
        <p14:creationId xmlns:p14="http://schemas.microsoft.com/office/powerpoint/2010/main" val="1304855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Adding ones to a 2-digit number using ‘Make ten’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expressions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of these expressions have a value greater than ten? How do you know? </a:t>
            </a:r>
          </a:p>
          <a:p>
            <a:pPr algn="l" rtl="0" fontAlgn="base"/>
            <a:r>
              <a:rPr lang="en-GB" sz="1200" b="0" i="0">
                <a:solidFill>
                  <a:srgbClr val="000000"/>
                </a:solidFill>
                <a:effectLst/>
                <a:latin typeface="Arial" panose="020B0604020202020204" pitchFamily="34" charset="0"/>
              </a:rPr>
              <a:t>Recap the ‘Make ten’ strategy for addition, modelling on a bead string.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On the next slide, ask pupils to consider how to solve the equation __ = 46 + 7, where the sum of the ones is greater than ten. They might suggest counting on seven from 46. You could model this on a bead string, adding one bead on at a time until you have added seven.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Could we use the ‘Make ten’ strategy to add seven onto 46? Explain! </a:t>
            </a:r>
          </a:p>
          <a:p>
            <a:pPr algn="l" rtl="0" fontAlgn="base"/>
            <a:r>
              <a:rPr lang="en-GB" sz="1200" b="0" i="0">
                <a:solidFill>
                  <a:srgbClr val="000000"/>
                </a:solidFill>
                <a:effectLst/>
                <a:latin typeface="Arial" panose="020B0604020202020204" pitchFamily="34" charset="0"/>
              </a:rPr>
              <a:t>Model using the ‘Make ten’ strategy, partitioning the seven into four and three. Demonstrate this on a bead string, with pupils moving the beads on their own bead strings as you discuss the strategy. Use the next slide to show this on a number line. An explanation will be similar to the following: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Six plus seven is greater than ten. Six plus four makes ten. We can partition seven into four and three. 46 plus four is 50, plus three more makes 53. </a:t>
            </a:r>
          </a:p>
          <a:p>
            <a:pPr algn="l" rtl="0" fontAlgn="base"/>
            <a:r>
              <a:rPr lang="en-GB" sz="1200" b="0" i="0">
                <a:solidFill>
                  <a:srgbClr val="000000"/>
                </a:solidFill>
                <a:effectLst/>
                <a:latin typeface="Arial" panose="020B0604020202020204" pitchFamily="34" charset="0"/>
              </a:rPr>
              <a:t>Repeat with further examples, e.g. 38 + 5, 27 + 6.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24</a:t>
            </a:fld>
            <a:endParaRPr lang="en-GB"/>
          </a:p>
        </p:txBody>
      </p:sp>
    </p:spTree>
    <p:extLst>
      <p:ext uri="{BB962C8B-B14F-4D97-AF65-F5344CB8AC3E}">
        <p14:creationId xmlns:p14="http://schemas.microsoft.com/office/powerpoint/2010/main" val="3170877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 Id="rId6" Type="http://schemas.openxmlformats.org/officeDocument/2006/relationships/hyperlink" Target="https://forms.office.com/pages/responsepage.aspx?id=dBTLADSljUaCn2NuzjLCTHJLiI302r5AmDJRSl_MTiNUOU0yMDVCSldIMkg1TEZHNFI3VVkzSlpXWi4u" TargetMode="External"/><Relationship Id="rId5" Type="http://schemas.openxmlformats.org/officeDocument/2006/relationships/image" Target="../media/image13.png"/><Relationship Id="rId4" Type="http://schemas.openxmlformats.org/officeDocument/2006/relationships/image" Target="../media/image2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CECBB24-6106-4FBA-AF01-4B31E2A2DF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842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0C63C277-AE87-4945-88ED-D1487818038B}"/>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236733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9F08F32-0925-47A2-BDB2-D39AC5679B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166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346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7"/>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0" name="Google Shape;40;p7"/>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 name="Google Shape;41;p7"/>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436656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3" name="Google Shape;33;p6"/>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35" name="Google Shape;35;p6"/>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226872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25" name="Google Shape;25;p4"/>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111393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414533" y="1356967"/>
            <a:ext cx="11362800" cy="5082000"/>
          </a:xfrm>
          <a:prstGeom prst="rect">
            <a:avLst/>
          </a:prstGeom>
          <a:ln>
            <a:noFill/>
          </a:ln>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7" name="Google Shape;17;p3"/>
          <p:cNvSpPr txBox="1">
            <a:spLocks noGrp="1"/>
          </p:cNvSpPr>
          <p:nvPr>
            <p:ph type="title"/>
          </p:nvPr>
        </p:nvSpPr>
        <p:spPr>
          <a:xfrm>
            <a:off x="414533" y="414533"/>
            <a:ext cx="11362800" cy="942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 name="Google Shape;18;p3"/>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19" name="Google Shape;19;p3"/>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a:lnSpc>
                <a:spcPct val="100000"/>
              </a:lnSpc>
              <a:spcBef>
                <a:spcPts val="0"/>
              </a:spcBef>
              <a:spcAft>
                <a:spcPts val="0"/>
              </a:spcAft>
              <a:buNone/>
              <a:defRPr sz="1600" b="1"/>
            </a:lvl1pPr>
            <a:lvl2pPr lvl="1">
              <a:spcBef>
                <a:spcPts val="0"/>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385782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702500" y="769033"/>
            <a:ext cx="10794400" cy="271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733">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 name="Google Shape;12;p2"/>
          <p:cNvSpPr txBox="1">
            <a:spLocks noGrp="1"/>
          </p:cNvSpPr>
          <p:nvPr>
            <p:ph type="subTitle" idx="1"/>
          </p:nvPr>
        </p:nvSpPr>
        <p:spPr>
          <a:xfrm>
            <a:off x="710300" y="3553867"/>
            <a:ext cx="10794400" cy="97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3" name="Google Shape;13;p2"/>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pic>
        <p:nvPicPr>
          <p:cNvPr id="14" name="Google Shape;14;p2"/>
          <p:cNvPicPr preferRelativeResize="0"/>
          <p:nvPr/>
        </p:nvPicPr>
        <p:blipFill>
          <a:blip r:embed="rId2">
            <a:alphaModFix/>
          </a:blip>
          <a:stretch>
            <a:fillRect/>
          </a:stretch>
        </p:blipFill>
        <p:spPr>
          <a:xfrm>
            <a:off x="9823568" y="5665533"/>
            <a:ext cx="1953897" cy="867467"/>
          </a:xfrm>
          <a:prstGeom prst="rect">
            <a:avLst/>
          </a:prstGeom>
          <a:noFill/>
          <a:ln>
            <a:noFill/>
          </a:ln>
        </p:spPr>
      </p:pic>
    </p:spTree>
    <p:extLst>
      <p:ext uri="{BB962C8B-B14F-4D97-AF65-F5344CB8AC3E}">
        <p14:creationId xmlns:p14="http://schemas.microsoft.com/office/powerpoint/2010/main" val="826592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92D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321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14533" y="426133"/>
            <a:ext cx="11361600" cy="601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b="0">
                <a:latin typeface="Quicksand"/>
                <a:ea typeface="Quicksand"/>
                <a:cs typeface="Quicksand"/>
                <a:sym typeface="Quicksan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 name="Google Shape;44;p8"/>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5" name="Google Shape;45;p8"/>
          <p:cNvSpPr txBox="1">
            <a:spLocks noGrp="1"/>
          </p:cNvSpPr>
          <p:nvPr>
            <p:ph type="subTitle" idx="1"/>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63854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mpty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627605"/>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Content with icon">
    <p:spTree>
      <p:nvGrpSpPr>
        <p:cNvPr id="1" name=""/>
        <p:cNvGrpSpPr/>
        <p:nvPr/>
      </p:nvGrpSpPr>
      <p:grpSpPr>
        <a:xfrm>
          <a:off x="0" y="0"/>
          <a:ext cx="0" cy="0"/>
          <a:chOff x="0" y="0"/>
          <a:chExt cx="0" cy="0"/>
        </a:xfrm>
      </p:grpSpPr>
      <p:sp>
        <p:nvSpPr>
          <p:cNvPr id="6" name="Rectangle 5"/>
          <p:cNvSpPr/>
          <p:nvPr userDrawn="1"/>
        </p:nvSpPr>
        <p:spPr>
          <a:xfrm>
            <a:off x="0" y="0"/>
            <a:ext cx="12191999" cy="6858000"/>
          </a:xfrm>
          <a:prstGeom prst="rect">
            <a:avLst/>
          </a:prstGeom>
          <a:solidFill>
            <a:schemeClr val="accent3">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2" name="Title 1">
            <a:extLst>
              <a:ext uri="{FF2B5EF4-FFF2-40B4-BE49-F238E27FC236}">
                <a16:creationId xmlns:a16="http://schemas.microsoft.com/office/drawing/2014/main" id="{6D351B7E-546F-DE43-8A2B-3372F5B52F28}"/>
              </a:ext>
            </a:extLst>
          </p:cNvPr>
          <p:cNvSpPr>
            <a:spLocks noGrp="1"/>
          </p:cNvSpPr>
          <p:nvPr>
            <p:ph type="title" hasCustomPrompt="1"/>
          </p:nvPr>
        </p:nvSpPr>
        <p:spPr>
          <a:xfrm>
            <a:off x="473075" y="522372"/>
            <a:ext cx="10080000" cy="503999"/>
          </a:xfrm>
        </p:spPr>
        <p:txBody>
          <a:bodyPr lIns="0" tIns="0" rIns="0" bIns="0" anchor="t" anchorCtr="0">
            <a:normAutofit/>
          </a:bodyPr>
          <a:lstStyle>
            <a:lvl1pPr>
              <a:defRPr sz="3200" b="1">
                <a:solidFill>
                  <a:schemeClr val="accent1"/>
                </a:solidFill>
                <a:latin typeface="Century Gothic"/>
                <a:cs typeface="Century Gothic"/>
              </a:defRPr>
            </a:lvl1pPr>
          </a:lstStyle>
          <a:p>
            <a:r>
              <a:rPr lang="en-GB"/>
              <a:t>Here is the unit title</a:t>
            </a:r>
            <a:endParaRPr lang="en-US"/>
          </a:p>
        </p:txBody>
      </p:sp>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473075" y="1399500"/>
            <a:ext cx="10080000" cy="4050000"/>
          </a:xfrm>
        </p:spPr>
        <p:txBody>
          <a:bodyPr lIns="0" tIns="0" rIns="0" bIns="0">
            <a:normAutofit/>
          </a:bodyPr>
          <a:lstStyle>
            <a:lvl1pPr marL="0" indent="0">
              <a:buFontTx/>
              <a:buNone/>
              <a:defRPr sz="2800">
                <a:latin typeface="Century Gothic"/>
                <a:cs typeface="Century Gothic"/>
              </a:defRPr>
            </a:lvl1pPr>
          </a:lstStyle>
          <a:p>
            <a:r>
              <a:rPr lang="en-GB"/>
              <a:t>Lesson 1: Here is the lesson title</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8" name="Text Placeholder 7"/>
          <p:cNvSpPr>
            <a:spLocks noGrp="1"/>
          </p:cNvSpPr>
          <p:nvPr>
            <p:ph type="body" sz="quarter" idx="10"/>
          </p:nvPr>
        </p:nvSpPr>
        <p:spPr>
          <a:xfrm rot="5400000">
            <a:off x="8642701" y="3628908"/>
            <a:ext cx="5947893" cy="1150704"/>
          </a:xfrm>
        </p:spPr>
        <p:txBody>
          <a:bodyPr lIns="0" rIns="0" anchor="ctr" anchorCtr="0">
            <a:normAutofit/>
          </a:bodyPr>
          <a:lstStyle>
            <a:lvl1pPr marL="0" indent="0">
              <a:buNone/>
              <a:defRPr sz="3200">
                <a:solidFill>
                  <a:srgbClr val="FFFFFF"/>
                </a:solidFill>
                <a:latin typeface="Georgia"/>
                <a:cs typeface="Georgia"/>
              </a:defRPr>
            </a:lvl1pPr>
          </a:lstStyle>
          <a:p>
            <a:pPr lvl="0"/>
            <a:r>
              <a:rPr lang="en-GB"/>
              <a:t>Click to edit Master text styles</a:t>
            </a:r>
          </a:p>
        </p:txBody>
      </p:sp>
    </p:spTree>
    <p:extLst>
      <p:ext uri="{BB962C8B-B14F-4D97-AF65-F5344CB8AC3E}">
        <p14:creationId xmlns:p14="http://schemas.microsoft.com/office/powerpoint/2010/main" val="2999270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Content with icon">
  <p:cSld name="7_Content with icon">
    <p:spTree>
      <p:nvGrpSpPr>
        <p:cNvPr id="1" name="Shape 51"/>
        <p:cNvGrpSpPr/>
        <p:nvPr/>
      </p:nvGrpSpPr>
      <p:grpSpPr>
        <a:xfrm>
          <a:off x="0" y="0"/>
          <a:ext cx="0" cy="0"/>
          <a:chOff x="0" y="0"/>
          <a:chExt cx="0" cy="0"/>
        </a:xfrm>
      </p:grpSpPr>
      <p:sp>
        <p:nvSpPr>
          <p:cNvPr id="52" name="Google Shape;52;p51"/>
          <p:cNvSpPr/>
          <p:nvPr/>
        </p:nvSpPr>
        <p:spPr>
          <a:xfrm>
            <a:off x="0" y="0"/>
            <a:ext cx="12191999" cy="6858000"/>
          </a:xfrm>
          <a:prstGeom prst="rect">
            <a:avLst/>
          </a:prstGeom>
          <a:solidFill>
            <a:schemeClr val="accent3">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3"/>
              </a:solidFill>
              <a:latin typeface="Arial"/>
              <a:ea typeface="Arial"/>
              <a:cs typeface="Arial"/>
              <a:sym typeface="Arial"/>
            </a:endParaRPr>
          </a:p>
        </p:txBody>
      </p:sp>
      <p:sp>
        <p:nvSpPr>
          <p:cNvPr id="53" name="Google Shape;53;p51"/>
          <p:cNvSpPr txBox="1">
            <a:spLocks noGrp="1"/>
          </p:cNvSpPr>
          <p:nvPr>
            <p:ph type="title"/>
          </p:nvPr>
        </p:nvSpPr>
        <p:spPr>
          <a:xfrm>
            <a:off x="473075" y="522372"/>
            <a:ext cx="10080000" cy="5039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Century Gothic"/>
              <a:buNone/>
              <a:defRPr sz="3200" b="1">
                <a:solidFill>
                  <a:schemeClr val="accen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51"/>
          <p:cNvSpPr txBox="1">
            <a:spLocks noGrp="1"/>
          </p:cNvSpPr>
          <p:nvPr>
            <p:ph type="body" idx="1"/>
          </p:nvPr>
        </p:nvSpPr>
        <p:spPr>
          <a:xfrm>
            <a:off x="473075" y="1399500"/>
            <a:ext cx="10080000" cy="4050000"/>
          </a:xfrm>
          <a:prstGeom prst="rect">
            <a:avLst/>
          </a:prstGeom>
          <a:noFill/>
          <a:ln>
            <a:noFill/>
          </a:ln>
        </p:spPr>
        <p:txBody>
          <a:bodyPr spcFirstLastPara="1" wrap="square" lIns="0" tIns="0" rIns="0" bIns="0" anchor="t" anchorCtr="0">
            <a:normAutofit/>
          </a:bodyPr>
          <a:lstStyle>
            <a:lvl1pPr marL="0" lvl="0" indent="-228600" algn="l">
              <a:lnSpc>
                <a:spcPct val="90000"/>
              </a:lnSpc>
              <a:spcBef>
                <a:spcPts val="1000"/>
              </a:spcBef>
              <a:spcAft>
                <a:spcPts val="0"/>
              </a:spcAft>
              <a:buClr>
                <a:schemeClr val="dk1"/>
              </a:buClr>
              <a:buSzPts val="2800"/>
              <a:buFont typeface="Century Gothic"/>
              <a:buNone/>
              <a:defRPr sz="28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51"/>
          <p:cNvPicPr preferRelativeResize="0"/>
          <p:nvPr/>
        </p:nvPicPr>
        <p:blipFill rotWithShape="1">
          <a:blip r:embed="rId2">
            <a:alphaModFix/>
          </a:blip>
          <a:srcRect/>
          <a:stretch/>
        </p:blipFill>
        <p:spPr>
          <a:xfrm>
            <a:off x="11041296" y="0"/>
            <a:ext cx="1150703" cy="6858000"/>
          </a:xfrm>
          <a:prstGeom prst="rect">
            <a:avLst/>
          </a:prstGeom>
          <a:noFill/>
          <a:ln>
            <a:noFill/>
          </a:ln>
        </p:spPr>
      </p:pic>
      <p:sp>
        <p:nvSpPr>
          <p:cNvPr id="56" name="Google Shape;56;p51"/>
          <p:cNvSpPr txBox="1">
            <a:spLocks noGrp="1"/>
          </p:cNvSpPr>
          <p:nvPr>
            <p:ph type="body" idx="2"/>
          </p:nvPr>
        </p:nvSpPr>
        <p:spPr>
          <a:xfrm rot="5400000">
            <a:off x="8642701" y="3628908"/>
            <a:ext cx="5947893" cy="1150704"/>
          </a:xfrm>
          <a:prstGeom prst="rect">
            <a:avLst/>
          </a:prstGeom>
          <a:noFill/>
          <a:ln>
            <a:noFill/>
          </a:ln>
        </p:spPr>
        <p:txBody>
          <a:bodyPr spcFirstLastPara="1" wrap="square" lIns="0" tIns="45700" rIns="0" bIns="45700" anchor="ctr" anchorCtr="0">
            <a:normAutofit/>
          </a:bodyPr>
          <a:lstStyle>
            <a:lvl1pPr marL="0" lvl="0" indent="-228600" algn="l">
              <a:lnSpc>
                <a:spcPct val="90000"/>
              </a:lnSpc>
              <a:spcBef>
                <a:spcPts val="1000"/>
              </a:spcBef>
              <a:spcAft>
                <a:spcPts val="0"/>
              </a:spcAft>
              <a:buClr>
                <a:srgbClr val="FFFFFF"/>
              </a:buClr>
              <a:buSzPts val="3200"/>
              <a:buNone/>
              <a:defRPr sz="3200">
                <a:solidFill>
                  <a:srgbClr val="FFFFFF"/>
                </a:solidFill>
                <a:latin typeface="Georgia"/>
                <a:ea typeface="Georgia"/>
                <a:cs typeface="Georgia"/>
                <a:sym typeface="Georgi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3128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836117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80653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902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2262583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20414618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6409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854609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53700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3934734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1533943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98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2087567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90690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10052668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cstate="hqprint">
            <a:alphaModFix/>
            <a:extLst>
              <a:ext uri="{28A0092B-C50C-407E-A947-70E740481C1C}">
                <a14:useLocalDpi xmlns:a14="http://schemas.microsoft.com/office/drawing/2010/main"/>
              </a:ext>
            </a:extLst>
          </a:blip>
          <a:srcRect/>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95609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30774978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170297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944847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275865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022_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6125615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022_3e_LetsExplore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0149-391E-8062-DD21-60126407462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98799FF6-E848-6EDC-0346-B0AA5AACD002}"/>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B95A8FA5-B32E-AE16-1EFE-8B7F1C2525D4}"/>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ECDCBA7E-8E2E-6E5B-3EEA-D1D91872A75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7B22617D-2CA5-F207-089B-6F1185015BE4}"/>
              </a:ext>
            </a:extLst>
          </p:cNvPr>
          <p:cNvSpPr/>
          <p:nvPr userDrawn="1"/>
        </p:nvSpPr>
        <p:spPr>
          <a:xfrm>
            <a:off x="726257"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A54DBEB7-933F-5C5C-AD9F-CFCB0486A561}"/>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6006CC8-6A64-BEA9-634E-378C756DCBEE}"/>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E0C5A2DD-2D07-DBE5-5869-5A13019AE8EC}"/>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16893022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022_3f_LetsExplore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C0544-136A-0850-FF39-9CAEEB95BD9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0E7F50B0-D818-2BF1-3651-6A51A6BFA81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CD22D0F-F3D9-2DAC-5450-4B396138860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9953924A-B28C-D846-0DAC-38BB9BB3A57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2415221A-2FAC-CFA1-8FDB-94F5FCD9B7DA}"/>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0EA35BE8-4A9E-0BDA-34F9-0F91E4751D58}"/>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FC3A8C30-0488-62C7-BF9C-652111D59611}"/>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83CF2A34-578E-B3E8-CC70-0F156A0CDBFA}"/>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79459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7604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38612005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022_Feedba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FE391-A316-3A7C-ECA1-A8C972E9A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grpSp>
        <p:nvGrpSpPr>
          <p:cNvPr id="7" name="Group 6">
            <a:extLst>
              <a:ext uri="{FF2B5EF4-FFF2-40B4-BE49-F238E27FC236}">
                <a16:creationId xmlns:a16="http://schemas.microsoft.com/office/drawing/2014/main" id="{801238EA-CA64-52DE-B612-6AA5FD96E25D}"/>
              </a:ext>
            </a:extLst>
          </p:cNvPr>
          <p:cNvGrpSpPr/>
          <p:nvPr userDrawn="1"/>
        </p:nvGrpSpPr>
        <p:grpSpPr>
          <a:xfrm>
            <a:off x="1246671" y="666749"/>
            <a:ext cx="8541919" cy="1800000"/>
            <a:chOff x="1246671" y="666749"/>
            <a:chExt cx="8541919" cy="1800000"/>
          </a:xfrm>
        </p:grpSpPr>
        <p:pic>
          <p:nvPicPr>
            <p:cNvPr id="8" name="Picture 7" descr="A picture containing text, clipart&#10;&#10;Description automatically generated">
              <a:extLst>
                <a:ext uri="{FF2B5EF4-FFF2-40B4-BE49-F238E27FC236}">
                  <a16:creationId xmlns:a16="http://schemas.microsoft.com/office/drawing/2014/main" id="{E43FB70B-65BA-4D41-65A8-C8E40F4BE54A}"/>
                </a:ext>
              </a:extLst>
            </p:cNvPr>
            <p:cNvPicPr>
              <a:picLocks noChangeAspect="1"/>
            </p:cNvPicPr>
            <p:nvPr/>
          </p:nvPicPr>
          <p:blipFill rotWithShape="1">
            <a:blip r:embed="rId3"/>
            <a:srcRect l="1" r="59118"/>
            <a:stretch/>
          </p:blipFill>
          <p:spPr>
            <a:xfrm>
              <a:off x="1246671" y="666749"/>
              <a:ext cx="3492017" cy="1800000"/>
            </a:xfrm>
            <a:prstGeom prst="rect">
              <a:avLst/>
            </a:prstGeom>
          </p:spPr>
        </p:pic>
        <p:pic>
          <p:nvPicPr>
            <p:cNvPr id="9" name="Picture 8" descr="Text&#10;&#10;Description automatically generated">
              <a:extLst>
                <a:ext uri="{FF2B5EF4-FFF2-40B4-BE49-F238E27FC236}">
                  <a16:creationId xmlns:a16="http://schemas.microsoft.com/office/drawing/2014/main" id="{2A82FC73-3B49-B3FB-0C2A-FC9CA50F9251}"/>
                </a:ext>
              </a:extLst>
            </p:cNvPr>
            <p:cNvPicPr>
              <a:picLocks noChangeAspect="1"/>
            </p:cNvPicPr>
            <p:nvPr/>
          </p:nvPicPr>
          <p:blipFill rotWithShape="1">
            <a:blip r:embed="rId4"/>
            <a:srcRect l="40881"/>
            <a:stretch/>
          </p:blipFill>
          <p:spPr>
            <a:xfrm>
              <a:off x="4738688" y="666749"/>
              <a:ext cx="5049902" cy="1800000"/>
            </a:xfrm>
            <a:prstGeom prst="rect">
              <a:avLst/>
            </a:prstGeom>
          </p:spPr>
        </p:pic>
      </p:grpSp>
      <p:pic>
        <p:nvPicPr>
          <p:cNvPr id="10" name="Picture 9">
            <a:extLst>
              <a:ext uri="{FF2B5EF4-FFF2-40B4-BE49-F238E27FC236}">
                <a16:creationId xmlns:a16="http://schemas.microsoft.com/office/drawing/2014/main" id="{3D71623F-F518-1326-A581-793367A86A9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sp>
        <p:nvSpPr>
          <p:cNvPr id="12" name="TextBox 11">
            <a:extLst>
              <a:ext uri="{FF2B5EF4-FFF2-40B4-BE49-F238E27FC236}">
                <a16:creationId xmlns:a16="http://schemas.microsoft.com/office/drawing/2014/main" id="{A2BFD872-F51A-CC47-59E3-E5FE26B1B14C}"/>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Feedback</a:t>
            </a:r>
          </a:p>
        </p:txBody>
      </p:sp>
      <p:sp>
        <p:nvSpPr>
          <p:cNvPr id="13" name="Title 1">
            <a:extLst>
              <a:ext uri="{FF2B5EF4-FFF2-40B4-BE49-F238E27FC236}">
                <a16:creationId xmlns:a16="http://schemas.microsoft.com/office/drawing/2014/main" id="{80ACDFCA-D986-341E-D9F4-A5DD5D0CEE6E}"/>
              </a:ext>
            </a:extLst>
          </p:cNvPr>
          <p:cNvSpPr>
            <a:spLocks noGrp="1"/>
          </p:cNvSpPr>
          <p:nvPr>
            <p:ph type="title"/>
          </p:nvPr>
        </p:nvSpPr>
        <p:spPr>
          <a:xfrm>
            <a:off x="330364" y="3177000"/>
            <a:ext cx="10399691" cy="2945989"/>
          </a:xfrm>
        </p:spPr>
        <p:txBody>
          <a:bodyPr>
            <a:normAutofit fontScale="90000"/>
          </a:bodyPr>
          <a:lstStyle/>
          <a:p>
            <a:pPr algn="ctr"/>
            <a:r>
              <a:rPr lang="en-US" sz="3100" b="0"/>
              <a:t>Loved the lesson? Have some suggestions for improvements? Noticed a mistake or an error?</a:t>
            </a:r>
            <a:br>
              <a:rPr lang="en-US" b="0"/>
            </a:br>
            <a:br>
              <a:rPr lang="en-US" b="0"/>
            </a:br>
            <a:r>
              <a:rPr lang="en-US" sz="4900">
                <a:hlinkClick r:id="rId6"/>
              </a:rPr>
              <a:t>Please let us know!</a:t>
            </a:r>
            <a:br>
              <a:rPr lang="en-US">
                <a:hlinkClick r:id="rId6"/>
              </a:rPr>
            </a:br>
            <a:br>
              <a:rPr lang="en-US">
                <a:hlinkClick r:id="rId6"/>
              </a:rPr>
            </a:br>
            <a:r>
              <a:rPr lang="en-US" sz="2700">
                <a:hlinkClick r:id="rId6"/>
              </a:rPr>
              <a:t>Click here to provide some quick feedback on the lesson</a:t>
            </a:r>
            <a:endParaRPr lang="en-US" b="0"/>
          </a:p>
        </p:txBody>
      </p:sp>
    </p:spTree>
    <p:extLst>
      <p:ext uri="{BB962C8B-B14F-4D97-AF65-F5344CB8AC3E}">
        <p14:creationId xmlns:p14="http://schemas.microsoft.com/office/powerpoint/2010/main" val="3488061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12576062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119751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5.jpeg"/><Relationship Id="rId5" Type="http://schemas.openxmlformats.org/officeDocument/2006/relationships/slideLayout" Target="../slideLayouts/slideLayout68.xml"/><Relationship Id="rId10" Type="http://schemas.openxmlformats.org/officeDocument/2006/relationships/theme" Target="../theme/theme4.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845" r:id="rId16"/>
    <p:sldLayoutId id="2147483847" r:id="rId17"/>
    <p:sldLayoutId id="2147483848" r:id="rId18"/>
    <p:sldLayoutId id="2147483849" r:id="rId19"/>
    <p:sldLayoutId id="2147483850" r:id="rId20"/>
    <p:sldLayoutId id="2147483865" r:id="rId21"/>
    <p:sldLayoutId id="2147483852" r:id="rId22"/>
    <p:sldLayoutId id="2147483843" r:id="rId23"/>
    <p:sldLayoutId id="2147483844" r:id="rId24"/>
    <p:sldLayoutId id="2147483846"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866"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867" r:id="rId21"/>
    <p:sldLayoutId id="2147483868" r:id="rId22"/>
    <p:sldLayoutId id="2147483869" r:id="rId23"/>
    <p:sldLayoutId id="2147483870" r:id="rId24"/>
    <p:sldLayoutId id="2147483871" r:id="rId25"/>
    <p:sldLayoutId id="2147483872" r:id="rId26"/>
    <p:sldLayoutId id="214748387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AD9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6FE8D-4A26-990D-A38C-EBD0F33B0C4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3" name="Title Placeholder 2">
            <a:extLst>
              <a:ext uri="{FF2B5EF4-FFF2-40B4-BE49-F238E27FC236}">
                <a16:creationId xmlns:a16="http://schemas.microsoft.com/office/drawing/2014/main" id="{B50441CB-4ACF-7933-6F54-967F131E5A51}"/>
              </a:ext>
            </a:extLst>
          </p:cNvPr>
          <p:cNvSpPr>
            <a:spLocks noGrp="1"/>
          </p:cNvSpPr>
          <p:nvPr>
            <p:ph type="title"/>
          </p:nvPr>
        </p:nvSpPr>
        <p:spPr>
          <a:xfrm>
            <a:off x="218768" y="247137"/>
            <a:ext cx="10606548" cy="608269"/>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Text Placeholder 3">
            <a:extLst>
              <a:ext uri="{FF2B5EF4-FFF2-40B4-BE49-F238E27FC236}">
                <a16:creationId xmlns:a16="http://schemas.microsoft.com/office/drawing/2014/main" id="{48DDE933-146D-70C6-AC9B-BE98422EFACE}"/>
              </a:ext>
            </a:extLst>
          </p:cNvPr>
          <p:cNvSpPr>
            <a:spLocks noGrp="1"/>
          </p:cNvSpPr>
          <p:nvPr>
            <p:ph type="body" idx="1"/>
          </p:nvPr>
        </p:nvSpPr>
        <p:spPr>
          <a:xfrm>
            <a:off x="218768" y="1166864"/>
            <a:ext cx="10606548" cy="1055227"/>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72253467"/>
      </p:ext>
    </p:extLst>
  </p:cSld>
  <p:clrMap bg1="lt1" tx1="dk1" bg2="lt2" tx2="dk2" accent1="accent1" accent2="accent2" accent3="accent3" accent4="accent4" accent5="accent5" accent6="accent6" hlink="hlink" folHlink="folHlink"/>
  <p:sldLayoutIdLst>
    <p:sldLayoutId id="2147483703" r:id="rId1"/>
    <p:sldLayoutId id="2147483759" r:id="rId2"/>
    <p:sldLayoutId id="2147483760" r:id="rId3"/>
    <p:sldLayoutId id="2147483761" r:id="rId4"/>
    <p:sldLayoutId id="2147483762" r:id="rId5"/>
    <p:sldLayoutId id="2147483763" r:id="rId6"/>
    <p:sldLayoutId id="2147483764" r:id="rId7"/>
    <p:sldLayoutId id="2147483765" r:id="rId8"/>
    <p:sldLayoutId id="2147483767" r:id="rId9"/>
  </p:sldLayoutIdLst>
  <p:txStyles>
    <p:titleStyle>
      <a:lvl1pPr algn="l" defTabSz="914400" rtl="0" eaLnBrk="1" latinLnBrk="0" hangingPunct="1">
        <a:lnSpc>
          <a:spcPct val="90000"/>
        </a:lnSpc>
        <a:spcBef>
          <a:spcPct val="0"/>
        </a:spcBef>
        <a:buNone/>
        <a:defRPr sz="3200" b="1" kern="1200">
          <a:solidFill>
            <a:srgbClr val="E50E46"/>
          </a:solidFill>
          <a:latin typeface="Century Gothic" panose="020B0502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AD9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6FE8D-4A26-990D-A38C-EBD0F33B0C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3" name="Title Placeholder 2">
            <a:extLst>
              <a:ext uri="{FF2B5EF4-FFF2-40B4-BE49-F238E27FC236}">
                <a16:creationId xmlns:a16="http://schemas.microsoft.com/office/drawing/2014/main" id="{B50441CB-4ACF-7933-6F54-967F131E5A51}"/>
              </a:ext>
            </a:extLst>
          </p:cNvPr>
          <p:cNvSpPr>
            <a:spLocks noGrp="1"/>
          </p:cNvSpPr>
          <p:nvPr>
            <p:ph type="title"/>
          </p:nvPr>
        </p:nvSpPr>
        <p:spPr>
          <a:xfrm>
            <a:off x="2055040" y="107361"/>
            <a:ext cx="8612959" cy="430887"/>
          </a:xfrm>
          <a:prstGeom prst="rect">
            <a:avLst/>
          </a:prstGeom>
        </p:spPr>
        <p:txBody>
          <a:bodyPr vert="horz" wrap="square" lIns="91440" tIns="45720" rIns="91440" bIns="45720" rtlCol="0" anchor="t" anchorCtr="0">
            <a:spAutoFit/>
          </a:bodyPr>
          <a:lstStyle/>
          <a:p>
            <a:r>
              <a:rPr lang="en-US"/>
              <a:t>Click to edit Master title style</a:t>
            </a:r>
            <a:endParaRPr lang="en-GB"/>
          </a:p>
        </p:txBody>
      </p:sp>
      <p:sp>
        <p:nvSpPr>
          <p:cNvPr id="5" name="Rectangle 4">
            <a:extLst>
              <a:ext uri="{FF2B5EF4-FFF2-40B4-BE49-F238E27FC236}">
                <a16:creationId xmlns:a16="http://schemas.microsoft.com/office/drawing/2014/main" id="{20E8FDC3-AA95-6266-CCF0-AA1A3B82C9A6}"/>
              </a:ext>
            </a:extLst>
          </p:cNvPr>
          <p:cNvSpPr/>
          <p:nvPr userDrawn="1"/>
        </p:nvSpPr>
        <p:spPr>
          <a:xfrm>
            <a:off x="85727" y="101491"/>
            <a:ext cx="2035423" cy="430887"/>
          </a:xfrm>
          <a:prstGeom prst="rect">
            <a:avLst/>
          </a:prstGeom>
        </p:spPr>
        <p:txBody>
          <a:bodyPr wrap="square">
            <a:spAutoFit/>
          </a:bodyPr>
          <a:lstStyle/>
          <a:p>
            <a:r>
              <a:rPr lang="en-US" sz="2200" b="1">
                <a:solidFill>
                  <a:srgbClr val="E50E46"/>
                </a:solidFill>
                <a:latin typeface="Century Gothic"/>
                <a:ea typeface="+mj-ea"/>
              </a:rPr>
              <a:t>Key Learning:</a:t>
            </a:r>
            <a:endParaRPr lang="en-GB" sz="2200">
              <a:latin typeface="Century Gothic"/>
              <a:cs typeface="Century Gothic"/>
            </a:endParaRPr>
          </a:p>
        </p:txBody>
      </p:sp>
    </p:spTree>
    <p:extLst>
      <p:ext uri="{BB962C8B-B14F-4D97-AF65-F5344CB8AC3E}">
        <p14:creationId xmlns:p14="http://schemas.microsoft.com/office/powerpoint/2010/main" val="637618160"/>
      </p:ext>
    </p:extLst>
  </p:cSld>
  <p:clrMap bg1="lt1" tx1="dk1" bg2="lt2" tx2="dk2" accent1="accent1" accent2="accent2" accent3="accent3" accent4="accent4" accent5="accent5" accent6="accent6" hlink="hlink" folHlink="folHlink"/>
  <p:sldLayoutIdLst>
    <p:sldLayoutId id="2147483758" r:id="rId1"/>
    <p:sldLayoutId id="2147483766" r:id="rId2"/>
  </p:sldLayoutIdLst>
  <p:txStyles>
    <p:titleStyle>
      <a:lvl1pPr algn="l" defTabSz="914400" rtl="0" eaLnBrk="1" latinLnBrk="0" hangingPunct="1">
        <a:lnSpc>
          <a:spcPct val="100000"/>
        </a:lnSpc>
        <a:spcBef>
          <a:spcPct val="0"/>
        </a:spcBef>
        <a:buNone/>
        <a:defRPr sz="2200" b="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49.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7.png"/><Relationship Id="rId1" Type="http://schemas.openxmlformats.org/officeDocument/2006/relationships/slideLayout" Target="../slideLayouts/slideLayout27.xml"/><Relationship Id="rId4" Type="http://schemas.openxmlformats.org/officeDocument/2006/relationships/hyperlink" Target="https://www.youtube.com/watch?v=4XtQdeCuYy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3367C-222C-7065-C605-96620B86273D}"/>
              </a:ext>
            </a:extLst>
          </p:cNvPr>
          <p:cNvSpPr>
            <a:spLocks noGrp="1"/>
          </p:cNvSpPr>
          <p:nvPr>
            <p:ph type="ctrTitle"/>
          </p:nvPr>
        </p:nvSpPr>
        <p:spPr/>
        <p:txBody>
          <a:bodyPr/>
          <a:lstStyle/>
          <a:p>
            <a:r>
              <a:rPr lang="en-GB">
                <a:latin typeface="Sassoon Primary"/>
                <a:cs typeface="Calibri Light"/>
              </a:rPr>
              <a:t>Thursday 2nd May 2024</a:t>
            </a:r>
          </a:p>
          <a:p>
            <a:endParaRPr lang="en-GB">
              <a:cs typeface="Calibri Light"/>
            </a:endParaRPr>
          </a:p>
        </p:txBody>
      </p:sp>
      <p:sp>
        <p:nvSpPr>
          <p:cNvPr id="3" name="Subtitle 2">
            <a:extLst>
              <a:ext uri="{FF2B5EF4-FFF2-40B4-BE49-F238E27FC236}">
                <a16:creationId xmlns:a16="http://schemas.microsoft.com/office/drawing/2014/main" id="{160551F9-7AC3-B37B-BF87-17E3EFF320C3}"/>
              </a:ext>
            </a:extLst>
          </p:cNvPr>
          <p:cNvSpPr>
            <a:spLocks noGrp="1"/>
          </p:cNvSpPr>
          <p:nvPr>
            <p:ph type="subTitle" idx="1"/>
          </p:nvPr>
        </p:nvSpPr>
        <p:spPr/>
        <p:txBody>
          <a:bodyPr vert="horz" lIns="91440" tIns="45720" rIns="91440" bIns="45720" rtlCol="0" anchor="t">
            <a:normAutofit/>
          </a:bodyPr>
          <a:lstStyle/>
          <a:p>
            <a:r>
              <a:rPr lang="en-GB" sz="6000">
                <a:latin typeface="Sassoon Primary"/>
                <a:cs typeface="Calibri"/>
              </a:rPr>
              <a:t>2/05/24</a:t>
            </a:r>
          </a:p>
          <a:p>
            <a:endParaRPr lang="en-GB">
              <a:cs typeface="Calibri"/>
            </a:endParaRPr>
          </a:p>
        </p:txBody>
      </p:sp>
    </p:spTree>
    <p:extLst>
      <p:ext uri="{BB962C8B-B14F-4D97-AF65-F5344CB8AC3E}">
        <p14:creationId xmlns:p14="http://schemas.microsoft.com/office/powerpoint/2010/main" val="2772147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use physical movement to re-tell a story.</a:t>
            </a:r>
            <a:endParaRPr lang="en-GB" dirty="0">
              <a:latin typeface="Sassoon Primary"/>
            </a:endParaRPr>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cs typeface="Calibri"/>
              </a:rPr>
              <a:t>Thursday 2nd May 2024</a:t>
            </a:r>
            <a:endParaRPr lang="en-GB" u="sng">
              <a:latin typeface="Sassoon Primary"/>
            </a:endParaRPr>
          </a:p>
        </p:txBody>
      </p:sp>
      <p:sp>
        <p:nvSpPr>
          <p:cNvPr id="2" name="TextBox 1">
            <a:extLst>
              <a:ext uri="{FF2B5EF4-FFF2-40B4-BE49-F238E27FC236}">
                <a16:creationId xmlns:a16="http://schemas.microsoft.com/office/drawing/2014/main" id="{906972A2-76F1-4289-33F1-4068B00DA247}"/>
              </a:ext>
            </a:extLst>
          </p:cNvPr>
          <p:cNvSpPr txBox="1"/>
          <p:nvPr/>
        </p:nvSpPr>
        <p:spPr>
          <a:xfrm>
            <a:off x="5254487" y="1963530"/>
            <a:ext cx="659737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Sassoon Primary"/>
              </a:rPr>
              <a:t>You are set to sail on a ship around the world, the conditions are peaceful and calm when all of a sudden a storm blows in. </a:t>
            </a:r>
            <a:endParaRPr lang="en-US"/>
          </a:p>
          <a:p>
            <a:endParaRPr lang="en-US" sz="2400" dirty="0">
              <a:latin typeface="Sassoon Primary"/>
            </a:endParaRPr>
          </a:p>
          <a:p>
            <a:r>
              <a:rPr lang="en-US" sz="2400" dirty="0">
                <a:latin typeface="Sassoon Primary"/>
              </a:rPr>
              <a:t>You begin to feel sea sick and lose your balance as the ship rides over the waves. </a:t>
            </a:r>
            <a:endParaRPr lang="en-US">
              <a:latin typeface="Calibri" panose="020F0502020204030204"/>
              <a:ea typeface="Calibri"/>
              <a:cs typeface="Calibri"/>
            </a:endParaRPr>
          </a:p>
          <a:p>
            <a:endParaRPr lang="en-US" sz="2400" dirty="0">
              <a:latin typeface="Sassoon Primary"/>
            </a:endParaRPr>
          </a:p>
          <a:p>
            <a:r>
              <a:rPr lang="en-US" sz="2400" dirty="0">
                <a:latin typeface="Sassoon Primary"/>
              </a:rPr>
              <a:t>All of a sudden a crocodile jumps aboard and you have to fight it off… </a:t>
            </a:r>
            <a:endParaRPr lang="en-US">
              <a:ea typeface="Calibri"/>
              <a:cs typeface="Calibri"/>
            </a:endParaRPr>
          </a:p>
        </p:txBody>
      </p:sp>
      <p:pic>
        <p:nvPicPr>
          <p:cNvPr id="6" name="Picture 5" descr="A sailboat in the water at sunset&#10;&#10;Description automatically generated">
            <a:extLst>
              <a:ext uri="{FF2B5EF4-FFF2-40B4-BE49-F238E27FC236}">
                <a16:creationId xmlns:a16="http://schemas.microsoft.com/office/drawing/2014/main" id="{E65E93E1-4F43-62EF-8D69-CB702E2702F8}"/>
              </a:ext>
            </a:extLst>
          </p:cNvPr>
          <p:cNvPicPr>
            <a:picLocks noChangeAspect="1"/>
          </p:cNvPicPr>
          <p:nvPr/>
        </p:nvPicPr>
        <p:blipFill>
          <a:blip r:embed="rId2"/>
          <a:stretch>
            <a:fillRect/>
          </a:stretch>
        </p:blipFill>
        <p:spPr>
          <a:xfrm>
            <a:off x="233984" y="2377108"/>
            <a:ext cx="4755598" cy="2998305"/>
          </a:xfrm>
          <a:prstGeom prst="rect">
            <a:avLst/>
          </a:prstGeom>
        </p:spPr>
      </p:pic>
    </p:spTree>
    <p:extLst>
      <p:ext uri="{BB962C8B-B14F-4D97-AF65-F5344CB8AC3E}">
        <p14:creationId xmlns:p14="http://schemas.microsoft.com/office/powerpoint/2010/main" val="1506527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use physical movement to re-tell a story.</a:t>
            </a:r>
            <a:endParaRPr lang="en-GB" dirty="0">
              <a:latin typeface="Sassoon Primary"/>
            </a:endParaRPr>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cs typeface="Calibri"/>
              </a:rPr>
              <a:t>Thursday 2nd May 2024</a:t>
            </a:r>
            <a:endParaRPr lang="en-GB" u="sng">
              <a:latin typeface="Sassoon Primary"/>
            </a:endParaRPr>
          </a:p>
        </p:txBody>
      </p:sp>
      <p:sp>
        <p:nvSpPr>
          <p:cNvPr id="3" name="TextBox 2">
            <a:extLst>
              <a:ext uri="{FF2B5EF4-FFF2-40B4-BE49-F238E27FC236}">
                <a16:creationId xmlns:a16="http://schemas.microsoft.com/office/drawing/2014/main" id="{C8E1DC01-BC5B-DB90-4AE0-0414135454EF}"/>
              </a:ext>
            </a:extLst>
          </p:cNvPr>
          <p:cNvSpPr txBox="1"/>
          <p:nvPr/>
        </p:nvSpPr>
        <p:spPr>
          <a:xfrm>
            <a:off x="4801705" y="1720574"/>
            <a:ext cx="727102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Sassoon Primary"/>
              </a:rPr>
              <a:t>You are about to embark on a magic red bus which can travel to anywhere in the world.</a:t>
            </a:r>
            <a:endParaRPr lang="en-US" sz="2800">
              <a:ea typeface="Calibri"/>
              <a:cs typeface="Calibri"/>
            </a:endParaRPr>
          </a:p>
          <a:p>
            <a:r>
              <a:rPr lang="en-US" sz="2800" dirty="0">
                <a:latin typeface="Sassoon Primary"/>
              </a:rPr>
              <a:t> This red bus is full of your class mates and you feel very excited to be travelling on a trip together. </a:t>
            </a:r>
            <a:endParaRPr lang="en-US" sz="2800">
              <a:latin typeface="Calibri" panose="020F0502020204030204"/>
              <a:ea typeface="Calibri" panose="020F0502020204030204"/>
              <a:cs typeface="Calibri" panose="020F0502020204030204"/>
            </a:endParaRPr>
          </a:p>
          <a:p>
            <a:r>
              <a:rPr lang="en-US" sz="2800" dirty="0">
                <a:latin typeface="Sassoon Primary"/>
              </a:rPr>
              <a:t>The bus travels through the sky, under the twinkling stars when all of a sudden Dinosaur jumps on top of the bus…</a:t>
            </a:r>
            <a:endParaRPr lang="en-US" sz="2800">
              <a:ea typeface="Calibri"/>
              <a:cs typeface="Calibri"/>
            </a:endParaRPr>
          </a:p>
        </p:txBody>
      </p:sp>
      <p:pic>
        <p:nvPicPr>
          <p:cNvPr id="6" name="Picture 5" descr="A cartoon of a red bus&#10;&#10;Description automatically generated">
            <a:extLst>
              <a:ext uri="{FF2B5EF4-FFF2-40B4-BE49-F238E27FC236}">
                <a16:creationId xmlns:a16="http://schemas.microsoft.com/office/drawing/2014/main" id="{26C70252-EBFE-272A-27FF-087AA55752B7}"/>
              </a:ext>
            </a:extLst>
          </p:cNvPr>
          <p:cNvPicPr>
            <a:picLocks noChangeAspect="1"/>
          </p:cNvPicPr>
          <p:nvPr/>
        </p:nvPicPr>
        <p:blipFill rotWithShape="1">
          <a:blip r:embed="rId2"/>
          <a:srcRect l="5047" t="1600" r="277" b="-400"/>
          <a:stretch/>
        </p:blipFill>
        <p:spPr>
          <a:xfrm>
            <a:off x="245110" y="2134221"/>
            <a:ext cx="4294600" cy="3119579"/>
          </a:xfrm>
          <a:prstGeom prst="rect">
            <a:avLst/>
          </a:prstGeom>
        </p:spPr>
      </p:pic>
    </p:spTree>
    <p:extLst>
      <p:ext uri="{BB962C8B-B14F-4D97-AF65-F5344CB8AC3E}">
        <p14:creationId xmlns:p14="http://schemas.microsoft.com/office/powerpoint/2010/main" val="3848599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use physical movement to re-tell a story.</a:t>
            </a:r>
            <a:endParaRPr lang="en-GB" dirty="0">
              <a:latin typeface="Sassoon Primary"/>
            </a:endParaRPr>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cs typeface="Calibri"/>
              </a:rPr>
              <a:t>Thursday 2nd May 2024</a:t>
            </a:r>
            <a:endParaRPr lang="en-GB" u="sng">
              <a:latin typeface="Sassoon Primary"/>
            </a:endParaRPr>
          </a:p>
        </p:txBody>
      </p:sp>
      <p:pic>
        <p:nvPicPr>
          <p:cNvPr id="2" name="Picture 1" descr="A rainbow in the sky&#10;&#10;Description automatically generated">
            <a:extLst>
              <a:ext uri="{FF2B5EF4-FFF2-40B4-BE49-F238E27FC236}">
                <a16:creationId xmlns:a16="http://schemas.microsoft.com/office/drawing/2014/main" id="{2006E22E-5E98-EF4C-A28A-9B46801AE43C}"/>
              </a:ext>
            </a:extLst>
          </p:cNvPr>
          <p:cNvPicPr>
            <a:picLocks noChangeAspect="1"/>
          </p:cNvPicPr>
          <p:nvPr/>
        </p:nvPicPr>
        <p:blipFill>
          <a:blip r:embed="rId2"/>
          <a:stretch>
            <a:fillRect/>
          </a:stretch>
        </p:blipFill>
        <p:spPr>
          <a:xfrm>
            <a:off x="546859" y="1147141"/>
            <a:ext cx="4063586" cy="2498587"/>
          </a:xfrm>
          <a:prstGeom prst="rect">
            <a:avLst/>
          </a:prstGeom>
        </p:spPr>
      </p:pic>
      <p:pic>
        <p:nvPicPr>
          <p:cNvPr id="7" name="Picture 6" descr="A puppet sitting on a machine&#10;&#10;Description automatically generated">
            <a:extLst>
              <a:ext uri="{FF2B5EF4-FFF2-40B4-BE49-F238E27FC236}">
                <a16:creationId xmlns:a16="http://schemas.microsoft.com/office/drawing/2014/main" id="{D1D10F93-6BBB-F3E0-0F7C-6A4B39E098B9}"/>
              </a:ext>
            </a:extLst>
          </p:cNvPr>
          <p:cNvPicPr>
            <a:picLocks noChangeAspect="1"/>
          </p:cNvPicPr>
          <p:nvPr/>
        </p:nvPicPr>
        <p:blipFill>
          <a:blip r:embed="rId3"/>
          <a:stretch>
            <a:fillRect/>
          </a:stretch>
        </p:blipFill>
        <p:spPr>
          <a:xfrm>
            <a:off x="1327288" y="4366523"/>
            <a:ext cx="4081946" cy="2310434"/>
          </a:xfrm>
          <a:prstGeom prst="rect">
            <a:avLst/>
          </a:prstGeom>
        </p:spPr>
      </p:pic>
      <p:pic>
        <p:nvPicPr>
          <p:cNvPr id="8" name="Picture 7">
            <a:extLst>
              <a:ext uri="{FF2B5EF4-FFF2-40B4-BE49-F238E27FC236}">
                <a16:creationId xmlns:a16="http://schemas.microsoft.com/office/drawing/2014/main" id="{BE059A11-92AB-7970-51A1-1B245C1D2CDA}"/>
              </a:ext>
            </a:extLst>
          </p:cNvPr>
          <p:cNvPicPr>
            <a:picLocks noChangeAspect="1"/>
          </p:cNvPicPr>
          <p:nvPr/>
        </p:nvPicPr>
        <p:blipFill>
          <a:blip r:embed="rId4"/>
          <a:stretch>
            <a:fillRect/>
          </a:stretch>
        </p:blipFill>
        <p:spPr>
          <a:xfrm>
            <a:off x="5738605" y="896041"/>
            <a:ext cx="3806964" cy="2757832"/>
          </a:xfrm>
          <a:prstGeom prst="rect">
            <a:avLst/>
          </a:prstGeom>
        </p:spPr>
      </p:pic>
      <p:sp>
        <p:nvSpPr>
          <p:cNvPr id="9" name="TextBox 8">
            <a:extLst>
              <a:ext uri="{FF2B5EF4-FFF2-40B4-BE49-F238E27FC236}">
                <a16:creationId xmlns:a16="http://schemas.microsoft.com/office/drawing/2014/main" id="{1720B0D3-E7EC-9343-74CD-B6B4800861F5}"/>
              </a:ext>
            </a:extLst>
          </p:cNvPr>
          <p:cNvSpPr txBox="1"/>
          <p:nvPr/>
        </p:nvSpPr>
        <p:spPr>
          <a:xfrm>
            <a:off x="6363804" y="3892826"/>
            <a:ext cx="523184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latin typeface="Sassoon Primary"/>
                <a:ea typeface="Calibri"/>
                <a:cs typeface="Calibri"/>
              </a:rPr>
              <a:t>Can you re-tell a story for your friends to re-tell through movement?</a:t>
            </a:r>
            <a:endParaRPr lang="en-GB" sz="3600" dirty="0">
              <a:latin typeface="Sassoon Primary"/>
            </a:endParaRPr>
          </a:p>
        </p:txBody>
      </p:sp>
    </p:spTree>
    <p:extLst>
      <p:ext uri="{BB962C8B-B14F-4D97-AF65-F5344CB8AC3E}">
        <p14:creationId xmlns:p14="http://schemas.microsoft.com/office/powerpoint/2010/main" val="1341013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526918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throwing with accuracy towards a target</a:t>
            </a:r>
            <a:endParaRPr lang="en-GB" sz="1400">
              <a:solidFill>
                <a:srgbClr val="000000"/>
              </a:solidFill>
              <a:latin typeface="Sassoon Primary"/>
              <a:cs typeface="Calibri"/>
            </a:endParaRPr>
          </a:p>
          <a:p>
            <a:endParaRPr lang="en-GB">
              <a:latin typeface="Sassoon Primary"/>
              <a:cs typeface="Calibri"/>
            </a:endParaRPr>
          </a:p>
        </p:txBody>
      </p:sp>
      <p:sp>
        <p:nvSpPr>
          <p:cNvPr id="5" name="TextBox 5">
            <a:extLst>
              <a:ext uri="{FF2B5EF4-FFF2-40B4-BE49-F238E27FC236}">
                <a16:creationId xmlns:a16="http://schemas.microsoft.com/office/drawing/2014/main" id="{A199A3E4-072D-352C-B77B-A06169FC64BC}"/>
              </a:ext>
            </a:extLst>
          </p:cNvPr>
          <p:cNvSpPr txBox="1"/>
          <p:nvPr/>
        </p:nvSpPr>
        <p:spPr>
          <a:xfrm>
            <a:off x="714643" y="648351"/>
            <a:ext cx="6132236" cy="1323439"/>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2 in 2 </a:t>
            </a:r>
            <a:endParaRPr lang="en-US" sz="2000">
              <a:latin typeface="Sassoon Primary"/>
              <a:cs typeface="Calibri"/>
            </a:endParaRPr>
          </a:p>
          <a:p>
            <a:pPr algn="ctr"/>
            <a:r>
              <a:rPr lang="en-US" sz="2000">
                <a:latin typeface="Sassoon Primary"/>
                <a:cs typeface="Calibri"/>
              </a:rPr>
              <a:t>What does 'warm-up- mean?</a:t>
            </a:r>
          </a:p>
          <a:p>
            <a:pPr algn="ctr"/>
            <a:r>
              <a:rPr lang="en-US" sz="2000">
                <a:latin typeface="Sassoon Primary"/>
                <a:cs typeface="Calibri"/>
              </a:rPr>
              <a:t>How could we move a ball to hit a target?</a:t>
            </a:r>
          </a:p>
          <a:p>
            <a:pPr algn="ctr"/>
            <a:endParaRPr lang="en-US" sz="2000">
              <a:latin typeface="Sassoon Primary"/>
              <a:cs typeface="Calibri"/>
            </a:endParaRPr>
          </a:p>
        </p:txBody>
      </p:sp>
      <p:pic>
        <p:nvPicPr>
          <p:cNvPr id="8" name="Picture 7">
            <a:extLst>
              <a:ext uri="{FF2B5EF4-FFF2-40B4-BE49-F238E27FC236}">
                <a16:creationId xmlns:a16="http://schemas.microsoft.com/office/drawing/2014/main" id="{A14CAC99-37D8-65F3-A0D0-7B6A79F6AA43}"/>
              </a:ext>
            </a:extLst>
          </p:cNvPr>
          <p:cNvPicPr>
            <a:picLocks noChangeAspect="1"/>
          </p:cNvPicPr>
          <p:nvPr/>
        </p:nvPicPr>
        <p:blipFill>
          <a:blip r:embed="rId2"/>
          <a:stretch>
            <a:fillRect/>
          </a:stretch>
        </p:blipFill>
        <p:spPr>
          <a:xfrm>
            <a:off x="3593681" y="2749610"/>
            <a:ext cx="6076950" cy="3463353"/>
          </a:xfrm>
          <a:prstGeom prst="rect">
            <a:avLst/>
          </a:prstGeom>
        </p:spPr>
      </p:pic>
    </p:spTree>
    <p:extLst>
      <p:ext uri="{BB962C8B-B14F-4D97-AF65-F5344CB8AC3E}">
        <p14:creationId xmlns:p14="http://schemas.microsoft.com/office/powerpoint/2010/main" val="2119759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7F305A-DA50-4B13-2BE4-87A01DEE1A70}"/>
              </a:ext>
            </a:extLst>
          </p:cNvPr>
          <p:cNvSpPr txBox="1"/>
          <p:nvPr/>
        </p:nvSpPr>
        <p:spPr>
          <a:xfrm>
            <a:off x="432447" y="725827"/>
            <a:ext cx="1131481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b="1" u="sng">
              <a:latin typeface="Sassoon Primary"/>
              <a:ea typeface="Open Sans"/>
              <a:cs typeface="Open Sans"/>
            </a:endParaRPr>
          </a:p>
          <a:p>
            <a:r>
              <a:rPr lang="en-US" sz="2400" b="1" u="sng">
                <a:latin typeface="Sassoon Primary"/>
                <a:ea typeface="Open Sans"/>
                <a:cs typeface="Open Sans"/>
              </a:rPr>
              <a:t>Beanbag balance</a:t>
            </a:r>
          </a:p>
          <a:p>
            <a:r>
              <a:rPr lang="en-US" sz="2000">
                <a:latin typeface="Comic Sans MS"/>
                <a:ea typeface="+mn-lt"/>
                <a:cs typeface="+mn-lt"/>
              </a:rPr>
              <a:t>On the signal, move around the teaching space in a variety of ways e.g. walk, sidestep, jog.</a:t>
            </a:r>
            <a:endParaRPr lang="en-US" sz="2000">
              <a:latin typeface="Comic Sans MS"/>
            </a:endParaRPr>
          </a:p>
          <a:p>
            <a:endParaRPr lang="en-US" sz="2000">
              <a:latin typeface="Comic Sans MS"/>
              <a:ea typeface="Calibri"/>
              <a:cs typeface="Calibri"/>
            </a:endParaRPr>
          </a:p>
          <a:p>
            <a:endParaRPr lang="en-US" sz="2000">
              <a:latin typeface="Comic Sans MS"/>
              <a:ea typeface="+mn-lt"/>
              <a:cs typeface="+mn-lt"/>
            </a:endParaRPr>
          </a:p>
          <a:p>
            <a:pPr algn="ctr"/>
            <a:r>
              <a:rPr lang="en-US" sz="2000">
                <a:latin typeface="Comic Sans MS"/>
                <a:ea typeface="+mn-lt"/>
                <a:cs typeface="+mn-lt"/>
              </a:rPr>
              <a:t>B     Get a beanbag and explore balancing the beanbag as you move around. </a:t>
            </a:r>
          </a:p>
          <a:p>
            <a:pPr algn="ctr"/>
            <a:endParaRPr lang="en-US" sz="2000">
              <a:latin typeface="Comic Sans MS"/>
              <a:ea typeface="+mn-lt"/>
              <a:cs typeface="+mn-lt"/>
            </a:endParaRPr>
          </a:p>
          <a:p>
            <a:pPr algn="ctr"/>
            <a:r>
              <a:rPr lang="en-US" sz="2000">
                <a:latin typeface="Comic Sans MS"/>
                <a:ea typeface="+mn-lt"/>
                <a:cs typeface="+mn-lt"/>
              </a:rPr>
              <a:t>You could try to balance the beanbag on their: head, shoulder, forearm, hand, elbow, back.</a:t>
            </a:r>
            <a:endParaRPr lang="en-US" sz="2000">
              <a:latin typeface="Comic Sans MS"/>
            </a:endParaRPr>
          </a:p>
          <a:p>
            <a:endParaRPr lang="en-US" sz="2400">
              <a:latin typeface="Sassoon Primary"/>
              <a:ea typeface="Open Sans"/>
              <a:cs typeface="Open Sans"/>
            </a:endParaRPr>
          </a:p>
        </p:txBody>
      </p:sp>
      <p:sp>
        <p:nvSpPr>
          <p:cNvPr id="4" name="TextBox 3">
            <a:extLst>
              <a:ext uri="{FF2B5EF4-FFF2-40B4-BE49-F238E27FC236}">
                <a16:creationId xmlns:a16="http://schemas.microsoft.com/office/drawing/2014/main" id="{8B62D550-75E1-2EEB-59E6-DA11732EFF53}"/>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throwing with accuracy towards a target</a:t>
            </a:r>
            <a:endParaRPr lang="en-GB" sz="1400">
              <a:solidFill>
                <a:srgbClr val="000000"/>
              </a:solidFill>
              <a:latin typeface="Sassoon Primary"/>
              <a:cs typeface="Calibri"/>
            </a:endParaRPr>
          </a:p>
          <a:p>
            <a:endParaRPr lang="en-GB">
              <a:latin typeface="Sassoon Primary"/>
              <a:cs typeface="Calibri"/>
            </a:endParaRPr>
          </a:p>
        </p:txBody>
      </p:sp>
    </p:spTree>
    <p:extLst>
      <p:ext uri="{BB962C8B-B14F-4D97-AF65-F5344CB8AC3E}">
        <p14:creationId xmlns:p14="http://schemas.microsoft.com/office/powerpoint/2010/main" val="1806616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43EFDB-52FF-57AD-A45C-360CF90E8C9F}"/>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throwing with accuracy towards a target</a:t>
            </a:r>
            <a:endParaRPr lang="en-GB" sz="1400">
              <a:solidFill>
                <a:srgbClr val="000000"/>
              </a:solidFill>
              <a:latin typeface="Sassoon Primary"/>
              <a:cs typeface="Calibri"/>
            </a:endParaRPr>
          </a:p>
          <a:p>
            <a:endParaRPr lang="en-GB">
              <a:latin typeface="Sassoon Primary"/>
              <a:cs typeface="Calibri"/>
            </a:endParaRPr>
          </a:p>
        </p:txBody>
      </p:sp>
      <p:sp>
        <p:nvSpPr>
          <p:cNvPr id="2" name="TextBox 1">
            <a:extLst>
              <a:ext uri="{FF2B5EF4-FFF2-40B4-BE49-F238E27FC236}">
                <a16:creationId xmlns:a16="http://schemas.microsoft.com/office/drawing/2014/main" id="{2B00693C-596D-B22B-E7D5-9762AD4314A7}"/>
              </a:ext>
            </a:extLst>
          </p:cNvPr>
          <p:cNvSpPr txBox="1"/>
          <p:nvPr/>
        </p:nvSpPr>
        <p:spPr>
          <a:xfrm>
            <a:off x="370115" y="1059542"/>
            <a:ext cx="11294532" cy="4262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a:latin typeface="Sassoon Primary"/>
                <a:ea typeface="Open Sans"/>
                <a:cs typeface="Open Sans"/>
              </a:rPr>
              <a:t>Moving target:</a:t>
            </a:r>
            <a:endParaRPr lang="en-US"/>
          </a:p>
          <a:p>
            <a:r>
              <a:rPr lang="en-US" sz="2000" b="1" u="sng">
                <a:latin typeface="Sassoon Primary"/>
                <a:ea typeface="Open Sans"/>
                <a:cs typeface="Open Sans"/>
              </a:rPr>
              <a:t>A</a:t>
            </a:r>
          </a:p>
          <a:p>
            <a:r>
              <a:rPr lang="en-US" sz="2000">
                <a:latin typeface="Sassoon Primary"/>
                <a:ea typeface="Open Sans"/>
                <a:cs typeface="Open Sans"/>
              </a:rPr>
              <a:t>Get in pairs with one beanbag and two cones each.</a:t>
            </a:r>
            <a:endParaRPr lang="en-US"/>
          </a:p>
          <a:p>
            <a:endParaRPr lang="en-US" sz="2000">
              <a:latin typeface="Sassoon Primary"/>
              <a:ea typeface="Open Sans"/>
              <a:cs typeface="Open Sans"/>
            </a:endParaRPr>
          </a:p>
          <a:p>
            <a:r>
              <a:rPr lang="en-US" sz="2000">
                <a:latin typeface="Sassoon Primary"/>
                <a:ea typeface="Open Sans"/>
                <a:cs typeface="Open Sans"/>
              </a:rPr>
              <a:t>Stand approx. 3-4 </a:t>
            </a:r>
            <a:r>
              <a:rPr lang="en-US" sz="2000" err="1">
                <a:latin typeface="Sassoon Primary"/>
                <a:ea typeface="Open Sans"/>
                <a:cs typeface="Open Sans"/>
              </a:rPr>
              <a:t>metres</a:t>
            </a:r>
            <a:r>
              <a:rPr lang="en-US" sz="2000">
                <a:latin typeface="Sassoon Primary"/>
                <a:ea typeface="Open Sans"/>
                <a:cs typeface="Open Sans"/>
              </a:rPr>
              <a:t> apart and place the first cone (base) by your feet and then the second cone (target) anywhere between you and your partner. </a:t>
            </a:r>
            <a:endParaRPr lang="en-US">
              <a:latin typeface="Calibri" panose="020F0502020204030204"/>
              <a:ea typeface="Calibri"/>
              <a:cs typeface="Calibri"/>
            </a:endParaRPr>
          </a:p>
          <a:p>
            <a:endParaRPr lang="en-US" sz="2000">
              <a:latin typeface="Sassoon Primary"/>
              <a:ea typeface="Open Sans"/>
              <a:cs typeface="Open Sans"/>
            </a:endParaRPr>
          </a:p>
          <a:p>
            <a:r>
              <a:rPr lang="en-US" sz="2000">
                <a:latin typeface="Sassoon Primary"/>
                <a:ea typeface="Open Sans"/>
                <a:cs typeface="Open Sans"/>
              </a:rPr>
              <a:t>Aim to throw your beanbag to hit the target cone.</a:t>
            </a:r>
            <a:endParaRPr lang="en-US">
              <a:latin typeface="Calibri" panose="020F0502020204030204"/>
              <a:ea typeface="Calibri"/>
              <a:cs typeface="Calibri"/>
            </a:endParaRPr>
          </a:p>
          <a:p>
            <a:endParaRPr lang="en-US" sz="2000">
              <a:latin typeface="Sassoon Primary"/>
              <a:ea typeface="Open Sans"/>
              <a:cs typeface="Open Sans"/>
            </a:endParaRPr>
          </a:p>
          <a:p>
            <a:r>
              <a:rPr lang="en-US" sz="2000">
                <a:latin typeface="Sassoon Primary"/>
                <a:ea typeface="Open Sans"/>
                <a:cs typeface="Open Sans"/>
              </a:rPr>
              <a:t> After you hit your cone, move it to another space between you and your partner</a:t>
            </a:r>
          </a:p>
          <a:p>
            <a:endParaRPr lang="en-US" sz="1100">
              <a:solidFill>
                <a:srgbClr val="657478"/>
              </a:solidFill>
              <a:ea typeface="+mn-lt"/>
              <a:cs typeface="+mn-lt"/>
            </a:endParaRPr>
          </a:p>
          <a:p>
            <a:endParaRPr lang="en-US" sz="2000">
              <a:solidFill>
                <a:srgbClr val="657478"/>
              </a:solidFill>
              <a:latin typeface="Comic Sans MS"/>
              <a:ea typeface="+mn-lt"/>
              <a:cs typeface="+mn-lt"/>
            </a:endParaRPr>
          </a:p>
          <a:p>
            <a:r>
              <a:rPr lang="en-US" sz="2000" b="1" u="sng">
                <a:latin typeface="Comic Sans MS"/>
                <a:ea typeface="+mn-lt"/>
                <a:cs typeface="+mn-lt"/>
              </a:rPr>
              <a:t>B</a:t>
            </a:r>
            <a:endParaRPr lang="en-US" sz="2000">
              <a:latin typeface="Comic Sans MS"/>
              <a:ea typeface="+mn-lt"/>
              <a:cs typeface="+mn-lt"/>
            </a:endParaRPr>
          </a:p>
          <a:p>
            <a:r>
              <a:rPr lang="en-US" sz="2000">
                <a:latin typeface="Comic Sans MS"/>
                <a:ea typeface="+mn-lt"/>
                <a:cs typeface="+mn-lt"/>
              </a:rPr>
              <a:t>Pupils to set their score in 1 minute for how many targets they can hit.</a:t>
            </a:r>
            <a:endParaRPr lang="en-US" sz="2000">
              <a:latin typeface="Comic Sans MS"/>
              <a:ea typeface="Calibri"/>
              <a:cs typeface="Calibri"/>
            </a:endParaRPr>
          </a:p>
        </p:txBody>
      </p:sp>
    </p:spTree>
    <p:extLst>
      <p:ext uri="{BB962C8B-B14F-4D97-AF65-F5344CB8AC3E}">
        <p14:creationId xmlns:p14="http://schemas.microsoft.com/office/powerpoint/2010/main" val="4274941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43EFDB-52FF-57AD-A45C-360CF90E8C9F}"/>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throwing with accuracy towards a target</a:t>
            </a:r>
            <a:endParaRPr lang="en-GB" sz="1400">
              <a:solidFill>
                <a:srgbClr val="000000"/>
              </a:solidFill>
              <a:latin typeface="Sassoon Primary"/>
              <a:cs typeface="Calibri"/>
            </a:endParaRPr>
          </a:p>
          <a:p>
            <a:endParaRPr lang="en-GB">
              <a:latin typeface="Sassoon Primary"/>
              <a:cs typeface="Calibri"/>
            </a:endParaRPr>
          </a:p>
        </p:txBody>
      </p:sp>
      <p:sp>
        <p:nvSpPr>
          <p:cNvPr id="2" name="TextBox 1">
            <a:extLst>
              <a:ext uri="{FF2B5EF4-FFF2-40B4-BE49-F238E27FC236}">
                <a16:creationId xmlns:a16="http://schemas.microsoft.com/office/drawing/2014/main" id="{2B00693C-596D-B22B-E7D5-9762AD4314A7}"/>
              </a:ext>
            </a:extLst>
          </p:cNvPr>
          <p:cNvSpPr txBox="1"/>
          <p:nvPr/>
        </p:nvSpPr>
        <p:spPr>
          <a:xfrm>
            <a:off x="370115" y="1059542"/>
            <a:ext cx="11294532"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a:latin typeface="Sassoon Primary"/>
                <a:ea typeface="Open Sans"/>
                <a:cs typeface="Open Sans"/>
              </a:rPr>
              <a:t>Sink the ship</a:t>
            </a:r>
          </a:p>
          <a:p>
            <a:r>
              <a:rPr lang="en-US" sz="2000">
                <a:latin typeface="Comic Sans MS"/>
                <a:ea typeface="+mn-lt"/>
                <a:cs typeface="+mn-lt"/>
              </a:rPr>
              <a:t>Work in groups of four to play 2v2. </a:t>
            </a:r>
          </a:p>
          <a:p>
            <a:endParaRPr lang="en-US" sz="2000">
              <a:latin typeface="Comic Sans MS"/>
              <a:ea typeface="+mn-lt"/>
              <a:cs typeface="+mn-lt"/>
            </a:endParaRPr>
          </a:p>
          <a:p>
            <a:r>
              <a:rPr lang="en-US" sz="2000">
                <a:latin typeface="Comic Sans MS"/>
                <a:ea typeface="+mn-lt"/>
                <a:cs typeface="+mn-lt"/>
              </a:rPr>
              <a:t>Have one beanbag each and 8 cones between them. </a:t>
            </a:r>
          </a:p>
          <a:p>
            <a:endParaRPr lang="en-US" sz="2000">
              <a:latin typeface="Comic Sans MS"/>
              <a:ea typeface="+mn-lt"/>
              <a:cs typeface="+mn-lt"/>
            </a:endParaRPr>
          </a:p>
          <a:p>
            <a:r>
              <a:rPr lang="en-US" sz="2000">
                <a:latin typeface="Comic Sans MS"/>
                <a:ea typeface="+mn-lt"/>
                <a:cs typeface="+mn-lt"/>
              </a:rPr>
              <a:t>Stand in a square 3-4 </a:t>
            </a:r>
            <a:r>
              <a:rPr lang="en-US" sz="2000" err="1">
                <a:latin typeface="Comic Sans MS"/>
                <a:ea typeface="+mn-lt"/>
                <a:cs typeface="+mn-lt"/>
              </a:rPr>
              <a:t>metres</a:t>
            </a:r>
            <a:r>
              <a:rPr lang="en-US" sz="2000">
                <a:latin typeface="Comic Sans MS"/>
                <a:ea typeface="+mn-lt"/>
                <a:cs typeface="+mn-lt"/>
              </a:rPr>
              <a:t> apart, within the square, place two sets of </a:t>
            </a:r>
            <a:r>
              <a:rPr lang="en-US" sz="2000" err="1">
                <a:latin typeface="Comic Sans MS"/>
                <a:ea typeface="+mn-lt"/>
                <a:cs typeface="+mn-lt"/>
              </a:rPr>
              <a:t>coloured</a:t>
            </a:r>
            <a:r>
              <a:rPr lang="en-US" sz="2000">
                <a:latin typeface="Comic Sans MS"/>
                <a:ea typeface="+mn-lt"/>
                <a:cs typeface="+mn-lt"/>
              </a:rPr>
              <a:t> cones.</a:t>
            </a:r>
          </a:p>
          <a:p>
            <a:endParaRPr lang="en-US" sz="2000">
              <a:latin typeface="Comic Sans MS"/>
              <a:ea typeface="+mn-lt"/>
              <a:cs typeface="+mn-lt"/>
            </a:endParaRPr>
          </a:p>
          <a:p>
            <a:r>
              <a:rPr lang="en-US" sz="2000">
                <a:latin typeface="Comic Sans MS"/>
                <a:ea typeface="+mn-lt"/>
                <a:cs typeface="+mn-lt"/>
              </a:rPr>
              <a:t>. On the signal teams compete to hit their allocated colour cones first. </a:t>
            </a:r>
          </a:p>
          <a:p>
            <a:endParaRPr lang="en-US" sz="2000">
              <a:latin typeface="Comic Sans MS"/>
              <a:ea typeface="+mn-lt"/>
              <a:cs typeface="+mn-lt"/>
            </a:endParaRPr>
          </a:p>
          <a:p>
            <a:r>
              <a:rPr lang="en-US" sz="2000">
                <a:latin typeface="Comic Sans MS"/>
                <a:ea typeface="+mn-lt"/>
                <a:cs typeface="+mn-lt"/>
              </a:rPr>
              <a:t>When they hit one of their target cones, they bring it back to their base. </a:t>
            </a:r>
            <a:endParaRPr lang="en-US" sz="2000">
              <a:latin typeface="Comic Sans MS"/>
              <a:ea typeface="Calibri"/>
              <a:cs typeface="Calibri"/>
            </a:endParaRPr>
          </a:p>
          <a:p>
            <a:endParaRPr lang="en-US" sz="2000">
              <a:latin typeface="Sassoon Primary"/>
              <a:ea typeface="Open Sans"/>
              <a:cs typeface="Open Sans"/>
            </a:endParaRPr>
          </a:p>
        </p:txBody>
      </p:sp>
      <p:pic>
        <p:nvPicPr>
          <p:cNvPr id="4" name="Picture 3" descr="A cartoon of a child and a child throwing rocks&#10;&#10;Description automatically generated">
            <a:extLst>
              <a:ext uri="{FF2B5EF4-FFF2-40B4-BE49-F238E27FC236}">
                <a16:creationId xmlns:a16="http://schemas.microsoft.com/office/drawing/2014/main" id="{44962F77-9892-9A21-6731-875A54E4E5D8}"/>
              </a:ext>
            </a:extLst>
          </p:cNvPr>
          <p:cNvPicPr>
            <a:picLocks noChangeAspect="1"/>
          </p:cNvPicPr>
          <p:nvPr/>
        </p:nvPicPr>
        <p:blipFill>
          <a:blip r:embed="rId2"/>
          <a:stretch>
            <a:fillRect/>
          </a:stretch>
        </p:blipFill>
        <p:spPr>
          <a:xfrm>
            <a:off x="4168020" y="4428440"/>
            <a:ext cx="3940626" cy="2065120"/>
          </a:xfrm>
          <a:prstGeom prst="rect">
            <a:avLst/>
          </a:prstGeom>
        </p:spPr>
      </p:pic>
    </p:spTree>
    <p:extLst>
      <p:ext uri="{BB962C8B-B14F-4D97-AF65-F5344CB8AC3E}">
        <p14:creationId xmlns:p14="http://schemas.microsoft.com/office/powerpoint/2010/main" val="2016445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EBB5936-1763-5ADB-BA70-B85062BD5082}"/>
              </a:ext>
            </a:extLst>
          </p:cNvPr>
          <p:cNvSpPr txBox="1"/>
          <p:nvPr/>
        </p:nvSpPr>
        <p:spPr>
          <a:xfrm>
            <a:off x="574761" y="1066299"/>
            <a:ext cx="1049634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latin typeface="Sassoon Primary"/>
                <a:ea typeface="Open Sans"/>
                <a:cs typeface="Open Sans"/>
              </a:rPr>
              <a:t>PLENARY</a:t>
            </a:r>
          </a:p>
          <a:p>
            <a:pPr algn="ctr"/>
            <a:r>
              <a:rPr lang="en-US" sz="2400" i="1">
                <a:latin typeface="Sassoon Primary"/>
                <a:ea typeface="Calibri"/>
                <a:cs typeface="Calibri"/>
              </a:rPr>
              <a:t>What can help throwing with accuracy towards a target?</a:t>
            </a:r>
          </a:p>
          <a:p>
            <a:pPr algn="ctr"/>
            <a:endParaRPr lang="en-US" sz="2400" i="1">
              <a:solidFill>
                <a:srgbClr val="000000"/>
              </a:solidFill>
              <a:latin typeface="Sassoon Primary"/>
              <a:ea typeface="Calibri"/>
              <a:cs typeface="Calibri"/>
            </a:endParaRPr>
          </a:p>
          <a:p>
            <a:pPr marL="342900" indent="-342900">
              <a:buFont typeface="Calibri"/>
              <a:buChar char="-"/>
            </a:pPr>
            <a:endParaRPr lang="en-US" sz="2400">
              <a:solidFill>
                <a:srgbClr val="000000"/>
              </a:solidFill>
              <a:latin typeface="Sassoon Primary"/>
              <a:ea typeface="Calibri"/>
              <a:cs typeface="Calibri"/>
            </a:endParaRPr>
          </a:p>
          <a:p>
            <a:endParaRPr lang="en-US" sz="2400">
              <a:solidFill>
                <a:srgbClr val="657478"/>
              </a:solidFill>
              <a:latin typeface="Sassoon Primary"/>
              <a:ea typeface="Calibri" panose="020F0502020204030204"/>
              <a:cs typeface="Calibri"/>
            </a:endParaRPr>
          </a:p>
          <a:p>
            <a:endParaRPr lang="en-US" sz="2400">
              <a:solidFill>
                <a:srgbClr val="6DA995"/>
              </a:solidFill>
              <a:latin typeface="Sassoon Primary"/>
              <a:ea typeface="Open Sans"/>
              <a:cs typeface="Calibri"/>
            </a:endParaRPr>
          </a:p>
          <a:p>
            <a:endParaRPr lang="en-US" sz="2400">
              <a:solidFill>
                <a:srgbClr val="6DA995"/>
              </a:solidFill>
              <a:latin typeface="Sassoon Primary"/>
              <a:ea typeface="Open Sans"/>
              <a:cs typeface="Calibri"/>
            </a:endParaRPr>
          </a:p>
          <a:p>
            <a:endParaRPr lang="en-US" sz="2400">
              <a:latin typeface="Sassoon Primary"/>
              <a:ea typeface="Open Sans"/>
              <a:cs typeface="Open Sans"/>
            </a:endParaRPr>
          </a:p>
          <a:p>
            <a:endParaRPr lang="en-US" sz="2400">
              <a:latin typeface="Sassoon Primary"/>
              <a:ea typeface="Open Sans"/>
              <a:cs typeface="Open Sans"/>
            </a:endParaRPr>
          </a:p>
        </p:txBody>
      </p:sp>
      <p:sp>
        <p:nvSpPr>
          <p:cNvPr id="4" name="TextBox 3">
            <a:extLst>
              <a:ext uri="{FF2B5EF4-FFF2-40B4-BE49-F238E27FC236}">
                <a16:creationId xmlns:a16="http://schemas.microsoft.com/office/drawing/2014/main" id="{22F171BB-CAF0-C84B-D243-6BEA2234A719}"/>
              </a:ext>
            </a:extLst>
          </p:cNvPr>
          <p:cNvSpPr txBox="1"/>
          <p:nvPr/>
        </p:nvSpPr>
        <p:spPr>
          <a:xfrm>
            <a:off x="194402" y="163291"/>
            <a:ext cx="770971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a:t>
            </a:r>
            <a:r>
              <a:rPr lang="en-GB">
                <a:latin typeface="Sassoon Primary"/>
                <a:cs typeface="Calibri"/>
              </a:rPr>
              <a:t>throwing with accuracy towards a target</a:t>
            </a:r>
            <a:endParaRPr lang="en-GB" sz="1400">
              <a:latin typeface="Sassoon Primary"/>
              <a:cs typeface="Calibri"/>
            </a:endParaRPr>
          </a:p>
        </p:txBody>
      </p:sp>
    </p:spTree>
    <p:extLst>
      <p:ext uri="{BB962C8B-B14F-4D97-AF65-F5344CB8AC3E}">
        <p14:creationId xmlns:p14="http://schemas.microsoft.com/office/powerpoint/2010/main" val="2044092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2642466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187A-7D3D-19D2-9202-2B1F43357ECF}"/>
              </a:ext>
            </a:extLst>
          </p:cNvPr>
          <p:cNvSpPr>
            <a:spLocks noGrp="1"/>
          </p:cNvSpPr>
          <p:nvPr>
            <p:ph type="title"/>
          </p:nvPr>
        </p:nvSpPr>
        <p:spPr>
          <a:xfrm>
            <a:off x="764458" y="-261681"/>
            <a:ext cx="10515600" cy="1325563"/>
          </a:xfrm>
        </p:spPr>
        <p:txBody>
          <a:bodyPr/>
          <a:lstStyle/>
          <a:p>
            <a:pPr algn="ctr"/>
            <a:r>
              <a:rPr lang="en-GB" b="1" u="sng">
                <a:latin typeface="Sassoon Primary"/>
                <a:cs typeface="Calibri Light"/>
              </a:rPr>
              <a:t>Morning Challenges</a:t>
            </a:r>
            <a:endParaRPr lang="en-GB" b="1" u="sng">
              <a:latin typeface="Sassoon Primary"/>
            </a:endParaRPr>
          </a:p>
        </p:txBody>
      </p:sp>
      <p:sp>
        <p:nvSpPr>
          <p:cNvPr id="3" name="TextBox 2">
            <a:extLst>
              <a:ext uri="{FF2B5EF4-FFF2-40B4-BE49-F238E27FC236}">
                <a16:creationId xmlns:a16="http://schemas.microsoft.com/office/drawing/2014/main" id="{DCD2A9AE-8C14-09DB-518E-15242DC61215}"/>
              </a:ext>
            </a:extLst>
          </p:cNvPr>
          <p:cNvSpPr txBox="1"/>
          <p:nvPr/>
        </p:nvSpPr>
        <p:spPr>
          <a:xfrm>
            <a:off x="415484" y="1263694"/>
            <a:ext cx="3446546"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3200" dirty="0">
                <a:latin typeface="Sassoon Primary"/>
                <a:cs typeface="Calibri" panose="020F0502020204030204"/>
              </a:rPr>
              <a:t>Name writing practise. </a:t>
            </a:r>
          </a:p>
          <a:p>
            <a:pPr marL="342900" indent="-342900">
              <a:buAutoNum type="arabicPeriod"/>
            </a:pPr>
            <a:endParaRPr lang="en-GB" sz="3200" dirty="0">
              <a:latin typeface="Sassoon Primary"/>
              <a:cs typeface="Calibri" panose="020F0502020204030204"/>
            </a:endParaRPr>
          </a:p>
          <a:p>
            <a:pPr marL="342900" indent="-342900">
              <a:buAutoNum type="arabicPeriod"/>
            </a:pPr>
            <a:r>
              <a:rPr lang="en-GB" sz="3200">
                <a:latin typeface="Sassoon Primary"/>
                <a:cs typeface="Calibri" panose="020F0502020204030204"/>
              </a:rPr>
              <a:t>Tricky word practise. </a:t>
            </a:r>
            <a:endParaRPr lang="en-GB" sz="3200" dirty="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a:p>
            <a:pPr marL="342900" indent="-342900">
              <a:buAutoNum type="arabicPeriod"/>
            </a:pPr>
            <a:r>
              <a:rPr lang="en-GB" sz="3200">
                <a:latin typeface="Sassoon Primary"/>
                <a:cs typeface="Calibri" panose="020F0502020204030204"/>
              </a:rPr>
              <a:t>Read a book</a:t>
            </a: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p:txBody>
      </p:sp>
      <p:pic>
        <p:nvPicPr>
          <p:cNvPr id="4" name="Picture 3" descr="A close up of a chart&#10;&#10;Description automatically generated">
            <a:extLst>
              <a:ext uri="{FF2B5EF4-FFF2-40B4-BE49-F238E27FC236}">
                <a16:creationId xmlns:a16="http://schemas.microsoft.com/office/drawing/2014/main" id="{C29337F7-4A23-7D7E-7083-5F7FF01C7955}"/>
              </a:ext>
            </a:extLst>
          </p:cNvPr>
          <p:cNvPicPr>
            <a:picLocks noChangeAspect="1"/>
          </p:cNvPicPr>
          <p:nvPr/>
        </p:nvPicPr>
        <p:blipFill>
          <a:blip r:embed="rId2"/>
          <a:stretch>
            <a:fillRect/>
          </a:stretch>
        </p:blipFill>
        <p:spPr>
          <a:xfrm>
            <a:off x="4046757" y="1062181"/>
            <a:ext cx="8023942" cy="4941455"/>
          </a:xfrm>
          <a:prstGeom prst="rect">
            <a:avLst/>
          </a:prstGeom>
        </p:spPr>
      </p:pic>
    </p:spTree>
    <p:extLst>
      <p:ext uri="{BB962C8B-B14F-4D97-AF65-F5344CB8AC3E}">
        <p14:creationId xmlns:p14="http://schemas.microsoft.com/office/powerpoint/2010/main" val="3445115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US"/>
              <a:t>Which of these expressions match the ten-frames?</a:t>
            </a:r>
          </a:p>
        </p:txBody>
      </p:sp>
      <p:sp>
        <p:nvSpPr>
          <p:cNvPr id="7" name="TextBox 6"/>
          <p:cNvSpPr txBox="1"/>
          <p:nvPr/>
        </p:nvSpPr>
        <p:spPr>
          <a:xfrm>
            <a:off x="446099" y="1828769"/>
            <a:ext cx="1007007" cy="523220"/>
          </a:xfrm>
          <a:prstGeom prst="rect">
            <a:avLst/>
          </a:prstGeom>
          <a:noFill/>
        </p:spPr>
        <p:txBody>
          <a:bodyPr wrap="none" rtlCol="0">
            <a:spAutoFit/>
          </a:bodyPr>
          <a:lstStyle/>
          <a:p>
            <a:r>
              <a:rPr lang="en-GB" sz="2800" b="0">
                <a:latin typeface="Cambria Math" panose="02040503050406030204" pitchFamily="18" charset="0"/>
                <a:ea typeface="Cambria Math" panose="02040503050406030204" pitchFamily="18" charset="0"/>
              </a:rPr>
              <a:t>9 + 5</a:t>
            </a:r>
            <a:endParaRPr lang="en-GB" sz="2000">
              <a:latin typeface="Cambria Math" panose="02040503050406030204" pitchFamily="18" charset="0"/>
              <a:ea typeface="Cambria Math" panose="02040503050406030204" pitchFamily="18" charset="0"/>
            </a:endParaRPr>
          </a:p>
        </p:txBody>
      </p:sp>
      <p:sp>
        <p:nvSpPr>
          <p:cNvPr id="34" name="TextBox 33"/>
          <p:cNvSpPr txBox="1"/>
          <p:nvPr/>
        </p:nvSpPr>
        <p:spPr>
          <a:xfrm>
            <a:off x="1822455" y="2876080"/>
            <a:ext cx="1205779" cy="523220"/>
          </a:xfrm>
          <a:prstGeom prst="rect">
            <a:avLst/>
          </a:prstGeom>
          <a:noFill/>
        </p:spPr>
        <p:txBody>
          <a:bodyPr wrap="none" rtlCol="0">
            <a:spAutoFit/>
          </a:bodyPr>
          <a:lstStyle/>
          <a:p>
            <a:r>
              <a:rPr lang="en-GB" sz="2800" b="0">
                <a:latin typeface="Cambria Math" panose="02040503050406030204" pitchFamily="18" charset="0"/>
                <a:ea typeface="Cambria Math" panose="02040503050406030204" pitchFamily="18" charset="0"/>
              </a:rPr>
              <a:t>10 + 4</a:t>
            </a:r>
            <a:endParaRPr lang="en-GB" sz="2800">
              <a:latin typeface="Cambria Math" panose="02040503050406030204" pitchFamily="18" charset="0"/>
              <a:ea typeface="Cambria Math" panose="02040503050406030204" pitchFamily="18" charset="0"/>
            </a:endParaRPr>
          </a:p>
        </p:txBody>
      </p:sp>
      <p:sp>
        <p:nvSpPr>
          <p:cNvPr id="35" name="TextBox 34"/>
          <p:cNvSpPr txBox="1"/>
          <p:nvPr/>
        </p:nvSpPr>
        <p:spPr>
          <a:xfrm>
            <a:off x="815448" y="4100377"/>
            <a:ext cx="1007007" cy="523220"/>
          </a:xfrm>
          <a:prstGeom prst="rect">
            <a:avLst/>
          </a:prstGeom>
          <a:noFill/>
        </p:spPr>
        <p:txBody>
          <a:bodyPr wrap="none" rtlCol="0">
            <a:spAutoFit/>
          </a:bodyPr>
          <a:lstStyle/>
          <a:p>
            <a:r>
              <a:rPr lang="en-GB" sz="2800" b="0">
                <a:latin typeface="Cambria Math" panose="02040503050406030204" pitchFamily="18" charset="0"/>
                <a:ea typeface="Cambria Math" panose="02040503050406030204" pitchFamily="18" charset="0"/>
              </a:rPr>
              <a:t>8 + 6</a:t>
            </a:r>
            <a:endParaRPr lang="en-GB" sz="2000">
              <a:latin typeface="Cambria Math" panose="02040503050406030204" pitchFamily="18" charset="0"/>
              <a:ea typeface="Cambria Math" panose="02040503050406030204" pitchFamily="18" charset="0"/>
            </a:endParaRPr>
          </a:p>
        </p:txBody>
      </p:sp>
      <p:sp>
        <p:nvSpPr>
          <p:cNvPr id="36" name="TextBox 35"/>
          <p:cNvSpPr txBox="1"/>
          <p:nvPr/>
        </p:nvSpPr>
        <p:spPr>
          <a:xfrm>
            <a:off x="2311177" y="5138439"/>
            <a:ext cx="1007007" cy="523220"/>
          </a:xfrm>
          <a:prstGeom prst="rect">
            <a:avLst/>
          </a:prstGeom>
          <a:noFill/>
        </p:spPr>
        <p:txBody>
          <a:bodyPr wrap="none" rtlCol="0">
            <a:spAutoFit/>
          </a:bodyPr>
          <a:lstStyle/>
          <a:p>
            <a:r>
              <a:rPr lang="en-GB" sz="2800" b="0">
                <a:latin typeface="Cambria Math" panose="02040503050406030204" pitchFamily="18" charset="0"/>
                <a:ea typeface="Cambria Math" panose="02040503050406030204" pitchFamily="18" charset="0"/>
              </a:rPr>
              <a:t>7 + 7</a:t>
            </a:r>
            <a:endParaRPr lang="en-GB">
              <a:latin typeface="Cambria Math" panose="02040503050406030204" pitchFamily="18" charset="0"/>
              <a:ea typeface="Cambria Math" panose="02040503050406030204" pitchFamily="18" charset="0"/>
            </a:endParaRPr>
          </a:p>
        </p:txBody>
      </p:sp>
      <p:sp>
        <p:nvSpPr>
          <p:cNvPr id="37" name="TextBox 36"/>
          <p:cNvSpPr txBox="1"/>
          <p:nvPr/>
        </p:nvSpPr>
        <p:spPr>
          <a:xfrm>
            <a:off x="9102090" y="1928580"/>
            <a:ext cx="1007007" cy="523220"/>
          </a:xfrm>
          <a:prstGeom prst="rect">
            <a:avLst/>
          </a:prstGeom>
          <a:noFill/>
        </p:spPr>
        <p:txBody>
          <a:bodyPr wrap="none" rtlCol="0">
            <a:spAutoFit/>
          </a:bodyPr>
          <a:lstStyle/>
          <a:p>
            <a:r>
              <a:rPr lang="en-GB" sz="2800" b="0">
                <a:latin typeface="Cambria Math" panose="02040503050406030204" pitchFamily="18" charset="0"/>
                <a:ea typeface="Cambria Math" panose="02040503050406030204" pitchFamily="18" charset="0"/>
              </a:rPr>
              <a:t>6 + 8</a:t>
            </a:r>
            <a:endParaRPr lang="en-GB">
              <a:latin typeface="Cambria Math" panose="02040503050406030204" pitchFamily="18" charset="0"/>
              <a:ea typeface="Cambria Math" panose="02040503050406030204" pitchFamily="18" charset="0"/>
            </a:endParaRPr>
          </a:p>
        </p:txBody>
      </p:sp>
      <p:sp>
        <p:nvSpPr>
          <p:cNvPr id="38" name="TextBox 37"/>
          <p:cNvSpPr txBox="1"/>
          <p:nvPr/>
        </p:nvSpPr>
        <p:spPr>
          <a:xfrm>
            <a:off x="7717893" y="3128543"/>
            <a:ext cx="1007007" cy="523220"/>
          </a:xfrm>
          <a:prstGeom prst="rect">
            <a:avLst/>
          </a:prstGeom>
          <a:noFill/>
        </p:spPr>
        <p:txBody>
          <a:bodyPr wrap="none" rtlCol="0">
            <a:spAutoFit/>
          </a:bodyPr>
          <a:lstStyle/>
          <a:p>
            <a:r>
              <a:rPr lang="en-GB" sz="2800" b="0">
                <a:latin typeface="Cambria Math" panose="02040503050406030204" pitchFamily="18" charset="0"/>
                <a:ea typeface="Cambria Math" panose="02040503050406030204" pitchFamily="18" charset="0"/>
              </a:rPr>
              <a:t>5 + 9</a:t>
            </a:r>
            <a:endParaRPr lang="en-GB">
              <a:latin typeface="Cambria Math" panose="02040503050406030204" pitchFamily="18" charset="0"/>
              <a:ea typeface="Cambria Math" panose="02040503050406030204" pitchFamily="18" charset="0"/>
            </a:endParaRPr>
          </a:p>
        </p:txBody>
      </p:sp>
      <p:sp>
        <p:nvSpPr>
          <p:cNvPr id="39" name="TextBox 38"/>
          <p:cNvSpPr txBox="1"/>
          <p:nvPr/>
        </p:nvSpPr>
        <p:spPr>
          <a:xfrm>
            <a:off x="8786443" y="4475943"/>
            <a:ext cx="1205779" cy="523220"/>
          </a:xfrm>
          <a:prstGeom prst="rect">
            <a:avLst/>
          </a:prstGeom>
          <a:noFill/>
        </p:spPr>
        <p:txBody>
          <a:bodyPr wrap="none" rtlCol="0">
            <a:spAutoFit/>
          </a:bodyPr>
          <a:lstStyle/>
          <a:p>
            <a:r>
              <a:rPr lang="en-GB" sz="2800" b="0">
                <a:latin typeface="Cambria Math" panose="02040503050406030204" pitchFamily="18" charset="0"/>
                <a:ea typeface="Cambria Math" panose="02040503050406030204" pitchFamily="18" charset="0"/>
              </a:rPr>
              <a:t>4 + 10</a:t>
            </a:r>
            <a:endParaRPr lang="en-GB" sz="2800">
              <a:latin typeface="Cambria Math" panose="02040503050406030204" pitchFamily="18" charset="0"/>
              <a:ea typeface="Cambria Math" panose="02040503050406030204" pitchFamily="18" charset="0"/>
            </a:endParaRPr>
          </a:p>
        </p:txBody>
      </p:sp>
      <p:graphicFrame>
        <p:nvGraphicFramePr>
          <p:cNvPr id="41" name="Table 11">
            <a:extLst>
              <a:ext uri="{FF2B5EF4-FFF2-40B4-BE49-F238E27FC236}">
                <a16:creationId xmlns:a16="http://schemas.microsoft.com/office/drawing/2014/main" id="{7AD613B3-9445-4E4A-A9E3-5FE8F7EAC688}"/>
              </a:ext>
            </a:extLst>
          </p:cNvPr>
          <p:cNvGraphicFramePr>
            <a:graphicFrameLocks noGrp="1"/>
          </p:cNvGraphicFramePr>
          <p:nvPr/>
        </p:nvGraphicFramePr>
        <p:xfrm>
          <a:off x="3854988" y="1629000"/>
          <a:ext cx="1440000" cy="3600000"/>
        </p:xfrm>
        <a:graphic>
          <a:graphicData uri="http://schemas.openxmlformats.org/drawingml/2006/table">
            <a:tbl>
              <a:tblPr firstRow="1" bandRow="1"/>
              <a:tblGrid>
                <a:gridCol w="720000">
                  <a:extLst>
                    <a:ext uri="{9D8B030D-6E8A-4147-A177-3AD203B41FA5}">
                      <a16:colId xmlns:a16="http://schemas.microsoft.com/office/drawing/2014/main" val="4099382615"/>
                    </a:ext>
                  </a:extLst>
                </a:gridCol>
                <a:gridCol w="720000">
                  <a:extLst>
                    <a:ext uri="{9D8B030D-6E8A-4147-A177-3AD203B41FA5}">
                      <a16:colId xmlns:a16="http://schemas.microsoft.com/office/drawing/2014/main" val="1706909209"/>
                    </a:ext>
                  </a:extLst>
                </a:gridCol>
              </a:tblGrid>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920261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0918493"/>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991278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7558246"/>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517562"/>
                  </a:ext>
                </a:extLst>
              </a:tr>
            </a:tbl>
          </a:graphicData>
        </a:graphic>
      </p:graphicFrame>
      <p:sp>
        <p:nvSpPr>
          <p:cNvPr id="2" name="Google Shape;489;p20">
            <a:extLst>
              <a:ext uri="{FF2B5EF4-FFF2-40B4-BE49-F238E27FC236}">
                <a16:creationId xmlns:a16="http://schemas.microsoft.com/office/drawing/2014/main" id="{1C0C2DE4-E447-ABE1-04E8-46CC7555927D}"/>
              </a:ext>
            </a:extLst>
          </p:cNvPr>
          <p:cNvSpPr>
            <a:spLocks noChangeAspect="1"/>
          </p:cNvSpPr>
          <p:nvPr/>
        </p:nvSpPr>
        <p:spPr>
          <a:xfrm>
            <a:off x="3987675" y="1758093"/>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Google Shape;489;p20">
            <a:extLst>
              <a:ext uri="{FF2B5EF4-FFF2-40B4-BE49-F238E27FC236}">
                <a16:creationId xmlns:a16="http://schemas.microsoft.com/office/drawing/2014/main" id="{512D5EFA-C088-CF02-58C0-D08FFB0CB15B}"/>
              </a:ext>
            </a:extLst>
          </p:cNvPr>
          <p:cNvSpPr>
            <a:spLocks noChangeAspect="1"/>
          </p:cNvSpPr>
          <p:nvPr/>
        </p:nvSpPr>
        <p:spPr>
          <a:xfrm>
            <a:off x="3987675" y="2478707"/>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489;p20">
            <a:extLst>
              <a:ext uri="{FF2B5EF4-FFF2-40B4-BE49-F238E27FC236}">
                <a16:creationId xmlns:a16="http://schemas.microsoft.com/office/drawing/2014/main" id="{E4A86453-E3E6-6F5C-DB52-A127B81B5684}"/>
              </a:ext>
            </a:extLst>
          </p:cNvPr>
          <p:cNvSpPr>
            <a:spLocks noChangeAspect="1"/>
          </p:cNvSpPr>
          <p:nvPr/>
        </p:nvSpPr>
        <p:spPr>
          <a:xfrm>
            <a:off x="3987675" y="3199321"/>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 name="Google Shape;489;p20">
            <a:extLst>
              <a:ext uri="{FF2B5EF4-FFF2-40B4-BE49-F238E27FC236}">
                <a16:creationId xmlns:a16="http://schemas.microsoft.com/office/drawing/2014/main" id="{3D3CD065-08C4-34B2-EA93-AA65CB8C6AEE}"/>
              </a:ext>
            </a:extLst>
          </p:cNvPr>
          <p:cNvSpPr>
            <a:spLocks noChangeAspect="1"/>
          </p:cNvSpPr>
          <p:nvPr/>
        </p:nvSpPr>
        <p:spPr>
          <a:xfrm>
            <a:off x="3987675" y="3919935"/>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 name="Google Shape;489;p20">
            <a:extLst>
              <a:ext uri="{FF2B5EF4-FFF2-40B4-BE49-F238E27FC236}">
                <a16:creationId xmlns:a16="http://schemas.microsoft.com/office/drawing/2014/main" id="{32434918-9574-2F27-076E-BEE5D5AB34BF}"/>
              </a:ext>
            </a:extLst>
          </p:cNvPr>
          <p:cNvSpPr>
            <a:spLocks noChangeAspect="1"/>
          </p:cNvSpPr>
          <p:nvPr/>
        </p:nvSpPr>
        <p:spPr>
          <a:xfrm>
            <a:off x="3987675" y="4640548"/>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489;p20">
            <a:extLst>
              <a:ext uri="{FF2B5EF4-FFF2-40B4-BE49-F238E27FC236}">
                <a16:creationId xmlns:a16="http://schemas.microsoft.com/office/drawing/2014/main" id="{E0ACD0D9-61FD-8487-B264-7A973B561A13}"/>
              </a:ext>
            </a:extLst>
          </p:cNvPr>
          <p:cNvSpPr>
            <a:spLocks noChangeAspect="1"/>
          </p:cNvSpPr>
          <p:nvPr/>
        </p:nvSpPr>
        <p:spPr>
          <a:xfrm>
            <a:off x="4705739" y="1763970"/>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489;p20">
            <a:extLst>
              <a:ext uri="{FF2B5EF4-FFF2-40B4-BE49-F238E27FC236}">
                <a16:creationId xmlns:a16="http://schemas.microsoft.com/office/drawing/2014/main" id="{74122247-F477-4160-603A-BB83D6C3F681}"/>
              </a:ext>
            </a:extLst>
          </p:cNvPr>
          <p:cNvSpPr>
            <a:spLocks noChangeAspect="1"/>
          </p:cNvSpPr>
          <p:nvPr/>
        </p:nvSpPr>
        <p:spPr>
          <a:xfrm>
            <a:off x="4705739" y="2484584"/>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 name="Google Shape;489;p20">
            <a:extLst>
              <a:ext uri="{FF2B5EF4-FFF2-40B4-BE49-F238E27FC236}">
                <a16:creationId xmlns:a16="http://schemas.microsoft.com/office/drawing/2014/main" id="{98127C99-FFE7-8D25-2EAC-3C74C2D3B2FD}"/>
              </a:ext>
            </a:extLst>
          </p:cNvPr>
          <p:cNvSpPr>
            <a:spLocks noChangeAspect="1"/>
          </p:cNvSpPr>
          <p:nvPr/>
        </p:nvSpPr>
        <p:spPr>
          <a:xfrm>
            <a:off x="4705739" y="3205198"/>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 name="Google Shape;489;p20">
            <a:extLst>
              <a:ext uri="{FF2B5EF4-FFF2-40B4-BE49-F238E27FC236}">
                <a16:creationId xmlns:a16="http://schemas.microsoft.com/office/drawing/2014/main" id="{4097CDCC-730D-3531-074A-AF18CD4924E9}"/>
              </a:ext>
            </a:extLst>
          </p:cNvPr>
          <p:cNvSpPr>
            <a:spLocks noChangeAspect="1"/>
          </p:cNvSpPr>
          <p:nvPr/>
        </p:nvSpPr>
        <p:spPr>
          <a:xfrm>
            <a:off x="4705739" y="3925812"/>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 name="Google Shape;489;p20">
            <a:extLst>
              <a:ext uri="{FF2B5EF4-FFF2-40B4-BE49-F238E27FC236}">
                <a16:creationId xmlns:a16="http://schemas.microsoft.com/office/drawing/2014/main" id="{AE4BDC24-A1A1-1284-C4EE-491961E2576F}"/>
              </a:ext>
            </a:extLst>
          </p:cNvPr>
          <p:cNvSpPr>
            <a:spLocks noChangeAspect="1"/>
          </p:cNvSpPr>
          <p:nvPr/>
        </p:nvSpPr>
        <p:spPr>
          <a:xfrm>
            <a:off x="4705739" y="4646425"/>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18" name="Table 11">
            <a:extLst>
              <a:ext uri="{FF2B5EF4-FFF2-40B4-BE49-F238E27FC236}">
                <a16:creationId xmlns:a16="http://schemas.microsoft.com/office/drawing/2014/main" id="{EF13755D-041A-C09E-2FF5-A5E5F7EDCCC7}"/>
              </a:ext>
            </a:extLst>
          </p:cNvPr>
          <p:cNvGraphicFramePr>
            <a:graphicFrameLocks noGrp="1"/>
          </p:cNvGraphicFramePr>
          <p:nvPr/>
        </p:nvGraphicFramePr>
        <p:xfrm>
          <a:off x="5607395" y="1629000"/>
          <a:ext cx="1440000" cy="3600000"/>
        </p:xfrm>
        <a:graphic>
          <a:graphicData uri="http://schemas.openxmlformats.org/drawingml/2006/table">
            <a:tbl>
              <a:tblPr firstRow="1" bandRow="1"/>
              <a:tblGrid>
                <a:gridCol w="720000">
                  <a:extLst>
                    <a:ext uri="{9D8B030D-6E8A-4147-A177-3AD203B41FA5}">
                      <a16:colId xmlns:a16="http://schemas.microsoft.com/office/drawing/2014/main" val="4099382615"/>
                    </a:ext>
                  </a:extLst>
                </a:gridCol>
                <a:gridCol w="720000">
                  <a:extLst>
                    <a:ext uri="{9D8B030D-6E8A-4147-A177-3AD203B41FA5}">
                      <a16:colId xmlns:a16="http://schemas.microsoft.com/office/drawing/2014/main" val="1706909209"/>
                    </a:ext>
                  </a:extLst>
                </a:gridCol>
              </a:tblGrid>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920261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0918493"/>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9912781"/>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7558246"/>
                  </a:ext>
                </a:extLst>
              </a:tr>
              <a:tr h="720000">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latin typeface="Century Gothic" panose="020B0502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517562"/>
                  </a:ext>
                </a:extLst>
              </a:tr>
            </a:tbl>
          </a:graphicData>
        </a:graphic>
      </p:graphicFrame>
      <p:sp>
        <p:nvSpPr>
          <p:cNvPr id="19" name="Google Shape;489;p20">
            <a:extLst>
              <a:ext uri="{FF2B5EF4-FFF2-40B4-BE49-F238E27FC236}">
                <a16:creationId xmlns:a16="http://schemas.microsoft.com/office/drawing/2014/main" id="{6FF4B267-A5F9-D466-DFBF-8C969C81E130}"/>
              </a:ext>
            </a:extLst>
          </p:cNvPr>
          <p:cNvSpPr>
            <a:spLocks noChangeAspect="1"/>
          </p:cNvSpPr>
          <p:nvPr/>
        </p:nvSpPr>
        <p:spPr>
          <a:xfrm>
            <a:off x="5740082" y="1758093"/>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 name="Google Shape;489;p20">
            <a:extLst>
              <a:ext uri="{FF2B5EF4-FFF2-40B4-BE49-F238E27FC236}">
                <a16:creationId xmlns:a16="http://schemas.microsoft.com/office/drawing/2014/main" id="{869E6189-2000-2E19-89D0-EC07D238EB83}"/>
              </a:ext>
            </a:extLst>
          </p:cNvPr>
          <p:cNvSpPr>
            <a:spLocks noChangeAspect="1"/>
          </p:cNvSpPr>
          <p:nvPr/>
        </p:nvSpPr>
        <p:spPr>
          <a:xfrm>
            <a:off x="5740082" y="2478707"/>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 name="Google Shape;489;p20">
            <a:extLst>
              <a:ext uri="{FF2B5EF4-FFF2-40B4-BE49-F238E27FC236}">
                <a16:creationId xmlns:a16="http://schemas.microsoft.com/office/drawing/2014/main" id="{948F80BB-C0DB-B697-2526-DE14C785EA76}"/>
              </a:ext>
            </a:extLst>
          </p:cNvPr>
          <p:cNvSpPr>
            <a:spLocks noChangeAspect="1"/>
          </p:cNvSpPr>
          <p:nvPr/>
        </p:nvSpPr>
        <p:spPr>
          <a:xfrm>
            <a:off x="6458146" y="1763970"/>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 name="Google Shape;489;p20">
            <a:extLst>
              <a:ext uri="{FF2B5EF4-FFF2-40B4-BE49-F238E27FC236}">
                <a16:creationId xmlns:a16="http://schemas.microsoft.com/office/drawing/2014/main" id="{515A7FDB-1658-6210-BBE9-168B4BA6222F}"/>
              </a:ext>
            </a:extLst>
          </p:cNvPr>
          <p:cNvSpPr>
            <a:spLocks noChangeAspect="1"/>
          </p:cNvSpPr>
          <p:nvPr/>
        </p:nvSpPr>
        <p:spPr>
          <a:xfrm>
            <a:off x="6458146" y="2484584"/>
            <a:ext cx="458887" cy="460562"/>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 name="TextBox 1">
            <a:extLst>
              <a:ext uri="{FF2B5EF4-FFF2-40B4-BE49-F238E27FC236}">
                <a16:creationId xmlns:a16="http://schemas.microsoft.com/office/drawing/2014/main" id="{15545DE8-0219-E3F5-A204-1C0502CD4178}"/>
              </a:ext>
            </a:extLst>
          </p:cNvPr>
          <p:cNvSpPr txBox="1"/>
          <p:nvPr/>
        </p:nvSpPr>
        <p:spPr>
          <a:xfrm>
            <a:off x="11194967" y="1323604"/>
            <a:ext cx="828798" cy="1938992"/>
          </a:xfrm>
          <a:prstGeom prst="rect">
            <a:avLst/>
          </a:prstGeom>
          <a:solidFill>
            <a:schemeClr val="accent1">
              <a:lumMod val="60000"/>
              <a:lumOff val="4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a:solidFill>
                  <a:schemeClr val="bg1"/>
                </a:solidFill>
                <a:latin typeface="Sassoon Primary"/>
                <a:ea typeface="Calibri"/>
                <a:cs typeface="Calibri"/>
              </a:rPr>
              <a:t>3 in 3</a:t>
            </a:r>
            <a:endParaRPr lang="en-GB" sz="4000">
              <a:solidFill>
                <a:schemeClr val="bg1"/>
              </a:solidFill>
              <a:latin typeface="Sassoon Primary"/>
            </a:endParaRPr>
          </a:p>
        </p:txBody>
      </p:sp>
    </p:spTree>
    <p:extLst>
      <p:ext uri="{BB962C8B-B14F-4D97-AF65-F5344CB8AC3E}">
        <p14:creationId xmlns:p14="http://schemas.microsoft.com/office/powerpoint/2010/main" val="3552525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00855F-9AB4-53B7-E6F3-914618C0553B}"/>
              </a:ext>
            </a:extLst>
          </p:cNvPr>
          <p:cNvSpPr>
            <a:spLocks noGrp="1"/>
          </p:cNvSpPr>
          <p:nvPr>
            <p:ph type="title"/>
          </p:nvPr>
        </p:nvSpPr>
        <p:spPr/>
        <p:txBody>
          <a:bodyPr/>
          <a:lstStyle/>
          <a:p>
            <a:r>
              <a:rPr lang="en-US" sz="2200">
                <a:latin typeface="Century Gothic"/>
                <a:cs typeface="Century Gothic"/>
              </a:rPr>
              <a:t>To add ones to a 2-digit number with regrouping</a:t>
            </a:r>
            <a:endParaRPr lang="en-GB"/>
          </a:p>
        </p:txBody>
      </p:sp>
      <p:sp>
        <p:nvSpPr>
          <p:cNvPr id="8" name="Star: 5 Points 7">
            <a:extLst>
              <a:ext uri="{FF2B5EF4-FFF2-40B4-BE49-F238E27FC236}">
                <a16:creationId xmlns:a16="http://schemas.microsoft.com/office/drawing/2014/main" id="{CAE3CB7E-38A6-4F8D-A1E6-D405E43ECEB1}"/>
              </a:ext>
            </a:extLst>
          </p:cNvPr>
          <p:cNvSpPr/>
          <p:nvPr/>
        </p:nvSpPr>
        <p:spPr>
          <a:xfrm>
            <a:off x="4972404" y="152925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0" name="Star: 5 Points 9">
            <a:extLst>
              <a:ext uri="{FF2B5EF4-FFF2-40B4-BE49-F238E27FC236}">
                <a16:creationId xmlns:a16="http://schemas.microsoft.com/office/drawing/2014/main" id="{A727E20B-A05A-4A07-9C4E-FA02DA600BF9}"/>
              </a:ext>
            </a:extLst>
          </p:cNvPr>
          <p:cNvSpPr/>
          <p:nvPr/>
        </p:nvSpPr>
        <p:spPr>
          <a:xfrm>
            <a:off x="9339107" y="1640014"/>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1" name="Star: 5 Points 10">
            <a:extLst>
              <a:ext uri="{FF2B5EF4-FFF2-40B4-BE49-F238E27FC236}">
                <a16:creationId xmlns:a16="http://schemas.microsoft.com/office/drawing/2014/main" id="{6B96B244-4919-4FE5-916A-C02C084E0BCF}"/>
              </a:ext>
            </a:extLst>
          </p:cNvPr>
          <p:cNvSpPr/>
          <p:nvPr/>
        </p:nvSpPr>
        <p:spPr>
          <a:xfrm>
            <a:off x="5039214" y="3750497"/>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2" name="Star: 5 Points 8">
            <a:extLst>
              <a:ext uri="{FF2B5EF4-FFF2-40B4-BE49-F238E27FC236}">
                <a16:creationId xmlns:a16="http://schemas.microsoft.com/office/drawing/2014/main" id="{82265CE6-8C2B-4289-85E8-95F1B3AEE60F}"/>
              </a:ext>
            </a:extLst>
          </p:cNvPr>
          <p:cNvSpPr/>
          <p:nvPr/>
        </p:nvSpPr>
        <p:spPr>
          <a:xfrm>
            <a:off x="1006103" y="3822935"/>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5" name="Star: 5 Points 9">
            <a:extLst>
              <a:ext uri="{FF2B5EF4-FFF2-40B4-BE49-F238E27FC236}">
                <a16:creationId xmlns:a16="http://schemas.microsoft.com/office/drawing/2014/main" id="{A727E20B-A05A-4A07-9C4E-FA02DA600BF9}"/>
              </a:ext>
            </a:extLst>
          </p:cNvPr>
          <p:cNvSpPr/>
          <p:nvPr/>
        </p:nvSpPr>
        <p:spPr>
          <a:xfrm>
            <a:off x="8821947" y="3665765"/>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5" name="Content Placeholder 2">
            <a:extLst>
              <a:ext uri="{FF2B5EF4-FFF2-40B4-BE49-F238E27FC236}">
                <a16:creationId xmlns:a16="http://schemas.microsoft.com/office/drawing/2014/main" id="{BC32F106-B487-5B5B-78D3-69B1731C19BC}"/>
              </a:ext>
            </a:extLst>
          </p:cNvPr>
          <p:cNvSpPr txBox="1">
            <a:spLocks/>
          </p:cNvSpPr>
          <p:nvPr/>
        </p:nvSpPr>
        <p:spPr>
          <a:xfrm>
            <a:off x="1844480" y="4907929"/>
            <a:ext cx="2038204"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ones</a:t>
            </a:r>
          </a:p>
        </p:txBody>
      </p:sp>
      <p:sp>
        <p:nvSpPr>
          <p:cNvPr id="6" name="Content Placeholder 2">
            <a:extLst>
              <a:ext uri="{FF2B5EF4-FFF2-40B4-BE49-F238E27FC236}">
                <a16:creationId xmlns:a16="http://schemas.microsoft.com/office/drawing/2014/main" id="{2454B4D6-587A-99BF-3BA0-057C39A59BD3}"/>
              </a:ext>
            </a:extLst>
          </p:cNvPr>
          <p:cNvSpPr txBox="1">
            <a:spLocks/>
          </p:cNvSpPr>
          <p:nvPr/>
        </p:nvSpPr>
        <p:spPr>
          <a:xfrm>
            <a:off x="6128499" y="1617741"/>
            <a:ext cx="2693448"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‘Make ten’</a:t>
            </a:r>
          </a:p>
        </p:txBody>
      </p:sp>
      <p:sp>
        <p:nvSpPr>
          <p:cNvPr id="17" name="Content Placeholder 2">
            <a:extLst>
              <a:ext uri="{FF2B5EF4-FFF2-40B4-BE49-F238E27FC236}">
                <a16:creationId xmlns:a16="http://schemas.microsoft.com/office/drawing/2014/main" id="{8C44A958-5458-8781-CC6F-60CADA9DE066}"/>
              </a:ext>
            </a:extLst>
          </p:cNvPr>
          <p:cNvSpPr txBox="1">
            <a:spLocks/>
          </p:cNvSpPr>
          <p:nvPr/>
        </p:nvSpPr>
        <p:spPr>
          <a:xfrm>
            <a:off x="5144348" y="5727442"/>
            <a:ext cx="2204418"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Dienes</a:t>
            </a:r>
          </a:p>
        </p:txBody>
      </p:sp>
      <p:sp>
        <p:nvSpPr>
          <p:cNvPr id="18" name="Content Placeholder 2">
            <a:extLst>
              <a:ext uri="{FF2B5EF4-FFF2-40B4-BE49-F238E27FC236}">
                <a16:creationId xmlns:a16="http://schemas.microsoft.com/office/drawing/2014/main" id="{EF68C8BF-4092-DA80-5579-4F23D6BA1DCC}"/>
              </a:ext>
            </a:extLst>
          </p:cNvPr>
          <p:cNvSpPr txBox="1">
            <a:spLocks/>
          </p:cNvSpPr>
          <p:nvPr/>
        </p:nvSpPr>
        <p:spPr>
          <a:xfrm>
            <a:off x="2040424" y="2951762"/>
            <a:ext cx="3684521"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group of ten	</a:t>
            </a:r>
          </a:p>
        </p:txBody>
      </p:sp>
      <p:sp>
        <p:nvSpPr>
          <p:cNvPr id="19" name="Content Placeholder 2">
            <a:extLst>
              <a:ext uri="{FF2B5EF4-FFF2-40B4-BE49-F238E27FC236}">
                <a16:creationId xmlns:a16="http://schemas.microsoft.com/office/drawing/2014/main" id="{BF7CF474-894B-4F5D-16AD-8941657E0DE4}"/>
              </a:ext>
            </a:extLst>
          </p:cNvPr>
          <p:cNvSpPr txBox="1">
            <a:spLocks/>
          </p:cNvSpPr>
          <p:nvPr/>
        </p:nvSpPr>
        <p:spPr>
          <a:xfrm>
            <a:off x="6246557" y="4270763"/>
            <a:ext cx="228162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regroup	</a:t>
            </a:r>
          </a:p>
        </p:txBody>
      </p:sp>
      <p:sp>
        <p:nvSpPr>
          <p:cNvPr id="20" name="Content Placeholder 2">
            <a:extLst>
              <a:ext uri="{FF2B5EF4-FFF2-40B4-BE49-F238E27FC236}">
                <a16:creationId xmlns:a16="http://schemas.microsoft.com/office/drawing/2014/main" id="{3E66EA62-C558-7A50-C2E1-66A1E33E790C}"/>
              </a:ext>
            </a:extLst>
          </p:cNvPr>
          <p:cNvSpPr txBox="1">
            <a:spLocks/>
          </p:cNvSpPr>
          <p:nvPr/>
        </p:nvSpPr>
        <p:spPr>
          <a:xfrm>
            <a:off x="1079200" y="1503349"/>
            <a:ext cx="1951679"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add	</a:t>
            </a:r>
          </a:p>
        </p:txBody>
      </p:sp>
    </p:spTree>
    <p:extLst>
      <p:ext uri="{BB962C8B-B14F-4D97-AF65-F5344CB8AC3E}">
        <p14:creationId xmlns:p14="http://schemas.microsoft.com/office/powerpoint/2010/main" val="861382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Which of these have a value greater than ten?</a:t>
            </a:r>
          </a:p>
        </p:txBody>
      </p:sp>
      <p:sp>
        <p:nvSpPr>
          <p:cNvPr id="4" name="Text Placeholder 3"/>
          <p:cNvSpPr>
            <a:spLocks noGrp="1"/>
          </p:cNvSpPr>
          <p:nvPr>
            <p:ph type="body" sz="quarter" idx="10"/>
          </p:nvPr>
        </p:nvSpPr>
        <p:spPr>
          <a:xfrm>
            <a:off x="219075" y="1166400"/>
            <a:ext cx="10606088" cy="523220"/>
          </a:xfrm>
        </p:spPr>
        <p:txBody>
          <a:bodyPr/>
          <a:lstStyle/>
          <a:p>
            <a:r>
              <a:rPr lang="en-GB"/>
              <a:t>How do you know?</a:t>
            </a:r>
          </a:p>
        </p:txBody>
      </p:sp>
      <p:sp>
        <p:nvSpPr>
          <p:cNvPr id="16" name="Rectangle: Rounded Corners 15">
            <a:extLst>
              <a:ext uri="{FF2B5EF4-FFF2-40B4-BE49-F238E27FC236}">
                <a16:creationId xmlns:a16="http://schemas.microsoft.com/office/drawing/2014/main" id="{73BB27D2-8AF9-BCB6-A1D9-945A9EABF3C7}"/>
              </a:ext>
            </a:extLst>
          </p:cNvPr>
          <p:cNvSpPr/>
          <p:nvPr/>
        </p:nvSpPr>
        <p:spPr>
          <a:xfrm>
            <a:off x="757200" y="2242321"/>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7 + 4</a:t>
            </a:r>
          </a:p>
        </p:txBody>
      </p:sp>
      <p:sp>
        <p:nvSpPr>
          <p:cNvPr id="17" name="Rectangle: Rounded Corners 16">
            <a:extLst>
              <a:ext uri="{FF2B5EF4-FFF2-40B4-BE49-F238E27FC236}">
                <a16:creationId xmlns:a16="http://schemas.microsoft.com/office/drawing/2014/main" id="{D74D842A-3329-4572-4682-C9A5C5375042}"/>
              </a:ext>
            </a:extLst>
          </p:cNvPr>
          <p:cNvSpPr/>
          <p:nvPr/>
        </p:nvSpPr>
        <p:spPr>
          <a:xfrm>
            <a:off x="7294576" y="2242321"/>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8 + 2</a:t>
            </a:r>
          </a:p>
        </p:txBody>
      </p:sp>
      <p:sp>
        <p:nvSpPr>
          <p:cNvPr id="18" name="Rectangle: Rounded Corners 17">
            <a:extLst>
              <a:ext uri="{FF2B5EF4-FFF2-40B4-BE49-F238E27FC236}">
                <a16:creationId xmlns:a16="http://schemas.microsoft.com/office/drawing/2014/main" id="{021C302D-1B76-8AA2-383D-4ED0A2583110}"/>
              </a:ext>
            </a:extLst>
          </p:cNvPr>
          <p:cNvSpPr/>
          <p:nvPr/>
        </p:nvSpPr>
        <p:spPr>
          <a:xfrm>
            <a:off x="4025888" y="2242321"/>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 + 7</a:t>
            </a:r>
          </a:p>
        </p:txBody>
      </p:sp>
      <p:sp>
        <p:nvSpPr>
          <p:cNvPr id="19" name="Rectangle: Rounded Corners 18">
            <a:extLst>
              <a:ext uri="{FF2B5EF4-FFF2-40B4-BE49-F238E27FC236}">
                <a16:creationId xmlns:a16="http://schemas.microsoft.com/office/drawing/2014/main" id="{F6931B63-C2D9-31DF-8864-5630D2F4BD2E}"/>
              </a:ext>
            </a:extLst>
          </p:cNvPr>
          <p:cNvSpPr/>
          <p:nvPr/>
        </p:nvSpPr>
        <p:spPr>
          <a:xfrm>
            <a:off x="5653532" y="3805091"/>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4 + 5</a:t>
            </a:r>
          </a:p>
        </p:txBody>
      </p:sp>
      <p:sp>
        <p:nvSpPr>
          <p:cNvPr id="20" name="Rectangle: Rounded Corners 19">
            <a:extLst>
              <a:ext uri="{FF2B5EF4-FFF2-40B4-BE49-F238E27FC236}">
                <a16:creationId xmlns:a16="http://schemas.microsoft.com/office/drawing/2014/main" id="{0226B653-A8A5-F57A-BE4E-8025B5B8C695}"/>
              </a:ext>
            </a:extLst>
          </p:cNvPr>
          <p:cNvSpPr/>
          <p:nvPr/>
        </p:nvSpPr>
        <p:spPr>
          <a:xfrm>
            <a:off x="8915520" y="3805091"/>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8 + 5</a:t>
            </a:r>
          </a:p>
        </p:txBody>
      </p:sp>
      <p:sp>
        <p:nvSpPr>
          <p:cNvPr id="21" name="Rectangle: Rounded Corners 20">
            <a:extLst>
              <a:ext uri="{FF2B5EF4-FFF2-40B4-BE49-F238E27FC236}">
                <a16:creationId xmlns:a16="http://schemas.microsoft.com/office/drawing/2014/main" id="{D53FCB9B-2968-408D-6701-9BF29A9BB49C}"/>
              </a:ext>
            </a:extLst>
          </p:cNvPr>
          <p:cNvSpPr/>
          <p:nvPr/>
        </p:nvSpPr>
        <p:spPr>
          <a:xfrm>
            <a:off x="2391544" y="3805091"/>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5 + 6</a:t>
            </a:r>
          </a:p>
        </p:txBody>
      </p:sp>
      <p:sp>
        <p:nvSpPr>
          <p:cNvPr id="22" name="Rectangle: Rounded Corners 21">
            <a:extLst>
              <a:ext uri="{FF2B5EF4-FFF2-40B4-BE49-F238E27FC236}">
                <a16:creationId xmlns:a16="http://schemas.microsoft.com/office/drawing/2014/main" id="{1D7379D7-8DE0-65BA-5C02-C5195EC8DCE5}"/>
              </a:ext>
            </a:extLst>
          </p:cNvPr>
          <p:cNvSpPr/>
          <p:nvPr/>
        </p:nvSpPr>
        <p:spPr>
          <a:xfrm>
            <a:off x="4025888" y="5367860"/>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3 + 6</a:t>
            </a:r>
          </a:p>
        </p:txBody>
      </p:sp>
      <p:sp>
        <p:nvSpPr>
          <p:cNvPr id="23" name="Rectangle: Rounded Corners 22">
            <a:extLst>
              <a:ext uri="{FF2B5EF4-FFF2-40B4-BE49-F238E27FC236}">
                <a16:creationId xmlns:a16="http://schemas.microsoft.com/office/drawing/2014/main" id="{ACD75972-25C2-A0DA-E13E-A81B297A6FF9}"/>
              </a:ext>
            </a:extLst>
          </p:cNvPr>
          <p:cNvSpPr/>
          <p:nvPr/>
        </p:nvSpPr>
        <p:spPr>
          <a:xfrm>
            <a:off x="7294576" y="5367860"/>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5 + 5</a:t>
            </a:r>
          </a:p>
        </p:txBody>
      </p:sp>
      <p:sp>
        <p:nvSpPr>
          <p:cNvPr id="24" name="Rectangle: Rounded Corners 23">
            <a:extLst>
              <a:ext uri="{FF2B5EF4-FFF2-40B4-BE49-F238E27FC236}">
                <a16:creationId xmlns:a16="http://schemas.microsoft.com/office/drawing/2014/main" id="{3AB65D26-D985-1B05-3125-9C2E7FBCD2B1}"/>
              </a:ext>
            </a:extLst>
          </p:cNvPr>
          <p:cNvSpPr/>
          <p:nvPr/>
        </p:nvSpPr>
        <p:spPr>
          <a:xfrm>
            <a:off x="757200" y="5367860"/>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3 + 8</a:t>
            </a:r>
          </a:p>
        </p:txBody>
      </p:sp>
    </p:spTree>
    <p:extLst>
      <p:ext uri="{BB962C8B-B14F-4D97-AF65-F5344CB8AC3E}">
        <p14:creationId xmlns:p14="http://schemas.microsoft.com/office/powerpoint/2010/main" val="3105215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68" y="247137"/>
            <a:ext cx="10606548" cy="608269"/>
          </a:xfrm>
        </p:spPr>
        <p:txBody>
          <a:bodyPr/>
          <a:lstStyle/>
          <a:p>
            <a:r>
              <a:rPr lang="en-US"/>
              <a:t>How could we calculate this sum?</a:t>
            </a:r>
          </a:p>
        </p:txBody>
      </p:sp>
      <p:sp>
        <p:nvSpPr>
          <p:cNvPr id="16" name="Rectangle 15"/>
          <p:cNvSpPr/>
          <p:nvPr/>
        </p:nvSpPr>
        <p:spPr>
          <a:xfrm>
            <a:off x="4307607" y="1432675"/>
            <a:ext cx="2428870" cy="523220"/>
          </a:xfrm>
          <a:prstGeom prst="rect">
            <a:avLst/>
          </a:prstGeom>
        </p:spPr>
        <p:txBody>
          <a:bodyPr wrap="none">
            <a:spAutoFit/>
          </a:bodyPr>
          <a:lstStyle/>
          <a:p>
            <a:r>
              <a:rPr lang="en-GB" sz="2800" b="0">
                <a:latin typeface="Cambria Math" panose="02040503050406030204" pitchFamily="18" charset="0"/>
                <a:ea typeface="Cambria Math" panose="02040503050406030204" pitchFamily="18" charset="0"/>
              </a:rPr>
              <a:t>______ = 46 + 7</a:t>
            </a:r>
            <a:endParaRPr lang="en-GB" sz="2800">
              <a:latin typeface="Cambria Math" panose="02040503050406030204" pitchFamily="18" charset="0"/>
              <a:ea typeface="Cambria Math" panose="02040503050406030204" pitchFamily="18" charset="0"/>
            </a:endParaRPr>
          </a:p>
        </p:txBody>
      </p:sp>
      <p:cxnSp>
        <p:nvCxnSpPr>
          <p:cNvPr id="8" name="Straight Connector 7">
            <a:extLst>
              <a:ext uri="{FF2B5EF4-FFF2-40B4-BE49-F238E27FC236}">
                <a16:creationId xmlns:a16="http://schemas.microsoft.com/office/drawing/2014/main" id="{70986AFA-C76C-24C4-7839-59CFDA6543ED}"/>
              </a:ext>
            </a:extLst>
          </p:cNvPr>
          <p:cNvCxnSpPr>
            <a:cxnSpLocks/>
          </p:cNvCxnSpPr>
          <p:nvPr/>
        </p:nvCxnSpPr>
        <p:spPr>
          <a:xfrm>
            <a:off x="324625" y="3951987"/>
            <a:ext cx="104900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E796C87-E2FA-A5F4-47DE-BA6CBF4782E5}"/>
              </a:ext>
            </a:extLst>
          </p:cNvPr>
          <p:cNvGrpSpPr/>
          <p:nvPr/>
        </p:nvGrpSpPr>
        <p:grpSpPr>
          <a:xfrm>
            <a:off x="633653" y="3846691"/>
            <a:ext cx="1636731" cy="221400"/>
            <a:chOff x="473075" y="3158930"/>
            <a:chExt cx="993370" cy="221400"/>
          </a:xfrm>
        </p:grpSpPr>
        <p:grpSp>
          <p:nvGrpSpPr>
            <p:cNvPr id="10353" name="Group 10352">
              <a:extLst>
                <a:ext uri="{FF2B5EF4-FFF2-40B4-BE49-F238E27FC236}">
                  <a16:creationId xmlns:a16="http://schemas.microsoft.com/office/drawing/2014/main" id="{EA3848DE-60E3-5D54-B39B-AEC4760BC10E}"/>
                </a:ext>
              </a:extLst>
            </p:cNvPr>
            <p:cNvGrpSpPr>
              <a:grpSpLocks/>
            </p:cNvGrpSpPr>
            <p:nvPr/>
          </p:nvGrpSpPr>
          <p:grpSpPr>
            <a:xfrm>
              <a:off x="473075" y="3158930"/>
              <a:ext cx="100800" cy="221400"/>
              <a:chOff x="2431598" y="4904118"/>
              <a:chExt cx="280800" cy="295200"/>
            </a:xfrm>
          </p:grpSpPr>
          <p:pic>
            <p:nvPicPr>
              <p:cNvPr id="10381" name="Google Shape;698;p26">
                <a:extLst>
                  <a:ext uri="{FF2B5EF4-FFF2-40B4-BE49-F238E27FC236}">
                    <a16:creationId xmlns:a16="http://schemas.microsoft.com/office/drawing/2014/main" id="{8A311230-84B4-650B-77C2-C57ECC3733D9}"/>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82" name="Oval 10381">
                <a:extLst>
                  <a:ext uri="{FF2B5EF4-FFF2-40B4-BE49-F238E27FC236}">
                    <a16:creationId xmlns:a16="http://schemas.microsoft.com/office/drawing/2014/main" id="{FD833599-43A0-5525-D548-AF0D3E65D8F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54" name="Group 10353">
              <a:extLst>
                <a:ext uri="{FF2B5EF4-FFF2-40B4-BE49-F238E27FC236}">
                  <a16:creationId xmlns:a16="http://schemas.microsoft.com/office/drawing/2014/main" id="{3CD632FE-AD7A-0CA0-812B-228F41CAD25C}"/>
                </a:ext>
              </a:extLst>
            </p:cNvPr>
            <p:cNvGrpSpPr>
              <a:grpSpLocks/>
            </p:cNvGrpSpPr>
            <p:nvPr/>
          </p:nvGrpSpPr>
          <p:grpSpPr>
            <a:xfrm>
              <a:off x="572249" y="3158930"/>
              <a:ext cx="100800" cy="221400"/>
              <a:chOff x="2431598" y="4904118"/>
              <a:chExt cx="280800" cy="295200"/>
            </a:xfrm>
          </p:grpSpPr>
          <p:pic>
            <p:nvPicPr>
              <p:cNvPr id="10379" name="Google Shape;698;p26">
                <a:extLst>
                  <a:ext uri="{FF2B5EF4-FFF2-40B4-BE49-F238E27FC236}">
                    <a16:creationId xmlns:a16="http://schemas.microsoft.com/office/drawing/2014/main" id="{4CE4FCC5-D948-F24A-6BC6-84326D62C5A9}"/>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80" name="Oval 10379">
                <a:extLst>
                  <a:ext uri="{FF2B5EF4-FFF2-40B4-BE49-F238E27FC236}">
                    <a16:creationId xmlns:a16="http://schemas.microsoft.com/office/drawing/2014/main" id="{1631B4DF-2ECD-AB2B-8477-F35BAFC2A89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55" name="Group 10354">
              <a:extLst>
                <a:ext uri="{FF2B5EF4-FFF2-40B4-BE49-F238E27FC236}">
                  <a16:creationId xmlns:a16="http://schemas.microsoft.com/office/drawing/2014/main" id="{94B68F38-9101-519D-B78A-747BC47C7F94}"/>
                </a:ext>
              </a:extLst>
            </p:cNvPr>
            <p:cNvGrpSpPr>
              <a:grpSpLocks/>
            </p:cNvGrpSpPr>
            <p:nvPr/>
          </p:nvGrpSpPr>
          <p:grpSpPr>
            <a:xfrm>
              <a:off x="671423" y="3158930"/>
              <a:ext cx="100800" cy="221400"/>
              <a:chOff x="2431598" y="4904118"/>
              <a:chExt cx="280800" cy="295200"/>
            </a:xfrm>
          </p:grpSpPr>
          <p:pic>
            <p:nvPicPr>
              <p:cNvPr id="10377" name="Google Shape;698;p26">
                <a:extLst>
                  <a:ext uri="{FF2B5EF4-FFF2-40B4-BE49-F238E27FC236}">
                    <a16:creationId xmlns:a16="http://schemas.microsoft.com/office/drawing/2014/main" id="{8B44695C-204A-42F8-38DD-1A61F82AC056}"/>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78" name="Oval 10377">
                <a:extLst>
                  <a:ext uri="{FF2B5EF4-FFF2-40B4-BE49-F238E27FC236}">
                    <a16:creationId xmlns:a16="http://schemas.microsoft.com/office/drawing/2014/main" id="{677FE592-C677-EC67-2F75-FD86B147F40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56" name="Group 10355">
              <a:extLst>
                <a:ext uri="{FF2B5EF4-FFF2-40B4-BE49-F238E27FC236}">
                  <a16:creationId xmlns:a16="http://schemas.microsoft.com/office/drawing/2014/main" id="{CB672644-406F-62C5-6443-C38ED7925CAA}"/>
                </a:ext>
              </a:extLst>
            </p:cNvPr>
            <p:cNvGrpSpPr>
              <a:grpSpLocks/>
            </p:cNvGrpSpPr>
            <p:nvPr/>
          </p:nvGrpSpPr>
          <p:grpSpPr>
            <a:xfrm>
              <a:off x="770597" y="3158930"/>
              <a:ext cx="100800" cy="221400"/>
              <a:chOff x="2431598" y="4904118"/>
              <a:chExt cx="280800" cy="295200"/>
            </a:xfrm>
          </p:grpSpPr>
          <p:pic>
            <p:nvPicPr>
              <p:cNvPr id="10375" name="Google Shape;698;p26">
                <a:extLst>
                  <a:ext uri="{FF2B5EF4-FFF2-40B4-BE49-F238E27FC236}">
                    <a16:creationId xmlns:a16="http://schemas.microsoft.com/office/drawing/2014/main" id="{2700D97D-62EE-254A-B65E-CE3131177901}"/>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76" name="Oval 10375">
                <a:extLst>
                  <a:ext uri="{FF2B5EF4-FFF2-40B4-BE49-F238E27FC236}">
                    <a16:creationId xmlns:a16="http://schemas.microsoft.com/office/drawing/2014/main" id="{8EB2A3FD-A5BF-3A75-E384-6652085E064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57" name="Group 10356">
              <a:extLst>
                <a:ext uri="{FF2B5EF4-FFF2-40B4-BE49-F238E27FC236}">
                  <a16:creationId xmlns:a16="http://schemas.microsoft.com/office/drawing/2014/main" id="{D802D9D9-F6D4-648B-D80A-FD31CE052BD8}"/>
                </a:ext>
              </a:extLst>
            </p:cNvPr>
            <p:cNvGrpSpPr>
              <a:grpSpLocks/>
            </p:cNvGrpSpPr>
            <p:nvPr/>
          </p:nvGrpSpPr>
          <p:grpSpPr>
            <a:xfrm>
              <a:off x="869771" y="3158930"/>
              <a:ext cx="100800" cy="221400"/>
              <a:chOff x="2431598" y="4904118"/>
              <a:chExt cx="280800" cy="295200"/>
            </a:xfrm>
          </p:grpSpPr>
          <p:pic>
            <p:nvPicPr>
              <p:cNvPr id="10373" name="Google Shape;698;p26">
                <a:extLst>
                  <a:ext uri="{FF2B5EF4-FFF2-40B4-BE49-F238E27FC236}">
                    <a16:creationId xmlns:a16="http://schemas.microsoft.com/office/drawing/2014/main" id="{0A5D3AAB-0AF9-1348-1ADF-66D47847B5AB}"/>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74" name="Oval 10373">
                <a:extLst>
                  <a:ext uri="{FF2B5EF4-FFF2-40B4-BE49-F238E27FC236}">
                    <a16:creationId xmlns:a16="http://schemas.microsoft.com/office/drawing/2014/main" id="{79CFADF5-7062-57CB-3FF6-D3BF2BF6C85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58" name="Group 10357">
              <a:extLst>
                <a:ext uri="{FF2B5EF4-FFF2-40B4-BE49-F238E27FC236}">
                  <a16:creationId xmlns:a16="http://schemas.microsoft.com/office/drawing/2014/main" id="{F12FE10E-1469-8EC5-F60C-D3778ECDF9E1}"/>
                </a:ext>
              </a:extLst>
            </p:cNvPr>
            <p:cNvGrpSpPr>
              <a:grpSpLocks/>
            </p:cNvGrpSpPr>
            <p:nvPr/>
          </p:nvGrpSpPr>
          <p:grpSpPr>
            <a:xfrm>
              <a:off x="968945" y="3158930"/>
              <a:ext cx="100800" cy="221400"/>
              <a:chOff x="2431598" y="4904118"/>
              <a:chExt cx="280800" cy="295200"/>
            </a:xfrm>
          </p:grpSpPr>
          <p:pic>
            <p:nvPicPr>
              <p:cNvPr id="10371" name="Google Shape;698;p26">
                <a:extLst>
                  <a:ext uri="{FF2B5EF4-FFF2-40B4-BE49-F238E27FC236}">
                    <a16:creationId xmlns:a16="http://schemas.microsoft.com/office/drawing/2014/main" id="{B0D42F17-B96D-0AAC-6697-F82DF7B25CD6}"/>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72" name="Oval 10371">
                <a:extLst>
                  <a:ext uri="{FF2B5EF4-FFF2-40B4-BE49-F238E27FC236}">
                    <a16:creationId xmlns:a16="http://schemas.microsoft.com/office/drawing/2014/main" id="{A04175DA-58E8-B1C8-8541-DA1402B34BB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59" name="Group 10358">
              <a:extLst>
                <a:ext uri="{FF2B5EF4-FFF2-40B4-BE49-F238E27FC236}">
                  <a16:creationId xmlns:a16="http://schemas.microsoft.com/office/drawing/2014/main" id="{E407CF7B-6816-2AAF-74A3-E7CF7748B5E1}"/>
                </a:ext>
              </a:extLst>
            </p:cNvPr>
            <p:cNvGrpSpPr>
              <a:grpSpLocks/>
            </p:cNvGrpSpPr>
            <p:nvPr/>
          </p:nvGrpSpPr>
          <p:grpSpPr>
            <a:xfrm>
              <a:off x="1068119" y="3158930"/>
              <a:ext cx="100800" cy="221400"/>
              <a:chOff x="2431598" y="4904118"/>
              <a:chExt cx="280800" cy="295200"/>
            </a:xfrm>
          </p:grpSpPr>
          <p:pic>
            <p:nvPicPr>
              <p:cNvPr id="10369" name="Google Shape;698;p26">
                <a:extLst>
                  <a:ext uri="{FF2B5EF4-FFF2-40B4-BE49-F238E27FC236}">
                    <a16:creationId xmlns:a16="http://schemas.microsoft.com/office/drawing/2014/main" id="{BCFDF8DE-58F9-2C56-05ED-B9B111554E7E}"/>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70" name="Oval 10369">
                <a:extLst>
                  <a:ext uri="{FF2B5EF4-FFF2-40B4-BE49-F238E27FC236}">
                    <a16:creationId xmlns:a16="http://schemas.microsoft.com/office/drawing/2014/main" id="{C5D37E59-0DA5-C993-E813-0B1FDA7F28B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60" name="Group 10359">
              <a:extLst>
                <a:ext uri="{FF2B5EF4-FFF2-40B4-BE49-F238E27FC236}">
                  <a16:creationId xmlns:a16="http://schemas.microsoft.com/office/drawing/2014/main" id="{CC27F7CD-458A-FD1E-015D-AD89A7B6D2A1}"/>
                </a:ext>
              </a:extLst>
            </p:cNvPr>
            <p:cNvGrpSpPr>
              <a:grpSpLocks/>
            </p:cNvGrpSpPr>
            <p:nvPr/>
          </p:nvGrpSpPr>
          <p:grpSpPr>
            <a:xfrm>
              <a:off x="1167293" y="3158930"/>
              <a:ext cx="100800" cy="221400"/>
              <a:chOff x="2431598" y="4904118"/>
              <a:chExt cx="280800" cy="295200"/>
            </a:xfrm>
          </p:grpSpPr>
          <p:pic>
            <p:nvPicPr>
              <p:cNvPr id="10367" name="Google Shape;698;p26">
                <a:extLst>
                  <a:ext uri="{FF2B5EF4-FFF2-40B4-BE49-F238E27FC236}">
                    <a16:creationId xmlns:a16="http://schemas.microsoft.com/office/drawing/2014/main" id="{35536B9C-15B5-7500-E5A1-CEF427B2A55A}"/>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68" name="Oval 10367">
                <a:extLst>
                  <a:ext uri="{FF2B5EF4-FFF2-40B4-BE49-F238E27FC236}">
                    <a16:creationId xmlns:a16="http://schemas.microsoft.com/office/drawing/2014/main" id="{DCD86BEC-213D-D83D-75EA-23EBEF17857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61" name="Group 10360">
              <a:extLst>
                <a:ext uri="{FF2B5EF4-FFF2-40B4-BE49-F238E27FC236}">
                  <a16:creationId xmlns:a16="http://schemas.microsoft.com/office/drawing/2014/main" id="{0EF92B38-5675-C716-6137-D17E34466F65}"/>
                </a:ext>
              </a:extLst>
            </p:cNvPr>
            <p:cNvGrpSpPr>
              <a:grpSpLocks/>
            </p:cNvGrpSpPr>
            <p:nvPr/>
          </p:nvGrpSpPr>
          <p:grpSpPr>
            <a:xfrm>
              <a:off x="1266467" y="3158930"/>
              <a:ext cx="100800" cy="221400"/>
              <a:chOff x="2431598" y="4904118"/>
              <a:chExt cx="280800" cy="295200"/>
            </a:xfrm>
          </p:grpSpPr>
          <p:pic>
            <p:nvPicPr>
              <p:cNvPr id="10365" name="Google Shape;698;p26">
                <a:extLst>
                  <a:ext uri="{FF2B5EF4-FFF2-40B4-BE49-F238E27FC236}">
                    <a16:creationId xmlns:a16="http://schemas.microsoft.com/office/drawing/2014/main" id="{3B2E50FD-C737-5D61-1E55-892CB782248B}"/>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66" name="Oval 10365">
                <a:extLst>
                  <a:ext uri="{FF2B5EF4-FFF2-40B4-BE49-F238E27FC236}">
                    <a16:creationId xmlns:a16="http://schemas.microsoft.com/office/drawing/2014/main" id="{ED6F55BD-F01A-D9B2-613A-D008D282D22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62" name="Group 10361">
              <a:extLst>
                <a:ext uri="{FF2B5EF4-FFF2-40B4-BE49-F238E27FC236}">
                  <a16:creationId xmlns:a16="http://schemas.microsoft.com/office/drawing/2014/main" id="{9CB366E1-6259-D7EB-C556-B73A82CBDD52}"/>
                </a:ext>
              </a:extLst>
            </p:cNvPr>
            <p:cNvGrpSpPr>
              <a:grpSpLocks/>
            </p:cNvGrpSpPr>
            <p:nvPr/>
          </p:nvGrpSpPr>
          <p:grpSpPr>
            <a:xfrm>
              <a:off x="1365645" y="3158930"/>
              <a:ext cx="100800" cy="221400"/>
              <a:chOff x="2431598" y="4904118"/>
              <a:chExt cx="280800" cy="295200"/>
            </a:xfrm>
          </p:grpSpPr>
          <p:pic>
            <p:nvPicPr>
              <p:cNvPr id="10363" name="Google Shape;698;p26">
                <a:extLst>
                  <a:ext uri="{FF2B5EF4-FFF2-40B4-BE49-F238E27FC236}">
                    <a16:creationId xmlns:a16="http://schemas.microsoft.com/office/drawing/2014/main" id="{E6D96107-1CF6-256B-0EA9-A1FEEDC61BD4}"/>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64" name="Oval 10363">
                <a:extLst>
                  <a:ext uri="{FF2B5EF4-FFF2-40B4-BE49-F238E27FC236}">
                    <a16:creationId xmlns:a16="http://schemas.microsoft.com/office/drawing/2014/main" id="{56384830-1A08-E65D-F071-B17245CF3BA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1" name="Group 10">
            <a:extLst>
              <a:ext uri="{FF2B5EF4-FFF2-40B4-BE49-F238E27FC236}">
                <a16:creationId xmlns:a16="http://schemas.microsoft.com/office/drawing/2014/main" id="{E1D9E7D9-CB2B-D121-886D-C658316BA2AA}"/>
              </a:ext>
            </a:extLst>
          </p:cNvPr>
          <p:cNvGrpSpPr/>
          <p:nvPr/>
        </p:nvGrpSpPr>
        <p:grpSpPr>
          <a:xfrm>
            <a:off x="5565558" y="3844569"/>
            <a:ext cx="1644002" cy="221400"/>
            <a:chOff x="1463860" y="3139913"/>
            <a:chExt cx="997783" cy="221400"/>
          </a:xfrm>
        </p:grpSpPr>
        <p:grpSp>
          <p:nvGrpSpPr>
            <p:cNvPr id="10323" name="Group 10322">
              <a:extLst>
                <a:ext uri="{FF2B5EF4-FFF2-40B4-BE49-F238E27FC236}">
                  <a16:creationId xmlns:a16="http://schemas.microsoft.com/office/drawing/2014/main" id="{AE62B92D-0D7C-6C24-E0D4-7E1A35AA43ED}"/>
                </a:ext>
              </a:extLst>
            </p:cNvPr>
            <p:cNvGrpSpPr>
              <a:grpSpLocks/>
            </p:cNvGrpSpPr>
            <p:nvPr/>
          </p:nvGrpSpPr>
          <p:grpSpPr>
            <a:xfrm>
              <a:off x="1463860" y="3139913"/>
              <a:ext cx="100800" cy="221400"/>
              <a:chOff x="592863" y="4927613"/>
              <a:chExt cx="283148" cy="295200"/>
            </a:xfrm>
          </p:grpSpPr>
          <p:pic>
            <p:nvPicPr>
              <p:cNvPr id="10351" name="Google Shape;699;p26">
                <a:extLst>
                  <a:ext uri="{FF2B5EF4-FFF2-40B4-BE49-F238E27FC236}">
                    <a16:creationId xmlns:a16="http://schemas.microsoft.com/office/drawing/2014/main" id="{532D1DD9-1EE1-EF45-5558-502F2F17F57E}"/>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52" name="Oval 10351">
                <a:extLst>
                  <a:ext uri="{FF2B5EF4-FFF2-40B4-BE49-F238E27FC236}">
                    <a16:creationId xmlns:a16="http://schemas.microsoft.com/office/drawing/2014/main" id="{D73C7E08-6C37-DBAE-6DED-6D3956484C4E}"/>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24" name="Group 10323">
              <a:extLst>
                <a:ext uri="{FF2B5EF4-FFF2-40B4-BE49-F238E27FC236}">
                  <a16:creationId xmlns:a16="http://schemas.microsoft.com/office/drawing/2014/main" id="{47BC73FB-DE92-71B1-1931-C5EE9DB0BD2A}"/>
                </a:ext>
              </a:extLst>
            </p:cNvPr>
            <p:cNvGrpSpPr>
              <a:grpSpLocks/>
            </p:cNvGrpSpPr>
            <p:nvPr/>
          </p:nvGrpSpPr>
          <p:grpSpPr>
            <a:xfrm>
              <a:off x="1563525" y="3139913"/>
              <a:ext cx="100800" cy="221400"/>
              <a:chOff x="592863" y="4927613"/>
              <a:chExt cx="283148" cy="295200"/>
            </a:xfrm>
          </p:grpSpPr>
          <p:pic>
            <p:nvPicPr>
              <p:cNvPr id="10349" name="Google Shape;699;p26">
                <a:extLst>
                  <a:ext uri="{FF2B5EF4-FFF2-40B4-BE49-F238E27FC236}">
                    <a16:creationId xmlns:a16="http://schemas.microsoft.com/office/drawing/2014/main" id="{5F358C6F-DCDB-2BF9-BECF-B09C956FEDEA}"/>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50" name="Oval 10349">
                <a:extLst>
                  <a:ext uri="{FF2B5EF4-FFF2-40B4-BE49-F238E27FC236}">
                    <a16:creationId xmlns:a16="http://schemas.microsoft.com/office/drawing/2014/main" id="{C8B70C4E-8D98-3E83-0C1B-F3FF72612BB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25" name="Group 10324">
              <a:extLst>
                <a:ext uri="{FF2B5EF4-FFF2-40B4-BE49-F238E27FC236}">
                  <a16:creationId xmlns:a16="http://schemas.microsoft.com/office/drawing/2014/main" id="{3E9BFB8F-BA86-1FCD-D0D3-7A3B7F3C2A5A}"/>
                </a:ext>
              </a:extLst>
            </p:cNvPr>
            <p:cNvGrpSpPr>
              <a:grpSpLocks/>
            </p:cNvGrpSpPr>
            <p:nvPr/>
          </p:nvGrpSpPr>
          <p:grpSpPr>
            <a:xfrm>
              <a:off x="1663190" y="3139913"/>
              <a:ext cx="100800" cy="221400"/>
              <a:chOff x="592863" y="4927613"/>
              <a:chExt cx="283148" cy="295200"/>
            </a:xfrm>
          </p:grpSpPr>
          <p:pic>
            <p:nvPicPr>
              <p:cNvPr id="10347" name="Google Shape;699;p26">
                <a:extLst>
                  <a:ext uri="{FF2B5EF4-FFF2-40B4-BE49-F238E27FC236}">
                    <a16:creationId xmlns:a16="http://schemas.microsoft.com/office/drawing/2014/main" id="{8E6D4AE0-3A0C-B5AF-A43C-F95531418784}"/>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48" name="Oval 10347">
                <a:extLst>
                  <a:ext uri="{FF2B5EF4-FFF2-40B4-BE49-F238E27FC236}">
                    <a16:creationId xmlns:a16="http://schemas.microsoft.com/office/drawing/2014/main" id="{851F3E23-5845-CE2C-5C54-CB1ADA8C333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26" name="Group 10325">
              <a:extLst>
                <a:ext uri="{FF2B5EF4-FFF2-40B4-BE49-F238E27FC236}">
                  <a16:creationId xmlns:a16="http://schemas.microsoft.com/office/drawing/2014/main" id="{05237B32-758F-0845-6845-FA27EA22FF3D}"/>
                </a:ext>
              </a:extLst>
            </p:cNvPr>
            <p:cNvGrpSpPr>
              <a:grpSpLocks/>
            </p:cNvGrpSpPr>
            <p:nvPr/>
          </p:nvGrpSpPr>
          <p:grpSpPr>
            <a:xfrm>
              <a:off x="1762855" y="3139913"/>
              <a:ext cx="100800" cy="221400"/>
              <a:chOff x="592863" y="4927613"/>
              <a:chExt cx="283148" cy="295200"/>
            </a:xfrm>
          </p:grpSpPr>
          <p:pic>
            <p:nvPicPr>
              <p:cNvPr id="10345" name="Google Shape;699;p26">
                <a:extLst>
                  <a:ext uri="{FF2B5EF4-FFF2-40B4-BE49-F238E27FC236}">
                    <a16:creationId xmlns:a16="http://schemas.microsoft.com/office/drawing/2014/main" id="{5F0719D5-D6A7-8166-7954-532927F0D362}"/>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46" name="Oval 10345">
                <a:extLst>
                  <a:ext uri="{FF2B5EF4-FFF2-40B4-BE49-F238E27FC236}">
                    <a16:creationId xmlns:a16="http://schemas.microsoft.com/office/drawing/2014/main" id="{3B82EC87-BC24-C723-A4CD-233E4E44E6A1}"/>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27" name="Group 10326">
              <a:extLst>
                <a:ext uri="{FF2B5EF4-FFF2-40B4-BE49-F238E27FC236}">
                  <a16:creationId xmlns:a16="http://schemas.microsoft.com/office/drawing/2014/main" id="{DC689F20-9CA0-8113-30E9-D88E2694F7CD}"/>
                </a:ext>
              </a:extLst>
            </p:cNvPr>
            <p:cNvGrpSpPr>
              <a:grpSpLocks/>
            </p:cNvGrpSpPr>
            <p:nvPr/>
          </p:nvGrpSpPr>
          <p:grpSpPr>
            <a:xfrm>
              <a:off x="1862520" y="3139913"/>
              <a:ext cx="100800" cy="221400"/>
              <a:chOff x="592863" y="4927613"/>
              <a:chExt cx="283148" cy="295200"/>
            </a:xfrm>
          </p:grpSpPr>
          <p:pic>
            <p:nvPicPr>
              <p:cNvPr id="10343" name="Google Shape;699;p26">
                <a:extLst>
                  <a:ext uri="{FF2B5EF4-FFF2-40B4-BE49-F238E27FC236}">
                    <a16:creationId xmlns:a16="http://schemas.microsoft.com/office/drawing/2014/main" id="{4A6CDF5E-A29B-DA10-C266-1255887F1F9A}"/>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44" name="Oval 10343">
                <a:extLst>
                  <a:ext uri="{FF2B5EF4-FFF2-40B4-BE49-F238E27FC236}">
                    <a16:creationId xmlns:a16="http://schemas.microsoft.com/office/drawing/2014/main" id="{49810F96-9EFB-E144-BF62-EE84F624B7A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28" name="Group 10327">
              <a:extLst>
                <a:ext uri="{FF2B5EF4-FFF2-40B4-BE49-F238E27FC236}">
                  <a16:creationId xmlns:a16="http://schemas.microsoft.com/office/drawing/2014/main" id="{C9B91824-471A-C621-E934-7B516DF3E6CA}"/>
                </a:ext>
              </a:extLst>
            </p:cNvPr>
            <p:cNvGrpSpPr>
              <a:grpSpLocks/>
            </p:cNvGrpSpPr>
            <p:nvPr/>
          </p:nvGrpSpPr>
          <p:grpSpPr>
            <a:xfrm>
              <a:off x="1962185" y="3139913"/>
              <a:ext cx="100800" cy="221400"/>
              <a:chOff x="592863" y="4927613"/>
              <a:chExt cx="283148" cy="295200"/>
            </a:xfrm>
          </p:grpSpPr>
          <p:pic>
            <p:nvPicPr>
              <p:cNvPr id="10341" name="Google Shape;699;p26">
                <a:extLst>
                  <a:ext uri="{FF2B5EF4-FFF2-40B4-BE49-F238E27FC236}">
                    <a16:creationId xmlns:a16="http://schemas.microsoft.com/office/drawing/2014/main" id="{5BACA774-406E-FA1F-6EC5-7C306376BC23}"/>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42" name="Oval 10341">
                <a:extLst>
                  <a:ext uri="{FF2B5EF4-FFF2-40B4-BE49-F238E27FC236}">
                    <a16:creationId xmlns:a16="http://schemas.microsoft.com/office/drawing/2014/main" id="{3B8CDFC1-9853-1DF2-5EAD-BDC5EFBD588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29" name="Group 10328">
              <a:extLst>
                <a:ext uri="{FF2B5EF4-FFF2-40B4-BE49-F238E27FC236}">
                  <a16:creationId xmlns:a16="http://schemas.microsoft.com/office/drawing/2014/main" id="{819C062D-55F3-E4EB-04A2-CE82086F2A93}"/>
                </a:ext>
              </a:extLst>
            </p:cNvPr>
            <p:cNvGrpSpPr>
              <a:grpSpLocks/>
            </p:cNvGrpSpPr>
            <p:nvPr/>
          </p:nvGrpSpPr>
          <p:grpSpPr>
            <a:xfrm>
              <a:off x="2061850" y="3139913"/>
              <a:ext cx="100800" cy="221400"/>
              <a:chOff x="592863" y="4927613"/>
              <a:chExt cx="283148" cy="295200"/>
            </a:xfrm>
          </p:grpSpPr>
          <p:pic>
            <p:nvPicPr>
              <p:cNvPr id="10339" name="Google Shape;699;p26">
                <a:extLst>
                  <a:ext uri="{FF2B5EF4-FFF2-40B4-BE49-F238E27FC236}">
                    <a16:creationId xmlns:a16="http://schemas.microsoft.com/office/drawing/2014/main" id="{1EA22773-AAB8-53C5-B6D4-4DE3A8B5AD4E}"/>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40" name="Oval 10339">
                <a:extLst>
                  <a:ext uri="{FF2B5EF4-FFF2-40B4-BE49-F238E27FC236}">
                    <a16:creationId xmlns:a16="http://schemas.microsoft.com/office/drawing/2014/main" id="{A21FB593-6711-D753-6005-4C1D991A0BC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30" name="Group 10329">
              <a:extLst>
                <a:ext uri="{FF2B5EF4-FFF2-40B4-BE49-F238E27FC236}">
                  <a16:creationId xmlns:a16="http://schemas.microsoft.com/office/drawing/2014/main" id="{497E663E-5C8B-216F-864C-01A246E64964}"/>
                </a:ext>
              </a:extLst>
            </p:cNvPr>
            <p:cNvGrpSpPr>
              <a:grpSpLocks/>
            </p:cNvGrpSpPr>
            <p:nvPr/>
          </p:nvGrpSpPr>
          <p:grpSpPr>
            <a:xfrm>
              <a:off x="2161515" y="3139913"/>
              <a:ext cx="100800" cy="221400"/>
              <a:chOff x="592863" y="4927613"/>
              <a:chExt cx="283148" cy="295200"/>
            </a:xfrm>
          </p:grpSpPr>
          <p:pic>
            <p:nvPicPr>
              <p:cNvPr id="10337" name="Google Shape;699;p26">
                <a:extLst>
                  <a:ext uri="{FF2B5EF4-FFF2-40B4-BE49-F238E27FC236}">
                    <a16:creationId xmlns:a16="http://schemas.microsoft.com/office/drawing/2014/main" id="{B0B3B0AE-5F71-2B45-A8CF-4D28666D90E6}"/>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38" name="Oval 10337">
                <a:extLst>
                  <a:ext uri="{FF2B5EF4-FFF2-40B4-BE49-F238E27FC236}">
                    <a16:creationId xmlns:a16="http://schemas.microsoft.com/office/drawing/2014/main" id="{6DD4004C-344D-A3CF-96CF-33ADA642C85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31" name="Group 10330">
              <a:extLst>
                <a:ext uri="{FF2B5EF4-FFF2-40B4-BE49-F238E27FC236}">
                  <a16:creationId xmlns:a16="http://schemas.microsoft.com/office/drawing/2014/main" id="{BB45D582-D8BF-D4A0-ABC7-EB178A40350B}"/>
                </a:ext>
              </a:extLst>
            </p:cNvPr>
            <p:cNvGrpSpPr>
              <a:grpSpLocks/>
            </p:cNvGrpSpPr>
            <p:nvPr/>
          </p:nvGrpSpPr>
          <p:grpSpPr>
            <a:xfrm>
              <a:off x="2261180" y="3139913"/>
              <a:ext cx="100800" cy="221400"/>
              <a:chOff x="592863" y="4927613"/>
              <a:chExt cx="283148" cy="295200"/>
            </a:xfrm>
          </p:grpSpPr>
          <p:pic>
            <p:nvPicPr>
              <p:cNvPr id="10335" name="Google Shape;699;p26">
                <a:extLst>
                  <a:ext uri="{FF2B5EF4-FFF2-40B4-BE49-F238E27FC236}">
                    <a16:creationId xmlns:a16="http://schemas.microsoft.com/office/drawing/2014/main" id="{12FDFDE6-9BC0-E5C1-9A32-9006409191F7}"/>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36" name="Oval 10335">
                <a:extLst>
                  <a:ext uri="{FF2B5EF4-FFF2-40B4-BE49-F238E27FC236}">
                    <a16:creationId xmlns:a16="http://schemas.microsoft.com/office/drawing/2014/main" id="{6C33CC9F-8CF8-E166-712C-D2B9E0F93A7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32" name="Group 10331">
              <a:extLst>
                <a:ext uri="{FF2B5EF4-FFF2-40B4-BE49-F238E27FC236}">
                  <a16:creationId xmlns:a16="http://schemas.microsoft.com/office/drawing/2014/main" id="{85E148F1-268C-180D-6B5A-9D1A939680A8}"/>
                </a:ext>
              </a:extLst>
            </p:cNvPr>
            <p:cNvGrpSpPr>
              <a:grpSpLocks/>
            </p:cNvGrpSpPr>
            <p:nvPr/>
          </p:nvGrpSpPr>
          <p:grpSpPr>
            <a:xfrm>
              <a:off x="2360843" y="3139913"/>
              <a:ext cx="100800" cy="221400"/>
              <a:chOff x="592863" y="4927613"/>
              <a:chExt cx="283148" cy="295200"/>
            </a:xfrm>
          </p:grpSpPr>
          <p:pic>
            <p:nvPicPr>
              <p:cNvPr id="10333" name="Google Shape;699;p26">
                <a:extLst>
                  <a:ext uri="{FF2B5EF4-FFF2-40B4-BE49-F238E27FC236}">
                    <a16:creationId xmlns:a16="http://schemas.microsoft.com/office/drawing/2014/main" id="{1B0664A3-9BB8-0C22-7271-A91F934F0407}"/>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34" name="Oval 10333">
                <a:extLst>
                  <a:ext uri="{FF2B5EF4-FFF2-40B4-BE49-F238E27FC236}">
                    <a16:creationId xmlns:a16="http://schemas.microsoft.com/office/drawing/2014/main" id="{A1DEF220-184E-6BDD-BEB2-297AA075BBE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293" name="Group 10292">
            <a:extLst>
              <a:ext uri="{FF2B5EF4-FFF2-40B4-BE49-F238E27FC236}">
                <a16:creationId xmlns:a16="http://schemas.microsoft.com/office/drawing/2014/main" id="{E5DEDC0D-3FAB-F34B-6604-48A370CF7131}"/>
              </a:ext>
            </a:extLst>
          </p:cNvPr>
          <p:cNvGrpSpPr>
            <a:grpSpLocks/>
          </p:cNvGrpSpPr>
          <p:nvPr/>
        </p:nvGrpSpPr>
        <p:grpSpPr>
          <a:xfrm>
            <a:off x="7207068" y="3842761"/>
            <a:ext cx="166084" cy="221400"/>
            <a:chOff x="2431598" y="4904118"/>
            <a:chExt cx="280800" cy="295200"/>
          </a:xfrm>
        </p:grpSpPr>
        <p:pic>
          <p:nvPicPr>
            <p:cNvPr id="10321" name="Google Shape;698;p26">
              <a:extLst>
                <a:ext uri="{FF2B5EF4-FFF2-40B4-BE49-F238E27FC236}">
                  <a16:creationId xmlns:a16="http://schemas.microsoft.com/office/drawing/2014/main" id="{E373B819-082D-A90D-91C5-EE6A9E46AFC3}"/>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22" name="Oval 10321">
              <a:extLst>
                <a:ext uri="{FF2B5EF4-FFF2-40B4-BE49-F238E27FC236}">
                  <a16:creationId xmlns:a16="http://schemas.microsoft.com/office/drawing/2014/main" id="{2D236A5C-645F-FE49-4F90-C91B98FB3B7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94" name="Group 10293">
            <a:extLst>
              <a:ext uri="{FF2B5EF4-FFF2-40B4-BE49-F238E27FC236}">
                <a16:creationId xmlns:a16="http://schemas.microsoft.com/office/drawing/2014/main" id="{D6AAF70A-1B46-9F6A-5785-C4AACC348C8C}"/>
              </a:ext>
            </a:extLst>
          </p:cNvPr>
          <p:cNvGrpSpPr>
            <a:grpSpLocks/>
          </p:cNvGrpSpPr>
          <p:nvPr/>
        </p:nvGrpSpPr>
        <p:grpSpPr>
          <a:xfrm>
            <a:off x="7370473" y="3842761"/>
            <a:ext cx="166084" cy="221400"/>
            <a:chOff x="2431598" y="4904118"/>
            <a:chExt cx="280800" cy="295200"/>
          </a:xfrm>
        </p:grpSpPr>
        <p:pic>
          <p:nvPicPr>
            <p:cNvPr id="10319" name="Google Shape;698;p26">
              <a:extLst>
                <a:ext uri="{FF2B5EF4-FFF2-40B4-BE49-F238E27FC236}">
                  <a16:creationId xmlns:a16="http://schemas.microsoft.com/office/drawing/2014/main" id="{58691291-9AD1-741A-A2E8-B79D52C4DB0B}"/>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20" name="Oval 10319">
              <a:extLst>
                <a:ext uri="{FF2B5EF4-FFF2-40B4-BE49-F238E27FC236}">
                  <a16:creationId xmlns:a16="http://schemas.microsoft.com/office/drawing/2014/main" id="{76A61DC0-D7E9-65C9-05CA-CD8EA1A4243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95" name="Group 10294">
            <a:extLst>
              <a:ext uri="{FF2B5EF4-FFF2-40B4-BE49-F238E27FC236}">
                <a16:creationId xmlns:a16="http://schemas.microsoft.com/office/drawing/2014/main" id="{E44B4F32-99AD-2033-2176-7B1DE34142D6}"/>
              </a:ext>
            </a:extLst>
          </p:cNvPr>
          <p:cNvGrpSpPr>
            <a:grpSpLocks/>
          </p:cNvGrpSpPr>
          <p:nvPr/>
        </p:nvGrpSpPr>
        <p:grpSpPr>
          <a:xfrm>
            <a:off x="7533877" y="3842761"/>
            <a:ext cx="166084" cy="221400"/>
            <a:chOff x="2431598" y="4904118"/>
            <a:chExt cx="280800" cy="295200"/>
          </a:xfrm>
        </p:grpSpPr>
        <p:pic>
          <p:nvPicPr>
            <p:cNvPr id="10317" name="Google Shape;698;p26">
              <a:extLst>
                <a:ext uri="{FF2B5EF4-FFF2-40B4-BE49-F238E27FC236}">
                  <a16:creationId xmlns:a16="http://schemas.microsoft.com/office/drawing/2014/main" id="{BA0D1907-79A1-7043-4951-DE31AB71472E}"/>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18" name="Oval 10317">
              <a:extLst>
                <a:ext uri="{FF2B5EF4-FFF2-40B4-BE49-F238E27FC236}">
                  <a16:creationId xmlns:a16="http://schemas.microsoft.com/office/drawing/2014/main" id="{3C8E9447-017C-FA88-0771-46B244D2FCA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96" name="Group 10295">
            <a:extLst>
              <a:ext uri="{FF2B5EF4-FFF2-40B4-BE49-F238E27FC236}">
                <a16:creationId xmlns:a16="http://schemas.microsoft.com/office/drawing/2014/main" id="{45E9156A-789D-9195-FE54-383C73529774}"/>
              </a:ext>
            </a:extLst>
          </p:cNvPr>
          <p:cNvGrpSpPr>
            <a:grpSpLocks/>
          </p:cNvGrpSpPr>
          <p:nvPr/>
        </p:nvGrpSpPr>
        <p:grpSpPr>
          <a:xfrm>
            <a:off x="7697282" y="3842761"/>
            <a:ext cx="166084" cy="221400"/>
            <a:chOff x="2431598" y="4904118"/>
            <a:chExt cx="280800" cy="295200"/>
          </a:xfrm>
        </p:grpSpPr>
        <p:pic>
          <p:nvPicPr>
            <p:cNvPr id="10315" name="Google Shape;698;p26">
              <a:extLst>
                <a:ext uri="{FF2B5EF4-FFF2-40B4-BE49-F238E27FC236}">
                  <a16:creationId xmlns:a16="http://schemas.microsoft.com/office/drawing/2014/main" id="{8379E52A-2B0E-AF94-9DC2-ED83EB7AA12D}"/>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16" name="Oval 10315">
              <a:extLst>
                <a:ext uri="{FF2B5EF4-FFF2-40B4-BE49-F238E27FC236}">
                  <a16:creationId xmlns:a16="http://schemas.microsoft.com/office/drawing/2014/main" id="{CA123F7B-945D-6AF0-9B90-E90C8EE9CC2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97" name="Group 10296">
            <a:extLst>
              <a:ext uri="{FF2B5EF4-FFF2-40B4-BE49-F238E27FC236}">
                <a16:creationId xmlns:a16="http://schemas.microsoft.com/office/drawing/2014/main" id="{EC93FD4D-F17B-856B-F7CE-2AF761BC645D}"/>
              </a:ext>
            </a:extLst>
          </p:cNvPr>
          <p:cNvGrpSpPr>
            <a:grpSpLocks/>
          </p:cNvGrpSpPr>
          <p:nvPr/>
        </p:nvGrpSpPr>
        <p:grpSpPr>
          <a:xfrm>
            <a:off x="7860686" y="3842761"/>
            <a:ext cx="166084" cy="221400"/>
            <a:chOff x="2431598" y="4904118"/>
            <a:chExt cx="280800" cy="295200"/>
          </a:xfrm>
        </p:grpSpPr>
        <p:pic>
          <p:nvPicPr>
            <p:cNvPr id="10313" name="Google Shape;698;p26">
              <a:extLst>
                <a:ext uri="{FF2B5EF4-FFF2-40B4-BE49-F238E27FC236}">
                  <a16:creationId xmlns:a16="http://schemas.microsoft.com/office/drawing/2014/main" id="{B05317C1-7CDD-61BE-2123-AF30B8695A00}"/>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14" name="Oval 10313">
              <a:extLst>
                <a:ext uri="{FF2B5EF4-FFF2-40B4-BE49-F238E27FC236}">
                  <a16:creationId xmlns:a16="http://schemas.microsoft.com/office/drawing/2014/main" id="{A06ACA41-ADC8-7365-C94B-76B90ED425B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98" name="Group 10297">
            <a:extLst>
              <a:ext uri="{FF2B5EF4-FFF2-40B4-BE49-F238E27FC236}">
                <a16:creationId xmlns:a16="http://schemas.microsoft.com/office/drawing/2014/main" id="{9A1830B9-2F64-3A78-94CE-34C94ECAE025}"/>
              </a:ext>
            </a:extLst>
          </p:cNvPr>
          <p:cNvGrpSpPr>
            <a:grpSpLocks/>
          </p:cNvGrpSpPr>
          <p:nvPr/>
        </p:nvGrpSpPr>
        <p:grpSpPr>
          <a:xfrm>
            <a:off x="8024091" y="3842761"/>
            <a:ext cx="166084" cy="221400"/>
            <a:chOff x="2431598" y="4904118"/>
            <a:chExt cx="280800" cy="295200"/>
          </a:xfrm>
        </p:grpSpPr>
        <p:pic>
          <p:nvPicPr>
            <p:cNvPr id="10311" name="Google Shape;698;p26">
              <a:extLst>
                <a:ext uri="{FF2B5EF4-FFF2-40B4-BE49-F238E27FC236}">
                  <a16:creationId xmlns:a16="http://schemas.microsoft.com/office/drawing/2014/main" id="{B0B94C41-612B-C480-17B9-7951589E50C4}"/>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12" name="Oval 10311">
              <a:extLst>
                <a:ext uri="{FF2B5EF4-FFF2-40B4-BE49-F238E27FC236}">
                  <a16:creationId xmlns:a16="http://schemas.microsoft.com/office/drawing/2014/main" id="{0E72803E-E20C-1E35-602B-DE9BB0A5FDB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99" name="Group 10298">
            <a:extLst>
              <a:ext uri="{FF2B5EF4-FFF2-40B4-BE49-F238E27FC236}">
                <a16:creationId xmlns:a16="http://schemas.microsoft.com/office/drawing/2014/main" id="{B84891B3-239D-A5FF-CDBC-E70B2BF07E1F}"/>
              </a:ext>
            </a:extLst>
          </p:cNvPr>
          <p:cNvGrpSpPr>
            <a:grpSpLocks/>
          </p:cNvGrpSpPr>
          <p:nvPr/>
        </p:nvGrpSpPr>
        <p:grpSpPr>
          <a:xfrm>
            <a:off x="8912707" y="3842761"/>
            <a:ext cx="166084" cy="221400"/>
            <a:chOff x="2431598" y="4904118"/>
            <a:chExt cx="280800" cy="295200"/>
          </a:xfrm>
        </p:grpSpPr>
        <p:pic>
          <p:nvPicPr>
            <p:cNvPr id="10309" name="Google Shape;698;p26">
              <a:extLst>
                <a:ext uri="{FF2B5EF4-FFF2-40B4-BE49-F238E27FC236}">
                  <a16:creationId xmlns:a16="http://schemas.microsoft.com/office/drawing/2014/main" id="{B179C249-8659-747A-C087-5F83FE279B39}"/>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10" name="Oval 10309">
              <a:extLst>
                <a:ext uri="{FF2B5EF4-FFF2-40B4-BE49-F238E27FC236}">
                  <a16:creationId xmlns:a16="http://schemas.microsoft.com/office/drawing/2014/main" id="{84F10837-3777-7C15-8A82-3765858D374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00" name="Group 10299">
            <a:extLst>
              <a:ext uri="{FF2B5EF4-FFF2-40B4-BE49-F238E27FC236}">
                <a16:creationId xmlns:a16="http://schemas.microsoft.com/office/drawing/2014/main" id="{7C762B4F-3490-ED00-3FA4-3CFE9B51D4A9}"/>
              </a:ext>
            </a:extLst>
          </p:cNvPr>
          <p:cNvGrpSpPr>
            <a:grpSpLocks/>
          </p:cNvGrpSpPr>
          <p:nvPr/>
        </p:nvGrpSpPr>
        <p:grpSpPr>
          <a:xfrm>
            <a:off x="9076112" y="3842761"/>
            <a:ext cx="166084" cy="221400"/>
            <a:chOff x="2431598" y="4904118"/>
            <a:chExt cx="280800" cy="295200"/>
          </a:xfrm>
        </p:grpSpPr>
        <p:pic>
          <p:nvPicPr>
            <p:cNvPr id="10307" name="Google Shape;698;p26">
              <a:extLst>
                <a:ext uri="{FF2B5EF4-FFF2-40B4-BE49-F238E27FC236}">
                  <a16:creationId xmlns:a16="http://schemas.microsoft.com/office/drawing/2014/main" id="{7555EC16-17DB-B945-3A06-9C194892B1E2}"/>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08" name="Oval 10307">
              <a:extLst>
                <a:ext uri="{FF2B5EF4-FFF2-40B4-BE49-F238E27FC236}">
                  <a16:creationId xmlns:a16="http://schemas.microsoft.com/office/drawing/2014/main" id="{55BA3D7D-A315-BB33-8748-52660D94CF6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01" name="Group 10300">
            <a:extLst>
              <a:ext uri="{FF2B5EF4-FFF2-40B4-BE49-F238E27FC236}">
                <a16:creationId xmlns:a16="http://schemas.microsoft.com/office/drawing/2014/main" id="{B716C258-88D0-D4A9-CCF3-95026F9D9DCE}"/>
              </a:ext>
            </a:extLst>
          </p:cNvPr>
          <p:cNvGrpSpPr>
            <a:grpSpLocks/>
          </p:cNvGrpSpPr>
          <p:nvPr/>
        </p:nvGrpSpPr>
        <p:grpSpPr>
          <a:xfrm>
            <a:off x="9239516" y="3842761"/>
            <a:ext cx="166084" cy="221400"/>
            <a:chOff x="2431598" y="4904118"/>
            <a:chExt cx="280800" cy="295200"/>
          </a:xfrm>
        </p:grpSpPr>
        <p:pic>
          <p:nvPicPr>
            <p:cNvPr id="10305" name="Google Shape;698;p26">
              <a:extLst>
                <a:ext uri="{FF2B5EF4-FFF2-40B4-BE49-F238E27FC236}">
                  <a16:creationId xmlns:a16="http://schemas.microsoft.com/office/drawing/2014/main" id="{475413E7-910E-93A0-E495-6D1E250F1BAC}"/>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06" name="Oval 10305">
              <a:extLst>
                <a:ext uri="{FF2B5EF4-FFF2-40B4-BE49-F238E27FC236}">
                  <a16:creationId xmlns:a16="http://schemas.microsoft.com/office/drawing/2014/main" id="{EA80DCA3-B75A-8FD2-2621-23615DEE467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02" name="Group 10301">
            <a:extLst>
              <a:ext uri="{FF2B5EF4-FFF2-40B4-BE49-F238E27FC236}">
                <a16:creationId xmlns:a16="http://schemas.microsoft.com/office/drawing/2014/main" id="{D562D3C2-3134-B965-D009-2C5716C6D455}"/>
              </a:ext>
            </a:extLst>
          </p:cNvPr>
          <p:cNvGrpSpPr>
            <a:grpSpLocks/>
          </p:cNvGrpSpPr>
          <p:nvPr/>
        </p:nvGrpSpPr>
        <p:grpSpPr>
          <a:xfrm>
            <a:off x="9402927" y="3842761"/>
            <a:ext cx="166084" cy="221400"/>
            <a:chOff x="2431598" y="4904118"/>
            <a:chExt cx="280800" cy="295200"/>
          </a:xfrm>
        </p:grpSpPr>
        <p:pic>
          <p:nvPicPr>
            <p:cNvPr id="10303" name="Google Shape;698;p26">
              <a:extLst>
                <a:ext uri="{FF2B5EF4-FFF2-40B4-BE49-F238E27FC236}">
                  <a16:creationId xmlns:a16="http://schemas.microsoft.com/office/drawing/2014/main" id="{3E1864E1-41AA-66E9-7087-763E5CF7E339}"/>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04" name="Oval 10303">
              <a:extLst>
                <a:ext uri="{FF2B5EF4-FFF2-40B4-BE49-F238E27FC236}">
                  <a16:creationId xmlns:a16="http://schemas.microsoft.com/office/drawing/2014/main" id="{02EAE844-2323-295F-5C84-D731BE33577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AD4A4B72-54BC-3454-DAA1-61A2B2D2EFF7}"/>
              </a:ext>
            </a:extLst>
          </p:cNvPr>
          <p:cNvGrpSpPr/>
          <p:nvPr/>
        </p:nvGrpSpPr>
        <p:grpSpPr>
          <a:xfrm>
            <a:off x="3920841" y="3845623"/>
            <a:ext cx="1636731" cy="221400"/>
            <a:chOff x="473075" y="3158930"/>
            <a:chExt cx="993370" cy="221400"/>
          </a:xfrm>
        </p:grpSpPr>
        <p:grpSp>
          <p:nvGrpSpPr>
            <p:cNvPr id="10263" name="Group 10262">
              <a:extLst>
                <a:ext uri="{FF2B5EF4-FFF2-40B4-BE49-F238E27FC236}">
                  <a16:creationId xmlns:a16="http://schemas.microsoft.com/office/drawing/2014/main" id="{16204B48-6DFA-213E-209C-E1E8EC64A932}"/>
                </a:ext>
              </a:extLst>
            </p:cNvPr>
            <p:cNvGrpSpPr>
              <a:grpSpLocks/>
            </p:cNvGrpSpPr>
            <p:nvPr/>
          </p:nvGrpSpPr>
          <p:grpSpPr>
            <a:xfrm>
              <a:off x="473075" y="3158930"/>
              <a:ext cx="100800" cy="221400"/>
              <a:chOff x="2431598" y="4904118"/>
              <a:chExt cx="280800" cy="295200"/>
            </a:xfrm>
          </p:grpSpPr>
          <p:pic>
            <p:nvPicPr>
              <p:cNvPr id="10291" name="Google Shape;698;p26">
                <a:extLst>
                  <a:ext uri="{FF2B5EF4-FFF2-40B4-BE49-F238E27FC236}">
                    <a16:creationId xmlns:a16="http://schemas.microsoft.com/office/drawing/2014/main" id="{0090B9E4-DC1F-B151-637E-99F6D1D824CA}"/>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92" name="Oval 10291">
                <a:extLst>
                  <a:ext uri="{FF2B5EF4-FFF2-40B4-BE49-F238E27FC236}">
                    <a16:creationId xmlns:a16="http://schemas.microsoft.com/office/drawing/2014/main" id="{C934C0D9-E9FE-A9D3-8B6C-25DFD34BD14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64" name="Group 10263">
              <a:extLst>
                <a:ext uri="{FF2B5EF4-FFF2-40B4-BE49-F238E27FC236}">
                  <a16:creationId xmlns:a16="http://schemas.microsoft.com/office/drawing/2014/main" id="{BC4D0F40-1F80-57A8-EB1C-6FEEAFF2E42A}"/>
                </a:ext>
              </a:extLst>
            </p:cNvPr>
            <p:cNvGrpSpPr>
              <a:grpSpLocks/>
            </p:cNvGrpSpPr>
            <p:nvPr/>
          </p:nvGrpSpPr>
          <p:grpSpPr>
            <a:xfrm>
              <a:off x="572249" y="3158930"/>
              <a:ext cx="100800" cy="221400"/>
              <a:chOff x="2431598" y="4904118"/>
              <a:chExt cx="280800" cy="295200"/>
            </a:xfrm>
          </p:grpSpPr>
          <p:pic>
            <p:nvPicPr>
              <p:cNvPr id="10289" name="Google Shape;698;p26">
                <a:extLst>
                  <a:ext uri="{FF2B5EF4-FFF2-40B4-BE49-F238E27FC236}">
                    <a16:creationId xmlns:a16="http://schemas.microsoft.com/office/drawing/2014/main" id="{A112D7FD-C8F1-7845-1014-C9330068A0EA}"/>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90" name="Oval 10289">
                <a:extLst>
                  <a:ext uri="{FF2B5EF4-FFF2-40B4-BE49-F238E27FC236}">
                    <a16:creationId xmlns:a16="http://schemas.microsoft.com/office/drawing/2014/main" id="{2221080F-5020-CFFD-DB23-965B2058C14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65" name="Group 10264">
              <a:extLst>
                <a:ext uri="{FF2B5EF4-FFF2-40B4-BE49-F238E27FC236}">
                  <a16:creationId xmlns:a16="http://schemas.microsoft.com/office/drawing/2014/main" id="{678AD8F3-AEAC-6FA1-DBA2-114170A702F1}"/>
                </a:ext>
              </a:extLst>
            </p:cNvPr>
            <p:cNvGrpSpPr>
              <a:grpSpLocks/>
            </p:cNvGrpSpPr>
            <p:nvPr/>
          </p:nvGrpSpPr>
          <p:grpSpPr>
            <a:xfrm>
              <a:off x="671423" y="3158930"/>
              <a:ext cx="100800" cy="221400"/>
              <a:chOff x="2431598" y="4904118"/>
              <a:chExt cx="280800" cy="295200"/>
            </a:xfrm>
          </p:grpSpPr>
          <p:pic>
            <p:nvPicPr>
              <p:cNvPr id="10287" name="Google Shape;698;p26">
                <a:extLst>
                  <a:ext uri="{FF2B5EF4-FFF2-40B4-BE49-F238E27FC236}">
                    <a16:creationId xmlns:a16="http://schemas.microsoft.com/office/drawing/2014/main" id="{6B948095-6521-D7AD-023C-79583C58C1A9}"/>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88" name="Oval 10287">
                <a:extLst>
                  <a:ext uri="{FF2B5EF4-FFF2-40B4-BE49-F238E27FC236}">
                    <a16:creationId xmlns:a16="http://schemas.microsoft.com/office/drawing/2014/main" id="{7D077601-C21C-F009-3EBD-9C3C957DFCF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66" name="Group 10265">
              <a:extLst>
                <a:ext uri="{FF2B5EF4-FFF2-40B4-BE49-F238E27FC236}">
                  <a16:creationId xmlns:a16="http://schemas.microsoft.com/office/drawing/2014/main" id="{98763FA6-1FED-16F7-58CE-0705CBD512A1}"/>
                </a:ext>
              </a:extLst>
            </p:cNvPr>
            <p:cNvGrpSpPr>
              <a:grpSpLocks/>
            </p:cNvGrpSpPr>
            <p:nvPr/>
          </p:nvGrpSpPr>
          <p:grpSpPr>
            <a:xfrm>
              <a:off x="770597" y="3158930"/>
              <a:ext cx="100800" cy="221400"/>
              <a:chOff x="2431598" y="4904118"/>
              <a:chExt cx="280800" cy="295200"/>
            </a:xfrm>
          </p:grpSpPr>
          <p:pic>
            <p:nvPicPr>
              <p:cNvPr id="10285" name="Google Shape;698;p26">
                <a:extLst>
                  <a:ext uri="{FF2B5EF4-FFF2-40B4-BE49-F238E27FC236}">
                    <a16:creationId xmlns:a16="http://schemas.microsoft.com/office/drawing/2014/main" id="{FB4A5E78-BC98-5454-6DD3-38E30C0C7AC7}"/>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86" name="Oval 10285">
                <a:extLst>
                  <a:ext uri="{FF2B5EF4-FFF2-40B4-BE49-F238E27FC236}">
                    <a16:creationId xmlns:a16="http://schemas.microsoft.com/office/drawing/2014/main" id="{C09982B9-1A16-4C3D-402C-E6B159B4C40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67" name="Group 10266">
              <a:extLst>
                <a:ext uri="{FF2B5EF4-FFF2-40B4-BE49-F238E27FC236}">
                  <a16:creationId xmlns:a16="http://schemas.microsoft.com/office/drawing/2014/main" id="{446F4FDB-337D-FE30-3E7E-0EBEEE81493F}"/>
                </a:ext>
              </a:extLst>
            </p:cNvPr>
            <p:cNvGrpSpPr>
              <a:grpSpLocks/>
            </p:cNvGrpSpPr>
            <p:nvPr/>
          </p:nvGrpSpPr>
          <p:grpSpPr>
            <a:xfrm>
              <a:off x="869771" y="3158930"/>
              <a:ext cx="100800" cy="221400"/>
              <a:chOff x="2431598" y="4904118"/>
              <a:chExt cx="280800" cy="295200"/>
            </a:xfrm>
          </p:grpSpPr>
          <p:pic>
            <p:nvPicPr>
              <p:cNvPr id="10283" name="Google Shape;698;p26">
                <a:extLst>
                  <a:ext uri="{FF2B5EF4-FFF2-40B4-BE49-F238E27FC236}">
                    <a16:creationId xmlns:a16="http://schemas.microsoft.com/office/drawing/2014/main" id="{CA379AE6-BF79-B73E-DAEE-CD2F6DBDFAEF}"/>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84" name="Oval 10283">
                <a:extLst>
                  <a:ext uri="{FF2B5EF4-FFF2-40B4-BE49-F238E27FC236}">
                    <a16:creationId xmlns:a16="http://schemas.microsoft.com/office/drawing/2014/main" id="{6F3D7673-4B10-8194-B3AC-57EAE538E7C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68" name="Group 10267">
              <a:extLst>
                <a:ext uri="{FF2B5EF4-FFF2-40B4-BE49-F238E27FC236}">
                  <a16:creationId xmlns:a16="http://schemas.microsoft.com/office/drawing/2014/main" id="{3D56A55D-E359-DC78-7DB5-6E8EF3E6650B}"/>
                </a:ext>
              </a:extLst>
            </p:cNvPr>
            <p:cNvGrpSpPr>
              <a:grpSpLocks/>
            </p:cNvGrpSpPr>
            <p:nvPr/>
          </p:nvGrpSpPr>
          <p:grpSpPr>
            <a:xfrm>
              <a:off x="968945" y="3158930"/>
              <a:ext cx="100800" cy="221400"/>
              <a:chOff x="2431598" y="4904118"/>
              <a:chExt cx="280800" cy="295200"/>
            </a:xfrm>
          </p:grpSpPr>
          <p:pic>
            <p:nvPicPr>
              <p:cNvPr id="10281" name="Google Shape;698;p26">
                <a:extLst>
                  <a:ext uri="{FF2B5EF4-FFF2-40B4-BE49-F238E27FC236}">
                    <a16:creationId xmlns:a16="http://schemas.microsoft.com/office/drawing/2014/main" id="{ADEDFE88-0EA1-64C9-9088-0455C1A0C259}"/>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82" name="Oval 10281">
                <a:extLst>
                  <a:ext uri="{FF2B5EF4-FFF2-40B4-BE49-F238E27FC236}">
                    <a16:creationId xmlns:a16="http://schemas.microsoft.com/office/drawing/2014/main" id="{68120751-D878-F44E-D300-954D36394B1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69" name="Group 10268">
              <a:extLst>
                <a:ext uri="{FF2B5EF4-FFF2-40B4-BE49-F238E27FC236}">
                  <a16:creationId xmlns:a16="http://schemas.microsoft.com/office/drawing/2014/main" id="{3ABEBF84-A270-8B31-4A2B-9D6CCF0E207C}"/>
                </a:ext>
              </a:extLst>
            </p:cNvPr>
            <p:cNvGrpSpPr>
              <a:grpSpLocks/>
            </p:cNvGrpSpPr>
            <p:nvPr/>
          </p:nvGrpSpPr>
          <p:grpSpPr>
            <a:xfrm>
              <a:off x="1068119" y="3158930"/>
              <a:ext cx="100800" cy="221400"/>
              <a:chOff x="2431598" y="4904118"/>
              <a:chExt cx="280800" cy="295200"/>
            </a:xfrm>
          </p:grpSpPr>
          <p:pic>
            <p:nvPicPr>
              <p:cNvPr id="10279" name="Google Shape;698;p26">
                <a:extLst>
                  <a:ext uri="{FF2B5EF4-FFF2-40B4-BE49-F238E27FC236}">
                    <a16:creationId xmlns:a16="http://schemas.microsoft.com/office/drawing/2014/main" id="{14A43AB3-4A10-264C-F757-EE49EE4E805C}"/>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80" name="Oval 10279">
                <a:extLst>
                  <a:ext uri="{FF2B5EF4-FFF2-40B4-BE49-F238E27FC236}">
                    <a16:creationId xmlns:a16="http://schemas.microsoft.com/office/drawing/2014/main" id="{DE97A2EE-C756-CCE0-17BF-29C4D669F0D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70" name="Group 10269">
              <a:extLst>
                <a:ext uri="{FF2B5EF4-FFF2-40B4-BE49-F238E27FC236}">
                  <a16:creationId xmlns:a16="http://schemas.microsoft.com/office/drawing/2014/main" id="{807CEB34-2123-FF15-3A57-04DE19661F80}"/>
                </a:ext>
              </a:extLst>
            </p:cNvPr>
            <p:cNvGrpSpPr>
              <a:grpSpLocks/>
            </p:cNvGrpSpPr>
            <p:nvPr/>
          </p:nvGrpSpPr>
          <p:grpSpPr>
            <a:xfrm>
              <a:off x="1167293" y="3158930"/>
              <a:ext cx="100800" cy="221400"/>
              <a:chOff x="2431598" y="4904118"/>
              <a:chExt cx="280800" cy="295200"/>
            </a:xfrm>
          </p:grpSpPr>
          <p:pic>
            <p:nvPicPr>
              <p:cNvPr id="10277" name="Google Shape;698;p26">
                <a:extLst>
                  <a:ext uri="{FF2B5EF4-FFF2-40B4-BE49-F238E27FC236}">
                    <a16:creationId xmlns:a16="http://schemas.microsoft.com/office/drawing/2014/main" id="{20F4C456-F8A9-CFE5-31A6-93A0FDBC38B5}"/>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78" name="Oval 10277">
                <a:extLst>
                  <a:ext uri="{FF2B5EF4-FFF2-40B4-BE49-F238E27FC236}">
                    <a16:creationId xmlns:a16="http://schemas.microsoft.com/office/drawing/2014/main" id="{42E41D85-36EB-7C96-51B8-C1E53223787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71" name="Group 10270">
              <a:extLst>
                <a:ext uri="{FF2B5EF4-FFF2-40B4-BE49-F238E27FC236}">
                  <a16:creationId xmlns:a16="http://schemas.microsoft.com/office/drawing/2014/main" id="{735856B2-E8E8-25B8-4D28-C43B7F6079C1}"/>
                </a:ext>
              </a:extLst>
            </p:cNvPr>
            <p:cNvGrpSpPr>
              <a:grpSpLocks/>
            </p:cNvGrpSpPr>
            <p:nvPr/>
          </p:nvGrpSpPr>
          <p:grpSpPr>
            <a:xfrm>
              <a:off x="1266467" y="3158930"/>
              <a:ext cx="100800" cy="221400"/>
              <a:chOff x="2431598" y="4904118"/>
              <a:chExt cx="280800" cy="295200"/>
            </a:xfrm>
          </p:grpSpPr>
          <p:pic>
            <p:nvPicPr>
              <p:cNvPr id="10275" name="Google Shape;698;p26">
                <a:extLst>
                  <a:ext uri="{FF2B5EF4-FFF2-40B4-BE49-F238E27FC236}">
                    <a16:creationId xmlns:a16="http://schemas.microsoft.com/office/drawing/2014/main" id="{056C5DFE-5E27-6965-FD0D-2842E6C9974E}"/>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76" name="Oval 10275">
                <a:extLst>
                  <a:ext uri="{FF2B5EF4-FFF2-40B4-BE49-F238E27FC236}">
                    <a16:creationId xmlns:a16="http://schemas.microsoft.com/office/drawing/2014/main" id="{FEEDEC48-E773-423A-95F8-C07780F1BDD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72" name="Group 10271">
              <a:extLst>
                <a:ext uri="{FF2B5EF4-FFF2-40B4-BE49-F238E27FC236}">
                  <a16:creationId xmlns:a16="http://schemas.microsoft.com/office/drawing/2014/main" id="{E174C830-5A26-1DCE-B1B3-CDFB46886D16}"/>
                </a:ext>
              </a:extLst>
            </p:cNvPr>
            <p:cNvGrpSpPr>
              <a:grpSpLocks/>
            </p:cNvGrpSpPr>
            <p:nvPr/>
          </p:nvGrpSpPr>
          <p:grpSpPr>
            <a:xfrm>
              <a:off x="1365645" y="3158930"/>
              <a:ext cx="100800" cy="221400"/>
              <a:chOff x="2431598" y="4904118"/>
              <a:chExt cx="280800" cy="295200"/>
            </a:xfrm>
          </p:grpSpPr>
          <p:pic>
            <p:nvPicPr>
              <p:cNvPr id="10273" name="Google Shape;698;p26">
                <a:extLst>
                  <a:ext uri="{FF2B5EF4-FFF2-40B4-BE49-F238E27FC236}">
                    <a16:creationId xmlns:a16="http://schemas.microsoft.com/office/drawing/2014/main" id="{4D42C172-A099-0556-FC89-539D9667A46E}"/>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74" name="Oval 10273">
                <a:extLst>
                  <a:ext uri="{FF2B5EF4-FFF2-40B4-BE49-F238E27FC236}">
                    <a16:creationId xmlns:a16="http://schemas.microsoft.com/office/drawing/2014/main" id="{52DB8233-B78F-9E09-5EF7-EAB3107FA01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4" name="Group 13">
            <a:extLst>
              <a:ext uri="{FF2B5EF4-FFF2-40B4-BE49-F238E27FC236}">
                <a16:creationId xmlns:a16="http://schemas.microsoft.com/office/drawing/2014/main" id="{E28CB604-FF40-F681-B478-EF553BEB63AE}"/>
              </a:ext>
            </a:extLst>
          </p:cNvPr>
          <p:cNvGrpSpPr/>
          <p:nvPr/>
        </p:nvGrpSpPr>
        <p:grpSpPr>
          <a:xfrm>
            <a:off x="2274257" y="3844734"/>
            <a:ext cx="1644002" cy="221400"/>
            <a:chOff x="1463860" y="3139913"/>
            <a:chExt cx="997783" cy="221400"/>
          </a:xfrm>
        </p:grpSpPr>
        <p:grpSp>
          <p:nvGrpSpPr>
            <p:cNvPr id="120" name="Group 119">
              <a:extLst>
                <a:ext uri="{FF2B5EF4-FFF2-40B4-BE49-F238E27FC236}">
                  <a16:creationId xmlns:a16="http://schemas.microsoft.com/office/drawing/2014/main" id="{AED82AC1-EB14-6990-1950-5DA5CDB48E34}"/>
                </a:ext>
              </a:extLst>
            </p:cNvPr>
            <p:cNvGrpSpPr>
              <a:grpSpLocks/>
            </p:cNvGrpSpPr>
            <p:nvPr/>
          </p:nvGrpSpPr>
          <p:grpSpPr>
            <a:xfrm>
              <a:off x="1463860" y="3139913"/>
              <a:ext cx="100800" cy="221400"/>
              <a:chOff x="592863" y="4927613"/>
              <a:chExt cx="283148" cy="295200"/>
            </a:xfrm>
          </p:grpSpPr>
          <p:pic>
            <p:nvPicPr>
              <p:cNvPr id="10261" name="Google Shape;699;p26">
                <a:extLst>
                  <a:ext uri="{FF2B5EF4-FFF2-40B4-BE49-F238E27FC236}">
                    <a16:creationId xmlns:a16="http://schemas.microsoft.com/office/drawing/2014/main" id="{67D2D5D5-210C-BC18-4C16-D4F0E9042886}"/>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62" name="Oval 10261">
                <a:extLst>
                  <a:ext uri="{FF2B5EF4-FFF2-40B4-BE49-F238E27FC236}">
                    <a16:creationId xmlns:a16="http://schemas.microsoft.com/office/drawing/2014/main" id="{0ECE074E-E7C2-E0D8-ED6A-A63E718D3AE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1" name="Group 120">
              <a:extLst>
                <a:ext uri="{FF2B5EF4-FFF2-40B4-BE49-F238E27FC236}">
                  <a16:creationId xmlns:a16="http://schemas.microsoft.com/office/drawing/2014/main" id="{53106EB7-351C-6B0E-BAC8-6EF636047194}"/>
                </a:ext>
              </a:extLst>
            </p:cNvPr>
            <p:cNvGrpSpPr>
              <a:grpSpLocks/>
            </p:cNvGrpSpPr>
            <p:nvPr/>
          </p:nvGrpSpPr>
          <p:grpSpPr>
            <a:xfrm>
              <a:off x="1563525" y="3139913"/>
              <a:ext cx="100800" cy="221400"/>
              <a:chOff x="592863" y="4927613"/>
              <a:chExt cx="283148" cy="295200"/>
            </a:xfrm>
          </p:grpSpPr>
          <p:pic>
            <p:nvPicPr>
              <p:cNvPr id="10259" name="Google Shape;699;p26">
                <a:extLst>
                  <a:ext uri="{FF2B5EF4-FFF2-40B4-BE49-F238E27FC236}">
                    <a16:creationId xmlns:a16="http://schemas.microsoft.com/office/drawing/2014/main" id="{8272FB7D-2F46-9313-7A90-4865DF369725}"/>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60" name="Oval 10259">
                <a:extLst>
                  <a:ext uri="{FF2B5EF4-FFF2-40B4-BE49-F238E27FC236}">
                    <a16:creationId xmlns:a16="http://schemas.microsoft.com/office/drawing/2014/main" id="{DCC10850-A22D-2DFA-B160-E4EF833A2C7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2" name="Group 121">
              <a:extLst>
                <a:ext uri="{FF2B5EF4-FFF2-40B4-BE49-F238E27FC236}">
                  <a16:creationId xmlns:a16="http://schemas.microsoft.com/office/drawing/2014/main" id="{001BCA1F-54F2-83ED-50F6-C6EC8C71E3EC}"/>
                </a:ext>
              </a:extLst>
            </p:cNvPr>
            <p:cNvGrpSpPr>
              <a:grpSpLocks/>
            </p:cNvGrpSpPr>
            <p:nvPr/>
          </p:nvGrpSpPr>
          <p:grpSpPr>
            <a:xfrm>
              <a:off x="1663190" y="3139913"/>
              <a:ext cx="100800" cy="221400"/>
              <a:chOff x="592863" y="4927613"/>
              <a:chExt cx="283148" cy="295200"/>
            </a:xfrm>
          </p:grpSpPr>
          <p:pic>
            <p:nvPicPr>
              <p:cNvPr id="10257" name="Google Shape;699;p26">
                <a:extLst>
                  <a:ext uri="{FF2B5EF4-FFF2-40B4-BE49-F238E27FC236}">
                    <a16:creationId xmlns:a16="http://schemas.microsoft.com/office/drawing/2014/main" id="{1423883E-7EA9-DBC7-4527-A39C6D7D921E}"/>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58" name="Oval 10257">
                <a:extLst>
                  <a:ext uri="{FF2B5EF4-FFF2-40B4-BE49-F238E27FC236}">
                    <a16:creationId xmlns:a16="http://schemas.microsoft.com/office/drawing/2014/main" id="{5F1F81BB-5C26-8DD5-7DC1-95F6BFD7A5D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3" name="Group 122">
              <a:extLst>
                <a:ext uri="{FF2B5EF4-FFF2-40B4-BE49-F238E27FC236}">
                  <a16:creationId xmlns:a16="http://schemas.microsoft.com/office/drawing/2014/main" id="{A4DE239C-DCA5-8F8B-8115-3E3BCE814995}"/>
                </a:ext>
              </a:extLst>
            </p:cNvPr>
            <p:cNvGrpSpPr>
              <a:grpSpLocks/>
            </p:cNvGrpSpPr>
            <p:nvPr/>
          </p:nvGrpSpPr>
          <p:grpSpPr>
            <a:xfrm>
              <a:off x="1762855" y="3139913"/>
              <a:ext cx="100800" cy="221400"/>
              <a:chOff x="592863" y="4927613"/>
              <a:chExt cx="283148" cy="295200"/>
            </a:xfrm>
          </p:grpSpPr>
          <p:pic>
            <p:nvPicPr>
              <p:cNvPr id="10255" name="Google Shape;699;p26">
                <a:extLst>
                  <a:ext uri="{FF2B5EF4-FFF2-40B4-BE49-F238E27FC236}">
                    <a16:creationId xmlns:a16="http://schemas.microsoft.com/office/drawing/2014/main" id="{D5ED85F4-9D30-A683-C3A0-54A8B31B9870}"/>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56" name="Oval 10255">
                <a:extLst>
                  <a:ext uri="{FF2B5EF4-FFF2-40B4-BE49-F238E27FC236}">
                    <a16:creationId xmlns:a16="http://schemas.microsoft.com/office/drawing/2014/main" id="{19EEC1D8-24BB-612F-AA58-9E4F02671F4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4" name="Group 123">
              <a:extLst>
                <a:ext uri="{FF2B5EF4-FFF2-40B4-BE49-F238E27FC236}">
                  <a16:creationId xmlns:a16="http://schemas.microsoft.com/office/drawing/2014/main" id="{0F43B7AE-2934-2B56-C592-9E036A22CD4C}"/>
                </a:ext>
              </a:extLst>
            </p:cNvPr>
            <p:cNvGrpSpPr>
              <a:grpSpLocks/>
            </p:cNvGrpSpPr>
            <p:nvPr/>
          </p:nvGrpSpPr>
          <p:grpSpPr>
            <a:xfrm>
              <a:off x="1862520" y="3139913"/>
              <a:ext cx="100800" cy="221400"/>
              <a:chOff x="592863" y="4927613"/>
              <a:chExt cx="283148" cy="295200"/>
            </a:xfrm>
          </p:grpSpPr>
          <p:pic>
            <p:nvPicPr>
              <p:cNvPr id="10253" name="Google Shape;699;p26">
                <a:extLst>
                  <a:ext uri="{FF2B5EF4-FFF2-40B4-BE49-F238E27FC236}">
                    <a16:creationId xmlns:a16="http://schemas.microsoft.com/office/drawing/2014/main" id="{2A5C03D1-C618-54F6-F362-C24ED26CBEED}"/>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54" name="Oval 10253">
                <a:extLst>
                  <a:ext uri="{FF2B5EF4-FFF2-40B4-BE49-F238E27FC236}">
                    <a16:creationId xmlns:a16="http://schemas.microsoft.com/office/drawing/2014/main" id="{F874719A-0DDA-B0DD-F28D-803B534BEB1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5" name="Group 124">
              <a:extLst>
                <a:ext uri="{FF2B5EF4-FFF2-40B4-BE49-F238E27FC236}">
                  <a16:creationId xmlns:a16="http://schemas.microsoft.com/office/drawing/2014/main" id="{A1C248B5-9062-25B0-4BDF-61536F86CDE4}"/>
                </a:ext>
              </a:extLst>
            </p:cNvPr>
            <p:cNvGrpSpPr>
              <a:grpSpLocks/>
            </p:cNvGrpSpPr>
            <p:nvPr/>
          </p:nvGrpSpPr>
          <p:grpSpPr>
            <a:xfrm>
              <a:off x="1962185" y="3139913"/>
              <a:ext cx="100800" cy="221400"/>
              <a:chOff x="592863" y="4927613"/>
              <a:chExt cx="283148" cy="295200"/>
            </a:xfrm>
          </p:grpSpPr>
          <p:pic>
            <p:nvPicPr>
              <p:cNvPr id="10251" name="Google Shape;699;p26">
                <a:extLst>
                  <a:ext uri="{FF2B5EF4-FFF2-40B4-BE49-F238E27FC236}">
                    <a16:creationId xmlns:a16="http://schemas.microsoft.com/office/drawing/2014/main" id="{28C7905E-FDD0-2F20-A737-050ACBDC0BCE}"/>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52" name="Oval 10251">
                <a:extLst>
                  <a:ext uri="{FF2B5EF4-FFF2-40B4-BE49-F238E27FC236}">
                    <a16:creationId xmlns:a16="http://schemas.microsoft.com/office/drawing/2014/main" id="{CD217C79-D2D7-3F00-2601-BB979B16883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6" name="Group 125">
              <a:extLst>
                <a:ext uri="{FF2B5EF4-FFF2-40B4-BE49-F238E27FC236}">
                  <a16:creationId xmlns:a16="http://schemas.microsoft.com/office/drawing/2014/main" id="{6B9C4DC5-CF49-5411-E34B-46C56A34C1CD}"/>
                </a:ext>
              </a:extLst>
            </p:cNvPr>
            <p:cNvGrpSpPr>
              <a:grpSpLocks/>
            </p:cNvGrpSpPr>
            <p:nvPr/>
          </p:nvGrpSpPr>
          <p:grpSpPr>
            <a:xfrm>
              <a:off x="2061850" y="3139913"/>
              <a:ext cx="100800" cy="221400"/>
              <a:chOff x="592863" y="4927613"/>
              <a:chExt cx="283148" cy="295200"/>
            </a:xfrm>
          </p:grpSpPr>
          <p:pic>
            <p:nvPicPr>
              <p:cNvPr id="10249" name="Google Shape;699;p26">
                <a:extLst>
                  <a:ext uri="{FF2B5EF4-FFF2-40B4-BE49-F238E27FC236}">
                    <a16:creationId xmlns:a16="http://schemas.microsoft.com/office/drawing/2014/main" id="{DF21C66D-289B-246C-EB0B-B31D8702FF7B}"/>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50" name="Oval 10249">
                <a:extLst>
                  <a:ext uri="{FF2B5EF4-FFF2-40B4-BE49-F238E27FC236}">
                    <a16:creationId xmlns:a16="http://schemas.microsoft.com/office/drawing/2014/main" id="{7C2B29C3-2F0A-78A3-962A-6D9408D5C1D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7" name="Group 126">
              <a:extLst>
                <a:ext uri="{FF2B5EF4-FFF2-40B4-BE49-F238E27FC236}">
                  <a16:creationId xmlns:a16="http://schemas.microsoft.com/office/drawing/2014/main" id="{D0B5EEF8-5E29-A4D1-FEB7-62C04F49B7CF}"/>
                </a:ext>
              </a:extLst>
            </p:cNvPr>
            <p:cNvGrpSpPr>
              <a:grpSpLocks/>
            </p:cNvGrpSpPr>
            <p:nvPr/>
          </p:nvGrpSpPr>
          <p:grpSpPr>
            <a:xfrm>
              <a:off x="2161515" y="3139913"/>
              <a:ext cx="100800" cy="221400"/>
              <a:chOff x="592863" y="4927613"/>
              <a:chExt cx="283148" cy="295200"/>
            </a:xfrm>
          </p:grpSpPr>
          <p:pic>
            <p:nvPicPr>
              <p:cNvPr id="10247" name="Google Shape;699;p26">
                <a:extLst>
                  <a:ext uri="{FF2B5EF4-FFF2-40B4-BE49-F238E27FC236}">
                    <a16:creationId xmlns:a16="http://schemas.microsoft.com/office/drawing/2014/main" id="{9568FF70-76D3-4F23-F310-BBB4997289F5}"/>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48" name="Oval 10247">
                <a:extLst>
                  <a:ext uri="{FF2B5EF4-FFF2-40B4-BE49-F238E27FC236}">
                    <a16:creationId xmlns:a16="http://schemas.microsoft.com/office/drawing/2014/main" id="{539DB2E2-A077-A1EE-5D51-EA83D82D224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40" name="Group 10239">
              <a:extLst>
                <a:ext uri="{FF2B5EF4-FFF2-40B4-BE49-F238E27FC236}">
                  <a16:creationId xmlns:a16="http://schemas.microsoft.com/office/drawing/2014/main" id="{8FEEA06C-0BB1-B7AC-345E-45E966F29794}"/>
                </a:ext>
              </a:extLst>
            </p:cNvPr>
            <p:cNvGrpSpPr>
              <a:grpSpLocks/>
            </p:cNvGrpSpPr>
            <p:nvPr/>
          </p:nvGrpSpPr>
          <p:grpSpPr>
            <a:xfrm>
              <a:off x="2261180" y="3139913"/>
              <a:ext cx="100800" cy="221400"/>
              <a:chOff x="592863" y="4927613"/>
              <a:chExt cx="283148" cy="295200"/>
            </a:xfrm>
          </p:grpSpPr>
          <p:pic>
            <p:nvPicPr>
              <p:cNvPr id="10245" name="Google Shape;699;p26">
                <a:extLst>
                  <a:ext uri="{FF2B5EF4-FFF2-40B4-BE49-F238E27FC236}">
                    <a16:creationId xmlns:a16="http://schemas.microsoft.com/office/drawing/2014/main" id="{06370CCD-C2ED-909D-390C-53E49828501B}"/>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46" name="Oval 10245">
                <a:extLst>
                  <a:ext uri="{FF2B5EF4-FFF2-40B4-BE49-F238E27FC236}">
                    <a16:creationId xmlns:a16="http://schemas.microsoft.com/office/drawing/2014/main" id="{9C774279-F595-22CA-5685-5E74002CC85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41" name="Group 10240">
              <a:extLst>
                <a:ext uri="{FF2B5EF4-FFF2-40B4-BE49-F238E27FC236}">
                  <a16:creationId xmlns:a16="http://schemas.microsoft.com/office/drawing/2014/main" id="{61F17942-FF07-30B9-C38B-21D4C01B4293}"/>
                </a:ext>
              </a:extLst>
            </p:cNvPr>
            <p:cNvGrpSpPr>
              <a:grpSpLocks/>
            </p:cNvGrpSpPr>
            <p:nvPr/>
          </p:nvGrpSpPr>
          <p:grpSpPr>
            <a:xfrm>
              <a:off x="2360843" y="3139913"/>
              <a:ext cx="100800" cy="221400"/>
              <a:chOff x="592863" y="4927613"/>
              <a:chExt cx="283148" cy="295200"/>
            </a:xfrm>
          </p:grpSpPr>
          <p:pic>
            <p:nvPicPr>
              <p:cNvPr id="10242" name="Google Shape;699;p26">
                <a:extLst>
                  <a:ext uri="{FF2B5EF4-FFF2-40B4-BE49-F238E27FC236}">
                    <a16:creationId xmlns:a16="http://schemas.microsoft.com/office/drawing/2014/main" id="{86347623-0E98-CB3C-9959-331129C6A0F4}"/>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44" name="Oval 10243">
                <a:extLst>
                  <a:ext uri="{FF2B5EF4-FFF2-40B4-BE49-F238E27FC236}">
                    <a16:creationId xmlns:a16="http://schemas.microsoft.com/office/drawing/2014/main" id="{C796AAF6-3AEB-65B1-E59E-84C9BA5EB6B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5" name="Group 64">
            <a:extLst>
              <a:ext uri="{FF2B5EF4-FFF2-40B4-BE49-F238E27FC236}">
                <a16:creationId xmlns:a16="http://schemas.microsoft.com/office/drawing/2014/main" id="{7CF15C7C-F2F8-C88E-8632-CABDB77B1989}"/>
              </a:ext>
            </a:extLst>
          </p:cNvPr>
          <p:cNvGrpSpPr>
            <a:grpSpLocks/>
          </p:cNvGrpSpPr>
          <p:nvPr/>
        </p:nvGrpSpPr>
        <p:grpSpPr>
          <a:xfrm>
            <a:off x="9575783" y="3844170"/>
            <a:ext cx="166084" cy="221400"/>
            <a:chOff x="592863" y="4927613"/>
            <a:chExt cx="283148" cy="295200"/>
          </a:xfrm>
        </p:grpSpPr>
        <p:pic>
          <p:nvPicPr>
            <p:cNvPr id="118" name="Google Shape;699;p26">
              <a:extLst>
                <a:ext uri="{FF2B5EF4-FFF2-40B4-BE49-F238E27FC236}">
                  <a16:creationId xmlns:a16="http://schemas.microsoft.com/office/drawing/2014/main" id="{A8642951-80C6-5AD0-A0C5-3C4063D5C86D}"/>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19" name="Oval 118">
              <a:extLst>
                <a:ext uri="{FF2B5EF4-FFF2-40B4-BE49-F238E27FC236}">
                  <a16:creationId xmlns:a16="http://schemas.microsoft.com/office/drawing/2014/main" id="{D01A0107-EF97-53AF-9530-C4369388864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640BE526-EFD9-C889-C973-757EDC4FE45D}"/>
              </a:ext>
            </a:extLst>
          </p:cNvPr>
          <p:cNvGrpSpPr>
            <a:grpSpLocks/>
          </p:cNvGrpSpPr>
          <p:nvPr/>
        </p:nvGrpSpPr>
        <p:grpSpPr>
          <a:xfrm>
            <a:off x="9739997" y="3844170"/>
            <a:ext cx="166084" cy="221400"/>
            <a:chOff x="592863" y="4927613"/>
            <a:chExt cx="283148" cy="295200"/>
          </a:xfrm>
        </p:grpSpPr>
        <p:pic>
          <p:nvPicPr>
            <p:cNvPr id="116" name="Google Shape;699;p26">
              <a:extLst>
                <a:ext uri="{FF2B5EF4-FFF2-40B4-BE49-F238E27FC236}">
                  <a16:creationId xmlns:a16="http://schemas.microsoft.com/office/drawing/2014/main" id="{30113C8A-07B8-3737-18DC-5F7F17BA0284}"/>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17" name="Oval 116">
              <a:extLst>
                <a:ext uri="{FF2B5EF4-FFF2-40B4-BE49-F238E27FC236}">
                  <a16:creationId xmlns:a16="http://schemas.microsoft.com/office/drawing/2014/main" id="{61558F39-0DE4-B219-0630-87DB70FF7A5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 name="Group 68">
            <a:extLst>
              <a:ext uri="{FF2B5EF4-FFF2-40B4-BE49-F238E27FC236}">
                <a16:creationId xmlns:a16="http://schemas.microsoft.com/office/drawing/2014/main" id="{83ACB6C4-D379-BA0E-6485-6B9F602C1F1A}"/>
              </a:ext>
            </a:extLst>
          </p:cNvPr>
          <p:cNvGrpSpPr>
            <a:grpSpLocks/>
          </p:cNvGrpSpPr>
          <p:nvPr/>
        </p:nvGrpSpPr>
        <p:grpSpPr>
          <a:xfrm>
            <a:off x="9904210" y="3844170"/>
            <a:ext cx="166084" cy="221400"/>
            <a:chOff x="592863" y="4927613"/>
            <a:chExt cx="283148" cy="295200"/>
          </a:xfrm>
        </p:grpSpPr>
        <p:pic>
          <p:nvPicPr>
            <p:cNvPr id="114" name="Google Shape;699;p26">
              <a:extLst>
                <a:ext uri="{FF2B5EF4-FFF2-40B4-BE49-F238E27FC236}">
                  <a16:creationId xmlns:a16="http://schemas.microsoft.com/office/drawing/2014/main" id="{3439D1EA-B8E3-3F42-378E-EF053647510E}"/>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15" name="Oval 114">
              <a:extLst>
                <a:ext uri="{FF2B5EF4-FFF2-40B4-BE49-F238E27FC236}">
                  <a16:creationId xmlns:a16="http://schemas.microsoft.com/office/drawing/2014/main" id="{4DE13E14-65C8-E526-AF93-883868F9743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48294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68" y="247137"/>
            <a:ext cx="10606548" cy="608269"/>
          </a:xfrm>
        </p:spPr>
        <p:txBody>
          <a:bodyPr/>
          <a:lstStyle/>
          <a:p>
            <a:r>
              <a:rPr lang="en-US"/>
              <a:t>How could we calculate this sum?</a:t>
            </a:r>
          </a:p>
        </p:txBody>
      </p:sp>
      <p:sp>
        <p:nvSpPr>
          <p:cNvPr id="16" name="Rectangle 15"/>
          <p:cNvSpPr/>
          <p:nvPr/>
        </p:nvSpPr>
        <p:spPr>
          <a:xfrm>
            <a:off x="4738303" y="2492849"/>
            <a:ext cx="2428870" cy="523220"/>
          </a:xfrm>
          <a:prstGeom prst="rect">
            <a:avLst/>
          </a:prstGeom>
        </p:spPr>
        <p:txBody>
          <a:bodyPr wrap="none" lIns="91440" tIns="45720" rIns="91440" bIns="45720" anchor="t">
            <a:spAutoFit/>
          </a:bodyPr>
          <a:lstStyle/>
          <a:p>
            <a:r>
              <a:rPr lang="en-GB" sz="2800" b="0">
                <a:latin typeface="Cambria Math"/>
                <a:ea typeface="Cambria Math"/>
              </a:rPr>
              <a:t>46 + 7</a:t>
            </a:r>
            <a:r>
              <a:rPr lang="en-GB" sz="2800">
                <a:latin typeface="Cambria Math"/>
                <a:ea typeface="Cambria Math"/>
              </a:rPr>
              <a:t> = ______</a:t>
            </a:r>
          </a:p>
        </p:txBody>
      </p:sp>
      <p:cxnSp>
        <p:nvCxnSpPr>
          <p:cNvPr id="95" name="Straight Arrow Connector 94">
            <a:extLst>
              <a:ext uri="{FF2B5EF4-FFF2-40B4-BE49-F238E27FC236}">
                <a16:creationId xmlns:a16="http://schemas.microsoft.com/office/drawing/2014/main" id="{0D84EDC0-F2C0-B645-B12D-1B3C58AF0F9A}"/>
              </a:ext>
            </a:extLst>
          </p:cNvPr>
          <p:cNvCxnSpPr>
            <a:cxnSpLocks/>
          </p:cNvCxnSpPr>
          <p:nvPr/>
        </p:nvCxnSpPr>
        <p:spPr>
          <a:xfrm flipV="1">
            <a:off x="7807168" y="5629579"/>
            <a:ext cx="5743" cy="5916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Circular Arrow 4">
            <a:extLst>
              <a:ext uri="{FF2B5EF4-FFF2-40B4-BE49-F238E27FC236}">
                <a16:creationId xmlns:a16="http://schemas.microsoft.com/office/drawing/2014/main" id="{E0FBF816-A0FB-F143-B74C-DFEA411A4906}"/>
              </a:ext>
            </a:extLst>
          </p:cNvPr>
          <p:cNvSpPr/>
          <p:nvPr/>
        </p:nvSpPr>
        <p:spPr>
          <a:xfrm>
            <a:off x="7676848" y="4923754"/>
            <a:ext cx="906320" cy="1020909"/>
          </a:xfrm>
          <a:prstGeom prst="circularArrow">
            <a:avLst>
              <a:gd name="adj1" fmla="val 8604"/>
              <a:gd name="adj2" fmla="val 1142319"/>
              <a:gd name="adj3" fmla="val 20457676"/>
              <a:gd name="adj4" fmla="val 10800000"/>
              <a:gd name="adj5" fmla="val 17283"/>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cxnSp>
        <p:nvCxnSpPr>
          <p:cNvPr id="8" name="Straight Connector 7">
            <a:extLst>
              <a:ext uri="{FF2B5EF4-FFF2-40B4-BE49-F238E27FC236}">
                <a16:creationId xmlns:a16="http://schemas.microsoft.com/office/drawing/2014/main" id="{70986AFA-C76C-24C4-7839-59CFDA6543ED}"/>
              </a:ext>
            </a:extLst>
          </p:cNvPr>
          <p:cNvCxnSpPr>
            <a:cxnSpLocks/>
          </p:cNvCxnSpPr>
          <p:nvPr/>
        </p:nvCxnSpPr>
        <p:spPr>
          <a:xfrm>
            <a:off x="324625" y="3951987"/>
            <a:ext cx="104900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E796C87-E2FA-A5F4-47DE-BA6CBF4782E5}"/>
              </a:ext>
            </a:extLst>
          </p:cNvPr>
          <p:cNvGrpSpPr/>
          <p:nvPr/>
        </p:nvGrpSpPr>
        <p:grpSpPr>
          <a:xfrm>
            <a:off x="633653" y="3846691"/>
            <a:ext cx="1636731" cy="221400"/>
            <a:chOff x="473075" y="3158930"/>
            <a:chExt cx="993370" cy="221400"/>
          </a:xfrm>
        </p:grpSpPr>
        <p:grpSp>
          <p:nvGrpSpPr>
            <p:cNvPr id="10353" name="Group 10352">
              <a:extLst>
                <a:ext uri="{FF2B5EF4-FFF2-40B4-BE49-F238E27FC236}">
                  <a16:creationId xmlns:a16="http://schemas.microsoft.com/office/drawing/2014/main" id="{EA3848DE-60E3-5D54-B39B-AEC4760BC10E}"/>
                </a:ext>
              </a:extLst>
            </p:cNvPr>
            <p:cNvGrpSpPr>
              <a:grpSpLocks/>
            </p:cNvGrpSpPr>
            <p:nvPr/>
          </p:nvGrpSpPr>
          <p:grpSpPr>
            <a:xfrm>
              <a:off x="473075" y="3158930"/>
              <a:ext cx="100800" cy="221400"/>
              <a:chOff x="2431598" y="4904118"/>
              <a:chExt cx="280800" cy="295200"/>
            </a:xfrm>
          </p:grpSpPr>
          <p:pic>
            <p:nvPicPr>
              <p:cNvPr id="10381" name="Google Shape;698;p26">
                <a:extLst>
                  <a:ext uri="{FF2B5EF4-FFF2-40B4-BE49-F238E27FC236}">
                    <a16:creationId xmlns:a16="http://schemas.microsoft.com/office/drawing/2014/main" id="{8A311230-84B4-650B-77C2-C57ECC3733D9}"/>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82" name="Oval 10381">
                <a:extLst>
                  <a:ext uri="{FF2B5EF4-FFF2-40B4-BE49-F238E27FC236}">
                    <a16:creationId xmlns:a16="http://schemas.microsoft.com/office/drawing/2014/main" id="{FD833599-43A0-5525-D548-AF0D3E65D8F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54" name="Group 10353">
              <a:extLst>
                <a:ext uri="{FF2B5EF4-FFF2-40B4-BE49-F238E27FC236}">
                  <a16:creationId xmlns:a16="http://schemas.microsoft.com/office/drawing/2014/main" id="{3CD632FE-AD7A-0CA0-812B-228F41CAD25C}"/>
                </a:ext>
              </a:extLst>
            </p:cNvPr>
            <p:cNvGrpSpPr>
              <a:grpSpLocks/>
            </p:cNvGrpSpPr>
            <p:nvPr/>
          </p:nvGrpSpPr>
          <p:grpSpPr>
            <a:xfrm>
              <a:off x="572249" y="3158930"/>
              <a:ext cx="100800" cy="221400"/>
              <a:chOff x="2431598" y="4904118"/>
              <a:chExt cx="280800" cy="295200"/>
            </a:xfrm>
          </p:grpSpPr>
          <p:pic>
            <p:nvPicPr>
              <p:cNvPr id="10379" name="Google Shape;698;p26">
                <a:extLst>
                  <a:ext uri="{FF2B5EF4-FFF2-40B4-BE49-F238E27FC236}">
                    <a16:creationId xmlns:a16="http://schemas.microsoft.com/office/drawing/2014/main" id="{4CE4FCC5-D948-F24A-6BC6-84326D62C5A9}"/>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80" name="Oval 10379">
                <a:extLst>
                  <a:ext uri="{FF2B5EF4-FFF2-40B4-BE49-F238E27FC236}">
                    <a16:creationId xmlns:a16="http://schemas.microsoft.com/office/drawing/2014/main" id="{1631B4DF-2ECD-AB2B-8477-F35BAFC2A89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55" name="Group 10354">
              <a:extLst>
                <a:ext uri="{FF2B5EF4-FFF2-40B4-BE49-F238E27FC236}">
                  <a16:creationId xmlns:a16="http://schemas.microsoft.com/office/drawing/2014/main" id="{94B68F38-9101-519D-B78A-747BC47C7F94}"/>
                </a:ext>
              </a:extLst>
            </p:cNvPr>
            <p:cNvGrpSpPr>
              <a:grpSpLocks/>
            </p:cNvGrpSpPr>
            <p:nvPr/>
          </p:nvGrpSpPr>
          <p:grpSpPr>
            <a:xfrm>
              <a:off x="671423" y="3158930"/>
              <a:ext cx="100800" cy="221400"/>
              <a:chOff x="2431598" y="4904118"/>
              <a:chExt cx="280800" cy="295200"/>
            </a:xfrm>
          </p:grpSpPr>
          <p:pic>
            <p:nvPicPr>
              <p:cNvPr id="10377" name="Google Shape;698;p26">
                <a:extLst>
                  <a:ext uri="{FF2B5EF4-FFF2-40B4-BE49-F238E27FC236}">
                    <a16:creationId xmlns:a16="http://schemas.microsoft.com/office/drawing/2014/main" id="{8B44695C-204A-42F8-38DD-1A61F82AC056}"/>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78" name="Oval 10377">
                <a:extLst>
                  <a:ext uri="{FF2B5EF4-FFF2-40B4-BE49-F238E27FC236}">
                    <a16:creationId xmlns:a16="http://schemas.microsoft.com/office/drawing/2014/main" id="{677FE592-C677-EC67-2F75-FD86B147F40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56" name="Group 10355">
              <a:extLst>
                <a:ext uri="{FF2B5EF4-FFF2-40B4-BE49-F238E27FC236}">
                  <a16:creationId xmlns:a16="http://schemas.microsoft.com/office/drawing/2014/main" id="{CB672644-406F-62C5-6443-C38ED7925CAA}"/>
                </a:ext>
              </a:extLst>
            </p:cNvPr>
            <p:cNvGrpSpPr>
              <a:grpSpLocks/>
            </p:cNvGrpSpPr>
            <p:nvPr/>
          </p:nvGrpSpPr>
          <p:grpSpPr>
            <a:xfrm>
              <a:off x="770597" y="3158930"/>
              <a:ext cx="100800" cy="221400"/>
              <a:chOff x="2431598" y="4904118"/>
              <a:chExt cx="280800" cy="295200"/>
            </a:xfrm>
          </p:grpSpPr>
          <p:pic>
            <p:nvPicPr>
              <p:cNvPr id="10375" name="Google Shape;698;p26">
                <a:extLst>
                  <a:ext uri="{FF2B5EF4-FFF2-40B4-BE49-F238E27FC236}">
                    <a16:creationId xmlns:a16="http://schemas.microsoft.com/office/drawing/2014/main" id="{2700D97D-62EE-254A-B65E-CE3131177901}"/>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76" name="Oval 10375">
                <a:extLst>
                  <a:ext uri="{FF2B5EF4-FFF2-40B4-BE49-F238E27FC236}">
                    <a16:creationId xmlns:a16="http://schemas.microsoft.com/office/drawing/2014/main" id="{8EB2A3FD-A5BF-3A75-E384-6652085E064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57" name="Group 10356">
              <a:extLst>
                <a:ext uri="{FF2B5EF4-FFF2-40B4-BE49-F238E27FC236}">
                  <a16:creationId xmlns:a16="http://schemas.microsoft.com/office/drawing/2014/main" id="{D802D9D9-F6D4-648B-D80A-FD31CE052BD8}"/>
                </a:ext>
              </a:extLst>
            </p:cNvPr>
            <p:cNvGrpSpPr>
              <a:grpSpLocks/>
            </p:cNvGrpSpPr>
            <p:nvPr/>
          </p:nvGrpSpPr>
          <p:grpSpPr>
            <a:xfrm>
              <a:off x="869771" y="3158930"/>
              <a:ext cx="100800" cy="221400"/>
              <a:chOff x="2431598" y="4904118"/>
              <a:chExt cx="280800" cy="295200"/>
            </a:xfrm>
          </p:grpSpPr>
          <p:pic>
            <p:nvPicPr>
              <p:cNvPr id="10373" name="Google Shape;698;p26">
                <a:extLst>
                  <a:ext uri="{FF2B5EF4-FFF2-40B4-BE49-F238E27FC236}">
                    <a16:creationId xmlns:a16="http://schemas.microsoft.com/office/drawing/2014/main" id="{0A5D3AAB-0AF9-1348-1ADF-66D47847B5AB}"/>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74" name="Oval 10373">
                <a:extLst>
                  <a:ext uri="{FF2B5EF4-FFF2-40B4-BE49-F238E27FC236}">
                    <a16:creationId xmlns:a16="http://schemas.microsoft.com/office/drawing/2014/main" id="{79CFADF5-7062-57CB-3FF6-D3BF2BF6C85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58" name="Group 10357">
              <a:extLst>
                <a:ext uri="{FF2B5EF4-FFF2-40B4-BE49-F238E27FC236}">
                  <a16:creationId xmlns:a16="http://schemas.microsoft.com/office/drawing/2014/main" id="{F12FE10E-1469-8EC5-F60C-D3778ECDF9E1}"/>
                </a:ext>
              </a:extLst>
            </p:cNvPr>
            <p:cNvGrpSpPr>
              <a:grpSpLocks/>
            </p:cNvGrpSpPr>
            <p:nvPr/>
          </p:nvGrpSpPr>
          <p:grpSpPr>
            <a:xfrm>
              <a:off x="968945" y="3158930"/>
              <a:ext cx="100800" cy="221400"/>
              <a:chOff x="2431598" y="4904118"/>
              <a:chExt cx="280800" cy="295200"/>
            </a:xfrm>
          </p:grpSpPr>
          <p:pic>
            <p:nvPicPr>
              <p:cNvPr id="10371" name="Google Shape;698;p26">
                <a:extLst>
                  <a:ext uri="{FF2B5EF4-FFF2-40B4-BE49-F238E27FC236}">
                    <a16:creationId xmlns:a16="http://schemas.microsoft.com/office/drawing/2014/main" id="{B0D42F17-B96D-0AAC-6697-F82DF7B25CD6}"/>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72" name="Oval 10371">
                <a:extLst>
                  <a:ext uri="{FF2B5EF4-FFF2-40B4-BE49-F238E27FC236}">
                    <a16:creationId xmlns:a16="http://schemas.microsoft.com/office/drawing/2014/main" id="{A04175DA-58E8-B1C8-8541-DA1402B34BB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59" name="Group 10358">
              <a:extLst>
                <a:ext uri="{FF2B5EF4-FFF2-40B4-BE49-F238E27FC236}">
                  <a16:creationId xmlns:a16="http://schemas.microsoft.com/office/drawing/2014/main" id="{E407CF7B-6816-2AAF-74A3-E7CF7748B5E1}"/>
                </a:ext>
              </a:extLst>
            </p:cNvPr>
            <p:cNvGrpSpPr>
              <a:grpSpLocks/>
            </p:cNvGrpSpPr>
            <p:nvPr/>
          </p:nvGrpSpPr>
          <p:grpSpPr>
            <a:xfrm>
              <a:off x="1068119" y="3158930"/>
              <a:ext cx="100800" cy="221400"/>
              <a:chOff x="2431598" y="4904118"/>
              <a:chExt cx="280800" cy="295200"/>
            </a:xfrm>
          </p:grpSpPr>
          <p:pic>
            <p:nvPicPr>
              <p:cNvPr id="10369" name="Google Shape;698;p26">
                <a:extLst>
                  <a:ext uri="{FF2B5EF4-FFF2-40B4-BE49-F238E27FC236}">
                    <a16:creationId xmlns:a16="http://schemas.microsoft.com/office/drawing/2014/main" id="{BCFDF8DE-58F9-2C56-05ED-B9B111554E7E}"/>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70" name="Oval 10369">
                <a:extLst>
                  <a:ext uri="{FF2B5EF4-FFF2-40B4-BE49-F238E27FC236}">
                    <a16:creationId xmlns:a16="http://schemas.microsoft.com/office/drawing/2014/main" id="{C5D37E59-0DA5-C993-E813-0B1FDA7F28B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60" name="Group 10359">
              <a:extLst>
                <a:ext uri="{FF2B5EF4-FFF2-40B4-BE49-F238E27FC236}">
                  <a16:creationId xmlns:a16="http://schemas.microsoft.com/office/drawing/2014/main" id="{CC27F7CD-458A-FD1E-015D-AD89A7B6D2A1}"/>
                </a:ext>
              </a:extLst>
            </p:cNvPr>
            <p:cNvGrpSpPr>
              <a:grpSpLocks/>
            </p:cNvGrpSpPr>
            <p:nvPr/>
          </p:nvGrpSpPr>
          <p:grpSpPr>
            <a:xfrm>
              <a:off x="1167293" y="3158930"/>
              <a:ext cx="100800" cy="221400"/>
              <a:chOff x="2431598" y="4904118"/>
              <a:chExt cx="280800" cy="295200"/>
            </a:xfrm>
          </p:grpSpPr>
          <p:pic>
            <p:nvPicPr>
              <p:cNvPr id="10367" name="Google Shape;698;p26">
                <a:extLst>
                  <a:ext uri="{FF2B5EF4-FFF2-40B4-BE49-F238E27FC236}">
                    <a16:creationId xmlns:a16="http://schemas.microsoft.com/office/drawing/2014/main" id="{35536B9C-15B5-7500-E5A1-CEF427B2A55A}"/>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68" name="Oval 10367">
                <a:extLst>
                  <a:ext uri="{FF2B5EF4-FFF2-40B4-BE49-F238E27FC236}">
                    <a16:creationId xmlns:a16="http://schemas.microsoft.com/office/drawing/2014/main" id="{DCD86BEC-213D-D83D-75EA-23EBEF17857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61" name="Group 10360">
              <a:extLst>
                <a:ext uri="{FF2B5EF4-FFF2-40B4-BE49-F238E27FC236}">
                  <a16:creationId xmlns:a16="http://schemas.microsoft.com/office/drawing/2014/main" id="{0EF92B38-5675-C716-6137-D17E34466F65}"/>
                </a:ext>
              </a:extLst>
            </p:cNvPr>
            <p:cNvGrpSpPr>
              <a:grpSpLocks/>
            </p:cNvGrpSpPr>
            <p:nvPr/>
          </p:nvGrpSpPr>
          <p:grpSpPr>
            <a:xfrm>
              <a:off x="1266467" y="3158930"/>
              <a:ext cx="100800" cy="221400"/>
              <a:chOff x="2431598" y="4904118"/>
              <a:chExt cx="280800" cy="295200"/>
            </a:xfrm>
          </p:grpSpPr>
          <p:pic>
            <p:nvPicPr>
              <p:cNvPr id="10365" name="Google Shape;698;p26">
                <a:extLst>
                  <a:ext uri="{FF2B5EF4-FFF2-40B4-BE49-F238E27FC236}">
                    <a16:creationId xmlns:a16="http://schemas.microsoft.com/office/drawing/2014/main" id="{3B2E50FD-C737-5D61-1E55-892CB782248B}"/>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66" name="Oval 10365">
                <a:extLst>
                  <a:ext uri="{FF2B5EF4-FFF2-40B4-BE49-F238E27FC236}">
                    <a16:creationId xmlns:a16="http://schemas.microsoft.com/office/drawing/2014/main" id="{ED6F55BD-F01A-D9B2-613A-D008D282D22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62" name="Group 10361">
              <a:extLst>
                <a:ext uri="{FF2B5EF4-FFF2-40B4-BE49-F238E27FC236}">
                  <a16:creationId xmlns:a16="http://schemas.microsoft.com/office/drawing/2014/main" id="{9CB366E1-6259-D7EB-C556-B73A82CBDD52}"/>
                </a:ext>
              </a:extLst>
            </p:cNvPr>
            <p:cNvGrpSpPr>
              <a:grpSpLocks/>
            </p:cNvGrpSpPr>
            <p:nvPr/>
          </p:nvGrpSpPr>
          <p:grpSpPr>
            <a:xfrm>
              <a:off x="1365645" y="3158930"/>
              <a:ext cx="100800" cy="221400"/>
              <a:chOff x="2431598" y="4904118"/>
              <a:chExt cx="280800" cy="295200"/>
            </a:xfrm>
          </p:grpSpPr>
          <p:pic>
            <p:nvPicPr>
              <p:cNvPr id="10363" name="Google Shape;698;p26">
                <a:extLst>
                  <a:ext uri="{FF2B5EF4-FFF2-40B4-BE49-F238E27FC236}">
                    <a16:creationId xmlns:a16="http://schemas.microsoft.com/office/drawing/2014/main" id="{E6D96107-1CF6-256B-0EA9-A1FEEDC61BD4}"/>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64" name="Oval 10363">
                <a:extLst>
                  <a:ext uri="{FF2B5EF4-FFF2-40B4-BE49-F238E27FC236}">
                    <a16:creationId xmlns:a16="http://schemas.microsoft.com/office/drawing/2014/main" id="{56384830-1A08-E65D-F071-B17245CF3BA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1" name="Group 10">
            <a:extLst>
              <a:ext uri="{FF2B5EF4-FFF2-40B4-BE49-F238E27FC236}">
                <a16:creationId xmlns:a16="http://schemas.microsoft.com/office/drawing/2014/main" id="{E1D9E7D9-CB2B-D121-886D-C658316BA2AA}"/>
              </a:ext>
            </a:extLst>
          </p:cNvPr>
          <p:cNvGrpSpPr/>
          <p:nvPr/>
        </p:nvGrpSpPr>
        <p:grpSpPr>
          <a:xfrm>
            <a:off x="5565558" y="3844569"/>
            <a:ext cx="1644002" cy="221400"/>
            <a:chOff x="1463860" y="3139913"/>
            <a:chExt cx="997783" cy="221400"/>
          </a:xfrm>
        </p:grpSpPr>
        <p:grpSp>
          <p:nvGrpSpPr>
            <p:cNvPr id="10323" name="Group 10322">
              <a:extLst>
                <a:ext uri="{FF2B5EF4-FFF2-40B4-BE49-F238E27FC236}">
                  <a16:creationId xmlns:a16="http://schemas.microsoft.com/office/drawing/2014/main" id="{AE62B92D-0D7C-6C24-E0D4-7E1A35AA43ED}"/>
                </a:ext>
              </a:extLst>
            </p:cNvPr>
            <p:cNvGrpSpPr>
              <a:grpSpLocks/>
            </p:cNvGrpSpPr>
            <p:nvPr/>
          </p:nvGrpSpPr>
          <p:grpSpPr>
            <a:xfrm>
              <a:off x="1463860" y="3139913"/>
              <a:ext cx="100800" cy="221400"/>
              <a:chOff x="592863" y="4927613"/>
              <a:chExt cx="283148" cy="295200"/>
            </a:xfrm>
          </p:grpSpPr>
          <p:pic>
            <p:nvPicPr>
              <p:cNvPr id="10351" name="Google Shape;699;p26">
                <a:extLst>
                  <a:ext uri="{FF2B5EF4-FFF2-40B4-BE49-F238E27FC236}">
                    <a16:creationId xmlns:a16="http://schemas.microsoft.com/office/drawing/2014/main" id="{532D1DD9-1EE1-EF45-5558-502F2F17F57E}"/>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52" name="Oval 10351">
                <a:extLst>
                  <a:ext uri="{FF2B5EF4-FFF2-40B4-BE49-F238E27FC236}">
                    <a16:creationId xmlns:a16="http://schemas.microsoft.com/office/drawing/2014/main" id="{D73C7E08-6C37-DBAE-6DED-6D3956484C4E}"/>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24" name="Group 10323">
              <a:extLst>
                <a:ext uri="{FF2B5EF4-FFF2-40B4-BE49-F238E27FC236}">
                  <a16:creationId xmlns:a16="http://schemas.microsoft.com/office/drawing/2014/main" id="{47BC73FB-DE92-71B1-1931-C5EE9DB0BD2A}"/>
                </a:ext>
              </a:extLst>
            </p:cNvPr>
            <p:cNvGrpSpPr>
              <a:grpSpLocks/>
            </p:cNvGrpSpPr>
            <p:nvPr/>
          </p:nvGrpSpPr>
          <p:grpSpPr>
            <a:xfrm>
              <a:off x="1563525" y="3139913"/>
              <a:ext cx="100800" cy="221400"/>
              <a:chOff x="592863" y="4927613"/>
              <a:chExt cx="283148" cy="295200"/>
            </a:xfrm>
          </p:grpSpPr>
          <p:pic>
            <p:nvPicPr>
              <p:cNvPr id="10349" name="Google Shape;699;p26">
                <a:extLst>
                  <a:ext uri="{FF2B5EF4-FFF2-40B4-BE49-F238E27FC236}">
                    <a16:creationId xmlns:a16="http://schemas.microsoft.com/office/drawing/2014/main" id="{5F358C6F-DCDB-2BF9-BECF-B09C956FEDEA}"/>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50" name="Oval 10349">
                <a:extLst>
                  <a:ext uri="{FF2B5EF4-FFF2-40B4-BE49-F238E27FC236}">
                    <a16:creationId xmlns:a16="http://schemas.microsoft.com/office/drawing/2014/main" id="{C8B70C4E-8D98-3E83-0C1B-F3FF72612BB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25" name="Group 10324">
              <a:extLst>
                <a:ext uri="{FF2B5EF4-FFF2-40B4-BE49-F238E27FC236}">
                  <a16:creationId xmlns:a16="http://schemas.microsoft.com/office/drawing/2014/main" id="{3E9BFB8F-BA86-1FCD-D0D3-7A3B7F3C2A5A}"/>
                </a:ext>
              </a:extLst>
            </p:cNvPr>
            <p:cNvGrpSpPr>
              <a:grpSpLocks/>
            </p:cNvGrpSpPr>
            <p:nvPr/>
          </p:nvGrpSpPr>
          <p:grpSpPr>
            <a:xfrm>
              <a:off x="1663190" y="3139913"/>
              <a:ext cx="100800" cy="221400"/>
              <a:chOff x="592863" y="4927613"/>
              <a:chExt cx="283148" cy="295200"/>
            </a:xfrm>
          </p:grpSpPr>
          <p:pic>
            <p:nvPicPr>
              <p:cNvPr id="10347" name="Google Shape;699;p26">
                <a:extLst>
                  <a:ext uri="{FF2B5EF4-FFF2-40B4-BE49-F238E27FC236}">
                    <a16:creationId xmlns:a16="http://schemas.microsoft.com/office/drawing/2014/main" id="{8E6D4AE0-3A0C-B5AF-A43C-F95531418784}"/>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48" name="Oval 10347">
                <a:extLst>
                  <a:ext uri="{FF2B5EF4-FFF2-40B4-BE49-F238E27FC236}">
                    <a16:creationId xmlns:a16="http://schemas.microsoft.com/office/drawing/2014/main" id="{851F3E23-5845-CE2C-5C54-CB1ADA8C333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26" name="Group 10325">
              <a:extLst>
                <a:ext uri="{FF2B5EF4-FFF2-40B4-BE49-F238E27FC236}">
                  <a16:creationId xmlns:a16="http://schemas.microsoft.com/office/drawing/2014/main" id="{05237B32-758F-0845-6845-FA27EA22FF3D}"/>
                </a:ext>
              </a:extLst>
            </p:cNvPr>
            <p:cNvGrpSpPr>
              <a:grpSpLocks/>
            </p:cNvGrpSpPr>
            <p:nvPr/>
          </p:nvGrpSpPr>
          <p:grpSpPr>
            <a:xfrm>
              <a:off x="1762855" y="3139913"/>
              <a:ext cx="100800" cy="221400"/>
              <a:chOff x="592863" y="4927613"/>
              <a:chExt cx="283148" cy="295200"/>
            </a:xfrm>
          </p:grpSpPr>
          <p:pic>
            <p:nvPicPr>
              <p:cNvPr id="10345" name="Google Shape;699;p26">
                <a:extLst>
                  <a:ext uri="{FF2B5EF4-FFF2-40B4-BE49-F238E27FC236}">
                    <a16:creationId xmlns:a16="http://schemas.microsoft.com/office/drawing/2014/main" id="{5F0719D5-D6A7-8166-7954-532927F0D362}"/>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46" name="Oval 10345">
                <a:extLst>
                  <a:ext uri="{FF2B5EF4-FFF2-40B4-BE49-F238E27FC236}">
                    <a16:creationId xmlns:a16="http://schemas.microsoft.com/office/drawing/2014/main" id="{3B82EC87-BC24-C723-A4CD-233E4E44E6A1}"/>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27" name="Group 10326">
              <a:extLst>
                <a:ext uri="{FF2B5EF4-FFF2-40B4-BE49-F238E27FC236}">
                  <a16:creationId xmlns:a16="http://schemas.microsoft.com/office/drawing/2014/main" id="{DC689F20-9CA0-8113-30E9-D88E2694F7CD}"/>
                </a:ext>
              </a:extLst>
            </p:cNvPr>
            <p:cNvGrpSpPr>
              <a:grpSpLocks/>
            </p:cNvGrpSpPr>
            <p:nvPr/>
          </p:nvGrpSpPr>
          <p:grpSpPr>
            <a:xfrm>
              <a:off x="1862520" y="3139913"/>
              <a:ext cx="100800" cy="221400"/>
              <a:chOff x="592863" y="4927613"/>
              <a:chExt cx="283148" cy="295200"/>
            </a:xfrm>
          </p:grpSpPr>
          <p:pic>
            <p:nvPicPr>
              <p:cNvPr id="10343" name="Google Shape;699;p26">
                <a:extLst>
                  <a:ext uri="{FF2B5EF4-FFF2-40B4-BE49-F238E27FC236}">
                    <a16:creationId xmlns:a16="http://schemas.microsoft.com/office/drawing/2014/main" id="{4A6CDF5E-A29B-DA10-C266-1255887F1F9A}"/>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44" name="Oval 10343">
                <a:extLst>
                  <a:ext uri="{FF2B5EF4-FFF2-40B4-BE49-F238E27FC236}">
                    <a16:creationId xmlns:a16="http://schemas.microsoft.com/office/drawing/2014/main" id="{49810F96-9EFB-E144-BF62-EE84F624B7A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28" name="Group 10327">
              <a:extLst>
                <a:ext uri="{FF2B5EF4-FFF2-40B4-BE49-F238E27FC236}">
                  <a16:creationId xmlns:a16="http://schemas.microsoft.com/office/drawing/2014/main" id="{C9B91824-471A-C621-E934-7B516DF3E6CA}"/>
                </a:ext>
              </a:extLst>
            </p:cNvPr>
            <p:cNvGrpSpPr>
              <a:grpSpLocks/>
            </p:cNvGrpSpPr>
            <p:nvPr/>
          </p:nvGrpSpPr>
          <p:grpSpPr>
            <a:xfrm>
              <a:off x="1962185" y="3139913"/>
              <a:ext cx="100800" cy="221400"/>
              <a:chOff x="592863" y="4927613"/>
              <a:chExt cx="283148" cy="295200"/>
            </a:xfrm>
          </p:grpSpPr>
          <p:pic>
            <p:nvPicPr>
              <p:cNvPr id="10341" name="Google Shape;699;p26">
                <a:extLst>
                  <a:ext uri="{FF2B5EF4-FFF2-40B4-BE49-F238E27FC236}">
                    <a16:creationId xmlns:a16="http://schemas.microsoft.com/office/drawing/2014/main" id="{5BACA774-406E-FA1F-6EC5-7C306376BC23}"/>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42" name="Oval 10341">
                <a:extLst>
                  <a:ext uri="{FF2B5EF4-FFF2-40B4-BE49-F238E27FC236}">
                    <a16:creationId xmlns:a16="http://schemas.microsoft.com/office/drawing/2014/main" id="{3B8CDFC1-9853-1DF2-5EAD-BDC5EFBD588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29" name="Group 10328">
              <a:extLst>
                <a:ext uri="{FF2B5EF4-FFF2-40B4-BE49-F238E27FC236}">
                  <a16:creationId xmlns:a16="http://schemas.microsoft.com/office/drawing/2014/main" id="{819C062D-55F3-E4EB-04A2-CE82086F2A93}"/>
                </a:ext>
              </a:extLst>
            </p:cNvPr>
            <p:cNvGrpSpPr>
              <a:grpSpLocks/>
            </p:cNvGrpSpPr>
            <p:nvPr/>
          </p:nvGrpSpPr>
          <p:grpSpPr>
            <a:xfrm>
              <a:off x="2061850" y="3139913"/>
              <a:ext cx="100800" cy="221400"/>
              <a:chOff x="592863" y="4927613"/>
              <a:chExt cx="283148" cy="295200"/>
            </a:xfrm>
          </p:grpSpPr>
          <p:pic>
            <p:nvPicPr>
              <p:cNvPr id="10339" name="Google Shape;699;p26">
                <a:extLst>
                  <a:ext uri="{FF2B5EF4-FFF2-40B4-BE49-F238E27FC236}">
                    <a16:creationId xmlns:a16="http://schemas.microsoft.com/office/drawing/2014/main" id="{1EA22773-AAB8-53C5-B6D4-4DE3A8B5AD4E}"/>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40" name="Oval 10339">
                <a:extLst>
                  <a:ext uri="{FF2B5EF4-FFF2-40B4-BE49-F238E27FC236}">
                    <a16:creationId xmlns:a16="http://schemas.microsoft.com/office/drawing/2014/main" id="{A21FB593-6711-D753-6005-4C1D991A0BC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30" name="Group 10329">
              <a:extLst>
                <a:ext uri="{FF2B5EF4-FFF2-40B4-BE49-F238E27FC236}">
                  <a16:creationId xmlns:a16="http://schemas.microsoft.com/office/drawing/2014/main" id="{497E663E-5C8B-216F-864C-01A246E64964}"/>
                </a:ext>
              </a:extLst>
            </p:cNvPr>
            <p:cNvGrpSpPr>
              <a:grpSpLocks/>
            </p:cNvGrpSpPr>
            <p:nvPr/>
          </p:nvGrpSpPr>
          <p:grpSpPr>
            <a:xfrm>
              <a:off x="2161515" y="3139913"/>
              <a:ext cx="100800" cy="221400"/>
              <a:chOff x="592863" y="4927613"/>
              <a:chExt cx="283148" cy="295200"/>
            </a:xfrm>
          </p:grpSpPr>
          <p:pic>
            <p:nvPicPr>
              <p:cNvPr id="10337" name="Google Shape;699;p26">
                <a:extLst>
                  <a:ext uri="{FF2B5EF4-FFF2-40B4-BE49-F238E27FC236}">
                    <a16:creationId xmlns:a16="http://schemas.microsoft.com/office/drawing/2014/main" id="{B0B3B0AE-5F71-2B45-A8CF-4D28666D90E6}"/>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38" name="Oval 10337">
                <a:extLst>
                  <a:ext uri="{FF2B5EF4-FFF2-40B4-BE49-F238E27FC236}">
                    <a16:creationId xmlns:a16="http://schemas.microsoft.com/office/drawing/2014/main" id="{6DD4004C-344D-A3CF-96CF-33ADA642C85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31" name="Group 10330">
              <a:extLst>
                <a:ext uri="{FF2B5EF4-FFF2-40B4-BE49-F238E27FC236}">
                  <a16:creationId xmlns:a16="http://schemas.microsoft.com/office/drawing/2014/main" id="{BB45D582-D8BF-D4A0-ABC7-EB178A40350B}"/>
                </a:ext>
              </a:extLst>
            </p:cNvPr>
            <p:cNvGrpSpPr>
              <a:grpSpLocks/>
            </p:cNvGrpSpPr>
            <p:nvPr/>
          </p:nvGrpSpPr>
          <p:grpSpPr>
            <a:xfrm>
              <a:off x="2261180" y="3139913"/>
              <a:ext cx="100800" cy="221400"/>
              <a:chOff x="592863" y="4927613"/>
              <a:chExt cx="283148" cy="295200"/>
            </a:xfrm>
          </p:grpSpPr>
          <p:pic>
            <p:nvPicPr>
              <p:cNvPr id="10335" name="Google Shape;699;p26">
                <a:extLst>
                  <a:ext uri="{FF2B5EF4-FFF2-40B4-BE49-F238E27FC236}">
                    <a16:creationId xmlns:a16="http://schemas.microsoft.com/office/drawing/2014/main" id="{12FDFDE6-9BC0-E5C1-9A32-9006409191F7}"/>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36" name="Oval 10335">
                <a:extLst>
                  <a:ext uri="{FF2B5EF4-FFF2-40B4-BE49-F238E27FC236}">
                    <a16:creationId xmlns:a16="http://schemas.microsoft.com/office/drawing/2014/main" id="{6C33CC9F-8CF8-E166-712C-D2B9E0F93A7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32" name="Group 10331">
              <a:extLst>
                <a:ext uri="{FF2B5EF4-FFF2-40B4-BE49-F238E27FC236}">
                  <a16:creationId xmlns:a16="http://schemas.microsoft.com/office/drawing/2014/main" id="{85E148F1-268C-180D-6B5A-9D1A939680A8}"/>
                </a:ext>
              </a:extLst>
            </p:cNvPr>
            <p:cNvGrpSpPr>
              <a:grpSpLocks/>
            </p:cNvGrpSpPr>
            <p:nvPr/>
          </p:nvGrpSpPr>
          <p:grpSpPr>
            <a:xfrm>
              <a:off x="2360843" y="3139913"/>
              <a:ext cx="100800" cy="221400"/>
              <a:chOff x="592863" y="4927613"/>
              <a:chExt cx="283148" cy="295200"/>
            </a:xfrm>
          </p:grpSpPr>
          <p:pic>
            <p:nvPicPr>
              <p:cNvPr id="10333" name="Google Shape;699;p26">
                <a:extLst>
                  <a:ext uri="{FF2B5EF4-FFF2-40B4-BE49-F238E27FC236}">
                    <a16:creationId xmlns:a16="http://schemas.microsoft.com/office/drawing/2014/main" id="{1B0664A3-9BB8-0C22-7271-A91F934F0407}"/>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334" name="Oval 10333">
                <a:extLst>
                  <a:ext uri="{FF2B5EF4-FFF2-40B4-BE49-F238E27FC236}">
                    <a16:creationId xmlns:a16="http://schemas.microsoft.com/office/drawing/2014/main" id="{A1DEF220-184E-6BDD-BEB2-297AA075BBE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293" name="Group 10292">
            <a:extLst>
              <a:ext uri="{FF2B5EF4-FFF2-40B4-BE49-F238E27FC236}">
                <a16:creationId xmlns:a16="http://schemas.microsoft.com/office/drawing/2014/main" id="{E5DEDC0D-3FAB-F34B-6604-48A370CF7131}"/>
              </a:ext>
            </a:extLst>
          </p:cNvPr>
          <p:cNvGrpSpPr>
            <a:grpSpLocks/>
          </p:cNvGrpSpPr>
          <p:nvPr/>
        </p:nvGrpSpPr>
        <p:grpSpPr>
          <a:xfrm>
            <a:off x="7207068" y="3842761"/>
            <a:ext cx="166084" cy="221400"/>
            <a:chOff x="2431598" y="4904118"/>
            <a:chExt cx="280800" cy="295200"/>
          </a:xfrm>
        </p:grpSpPr>
        <p:pic>
          <p:nvPicPr>
            <p:cNvPr id="10321" name="Google Shape;698;p26">
              <a:extLst>
                <a:ext uri="{FF2B5EF4-FFF2-40B4-BE49-F238E27FC236}">
                  <a16:creationId xmlns:a16="http://schemas.microsoft.com/office/drawing/2014/main" id="{E373B819-082D-A90D-91C5-EE6A9E46AFC3}"/>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22" name="Oval 10321">
              <a:extLst>
                <a:ext uri="{FF2B5EF4-FFF2-40B4-BE49-F238E27FC236}">
                  <a16:creationId xmlns:a16="http://schemas.microsoft.com/office/drawing/2014/main" id="{2D236A5C-645F-FE49-4F90-C91B98FB3B7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94" name="Group 10293">
            <a:extLst>
              <a:ext uri="{FF2B5EF4-FFF2-40B4-BE49-F238E27FC236}">
                <a16:creationId xmlns:a16="http://schemas.microsoft.com/office/drawing/2014/main" id="{D6AAF70A-1B46-9F6A-5785-C4AACC348C8C}"/>
              </a:ext>
            </a:extLst>
          </p:cNvPr>
          <p:cNvGrpSpPr>
            <a:grpSpLocks/>
          </p:cNvGrpSpPr>
          <p:nvPr/>
        </p:nvGrpSpPr>
        <p:grpSpPr>
          <a:xfrm>
            <a:off x="7370473" y="3842761"/>
            <a:ext cx="166084" cy="221400"/>
            <a:chOff x="2431598" y="4904118"/>
            <a:chExt cx="280800" cy="295200"/>
          </a:xfrm>
        </p:grpSpPr>
        <p:pic>
          <p:nvPicPr>
            <p:cNvPr id="10319" name="Google Shape;698;p26">
              <a:extLst>
                <a:ext uri="{FF2B5EF4-FFF2-40B4-BE49-F238E27FC236}">
                  <a16:creationId xmlns:a16="http://schemas.microsoft.com/office/drawing/2014/main" id="{58691291-9AD1-741A-A2E8-B79D52C4DB0B}"/>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20" name="Oval 10319">
              <a:extLst>
                <a:ext uri="{FF2B5EF4-FFF2-40B4-BE49-F238E27FC236}">
                  <a16:creationId xmlns:a16="http://schemas.microsoft.com/office/drawing/2014/main" id="{76A61DC0-D7E9-65C9-05CA-CD8EA1A4243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95" name="Group 10294">
            <a:extLst>
              <a:ext uri="{FF2B5EF4-FFF2-40B4-BE49-F238E27FC236}">
                <a16:creationId xmlns:a16="http://schemas.microsoft.com/office/drawing/2014/main" id="{E44B4F32-99AD-2033-2176-7B1DE34142D6}"/>
              </a:ext>
            </a:extLst>
          </p:cNvPr>
          <p:cNvGrpSpPr>
            <a:grpSpLocks/>
          </p:cNvGrpSpPr>
          <p:nvPr/>
        </p:nvGrpSpPr>
        <p:grpSpPr>
          <a:xfrm>
            <a:off x="7533877" y="3842761"/>
            <a:ext cx="166084" cy="221400"/>
            <a:chOff x="2431598" y="4904118"/>
            <a:chExt cx="280800" cy="295200"/>
          </a:xfrm>
        </p:grpSpPr>
        <p:pic>
          <p:nvPicPr>
            <p:cNvPr id="10317" name="Google Shape;698;p26">
              <a:extLst>
                <a:ext uri="{FF2B5EF4-FFF2-40B4-BE49-F238E27FC236}">
                  <a16:creationId xmlns:a16="http://schemas.microsoft.com/office/drawing/2014/main" id="{BA0D1907-79A1-7043-4951-DE31AB71472E}"/>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18" name="Oval 10317">
              <a:extLst>
                <a:ext uri="{FF2B5EF4-FFF2-40B4-BE49-F238E27FC236}">
                  <a16:creationId xmlns:a16="http://schemas.microsoft.com/office/drawing/2014/main" id="{3C8E9447-017C-FA88-0771-46B244D2FCA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96" name="Group 10295">
            <a:extLst>
              <a:ext uri="{FF2B5EF4-FFF2-40B4-BE49-F238E27FC236}">
                <a16:creationId xmlns:a16="http://schemas.microsoft.com/office/drawing/2014/main" id="{45E9156A-789D-9195-FE54-383C73529774}"/>
              </a:ext>
            </a:extLst>
          </p:cNvPr>
          <p:cNvGrpSpPr>
            <a:grpSpLocks/>
          </p:cNvGrpSpPr>
          <p:nvPr/>
        </p:nvGrpSpPr>
        <p:grpSpPr>
          <a:xfrm>
            <a:off x="7697282" y="3842761"/>
            <a:ext cx="166084" cy="221400"/>
            <a:chOff x="2431598" y="4904118"/>
            <a:chExt cx="280800" cy="295200"/>
          </a:xfrm>
        </p:grpSpPr>
        <p:pic>
          <p:nvPicPr>
            <p:cNvPr id="10315" name="Google Shape;698;p26">
              <a:extLst>
                <a:ext uri="{FF2B5EF4-FFF2-40B4-BE49-F238E27FC236}">
                  <a16:creationId xmlns:a16="http://schemas.microsoft.com/office/drawing/2014/main" id="{8379E52A-2B0E-AF94-9DC2-ED83EB7AA12D}"/>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16" name="Oval 10315">
              <a:extLst>
                <a:ext uri="{FF2B5EF4-FFF2-40B4-BE49-F238E27FC236}">
                  <a16:creationId xmlns:a16="http://schemas.microsoft.com/office/drawing/2014/main" id="{CA123F7B-945D-6AF0-9B90-E90C8EE9CC2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97" name="Group 10296">
            <a:extLst>
              <a:ext uri="{FF2B5EF4-FFF2-40B4-BE49-F238E27FC236}">
                <a16:creationId xmlns:a16="http://schemas.microsoft.com/office/drawing/2014/main" id="{EC93FD4D-F17B-856B-F7CE-2AF761BC645D}"/>
              </a:ext>
            </a:extLst>
          </p:cNvPr>
          <p:cNvGrpSpPr>
            <a:grpSpLocks/>
          </p:cNvGrpSpPr>
          <p:nvPr/>
        </p:nvGrpSpPr>
        <p:grpSpPr>
          <a:xfrm>
            <a:off x="7860686" y="3842761"/>
            <a:ext cx="166084" cy="221400"/>
            <a:chOff x="2431598" y="4904118"/>
            <a:chExt cx="280800" cy="295200"/>
          </a:xfrm>
        </p:grpSpPr>
        <p:pic>
          <p:nvPicPr>
            <p:cNvPr id="10313" name="Google Shape;698;p26">
              <a:extLst>
                <a:ext uri="{FF2B5EF4-FFF2-40B4-BE49-F238E27FC236}">
                  <a16:creationId xmlns:a16="http://schemas.microsoft.com/office/drawing/2014/main" id="{B05317C1-7CDD-61BE-2123-AF30B8695A00}"/>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14" name="Oval 10313">
              <a:extLst>
                <a:ext uri="{FF2B5EF4-FFF2-40B4-BE49-F238E27FC236}">
                  <a16:creationId xmlns:a16="http://schemas.microsoft.com/office/drawing/2014/main" id="{A06ACA41-ADC8-7365-C94B-76B90ED425B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98" name="Group 10297">
            <a:extLst>
              <a:ext uri="{FF2B5EF4-FFF2-40B4-BE49-F238E27FC236}">
                <a16:creationId xmlns:a16="http://schemas.microsoft.com/office/drawing/2014/main" id="{9A1830B9-2F64-3A78-94CE-34C94ECAE025}"/>
              </a:ext>
            </a:extLst>
          </p:cNvPr>
          <p:cNvGrpSpPr>
            <a:grpSpLocks/>
          </p:cNvGrpSpPr>
          <p:nvPr/>
        </p:nvGrpSpPr>
        <p:grpSpPr>
          <a:xfrm>
            <a:off x="8024091" y="3842761"/>
            <a:ext cx="166084" cy="221400"/>
            <a:chOff x="2431598" y="4904118"/>
            <a:chExt cx="280800" cy="295200"/>
          </a:xfrm>
        </p:grpSpPr>
        <p:pic>
          <p:nvPicPr>
            <p:cNvPr id="10311" name="Google Shape;698;p26">
              <a:extLst>
                <a:ext uri="{FF2B5EF4-FFF2-40B4-BE49-F238E27FC236}">
                  <a16:creationId xmlns:a16="http://schemas.microsoft.com/office/drawing/2014/main" id="{B0B94C41-612B-C480-17B9-7951589E50C4}"/>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12" name="Oval 10311">
              <a:extLst>
                <a:ext uri="{FF2B5EF4-FFF2-40B4-BE49-F238E27FC236}">
                  <a16:creationId xmlns:a16="http://schemas.microsoft.com/office/drawing/2014/main" id="{0E72803E-E20C-1E35-602B-DE9BB0A5FDB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99" name="Group 10298">
            <a:extLst>
              <a:ext uri="{FF2B5EF4-FFF2-40B4-BE49-F238E27FC236}">
                <a16:creationId xmlns:a16="http://schemas.microsoft.com/office/drawing/2014/main" id="{B84891B3-239D-A5FF-CDBC-E70B2BF07E1F}"/>
              </a:ext>
            </a:extLst>
          </p:cNvPr>
          <p:cNvGrpSpPr>
            <a:grpSpLocks/>
          </p:cNvGrpSpPr>
          <p:nvPr/>
        </p:nvGrpSpPr>
        <p:grpSpPr>
          <a:xfrm>
            <a:off x="8912707" y="3842761"/>
            <a:ext cx="166084" cy="221400"/>
            <a:chOff x="2431598" y="4904118"/>
            <a:chExt cx="280800" cy="295200"/>
          </a:xfrm>
        </p:grpSpPr>
        <p:pic>
          <p:nvPicPr>
            <p:cNvPr id="10309" name="Google Shape;698;p26">
              <a:extLst>
                <a:ext uri="{FF2B5EF4-FFF2-40B4-BE49-F238E27FC236}">
                  <a16:creationId xmlns:a16="http://schemas.microsoft.com/office/drawing/2014/main" id="{B179C249-8659-747A-C087-5F83FE279B39}"/>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10" name="Oval 10309">
              <a:extLst>
                <a:ext uri="{FF2B5EF4-FFF2-40B4-BE49-F238E27FC236}">
                  <a16:creationId xmlns:a16="http://schemas.microsoft.com/office/drawing/2014/main" id="{84F10837-3777-7C15-8A82-3765858D374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00" name="Group 10299">
            <a:extLst>
              <a:ext uri="{FF2B5EF4-FFF2-40B4-BE49-F238E27FC236}">
                <a16:creationId xmlns:a16="http://schemas.microsoft.com/office/drawing/2014/main" id="{7C762B4F-3490-ED00-3FA4-3CFE9B51D4A9}"/>
              </a:ext>
            </a:extLst>
          </p:cNvPr>
          <p:cNvGrpSpPr>
            <a:grpSpLocks/>
          </p:cNvGrpSpPr>
          <p:nvPr/>
        </p:nvGrpSpPr>
        <p:grpSpPr>
          <a:xfrm>
            <a:off x="9076112" y="3842761"/>
            <a:ext cx="166084" cy="221400"/>
            <a:chOff x="2431598" y="4904118"/>
            <a:chExt cx="280800" cy="295200"/>
          </a:xfrm>
        </p:grpSpPr>
        <p:pic>
          <p:nvPicPr>
            <p:cNvPr id="10307" name="Google Shape;698;p26">
              <a:extLst>
                <a:ext uri="{FF2B5EF4-FFF2-40B4-BE49-F238E27FC236}">
                  <a16:creationId xmlns:a16="http://schemas.microsoft.com/office/drawing/2014/main" id="{7555EC16-17DB-B945-3A06-9C194892B1E2}"/>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08" name="Oval 10307">
              <a:extLst>
                <a:ext uri="{FF2B5EF4-FFF2-40B4-BE49-F238E27FC236}">
                  <a16:creationId xmlns:a16="http://schemas.microsoft.com/office/drawing/2014/main" id="{55BA3D7D-A315-BB33-8748-52660D94CF6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01" name="Group 10300">
            <a:extLst>
              <a:ext uri="{FF2B5EF4-FFF2-40B4-BE49-F238E27FC236}">
                <a16:creationId xmlns:a16="http://schemas.microsoft.com/office/drawing/2014/main" id="{B716C258-88D0-D4A9-CCF3-95026F9D9DCE}"/>
              </a:ext>
            </a:extLst>
          </p:cNvPr>
          <p:cNvGrpSpPr>
            <a:grpSpLocks/>
          </p:cNvGrpSpPr>
          <p:nvPr/>
        </p:nvGrpSpPr>
        <p:grpSpPr>
          <a:xfrm>
            <a:off x="9239516" y="3842761"/>
            <a:ext cx="166084" cy="221400"/>
            <a:chOff x="2431598" y="4904118"/>
            <a:chExt cx="280800" cy="295200"/>
          </a:xfrm>
        </p:grpSpPr>
        <p:pic>
          <p:nvPicPr>
            <p:cNvPr id="10305" name="Google Shape;698;p26">
              <a:extLst>
                <a:ext uri="{FF2B5EF4-FFF2-40B4-BE49-F238E27FC236}">
                  <a16:creationId xmlns:a16="http://schemas.microsoft.com/office/drawing/2014/main" id="{475413E7-910E-93A0-E495-6D1E250F1BAC}"/>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06" name="Oval 10305">
              <a:extLst>
                <a:ext uri="{FF2B5EF4-FFF2-40B4-BE49-F238E27FC236}">
                  <a16:creationId xmlns:a16="http://schemas.microsoft.com/office/drawing/2014/main" id="{EA80DCA3-B75A-8FD2-2621-23615DEE467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02" name="Group 10301">
            <a:extLst>
              <a:ext uri="{FF2B5EF4-FFF2-40B4-BE49-F238E27FC236}">
                <a16:creationId xmlns:a16="http://schemas.microsoft.com/office/drawing/2014/main" id="{D562D3C2-3134-B965-D009-2C5716C6D455}"/>
              </a:ext>
            </a:extLst>
          </p:cNvPr>
          <p:cNvGrpSpPr>
            <a:grpSpLocks/>
          </p:cNvGrpSpPr>
          <p:nvPr/>
        </p:nvGrpSpPr>
        <p:grpSpPr>
          <a:xfrm>
            <a:off x="9402927" y="3842761"/>
            <a:ext cx="166084" cy="221400"/>
            <a:chOff x="2431598" y="4904118"/>
            <a:chExt cx="280800" cy="295200"/>
          </a:xfrm>
        </p:grpSpPr>
        <p:pic>
          <p:nvPicPr>
            <p:cNvPr id="10303" name="Google Shape;698;p26">
              <a:extLst>
                <a:ext uri="{FF2B5EF4-FFF2-40B4-BE49-F238E27FC236}">
                  <a16:creationId xmlns:a16="http://schemas.microsoft.com/office/drawing/2014/main" id="{3E1864E1-41AA-66E9-7087-763E5CF7E339}"/>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304" name="Oval 10303">
              <a:extLst>
                <a:ext uri="{FF2B5EF4-FFF2-40B4-BE49-F238E27FC236}">
                  <a16:creationId xmlns:a16="http://schemas.microsoft.com/office/drawing/2014/main" id="{02EAE844-2323-295F-5C84-D731BE33577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AD4A4B72-54BC-3454-DAA1-61A2B2D2EFF7}"/>
              </a:ext>
            </a:extLst>
          </p:cNvPr>
          <p:cNvGrpSpPr/>
          <p:nvPr/>
        </p:nvGrpSpPr>
        <p:grpSpPr>
          <a:xfrm>
            <a:off x="3920841" y="3845623"/>
            <a:ext cx="1636731" cy="221400"/>
            <a:chOff x="473075" y="3158930"/>
            <a:chExt cx="993370" cy="221400"/>
          </a:xfrm>
        </p:grpSpPr>
        <p:grpSp>
          <p:nvGrpSpPr>
            <p:cNvPr id="10263" name="Group 10262">
              <a:extLst>
                <a:ext uri="{FF2B5EF4-FFF2-40B4-BE49-F238E27FC236}">
                  <a16:creationId xmlns:a16="http://schemas.microsoft.com/office/drawing/2014/main" id="{16204B48-6DFA-213E-209C-E1E8EC64A932}"/>
                </a:ext>
              </a:extLst>
            </p:cNvPr>
            <p:cNvGrpSpPr>
              <a:grpSpLocks/>
            </p:cNvGrpSpPr>
            <p:nvPr/>
          </p:nvGrpSpPr>
          <p:grpSpPr>
            <a:xfrm>
              <a:off x="473075" y="3158930"/>
              <a:ext cx="100800" cy="221400"/>
              <a:chOff x="2431598" y="4904118"/>
              <a:chExt cx="280800" cy="295200"/>
            </a:xfrm>
          </p:grpSpPr>
          <p:pic>
            <p:nvPicPr>
              <p:cNvPr id="10291" name="Google Shape;698;p26">
                <a:extLst>
                  <a:ext uri="{FF2B5EF4-FFF2-40B4-BE49-F238E27FC236}">
                    <a16:creationId xmlns:a16="http://schemas.microsoft.com/office/drawing/2014/main" id="{0090B9E4-DC1F-B151-637E-99F6D1D824CA}"/>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92" name="Oval 10291">
                <a:extLst>
                  <a:ext uri="{FF2B5EF4-FFF2-40B4-BE49-F238E27FC236}">
                    <a16:creationId xmlns:a16="http://schemas.microsoft.com/office/drawing/2014/main" id="{C934C0D9-E9FE-A9D3-8B6C-25DFD34BD14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64" name="Group 10263">
              <a:extLst>
                <a:ext uri="{FF2B5EF4-FFF2-40B4-BE49-F238E27FC236}">
                  <a16:creationId xmlns:a16="http://schemas.microsoft.com/office/drawing/2014/main" id="{BC4D0F40-1F80-57A8-EB1C-6FEEAFF2E42A}"/>
                </a:ext>
              </a:extLst>
            </p:cNvPr>
            <p:cNvGrpSpPr>
              <a:grpSpLocks/>
            </p:cNvGrpSpPr>
            <p:nvPr/>
          </p:nvGrpSpPr>
          <p:grpSpPr>
            <a:xfrm>
              <a:off x="572249" y="3158930"/>
              <a:ext cx="100800" cy="221400"/>
              <a:chOff x="2431598" y="4904118"/>
              <a:chExt cx="280800" cy="295200"/>
            </a:xfrm>
          </p:grpSpPr>
          <p:pic>
            <p:nvPicPr>
              <p:cNvPr id="10289" name="Google Shape;698;p26">
                <a:extLst>
                  <a:ext uri="{FF2B5EF4-FFF2-40B4-BE49-F238E27FC236}">
                    <a16:creationId xmlns:a16="http://schemas.microsoft.com/office/drawing/2014/main" id="{A112D7FD-C8F1-7845-1014-C9330068A0EA}"/>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90" name="Oval 10289">
                <a:extLst>
                  <a:ext uri="{FF2B5EF4-FFF2-40B4-BE49-F238E27FC236}">
                    <a16:creationId xmlns:a16="http://schemas.microsoft.com/office/drawing/2014/main" id="{2221080F-5020-CFFD-DB23-965B2058C14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65" name="Group 10264">
              <a:extLst>
                <a:ext uri="{FF2B5EF4-FFF2-40B4-BE49-F238E27FC236}">
                  <a16:creationId xmlns:a16="http://schemas.microsoft.com/office/drawing/2014/main" id="{678AD8F3-AEAC-6FA1-DBA2-114170A702F1}"/>
                </a:ext>
              </a:extLst>
            </p:cNvPr>
            <p:cNvGrpSpPr>
              <a:grpSpLocks/>
            </p:cNvGrpSpPr>
            <p:nvPr/>
          </p:nvGrpSpPr>
          <p:grpSpPr>
            <a:xfrm>
              <a:off x="671423" y="3158930"/>
              <a:ext cx="100800" cy="221400"/>
              <a:chOff x="2431598" y="4904118"/>
              <a:chExt cx="280800" cy="295200"/>
            </a:xfrm>
          </p:grpSpPr>
          <p:pic>
            <p:nvPicPr>
              <p:cNvPr id="10287" name="Google Shape;698;p26">
                <a:extLst>
                  <a:ext uri="{FF2B5EF4-FFF2-40B4-BE49-F238E27FC236}">
                    <a16:creationId xmlns:a16="http://schemas.microsoft.com/office/drawing/2014/main" id="{6B948095-6521-D7AD-023C-79583C58C1A9}"/>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88" name="Oval 10287">
                <a:extLst>
                  <a:ext uri="{FF2B5EF4-FFF2-40B4-BE49-F238E27FC236}">
                    <a16:creationId xmlns:a16="http://schemas.microsoft.com/office/drawing/2014/main" id="{7D077601-C21C-F009-3EBD-9C3C957DFCF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66" name="Group 10265">
              <a:extLst>
                <a:ext uri="{FF2B5EF4-FFF2-40B4-BE49-F238E27FC236}">
                  <a16:creationId xmlns:a16="http://schemas.microsoft.com/office/drawing/2014/main" id="{98763FA6-1FED-16F7-58CE-0705CBD512A1}"/>
                </a:ext>
              </a:extLst>
            </p:cNvPr>
            <p:cNvGrpSpPr>
              <a:grpSpLocks/>
            </p:cNvGrpSpPr>
            <p:nvPr/>
          </p:nvGrpSpPr>
          <p:grpSpPr>
            <a:xfrm>
              <a:off x="770597" y="3158930"/>
              <a:ext cx="100800" cy="221400"/>
              <a:chOff x="2431598" y="4904118"/>
              <a:chExt cx="280800" cy="295200"/>
            </a:xfrm>
          </p:grpSpPr>
          <p:pic>
            <p:nvPicPr>
              <p:cNvPr id="10285" name="Google Shape;698;p26">
                <a:extLst>
                  <a:ext uri="{FF2B5EF4-FFF2-40B4-BE49-F238E27FC236}">
                    <a16:creationId xmlns:a16="http://schemas.microsoft.com/office/drawing/2014/main" id="{FB4A5E78-BC98-5454-6DD3-38E30C0C7AC7}"/>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86" name="Oval 10285">
                <a:extLst>
                  <a:ext uri="{FF2B5EF4-FFF2-40B4-BE49-F238E27FC236}">
                    <a16:creationId xmlns:a16="http://schemas.microsoft.com/office/drawing/2014/main" id="{C09982B9-1A16-4C3D-402C-E6B159B4C40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67" name="Group 10266">
              <a:extLst>
                <a:ext uri="{FF2B5EF4-FFF2-40B4-BE49-F238E27FC236}">
                  <a16:creationId xmlns:a16="http://schemas.microsoft.com/office/drawing/2014/main" id="{446F4FDB-337D-FE30-3E7E-0EBEEE81493F}"/>
                </a:ext>
              </a:extLst>
            </p:cNvPr>
            <p:cNvGrpSpPr>
              <a:grpSpLocks/>
            </p:cNvGrpSpPr>
            <p:nvPr/>
          </p:nvGrpSpPr>
          <p:grpSpPr>
            <a:xfrm>
              <a:off x="869771" y="3158930"/>
              <a:ext cx="100800" cy="221400"/>
              <a:chOff x="2431598" y="4904118"/>
              <a:chExt cx="280800" cy="295200"/>
            </a:xfrm>
          </p:grpSpPr>
          <p:pic>
            <p:nvPicPr>
              <p:cNvPr id="10283" name="Google Shape;698;p26">
                <a:extLst>
                  <a:ext uri="{FF2B5EF4-FFF2-40B4-BE49-F238E27FC236}">
                    <a16:creationId xmlns:a16="http://schemas.microsoft.com/office/drawing/2014/main" id="{CA379AE6-BF79-B73E-DAEE-CD2F6DBDFAEF}"/>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84" name="Oval 10283">
                <a:extLst>
                  <a:ext uri="{FF2B5EF4-FFF2-40B4-BE49-F238E27FC236}">
                    <a16:creationId xmlns:a16="http://schemas.microsoft.com/office/drawing/2014/main" id="{6F3D7673-4B10-8194-B3AC-57EAE538E7C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68" name="Group 10267">
              <a:extLst>
                <a:ext uri="{FF2B5EF4-FFF2-40B4-BE49-F238E27FC236}">
                  <a16:creationId xmlns:a16="http://schemas.microsoft.com/office/drawing/2014/main" id="{3D56A55D-E359-DC78-7DB5-6E8EF3E6650B}"/>
                </a:ext>
              </a:extLst>
            </p:cNvPr>
            <p:cNvGrpSpPr>
              <a:grpSpLocks/>
            </p:cNvGrpSpPr>
            <p:nvPr/>
          </p:nvGrpSpPr>
          <p:grpSpPr>
            <a:xfrm>
              <a:off x="968945" y="3158930"/>
              <a:ext cx="100800" cy="221400"/>
              <a:chOff x="2431598" y="4904118"/>
              <a:chExt cx="280800" cy="295200"/>
            </a:xfrm>
          </p:grpSpPr>
          <p:pic>
            <p:nvPicPr>
              <p:cNvPr id="10281" name="Google Shape;698;p26">
                <a:extLst>
                  <a:ext uri="{FF2B5EF4-FFF2-40B4-BE49-F238E27FC236}">
                    <a16:creationId xmlns:a16="http://schemas.microsoft.com/office/drawing/2014/main" id="{ADEDFE88-0EA1-64C9-9088-0455C1A0C259}"/>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82" name="Oval 10281">
                <a:extLst>
                  <a:ext uri="{FF2B5EF4-FFF2-40B4-BE49-F238E27FC236}">
                    <a16:creationId xmlns:a16="http://schemas.microsoft.com/office/drawing/2014/main" id="{68120751-D878-F44E-D300-954D36394B1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69" name="Group 10268">
              <a:extLst>
                <a:ext uri="{FF2B5EF4-FFF2-40B4-BE49-F238E27FC236}">
                  <a16:creationId xmlns:a16="http://schemas.microsoft.com/office/drawing/2014/main" id="{3ABEBF84-A270-8B31-4A2B-9D6CCF0E207C}"/>
                </a:ext>
              </a:extLst>
            </p:cNvPr>
            <p:cNvGrpSpPr>
              <a:grpSpLocks/>
            </p:cNvGrpSpPr>
            <p:nvPr/>
          </p:nvGrpSpPr>
          <p:grpSpPr>
            <a:xfrm>
              <a:off x="1068119" y="3158930"/>
              <a:ext cx="100800" cy="221400"/>
              <a:chOff x="2431598" y="4904118"/>
              <a:chExt cx="280800" cy="295200"/>
            </a:xfrm>
          </p:grpSpPr>
          <p:pic>
            <p:nvPicPr>
              <p:cNvPr id="10279" name="Google Shape;698;p26">
                <a:extLst>
                  <a:ext uri="{FF2B5EF4-FFF2-40B4-BE49-F238E27FC236}">
                    <a16:creationId xmlns:a16="http://schemas.microsoft.com/office/drawing/2014/main" id="{14A43AB3-4A10-264C-F757-EE49EE4E805C}"/>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80" name="Oval 10279">
                <a:extLst>
                  <a:ext uri="{FF2B5EF4-FFF2-40B4-BE49-F238E27FC236}">
                    <a16:creationId xmlns:a16="http://schemas.microsoft.com/office/drawing/2014/main" id="{DE97A2EE-C756-CCE0-17BF-29C4D669F0D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70" name="Group 10269">
              <a:extLst>
                <a:ext uri="{FF2B5EF4-FFF2-40B4-BE49-F238E27FC236}">
                  <a16:creationId xmlns:a16="http://schemas.microsoft.com/office/drawing/2014/main" id="{807CEB34-2123-FF15-3A57-04DE19661F80}"/>
                </a:ext>
              </a:extLst>
            </p:cNvPr>
            <p:cNvGrpSpPr>
              <a:grpSpLocks/>
            </p:cNvGrpSpPr>
            <p:nvPr/>
          </p:nvGrpSpPr>
          <p:grpSpPr>
            <a:xfrm>
              <a:off x="1167293" y="3158930"/>
              <a:ext cx="100800" cy="221400"/>
              <a:chOff x="2431598" y="4904118"/>
              <a:chExt cx="280800" cy="295200"/>
            </a:xfrm>
          </p:grpSpPr>
          <p:pic>
            <p:nvPicPr>
              <p:cNvPr id="10277" name="Google Shape;698;p26">
                <a:extLst>
                  <a:ext uri="{FF2B5EF4-FFF2-40B4-BE49-F238E27FC236}">
                    <a16:creationId xmlns:a16="http://schemas.microsoft.com/office/drawing/2014/main" id="{20F4C456-F8A9-CFE5-31A6-93A0FDBC38B5}"/>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78" name="Oval 10277">
                <a:extLst>
                  <a:ext uri="{FF2B5EF4-FFF2-40B4-BE49-F238E27FC236}">
                    <a16:creationId xmlns:a16="http://schemas.microsoft.com/office/drawing/2014/main" id="{42E41D85-36EB-7C96-51B8-C1E53223787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71" name="Group 10270">
              <a:extLst>
                <a:ext uri="{FF2B5EF4-FFF2-40B4-BE49-F238E27FC236}">
                  <a16:creationId xmlns:a16="http://schemas.microsoft.com/office/drawing/2014/main" id="{735856B2-E8E8-25B8-4D28-C43B7F6079C1}"/>
                </a:ext>
              </a:extLst>
            </p:cNvPr>
            <p:cNvGrpSpPr>
              <a:grpSpLocks/>
            </p:cNvGrpSpPr>
            <p:nvPr/>
          </p:nvGrpSpPr>
          <p:grpSpPr>
            <a:xfrm>
              <a:off x="1266467" y="3158930"/>
              <a:ext cx="100800" cy="221400"/>
              <a:chOff x="2431598" y="4904118"/>
              <a:chExt cx="280800" cy="295200"/>
            </a:xfrm>
          </p:grpSpPr>
          <p:pic>
            <p:nvPicPr>
              <p:cNvPr id="10275" name="Google Shape;698;p26">
                <a:extLst>
                  <a:ext uri="{FF2B5EF4-FFF2-40B4-BE49-F238E27FC236}">
                    <a16:creationId xmlns:a16="http://schemas.microsoft.com/office/drawing/2014/main" id="{056C5DFE-5E27-6965-FD0D-2842E6C9974E}"/>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76" name="Oval 10275">
                <a:extLst>
                  <a:ext uri="{FF2B5EF4-FFF2-40B4-BE49-F238E27FC236}">
                    <a16:creationId xmlns:a16="http://schemas.microsoft.com/office/drawing/2014/main" id="{FEEDEC48-E773-423A-95F8-C07780F1BDD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72" name="Group 10271">
              <a:extLst>
                <a:ext uri="{FF2B5EF4-FFF2-40B4-BE49-F238E27FC236}">
                  <a16:creationId xmlns:a16="http://schemas.microsoft.com/office/drawing/2014/main" id="{E174C830-5A26-1DCE-B1B3-CDFB46886D16}"/>
                </a:ext>
              </a:extLst>
            </p:cNvPr>
            <p:cNvGrpSpPr>
              <a:grpSpLocks/>
            </p:cNvGrpSpPr>
            <p:nvPr/>
          </p:nvGrpSpPr>
          <p:grpSpPr>
            <a:xfrm>
              <a:off x="1365645" y="3158930"/>
              <a:ext cx="100800" cy="221400"/>
              <a:chOff x="2431598" y="4904118"/>
              <a:chExt cx="280800" cy="295200"/>
            </a:xfrm>
          </p:grpSpPr>
          <p:pic>
            <p:nvPicPr>
              <p:cNvPr id="10273" name="Google Shape;698;p26">
                <a:extLst>
                  <a:ext uri="{FF2B5EF4-FFF2-40B4-BE49-F238E27FC236}">
                    <a16:creationId xmlns:a16="http://schemas.microsoft.com/office/drawing/2014/main" id="{4D42C172-A099-0556-FC89-539D9667A46E}"/>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0274" name="Oval 10273">
                <a:extLst>
                  <a:ext uri="{FF2B5EF4-FFF2-40B4-BE49-F238E27FC236}">
                    <a16:creationId xmlns:a16="http://schemas.microsoft.com/office/drawing/2014/main" id="{52DB8233-B78F-9E09-5EF7-EAB3107FA01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4" name="Group 13">
            <a:extLst>
              <a:ext uri="{FF2B5EF4-FFF2-40B4-BE49-F238E27FC236}">
                <a16:creationId xmlns:a16="http://schemas.microsoft.com/office/drawing/2014/main" id="{E28CB604-FF40-F681-B478-EF553BEB63AE}"/>
              </a:ext>
            </a:extLst>
          </p:cNvPr>
          <p:cNvGrpSpPr/>
          <p:nvPr/>
        </p:nvGrpSpPr>
        <p:grpSpPr>
          <a:xfrm>
            <a:off x="2274257" y="3844734"/>
            <a:ext cx="1644002" cy="221400"/>
            <a:chOff x="1463860" y="3139913"/>
            <a:chExt cx="997783" cy="221400"/>
          </a:xfrm>
        </p:grpSpPr>
        <p:grpSp>
          <p:nvGrpSpPr>
            <p:cNvPr id="120" name="Group 119">
              <a:extLst>
                <a:ext uri="{FF2B5EF4-FFF2-40B4-BE49-F238E27FC236}">
                  <a16:creationId xmlns:a16="http://schemas.microsoft.com/office/drawing/2014/main" id="{AED82AC1-EB14-6990-1950-5DA5CDB48E34}"/>
                </a:ext>
              </a:extLst>
            </p:cNvPr>
            <p:cNvGrpSpPr>
              <a:grpSpLocks/>
            </p:cNvGrpSpPr>
            <p:nvPr/>
          </p:nvGrpSpPr>
          <p:grpSpPr>
            <a:xfrm>
              <a:off x="1463860" y="3139913"/>
              <a:ext cx="100800" cy="221400"/>
              <a:chOff x="592863" y="4927613"/>
              <a:chExt cx="283148" cy="295200"/>
            </a:xfrm>
          </p:grpSpPr>
          <p:pic>
            <p:nvPicPr>
              <p:cNvPr id="10261" name="Google Shape;699;p26">
                <a:extLst>
                  <a:ext uri="{FF2B5EF4-FFF2-40B4-BE49-F238E27FC236}">
                    <a16:creationId xmlns:a16="http://schemas.microsoft.com/office/drawing/2014/main" id="{67D2D5D5-210C-BC18-4C16-D4F0E9042886}"/>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62" name="Oval 10261">
                <a:extLst>
                  <a:ext uri="{FF2B5EF4-FFF2-40B4-BE49-F238E27FC236}">
                    <a16:creationId xmlns:a16="http://schemas.microsoft.com/office/drawing/2014/main" id="{0ECE074E-E7C2-E0D8-ED6A-A63E718D3AE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1" name="Group 120">
              <a:extLst>
                <a:ext uri="{FF2B5EF4-FFF2-40B4-BE49-F238E27FC236}">
                  <a16:creationId xmlns:a16="http://schemas.microsoft.com/office/drawing/2014/main" id="{53106EB7-351C-6B0E-BAC8-6EF636047194}"/>
                </a:ext>
              </a:extLst>
            </p:cNvPr>
            <p:cNvGrpSpPr>
              <a:grpSpLocks/>
            </p:cNvGrpSpPr>
            <p:nvPr/>
          </p:nvGrpSpPr>
          <p:grpSpPr>
            <a:xfrm>
              <a:off x="1563525" y="3139913"/>
              <a:ext cx="100800" cy="221400"/>
              <a:chOff x="592863" y="4927613"/>
              <a:chExt cx="283148" cy="295200"/>
            </a:xfrm>
          </p:grpSpPr>
          <p:pic>
            <p:nvPicPr>
              <p:cNvPr id="10259" name="Google Shape;699;p26">
                <a:extLst>
                  <a:ext uri="{FF2B5EF4-FFF2-40B4-BE49-F238E27FC236}">
                    <a16:creationId xmlns:a16="http://schemas.microsoft.com/office/drawing/2014/main" id="{8272FB7D-2F46-9313-7A90-4865DF369725}"/>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60" name="Oval 10259">
                <a:extLst>
                  <a:ext uri="{FF2B5EF4-FFF2-40B4-BE49-F238E27FC236}">
                    <a16:creationId xmlns:a16="http://schemas.microsoft.com/office/drawing/2014/main" id="{DCC10850-A22D-2DFA-B160-E4EF833A2C7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2" name="Group 121">
              <a:extLst>
                <a:ext uri="{FF2B5EF4-FFF2-40B4-BE49-F238E27FC236}">
                  <a16:creationId xmlns:a16="http://schemas.microsoft.com/office/drawing/2014/main" id="{001BCA1F-54F2-83ED-50F6-C6EC8C71E3EC}"/>
                </a:ext>
              </a:extLst>
            </p:cNvPr>
            <p:cNvGrpSpPr>
              <a:grpSpLocks/>
            </p:cNvGrpSpPr>
            <p:nvPr/>
          </p:nvGrpSpPr>
          <p:grpSpPr>
            <a:xfrm>
              <a:off x="1663190" y="3139913"/>
              <a:ext cx="100800" cy="221400"/>
              <a:chOff x="592863" y="4927613"/>
              <a:chExt cx="283148" cy="295200"/>
            </a:xfrm>
          </p:grpSpPr>
          <p:pic>
            <p:nvPicPr>
              <p:cNvPr id="10257" name="Google Shape;699;p26">
                <a:extLst>
                  <a:ext uri="{FF2B5EF4-FFF2-40B4-BE49-F238E27FC236}">
                    <a16:creationId xmlns:a16="http://schemas.microsoft.com/office/drawing/2014/main" id="{1423883E-7EA9-DBC7-4527-A39C6D7D921E}"/>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58" name="Oval 10257">
                <a:extLst>
                  <a:ext uri="{FF2B5EF4-FFF2-40B4-BE49-F238E27FC236}">
                    <a16:creationId xmlns:a16="http://schemas.microsoft.com/office/drawing/2014/main" id="{5F1F81BB-5C26-8DD5-7DC1-95F6BFD7A5D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3" name="Group 122">
              <a:extLst>
                <a:ext uri="{FF2B5EF4-FFF2-40B4-BE49-F238E27FC236}">
                  <a16:creationId xmlns:a16="http://schemas.microsoft.com/office/drawing/2014/main" id="{A4DE239C-DCA5-8F8B-8115-3E3BCE814995}"/>
                </a:ext>
              </a:extLst>
            </p:cNvPr>
            <p:cNvGrpSpPr>
              <a:grpSpLocks/>
            </p:cNvGrpSpPr>
            <p:nvPr/>
          </p:nvGrpSpPr>
          <p:grpSpPr>
            <a:xfrm>
              <a:off x="1762855" y="3139913"/>
              <a:ext cx="100800" cy="221400"/>
              <a:chOff x="592863" y="4927613"/>
              <a:chExt cx="283148" cy="295200"/>
            </a:xfrm>
          </p:grpSpPr>
          <p:pic>
            <p:nvPicPr>
              <p:cNvPr id="10255" name="Google Shape;699;p26">
                <a:extLst>
                  <a:ext uri="{FF2B5EF4-FFF2-40B4-BE49-F238E27FC236}">
                    <a16:creationId xmlns:a16="http://schemas.microsoft.com/office/drawing/2014/main" id="{D5ED85F4-9D30-A683-C3A0-54A8B31B9870}"/>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56" name="Oval 10255">
                <a:extLst>
                  <a:ext uri="{FF2B5EF4-FFF2-40B4-BE49-F238E27FC236}">
                    <a16:creationId xmlns:a16="http://schemas.microsoft.com/office/drawing/2014/main" id="{19EEC1D8-24BB-612F-AA58-9E4F02671F4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4" name="Group 123">
              <a:extLst>
                <a:ext uri="{FF2B5EF4-FFF2-40B4-BE49-F238E27FC236}">
                  <a16:creationId xmlns:a16="http://schemas.microsoft.com/office/drawing/2014/main" id="{0F43B7AE-2934-2B56-C592-9E036A22CD4C}"/>
                </a:ext>
              </a:extLst>
            </p:cNvPr>
            <p:cNvGrpSpPr>
              <a:grpSpLocks/>
            </p:cNvGrpSpPr>
            <p:nvPr/>
          </p:nvGrpSpPr>
          <p:grpSpPr>
            <a:xfrm>
              <a:off x="1862520" y="3139913"/>
              <a:ext cx="100800" cy="221400"/>
              <a:chOff x="592863" y="4927613"/>
              <a:chExt cx="283148" cy="295200"/>
            </a:xfrm>
          </p:grpSpPr>
          <p:pic>
            <p:nvPicPr>
              <p:cNvPr id="10253" name="Google Shape;699;p26">
                <a:extLst>
                  <a:ext uri="{FF2B5EF4-FFF2-40B4-BE49-F238E27FC236}">
                    <a16:creationId xmlns:a16="http://schemas.microsoft.com/office/drawing/2014/main" id="{2A5C03D1-C618-54F6-F362-C24ED26CBEED}"/>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54" name="Oval 10253">
                <a:extLst>
                  <a:ext uri="{FF2B5EF4-FFF2-40B4-BE49-F238E27FC236}">
                    <a16:creationId xmlns:a16="http://schemas.microsoft.com/office/drawing/2014/main" id="{F874719A-0DDA-B0DD-F28D-803B534BEB1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5" name="Group 124">
              <a:extLst>
                <a:ext uri="{FF2B5EF4-FFF2-40B4-BE49-F238E27FC236}">
                  <a16:creationId xmlns:a16="http://schemas.microsoft.com/office/drawing/2014/main" id="{A1C248B5-9062-25B0-4BDF-61536F86CDE4}"/>
                </a:ext>
              </a:extLst>
            </p:cNvPr>
            <p:cNvGrpSpPr>
              <a:grpSpLocks/>
            </p:cNvGrpSpPr>
            <p:nvPr/>
          </p:nvGrpSpPr>
          <p:grpSpPr>
            <a:xfrm>
              <a:off x="1962185" y="3139913"/>
              <a:ext cx="100800" cy="221400"/>
              <a:chOff x="592863" y="4927613"/>
              <a:chExt cx="283148" cy="295200"/>
            </a:xfrm>
          </p:grpSpPr>
          <p:pic>
            <p:nvPicPr>
              <p:cNvPr id="10251" name="Google Shape;699;p26">
                <a:extLst>
                  <a:ext uri="{FF2B5EF4-FFF2-40B4-BE49-F238E27FC236}">
                    <a16:creationId xmlns:a16="http://schemas.microsoft.com/office/drawing/2014/main" id="{28C7905E-FDD0-2F20-A737-050ACBDC0BCE}"/>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52" name="Oval 10251">
                <a:extLst>
                  <a:ext uri="{FF2B5EF4-FFF2-40B4-BE49-F238E27FC236}">
                    <a16:creationId xmlns:a16="http://schemas.microsoft.com/office/drawing/2014/main" id="{CD217C79-D2D7-3F00-2601-BB979B16883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6" name="Group 125">
              <a:extLst>
                <a:ext uri="{FF2B5EF4-FFF2-40B4-BE49-F238E27FC236}">
                  <a16:creationId xmlns:a16="http://schemas.microsoft.com/office/drawing/2014/main" id="{6B9C4DC5-CF49-5411-E34B-46C56A34C1CD}"/>
                </a:ext>
              </a:extLst>
            </p:cNvPr>
            <p:cNvGrpSpPr>
              <a:grpSpLocks/>
            </p:cNvGrpSpPr>
            <p:nvPr/>
          </p:nvGrpSpPr>
          <p:grpSpPr>
            <a:xfrm>
              <a:off x="2061850" y="3139913"/>
              <a:ext cx="100800" cy="221400"/>
              <a:chOff x="592863" y="4927613"/>
              <a:chExt cx="283148" cy="295200"/>
            </a:xfrm>
          </p:grpSpPr>
          <p:pic>
            <p:nvPicPr>
              <p:cNvPr id="10249" name="Google Shape;699;p26">
                <a:extLst>
                  <a:ext uri="{FF2B5EF4-FFF2-40B4-BE49-F238E27FC236}">
                    <a16:creationId xmlns:a16="http://schemas.microsoft.com/office/drawing/2014/main" id="{DF21C66D-289B-246C-EB0B-B31D8702FF7B}"/>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50" name="Oval 10249">
                <a:extLst>
                  <a:ext uri="{FF2B5EF4-FFF2-40B4-BE49-F238E27FC236}">
                    <a16:creationId xmlns:a16="http://schemas.microsoft.com/office/drawing/2014/main" id="{7C2B29C3-2F0A-78A3-962A-6D9408D5C1D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7" name="Group 126">
              <a:extLst>
                <a:ext uri="{FF2B5EF4-FFF2-40B4-BE49-F238E27FC236}">
                  <a16:creationId xmlns:a16="http://schemas.microsoft.com/office/drawing/2014/main" id="{D0B5EEF8-5E29-A4D1-FEB7-62C04F49B7CF}"/>
                </a:ext>
              </a:extLst>
            </p:cNvPr>
            <p:cNvGrpSpPr>
              <a:grpSpLocks/>
            </p:cNvGrpSpPr>
            <p:nvPr/>
          </p:nvGrpSpPr>
          <p:grpSpPr>
            <a:xfrm>
              <a:off x="2161515" y="3139913"/>
              <a:ext cx="100800" cy="221400"/>
              <a:chOff x="592863" y="4927613"/>
              <a:chExt cx="283148" cy="295200"/>
            </a:xfrm>
          </p:grpSpPr>
          <p:pic>
            <p:nvPicPr>
              <p:cNvPr id="10247" name="Google Shape;699;p26">
                <a:extLst>
                  <a:ext uri="{FF2B5EF4-FFF2-40B4-BE49-F238E27FC236}">
                    <a16:creationId xmlns:a16="http://schemas.microsoft.com/office/drawing/2014/main" id="{9568FF70-76D3-4F23-F310-BBB4997289F5}"/>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48" name="Oval 10247">
                <a:extLst>
                  <a:ext uri="{FF2B5EF4-FFF2-40B4-BE49-F238E27FC236}">
                    <a16:creationId xmlns:a16="http://schemas.microsoft.com/office/drawing/2014/main" id="{539DB2E2-A077-A1EE-5D51-EA83D82D224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40" name="Group 10239">
              <a:extLst>
                <a:ext uri="{FF2B5EF4-FFF2-40B4-BE49-F238E27FC236}">
                  <a16:creationId xmlns:a16="http://schemas.microsoft.com/office/drawing/2014/main" id="{8FEEA06C-0BB1-B7AC-345E-45E966F29794}"/>
                </a:ext>
              </a:extLst>
            </p:cNvPr>
            <p:cNvGrpSpPr>
              <a:grpSpLocks/>
            </p:cNvGrpSpPr>
            <p:nvPr/>
          </p:nvGrpSpPr>
          <p:grpSpPr>
            <a:xfrm>
              <a:off x="2261180" y="3139913"/>
              <a:ext cx="100800" cy="221400"/>
              <a:chOff x="592863" y="4927613"/>
              <a:chExt cx="283148" cy="295200"/>
            </a:xfrm>
          </p:grpSpPr>
          <p:pic>
            <p:nvPicPr>
              <p:cNvPr id="10245" name="Google Shape;699;p26">
                <a:extLst>
                  <a:ext uri="{FF2B5EF4-FFF2-40B4-BE49-F238E27FC236}">
                    <a16:creationId xmlns:a16="http://schemas.microsoft.com/office/drawing/2014/main" id="{06370CCD-C2ED-909D-390C-53E49828501B}"/>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46" name="Oval 10245">
                <a:extLst>
                  <a:ext uri="{FF2B5EF4-FFF2-40B4-BE49-F238E27FC236}">
                    <a16:creationId xmlns:a16="http://schemas.microsoft.com/office/drawing/2014/main" id="{9C774279-F595-22CA-5685-5E74002CC85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41" name="Group 10240">
              <a:extLst>
                <a:ext uri="{FF2B5EF4-FFF2-40B4-BE49-F238E27FC236}">
                  <a16:creationId xmlns:a16="http://schemas.microsoft.com/office/drawing/2014/main" id="{61F17942-FF07-30B9-C38B-21D4C01B4293}"/>
                </a:ext>
              </a:extLst>
            </p:cNvPr>
            <p:cNvGrpSpPr>
              <a:grpSpLocks/>
            </p:cNvGrpSpPr>
            <p:nvPr/>
          </p:nvGrpSpPr>
          <p:grpSpPr>
            <a:xfrm>
              <a:off x="2360843" y="3139913"/>
              <a:ext cx="100800" cy="221400"/>
              <a:chOff x="592863" y="4927613"/>
              <a:chExt cx="283148" cy="295200"/>
            </a:xfrm>
          </p:grpSpPr>
          <p:pic>
            <p:nvPicPr>
              <p:cNvPr id="10242" name="Google Shape;699;p26">
                <a:extLst>
                  <a:ext uri="{FF2B5EF4-FFF2-40B4-BE49-F238E27FC236}">
                    <a16:creationId xmlns:a16="http://schemas.microsoft.com/office/drawing/2014/main" id="{86347623-0E98-CB3C-9959-331129C6A0F4}"/>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0244" name="Oval 10243">
                <a:extLst>
                  <a:ext uri="{FF2B5EF4-FFF2-40B4-BE49-F238E27FC236}">
                    <a16:creationId xmlns:a16="http://schemas.microsoft.com/office/drawing/2014/main" id="{C796AAF6-3AEB-65B1-E59E-84C9BA5EB6B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5" name="Group 64">
            <a:extLst>
              <a:ext uri="{FF2B5EF4-FFF2-40B4-BE49-F238E27FC236}">
                <a16:creationId xmlns:a16="http://schemas.microsoft.com/office/drawing/2014/main" id="{7CF15C7C-F2F8-C88E-8632-CABDB77B1989}"/>
              </a:ext>
            </a:extLst>
          </p:cNvPr>
          <p:cNvGrpSpPr>
            <a:grpSpLocks/>
          </p:cNvGrpSpPr>
          <p:nvPr/>
        </p:nvGrpSpPr>
        <p:grpSpPr>
          <a:xfrm>
            <a:off x="9575783" y="3844170"/>
            <a:ext cx="166084" cy="221400"/>
            <a:chOff x="592863" y="4927613"/>
            <a:chExt cx="283148" cy="295200"/>
          </a:xfrm>
        </p:grpSpPr>
        <p:pic>
          <p:nvPicPr>
            <p:cNvPr id="118" name="Google Shape;699;p26">
              <a:extLst>
                <a:ext uri="{FF2B5EF4-FFF2-40B4-BE49-F238E27FC236}">
                  <a16:creationId xmlns:a16="http://schemas.microsoft.com/office/drawing/2014/main" id="{A8642951-80C6-5AD0-A0C5-3C4063D5C86D}"/>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19" name="Oval 118">
              <a:extLst>
                <a:ext uri="{FF2B5EF4-FFF2-40B4-BE49-F238E27FC236}">
                  <a16:creationId xmlns:a16="http://schemas.microsoft.com/office/drawing/2014/main" id="{D01A0107-EF97-53AF-9530-C4369388864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640BE526-EFD9-C889-C973-757EDC4FE45D}"/>
              </a:ext>
            </a:extLst>
          </p:cNvPr>
          <p:cNvGrpSpPr>
            <a:grpSpLocks/>
          </p:cNvGrpSpPr>
          <p:nvPr/>
        </p:nvGrpSpPr>
        <p:grpSpPr>
          <a:xfrm>
            <a:off x="9739997" y="3844170"/>
            <a:ext cx="166084" cy="221400"/>
            <a:chOff x="592863" y="4927613"/>
            <a:chExt cx="283148" cy="295200"/>
          </a:xfrm>
        </p:grpSpPr>
        <p:pic>
          <p:nvPicPr>
            <p:cNvPr id="116" name="Google Shape;699;p26">
              <a:extLst>
                <a:ext uri="{FF2B5EF4-FFF2-40B4-BE49-F238E27FC236}">
                  <a16:creationId xmlns:a16="http://schemas.microsoft.com/office/drawing/2014/main" id="{30113C8A-07B8-3737-18DC-5F7F17BA0284}"/>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17" name="Oval 116">
              <a:extLst>
                <a:ext uri="{FF2B5EF4-FFF2-40B4-BE49-F238E27FC236}">
                  <a16:creationId xmlns:a16="http://schemas.microsoft.com/office/drawing/2014/main" id="{61558F39-0DE4-B219-0630-87DB70FF7A5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 name="Group 68">
            <a:extLst>
              <a:ext uri="{FF2B5EF4-FFF2-40B4-BE49-F238E27FC236}">
                <a16:creationId xmlns:a16="http://schemas.microsoft.com/office/drawing/2014/main" id="{83ACB6C4-D379-BA0E-6485-6B9F602C1F1A}"/>
              </a:ext>
            </a:extLst>
          </p:cNvPr>
          <p:cNvGrpSpPr>
            <a:grpSpLocks/>
          </p:cNvGrpSpPr>
          <p:nvPr/>
        </p:nvGrpSpPr>
        <p:grpSpPr>
          <a:xfrm>
            <a:off x="9904210" y="3844170"/>
            <a:ext cx="166084" cy="221400"/>
            <a:chOff x="592863" y="4927613"/>
            <a:chExt cx="283148" cy="295200"/>
          </a:xfrm>
        </p:grpSpPr>
        <p:pic>
          <p:nvPicPr>
            <p:cNvPr id="114" name="Google Shape;699;p26">
              <a:extLst>
                <a:ext uri="{FF2B5EF4-FFF2-40B4-BE49-F238E27FC236}">
                  <a16:creationId xmlns:a16="http://schemas.microsoft.com/office/drawing/2014/main" id="{3439D1EA-B8E3-3F42-378E-EF053647510E}"/>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15" name="Oval 114">
              <a:extLst>
                <a:ext uri="{FF2B5EF4-FFF2-40B4-BE49-F238E27FC236}">
                  <a16:creationId xmlns:a16="http://schemas.microsoft.com/office/drawing/2014/main" id="{4DE13E14-65C8-E526-AF93-883868F9743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015D89D0-91FD-2C5B-B775-29C1E3136CA7}"/>
              </a:ext>
            </a:extLst>
          </p:cNvPr>
          <p:cNvGrpSpPr/>
          <p:nvPr/>
        </p:nvGrpSpPr>
        <p:grpSpPr>
          <a:xfrm>
            <a:off x="95905" y="5359241"/>
            <a:ext cx="10298326" cy="681249"/>
            <a:chOff x="95905" y="5359241"/>
            <a:chExt cx="10298326" cy="681249"/>
          </a:xfrm>
        </p:grpSpPr>
        <p:grpSp>
          <p:nvGrpSpPr>
            <p:cNvPr id="4" name="Group 3">
              <a:extLst>
                <a:ext uri="{FF2B5EF4-FFF2-40B4-BE49-F238E27FC236}">
                  <a16:creationId xmlns:a16="http://schemas.microsoft.com/office/drawing/2014/main" id="{7D2A0CBF-AD50-FD2D-83B0-72E4EA1D9675}"/>
                </a:ext>
              </a:extLst>
            </p:cNvPr>
            <p:cNvGrpSpPr/>
            <p:nvPr/>
          </p:nvGrpSpPr>
          <p:grpSpPr>
            <a:xfrm>
              <a:off x="415822" y="5359241"/>
              <a:ext cx="9648872" cy="399838"/>
              <a:chOff x="415822" y="5359241"/>
              <a:chExt cx="5866305" cy="399838"/>
            </a:xfrm>
          </p:grpSpPr>
          <p:cxnSp>
            <p:nvCxnSpPr>
              <p:cNvPr id="10396" name="Straight Connector 10395">
                <a:extLst>
                  <a:ext uri="{FF2B5EF4-FFF2-40B4-BE49-F238E27FC236}">
                    <a16:creationId xmlns:a16="http://schemas.microsoft.com/office/drawing/2014/main" id="{155B27A4-C770-9BF1-938F-7B6347132DB4}"/>
                  </a:ext>
                </a:extLst>
              </p:cNvPr>
              <p:cNvCxnSpPr>
                <a:cxnSpLocks/>
              </p:cNvCxnSpPr>
              <p:nvPr/>
            </p:nvCxnSpPr>
            <p:spPr>
              <a:xfrm>
                <a:off x="415822" y="5559160"/>
                <a:ext cx="58663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98" name="Straight Connector 10397">
                <a:extLst>
                  <a:ext uri="{FF2B5EF4-FFF2-40B4-BE49-F238E27FC236}">
                    <a16:creationId xmlns:a16="http://schemas.microsoft.com/office/drawing/2014/main" id="{5DE95098-662C-81ED-6A89-71E2952D3ECA}"/>
                  </a:ext>
                </a:extLst>
              </p:cNvPr>
              <p:cNvCxnSpPr>
                <a:cxnSpLocks/>
              </p:cNvCxnSpPr>
              <p:nvPr/>
            </p:nvCxnSpPr>
            <p:spPr>
              <a:xfrm>
                <a:off x="415822"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99" name="Straight Connector 10398">
                <a:extLst>
                  <a:ext uri="{FF2B5EF4-FFF2-40B4-BE49-F238E27FC236}">
                    <a16:creationId xmlns:a16="http://schemas.microsoft.com/office/drawing/2014/main" id="{1C42D8B9-B10E-9A32-E208-06B76AF2B976}"/>
                  </a:ext>
                </a:extLst>
              </p:cNvPr>
              <p:cNvCxnSpPr>
                <a:cxnSpLocks/>
              </p:cNvCxnSpPr>
              <p:nvPr/>
            </p:nvCxnSpPr>
            <p:spPr>
              <a:xfrm>
                <a:off x="1393539"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00" name="Straight Connector 10399">
                <a:extLst>
                  <a:ext uri="{FF2B5EF4-FFF2-40B4-BE49-F238E27FC236}">
                    <a16:creationId xmlns:a16="http://schemas.microsoft.com/office/drawing/2014/main" id="{C0AF9B0E-B9DD-E84E-8DE1-097E6463E123}"/>
                  </a:ext>
                </a:extLst>
              </p:cNvPr>
              <p:cNvCxnSpPr>
                <a:cxnSpLocks/>
              </p:cNvCxnSpPr>
              <p:nvPr/>
            </p:nvCxnSpPr>
            <p:spPr>
              <a:xfrm>
                <a:off x="2371257"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01" name="Straight Connector 10400">
                <a:extLst>
                  <a:ext uri="{FF2B5EF4-FFF2-40B4-BE49-F238E27FC236}">
                    <a16:creationId xmlns:a16="http://schemas.microsoft.com/office/drawing/2014/main" id="{E7B4A366-AADA-813C-28EC-01407656EE57}"/>
                  </a:ext>
                </a:extLst>
              </p:cNvPr>
              <p:cNvCxnSpPr>
                <a:cxnSpLocks/>
              </p:cNvCxnSpPr>
              <p:nvPr/>
            </p:nvCxnSpPr>
            <p:spPr>
              <a:xfrm>
                <a:off x="3348974"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02" name="Straight Connector 10401">
                <a:extLst>
                  <a:ext uri="{FF2B5EF4-FFF2-40B4-BE49-F238E27FC236}">
                    <a16:creationId xmlns:a16="http://schemas.microsoft.com/office/drawing/2014/main" id="{74F6A931-6C2B-ABDB-AF48-09A2C34F97A8}"/>
                  </a:ext>
                </a:extLst>
              </p:cNvPr>
              <p:cNvCxnSpPr>
                <a:cxnSpLocks/>
              </p:cNvCxnSpPr>
              <p:nvPr/>
            </p:nvCxnSpPr>
            <p:spPr>
              <a:xfrm>
                <a:off x="4326692"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03" name="Straight Connector 10402">
                <a:extLst>
                  <a:ext uri="{FF2B5EF4-FFF2-40B4-BE49-F238E27FC236}">
                    <a16:creationId xmlns:a16="http://schemas.microsoft.com/office/drawing/2014/main" id="{5E4603A7-AEBD-6521-2B39-C9AD03BDDA2B}"/>
                  </a:ext>
                </a:extLst>
              </p:cNvPr>
              <p:cNvCxnSpPr>
                <a:cxnSpLocks/>
              </p:cNvCxnSpPr>
              <p:nvPr/>
            </p:nvCxnSpPr>
            <p:spPr>
              <a:xfrm>
                <a:off x="5304409"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04" name="Straight Connector 10403">
                <a:extLst>
                  <a:ext uri="{FF2B5EF4-FFF2-40B4-BE49-F238E27FC236}">
                    <a16:creationId xmlns:a16="http://schemas.microsoft.com/office/drawing/2014/main" id="{813D4893-D38A-6CDE-A21B-DF4CC3CB189A}"/>
                  </a:ext>
                </a:extLst>
              </p:cNvPr>
              <p:cNvCxnSpPr>
                <a:cxnSpLocks/>
              </p:cNvCxnSpPr>
              <p:nvPr/>
            </p:nvCxnSpPr>
            <p:spPr>
              <a:xfrm>
                <a:off x="6282127" y="5359241"/>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09" name="Straight Connector 10408">
                <a:extLst>
                  <a:ext uri="{FF2B5EF4-FFF2-40B4-BE49-F238E27FC236}">
                    <a16:creationId xmlns:a16="http://schemas.microsoft.com/office/drawing/2014/main" id="{4B2B8201-1C71-2C9F-7E98-0D1D56FD2E70}"/>
                  </a:ext>
                </a:extLst>
              </p:cNvPr>
              <p:cNvCxnSpPr>
                <a:cxnSpLocks/>
              </p:cNvCxnSpPr>
              <p:nvPr/>
            </p:nvCxnSpPr>
            <p:spPr>
              <a:xfrm>
                <a:off x="904681"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10" name="Straight Connector 10409">
                <a:extLst>
                  <a:ext uri="{FF2B5EF4-FFF2-40B4-BE49-F238E27FC236}">
                    <a16:creationId xmlns:a16="http://schemas.microsoft.com/office/drawing/2014/main" id="{50275050-77A5-8975-941A-89E97C79FECC}"/>
                  </a:ext>
                </a:extLst>
              </p:cNvPr>
              <p:cNvCxnSpPr>
                <a:cxnSpLocks/>
              </p:cNvCxnSpPr>
              <p:nvPr/>
            </p:nvCxnSpPr>
            <p:spPr>
              <a:xfrm>
                <a:off x="1882398"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11" name="Straight Connector 10410">
                <a:extLst>
                  <a:ext uri="{FF2B5EF4-FFF2-40B4-BE49-F238E27FC236}">
                    <a16:creationId xmlns:a16="http://schemas.microsoft.com/office/drawing/2014/main" id="{647CAB93-DBC7-1E2C-19D8-CC24948DA281}"/>
                  </a:ext>
                </a:extLst>
              </p:cNvPr>
              <p:cNvCxnSpPr>
                <a:cxnSpLocks/>
              </p:cNvCxnSpPr>
              <p:nvPr/>
            </p:nvCxnSpPr>
            <p:spPr>
              <a:xfrm>
                <a:off x="2860116"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12" name="Straight Connector 10411">
                <a:extLst>
                  <a:ext uri="{FF2B5EF4-FFF2-40B4-BE49-F238E27FC236}">
                    <a16:creationId xmlns:a16="http://schemas.microsoft.com/office/drawing/2014/main" id="{C5CA672C-8400-1706-6F0A-BB072B0B1417}"/>
                  </a:ext>
                </a:extLst>
              </p:cNvPr>
              <p:cNvCxnSpPr>
                <a:cxnSpLocks/>
              </p:cNvCxnSpPr>
              <p:nvPr/>
            </p:nvCxnSpPr>
            <p:spPr>
              <a:xfrm>
                <a:off x="3837833"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13" name="Straight Connector 10412">
                <a:extLst>
                  <a:ext uri="{FF2B5EF4-FFF2-40B4-BE49-F238E27FC236}">
                    <a16:creationId xmlns:a16="http://schemas.microsoft.com/office/drawing/2014/main" id="{B2930F70-11BC-1ECE-B5F8-8563C07232A8}"/>
                  </a:ext>
                </a:extLst>
              </p:cNvPr>
              <p:cNvCxnSpPr>
                <a:cxnSpLocks/>
              </p:cNvCxnSpPr>
              <p:nvPr/>
            </p:nvCxnSpPr>
            <p:spPr>
              <a:xfrm>
                <a:off x="4815551"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14" name="Straight Connector 10413">
                <a:extLst>
                  <a:ext uri="{FF2B5EF4-FFF2-40B4-BE49-F238E27FC236}">
                    <a16:creationId xmlns:a16="http://schemas.microsoft.com/office/drawing/2014/main" id="{7C12BA89-E54C-E1FF-A007-FA552918F87C}"/>
                  </a:ext>
                </a:extLst>
              </p:cNvPr>
              <p:cNvCxnSpPr>
                <a:cxnSpLocks/>
              </p:cNvCxnSpPr>
              <p:nvPr/>
            </p:nvCxnSpPr>
            <p:spPr>
              <a:xfrm>
                <a:off x="5793268" y="5427634"/>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19" name="Straight Connector 10418">
                <a:extLst>
                  <a:ext uri="{FF2B5EF4-FFF2-40B4-BE49-F238E27FC236}">
                    <a16:creationId xmlns:a16="http://schemas.microsoft.com/office/drawing/2014/main" id="{1E4A029D-C062-466B-2B61-67E0997A4CEC}"/>
                  </a:ext>
                </a:extLst>
              </p:cNvPr>
              <p:cNvCxnSpPr>
                <a:cxnSpLocks/>
              </p:cNvCxnSpPr>
              <p:nvPr/>
            </p:nvCxnSpPr>
            <p:spPr>
              <a:xfrm>
                <a:off x="513594"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0" name="Straight Connector 10419">
                <a:extLst>
                  <a:ext uri="{FF2B5EF4-FFF2-40B4-BE49-F238E27FC236}">
                    <a16:creationId xmlns:a16="http://schemas.microsoft.com/office/drawing/2014/main" id="{E63A68C7-EF54-E314-7647-FA5C90075E13}"/>
                  </a:ext>
                </a:extLst>
              </p:cNvPr>
              <p:cNvCxnSpPr>
                <a:cxnSpLocks/>
              </p:cNvCxnSpPr>
              <p:nvPr/>
            </p:nvCxnSpPr>
            <p:spPr>
              <a:xfrm>
                <a:off x="61136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1" name="Straight Connector 10420">
                <a:extLst>
                  <a:ext uri="{FF2B5EF4-FFF2-40B4-BE49-F238E27FC236}">
                    <a16:creationId xmlns:a16="http://schemas.microsoft.com/office/drawing/2014/main" id="{0976D301-69ED-3B0E-46B9-3DDF2CCBDBF6}"/>
                  </a:ext>
                </a:extLst>
              </p:cNvPr>
              <p:cNvCxnSpPr>
                <a:cxnSpLocks/>
              </p:cNvCxnSpPr>
              <p:nvPr/>
            </p:nvCxnSpPr>
            <p:spPr>
              <a:xfrm>
                <a:off x="709137"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2" name="Straight Connector 10421">
                <a:extLst>
                  <a:ext uri="{FF2B5EF4-FFF2-40B4-BE49-F238E27FC236}">
                    <a16:creationId xmlns:a16="http://schemas.microsoft.com/office/drawing/2014/main" id="{1123C840-C93E-5598-0570-ED85BDAE1E00}"/>
                  </a:ext>
                </a:extLst>
              </p:cNvPr>
              <p:cNvCxnSpPr>
                <a:cxnSpLocks/>
              </p:cNvCxnSpPr>
              <p:nvPr/>
            </p:nvCxnSpPr>
            <p:spPr>
              <a:xfrm>
                <a:off x="806909"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3" name="Straight Connector 10422">
                <a:extLst>
                  <a:ext uri="{FF2B5EF4-FFF2-40B4-BE49-F238E27FC236}">
                    <a16:creationId xmlns:a16="http://schemas.microsoft.com/office/drawing/2014/main" id="{8DD6B6C8-07BF-107E-111A-4AED66344A38}"/>
                  </a:ext>
                </a:extLst>
              </p:cNvPr>
              <p:cNvCxnSpPr>
                <a:cxnSpLocks/>
              </p:cNvCxnSpPr>
              <p:nvPr/>
            </p:nvCxnSpPr>
            <p:spPr>
              <a:xfrm>
                <a:off x="1002452"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4" name="Straight Connector 10423">
                <a:extLst>
                  <a:ext uri="{FF2B5EF4-FFF2-40B4-BE49-F238E27FC236}">
                    <a16:creationId xmlns:a16="http://schemas.microsoft.com/office/drawing/2014/main" id="{766C215D-DA9B-3D4E-DE58-3939F10C15CE}"/>
                  </a:ext>
                </a:extLst>
              </p:cNvPr>
              <p:cNvCxnSpPr>
                <a:cxnSpLocks/>
              </p:cNvCxnSpPr>
              <p:nvPr/>
            </p:nvCxnSpPr>
            <p:spPr>
              <a:xfrm>
                <a:off x="1100224"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5" name="Straight Connector 10424">
                <a:extLst>
                  <a:ext uri="{FF2B5EF4-FFF2-40B4-BE49-F238E27FC236}">
                    <a16:creationId xmlns:a16="http://schemas.microsoft.com/office/drawing/2014/main" id="{E0B279ED-AB39-E85D-AF9C-C3FF69BB8AA4}"/>
                  </a:ext>
                </a:extLst>
              </p:cNvPr>
              <p:cNvCxnSpPr>
                <a:cxnSpLocks/>
              </p:cNvCxnSpPr>
              <p:nvPr/>
            </p:nvCxnSpPr>
            <p:spPr>
              <a:xfrm>
                <a:off x="1197996"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6" name="Straight Connector 10425">
                <a:extLst>
                  <a:ext uri="{FF2B5EF4-FFF2-40B4-BE49-F238E27FC236}">
                    <a16:creationId xmlns:a16="http://schemas.microsoft.com/office/drawing/2014/main" id="{53B76900-C71C-6F38-D88D-9E52CD77E9DD}"/>
                  </a:ext>
                </a:extLst>
              </p:cNvPr>
              <p:cNvCxnSpPr>
                <a:cxnSpLocks/>
              </p:cNvCxnSpPr>
              <p:nvPr/>
            </p:nvCxnSpPr>
            <p:spPr>
              <a:xfrm>
                <a:off x="1295768"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7" name="Straight Connector 10426">
                <a:extLst>
                  <a:ext uri="{FF2B5EF4-FFF2-40B4-BE49-F238E27FC236}">
                    <a16:creationId xmlns:a16="http://schemas.microsoft.com/office/drawing/2014/main" id="{B9CD923A-F014-C082-F711-501EE760DA21}"/>
                  </a:ext>
                </a:extLst>
              </p:cNvPr>
              <p:cNvCxnSpPr>
                <a:cxnSpLocks/>
              </p:cNvCxnSpPr>
              <p:nvPr/>
            </p:nvCxnSpPr>
            <p:spPr>
              <a:xfrm>
                <a:off x="1491311"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8" name="Straight Connector 10427">
                <a:extLst>
                  <a:ext uri="{FF2B5EF4-FFF2-40B4-BE49-F238E27FC236}">
                    <a16:creationId xmlns:a16="http://schemas.microsoft.com/office/drawing/2014/main" id="{8DCDBF64-9316-3548-D0A8-3C8BDC63E9AC}"/>
                  </a:ext>
                </a:extLst>
              </p:cNvPr>
              <p:cNvCxnSpPr>
                <a:cxnSpLocks/>
              </p:cNvCxnSpPr>
              <p:nvPr/>
            </p:nvCxnSpPr>
            <p:spPr>
              <a:xfrm>
                <a:off x="1589083"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9" name="Straight Connector 10428">
                <a:extLst>
                  <a:ext uri="{FF2B5EF4-FFF2-40B4-BE49-F238E27FC236}">
                    <a16:creationId xmlns:a16="http://schemas.microsoft.com/office/drawing/2014/main" id="{9184DD60-1E0F-146F-992F-C167206C1D25}"/>
                  </a:ext>
                </a:extLst>
              </p:cNvPr>
              <p:cNvCxnSpPr>
                <a:cxnSpLocks/>
              </p:cNvCxnSpPr>
              <p:nvPr/>
            </p:nvCxnSpPr>
            <p:spPr>
              <a:xfrm>
                <a:off x="168685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0" name="Straight Connector 10429">
                <a:extLst>
                  <a:ext uri="{FF2B5EF4-FFF2-40B4-BE49-F238E27FC236}">
                    <a16:creationId xmlns:a16="http://schemas.microsoft.com/office/drawing/2014/main" id="{748A5960-ED24-AB54-A41D-2743E6E5805E}"/>
                  </a:ext>
                </a:extLst>
              </p:cNvPr>
              <p:cNvCxnSpPr>
                <a:cxnSpLocks/>
              </p:cNvCxnSpPr>
              <p:nvPr/>
            </p:nvCxnSpPr>
            <p:spPr>
              <a:xfrm>
                <a:off x="1784626"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1" name="Straight Connector 10430">
                <a:extLst>
                  <a:ext uri="{FF2B5EF4-FFF2-40B4-BE49-F238E27FC236}">
                    <a16:creationId xmlns:a16="http://schemas.microsoft.com/office/drawing/2014/main" id="{AF0E5B63-03AB-FFAF-8B67-201E7EAC52B2}"/>
                  </a:ext>
                </a:extLst>
              </p:cNvPr>
              <p:cNvCxnSpPr>
                <a:cxnSpLocks/>
              </p:cNvCxnSpPr>
              <p:nvPr/>
            </p:nvCxnSpPr>
            <p:spPr>
              <a:xfrm>
                <a:off x="1980170"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2" name="Straight Connector 10431">
                <a:extLst>
                  <a:ext uri="{FF2B5EF4-FFF2-40B4-BE49-F238E27FC236}">
                    <a16:creationId xmlns:a16="http://schemas.microsoft.com/office/drawing/2014/main" id="{3CF3E7FD-5D19-E5B1-5A74-333D024C9EF6}"/>
                  </a:ext>
                </a:extLst>
              </p:cNvPr>
              <p:cNvCxnSpPr>
                <a:cxnSpLocks/>
              </p:cNvCxnSpPr>
              <p:nvPr/>
            </p:nvCxnSpPr>
            <p:spPr>
              <a:xfrm>
                <a:off x="2077942"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3" name="Straight Connector 10432">
                <a:extLst>
                  <a:ext uri="{FF2B5EF4-FFF2-40B4-BE49-F238E27FC236}">
                    <a16:creationId xmlns:a16="http://schemas.microsoft.com/office/drawing/2014/main" id="{F90C5B61-08A0-1714-9696-F8EB77F37C59}"/>
                  </a:ext>
                </a:extLst>
              </p:cNvPr>
              <p:cNvCxnSpPr>
                <a:cxnSpLocks/>
              </p:cNvCxnSpPr>
              <p:nvPr/>
            </p:nvCxnSpPr>
            <p:spPr>
              <a:xfrm>
                <a:off x="2175713"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4" name="Straight Connector 10433">
                <a:extLst>
                  <a:ext uri="{FF2B5EF4-FFF2-40B4-BE49-F238E27FC236}">
                    <a16:creationId xmlns:a16="http://schemas.microsoft.com/office/drawing/2014/main" id="{6D28CFBF-EFEC-00D2-6EF3-22E2F7B27934}"/>
                  </a:ext>
                </a:extLst>
              </p:cNvPr>
              <p:cNvCxnSpPr>
                <a:cxnSpLocks/>
              </p:cNvCxnSpPr>
              <p:nvPr/>
            </p:nvCxnSpPr>
            <p:spPr>
              <a:xfrm>
                <a:off x="227348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5" name="Straight Connector 10434">
                <a:extLst>
                  <a:ext uri="{FF2B5EF4-FFF2-40B4-BE49-F238E27FC236}">
                    <a16:creationId xmlns:a16="http://schemas.microsoft.com/office/drawing/2014/main" id="{0F629FFD-91EF-4614-81E9-FA5F347A6C87}"/>
                  </a:ext>
                </a:extLst>
              </p:cNvPr>
              <p:cNvCxnSpPr>
                <a:cxnSpLocks/>
              </p:cNvCxnSpPr>
              <p:nvPr/>
            </p:nvCxnSpPr>
            <p:spPr>
              <a:xfrm>
                <a:off x="2469029"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6" name="Straight Connector 10435">
                <a:extLst>
                  <a:ext uri="{FF2B5EF4-FFF2-40B4-BE49-F238E27FC236}">
                    <a16:creationId xmlns:a16="http://schemas.microsoft.com/office/drawing/2014/main" id="{FDB5F6E4-7F4A-DD59-4744-892B8451575A}"/>
                  </a:ext>
                </a:extLst>
              </p:cNvPr>
              <p:cNvCxnSpPr>
                <a:cxnSpLocks/>
              </p:cNvCxnSpPr>
              <p:nvPr/>
            </p:nvCxnSpPr>
            <p:spPr>
              <a:xfrm>
                <a:off x="2566800"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7" name="Straight Connector 10436">
                <a:extLst>
                  <a:ext uri="{FF2B5EF4-FFF2-40B4-BE49-F238E27FC236}">
                    <a16:creationId xmlns:a16="http://schemas.microsoft.com/office/drawing/2014/main" id="{7559DD0E-998C-F478-6503-C07E90B983E6}"/>
                  </a:ext>
                </a:extLst>
              </p:cNvPr>
              <p:cNvCxnSpPr>
                <a:cxnSpLocks/>
              </p:cNvCxnSpPr>
              <p:nvPr/>
            </p:nvCxnSpPr>
            <p:spPr>
              <a:xfrm>
                <a:off x="2664572"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8" name="Straight Connector 10437">
                <a:extLst>
                  <a:ext uri="{FF2B5EF4-FFF2-40B4-BE49-F238E27FC236}">
                    <a16:creationId xmlns:a16="http://schemas.microsoft.com/office/drawing/2014/main" id="{6662BE00-8080-744C-07AE-746A2561CB5E}"/>
                  </a:ext>
                </a:extLst>
              </p:cNvPr>
              <p:cNvCxnSpPr>
                <a:cxnSpLocks/>
              </p:cNvCxnSpPr>
              <p:nvPr/>
            </p:nvCxnSpPr>
            <p:spPr>
              <a:xfrm>
                <a:off x="2762344"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9" name="Straight Connector 10438">
                <a:extLst>
                  <a:ext uri="{FF2B5EF4-FFF2-40B4-BE49-F238E27FC236}">
                    <a16:creationId xmlns:a16="http://schemas.microsoft.com/office/drawing/2014/main" id="{C9E2EE17-CCCE-CFB5-6EDB-DFB53E34186F}"/>
                  </a:ext>
                </a:extLst>
              </p:cNvPr>
              <p:cNvCxnSpPr>
                <a:cxnSpLocks/>
              </p:cNvCxnSpPr>
              <p:nvPr/>
            </p:nvCxnSpPr>
            <p:spPr>
              <a:xfrm>
                <a:off x="2957887"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0" name="Straight Connector 10439">
                <a:extLst>
                  <a:ext uri="{FF2B5EF4-FFF2-40B4-BE49-F238E27FC236}">
                    <a16:creationId xmlns:a16="http://schemas.microsoft.com/office/drawing/2014/main" id="{A11F0529-2E9A-CE9E-1041-EAEBBD1C33E3}"/>
                  </a:ext>
                </a:extLst>
              </p:cNvPr>
              <p:cNvCxnSpPr>
                <a:cxnSpLocks/>
              </p:cNvCxnSpPr>
              <p:nvPr/>
            </p:nvCxnSpPr>
            <p:spPr>
              <a:xfrm>
                <a:off x="3055659"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1" name="Straight Connector 10440">
                <a:extLst>
                  <a:ext uri="{FF2B5EF4-FFF2-40B4-BE49-F238E27FC236}">
                    <a16:creationId xmlns:a16="http://schemas.microsoft.com/office/drawing/2014/main" id="{536E709E-4E93-2436-31DD-8885D025905F}"/>
                  </a:ext>
                </a:extLst>
              </p:cNvPr>
              <p:cNvCxnSpPr>
                <a:cxnSpLocks/>
              </p:cNvCxnSpPr>
              <p:nvPr/>
            </p:nvCxnSpPr>
            <p:spPr>
              <a:xfrm>
                <a:off x="3153431"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2" name="Straight Connector 10441">
                <a:extLst>
                  <a:ext uri="{FF2B5EF4-FFF2-40B4-BE49-F238E27FC236}">
                    <a16:creationId xmlns:a16="http://schemas.microsoft.com/office/drawing/2014/main" id="{E9AA00C7-216B-4B51-8933-2BCBBC0A0938}"/>
                  </a:ext>
                </a:extLst>
              </p:cNvPr>
              <p:cNvCxnSpPr>
                <a:cxnSpLocks/>
              </p:cNvCxnSpPr>
              <p:nvPr/>
            </p:nvCxnSpPr>
            <p:spPr>
              <a:xfrm>
                <a:off x="3251203"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3" name="Straight Connector 10442">
                <a:extLst>
                  <a:ext uri="{FF2B5EF4-FFF2-40B4-BE49-F238E27FC236}">
                    <a16:creationId xmlns:a16="http://schemas.microsoft.com/office/drawing/2014/main" id="{216AB176-0E03-AA32-1C3C-5DE845A8D95D}"/>
                  </a:ext>
                </a:extLst>
              </p:cNvPr>
              <p:cNvCxnSpPr>
                <a:cxnSpLocks/>
              </p:cNvCxnSpPr>
              <p:nvPr/>
            </p:nvCxnSpPr>
            <p:spPr>
              <a:xfrm>
                <a:off x="3446746"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4" name="Straight Connector 10443">
                <a:extLst>
                  <a:ext uri="{FF2B5EF4-FFF2-40B4-BE49-F238E27FC236}">
                    <a16:creationId xmlns:a16="http://schemas.microsoft.com/office/drawing/2014/main" id="{1A06D4E3-7148-417E-42CD-41607436B4DD}"/>
                  </a:ext>
                </a:extLst>
              </p:cNvPr>
              <p:cNvCxnSpPr>
                <a:cxnSpLocks/>
              </p:cNvCxnSpPr>
              <p:nvPr/>
            </p:nvCxnSpPr>
            <p:spPr>
              <a:xfrm>
                <a:off x="3544518"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5" name="Straight Connector 10444">
                <a:extLst>
                  <a:ext uri="{FF2B5EF4-FFF2-40B4-BE49-F238E27FC236}">
                    <a16:creationId xmlns:a16="http://schemas.microsoft.com/office/drawing/2014/main" id="{7D091782-6424-C3AC-7200-60FFD891A75A}"/>
                  </a:ext>
                </a:extLst>
              </p:cNvPr>
              <p:cNvCxnSpPr>
                <a:cxnSpLocks/>
              </p:cNvCxnSpPr>
              <p:nvPr/>
            </p:nvCxnSpPr>
            <p:spPr>
              <a:xfrm>
                <a:off x="3642290"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6" name="Straight Connector 10445">
                <a:extLst>
                  <a:ext uri="{FF2B5EF4-FFF2-40B4-BE49-F238E27FC236}">
                    <a16:creationId xmlns:a16="http://schemas.microsoft.com/office/drawing/2014/main" id="{B10F6233-7A7B-8926-01D1-A665D6B0C5FD}"/>
                  </a:ext>
                </a:extLst>
              </p:cNvPr>
              <p:cNvCxnSpPr>
                <a:cxnSpLocks/>
              </p:cNvCxnSpPr>
              <p:nvPr/>
            </p:nvCxnSpPr>
            <p:spPr>
              <a:xfrm>
                <a:off x="3740061"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7" name="Straight Connector 10446">
                <a:extLst>
                  <a:ext uri="{FF2B5EF4-FFF2-40B4-BE49-F238E27FC236}">
                    <a16:creationId xmlns:a16="http://schemas.microsoft.com/office/drawing/2014/main" id="{94BC2365-42DF-8C47-CE3B-0F3F361C7500}"/>
                  </a:ext>
                </a:extLst>
              </p:cNvPr>
              <p:cNvCxnSpPr>
                <a:cxnSpLocks/>
              </p:cNvCxnSpPr>
              <p:nvPr/>
            </p:nvCxnSpPr>
            <p:spPr>
              <a:xfrm>
                <a:off x="393560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8" name="Straight Connector 10447">
                <a:extLst>
                  <a:ext uri="{FF2B5EF4-FFF2-40B4-BE49-F238E27FC236}">
                    <a16:creationId xmlns:a16="http://schemas.microsoft.com/office/drawing/2014/main" id="{DE72FB63-DBC2-8CC2-BCB6-C48CA9C68C38}"/>
                  </a:ext>
                </a:extLst>
              </p:cNvPr>
              <p:cNvCxnSpPr>
                <a:cxnSpLocks/>
              </p:cNvCxnSpPr>
              <p:nvPr/>
            </p:nvCxnSpPr>
            <p:spPr>
              <a:xfrm>
                <a:off x="4033377"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9" name="Straight Connector 10448">
                <a:extLst>
                  <a:ext uri="{FF2B5EF4-FFF2-40B4-BE49-F238E27FC236}">
                    <a16:creationId xmlns:a16="http://schemas.microsoft.com/office/drawing/2014/main" id="{D62384EA-EE94-09ED-C096-95CCD8D8E2A2}"/>
                  </a:ext>
                </a:extLst>
              </p:cNvPr>
              <p:cNvCxnSpPr>
                <a:cxnSpLocks/>
              </p:cNvCxnSpPr>
              <p:nvPr/>
            </p:nvCxnSpPr>
            <p:spPr>
              <a:xfrm>
                <a:off x="4131148"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0" name="Straight Connector 10449">
                <a:extLst>
                  <a:ext uri="{FF2B5EF4-FFF2-40B4-BE49-F238E27FC236}">
                    <a16:creationId xmlns:a16="http://schemas.microsoft.com/office/drawing/2014/main" id="{9847CBE3-2AAA-DF74-DCAB-78E087568CD9}"/>
                  </a:ext>
                </a:extLst>
              </p:cNvPr>
              <p:cNvCxnSpPr>
                <a:cxnSpLocks/>
              </p:cNvCxnSpPr>
              <p:nvPr/>
            </p:nvCxnSpPr>
            <p:spPr>
              <a:xfrm>
                <a:off x="4228920"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1" name="Straight Connector 10450">
                <a:extLst>
                  <a:ext uri="{FF2B5EF4-FFF2-40B4-BE49-F238E27FC236}">
                    <a16:creationId xmlns:a16="http://schemas.microsoft.com/office/drawing/2014/main" id="{C3BA527E-84B4-729B-9E27-4A98A5C7F859}"/>
                  </a:ext>
                </a:extLst>
              </p:cNvPr>
              <p:cNvCxnSpPr>
                <a:cxnSpLocks/>
              </p:cNvCxnSpPr>
              <p:nvPr/>
            </p:nvCxnSpPr>
            <p:spPr>
              <a:xfrm>
                <a:off x="4424464"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2" name="Straight Connector 10451">
                <a:extLst>
                  <a:ext uri="{FF2B5EF4-FFF2-40B4-BE49-F238E27FC236}">
                    <a16:creationId xmlns:a16="http://schemas.microsoft.com/office/drawing/2014/main" id="{7D1F5D47-333B-EFFC-82DB-F6EC0551C33B}"/>
                  </a:ext>
                </a:extLst>
              </p:cNvPr>
              <p:cNvCxnSpPr>
                <a:cxnSpLocks/>
              </p:cNvCxnSpPr>
              <p:nvPr/>
            </p:nvCxnSpPr>
            <p:spPr>
              <a:xfrm>
                <a:off x="452223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3" name="Straight Connector 10452">
                <a:extLst>
                  <a:ext uri="{FF2B5EF4-FFF2-40B4-BE49-F238E27FC236}">
                    <a16:creationId xmlns:a16="http://schemas.microsoft.com/office/drawing/2014/main" id="{58EF953D-C3DD-7DFE-226B-A6D487C91D09}"/>
                  </a:ext>
                </a:extLst>
              </p:cNvPr>
              <p:cNvCxnSpPr>
                <a:cxnSpLocks/>
              </p:cNvCxnSpPr>
              <p:nvPr/>
            </p:nvCxnSpPr>
            <p:spPr>
              <a:xfrm>
                <a:off x="4620007"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4" name="Straight Connector 10453">
                <a:extLst>
                  <a:ext uri="{FF2B5EF4-FFF2-40B4-BE49-F238E27FC236}">
                    <a16:creationId xmlns:a16="http://schemas.microsoft.com/office/drawing/2014/main" id="{312D08DC-4EA8-18F1-CA98-C5B9FDC2D051}"/>
                  </a:ext>
                </a:extLst>
              </p:cNvPr>
              <p:cNvCxnSpPr>
                <a:cxnSpLocks/>
              </p:cNvCxnSpPr>
              <p:nvPr/>
            </p:nvCxnSpPr>
            <p:spPr>
              <a:xfrm>
                <a:off x="4717779"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5" name="Straight Connector 10454">
                <a:extLst>
                  <a:ext uri="{FF2B5EF4-FFF2-40B4-BE49-F238E27FC236}">
                    <a16:creationId xmlns:a16="http://schemas.microsoft.com/office/drawing/2014/main" id="{94194807-C5B9-EA4F-8FA7-415FC79B1B31}"/>
                  </a:ext>
                </a:extLst>
              </p:cNvPr>
              <p:cNvCxnSpPr>
                <a:cxnSpLocks/>
              </p:cNvCxnSpPr>
              <p:nvPr/>
            </p:nvCxnSpPr>
            <p:spPr>
              <a:xfrm>
                <a:off x="4913322"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6" name="Straight Connector 10455">
                <a:extLst>
                  <a:ext uri="{FF2B5EF4-FFF2-40B4-BE49-F238E27FC236}">
                    <a16:creationId xmlns:a16="http://schemas.microsoft.com/office/drawing/2014/main" id="{13351055-2F6A-1671-55B7-C2FAE31B1DF8}"/>
                  </a:ext>
                </a:extLst>
              </p:cNvPr>
              <p:cNvCxnSpPr>
                <a:cxnSpLocks/>
              </p:cNvCxnSpPr>
              <p:nvPr/>
            </p:nvCxnSpPr>
            <p:spPr>
              <a:xfrm>
                <a:off x="5011094"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7" name="Straight Connector 10456">
                <a:extLst>
                  <a:ext uri="{FF2B5EF4-FFF2-40B4-BE49-F238E27FC236}">
                    <a16:creationId xmlns:a16="http://schemas.microsoft.com/office/drawing/2014/main" id="{40AF628F-D746-C547-D847-F1CEAC21AA3A}"/>
                  </a:ext>
                </a:extLst>
              </p:cNvPr>
              <p:cNvCxnSpPr>
                <a:cxnSpLocks/>
              </p:cNvCxnSpPr>
              <p:nvPr/>
            </p:nvCxnSpPr>
            <p:spPr>
              <a:xfrm>
                <a:off x="5108866"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8" name="Straight Connector 10457">
                <a:extLst>
                  <a:ext uri="{FF2B5EF4-FFF2-40B4-BE49-F238E27FC236}">
                    <a16:creationId xmlns:a16="http://schemas.microsoft.com/office/drawing/2014/main" id="{93DC57F2-D837-21C7-1D74-00DDB154B9EE}"/>
                  </a:ext>
                </a:extLst>
              </p:cNvPr>
              <p:cNvCxnSpPr>
                <a:cxnSpLocks/>
              </p:cNvCxnSpPr>
              <p:nvPr/>
            </p:nvCxnSpPr>
            <p:spPr>
              <a:xfrm>
                <a:off x="5206638"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9" name="Straight Connector 10458">
                <a:extLst>
                  <a:ext uri="{FF2B5EF4-FFF2-40B4-BE49-F238E27FC236}">
                    <a16:creationId xmlns:a16="http://schemas.microsoft.com/office/drawing/2014/main" id="{A6A18E93-5393-9C3E-7A6C-74E0AFFC6383}"/>
                  </a:ext>
                </a:extLst>
              </p:cNvPr>
              <p:cNvCxnSpPr>
                <a:cxnSpLocks/>
              </p:cNvCxnSpPr>
              <p:nvPr/>
            </p:nvCxnSpPr>
            <p:spPr>
              <a:xfrm>
                <a:off x="5402181"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0" name="Straight Connector 10459">
                <a:extLst>
                  <a:ext uri="{FF2B5EF4-FFF2-40B4-BE49-F238E27FC236}">
                    <a16:creationId xmlns:a16="http://schemas.microsoft.com/office/drawing/2014/main" id="{2C736BB0-5754-65DA-E4D1-43B42A3FABD8}"/>
                  </a:ext>
                </a:extLst>
              </p:cNvPr>
              <p:cNvCxnSpPr>
                <a:cxnSpLocks/>
              </p:cNvCxnSpPr>
              <p:nvPr/>
            </p:nvCxnSpPr>
            <p:spPr>
              <a:xfrm>
                <a:off x="5499953"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1" name="Straight Connector 10460">
                <a:extLst>
                  <a:ext uri="{FF2B5EF4-FFF2-40B4-BE49-F238E27FC236}">
                    <a16:creationId xmlns:a16="http://schemas.microsoft.com/office/drawing/2014/main" id="{81CEB68F-2D23-1AEA-DB35-6231206A5E22}"/>
                  </a:ext>
                </a:extLst>
              </p:cNvPr>
              <p:cNvCxnSpPr>
                <a:cxnSpLocks/>
              </p:cNvCxnSpPr>
              <p:nvPr/>
            </p:nvCxnSpPr>
            <p:spPr>
              <a:xfrm>
                <a:off x="559772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2" name="Straight Connector 10461">
                <a:extLst>
                  <a:ext uri="{FF2B5EF4-FFF2-40B4-BE49-F238E27FC236}">
                    <a16:creationId xmlns:a16="http://schemas.microsoft.com/office/drawing/2014/main" id="{29D874DA-1FDA-4910-377C-855313894B5F}"/>
                  </a:ext>
                </a:extLst>
              </p:cNvPr>
              <p:cNvCxnSpPr>
                <a:cxnSpLocks/>
              </p:cNvCxnSpPr>
              <p:nvPr/>
            </p:nvCxnSpPr>
            <p:spPr>
              <a:xfrm>
                <a:off x="5695496"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3" name="Straight Connector 10462">
                <a:extLst>
                  <a:ext uri="{FF2B5EF4-FFF2-40B4-BE49-F238E27FC236}">
                    <a16:creationId xmlns:a16="http://schemas.microsoft.com/office/drawing/2014/main" id="{9A6158A1-42CF-3A6E-F296-A01349C07483}"/>
                  </a:ext>
                </a:extLst>
              </p:cNvPr>
              <p:cNvCxnSpPr>
                <a:cxnSpLocks/>
              </p:cNvCxnSpPr>
              <p:nvPr/>
            </p:nvCxnSpPr>
            <p:spPr>
              <a:xfrm>
                <a:off x="5891040"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4" name="Straight Connector 10463">
                <a:extLst>
                  <a:ext uri="{FF2B5EF4-FFF2-40B4-BE49-F238E27FC236}">
                    <a16:creationId xmlns:a16="http://schemas.microsoft.com/office/drawing/2014/main" id="{C3D18424-FB8D-A8C9-ABC6-38F643B7FA5A}"/>
                  </a:ext>
                </a:extLst>
              </p:cNvPr>
              <p:cNvCxnSpPr>
                <a:cxnSpLocks/>
              </p:cNvCxnSpPr>
              <p:nvPr/>
            </p:nvCxnSpPr>
            <p:spPr>
              <a:xfrm>
                <a:off x="5988812"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5" name="Straight Connector 10464">
                <a:extLst>
                  <a:ext uri="{FF2B5EF4-FFF2-40B4-BE49-F238E27FC236}">
                    <a16:creationId xmlns:a16="http://schemas.microsoft.com/office/drawing/2014/main" id="{5588CA88-8750-C157-CAC1-81C81E57675E}"/>
                  </a:ext>
                </a:extLst>
              </p:cNvPr>
              <p:cNvCxnSpPr>
                <a:cxnSpLocks/>
              </p:cNvCxnSpPr>
              <p:nvPr/>
            </p:nvCxnSpPr>
            <p:spPr>
              <a:xfrm>
                <a:off x="6086583"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6" name="Straight Connector 10465">
                <a:extLst>
                  <a:ext uri="{FF2B5EF4-FFF2-40B4-BE49-F238E27FC236}">
                    <a16:creationId xmlns:a16="http://schemas.microsoft.com/office/drawing/2014/main" id="{920D936E-7AEC-8F07-CF90-3F41E3244078}"/>
                  </a:ext>
                </a:extLst>
              </p:cNvPr>
              <p:cNvCxnSpPr>
                <a:cxnSpLocks/>
              </p:cNvCxnSpPr>
              <p:nvPr/>
            </p:nvCxnSpPr>
            <p:spPr>
              <a:xfrm>
                <a:off x="6184355" y="5480245"/>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389" name="TextBox 10388">
              <a:extLst>
                <a:ext uri="{FF2B5EF4-FFF2-40B4-BE49-F238E27FC236}">
                  <a16:creationId xmlns:a16="http://schemas.microsoft.com/office/drawing/2014/main" id="{62D30998-B0DB-8F00-3B98-7FA98F22F1A9}"/>
                </a:ext>
              </a:extLst>
            </p:cNvPr>
            <p:cNvSpPr txBox="1"/>
            <p:nvPr/>
          </p:nvSpPr>
          <p:spPr>
            <a:xfrm>
              <a:off x="9749059"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60</a:t>
              </a:r>
            </a:p>
          </p:txBody>
        </p:sp>
        <p:sp>
          <p:nvSpPr>
            <p:cNvPr id="10390" name="TextBox 10389">
              <a:extLst>
                <a:ext uri="{FF2B5EF4-FFF2-40B4-BE49-F238E27FC236}">
                  <a16:creationId xmlns:a16="http://schemas.microsoft.com/office/drawing/2014/main" id="{A061DEC3-05C9-E0E2-84D0-7986247999E7}"/>
                </a:ext>
              </a:extLst>
            </p:cNvPr>
            <p:cNvSpPr txBox="1"/>
            <p:nvPr/>
          </p:nvSpPr>
          <p:spPr>
            <a:xfrm>
              <a:off x="8140200"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50</a:t>
              </a:r>
            </a:p>
          </p:txBody>
        </p:sp>
        <p:sp>
          <p:nvSpPr>
            <p:cNvPr id="10391" name="TextBox 10390">
              <a:extLst>
                <a:ext uri="{FF2B5EF4-FFF2-40B4-BE49-F238E27FC236}">
                  <a16:creationId xmlns:a16="http://schemas.microsoft.com/office/drawing/2014/main" id="{33BB4430-0934-F704-8D20-5D1E94E7B9BE}"/>
                </a:ext>
              </a:extLst>
            </p:cNvPr>
            <p:cNvSpPr txBox="1"/>
            <p:nvPr/>
          </p:nvSpPr>
          <p:spPr>
            <a:xfrm>
              <a:off x="6531341"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40</a:t>
              </a:r>
            </a:p>
          </p:txBody>
        </p:sp>
        <p:sp>
          <p:nvSpPr>
            <p:cNvPr id="10392" name="TextBox 10391">
              <a:extLst>
                <a:ext uri="{FF2B5EF4-FFF2-40B4-BE49-F238E27FC236}">
                  <a16:creationId xmlns:a16="http://schemas.microsoft.com/office/drawing/2014/main" id="{D06F337A-5DDE-DD34-41A1-4549C2E856ED}"/>
                </a:ext>
              </a:extLst>
            </p:cNvPr>
            <p:cNvSpPr txBox="1"/>
            <p:nvPr/>
          </p:nvSpPr>
          <p:spPr>
            <a:xfrm>
              <a:off x="4922482"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30</a:t>
              </a:r>
            </a:p>
          </p:txBody>
        </p:sp>
        <p:sp>
          <p:nvSpPr>
            <p:cNvPr id="10393" name="TextBox 10392">
              <a:extLst>
                <a:ext uri="{FF2B5EF4-FFF2-40B4-BE49-F238E27FC236}">
                  <a16:creationId xmlns:a16="http://schemas.microsoft.com/office/drawing/2014/main" id="{8546EAEF-B01C-6FAF-D394-613D1809BF01}"/>
                </a:ext>
              </a:extLst>
            </p:cNvPr>
            <p:cNvSpPr txBox="1"/>
            <p:nvPr/>
          </p:nvSpPr>
          <p:spPr>
            <a:xfrm>
              <a:off x="3313623"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20</a:t>
              </a:r>
            </a:p>
          </p:txBody>
        </p:sp>
        <p:sp>
          <p:nvSpPr>
            <p:cNvPr id="10394" name="TextBox 10393">
              <a:extLst>
                <a:ext uri="{FF2B5EF4-FFF2-40B4-BE49-F238E27FC236}">
                  <a16:creationId xmlns:a16="http://schemas.microsoft.com/office/drawing/2014/main" id="{AAE0AA76-6A2B-A80B-EF09-A6E91C123B4E}"/>
                </a:ext>
              </a:extLst>
            </p:cNvPr>
            <p:cNvSpPr txBox="1"/>
            <p:nvPr/>
          </p:nvSpPr>
          <p:spPr>
            <a:xfrm>
              <a:off x="1704764"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10</a:t>
              </a:r>
            </a:p>
          </p:txBody>
        </p:sp>
        <p:sp>
          <p:nvSpPr>
            <p:cNvPr id="10395" name="TextBox 10394">
              <a:extLst>
                <a:ext uri="{FF2B5EF4-FFF2-40B4-BE49-F238E27FC236}">
                  <a16:creationId xmlns:a16="http://schemas.microsoft.com/office/drawing/2014/main" id="{BB3D04F6-69B2-7FC3-2FC1-E29B952C1B8E}"/>
                </a:ext>
              </a:extLst>
            </p:cNvPr>
            <p:cNvSpPr txBox="1"/>
            <p:nvPr/>
          </p:nvSpPr>
          <p:spPr>
            <a:xfrm>
              <a:off x="95905" y="5701936"/>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0</a:t>
              </a:r>
            </a:p>
          </p:txBody>
        </p:sp>
      </p:grpSp>
      <p:sp>
        <p:nvSpPr>
          <p:cNvPr id="10499" name="TextBox 10498">
            <a:extLst>
              <a:ext uri="{FF2B5EF4-FFF2-40B4-BE49-F238E27FC236}">
                <a16:creationId xmlns:a16="http://schemas.microsoft.com/office/drawing/2014/main" id="{90A54A8A-1370-B780-7FF5-7F655A0DB5C2}"/>
              </a:ext>
            </a:extLst>
          </p:cNvPr>
          <p:cNvSpPr txBox="1"/>
          <p:nvPr/>
        </p:nvSpPr>
        <p:spPr>
          <a:xfrm>
            <a:off x="7484582" y="6161924"/>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46</a:t>
            </a:r>
          </a:p>
        </p:txBody>
      </p:sp>
      <p:sp>
        <p:nvSpPr>
          <p:cNvPr id="10500" name="TextBox 10499">
            <a:extLst>
              <a:ext uri="{FF2B5EF4-FFF2-40B4-BE49-F238E27FC236}">
                <a16:creationId xmlns:a16="http://schemas.microsoft.com/office/drawing/2014/main" id="{DCAD95A5-7378-2AE9-85D7-EDAECEB9B408}"/>
              </a:ext>
            </a:extLst>
          </p:cNvPr>
          <p:cNvSpPr txBox="1"/>
          <p:nvPr/>
        </p:nvSpPr>
        <p:spPr>
          <a:xfrm>
            <a:off x="7709513" y="4612223"/>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+ 4</a:t>
            </a:r>
          </a:p>
        </p:txBody>
      </p:sp>
      <p:sp>
        <p:nvSpPr>
          <p:cNvPr id="10501" name="TextBox 10500">
            <a:extLst>
              <a:ext uri="{FF2B5EF4-FFF2-40B4-BE49-F238E27FC236}">
                <a16:creationId xmlns:a16="http://schemas.microsoft.com/office/drawing/2014/main" id="{A37E3C30-DFE7-9BA9-2D75-79F49252D80A}"/>
              </a:ext>
            </a:extLst>
          </p:cNvPr>
          <p:cNvSpPr txBox="1"/>
          <p:nvPr/>
        </p:nvSpPr>
        <p:spPr>
          <a:xfrm>
            <a:off x="8511514" y="4613060"/>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+ 3</a:t>
            </a:r>
          </a:p>
        </p:txBody>
      </p:sp>
      <p:sp>
        <p:nvSpPr>
          <p:cNvPr id="10502" name="Circular Arrow 4">
            <a:extLst>
              <a:ext uri="{FF2B5EF4-FFF2-40B4-BE49-F238E27FC236}">
                <a16:creationId xmlns:a16="http://schemas.microsoft.com/office/drawing/2014/main" id="{F908511E-87F1-97ED-672B-BB14CFB81382}"/>
              </a:ext>
            </a:extLst>
          </p:cNvPr>
          <p:cNvSpPr/>
          <p:nvPr/>
        </p:nvSpPr>
        <p:spPr>
          <a:xfrm>
            <a:off x="8386739" y="5032600"/>
            <a:ext cx="645171" cy="753929"/>
          </a:xfrm>
          <a:prstGeom prst="circularArrow">
            <a:avLst>
              <a:gd name="adj1" fmla="val 10741"/>
              <a:gd name="adj2" fmla="val 1142319"/>
              <a:gd name="adj3" fmla="val 20457679"/>
              <a:gd name="adj4" fmla="val 10800000"/>
              <a:gd name="adj5" fmla="val 17385"/>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spTree>
    <p:extLst>
      <p:ext uri="{BB962C8B-B14F-4D97-AF65-F5344CB8AC3E}">
        <p14:creationId xmlns:p14="http://schemas.microsoft.com/office/powerpoint/2010/main" val="3649788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27F735-FCB2-4EFC-6A13-E72C474FADF8}"/>
              </a:ext>
            </a:extLst>
          </p:cNvPr>
          <p:cNvSpPr>
            <a:spLocks noGrp="1"/>
          </p:cNvSpPr>
          <p:nvPr>
            <p:ph type="body" sz="quarter" idx="11"/>
          </p:nvPr>
        </p:nvSpPr>
        <p:spPr>
          <a:xfrm>
            <a:off x="987440" y="6025596"/>
            <a:ext cx="9009356" cy="521160"/>
          </a:xfrm>
        </p:spPr>
        <p:txBody>
          <a:bodyPr/>
          <a:lstStyle/>
          <a:p>
            <a:r>
              <a:rPr lang="en-GB"/>
              <a:t>add     ‘Make ten’     group of ten     ones     regroup     Dienes</a:t>
            </a:r>
          </a:p>
        </p:txBody>
      </p:sp>
      <p:sp>
        <p:nvSpPr>
          <p:cNvPr id="15" name="Rectangular Callout 14"/>
          <p:cNvSpPr/>
          <p:nvPr/>
        </p:nvSpPr>
        <p:spPr>
          <a:xfrm>
            <a:off x="298372" y="731695"/>
            <a:ext cx="3071051" cy="1346701"/>
          </a:xfrm>
          <a:prstGeom prst="wedgeRectCallout">
            <a:avLst>
              <a:gd name="adj1" fmla="val -36389"/>
              <a:gd name="adj2" fmla="val 123868"/>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0">
                <a:solidFill>
                  <a:schemeClr val="tx1"/>
                </a:solidFill>
                <a:latin typeface="Century Gothic" panose="020B0502020202020204" pitchFamily="34" charset="0"/>
              </a:rPr>
              <a:t>I choose 37 + 4.</a:t>
            </a:r>
            <a:endParaRPr lang="en-GB" sz="2400">
              <a:solidFill>
                <a:schemeClr val="tx1"/>
              </a:solidFill>
              <a:latin typeface="Century Gothic" panose="020B0502020202020204" pitchFamily="34" charset="0"/>
            </a:endParaRPr>
          </a:p>
          <a:p>
            <a:pPr algn="ctr"/>
            <a:r>
              <a:rPr lang="en-GB" sz="2400">
                <a:solidFill>
                  <a:schemeClr val="tx1"/>
                </a:solidFill>
                <a:latin typeface="Century Gothic" panose="020B0502020202020204" pitchFamily="34" charset="0"/>
              </a:rPr>
              <a:t>I have made 37 on the bead string.</a:t>
            </a:r>
          </a:p>
        </p:txBody>
      </p:sp>
      <p:sp>
        <p:nvSpPr>
          <p:cNvPr id="10" name="Rectangular Callout 9"/>
          <p:cNvSpPr/>
          <p:nvPr/>
        </p:nvSpPr>
        <p:spPr>
          <a:xfrm>
            <a:off x="1834402" y="5182909"/>
            <a:ext cx="4261598" cy="563680"/>
          </a:xfrm>
          <a:prstGeom prst="wedgeRectCallout">
            <a:avLst>
              <a:gd name="adj1" fmla="val -51663"/>
              <a:gd name="adj2" fmla="val -124541"/>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0">
                <a:solidFill>
                  <a:schemeClr val="tx1"/>
                </a:solidFill>
                <a:latin typeface="Century Gothic" panose="020B0502020202020204" pitchFamily="34" charset="0"/>
              </a:rPr>
              <a:t>37</a:t>
            </a:r>
            <a:r>
              <a:rPr lang="en-GB" sz="2400">
                <a:solidFill>
                  <a:schemeClr val="tx1"/>
                </a:solidFill>
                <a:latin typeface="Century Gothic" panose="020B0502020202020204" pitchFamily="34" charset="0"/>
              </a:rPr>
              <a:t> plus four is equal to 41.</a:t>
            </a:r>
          </a:p>
        </p:txBody>
      </p:sp>
      <p:pic>
        <p:nvPicPr>
          <p:cNvPr id="7" name="Picture 6">
            <a:extLst>
              <a:ext uri="{FF2B5EF4-FFF2-40B4-BE49-F238E27FC236}">
                <a16:creationId xmlns:a16="http://schemas.microsoft.com/office/drawing/2014/main" id="{D04A7815-558F-E384-E553-4F6A7347E0A6}"/>
              </a:ext>
            </a:extLst>
          </p:cNvPr>
          <p:cNvPicPr>
            <a:picLocks noChangeAspect="1"/>
          </p:cNvPicPr>
          <p:nvPr/>
        </p:nvPicPr>
        <p:blipFill rotWithShape="1">
          <a:blip r:embed="rId3">
            <a:extLst>
              <a:ext uri="{28A0092B-C50C-407E-A947-70E740481C1C}">
                <a14:useLocalDpi xmlns:a14="http://schemas.microsoft.com/office/drawing/2010/main" val="0"/>
              </a:ext>
            </a:extLst>
          </a:blip>
          <a:srcRect l="14156" r="17668" b="39096"/>
          <a:stretch/>
        </p:blipFill>
        <p:spPr>
          <a:xfrm>
            <a:off x="-13976" y="3880886"/>
            <a:ext cx="1402121" cy="2144710"/>
          </a:xfrm>
          <a:prstGeom prst="rect">
            <a:avLst/>
          </a:prstGeom>
        </p:spPr>
      </p:pic>
      <p:pic>
        <p:nvPicPr>
          <p:cNvPr id="8" name="Picture 7">
            <a:extLst>
              <a:ext uri="{FF2B5EF4-FFF2-40B4-BE49-F238E27FC236}">
                <a16:creationId xmlns:a16="http://schemas.microsoft.com/office/drawing/2014/main" id="{85BBC382-029E-F613-8FAD-5BE0616EE0A3}"/>
              </a:ext>
            </a:extLst>
          </p:cNvPr>
          <p:cNvPicPr>
            <a:picLocks noChangeAspect="1"/>
          </p:cNvPicPr>
          <p:nvPr/>
        </p:nvPicPr>
        <p:blipFill rotWithShape="1">
          <a:blip r:embed="rId4">
            <a:extLst>
              <a:ext uri="{28A0092B-C50C-407E-A947-70E740481C1C}">
                <a14:useLocalDpi xmlns:a14="http://schemas.microsoft.com/office/drawing/2010/main" val="0"/>
              </a:ext>
            </a:extLst>
          </a:blip>
          <a:srcRect b="45942"/>
          <a:stretch/>
        </p:blipFill>
        <p:spPr>
          <a:xfrm>
            <a:off x="9719172" y="3791491"/>
            <a:ext cx="1485388" cy="2235950"/>
          </a:xfrm>
          <a:prstGeom prst="rect">
            <a:avLst/>
          </a:prstGeom>
        </p:spPr>
      </p:pic>
      <p:sp>
        <p:nvSpPr>
          <p:cNvPr id="11" name="Star: 5 Points 10">
            <a:extLst>
              <a:ext uri="{FF2B5EF4-FFF2-40B4-BE49-F238E27FC236}">
                <a16:creationId xmlns:a16="http://schemas.microsoft.com/office/drawing/2014/main" id="{2C516250-128A-530D-C36A-A0B61C5BAB12}"/>
              </a:ext>
            </a:extLst>
          </p:cNvPr>
          <p:cNvSpPr/>
          <p:nvPr/>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822DC7F5-3098-9375-DA44-F5AF8EC73B64}"/>
              </a:ext>
            </a:extLst>
          </p:cNvPr>
          <p:cNvSpPr/>
          <p:nvPr/>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ular Callout 15"/>
          <p:cNvSpPr/>
          <p:nvPr/>
        </p:nvSpPr>
        <p:spPr>
          <a:xfrm flipH="1">
            <a:off x="4795911" y="1228315"/>
            <a:ext cx="6000709" cy="2347076"/>
          </a:xfrm>
          <a:prstGeom prst="wedgeRectCallout">
            <a:avLst>
              <a:gd name="adj1" fmla="val -35991"/>
              <a:gd name="adj2" fmla="val 68820"/>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GB" sz="2400" b="0">
                <a:solidFill>
                  <a:schemeClr val="tx1"/>
                </a:solidFill>
                <a:latin typeface="Century Gothic" panose="020B0502020202020204" pitchFamily="34" charset="0"/>
              </a:rPr>
              <a:t>37</a:t>
            </a:r>
            <a:r>
              <a:rPr lang="en-GB" sz="2400">
                <a:solidFill>
                  <a:schemeClr val="tx1"/>
                </a:solidFill>
                <a:latin typeface="Century Gothic" panose="020B0502020202020204" pitchFamily="34" charset="0"/>
              </a:rPr>
              <a:t> has seven ones. </a:t>
            </a:r>
          </a:p>
          <a:p>
            <a:pPr algn="ctr">
              <a:spcAft>
                <a:spcPts val="600"/>
              </a:spcAft>
            </a:pPr>
            <a:r>
              <a:rPr lang="en-GB" sz="2400">
                <a:solidFill>
                  <a:schemeClr val="tx1"/>
                </a:solidFill>
                <a:latin typeface="Century Gothic" panose="020B0502020202020204" pitchFamily="34" charset="0"/>
              </a:rPr>
              <a:t>Seven add three makes ten. </a:t>
            </a:r>
          </a:p>
          <a:p>
            <a:pPr algn="ctr">
              <a:spcAft>
                <a:spcPts val="600"/>
              </a:spcAft>
            </a:pPr>
            <a:r>
              <a:rPr lang="en-GB" sz="2400">
                <a:solidFill>
                  <a:schemeClr val="tx1"/>
                </a:solidFill>
                <a:latin typeface="Century Gothic" panose="020B0502020202020204" pitchFamily="34" charset="0"/>
              </a:rPr>
              <a:t>Move three beads first. That makes 40. </a:t>
            </a:r>
          </a:p>
          <a:p>
            <a:pPr algn="ctr">
              <a:spcAft>
                <a:spcPts val="600"/>
              </a:spcAft>
            </a:pPr>
            <a:r>
              <a:rPr lang="en-GB" sz="2400">
                <a:solidFill>
                  <a:schemeClr val="tx1"/>
                </a:solidFill>
                <a:latin typeface="Century Gothic" panose="020B0502020202020204" pitchFamily="34" charset="0"/>
              </a:rPr>
              <a:t>Then move one more bead, so that you've added four.</a:t>
            </a:r>
          </a:p>
        </p:txBody>
      </p:sp>
      <p:cxnSp>
        <p:nvCxnSpPr>
          <p:cNvPr id="20812" name="Straight Connector 20811">
            <a:extLst>
              <a:ext uri="{FF2B5EF4-FFF2-40B4-BE49-F238E27FC236}">
                <a16:creationId xmlns:a16="http://schemas.microsoft.com/office/drawing/2014/main" id="{1C2F6E58-4DF4-944A-C97C-9BF13F3F6DFD}"/>
              </a:ext>
            </a:extLst>
          </p:cNvPr>
          <p:cNvCxnSpPr>
            <a:cxnSpLocks/>
          </p:cNvCxnSpPr>
          <p:nvPr/>
        </p:nvCxnSpPr>
        <p:spPr>
          <a:xfrm>
            <a:off x="1300313" y="4327334"/>
            <a:ext cx="672354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813" name="Group 20812">
            <a:extLst>
              <a:ext uri="{FF2B5EF4-FFF2-40B4-BE49-F238E27FC236}">
                <a16:creationId xmlns:a16="http://schemas.microsoft.com/office/drawing/2014/main" id="{7462FEEF-5E79-2745-E965-6788B134A188}"/>
              </a:ext>
            </a:extLst>
          </p:cNvPr>
          <p:cNvGrpSpPr/>
          <p:nvPr/>
        </p:nvGrpSpPr>
        <p:grpSpPr>
          <a:xfrm>
            <a:off x="1464916" y="4263366"/>
            <a:ext cx="1213699" cy="134513"/>
            <a:chOff x="473075" y="3158930"/>
            <a:chExt cx="993370" cy="221400"/>
          </a:xfrm>
        </p:grpSpPr>
        <p:grpSp>
          <p:nvGrpSpPr>
            <p:cNvPr id="20938" name="Group 20937">
              <a:extLst>
                <a:ext uri="{FF2B5EF4-FFF2-40B4-BE49-F238E27FC236}">
                  <a16:creationId xmlns:a16="http://schemas.microsoft.com/office/drawing/2014/main" id="{09950C96-8666-65F6-C39E-0E2D14DE460E}"/>
                </a:ext>
              </a:extLst>
            </p:cNvPr>
            <p:cNvGrpSpPr>
              <a:grpSpLocks/>
            </p:cNvGrpSpPr>
            <p:nvPr/>
          </p:nvGrpSpPr>
          <p:grpSpPr>
            <a:xfrm>
              <a:off x="473075" y="3158930"/>
              <a:ext cx="100800" cy="221400"/>
              <a:chOff x="2431598" y="4904118"/>
              <a:chExt cx="280800" cy="295200"/>
            </a:xfrm>
          </p:grpSpPr>
          <p:pic>
            <p:nvPicPr>
              <p:cNvPr id="20966" name="Google Shape;698;p26">
                <a:extLst>
                  <a:ext uri="{FF2B5EF4-FFF2-40B4-BE49-F238E27FC236}">
                    <a16:creationId xmlns:a16="http://schemas.microsoft.com/office/drawing/2014/main" id="{5D564BB0-A469-DA2C-FA8B-F2F711C1B559}"/>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67" name="Oval 20966">
                <a:extLst>
                  <a:ext uri="{FF2B5EF4-FFF2-40B4-BE49-F238E27FC236}">
                    <a16:creationId xmlns:a16="http://schemas.microsoft.com/office/drawing/2014/main" id="{E8ADE1C1-BED1-18D3-8314-C6A778FF693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39" name="Group 20938">
              <a:extLst>
                <a:ext uri="{FF2B5EF4-FFF2-40B4-BE49-F238E27FC236}">
                  <a16:creationId xmlns:a16="http://schemas.microsoft.com/office/drawing/2014/main" id="{84929193-1473-EDA9-B6D7-81500FAC1BEC}"/>
                </a:ext>
              </a:extLst>
            </p:cNvPr>
            <p:cNvGrpSpPr>
              <a:grpSpLocks/>
            </p:cNvGrpSpPr>
            <p:nvPr/>
          </p:nvGrpSpPr>
          <p:grpSpPr>
            <a:xfrm>
              <a:off x="572249" y="3158930"/>
              <a:ext cx="100800" cy="221400"/>
              <a:chOff x="2431598" y="4904118"/>
              <a:chExt cx="280800" cy="295200"/>
            </a:xfrm>
          </p:grpSpPr>
          <p:pic>
            <p:nvPicPr>
              <p:cNvPr id="20964" name="Google Shape;698;p26">
                <a:extLst>
                  <a:ext uri="{FF2B5EF4-FFF2-40B4-BE49-F238E27FC236}">
                    <a16:creationId xmlns:a16="http://schemas.microsoft.com/office/drawing/2014/main" id="{B2059FD9-9C12-C027-6A54-72BC2E0B900F}"/>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65" name="Oval 20964">
                <a:extLst>
                  <a:ext uri="{FF2B5EF4-FFF2-40B4-BE49-F238E27FC236}">
                    <a16:creationId xmlns:a16="http://schemas.microsoft.com/office/drawing/2014/main" id="{1EE563EF-E7A7-E063-ECC4-8F1D0ADF8C9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0" name="Group 20939">
              <a:extLst>
                <a:ext uri="{FF2B5EF4-FFF2-40B4-BE49-F238E27FC236}">
                  <a16:creationId xmlns:a16="http://schemas.microsoft.com/office/drawing/2014/main" id="{D3F02427-312D-4A49-119C-EDF5DC31079D}"/>
                </a:ext>
              </a:extLst>
            </p:cNvPr>
            <p:cNvGrpSpPr>
              <a:grpSpLocks/>
            </p:cNvGrpSpPr>
            <p:nvPr/>
          </p:nvGrpSpPr>
          <p:grpSpPr>
            <a:xfrm>
              <a:off x="671423" y="3158930"/>
              <a:ext cx="100800" cy="221400"/>
              <a:chOff x="2431598" y="4904118"/>
              <a:chExt cx="280800" cy="295200"/>
            </a:xfrm>
          </p:grpSpPr>
          <p:pic>
            <p:nvPicPr>
              <p:cNvPr id="20962" name="Google Shape;698;p26">
                <a:extLst>
                  <a:ext uri="{FF2B5EF4-FFF2-40B4-BE49-F238E27FC236}">
                    <a16:creationId xmlns:a16="http://schemas.microsoft.com/office/drawing/2014/main" id="{16897336-75DA-4640-1D9E-AAE0614E883A}"/>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63" name="Oval 20962">
                <a:extLst>
                  <a:ext uri="{FF2B5EF4-FFF2-40B4-BE49-F238E27FC236}">
                    <a16:creationId xmlns:a16="http://schemas.microsoft.com/office/drawing/2014/main" id="{42482824-2C56-697A-40F4-C284A12D8D1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1" name="Group 20940">
              <a:extLst>
                <a:ext uri="{FF2B5EF4-FFF2-40B4-BE49-F238E27FC236}">
                  <a16:creationId xmlns:a16="http://schemas.microsoft.com/office/drawing/2014/main" id="{0F5EF090-05E7-CA19-45B5-B9464D33D8A1}"/>
                </a:ext>
              </a:extLst>
            </p:cNvPr>
            <p:cNvGrpSpPr>
              <a:grpSpLocks/>
            </p:cNvGrpSpPr>
            <p:nvPr/>
          </p:nvGrpSpPr>
          <p:grpSpPr>
            <a:xfrm>
              <a:off x="770597" y="3158930"/>
              <a:ext cx="100800" cy="221400"/>
              <a:chOff x="2431598" y="4904118"/>
              <a:chExt cx="280800" cy="295200"/>
            </a:xfrm>
          </p:grpSpPr>
          <p:pic>
            <p:nvPicPr>
              <p:cNvPr id="20960" name="Google Shape;698;p26">
                <a:extLst>
                  <a:ext uri="{FF2B5EF4-FFF2-40B4-BE49-F238E27FC236}">
                    <a16:creationId xmlns:a16="http://schemas.microsoft.com/office/drawing/2014/main" id="{A51CB22E-660D-6CE1-95C0-19470D9FCE49}"/>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61" name="Oval 20960">
                <a:extLst>
                  <a:ext uri="{FF2B5EF4-FFF2-40B4-BE49-F238E27FC236}">
                    <a16:creationId xmlns:a16="http://schemas.microsoft.com/office/drawing/2014/main" id="{EAAE0024-9DB9-0F49-ECEB-5CFE6248C89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2" name="Group 20941">
              <a:extLst>
                <a:ext uri="{FF2B5EF4-FFF2-40B4-BE49-F238E27FC236}">
                  <a16:creationId xmlns:a16="http://schemas.microsoft.com/office/drawing/2014/main" id="{CD8EFB87-F1DA-9A7C-5F03-DC48428ED75F}"/>
                </a:ext>
              </a:extLst>
            </p:cNvPr>
            <p:cNvGrpSpPr>
              <a:grpSpLocks/>
            </p:cNvGrpSpPr>
            <p:nvPr/>
          </p:nvGrpSpPr>
          <p:grpSpPr>
            <a:xfrm>
              <a:off x="869771" y="3158930"/>
              <a:ext cx="100800" cy="221400"/>
              <a:chOff x="2431598" y="4904118"/>
              <a:chExt cx="280800" cy="295200"/>
            </a:xfrm>
          </p:grpSpPr>
          <p:pic>
            <p:nvPicPr>
              <p:cNvPr id="20958" name="Google Shape;698;p26">
                <a:extLst>
                  <a:ext uri="{FF2B5EF4-FFF2-40B4-BE49-F238E27FC236}">
                    <a16:creationId xmlns:a16="http://schemas.microsoft.com/office/drawing/2014/main" id="{9A6035C9-A22C-BD72-4760-28A84071115C}"/>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59" name="Oval 20958">
                <a:extLst>
                  <a:ext uri="{FF2B5EF4-FFF2-40B4-BE49-F238E27FC236}">
                    <a16:creationId xmlns:a16="http://schemas.microsoft.com/office/drawing/2014/main" id="{C0CEE2FA-BFF6-4867-6C2E-66A029445CB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3" name="Group 20942">
              <a:extLst>
                <a:ext uri="{FF2B5EF4-FFF2-40B4-BE49-F238E27FC236}">
                  <a16:creationId xmlns:a16="http://schemas.microsoft.com/office/drawing/2014/main" id="{A81A602D-8356-DF47-D362-73BDC6B2274F}"/>
                </a:ext>
              </a:extLst>
            </p:cNvPr>
            <p:cNvGrpSpPr>
              <a:grpSpLocks/>
            </p:cNvGrpSpPr>
            <p:nvPr/>
          </p:nvGrpSpPr>
          <p:grpSpPr>
            <a:xfrm>
              <a:off x="968945" y="3158930"/>
              <a:ext cx="100800" cy="221400"/>
              <a:chOff x="2431598" y="4904118"/>
              <a:chExt cx="280800" cy="295200"/>
            </a:xfrm>
          </p:grpSpPr>
          <p:pic>
            <p:nvPicPr>
              <p:cNvPr id="20956" name="Google Shape;698;p26">
                <a:extLst>
                  <a:ext uri="{FF2B5EF4-FFF2-40B4-BE49-F238E27FC236}">
                    <a16:creationId xmlns:a16="http://schemas.microsoft.com/office/drawing/2014/main" id="{DEEA3370-6976-CFB9-1FF6-71302AF07EA1}"/>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57" name="Oval 20956">
                <a:extLst>
                  <a:ext uri="{FF2B5EF4-FFF2-40B4-BE49-F238E27FC236}">
                    <a16:creationId xmlns:a16="http://schemas.microsoft.com/office/drawing/2014/main" id="{361D086D-6193-3F28-291A-2CE9C937F0B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4" name="Group 20943">
              <a:extLst>
                <a:ext uri="{FF2B5EF4-FFF2-40B4-BE49-F238E27FC236}">
                  <a16:creationId xmlns:a16="http://schemas.microsoft.com/office/drawing/2014/main" id="{A1615E28-5D2E-4B75-B9AE-EE1AB76DC9AF}"/>
                </a:ext>
              </a:extLst>
            </p:cNvPr>
            <p:cNvGrpSpPr>
              <a:grpSpLocks/>
            </p:cNvGrpSpPr>
            <p:nvPr/>
          </p:nvGrpSpPr>
          <p:grpSpPr>
            <a:xfrm>
              <a:off x="1068119" y="3158930"/>
              <a:ext cx="100800" cy="221400"/>
              <a:chOff x="2431598" y="4904118"/>
              <a:chExt cx="280800" cy="295200"/>
            </a:xfrm>
          </p:grpSpPr>
          <p:pic>
            <p:nvPicPr>
              <p:cNvPr id="20954" name="Google Shape;698;p26">
                <a:extLst>
                  <a:ext uri="{FF2B5EF4-FFF2-40B4-BE49-F238E27FC236}">
                    <a16:creationId xmlns:a16="http://schemas.microsoft.com/office/drawing/2014/main" id="{342BA874-A722-2220-01C7-995BC114A7FE}"/>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55" name="Oval 20954">
                <a:extLst>
                  <a:ext uri="{FF2B5EF4-FFF2-40B4-BE49-F238E27FC236}">
                    <a16:creationId xmlns:a16="http://schemas.microsoft.com/office/drawing/2014/main" id="{C4A5653D-CAAF-042D-99E2-C89DD76460F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5" name="Group 20944">
              <a:extLst>
                <a:ext uri="{FF2B5EF4-FFF2-40B4-BE49-F238E27FC236}">
                  <a16:creationId xmlns:a16="http://schemas.microsoft.com/office/drawing/2014/main" id="{6F7DB698-4932-AD1C-2299-CCA4561B0F0F}"/>
                </a:ext>
              </a:extLst>
            </p:cNvPr>
            <p:cNvGrpSpPr>
              <a:grpSpLocks/>
            </p:cNvGrpSpPr>
            <p:nvPr/>
          </p:nvGrpSpPr>
          <p:grpSpPr>
            <a:xfrm>
              <a:off x="1167293" y="3158930"/>
              <a:ext cx="100800" cy="221400"/>
              <a:chOff x="2431598" y="4904118"/>
              <a:chExt cx="280800" cy="295200"/>
            </a:xfrm>
          </p:grpSpPr>
          <p:pic>
            <p:nvPicPr>
              <p:cNvPr id="20952" name="Google Shape;698;p26">
                <a:extLst>
                  <a:ext uri="{FF2B5EF4-FFF2-40B4-BE49-F238E27FC236}">
                    <a16:creationId xmlns:a16="http://schemas.microsoft.com/office/drawing/2014/main" id="{1A603798-9A90-88D1-05EA-91938F7CEA32}"/>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53" name="Oval 20952">
                <a:extLst>
                  <a:ext uri="{FF2B5EF4-FFF2-40B4-BE49-F238E27FC236}">
                    <a16:creationId xmlns:a16="http://schemas.microsoft.com/office/drawing/2014/main" id="{5EC8A92F-DFF6-A850-E710-65F9D58CD69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6" name="Group 20945">
              <a:extLst>
                <a:ext uri="{FF2B5EF4-FFF2-40B4-BE49-F238E27FC236}">
                  <a16:creationId xmlns:a16="http://schemas.microsoft.com/office/drawing/2014/main" id="{9852511A-4E9C-B696-87D2-2F521AF585EF}"/>
                </a:ext>
              </a:extLst>
            </p:cNvPr>
            <p:cNvGrpSpPr>
              <a:grpSpLocks/>
            </p:cNvGrpSpPr>
            <p:nvPr/>
          </p:nvGrpSpPr>
          <p:grpSpPr>
            <a:xfrm>
              <a:off x="1266467" y="3158930"/>
              <a:ext cx="100800" cy="221400"/>
              <a:chOff x="2431598" y="4904118"/>
              <a:chExt cx="280800" cy="295200"/>
            </a:xfrm>
          </p:grpSpPr>
          <p:pic>
            <p:nvPicPr>
              <p:cNvPr id="20950" name="Google Shape;698;p26">
                <a:extLst>
                  <a:ext uri="{FF2B5EF4-FFF2-40B4-BE49-F238E27FC236}">
                    <a16:creationId xmlns:a16="http://schemas.microsoft.com/office/drawing/2014/main" id="{13C8103F-0D6D-5734-E8F2-1D779CF3ED53}"/>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51" name="Oval 20950">
                <a:extLst>
                  <a:ext uri="{FF2B5EF4-FFF2-40B4-BE49-F238E27FC236}">
                    <a16:creationId xmlns:a16="http://schemas.microsoft.com/office/drawing/2014/main" id="{BEB0E524-9821-3A9D-D1C2-098C2A2F286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47" name="Group 20946">
              <a:extLst>
                <a:ext uri="{FF2B5EF4-FFF2-40B4-BE49-F238E27FC236}">
                  <a16:creationId xmlns:a16="http://schemas.microsoft.com/office/drawing/2014/main" id="{C371ECBE-D10F-9DA5-717D-F25A0BB4DBE2}"/>
                </a:ext>
              </a:extLst>
            </p:cNvPr>
            <p:cNvGrpSpPr>
              <a:grpSpLocks/>
            </p:cNvGrpSpPr>
            <p:nvPr/>
          </p:nvGrpSpPr>
          <p:grpSpPr>
            <a:xfrm>
              <a:off x="1365645" y="3158930"/>
              <a:ext cx="100800" cy="221400"/>
              <a:chOff x="2431598" y="4904118"/>
              <a:chExt cx="280800" cy="295200"/>
            </a:xfrm>
          </p:grpSpPr>
          <p:pic>
            <p:nvPicPr>
              <p:cNvPr id="20948" name="Google Shape;698;p26">
                <a:extLst>
                  <a:ext uri="{FF2B5EF4-FFF2-40B4-BE49-F238E27FC236}">
                    <a16:creationId xmlns:a16="http://schemas.microsoft.com/office/drawing/2014/main" id="{32B4E642-BDF1-7842-30B1-79A325353BF9}"/>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49" name="Oval 20948">
                <a:extLst>
                  <a:ext uri="{FF2B5EF4-FFF2-40B4-BE49-F238E27FC236}">
                    <a16:creationId xmlns:a16="http://schemas.microsoft.com/office/drawing/2014/main" id="{E2F5A800-9AF2-3322-F168-05478BA20D7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0908" name="Group 20907">
            <a:extLst>
              <a:ext uri="{FF2B5EF4-FFF2-40B4-BE49-F238E27FC236}">
                <a16:creationId xmlns:a16="http://schemas.microsoft.com/office/drawing/2014/main" id="{CC8EFE6C-E646-806B-DEDC-CD2DE27EDD72}"/>
              </a:ext>
            </a:extLst>
          </p:cNvPr>
          <p:cNvGrpSpPr>
            <a:grpSpLocks/>
          </p:cNvGrpSpPr>
          <p:nvPr/>
        </p:nvGrpSpPr>
        <p:grpSpPr>
          <a:xfrm>
            <a:off x="5111337" y="4256375"/>
            <a:ext cx="123158" cy="134513"/>
            <a:chOff x="592863" y="4927613"/>
            <a:chExt cx="283148" cy="295200"/>
          </a:xfrm>
        </p:grpSpPr>
        <p:pic>
          <p:nvPicPr>
            <p:cNvPr id="20936" name="Google Shape;699;p26">
              <a:extLst>
                <a:ext uri="{FF2B5EF4-FFF2-40B4-BE49-F238E27FC236}">
                  <a16:creationId xmlns:a16="http://schemas.microsoft.com/office/drawing/2014/main" id="{569AE98C-8EA8-6DBD-2CCA-C6B4223A4A35}"/>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937" name="Oval 20936">
              <a:extLst>
                <a:ext uri="{FF2B5EF4-FFF2-40B4-BE49-F238E27FC236}">
                  <a16:creationId xmlns:a16="http://schemas.microsoft.com/office/drawing/2014/main" id="{0DDA5C00-0493-71F1-7CB3-8F397135AEE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09" name="Group 20908">
            <a:extLst>
              <a:ext uri="{FF2B5EF4-FFF2-40B4-BE49-F238E27FC236}">
                <a16:creationId xmlns:a16="http://schemas.microsoft.com/office/drawing/2014/main" id="{C33DA16E-E55C-3667-01D8-EE92F81C399C}"/>
              </a:ext>
            </a:extLst>
          </p:cNvPr>
          <p:cNvGrpSpPr>
            <a:grpSpLocks/>
          </p:cNvGrpSpPr>
          <p:nvPr/>
        </p:nvGrpSpPr>
        <p:grpSpPr>
          <a:xfrm>
            <a:off x="5233108" y="4256375"/>
            <a:ext cx="123158" cy="134513"/>
            <a:chOff x="592863" y="4927613"/>
            <a:chExt cx="283148" cy="295200"/>
          </a:xfrm>
        </p:grpSpPr>
        <p:pic>
          <p:nvPicPr>
            <p:cNvPr id="20934" name="Google Shape;699;p26">
              <a:extLst>
                <a:ext uri="{FF2B5EF4-FFF2-40B4-BE49-F238E27FC236}">
                  <a16:creationId xmlns:a16="http://schemas.microsoft.com/office/drawing/2014/main" id="{C311006A-4978-90ED-776C-5DB485B34980}"/>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935" name="Oval 20934">
              <a:extLst>
                <a:ext uri="{FF2B5EF4-FFF2-40B4-BE49-F238E27FC236}">
                  <a16:creationId xmlns:a16="http://schemas.microsoft.com/office/drawing/2014/main" id="{4B93FC45-BE01-6AE1-789D-B86B1429E9E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10" name="Group 20909">
            <a:extLst>
              <a:ext uri="{FF2B5EF4-FFF2-40B4-BE49-F238E27FC236}">
                <a16:creationId xmlns:a16="http://schemas.microsoft.com/office/drawing/2014/main" id="{CACD2447-0D76-3BCF-1450-DEF71A294CF2}"/>
              </a:ext>
            </a:extLst>
          </p:cNvPr>
          <p:cNvGrpSpPr>
            <a:grpSpLocks/>
          </p:cNvGrpSpPr>
          <p:nvPr/>
        </p:nvGrpSpPr>
        <p:grpSpPr>
          <a:xfrm>
            <a:off x="5354879" y="4256375"/>
            <a:ext cx="123158" cy="134513"/>
            <a:chOff x="592863" y="4927613"/>
            <a:chExt cx="283148" cy="295200"/>
          </a:xfrm>
        </p:grpSpPr>
        <p:pic>
          <p:nvPicPr>
            <p:cNvPr id="20932" name="Google Shape;699;p26">
              <a:extLst>
                <a:ext uri="{FF2B5EF4-FFF2-40B4-BE49-F238E27FC236}">
                  <a16:creationId xmlns:a16="http://schemas.microsoft.com/office/drawing/2014/main" id="{754FF520-E1E1-F99A-D9E9-7356E73D0748}"/>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933" name="Oval 20932">
              <a:extLst>
                <a:ext uri="{FF2B5EF4-FFF2-40B4-BE49-F238E27FC236}">
                  <a16:creationId xmlns:a16="http://schemas.microsoft.com/office/drawing/2014/main" id="{E283E480-5EA5-87F2-8652-B1DE1AD7991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11" name="Group 20910">
            <a:extLst>
              <a:ext uri="{FF2B5EF4-FFF2-40B4-BE49-F238E27FC236}">
                <a16:creationId xmlns:a16="http://schemas.microsoft.com/office/drawing/2014/main" id="{06C79C70-CEB6-D5BF-A381-410814494F9D}"/>
              </a:ext>
            </a:extLst>
          </p:cNvPr>
          <p:cNvGrpSpPr>
            <a:grpSpLocks/>
          </p:cNvGrpSpPr>
          <p:nvPr/>
        </p:nvGrpSpPr>
        <p:grpSpPr>
          <a:xfrm>
            <a:off x="5476652" y="4256375"/>
            <a:ext cx="123158" cy="134513"/>
            <a:chOff x="592863" y="4927613"/>
            <a:chExt cx="283148" cy="295200"/>
          </a:xfrm>
        </p:grpSpPr>
        <p:pic>
          <p:nvPicPr>
            <p:cNvPr id="20930" name="Google Shape;699;p26">
              <a:extLst>
                <a:ext uri="{FF2B5EF4-FFF2-40B4-BE49-F238E27FC236}">
                  <a16:creationId xmlns:a16="http://schemas.microsoft.com/office/drawing/2014/main" id="{1B3EE71F-01BB-884E-B60E-1FFC6BC5B235}"/>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931" name="Oval 20930">
              <a:extLst>
                <a:ext uri="{FF2B5EF4-FFF2-40B4-BE49-F238E27FC236}">
                  <a16:creationId xmlns:a16="http://schemas.microsoft.com/office/drawing/2014/main" id="{B2B94181-1826-5852-2813-406EBA8E421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12" name="Group 20911">
            <a:extLst>
              <a:ext uri="{FF2B5EF4-FFF2-40B4-BE49-F238E27FC236}">
                <a16:creationId xmlns:a16="http://schemas.microsoft.com/office/drawing/2014/main" id="{36B0CC31-59D9-21BC-0223-A12CF47AFD6A}"/>
              </a:ext>
            </a:extLst>
          </p:cNvPr>
          <p:cNvGrpSpPr>
            <a:grpSpLocks/>
          </p:cNvGrpSpPr>
          <p:nvPr/>
        </p:nvGrpSpPr>
        <p:grpSpPr>
          <a:xfrm>
            <a:off x="5598422" y="4256375"/>
            <a:ext cx="123158" cy="134513"/>
            <a:chOff x="592863" y="4927613"/>
            <a:chExt cx="283148" cy="295200"/>
          </a:xfrm>
        </p:grpSpPr>
        <p:pic>
          <p:nvPicPr>
            <p:cNvPr id="20928" name="Google Shape;699;p26">
              <a:extLst>
                <a:ext uri="{FF2B5EF4-FFF2-40B4-BE49-F238E27FC236}">
                  <a16:creationId xmlns:a16="http://schemas.microsoft.com/office/drawing/2014/main" id="{CCF7D8C7-647A-8F13-342F-9D280B9CBF5B}"/>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929" name="Oval 20928">
              <a:extLst>
                <a:ext uri="{FF2B5EF4-FFF2-40B4-BE49-F238E27FC236}">
                  <a16:creationId xmlns:a16="http://schemas.microsoft.com/office/drawing/2014/main" id="{5D31C11B-1710-6F20-0E97-D075511106B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13" name="Group 20912">
            <a:extLst>
              <a:ext uri="{FF2B5EF4-FFF2-40B4-BE49-F238E27FC236}">
                <a16:creationId xmlns:a16="http://schemas.microsoft.com/office/drawing/2014/main" id="{D17A263F-03A3-DB36-8F3E-F6C1A2FC5F81}"/>
              </a:ext>
            </a:extLst>
          </p:cNvPr>
          <p:cNvGrpSpPr>
            <a:grpSpLocks/>
          </p:cNvGrpSpPr>
          <p:nvPr/>
        </p:nvGrpSpPr>
        <p:grpSpPr>
          <a:xfrm>
            <a:off x="5720195" y="4256375"/>
            <a:ext cx="123158" cy="134513"/>
            <a:chOff x="592863" y="4927613"/>
            <a:chExt cx="283148" cy="295200"/>
          </a:xfrm>
        </p:grpSpPr>
        <p:pic>
          <p:nvPicPr>
            <p:cNvPr id="20926" name="Google Shape;699;p26">
              <a:extLst>
                <a:ext uri="{FF2B5EF4-FFF2-40B4-BE49-F238E27FC236}">
                  <a16:creationId xmlns:a16="http://schemas.microsoft.com/office/drawing/2014/main" id="{9E0BEA40-65E7-1BFF-F5C5-D3CD46FC3288}"/>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927" name="Oval 20926">
              <a:extLst>
                <a:ext uri="{FF2B5EF4-FFF2-40B4-BE49-F238E27FC236}">
                  <a16:creationId xmlns:a16="http://schemas.microsoft.com/office/drawing/2014/main" id="{EBC02D81-4DE7-1B6E-C717-AD5F4BEC7CD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14" name="Group 20913">
            <a:extLst>
              <a:ext uri="{FF2B5EF4-FFF2-40B4-BE49-F238E27FC236}">
                <a16:creationId xmlns:a16="http://schemas.microsoft.com/office/drawing/2014/main" id="{A7F4EB1B-88DC-0F4C-87F3-C9C79F926FDF}"/>
              </a:ext>
            </a:extLst>
          </p:cNvPr>
          <p:cNvGrpSpPr>
            <a:grpSpLocks/>
          </p:cNvGrpSpPr>
          <p:nvPr/>
        </p:nvGrpSpPr>
        <p:grpSpPr>
          <a:xfrm>
            <a:off x="5841965" y="4256375"/>
            <a:ext cx="123158" cy="134513"/>
            <a:chOff x="592863" y="4927613"/>
            <a:chExt cx="283148" cy="295200"/>
          </a:xfrm>
        </p:grpSpPr>
        <p:pic>
          <p:nvPicPr>
            <p:cNvPr id="20924" name="Google Shape;699;p26">
              <a:extLst>
                <a:ext uri="{FF2B5EF4-FFF2-40B4-BE49-F238E27FC236}">
                  <a16:creationId xmlns:a16="http://schemas.microsoft.com/office/drawing/2014/main" id="{8DA1D6D4-E028-B855-1354-557251B8EB44}"/>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925" name="Oval 20924">
              <a:extLst>
                <a:ext uri="{FF2B5EF4-FFF2-40B4-BE49-F238E27FC236}">
                  <a16:creationId xmlns:a16="http://schemas.microsoft.com/office/drawing/2014/main" id="{E1EF02C6-82AD-247A-B191-7BA82B220ED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15" name="Group 20914">
            <a:extLst>
              <a:ext uri="{FF2B5EF4-FFF2-40B4-BE49-F238E27FC236}">
                <a16:creationId xmlns:a16="http://schemas.microsoft.com/office/drawing/2014/main" id="{47748D48-42C9-1947-586A-0B12164D9679}"/>
              </a:ext>
            </a:extLst>
          </p:cNvPr>
          <p:cNvGrpSpPr>
            <a:grpSpLocks/>
          </p:cNvGrpSpPr>
          <p:nvPr/>
        </p:nvGrpSpPr>
        <p:grpSpPr>
          <a:xfrm>
            <a:off x="6775269" y="4256375"/>
            <a:ext cx="123158" cy="134513"/>
            <a:chOff x="592863" y="4927613"/>
            <a:chExt cx="283148" cy="295200"/>
          </a:xfrm>
        </p:grpSpPr>
        <p:pic>
          <p:nvPicPr>
            <p:cNvPr id="20922" name="Google Shape;699;p26">
              <a:extLst>
                <a:ext uri="{FF2B5EF4-FFF2-40B4-BE49-F238E27FC236}">
                  <a16:creationId xmlns:a16="http://schemas.microsoft.com/office/drawing/2014/main" id="{69100AF1-3172-FD8E-D61C-54603092741E}"/>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923" name="Oval 20922">
              <a:extLst>
                <a:ext uri="{FF2B5EF4-FFF2-40B4-BE49-F238E27FC236}">
                  <a16:creationId xmlns:a16="http://schemas.microsoft.com/office/drawing/2014/main" id="{4540768A-0BD9-EFFB-8667-72269987BA9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16" name="Group 20915">
            <a:extLst>
              <a:ext uri="{FF2B5EF4-FFF2-40B4-BE49-F238E27FC236}">
                <a16:creationId xmlns:a16="http://schemas.microsoft.com/office/drawing/2014/main" id="{F9DE31E8-815E-F305-E153-EBF454421648}"/>
              </a:ext>
            </a:extLst>
          </p:cNvPr>
          <p:cNvGrpSpPr>
            <a:grpSpLocks/>
          </p:cNvGrpSpPr>
          <p:nvPr/>
        </p:nvGrpSpPr>
        <p:grpSpPr>
          <a:xfrm>
            <a:off x="6897039" y="4256375"/>
            <a:ext cx="123158" cy="134513"/>
            <a:chOff x="592863" y="4927613"/>
            <a:chExt cx="283148" cy="295200"/>
          </a:xfrm>
        </p:grpSpPr>
        <p:pic>
          <p:nvPicPr>
            <p:cNvPr id="20920" name="Google Shape;699;p26">
              <a:extLst>
                <a:ext uri="{FF2B5EF4-FFF2-40B4-BE49-F238E27FC236}">
                  <a16:creationId xmlns:a16="http://schemas.microsoft.com/office/drawing/2014/main" id="{53D86257-A3CE-AB27-DC2E-592E273BA9E4}"/>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921" name="Oval 20920">
              <a:extLst>
                <a:ext uri="{FF2B5EF4-FFF2-40B4-BE49-F238E27FC236}">
                  <a16:creationId xmlns:a16="http://schemas.microsoft.com/office/drawing/2014/main" id="{E58591DA-E529-065C-7695-68D1BA2CD5F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17" name="Group 20916">
            <a:extLst>
              <a:ext uri="{FF2B5EF4-FFF2-40B4-BE49-F238E27FC236}">
                <a16:creationId xmlns:a16="http://schemas.microsoft.com/office/drawing/2014/main" id="{B02872D6-0DB7-9361-336D-EE8783A1C2CF}"/>
              </a:ext>
            </a:extLst>
          </p:cNvPr>
          <p:cNvGrpSpPr>
            <a:grpSpLocks/>
          </p:cNvGrpSpPr>
          <p:nvPr/>
        </p:nvGrpSpPr>
        <p:grpSpPr>
          <a:xfrm>
            <a:off x="7018800" y="4256375"/>
            <a:ext cx="123158" cy="134513"/>
            <a:chOff x="592863" y="4927613"/>
            <a:chExt cx="283148" cy="295200"/>
          </a:xfrm>
        </p:grpSpPr>
        <p:pic>
          <p:nvPicPr>
            <p:cNvPr id="20918" name="Google Shape;699;p26">
              <a:extLst>
                <a:ext uri="{FF2B5EF4-FFF2-40B4-BE49-F238E27FC236}">
                  <a16:creationId xmlns:a16="http://schemas.microsoft.com/office/drawing/2014/main" id="{EDF78384-14A9-EC84-12DA-134EA6473229}"/>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919" name="Oval 20918">
              <a:extLst>
                <a:ext uri="{FF2B5EF4-FFF2-40B4-BE49-F238E27FC236}">
                  <a16:creationId xmlns:a16="http://schemas.microsoft.com/office/drawing/2014/main" id="{457A4CCB-5BDA-920A-65D9-F834E9A4C0D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78" name="Group 20877">
            <a:extLst>
              <a:ext uri="{FF2B5EF4-FFF2-40B4-BE49-F238E27FC236}">
                <a16:creationId xmlns:a16="http://schemas.microsoft.com/office/drawing/2014/main" id="{D0185C2A-08D6-0D1F-1983-F33BCEC41E2A}"/>
              </a:ext>
            </a:extLst>
          </p:cNvPr>
          <p:cNvGrpSpPr>
            <a:grpSpLocks/>
          </p:cNvGrpSpPr>
          <p:nvPr/>
        </p:nvGrpSpPr>
        <p:grpSpPr>
          <a:xfrm>
            <a:off x="7148768" y="4260079"/>
            <a:ext cx="123157" cy="134513"/>
            <a:chOff x="2431598" y="4904118"/>
            <a:chExt cx="280800" cy="295200"/>
          </a:xfrm>
        </p:grpSpPr>
        <p:pic>
          <p:nvPicPr>
            <p:cNvPr id="20906" name="Google Shape;698;p26">
              <a:extLst>
                <a:ext uri="{FF2B5EF4-FFF2-40B4-BE49-F238E27FC236}">
                  <a16:creationId xmlns:a16="http://schemas.microsoft.com/office/drawing/2014/main" id="{FA66A900-029B-4F3D-CCF9-E5B7FDBD4483}"/>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907" name="Oval 20906">
              <a:extLst>
                <a:ext uri="{FF2B5EF4-FFF2-40B4-BE49-F238E27FC236}">
                  <a16:creationId xmlns:a16="http://schemas.microsoft.com/office/drawing/2014/main" id="{2A87EAC2-6EB7-FD76-C4C1-A59B35AA16E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16" name="Group 20815">
            <a:extLst>
              <a:ext uri="{FF2B5EF4-FFF2-40B4-BE49-F238E27FC236}">
                <a16:creationId xmlns:a16="http://schemas.microsoft.com/office/drawing/2014/main" id="{80BFD9A9-4352-B0EC-7097-6E0C1DE69A19}"/>
              </a:ext>
            </a:extLst>
          </p:cNvPr>
          <p:cNvGrpSpPr/>
          <p:nvPr/>
        </p:nvGrpSpPr>
        <p:grpSpPr>
          <a:xfrm>
            <a:off x="3895673" y="4257195"/>
            <a:ext cx="1213699" cy="134513"/>
            <a:chOff x="473075" y="3158930"/>
            <a:chExt cx="993370" cy="221400"/>
          </a:xfrm>
        </p:grpSpPr>
        <p:grpSp>
          <p:nvGrpSpPr>
            <p:cNvPr id="20848" name="Group 20847">
              <a:extLst>
                <a:ext uri="{FF2B5EF4-FFF2-40B4-BE49-F238E27FC236}">
                  <a16:creationId xmlns:a16="http://schemas.microsoft.com/office/drawing/2014/main" id="{F7C8D816-7066-E0E8-CDCB-950E1D40265D}"/>
                </a:ext>
              </a:extLst>
            </p:cNvPr>
            <p:cNvGrpSpPr>
              <a:grpSpLocks/>
            </p:cNvGrpSpPr>
            <p:nvPr/>
          </p:nvGrpSpPr>
          <p:grpSpPr>
            <a:xfrm>
              <a:off x="473075" y="3158930"/>
              <a:ext cx="100800" cy="221400"/>
              <a:chOff x="2431598" y="4904118"/>
              <a:chExt cx="280800" cy="295200"/>
            </a:xfrm>
          </p:grpSpPr>
          <p:pic>
            <p:nvPicPr>
              <p:cNvPr id="20876" name="Google Shape;698;p26">
                <a:extLst>
                  <a:ext uri="{FF2B5EF4-FFF2-40B4-BE49-F238E27FC236}">
                    <a16:creationId xmlns:a16="http://schemas.microsoft.com/office/drawing/2014/main" id="{EE09E206-70CB-93B2-05FA-6CFDC4DFDFAD}"/>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77" name="Oval 20876">
                <a:extLst>
                  <a:ext uri="{FF2B5EF4-FFF2-40B4-BE49-F238E27FC236}">
                    <a16:creationId xmlns:a16="http://schemas.microsoft.com/office/drawing/2014/main" id="{0CA05DEC-24B4-41BC-D348-3899A42AC31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49" name="Group 20848">
              <a:extLst>
                <a:ext uri="{FF2B5EF4-FFF2-40B4-BE49-F238E27FC236}">
                  <a16:creationId xmlns:a16="http://schemas.microsoft.com/office/drawing/2014/main" id="{E7C8102B-F247-2913-B487-4E05F0AF06A9}"/>
                </a:ext>
              </a:extLst>
            </p:cNvPr>
            <p:cNvGrpSpPr>
              <a:grpSpLocks/>
            </p:cNvGrpSpPr>
            <p:nvPr/>
          </p:nvGrpSpPr>
          <p:grpSpPr>
            <a:xfrm>
              <a:off x="572249" y="3158930"/>
              <a:ext cx="100800" cy="221400"/>
              <a:chOff x="2431598" y="4904118"/>
              <a:chExt cx="280800" cy="295200"/>
            </a:xfrm>
          </p:grpSpPr>
          <p:pic>
            <p:nvPicPr>
              <p:cNvPr id="20874" name="Google Shape;698;p26">
                <a:extLst>
                  <a:ext uri="{FF2B5EF4-FFF2-40B4-BE49-F238E27FC236}">
                    <a16:creationId xmlns:a16="http://schemas.microsoft.com/office/drawing/2014/main" id="{A228B5F8-80B0-E354-D826-ADA123E34C6A}"/>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75" name="Oval 20874">
                <a:extLst>
                  <a:ext uri="{FF2B5EF4-FFF2-40B4-BE49-F238E27FC236}">
                    <a16:creationId xmlns:a16="http://schemas.microsoft.com/office/drawing/2014/main" id="{7026864A-D568-4675-CE8E-A1C23D5B0E0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0" name="Group 20849">
              <a:extLst>
                <a:ext uri="{FF2B5EF4-FFF2-40B4-BE49-F238E27FC236}">
                  <a16:creationId xmlns:a16="http://schemas.microsoft.com/office/drawing/2014/main" id="{0E884C39-F797-33CF-0A07-FC527D51FC64}"/>
                </a:ext>
              </a:extLst>
            </p:cNvPr>
            <p:cNvGrpSpPr>
              <a:grpSpLocks/>
            </p:cNvGrpSpPr>
            <p:nvPr/>
          </p:nvGrpSpPr>
          <p:grpSpPr>
            <a:xfrm>
              <a:off x="671423" y="3158930"/>
              <a:ext cx="100800" cy="221400"/>
              <a:chOff x="2431598" y="4904118"/>
              <a:chExt cx="280800" cy="295200"/>
            </a:xfrm>
          </p:grpSpPr>
          <p:pic>
            <p:nvPicPr>
              <p:cNvPr id="20872" name="Google Shape;698;p26">
                <a:extLst>
                  <a:ext uri="{FF2B5EF4-FFF2-40B4-BE49-F238E27FC236}">
                    <a16:creationId xmlns:a16="http://schemas.microsoft.com/office/drawing/2014/main" id="{B0603443-3A08-0AB5-52F3-3EFF1F6FB504}"/>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73" name="Oval 20872">
                <a:extLst>
                  <a:ext uri="{FF2B5EF4-FFF2-40B4-BE49-F238E27FC236}">
                    <a16:creationId xmlns:a16="http://schemas.microsoft.com/office/drawing/2014/main" id="{CF52545B-BA3D-501B-7138-35B8BEA7C8B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1" name="Group 20850">
              <a:extLst>
                <a:ext uri="{FF2B5EF4-FFF2-40B4-BE49-F238E27FC236}">
                  <a16:creationId xmlns:a16="http://schemas.microsoft.com/office/drawing/2014/main" id="{F5822461-C2BD-62E1-EDBE-CC040AE76FDE}"/>
                </a:ext>
              </a:extLst>
            </p:cNvPr>
            <p:cNvGrpSpPr>
              <a:grpSpLocks/>
            </p:cNvGrpSpPr>
            <p:nvPr/>
          </p:nvGrpSpPr>
          <p:grpSpPr>
            <a:xfrm>
              <a:off x="770597" y="3158930"/>
              <a:ext cx="100800" cy="221400"/>
              <a:chOff x="2431598" y="4904118"/>
              <a:chExt cx="280800" cy="295200"/>
            </a:xfrm>
          </p:grpSpPr>
          <p:pic>
            <p:nvPicPr>
              <p:cNvPr id="20870" name="Google Shape;698;p26">
                <a:extLst>
                  <a:ext uri="{FF2B5EF4-FFF2-40B4-BE49-F238E27FC236}">
                    <a16:creationId xmlns:a16="http://schemas.microsoft.com/office/drawing/2014/main" id="{FAC23DFE-5EF6-90CC-E6C7-38878B45338F}"/>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71" name="Oval 20870">
                <a:extLst>
                  <a:ext uri="{FF2B5EF4-FFF2-40B4-BE49-F238E27FC236}">
                    <a16:creationId xmlns:a16="http://schemas.microsoft.com/office/drawing/2014/main" id="{953DC7FE-AF2C-25A6-BC92-F0999A4654D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2" name="Group 20851">
              <a:extLst>
                <a:ext uri="{FF2B5EF4-FFF2-40B4-BE49-F238E27FC236}">
                  <a16:creationId xmlns:a16="http://schemas.microsoft.com/office/drawing/2014/main" id="{0240993A-45C9-7860-2106-C19426095416}"/>
                </a:ext>
              </a:extLst>
            </p:cNvPr>
            <p:cNvGrpSpPr>
              <a:grpSpLocks/>
            </p:cNvGrpSpPr>
            <p:nvPr/>
          </p:nvGrpSpPr>
          <p:grpSpPr>
            <a:xfrm>
              <a:off x="869771" y="3158930"/>
              <a:ext cx="100800" cy="221400"/>
              <a:chOff x="2431598" y="4904118"/>
              <a:chExt cx="280800" cy="295200"/>
            </a:xfrm>
          </p:grpSpPr>
          <p:pic>
            <p:nvPicPr>
              <p:cNvPr id="20868" name="Google Shape;698;p26">
                <a:extLst>
                  <a:ext uri="{FF2B5EF4-FFF2-40B4-BE49-F238E27FC236}">
                    <a16:creationId xmlns:a16="http://schemas.microsoft.com/office/drawing/2014/main" id="{8A762A01-9998-65A5-4342-77BD7AE8CB01}"/>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69" name="Oval 20868">
                <a:extLst>
                  <a:ext uri="{FF2B5EF4-FFF2-40B4-BE49-F238E27FC236}">
                    <a16:creationId xmlns:a16="http://schemas.microsoft.com/office/drawing/2014/main" id="{350505E5-6C20-C17C-2A4F-C6376C3FF28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3" name="Group 20852">
              <a:extLst>
                <a:ext uri="{FF2B5EF4-FFF2-40B4-BE49-F238E27FC236}">
                  <a16:creationId xmlns:a16="http://schemas.microsoft.com/office/drawing/2014/main" id="{50DB61B0-196C-B6BD-4500-94B0341189BE}"/>
                </a:ext>
              </a:extLst>
            </p:cNvPr>
            <p:cNvGrpSpPr>
              <a:grpSpLocks/>
            </p:cNvGrpSpPr>
            <p:nvPr/>
          </p:nvGrpSpPr>
          <p:grpSpPr>
            <a:xfrm>
              <a:off x="968945" y="3158930"/>
              <a:ext cx="100800" cy="221400"/>
              <a:chOff x="2431598" y="4904118"/>
              <a:chExt cx="280800" cy="295200"/>
            </a:xfrm>
          </p:grpSpPr>
          <p:pic>
            <p:nvPicPr>
              <p:cNvPr id="20866" name="Google Shape;698;p26">
                <a:extLst>
                  <a:ext uri="{FF2B5EF4-FFF2-40B4-BE49-F238E27FC236}">
                    <a16:creationId xmlns:a16="http://schemas.microsoft.com/office/drawing/2014/main" id="{DBE9EDCF-5135-95A8-8A83-FCC22E0EDF00}"/>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67" name="Oval 20866">
                <a:extLst>
                  <a:ext uri="{FF2B5EF4-FFF2-40B4-BE49-F238E27FC236}">
                    <a16:creationId xmlns:a16="http://schemas.microsoft.com/office/drawing/2014/main" id="{4D7D4E64-2FA6-2923-AC02-4CF77C05C30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4" name="Group 20853">
              <a:extLst>
                <a:ext uri="{FF2B5EF4-FFF2-40B4-BE49-F238E27FC236}">
                  <a16:creationId xmlns:a16="http://schemas.microsoft.com/office/drawing/2014/main" id="{99F7798D-6072-256A-0ED1-5849BB2F1B96}"/>
                </a:ext>
              </a:extLst>
            </p:cNvPr>
            <p:cNvGrpSpPr>
              <a:grpSpLocks/>
            </p:cNvGrpSpPr>
            <p:nvPr/>
          </p:nvGrpSpPr>
          <p:grpSpPr>
            <a:xfrm>
              <a:off x="1068119" y="3158930"/>
              <a:ext cx="100800" cy="221400"/>
              <a:chOff x="2431598" y="4904118"/>
              <a:chExt cx="280800" cy="295200"/>
            </a:xfrm>
          </p:grpSpPr>
          <p:pic>
            <p:nvPicPr>
              <p:cNvPr id="20864" name="Google Shape;698;p26">
                <a:extLst>
                  <a:ext uri="{FF2B5EF4-FFF2-40B4-BE49-F238E27FC236}">
                    <a16:creationId xmlns:a16="http://schemas.microsoft.com/office/drawing/2014/main" id="{36377111-F723-8FDF-D35F-CB7F41631550}"/>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65" name="Oval 20864">
                <a:extLst>
                  <a:ext uri="{FF2B5EF4-FFF2-40B4-BE49-F238E27FC236}">
                    <a16:creationId xmlns:a16="http://schemas.microsoft.com/office/drawing/2014/main" id="{84BDBC14-D293-48FB-8AC1-BFE313D9179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5" name="Group 20854">
              <a:extLst>
                <a:ext uri="{FF2B5EF4-FFF2-40B4-BE49-F238E27FC236}">
                  <a16:creationId xmlns:a16="http://schemas.microsoft.com/office/drawing/2014/main" id="{A5173A47-C960-B49C-B88F-0DB66A9B0494}"/>
                </a:ext>
              </a:extLst>
            </p:cNvPr>
            <p:cNvGrpSpPr>
              <a:grpSpLocks/>
            </p:cNvGrpSpPr>
            <p:nvPr/>
          </p:nvGrpSpPr>
          <p:grpSpPr>
            <a:xfrm>
              <a:off x="1167293" y="3158930"/>
              <a:ext cx="100800" cy="221400"/>
              <a:chOff x="2431598" y="4904118"/>
              <a:chExt cx="280800" cy="295200"/>
            </a:xfrm>
          </p:grpSpPr>
          <p:pic>
            <p:nvPicPr>
              <p:cNvPr id="20862" name="Google Shape;698;p26">
                <a:extLst>
                  <a:ext uri="{FF2B5EF4-FFF2-40B4-BE49-F238E27FC236}">
                    <a16:creationId xmlns:a16="http://schemas.microsoft.com/office/drawing/2014/main" id="{97CA0B92-E777-0E2C-422E-C5813C9477E6}"/>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63" name="Oval 20862">
                <a:extLst>
                  <a:ext uri="{FF2B5EF4-FFF2-40B4-BE49-F238E27FC236}">
                    <a16:creationId xmlns:a16="http://schemas.microsoft.com/office/drawing/2014/main" id="{1624AC08-CB94-A8E0-6D94-1FC6C2579D6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6" name="Group 20855">
              <a:extLst>
                <a:ext uri="{FF2B5EF4-FFF2-40B4-BE49-F238E27FC236}">
                  <a16:creationId xmlns:a16="http://schemas.microsoft.com/office/drawing/2014/main" id="{33C9242C-3EB2-E568-B44D-CB8AFC77DA2D}"/>
                </a:ext>
              </a:extLst>
            </p:cNvPr>
            <p:cNvGrpSpPr>
              <a:grpSpLocks/>
            </p:cNvGrpSpPr>
            <p:nvPr/>
          </p:nvGrpSpPr>
          <p:grpSpPr>
            <a:xfrm>
              <a:off x="1266467" y="3158930"/>
              <a:ext cx="100800" cy="221400"/>
              <a:chOff x="2431598" y="4904118"/>
              <a:chExt cx="280800" cy="295200"/>
            </a:xfrm>
          </p:grpSpPr>
          <p:pic>
            <p:nvPicPr>
              <p:cNvPr id="20860" name="Google Shape;698;p26">
                <a:extLst>
                  <a:ext uri="{FF2B5EF4-FFF2-40B4-BE49-F238E27FC236}">
                    <a16:creationId xmlns:a16="http://schemas.microsoft.com/office/drawing/2014/main" id="{1046C460-AC16-F43F-42C1-FAEFE46DC5AA}"/>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61" name="Oval 20860">
                <a:extLst>
                  <a:ext uri="{FF2B5EF4-FFF2-40B4-BE49-F238E27FC236}">
                    <a16:creationId xmlns:a16="http://schemas.microsoft.com/office/drawing/2014/main" id="{D7D458CF-5FDE-1195-B5A2-8007302F221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57" name="Group 20856">
              <a:extLst>
                <a:ext uri="{FF2B5EF4-FFF2-40B4-BE49-F238E27FC236}">
                  <a16:creationId xmlns:a16="http://schemas.microsoft.com/office/drawing/2014/main" id="{3F3C0992-0A29-012C-0C1F-08768A3C905B}"/>
                </a:ext>
              </a:extLst>
            </p:cNvPr>
            <p:cNvGrpSpPr>
              <a:grpSpLocks/>
            </p:cNvGrpSpPr>
            <p:nvPr/>
          </p:nvGrpSpPr>
          <p:grpSpPr>
            <a:xfrm>
              <a:off x="1365645" y="3158930"/>
              <a:ext cx="100800" cy="221400"/>
              <a:chOff x="2431598" y="4904118"/>
              <a:chExt cx="280800" cy="295200"/>
            </a:xfrm>
          </p:grpSpPr>
          <p:pic>
            <p:nvPicPr>
              <p:cNvPr id="20858" name="Google Shape;698;p26">
                <a:extLst>
                  <a:ext uri="{FF2B5EF4-FFF2-40B4-BE49-F238E27FC236}">
                    <a16:creationId xmlns:a16="http://schemas.microsoft.com/office/drawing/2014/main" id="{B2524D06-F846-9834-4070-4B452829B664}"/>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0859" name="Oval 20858">
                <a:extLst>
                  <a:ext uri="{FF2B5EF4-FFF2-40B4-BE49-F238E27FC236}">
                    <a16:creationId xmlns:a16="http://schemas.microsoft.com/office/drawing/2014/main" id="{58906059-226E-D1E2-4366-1D8439A531E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0817" name="Group 20816">
            <a:extLst>
              <a:ext uri="{FF2B5EF4-FFF2-40B4-BE49-F238E27FC236}">
                <a16:creationId xmlns:a16="http://schemas.microsoft.com/office/drawing/2014/main" id="{A87C84EC-8816-78C5-47A2-16D6933C0BE1}"/>
              </a:ext>
            </a:extLst>
          </p:cNvPr>
          <p:cNvGrpSpPr/>
          <p:nvPr/>
        </p:nvGrpSpPr>
        <p:grpSpPr>
          <a:xfrm>
            <a:off x="2681179" y="4262324"/>
            <a:ext cx="1219091" cy="134513"/>
            <a:chOff x="1463860" y="3139913"/>
            <a:chExt cx="997783" cy="221400"/>
          </a:xfrm>
        </p:grpSpPr>
        <p:grpSp>
          <p:nvGrpSpPr>
            <p:cNvPr id="20818" name="Group 20817">
              <a:extLst>
                <a:ext uri="{FF2B5EF4-FFF2-40B4-BE49-F238E27FC236}">
                  <a16:creationId xmlns:a16="http://schemas.microsoft.com/office/drawing/2014/main" id="{2F4CEDFB-BAB0-A1FC-1D9F-2C107805059E}"/>
                </a:ext>
              </a:extLst>
            </p:cNvPr>
            <p:cNvGrpSpPr>
              <a:grpSpLocks/>
            </p:cNvGrpSpPr>
            <p:nvPr/>
          </p:nvGrpSpPr>
          <p:grpSpPr>
            <a:xfrm>
              <a:off x="1463860" y="3139913"/>
              <a:ext cx="100800" cy="221400"/>
              <a:chOff x="592863" y="4927613"/>
              <a:chExt cx="283148" cy="295200"/>
            </a:xfrm>
          </p:grpSpPr>
          <p:pic>
            <p:nvPicPr>
              <p:cNvPr id="20846" name="Google Shape;699;p26">
                <a:extLst>
                  <a:ext uri="{FF2B5EF4-FFF2-40B4-BE49-F238E27FC236}">
                    <a16:creationId xmlns:a16="http://schemas.microsoft.com/office/drawing/2014/main" id="{64908706-8B91-8CC0-09A0-C5BD5125DA5D}"/>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47" name="Oval 20846">
                <a:extLst>
                  <a:ext uri="{FF2B5EF4-FFF2-40B4-BE49-F238E27FC236}">
                    <a16:creationId xmlns:a16="http://schemas.microsoft.com/office/drawing/2014/main" id="{A48165FE-5802-8AE1-07A1-71D6401818F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19" name="Group 20818">
              <a:extLst>
                <a:ext uri="{FF2B5EF4-FFF2-40B4-BE49-F238E27FC236}">
                  <a16:creationId xmlns:a16="http://schemas.microsoft.com/office/drawing/2014/main" id="{73BB8A74-FA1A-38E8-0CDF-81DE04315DC0}"/>
                </a:ext>
              </a:extLst>
            </p:cNvPr>
            <p:cNvGrpSpPr>
              <a:grpSpLocks/>
            </p:cNvGrpSpPr>
            <p:nvPr/>
          </p:nvGrpSpPr>
          <p:grpSpPr>
            <a:xfrm>
              <a:off x="1563525" y="3139913"/>
              <a:ext cx="100800" cy="221400"/>
              <a:chOff x="592863" y="4927613"/>
              <a:chExt cx="283148" cy="295200"/>
            </a:xfrm>
          </p:grpSpPr>
          <p:pic>
            <p:nvPicPr>
              <p:cNvPr id="20844" name="Google Shape;699;p26">
                <a:extLst>
                  <a:ext uri="{FF2B5EF4-FFF2-40B4-BE49-F238E27FC236}">
                    <a16:creationId xmlns:a16="http://schemas.microsoft.com/office/drawing/2014/main" id="{C7F56E66-327E-1265-2D26-2C1A93D011F4}"/>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45" name="Oval 20844">
                <a:extLst>
                  <a:ext uri="{FF2B5EF4-FFF2-40B4-BE49-F238E27FC236}">
                    <a16:creationId xmlns:a16="http://schemas.microsoft.com/office/drawing/2014/main" id="{15C2288C-FDA9-B4D0-3BD9-52FF38A929BE}"/>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0" name="Group 20819">
              <a:extLst>
                <a:ext uri="{FF2B5EF4-FFF2-40B4-BE49-F238E27FC236}">
                  <a16:creationId xmlns:a16="http://schemas.microsoft.com/office/drawing/2014/main" id="{CB9C82F5-2A29-0B40-436C-3B585D520190}"/>
                </a:ext>
              </a:extLst>
            </p:cNvPr>
            <p:cNvGrpSpPr>
              <a:grpSpLocks/>
            </p:cNvGrpSpPr>
            <p:nvPr/>
          </p:nvGrpSpPr>
          <p:grpSpPr>
            <a:xfrm>
              <a:off x="1663190" y="3139913"/>
              <a:ext cx="100800" cy="221400"/>
              <a:chOff x="592863" y="4927613"/>
              <a:chExt cx="283148" cy="295200"/>
            </a:xfrm>
          </p:grpSpPr>
          <p:pic>
            <p:nvPicPr>
              <p:cNvPr id="20842" name="Google Shape;699;p26">
                <a:extLst>
                  <a:ext uri="{FF2B5EF4-FFF2-40B4-BE49-F238E27FC236}">
                    <a16:creationId xmlns:a16="http://schemas.microsoft.com/office/drawing/2014/main" id="{9DA26634-930D-7285-A6B0-542424D59371}"/>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43" name="Oval 20842">
                <a:extLst>
                  <a:ext uri="{FF2B5EF4-FFF2-40B4-BE49-F238E27FC236}">
                    <a16:creationId xmlns:a16="http://schemas.microsoft.com/office/drawing/2014/main" id="{0E5D36FF-7B2C-E047-F123-B4A681C1B93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1" name="Group 20820">
              <a:extLst>
                <a:ext uri="{FF2B5EF4-FFF2-40B4-BE49-F238E27FC236}">
                  <a16:creationId xmlns:a16="http://schemas.microsoft.com/office/drawing/2014/main" id="{69023369-2447-0D37-7114-B24E0F84972E}"/>
                </a:ext>
              </a:extLst>
            </p:cNvPr>
            <p:cNvGrpSpPr>
              <a:grpSpLocks/>
            </p:cNvGrpSpPr>
            <p:nvPr/>
          </p:nvGrpSpPr>
          <p:grpSpPr>
            <a:xfrm>
              <a:off x="1762855" y="3139913"/>
              <a:ext cx="100800" cy="221400"/>
              <a:chOff x="592863" y="4927613"/>
              <a:chExt cx="283148" cy="295200"/>
            </a:xfrm>
          </p:grpSpPr>
          <p:pic>
            <p:nvPicPr>
              <p:cNvPr id="20840" name="Google Shape;699;p26">
                <a:extLst>
                  <a:ext uri="{FF2B5EF4-FFF2-40B4-BE49-F238E27FC236}">
                    <a16:creationId xmlns:a16="http://schemas.microsoft.com/office/drawing/2014/main" id="{704D97A1-8720-3600-029C-DD328C58592A}"/>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41" name="Oval 20840">
                <a:extLst>
                  <a:ext uri="{FF2B5EF4-FFF2-40B4-BE49-F238E27FC236}">
                    <a16:creationId xmlns:a16="http://schemas.microsoft.com/office/drawing/2014/main" id="{AC687A4D-E3E1-8695-466D-700094AA992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2" name="Group 20821">
              <a:extLst>
                <a:ext uri="{FF2B5EF4-FFF2-40B4-BE49-F238E27FC236}">
                  <a16:creationId xmlns:a16="http://schemas.microsoft.com/office/drawing/2014/main" id="{7DE2ADBD-3E68-6A88-96BA-E6F9A397623A}"/>
                </a:ext>
              </a:extLst>
            </p:cNvPr>
            <p:cNvGrpSpPr>
              <a:grpSpLocks/>
            </p:cNvGrpSpPr>
            <p:nvPr/>
          </p:nvGrpSpPr>
          <p:grpSpPr>
            <a:xfrm>
              <a:off x="1862520" y="3139913"/>
              <a:ext cx="100800" cy="221400"/>
              <a:chOff x="592863" y="4927613"/>
              <a:chExt cx="283148" cy="295200"/>
            </a:xfrm>
          </p:grpSpPr>
          <p:pic>
            <p:nvPicPr>
              <p:cNvPr id="20838" name="Google Shape;699;p26">
                <a:extLst>
                  <a:ext uri="{FF2B5EF4-FFF2-40B4-BE49-F238E27FC236}">
                    <a16:creationId xmlns:a16="http://schemas.microsoft.com/office/drawing/2014/main" id="{1493E839-7761-DC3E-A36A-705C5EC745A6}"/>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39" name="Oval 20838">
                <a:extLst>
                  <a:ext uri="{FF2B5EF4-FFF2-40B4-BE49-F238E27FC236}">
                    <a16:creationId xmlns:a16="http://schemas.microsoft.com/office/drawing/2014/main" id="{7296D5BB-9BA1-6CD7-17D1-266AF3CC488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3" name="Group 20822">
              <a:extLst>
                <a:ext uri="{FF2B5EF4-FFF2-40B4-BE49-F238E27FC236}">
                  <a16:creationId xmlns:a16="http://schemas.microsoft.com/office/drawing/2014/main" id="{C126BE8A-76AD-A326-2074-8882B3241362}"/>
                </a:ext>
              </a:extLst>
            </p:cNvPr>
            <p:cNvGrpSpPr>
              <a:grpSpLocks/>
            </p:cNvGrpSpPr>
            <p:nvPr/>
          </p:nvGrpSpPr>
          <p:grpSpPr>
            <a:xfrm>
              <a:off x="1962185" y="3139913"/>
              <a:ext cx="100800" cy="221400"/>
              <a:chOff x="592863" y="4927613"/>
              <a:chExt cx="283148" cy="295200"/>
            </a:xfrm>
          </p:grpSpPr>
          <p:pic>
            <p:nvPicPr>
              <p:cNvPr id="20836" name="Google Shape;699;p26">
                <a:extLst>
                  <a:ext uri="{FF2B5EF4-FFF2-40B4-BE49-F238E27FC236}">
                    <a16:creationId xmlns:a16="http://schemas.microsoft.com/office/drawing/2014/main" id="{C08F9803-9E17-8142-CD6A-B3C20C19B73E}"/>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37" name="Oval 20836">
                <a:extLst>
                  <a:ext uri="{FF2B5EF4-FFF2-40B4-BE49-F238E27FC236}">
                    <a16:creationId xmlns:a16="http://schemas.microsoft.com/office/drawing/2014/main" id="{8CC31C8D-C8D8-A809-B326-B825662784E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4" name="Group 20823">
              <a:extLst>
                <a:ext uri="{FF2B5EF4-FFF2-40B4-BE49-F238E27FC236}">
                  <a16:creationId xmlns:a16="http://schemas.microsoft.com/office/drawing/2014/main" id="{020D7769-E2D9-3C71-81FA-8EE82DBC6095}"/>
                </a:ext>
              </a:extLst>
            </p:cNvPr>
            <p:cNvGrpSpPr>
              <a:grpSpLocks/>
            </p:cNvGrpSpPr>
            <p:nvPr/>
          </p:nvGrpSpPr>
          <p:grpSpPr>
            <a:xfrm>
              <a:off x="2061850" y="3139913"/>
              <a:ext cx="100800" cy="221400"/>
              <a:chOff x="592863" y="4927613"/>
              <a:chExt cx="283148" cy="295200"/>
            </a:xfrm>
          </p:grpSpPr>
          <p:pic>
            <p:nvPicPr>
              <p:cNvPr id="20834" name="Google Shape;699;p26">
                <a:extLst>
                  <a:ext uri="{FF2B5EF4-FFF2-40B4-BE49-F238E27FC236}">
                    <a16:creationId xmlns:a16="http://schemas.microsoft.com/office/drawing/2014/main" id="{3EAD5246-9048-E0FD-65B0-D765FCE682F2}"/>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35" name="Oval 20834">
                <a:extLst>
                  <a:ext uri="{FF2B5EF4-FFF2-40B4-BE49-F238E27FC236}">
                    <a16:creationId xmlns:a16="http://schemas.microsoft.com/office/drawing/2014/main" id="{F8437891-A167-D092-47AC-4A4BA289439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5" name="Group 20824">
              <a:extLst>
                <a:ext uri="{FF2B5EF4-FFF2-40B4-BE49-F238E27FC236}">
                  <a16:creationId xmlns:a16="http://schemas.microsoft.com/office/drawing/2014/main" id="{2E3AA5DE-DF09-4EBA-5BDF-5005852F22C3}"/>
                </a:ext>
              </a:extLst>
            </p:cNvPr>
            <p:cNvGrpSpPr>
              <a:grpSpLocks/>
            </p:cNvGrpSpPr>
            <p:nvPr/>
          </p:nvGrpSpPr>
          <p:grpSpPr>
            <a:xfrm>
              <a:off x="2161515" y="3139913"/>
              <a:ext cx="100800" cy="221400"/>
              <a:chOff x="592863" y="4927613"/>
              <a:chExt cx="283148" cy="295200"/>
            </a:xfrm>
          </p:grpSpPr>
          <p:pic>
            <p:nvPicPr>
              <p:cNvPr id="20832" name="Google Shape;699;p26">
                <a:extLst>
                  <a:ext uri="{FF2B5EF4-FFF2-40B4-BE49-F238E27FC236}">
                    <a16:creationId xmlns:a16="http://schemas.microsoft.com/office/drawing/2014/main" id="{18FEE586-407A-1FA1-B136-4EC5E0FEE1D8}"/>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33" name="Oval 20832">
                <a:extLst>
                  <a:ext uri="{FF2B5EF4-FFF2-40B4-BE49-F238E27FC236}">
                    <a16:creationId xmlns:a16="http://schemas.microsoft.com/office/drawing/2014/main" id="{87C36236-93D1-D2FA-D9E5-EE5C797D663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6" name="Group 20825">
              <a:extLst>
                <a:ext uri="{FF2B5EF4-FFF2-40B4-BE49-F238E27FC236}">
                  <a16:creationId xmlns:a16="http://schemas.microsoft.com/office/drawing/2014/main" id="{A75CA0B8-23FF-1A38-8885-EC8347C93DB5}"/>
                </a:ext>
              </a:extLst>
            </p:cNvPr>
            <p:cNvGrpSpPr>
              <a:grpSpLocks/>
            </p:cNvGrpSpPr>
            <p:nvPr/>
          </p:nvGrpSpPr>
          <p:grpSpPr>
            <a:xfrm>
              <a:off x="2261180" y="3139913"/>
              <a:ext cx="100800" cy="221400"/>
              <a:chOff x="592863" y="4927613"/>
              <a:chExt cx="283148" cy="295200"/>
            </a:xfrm>
          </p:grpSpPr>
          <p:pic>
            <p:nvPicPr>
              <p:cNvPr id="20830" name="Google Shape;699;p26">
                <a:extLst>
                  <a:ext uri="{FF2B5EF4-FFF2-40B4-BE49-F238E27FC236}">
                    <a16:creationId xmlns:a16="http://schemas.microsoft.com/office/drawing/2014/main" id="{B423D6AD-39C9-FAD3-6D28-BC74D73E75B6}"/>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31" name="Oval 20830">
                <a:extLst>
                  <a:ext uri="{FF2B5EF4-FFF2-40B4-BE49-F238E27FC236}">
                    <a16:creationId xmlns:a16="http://schemas.microsoft.com/office/drawing/2014/main" id="{48EF019A-6F47-B3EB-5736-765F260D5B7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27" name="Group 20826">
              <a:extLst>
                <a:ext uri="{FF2B5EF4-FFF2-40B4-BE49-F238E27FC236}">
                  <a16:creationId xmlns:a16="http://schemas.microsoft.com/office/drawing/2014/main" id="{4CE1EA19-BDB5-2C91-C01E-E60C22A60DF9}"/>
                </a:ext>
              </a:extLst>
            </p:cNvPr>
            <p:cNvGrpSpPr>
              <a:grpSpLocks/>
            </p:cNvGrpSpPr>
            <p:nvPr/>
          </p:nvGrpSpPr>
          <p:grpSpPr>
            <a:xfrm>
              <a:off x="2360843" y="3139913"/>
              <a:ext cx="100800" cy="221400"/>
              <a:chOff x="592863" y="4927613"/>
              <a:chExt cx="283148" cy="295200"/>
            </a:xfrm>
          </p:grpSpPr>
          <p:pic>
            <p:nvPicPr>
              <p:cNvPr id="20828" name="Google Shape;699;p26">
                <a:extLst>
                  <a:ext uri="{FF2B5EF4-FFF2-40B4-BE49-F238E27FC236}">
                    <a16:creationId xmlns:a16="http://schemas.microsoft.com/office/drawing/2014/main" id="{2B3BAF0D-3259-721D-8CC3-4D855A353E9E}"/>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0829" name="Oval 20828">
                <a:extLst>
                  <a:ext uri="{FF2B5EF4-FFF2-40B4-BE49-F238E27FC236}">
                    <a16:creationId xmlns:a16="http://schemas.microsoft.com/office/drawing/2014/main" id="{C42E13B8-7B1C-48A8-9F80-46383C527FD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 name="TextBox 1">
            <a:extLst>
              <a:ext uri="{FF2B5EF4-FFF2-40B4-BE49-F238E27FC236}">
                <a16:creationId xmlns:a16="http://schemas.microsoft.com/office/drawing/2014/main" id="{EE969CA9-EA8F-03EA-CEEA-1A781ED0BFD1}"/>
              </a:ext>
            </a:extLst>
          </p:cNvPr>
          <p:cNvSpPr txBox="1"/>
          <p:nvPr/>
        </p:nvSpPr>
        <p:spPr>
          <a:xfrm>
            <a:off x="11256817" y="1249382"/>
            <a:ext cx="667987" cy="2123658"/>
          </a:xfrm>
          <a:prstGeom prst="rect">
            <a:avLst/>
          </a:prstGeom>
          <a:solidFill>
            <a:schemeClr val="accent1">
              <a:lumMod val="60000"/>
              <a:lumOff val="4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solidFill>
                  <a:srgbClr val="0070C0"/>
                </a:solidFill>
                <a:latin typeface="Sassoon Primary"/>
                <a:ea typeface="Calibri"/>
                <a:cs typeface="Calibri"/>
              </a:rPr>
              <a:t>B</a:t>
            </a:r>
            <a:r>
              <a:rPr lang="en-GB" sz="4400">
                <a:latin typeface="Sassoon Primary"/>
                <a:ea typeface="Calibri"/>
                <a:cs typeface="Calibri"/>
              </a:rPr>
              <a:t>/</a:t>
            </a:r>
            <a:r>
              <a:rPr lang="en-GB" sz="4400">
                <a:solidFill>
                  <a:srgbClr val="00B050"/>
                </a:solidFill>
                <a:latin typeface="Sassoon Primary"/>
                <a:ea typeface="Calibri"/>
                <a:cs typeface="Calibri"/>
              </a:rPr>
              <a:t>G</a:t>
            </a:r>
            <a:endParaRPr lang="en-GB" sz="4400">
              <a:solidFill>
                <a:srgbClr val="00B050"/>
              </a:solidFill>
              <a:latin typeface="Sassoon Primary"/>
            </a:endParaRPr>
          </a:p>
        </p:txBody>
      </p:sp>
    </p:spTree>
    <p:extLst>
      <p:ext uri="{BB962C8B-B14F-4D97-AF65-F5344CB8AC3E}">
        <p14:creationId xmlns:p14="http://schemas.microsoft.com/office/powerpoint/2010/main" val="888944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else could we represent this equation?</a:t>
            </a:r>
          </a:p>
        </p:txBody>
      </p:sp>
      <p:sp>
        <p:nvSpPr>
          <p:cNvPr id="5" name="Rectangle 4"/>
          <p:cNvSpPr/>
          <p:nvPr/>
        </p:nvSpPr>
        <p:spPr>
          <a:xfrm>
            <a:off x="4283059" y="1365074"/>
            <a:ext cx="2507418" cy="523220"/>
          </a:xfrm>
          <a:prstGeom prst="rect">
            <a:avLst/>
          </a:prstGeom>
        </p:spPr>
        <p:txBody>
          <a:bodyPr wrap="none">
            <a:spAutoFit/>
          </a:bodyPr>
          <a:lstStyle/>
          <a:p>
            <a:pPr lvl="0"/>
            <a:r>
              <a:rPr lang="en-GB" sz="2800" b="0">
                <a:solidFill>
                  <a:srgbClr val="000000"/>
                </a:solidFill>
                <a:latin typeface="Cambria Math" panose="02040503050406030204" pitchFamily="18" charset="0"/>
                <a:ea typeface="Cambria Math" panose="02040503050406030204" pitchFamily="18" charset="0"/>
              </a:rPr>
              <a:t>______ = 46 + 7 </a:t>
            </a:r>
            <a:endParaRPr lang="en-GB" sz="2800">
              <a:solidFill>
                <a:srgbClr val="000000"/>
              </a:solidFill>
              <a:latin typeface="Cambria Math" panose="02040503050406030204" pitchFamily="18" charset="0"/>
              <a:ea typeface="Cambria Math" panose="02040503050406030204" pitchFamily="18" charset="0"/>
            </a:endParaRPr>
          </a:p>
        </p:txBody>
      </p:sp>
      <p:grpSp>
        <p:nvGrpSpPr>
          <p:cNvPr id="3" name="Group 2">
            <a:extLst>
              <a:ext uri="{FF2B5EF4-FFF2-40B4-BE49-F238E27FC236}">
                <a16:creationId xmlns:a16="http://schemas.microsoft.com/office/drawing/2014/main" id="{B110DED2-58E0-2219-DD27-DB22C3AB5B90}"/>
              </a:ext>
            </a:extLst>
          </p:cNvPr>
          <p:cNvGrpSpPr/>
          <p:nvPr/>
        </p:nvGrpSpPr>
        <p:grpSpPr>
          <a:xfrm>
            <a:off x="420207" y="2533470"/>
            <a:ext cx="6692974" cy="3912781"/>
            <a:chOff x="2390297" y="2753772"/>
            <a:chExt cx="3460929" cy="2403862"/>
          </a:xfrm>
        </p:grpSpPr>
        <p:cxnSp>
          <p:nvCxnSpPr>
            <p:cNvPr id="4" name="Straight Connector 3">
              <a:extLst>
                <a:ext uri="{FF2B5EF4-FFF2-40B4-BE49-F238E27FC236}">
                  <a16:creationId xmlns:a16="http://schemas.microsoft.com/office/drawing/2014/main" id="{DA7A1BDF-1E63-DC76-70BE-AC04D134A4DD}"/>
                </a:ext>
              </a:extLst>
            </p:cNvPr>
            <p:cNvCxnSpPr>
              <a:cxnSpLocks/>
              <a:stCxn id="11" idx="3"/>
              <a:endCxn id="8"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6E35F08-4316-8BE2-C783-C50026AE1F6B}"/>
                </a:ext>
              </a:extLst>
            </p:cNvPr>
            <p:cNvCxnSpPr>
              <a:cxnSpLocks/>
              <a:stCxn id="11" idx="3"/>
              <a:endCxn id="10"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Google Shape;1039;p34">
              <a:extLst>
                <a:ext uri="{FF2B5EF4-FFF2-40B4-BE49-F238E27FC236}">
                  <a16:creationId xmlns:a16="http://schemas.microsoft.com/office/drawing/2014/main" id="{43AC4C37-697D-EC84-3CFB-D40E1E30C019}"/>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0" name="Google Shape;1039;p34">
              <a:extLst>
                <a:ext uri="{FF2B5EF4-FFF2-40B4-BE49-F238E27FC236}">
                  <a16:creationId xmlns:a16="http://schemas.microsoft.com/office/drawing/2014/main" id="{7FEAFAE5-968F-04A3-F36D-A78493140638}"/>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1" name="Google Shape;1039;p34">
              <a:extLst>
                <a:ext uri="{FF2B5EF4-FFF2-40B4-BE49-F238E27FC236}">
                  <a16:creationId xmlns:a16="http://schemas.microsoft.com/office/drawing/2014/main" id="{7E807CC2-29F1-0632-DCF8-27AF864934EC}"/>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12" name="Cube 11">
            <a:extLst>
              <a:ext uri="{FF2B5EF4-FFF2-40B4-BE49-F238E27FC236}">
                <a16:creationId xmlns:a16="http://schemas.microsoft.com/office/drawing/2014/main" id="{3FA3816D-E84E-85C4-DACC-2F531FD3CD98}"/>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8B5F3133-4516-E47C-CABF-991926F20858}"/>
              </a:ext>
            </a:extLst>
          </p:cNvPr>
          <p:cNvGrpSpPr>
            <a:grpSpLocks noChangeAspect="1"/>
          </p:cNvGrpSpPr>
          <p:nvPr/>
        </p:nvGrpSpPr>
        <p:grpSpPr>
          <a:xfrm>
            <a:off x="8222794" y="3686587"/>
            <a:ext cx="177588" cy="1367750"/>
            <a:chOff x="-1495168" y="5753968"/>
            <a:chExt cx="152618" cy="1175435"/>
          </a:xfrm>
        </p:grpSpPr>
        <p:sp>
          <p:nvSpPr>
            <p:cNvPr id="14" name="Cube 13">
              <a:extLst>
                <a:ext uri="{FF2B5EF4-FFF2-40B4-BE49-F238E27FC236}">
                  <a16:creationId xmlns:a16="http://schemas.microsoft.com/office/drawing/2014/main" id="{A01C0CEA-C976-4CF3-46F3-22DD8169A982}"/>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be 17">
              <a:extLst>
                <a:ext uri="{FF2B5EF4-FFF2-40B4-BE49-F238E27FC236}">
                  <a16:creationId xmlns:a16="http://schemas.microsoft.com/office/drawing/2014/main" id="{60E77B34-04D2-F10A-24B9-9F2AB62A66C7}"/>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ube 18">
              <a:extLst>
                <a:ext uri="{FF2B5EF4-FFF2-40B4-BE49-F238E27FC236}">
                  <a16:creationId xmlns:a16="http://schemas.microsoft.com/office/drawing/2014/main" id="{FFD565BD-CA29-9778-7DD5-2B14025102CD}"/>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ube 19">
              <a:extLst>
                <a:ext uri="{FF2B5EF4-FFF2-40B4-BE49-F238E27FC236}">
                  <a16:creationId xmlns:a16="http://schemas.microsoft.com/office/drawing/2014/main" id="{1CDC23D1-BB44-703A-3201-FA5570F68DEC}"/>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be 20">
              <a:extLst>
                <a:ext uri="{FF2B5EF4-FFF2-40B4-BE49-F238E27FC236}">
                  <a16:creationId xmlns:a16="http://schemas.microsoft.com/office/drawing/2014/main" id="{4F095DF8-4B96-4618-AE9E-7EE14766E13B}"/>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ube 21">
              <a:extLst>
                <a:ext uri="{FF2B5EF4-FFF2-40B4-BE49-F238E27FC236}">
                  <a16:creationId xmlns:a16="http://schemas.microsoft.com/office/drawing/2014/main" id="{838BAE6D-3D57-9E60-C3C3-0C7CE4E61820}"/>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ube 22">
              <a:extLst>
                <a:ext uri="{FF2B5EF4-FFF2-40B4-BE49-F238E27FC236}">
                  <a16:creationId xmlns:a16="http://schemas.microsoft.com/office/drawing/2014/main" id="{C7742029-9BC5-BC85-0E44-38824B2B1AFC}"/>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ube 23">
              <a:extLst>
                <a:ext uri="{FF2B5EF4-FFF2-40B4-BE49-F238E27FC236}">
                  <a16:creationId xmlns:a16="http://schemas.microsoft.com/office/drawing/2014/main" id="{E7B7E308-AA1D-8087-114D-0DEFDFAAB088}"/>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be 24">
              <a:extLst>
                <a:ext uri="{FF2B5EF4-FFF2-40B4-BE49-F238E27FC236}">
                  <a16:creationId xmlns:a16="http://schemas.microsoft.com/office/drawing/2014/main" id="{13931980-50C3-F514-A714-EB3D58047A10}"/>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ube 25">
              <a:extLst>
                <a:ext uri="{FF2B5EF4-FFF2-40B4-BE49-F238E27FC236}">
                  <a16:creationId xmlns:a16="http://schemas.microsoft.com/office/drawing/2014/main" id="{695E30B8-CA2F-DE18-DB0E-08D6C2E8E230}"/>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24855807-5FD8-AA1D-B027-DB9C8AC254AE}"/>
              </a:ext>
            </a:extLst>
          </p:cNvPr>
          <p:cNvGrpSpPr>
            <a:grpSpLocks noChangeAspect="1"/>
          </p:cNvGrpSpPr>
          <p:nvPr/>
        </p:nvGrpSpPr>
        <p:grpSpPr>
          <a:xfrm>
            <a:off x="8222794" y="3686587"/>
            <a:ext cx="177588" cy="1367750"/>
            <a:chOff x="-1495168" y="5753968"/>
            <a:chExt cx="152618" cy="1175435"/>
          </a:xfrm>
        </p:grpSpPr>
        <p:sp>
          <p:nvSpPr>
            <p:cNvPr id="28" name="Cube 27">
              <a:extLst>
                <a:ext uri="{FF2B5EF4-FFF2-40B4-BE49-F238E27FC236}">
                  <a16:creationId xmlns:a16="http://schemas.microsoft.com/office/drawing/2014/main" id="{2A018F9A-4D17-3BC1-A6C5-ABB7765DEA1B}"/>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be 32">
              <a:extLst>
                <a:ext uri="{FF2B5EF4-FFF2-40B4-BE49-F238E27FC236}">
                  <a16:creationId xmlns:a16="http://schemas.microsoft.com/office/drawing/2014/main" id="{0CB73C14-9364-5860-8CAF-8941DC7FE16B}"/>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be 33">
              <a:extLst>
                <a:ext uri="{FF2B5EF4-FFF2-40B4-BE49-F238E27FC236}">
                  <a16:creationId xmlns:a16="http://schemas.microsoft.com/office/drawing/2014/main" id="{82545276-11C3-32D0-1A17-67E0165F862D}"/>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ube 46">
              <a:extLst>
                <a:ext uri="{FF2B5EF4-FFF2-40B4-BE49-F238E27FC236}">
                  <a16:creationId xmlns:a16="http://schemas.microsoft.com/office/drawing/2014/main" id="{7312EE34-171F-C46C-9B2D-2D9567B1ACF0}"/>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ube 47">
              <a:extLst>
                <a:ext uri="{FF2B5EF4-FFF2-40B4-BE49-F238E27FC236}">
                  <a16:creationId xmlns:a16="http://schemas.microsoft.com/office/drawing/2014/main" id="{1DEB4038-584D-CE4B-EAC0-B7D778E4CDD0}"/>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Cube 48">
              <a:extLst>
                <a:ext uri="{FF2B5EF4-FFF2-40B4-BE49-F238E27FC236}">
                  <a16:creationId xmlns:a16="http://schemas.microsoft.com/office/drawing/2014/main" id="{A17746B7-5957-5918-9BEF-D2F97B7C137C}"/>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ube 49">
              <a:extLst>
                <a:ext uri="{FF2B5EF4-FFF2-40B4-BE49-F238E27FC236}">
                  <a16:creationId xmlns:a16="http://schemas.microsoft.com/office/drawing/2014/main" id="{235D007D-3F8E-952F-0DB4-D4D4024C9787}"/>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Cube 50">
              <a:extLst>
                <a:ext uri="{FF2B5EF4-FFF2-40B4-BE49-F238E27FC236}">
                  <a16:creationId xmlns:a16="http://schemas.microsoft.com/office/drawing/2014/main" id="{5C317638-4A9F-E41C-B347-7B6C84058748}"/>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ube 51">
              <a:extLst>
                <a:ext uri="{FF2B5EF4-FFF2-40B4-BE49-F238E27FC236}">
                  <a16:creationId xmlns:a16="http://schemas.microsoft.com/office/drawing/2014/main" id="{61809649-A82A-491B-42F6-25054455077E}"/>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ube 52">
              <a:extLst>
                <a:ext uri="{FF2B5EF4-FFF2-40B4-BE49-F238E27FC236}">
                  <a16:creationId xmlns:a16="http://schemas.microsoft.com/office/drawing/2014/main" id="{AD3F7C8D-846A-A410-E178-5C48922779F7}"/>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824B6359-05F2-8338-7EE2-1E8F964F08F4}"/>
              </a:ext>
            </a:extLst>
          </p:cNvPr>
          <p:cNvGrpSpPr>
            <a:grpSpLocks noChangeAspect="1"/>
          </p:cNvGrpSpPr>
          <p:nvPr/>
        </p:nvGrpSpPr>
        <p:grpSpPr>
          <a:xfrm>
            <a:off x="8222794" y="3686587"/>
            <a:ext cx="177588" cy="1367750"/>
            <a:chOff x="-1495168" y="5753968"/>
            <a:chExt cx="152618" cy="1175435"/>
          </a:xfrm>
        </p:grpSpPr>
        <p:sp>
          <p:nvSpPr>
            <p:cNvPr id="55" name="Cube 54">
              <a:extLst>
                <a:ext uri="{FF2B5EF4-FFF2-40B4-BE49-F238E27FC236}">
                  <a16:creationId xmlns:a16="http://schemas.microsoft.com/office/drawing/2014/main" id="{1D1A80FB-2543-9C5F-5546-C91E52DE6D6A}"/>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Cube 55">
              <a:extLst>
                <a:ext uri="{FF2B5EF4-FFF2-40B4-BE49-F238E27FC236}">
                  <a16:creationId xmlns:a16="http://schemas.microsoft.com/office/drawing/2014/main" id="{D8AC80B6-497F-10CA-3B20-7E7F99563634}"/>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Cube 56">
              <a:extLst>
                <a:ext uri="{FF2B5EF4-FFF2-40B4-BE49-F238E27FC236}">
                  <a16:creationId xmlns:a16="http://schemas.microsoft.com/office/drawing/2014/main" id="{97FD6E23-D5D6-CAB9-5B85-93EDDAFF59E3}"/>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Cube 57">
              <a:extLst>
                <a:ext uri="{FF2B5EF4-FFF2-40B4-BE49-F238E27FC236}">
                  <a16:creationId xmlns:a16="http://schemas.microsoft.com/office/drawing/2014/main" id="{3B8F4B1D-AB03-B648-395C-9DE0BFC5D7F6}"/>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Cube 58">
              <a:extLst>
                <a:ext uri="{FF2B5EF4-FFF2-40B4-BE49-F238E27FC236}">
                  <a16:creationId xmlns:a16="http://schemas.microsoft.com/office/drawing/2014/main" id="{82B3DA34-D19D-E4E2-59E7-BA68B533B2E0}"/>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Cube 59">
              <a:extLst>
                <a:ext uri="{FF2B5EF4-FFF2-40B4-BE49-F238E27FC236}">
                  <a16:creationId xmlns:a16="http://schemas.microsoft.com/office/drawing/2014/main" id="{B9CC76AE-E8C5-E038-D326-A45105F4BDF0}"/>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Cube 60">
              <a:extLst>
                <a:ext uri="{FF2B5EF4-FFF2-40B4-BE49-F238E27FC236}">
                  <a16:creationId xmlns:a16="http://schemas.microsoft.com/office/drawing/2014/main" id="{A8FD9B4C-51E9-0415-B58B-70AD4A77E22B}"/>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Cube 61">
              <a:extLst>
                <a:ext uri="{FF2B5EF4-FFF2-40B4-BE49-F238E27FC236}">
                  <a16:creationId xmlns:a16="http://schemas.microsoft.com/office/drawing/2014/main" id="{0AB48E91-2374-A929-1071-83A8FFC2291B}"/>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Cube 62">
              <a:extLst>
                <a:ext uri="{FF2B5EF4-FFF2-40B4-BE49-F238E27FC236}">
                  <a16:creationId xmlns:a16="http://schemas.microsoft.com/office/drawing/2014/main" id="{4CF330F1-AE6E-3D32-74F7-9D0A24683082}"/>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Cube 63">
              <a:extLst>
                <a:ext uri="{FF2B5EF4-FFF2-40B4-BE49-F238E27FC236}">
                  <a16:creationId xmlns:a16="http://schemas.microsoft.com/office/drawing/2014/main" id="{1F850E43-F2A6-6496-4466-FBEC6A79E4F4}"/>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 name="Group 64">
            <a:extLst>
              <a:ext uri="{FF2B5EF4-FFF2-40B4-BE49-F238E27FC236}">
                <a16:creationId xmlns:a16="http://schemas.microsoft.com/office/drawing/2014/main" id="{7CC79268-5E76-1F60-DD73-B7C38C21A72F}"/>
              </a:ext>
            </a:extLst>
          </p:cNvPr>
          <p:cNvGrpSpPr>
            <a:grpSpLocks noChangeAspect="1"/>
          </p:cNvGrpSpPr>
          <p:nvPr/>
        </p:nvGrpSpPr>
        <p:grpSpPr>
          <a:xfrm>
            <a:off x="8222794" y="3686587"/>
            <a:ext cx="177588" cy="1367750"/>
            <a:chOff x="-1495168" y="5753968"/>
            <a:chExt cx="152618" cy="1175435"/>
          </a:xfrm>
        </p:grpSpPr>
        <p:sp>
          <p:nvSpPr>
            <p:cNvPr id="66" name="Cube 65">
              <a:extLst>
                <a:ext uri="{FF2B5EF4-FFF2-40B4-BE49-F238E27FC236}">
                  <a16:creationId xmlns:a16="http://schemas.microsoft.com/office/drawing/2014/main" id="{D5362A75-4FF0-6170-3CB0-6395386EE150}"/>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Cube 66">
              <a:extLst>
                <a:ext uri="{FF2B5EF4-FFF2-40B4-BE49-F238E27FC236}">
                  <a16:creationId xmlns:a16="http://schemas.microsoft.com/office/drawing/2014/main" id="{BC4BC0F0-900B-1EF1-33FB-8ADD80BA8784}"/>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Cube 67">
              <a:extLst>
                <a:ext uri="{FF2B5EF4-FFF2-40B4-BE49-F238E27FC236}">
                  <a16:creationId xmlns:a16="http://schemas.microsoft.com/office/drawing/2014/main" id="{9FDEECED-C1FC-1752-724B-0C52BB19EFD0}"/>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ube 68">
              <a:extLst>
                <a:ext uri="{FF2B5EF4-FFF2-40B4-BE49-F238E27FC236}">
                  <a16:creationId xmlns:a16="http://schemas.microsoft.com/office/drawing/2014/main" id="{C3529B6B-2387-B010-E2A4-CFCE89C28296}"/>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Cube 69">
              <a:extLst>
                <a:ext uri="{FF2B5EF4-FFF2-40B4-BE49-F238E27FC236}">
                  <a16:creationId xmlns:a16="http://schemas.microsoft.com/office/drawing/2014/main" id="{8AFECB31-D0C6-7279-D1B4-91AB4D77336C}"/>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Cube 70">
              <a:extLst>
                <a:ext uri="{FF2B5EF4-FFF2-40B4-BE49-F238E27FC236}">
                  <a16:creationId xmlns:a16="http://schemas.microsoft.com/office/drawing/2014/main" id="{FF767631-FC73-898B-042E-506FE4D59977}"/>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Cube 71">
              <a:extLst>
                <a:ext uri="{FF2B5EF4-FFF2-40B4-BE49-F238E27FC236}">
                  <a16:creationId xmlns:a16="http://schemas.microsoft.com/office/drawing/2014/main" id="{7DE12D2F-2442-AC86-C305-AB6C65BB7F86}"/>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Cube 72">
              <a:extLst>
                <a:ext uri="{FF2B5EF4-FFF2-40B4-BE49-F238E27FC236}">
                  <a16:creationId xmlns:a16="http://schemas.microsoft.com/office/drawing/2014/main" id="{3EDB328A-35F3-8AD2-03E3-2CD4CC955E47}"/>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Cube 73">
              <a:extLst>
                <a:ext uri="{FF2B5EF4-FFF2-40B4-BE49-F238E27FC236}">
                  <a16:creationId xmlns:a16="http://schemas.microsoft.com/office/drawing/2014/main" id="{B82DA6D8-ACF6-4842-A0F6-9277A93FC60E}"/>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Cube 74">
              <a:extLst>
                <a:ext uri="{FF2B5EF4-FFF2-40B4-BE49-F238E27FC236}">
                  <a16:creationId xmlns:a16="http://schemas.microsoft.com/office/drawing/2014/main" id="{52D0EFF5-253B-307E-4D98-4445C618385D}"/>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7" name="Cube 86">
            <a:extLst>
              <a:ext uri="{FF2B5EF4-FFF2-40B4-BE49-F238E27FC236}">
                <a16:creationId xmlns:a16="http://schemas.microsoft.com/office/drawing/2014/main" id="{FEEF4FFC-AD3E-4F5B-690C-9294F4A8CC8E}"/>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Cube 87">
            <a:extLst>
              <a:ext uri="{FF2B5EF4-FFF2-40B4-BE49-F238E27FC236}">
                <a16:creationId xmlns:a16="http://schemas.microsoft.com/office/drawing/2014/main" id="{EAECF519-E03F-4757-6198-A9D79F0093EA}"/>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Cube 88">
            <a:extLst>
              <a:ext uri="{FF2B5EF4-FFF2-40B4-BE49-F238E27FC236}">
                <a16:creationId xmlns:a16="http://schemas.microsoft.com/office/drawing/2014/main" id="{38F9E114-CCEF-A5C4-BA21-5D67AE486C6C}"/>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Cube 89">
            <a:extLst>
              <a:ext uri="{FF2B5EF4-FFF2-40B4-BE49-F238E27FC236}">
                <a16:creationId xmlns:a16="http://schemas.microsoft.com/office/drawing/2014/main" id="{98346222-65B2-6FE7-B078-7FE661D754BB}"/>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Cube 90">
            <a:extLst>
              <a:ext uri="{FF2B5EF4-FFF2-40B4-BE49-F238E27FC236}">
                <a16:creationId xmlns:a16="http://schemas.microsoft.com/office/drawing/2014/main" id="{0D293726-744D-205A-BFE8-E9468866FBAF}"/>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Cube 93">
            <a:extLst>
              <a:ext uri="{FF2B5EF4-FFF2-40B4-BE49-F238E27FC236}">
                <a16:creationId xmlns:a16="http://schemas.microsoft.com/office/drawing/2014/main" id="{DE17924B-A8BB-26B0-326C-83FF3C68F466}"/>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5" name="Group 94">
            <a:extLst>
              <a:ext uri="{FF2B5EF4-FFF2-40B4-BE49-F238E27FC236}">
                <a16:creationId xmlns:a16="http://schemas.microsoft.com/office/drawing/2014/main" id="{98514D3D-EED5-F89C-BF67-1BA1D4D79926}"/>
              </a:ext>
            </a:extLst>
          </p:cNvPr>
          <p:cNvGrpSpPr>
            <a:grpSpLocks noChangeAspect="1"/>
          </p:cNvGrpSpPr>
          <p:nvPr/>
        </p:nvGrpSpPr>
        <p:grpSpPr>
          <a:xfrm>
            <a:off x="8222794" y="3686587"/>
            <a:ext cx="177588" cy="1367750"/>
            <a:chOff x="-1495168" y="5753968"/>
            <a:chExt cx="152618" cy="1175435"/>
          </a:xfrm>
        </p:grpSpPr>
        <p:sp>
          <p:nvSpPr>
            <p:cNvPr id="96" name="Cube 95">
              <a:extLst>
                <a:ext uri="{FF2B5EF4-FFF2-40B4-BE49-F238E27FC236}">
                  <a16:creationId xmlns:a16="http://schemas.microsoft.com/office/drawing/2014/main" id="{E1B9DD7E-CDEE-F5DA-7BCA-59999A5D1F61}"/>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Cube 96">
              <a:extLst>
                <a:ext uri="{FF2B5EF4-FFF2-40B4-BE49-F238E27FC236}">
                  <a16:creationId xmlns:a16="http://schemas.microsoft.com/office/drawing/2014/main" id="{68A6E1C9-4F1E-D790-6371-562B9638044A}"/>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Cube 97">
              <a:extLst>
                <a:ext uri="{FF2B5EF4-FFF2-40B4-BE49-F238E27FC236}">
                  <a16:creationId xmlns:a16="http://schemas.microsoft.com/office/drawing/2014/main" id="{E2962602-909D-3B6D-AD1A-E2DB69190C7A}"/>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Cube 98">
              <a:extLst>
                <a:ext uri="{FF2B5EF4-FFF2-40B4-BE49-F238E27FC236}">
                  <a16:creationId xmlns:a16="http://schemas.microsoft.com/office/drawing/2014/main" id="{E83BD0CD-6BBA-1BB4-D23A-AFB437518254}"/>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Cube 99">
              <a:extLst>
                <a:ext uri="{FF2B5EF4-FFF2-40B4-BE49-F238E27FC236}">
                  <a16:creationId xmlns:a16="http://schemas.microsoft.com/office/drawing/2014/main" id="{E940AE47-379F-966C-7873-66C51BA3A154}"/>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ube 100">
              <a:extLst>
                <a:ext uri="{FF2B5EF4-FFF2-40B4-BE49-F238E27FC236}">
                  <a16:creationId xmlns:a16="http://schemas.microsoft.com/office/drawing/2014/main" id="{BC62E985-D121-A91D-4A4B-5F57C614FB01}"/>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Cube 101">
              <a:extLst>
                <a:ext uri="{FF2B5EF4-FFF2-40B4-BE49-F238E27FC236}">
                  <a16:creationId xmlns:a16="http://schemas.microsoft.com/office/drawing/2014/main" id="{193D0164-B521-3A71-6B9A-80F28726C2F9}"/>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Cube 102">
              <a:extLst>
                <a:ext uri="{FF2B5EF4-FFF2-40B4-BE49-F238E27FC236}">
                  <a16:creationId xmlns:a16="http://schemas.microsoft.com/office/drawing/2014/main" id="{5FA98EB1-AF16-1E7B-7BF7-7171BDFA0685}"/>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ube 103">
              <a:extLst>
                <a:ext uri="{FF2B5EF4-FFF2-40B4-BE49-F238E27FC236}">
                  <a16:creationId xmlns:a16="http://schemas.microsoft.com/office/drawing/2014/main" id="{3B5742E3-48D2-326B-A48A-85F0BCC294B6}"/>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Cube 104">
              <a:extLst>
                <a:ext uri="{FF2B5EF4-FFF2-40B4-BE49-F238E27FC236}">
                  <a16:creationId xmlns:a16="http://schemas.microsoft.com/office/drawing/2014/main" id="{5128BF95-6138-2388-C922-DD1395EAFEB0}"/>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6" name="Cube 105">
            <a:extLst>
              <a:ext uri="{FF2B5EF4-FFF2-40B4-BE49-F238E27FC236}">
                <a16:creationId xmlns:a16="http://schemas.microsoft.com/office/drawing/2014/main" id="{F0B9EE44-0A0C-8F66-26C2-2C5DADF5AA5B}"/>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ube 106">
            <a:extLst>
              <a:ext uri="{FF2B5EF4-FFF2-40B4-BE49-F238E27FC236}">
                <a16:creationId xmlns:a16="http://schemas.microsoft.com/office/drawing/2014/main" id="{F74A6619-6517-3BC3-C2C6-646178BCF682}"/>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Cube 107">
            <a:extLst>
              <a:ext uri="{FF2B5EF4-FFF2-40B4-BE49-F238E27FC236}">
                <a16:creationId xmlns:a16="http://schemas.microsoft.com/office/drawing/2014/main" id="{3650D12C-2E8E-7660-2DD9-F3EDE9710A3A}"/>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Cube 108">
            <a:extLst>
              <a:ext uri="{FF2B5EF4-FFF2-40B4-BE49-F238E27FC236}">
                <a16:creationId xmlns:a16="http://schemas.microsoft.com/office/drawing/2014/main" id="{37DF2BEA-5991-298B-FD0C-3D1C6688C5F8}"/>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Cube 109">
            <a:extLst>
              <a:ext uri="{FF2B5EF4-FFF2-40B4-BE49-F238E27FC236}">
                <a16:creationId xmlns:a16="http://schemas.microsoft.com/office/drawing/2014/main" id="{9A3E1FFD-6998-B410-6EA3-F03C18AF2BDB}"/>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Cube 110">
            <a:extLst>
              <a:ext uri="{FF2B5EF4-FFF2-40B4-BE49-F238E27FC236}">
                <a16:creationId xmlns:a16="http://schemas.microsoft.com/office/drawing/2014/main" id="{F10CA095-FFA9-C670-68E2-BA0D019F2121}"/>
              </a:ext>
            </a:extLst>
          </p:cNvPr>
          <p:cNvSpPr>
            <a:spLocks noChangeAspect="1"/>
          </p:cNvSpPr>
          <p:nvPr/>
        </p:nvSpPr>
        <p:spPr>
          <a:xfrm>
            <a:off x="8895247" y="487637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6464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705678" y="-308527"/>
            <a:ext cx="10515600" cy="1325563"/>
          </a:xfrm>
        </p:spPr>
        <p:txBody>
          <a:bodyPr/>
          <a:lstStyle/>
          <a:p>
            <a:r>
              <a:rPr lang="en-US" sz="2200">
                <a:latin typeface="Century Gothic"/>
                <a:cs typeface="Century Gothic"/>
              </a:rPr>
              <a:t>To add ones to a 2-digit number with regrouping</a:t>
            </a:r>
            <a:endParaRPr lang="en-US"/>
          </a:p>
        </p:txBody>
      </p:sp>
      <p:sp>
        <p:nvSpPr>
          <p:cNvPr id="4" name="Text Placeholder 3"/>
          <p:cNvSpPr>
            <a:spLocks noGrp="1"/>
          </p:cNvSpPr>
          <p:nvPr>
            <p:ph type="body" sz="quarter" idx="10"/>
          </p:nvPr>
        </p:nvSpPr>
        <p:spPr>
          <a:xfrm>
            <a:off x="219075" y="954637"/>
            <a:ext cx="3712845" cy="1643527"/>
          </a:xfrm>
        </p:spPr>
        <p:txBody>
          <a:bodyPr vert="horz" lIns="91440" tIns="45720" rIns="91440" bIns="45720" rtlCol="0" anchor="t">
            <a:spAutoFit/>
          </a:bodyPr>
          <a:lstStyle/>
          <a:p>
            <a:pPr>
              <a:spcBef>
                <a:spcPts val="1200"/>
              </a:spcBef>
              <a:spcAft>
                <a:spcPts val="1200"/>
              </a:spcAft>
            </a:pPr>
            <a:r>
              <a:rPr lang="en-GB"/>
              <a:t>Use Dienes on a part-whole model to represent what each child spends.</a:t>
            </a:r>
            <a:endParaRPr lang="en-GB">
              <a:cs typeface="Calibri"/>
            </a:endParaRPr>
          </a:p>
        </p:txBody>
      </p:sp>
      <p:pic>
        <p:nvPicPr>
          <p:cNvPr id="3" name="Picture 2">
            <a:extLst>
              <a:ext uri="{FF2B5EF4-FFF2-40B4-BE49-F238E27FC236}">
                <a16:creationId xmlns:a16="http://schemas.microsoft.com/office/drawing/2014/main" id="{CA80FC39-A3A4-FE3C-150B-B3B61C19C9D5}"/>
              </a:ext>
            </a:extLst>
          </p:cNvPr>
          <p:cNvPicPr>
            <a:picLocks noChangeAspect="1"/>
          </p:cNvPicPr>
          <p:nvPr/>
        </p:nvPicPr>
        <p:blipFill>
          <a:blip r:embed="rId3"/>
          <a:stretch>
            <a:fillRect/>
          </a:stretch>
        </p:blipFill>
        <p:spPr>
          <a:xfrm>
            <a:off x="6094067" y="797509"/>
            <a:ext cx="5994082" cy="5663494"/>
          </a:xfrm>
          <a:prstGeom prst="rect">
            <a:avLst/>
          </a:prstGeom>
        </p:spPr>
      </p:pic>
      <p:pic>
        <p:nvPicPr>
          <p:cNvPr id="2" name="Picture 1">
            <a:extLst>
              <a:ext uri="{FF2B5EF4-FFF2-40B4-BE49-F238E27FC236}">
                <a16:creationId xmlns:a16="http://schemas.microsoft.com/office/drawing/2014/main" id="{085BA020-CD93-4520-4BBD-20A0D0E3FD7A}"/>
              </a:ext>
            </a:extLst>
          </p:cNvPr>
          <p:cNvPicPr>
            <a:picLocks noChangeAspect="1"/>
          </p:cNvPicPr>
          <p:nvPr/>
        </p:nvPicPr>
        <p:blipFill>
          <a:blip r:embed="rId4"/>
          <a:stretch>
            <a:fillRect/>
          </a:stretch>
        </p:blipFill>
        <p:spPr>
          <a:xfrm>
            <a:off x="127966" y="4067796"/>
            <a:ext cx="5840068" cy="2388843"/>
          </a:xfrm>
          <a:prstGeom prst="rect">
            <a:avLst/>
          </a:prstGeom>
        </p:spPr>
      </p:pic>
      <p:sp>
        <p:nvSpPr>
          <p:cNvPr id="5" name="TextBox 4">
            <a:extLst>
              <a:ext uri="{FF2B5EF4-FFF2-40B4-BE49-F238E27FC236}">
                <a16:creationId xmlns:a16="http://schemas.microsoft.com/office/drawing/2014/main" id="{8FBA9262-519E-6122-77DA-A7BD62B3E3B1}"/>
              </a:ext>
            </a:extLst>
          </p:cNvPr>
          <p:cNvSpPr txBox="1"/>
          <p:nvPr/>
        </p:nvSpPr>
        <p:spPr>
          <a:xfrm>
            <a:off x="2504108" y="3694042"/>
            <a:ext cx="17393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u="sng">
                <a:cs typeface="Calibri"/>
              </a:rPr>
              <a:t>RP:</a:t>
            </a:r>
            <a:endParaRPr lang="en-GB"/>
          </a:p>
        </p:txBody>
      </p:sp>
    </p:spTree>
    <p:extLst>
      <p:ext uri="{BB962C8B-B14F-4D97-AF65-F5344CB8AC3E}">
        <p14:creationId xmlns:p14="http://schemas.microsoft.com/office/powerpoint/2010/main" val="1344247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2200">
                <a:latin typeface="Century Gothic"/>
                <a:cs typeface="Century Gothic"/>
              </a:rPr>
              <a:t>To add ones to a 2-digit number with regrouping</a:t>
            </a:r>
            <a:endParaRPr lang="en-US"/>
          </a:p>
        </p:txBody>
      </p:sp>
      <p:sp>
        <p:nvSpPr>
          <p:cNvPr id="5" name="Text Placeholder 4">
            <a:extLst>
              <a:ext uri="{FF2B5EF4-FFF2-40B4-BE49-F238E27FC236}">
                <a16:creationId xmlns:a16="http://schemas.microsoft.com/office/drawing/2014/main" id="{7FE3DFE9-06CC-2BDE-5409-48F7E98F3D25}"/>
              </a:ext>
            </a:extLst>
          </p:cNvPr>
          <p:cNvSpPr>
            <a:spLocks noGrp="1"/>
          </p:cNvSpPr>
          <p:nvPr>
            <p:ph type="body" sz="quarter" idx="10"/>
          </p:nvPr>
        </p:nvSpPr>
        <p:spPr>
          <a:xfrm>
            <a:off x="324920" y="1332890"/>
            <a:ext cx="10606088" cy="523220"/>
          </a:xfrm>
        </p:spPr>
        <p:txBody>
          <a:bodyPr lIns="91440" tIns="45720" rIns="91440" bIns="45720" anchor="t">
            <a:spAutoFit/>
          </a:bodyPr>
          <a:lstStyle/>
          <a:p>
            <a:r>
              <a:rPr lang="en-GB">
                <a:latin typeface="Century Gothic"/>
              </a:rPr>
              <a:t>Challenge: </a:t>
            </a:r>
            <a:endParaRPr lang="en-GB"/>
          </a:p>
        </p:txBody>
      </p:sp>
      <p:pic>
        <p:nvPicPr>
          <p:cNvPr id="2" name="Picture 2" descr="Graphical user interface, diagram&#10;&#10;Description automatically generated">
            <a:extLst>
              <a:ext uri="{FF2B5EF4-FFF2-40B4-BE49-F238E27FC236}">
                <a16:creationId xmlns:a16="http://schemas.microsoft.com/office/drawing/2014/main" id="{204E11DA-5FDC-D87F-F1F7-108EA1C7182B}"/>
              </a:ext>
            </a:extLst>
          </p:cNvPr>
          <p:cNvPicPr>
            <a:picLocks noChangeAspect="1"/>
          </p:cNvPicPr>
          <p:nvPr/>
        </p:nvPicPr>
        <p:blipFill>
          <a:blip r:embed="rId3"/>
          <a:stretch>
            <a:fillRect/>
          </a:stretch>
        </p:blipFill>
        <p:spPr>
          <a:xfrm>
            <a:off x="1448937" y="1944463"/>
            <a:ext cx="7474423" cy="4022699"/>
          </a:xfrm>
          <a:prstGeom prst="rect">
            <a:avLst/>
          </a:prstGeom>
        </p:spPr>
      </p:pic>
    </p:spTree>
    <p:extLst>
      <p:ext uri="{BB962C8B-B14F-4D97-AF65-F5344CB8AC3E}">
        <p14:creationId xmlns:p14="http://schemas.microsoft.com/office/powerpoint/2010/main" val="27950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2200">
                <a:latin typeface="Century Gothic"/>
                <a:cs typeface="Century Gothic"/>
              </a:rPr>
              <a:t>To add ones to a 2-digit number with regrouping</a:t>
            </a:r>
            <a:endParaRPr lang="en-US"/>
          </a:p>
        </p:txBody>
      </p:sp>
      <p:sp>
        <p:nvSpPr>
          <p:cNvPr id="5" name="Text Placeholder 4">
            <a:extLst>
              <a:ext uri="{FF2B5EF4-FFF2-40B4-BE49-F238E27FC236}">
                <a16:creationId xmlns:a16="http://schemas.microsoft.com/office/drawing/2014/main" id="{7FE3DFE9-06CC-2BDE-5409-48F7E98F3D25}"/>
              </a:ext>
            </a:extLst>
          </p:cNvPr>
          <p:cNvSpPr>
            <a:spLocks noGrp="1"/>
          </p:cNvSpPr>
          <p:nvPr>
            <p:ph type="body" sz="quarter" idx="10"/>
          </p:nvPr>
        </p:nvSpPr>
        <p:spPr>
          <a:xfrm>
            <a:off x="4659" y="1288716"/>
            <a:ext cx="10606088" cy="523220"/>
          </a:xfrm>
        </p:spPr>
        <p:txBody>
          <a:bodyPr lIns="91440" tIns="45720" rIns="91440" bIns="45720" anchor="t">
            <a:spAutoFit/>
          </a:bodyPr>
          <a:lstStyle/>
          <a:p>
            <a:r>
              <a:rPr lang="en-GB">
                <a:latin typeface="Century Gothic"/>
              </a:rPr>
              <a:t>Mastery: </a:t>
            </a:r>
            <a:endParaRPr lang="en-GB"/>
          </a:p>
        </p:txBody>
      </p:sp>
      <p:pic>
        <p:nvPicPr>
          <p:cNvPr id="2" name="Picture 2" descr="Diagram&#10;&#10;Description automatically generated">
            <a:extLst>
              <a:ext uri="{FF2B5EF4-FFF2-40B4-BE49-F238E27FC236}">
                <a16:creationId xmlns:a16="http://schemas.microsoft.com/office/drawing/2014/main" id="{5EEEA877-A92D-AD4E-99E0-E5893F624017}"/>
              </a:ext>
            </a:extLst>
          </p:cNvPr>
          <p:cNvPicPr>
            <a:picLocks noChangeAspect="1"/>
          </p:cNvPicPr>
          <p:nvPr/>
        </p:nvPicPr>
        <p:blipFill>
          <a:blip r:embed="rId3"/>
          <a:stretch>
            <a:fillRect/>
          </a:stretch>
        </p:blipFill>
        <p:spPr>
          <a:xfrm>
            <a:off x="1349829" y="1804182"/>
            <a:ext cx="3811979" cy="4506442"/>
          </a:xfrm>
          <a:prstGeom prst="rect">
            <a:avLst/>
          </a:prstGeom>
        </p:spPr>
      </p:pic>
    </p:spTree>
    <p:extLst>
      <p:ext uri="{BB962C8B-B14F-4D97-AF65-F5344CB8AC3E}">
        <p14:creationId xmlns:p14="http://schemas.microsoft.com/office/powerpoint/2010/main" val="1484722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843251" y="582040"/>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Today's Graphemes</a:t>
            </a:r>
          </a:p>
          <a:p>
            <a:pPr marL="0" indent="0">
              <a:buNone/>
            </a:pPr>
            <a:endParaRPr lang="en-GB" sz="9600">
              <a:latin typeface="Sassoon Primary"/>
              <a:cs typeface="Calibri"/>
            </a:endParaRPr>
          </a:p>
          <a:p>
            <a:pPr marL="0" indent="0">
              <a:buNone/>
            </a:pPr>
            <a:endParaRPr lang="en-GB" sz="9600">
              <a:latin typeface="Sassoon Primary"/>
              <a:cs typeface="Calibri"/>
            </a:endParaRPr>
          </a:p>
        </p:txBody>
      </p:sp>
      <p:sp>
        <p:nvSpPr>
          <p:cNvPr id="16" name="Content Placeholder 2">
            <a:extLst>
              <a:ext uri="{FF2B5EF4-FFF2-40B4-BE49-F238E27FC236}">
                <a16:creationId xmlns:a16="http://schemas.microsoft.com/office/drawing/2014/main" id="{D32C41CD-6C8C-0327-3189-062D97A81E33}"/>
              </a:ext>
            </a:extLst>
          </p:cNvPr>
          <p:cNvSpPr txBox="1">
            <a:spLocks/>
          </p:cNvSpPr>
          <p:nvPr/>
        </p:nvSpPr>
        <p:spPr>
          <a:xfrm>
            <a:off x="3961713" y="3190906"/>
            <a:ext cx="4401204" cy="1828910"/>
          </a:xfrm>
          <a:prstGeom prst="rect">
            <a:avLst/>
          </a:prstGeom>
          <a:solidFill>
            <a:schemeClr val="accent4">
              <a:lumMod val="60000"/>
              <a:lumOff val="40000"/>
            </a:schemeClr>
          </a:solidFill>
          <a:ln w="57150">
            <a:solidFill>
              <a:schemeClr val="accent4">
                <a:lumMod val="60000"/>
                <a:lumOff val="40000"/>
              </a:schemeClr>
            </a:solidFill>
          </a:ln>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9600">
              <a:latin typeface="Sassoon Primary"/>
              <a:cs typeface="Calibri"/>
            </a:endParaRPr>
          </a:p>
          <a:p>
            <a:pPr marL="0" indent="0" algn="ctr">
              <a:buNone/>
            </a:pPr>
            <a:r>
              <a:rPr lang="en-GB" sz="9600">
                <a:latin typeface="Sassoon Primary"/>
                <a:cs typeface="Calibri"/>
              </a:rPr>
              <a:t>oi/oy</a:t>
            </a:r>
          </a:p>
        </p:txBody>
      </p:sp>
    </p:spTree>
    <p:extLst>
      <p:ext uri="{BB962C8B-B14F-4D97-AF65-F5344CB8AC3E}">
        <p14:creationId xmlns:p14="http://schemas.microsoft.com/office/powerpoint/2010/main" val="1991475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2200">
                <a:latin typeface="Century Gothic"/>
                <a:cs typeface="Century Gothic"/>
              </a:rPr>
              <a:t>To add ones to a 2-digit number with regrouping</a:t>
            </a:r>
            <a:endParaRPr lang="en-US"/>
          </a:p>
        </p:txBody>
      </p:sp>
      <p:sp>
        <p:nvSpPr>
          <p:cNvPr id="5" name="Text Placeholder 4">
            <a:extLst>
              <a:ext uri="{FF2B5EF4-FFF2-40B4-BE49-F238E27FC236}">
                <a16:creationId xmlns:a16="http://schemas.microsoft.com/office/drawing/2014/main" id="{7FE3DFE9-06CC-2BDE-5409-48F7E98F3D25}"/>
              </a:ext>
            </a:extLst>
          </p:cNvPr>
          <p:cNvSpPr>
            <a:spLocks noGrp="1"/>
          </p:cNvSpPr>
          <p:nvPr>
            <p:ph type="body" sz="quarter" idx="10"/>
          </p:nvPr>
        </p:nvSpPr>
        <p:spPr>
          <a:xfrm>
            <a:off x="291789" y="1167237"/>
            <a:ext cx="10606088" cy="523220"/>
          </a:xfrm>
        </p:spPr>
        <p:txBody>
          <a:bodyPr lIns="91440" tIns="45720" rIns="91440" bIns="45720" anchor="t">
            <a:spAutoFit/>
          </a:bodyPr>
          <a:lstStyle/>
          <a:p>
            <a:r>
              <a:rPr lang="en-GB">
                <a:latin typeface="Century Gothic"/>
              </a:rPr>
              <a:t>Mastery with greater depth: </a:t>
            </a:r>
            <a:endParaRPr lang="en-GB"/>
          </a:p>
        </p:txBody>
      </p:sp>
      <p:pic>
        <p:nvPicPr>
          <p:cNvPr id="2" name="Picture 2" descr="Diagram&#10;&#10;Description automatically generated">
            <a:extLst>
              <a:ext uri="{FF2B5EF4-FFF2-40B4-BE49-F238E27FC236}">
                <a16:creationId xmlns:a16="http://schemas.microsoft.com/office/drawing/2014/main" id="{DFE61F5E-C7E0-186B-4E88-30911CF7E280}"/>
              </a:ext>
            </a:extLst>
          </p:cNvPr>
          <p:cNvPicPr>
            <a:picLocks noChangeAspect="1"/>
          </p:cNvPicPr>
          <p:nvPr/>
        </p:nvPicPr>
        <p:blipFill>
          <a:blip r:embed="rId3"/>
          <a:stretch>
            <a:fillRect/>
          </a:stretch>
        </p:blipFill>
        <p:spPr>
          <a:xfrm>
            <a:off x="1587335" y="1615519"/>
            <a:ext cx="3742706" cy="4953040"/>
          </a:xfrm>
          <a:prstGeom prst="rect">
            <a:avLst/>
          </a:prstGeom>
        </p:spPr>
      </p:pic>
    </p:spTree>
    <p:extLst>
      <p:ext uri="{BB962C8B-B14F-4D97-AF65-F5344CB8AC3E}">
        <p14:creationId xmlns:p14="http://schemas.microsoft.com/office/powerpoint/2010/main" val="480947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046118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C7FE9-3364-2F8B-4B46-5966901AA766}"/>
              </a:ext>
            </a:extLst>
          </p:cNvPr>
          <p:cNvSpPr>
            <a:spLocks noGrp="1"/>
          </p:cNvSpPr>
          <p:nvPr>
            <p:ph type="title"/>
          </p:nvPr>
        </p:nvSpPr>
        <p:spPr>
          <a:xfrm>
            <a:off x="-4791" y="598003"/>
            <a:ext cx="3130301" cy="1327040"/>
          </a:xfrm>
        </p:spPr>
        <p:txBody>
          <a:bodyPr>
            <a:normAutofit/>
          </a:bodyPr>
          <a:lstStyle/>
          <a:p>
            <a:r>
              <a:rPr lang="en-GB" u="sng">
                <a:latin typeface="Sassoon Primary"/>
                <a:cs typeface="Calibri Light"/>
              </a:rPr>
              <a:t>Art </a:t>
            </a:r>
            <a:endParaRPr lang="en-GB" u="sng">
              <a:latin typeface="Sassoon Primary"/>
            </a:endParaRPr>
          </a:p>
        </p:txBody>
      </p:sp>
      <p:sp>
        <p:nvSpPr>
          <p:cNvPr id="6" name="TextBox 5">
            <a:extLst>
              <a:ext uri="{FF2B5EF4-FFF2-40B4-BE49-F238E27FC236}">
                <a16:creationId xmlns:a16="http://schemas.microsoft.com/office/drawing/2014/main" id="{C84AA290-A70E-B676-524B-C2CFD76DD8A6}"/>
              </a:ext>
            </a:extLst>
          </p:cNvPr>
          <p:cNvSpPr txBox="1"/>
          <p:nvPr/>
        </p:nvSpPr>
        <p:spPr>
          <a:xfrm>
            <a:off x="-5170" y="114679"/>
            <a:ext cx="87113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a:t>
            </a:r>
            <a:r>
              <a:rPr lang="en-GB">
                <a:latin typeface="Sassoon Primary"/>
                <a:ea typeface="+mn-lt"/>
                <a:cs typeface="+mn-lt"/>
              </a:rPr>
              <a:t>use drawing and different</a:t>
            </a:r>
            <a:r>
              <a:rPr lang="en-GB">
                <a:ea typeface="+mn-lt"/>
                <a:cs typeface="+mn-lt"/>
              </a:rPr>
              <a:t> materials creatively to design and make paper dolls.</a:t>
            </a:r>
            <a:endParaRPr lang="en-GB">
              <a:latin typeface="Sassoon Primary"/>
              <a:cs typeface="Calibri"/>
            </a:endParaRPr>
          </a:p>
        </p:txBody>
      </p:sp>
      <p:sp>
        <p:nvSpPr>
          <p:cNvPr id="4" name="TextBox 3">
            <a:extLst>
              <a:ext uri="{FF2B5EF4-FFF2-40B4-BE49-F238E27FC236}">
                <a16:creationId xmlns:a16="http://schemas.microsoft.com/office/drawing/2014/main" id="{E33C12EF-890E-16B9-5575-DCCA82FFA751}"/>
              </a:ext>
            </a:extLst>
          </p:cNvPr>
          <p:cNvSpPr txBox="1"/>
          <p:nvPr/>
        </p:nvSpPr>
        <p:spPr>
          <a:xfrm>
            <a:off x="5234123" y="4741190"/>
            <a:ext cx="537039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rPr>
              <a:t>Today we are going to make our own paper dolls like in our story 'The Paper Dolls' in Literacy.</a:t>
            </a:r>
          </a:p>
        </p:txBody>
      </p:sp>
      <p:pic>
        <p:nvPicPr>
          <p:cNvPr id="3" name="Picture 2" descr="A couple of people holding hands&#10;&#10;Description automatically generated">
            <a:extLst>
              <a:ext uri="{FF2B5EF4-FFF2-40B4-BE49-F238E27FC236}">
                <a16:creationId xmlns:a16="http://schemas.microsoft.com/office/drawing/2014/main" id="{B183381F-85AB-4640-0C54-BDB2129E015E}"/>
              </a:ext>
            </a:extLst>
          </p:cNvPr>
          <p:cNvPicPr>
            <a:picLocks noChangeAspect="1"/>
          </p:cNvPicPr>
          <p:nvPr/>
        </p:nvPicPr>
        <p:blipFill>
          <a:blip r:embed="rId2"/>
          <a:stretch>
            <a:fillRect/>
          </a:stretch>
        </p:blipFill>
        <p:spPr>
          <a:xfrm>
            <a:off x="4944252" y="1258742"/>
            <a:ext cx="6868969" cy="2654878"/>
          </a:xfrm>
          <a:prstGeom prst="rect">
            <a:avLst/>
          </a:prstGeom>
        </p:spPr>
      </p:pic>
      <p:pic>
        <p:nvPicPr>
          <p:cNvPr id="5" name="Picture 4" descr="A book cover with a child holding paper dolls&#10;&#10;Description automatically generated">
            <a:extLst>
              <a:ext uri="{FF2B5EF4-FFF2-40B4-BE49-F238E27FC236}">
                <a16:creationId xmlns:a16="http://schemas.microsoft.com/office/drawing/2014/main" id="{5BD0A689-B209-A8F4-9FF3-6B5F745360BE}"/>
              </a:ext>
            </a:extLst>
          </p:cNvPr>
          <p:cNvPicPr>
            <a:picLocks noChangeAspect="1"/>
          </p:cNvPicPr>
          <p:nvPr/>
        </p:nvPicPr>
        <p:blipFill>
          <a:blip r:embed="rId3"/>
          <a:stretch>
            <a:fillRect/>
          </a:stretch>
        </p:blipFill>
        <p:spPr>
          <a:xfrm>
            <a:off x="1752375" y="949307"/>
            <a:ext cx="2374900" cy="3279775"/>
          </a:xfrm>
          <a:prstGeom prst="rect">
            <a:avLst/>
          </a:prstGeom>
        </p:spPr>
      </p:pic>
      <p:sp>
        <p:nvSpPr>
          <p:cNvPr id="13" name="TextBox 12">
            <a:extLst>
              <a:ext uri="{FF2B5EF4-FFF2-40B4-BE49-F238E27FC236}">
                <a16:creationId xmlns:a16="http://schemas.microsoft.com/office/drawing/2014/main" id="{1655EA7E-4209-F1DD-1885-EE964815BFFF}"/>
              </a:ext>
            </a:extLst>
          </p:cNvPr>
          <p:cNvSpPr txBox="1"/>
          <p:nvPr/>
        </p:nvSpPr>
        <p:spPr>
          <a:xfrm>
            <a:off x="384313" y="4470400"/>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The Paper Dolls by Julia Donaldson - a read-aloud read along audiobook by Tippy Toes Nook (youtube.com)</a:t>
            </a:r>
            <a:endParaRPr lang="en-US"/>
          </a:p>
        </p:txBody>
      </p:sp>
    </p:spTree>
    <p:extLst>
      <p:ext uri="{BB962C8B-B14F-4D97-AF65-F5344CB8AC3E}">
        <p14:creationId xmlns:p14="http://schemas.microsoft.com/office/powerpoint/2010/main" val="3166092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C7FE9-3364-2F8B-4B46-5966901AA766}"/>
              </a:ext>
            </a:extLst>
          </p:cNvPr>
          <p:cNvSpPr>
            <a:spLocks noGrp="1"/>
          </p:cNvSpPr>
          <p:nvPr>
            <p:ph type="title"/>
          </p:nvPr>
        </p:nvSpPr>
        <p:spPr>
          <a:xfrm>
            <a:off x="242182" y="-216059"/>
            <a:ext cx="1121392" cy="1336936"/>
          </a:xfrm>
        </p:spPr>
        <p:txBody>
          <a:bodyPr/>
          <a:lstStyle/>
          <a:p>
            <a:endParaRPr lang="en-GB" u="sng">
              <a:latin typeface="Sassoon Primary"/>
              <a:cs typeface="Calibri Light"/>
            </a:endParaRPr>
          </a:p>
        </p:txBody>
      </p:sp>
      <p:pic>
        <p:nvPicPr>
          <p:cNvPr id="5" name="Picture 4" descr="A white sheet of paper with a dotted line&#10;&#10;Description automatically generated">
            <a:extLst>
              <a:ext uri="{FF2B5EF4-FFF2-40B4-BE49-F238E27FC236}">
                <a16:creationId xmlns:a16="http://schemas.microsoft.com/office/drawing/2014/main" id="{3E1E28AC-3598-9EAB-E4D5-EEAD67FC98A2}"/>
              </a:ext>
            </a:extLst>
          </p:cNvPr>
          <p:cNvPicPr>
            <a:picLocks noChangeAspect="1"/>
          </p:cNvPicPr>
          <p:nvPr/>
        </p:nvPicPr>
        <p:blipFill>
          <a:blip r:embed="rId2"/>
          <a:stretch>
            <a:fillRect/>
          </a:stretch>
        </p:blipFill>
        <p:spPr>
          <a:xfrm>
            <a:off x="2043545" y="183105"/>
            <a:ext cx="8462819" cy="3247517"/>
          </a:xfrm>
          <a:prstGeom prst="rect">
            <a:avLst/>
          </a:prstGeom>
        </p:spPr>
      </p:pic>
      <p:pic>
        <p:nvPicPr>
          <p:cNvPr id="7" name="Picture 6" descr="A white background with black text&#10;&#10;Description automatically generated">
            <a:extLst>
              <a:ext uri="{FF2B5EF4-FFF2-40B4-BE49-F238E27FC236}">
                <a16:creationId xmlns:a16="http://schemas.microsoft.com/office/drawing/2014/main" id="{C1E54CC8-7F0C-5880-7166-D786FAA0CC7E}"/>
              </a:ext>
            </a:extLst>
          </p:cNvPr>
          <p:cNvPicPr>
            <a:picLocks noChangeAspect="1"/>
          </p:cNvPicPr>
          <p:nvPr/>
        </p:nvPicPr>
        <p:blipFill>
          <a:blip r:embed="rId3"/>
          <a:stretch>
            <a:fillRect/>
          </a:stretch>
        </p:blipFill>
        <p:spPr>
          <a:xfrm>
            <a:off x="1069543" y="3786909"/>
            <a:ext cx="10768733" cy="2886363"/>
          </a:xfrm>
          <a:prstGeom prst="rect">
            <a:avLst/>
          </a:prstGeom>
        </p:spPr>
      </p:pic>
    </p:spTree>
    <p:extLst>
      <p:ext uri="{BB962C8B-B14F-4D97-AF65-F5344CB8AC3E}">
        <p14:creationId xmlns:p14="http://schemas.microsoft.com/office/powerpoint/2010/main" val="2697010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033440-6733-204A-DA87-AB894A0C37E5}"/>
              </a:ext>
            </a:extLst>
          </p:cNvPr>
          <p:cNvSpPr>
            <a:spLocks noGrp="1"/>
          </p:cNvSpPr>
          <p:nvPr>
            <p:ph idx="1"/>
          </p:nvPr>
        </p:nvSpPr>
        <p:spPr>
          <a:xfrm>
            <a:off x="838200" y="4238625"/>
            <a:ext cx="10515600" cy="1938338"/>
          </a:xfrm>
        </p:spPr>
        <p:txBody>
          <a:bodyPr vert="horz" lIns="91440" tIns="45720" rIns="91440" bIns="45720" rtlCol="0" anchor="t">
            <a:normAutofit lnSpcReduction="10000"/>
          </a:bodyPr>
          <a:lstStyle/>
          <a:p>
            <a:r>
              <a:rPr lang="en-GB">
                <a:ea typeface="Calibri"/>
                <a:cs typeface="Calibri"/>
              </a:rPr>
              <a:t>Think about what the dolls will look like.</a:t>
            </a:r>
          </a:p>
          <a:p>
            <a:r>
              <a:rPr lang="en-GB">
                <a:ea typeface="Calibri"/>
                <a:cs typeface="Calibri"/>
              </a:rPr>
              <a:t>What colours will you use?</a:t>
            </a:r>
          </a:p>
          <a:p>
            <a:r>
              <a:rPr lang="en-GB">
                <a:ea typeface="Calibri"/>
                <a:cs typeface="Calibri"/>
              </a:rPr>
              <a:t>What will they wear?</a:t>
            </a:r>
          </a:p>
          <a:p>
            <a:r>
              <a:rPr lang="en-GB">
                <a:ea typeface="Calibri"/>
                <a:cs typeface="Calibri"/>
              </a:rPr>
              <a:t>What will their faces look like?</a:t>
            </a:r>
          </a:p>
        </p:txBody>
      </p:sp>
      <p:pic>
        <p:nvPicPr>
          <p:cNvPr id="5" name="Picture 4" descr="A couple of people holding hands&#10;&#10;Description automatically generated">
            <a:extLst>
              <a:ext uri="{FF2B5EF4-FFF2-40B4-BE49-F238E27FC236}">
                <a16:creationId xmlns:a16="http://schemas.microsoft.com/office/drawing/2014/main" id="{97651466-BE89-F993-A2F4-632042F733AB}"/>
              </a:ext>
            </a:extLst>
          </p:cNvPr>
          <p:cNvPicPr>
            <a:picLocks noChangeAspect="1"/>
          </p:cNvPicPr>
          <p:nvPr/>
        </p:nvPicPr>
        <p:blipFill>
          <a:blip r:embed="rId2"/>
          <a:stretch>
            <a:fillRect/>
          </a:stretch>
        </p:blipFill>
        <p:spPr>
          <a:xfrm>
            <a:off x="1526797" y="150378"/>
            <a:ext cx="9143423" cy="3532332"/>
          </a:xfrm>
          <a:prstGeom prst="rect">
            <a:avLst/>
          </a:prstGeom>
        </p:spPr>
      </p:pic>
    </p:spTree>
    <p:extLst>
      <p:ext uri="{BB962C8B-B14F-4D97-AF65-F5344CB8AC3E}">
        <p14:creationId xmlns:p14="http://schemas.microsoft.com/office/powerpoint/2010/main" val="51166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0"/>
          <p:cNvSpPr txBox="1">
            <a:spLocks noGrp="1"/>
          </p:cNvSpPr>
          <p:nvPr>
            <p:ph type="title"/>
          </p:nvPr>
        </p:nvSpPr>
        <p:spPr>
          <a:xfrm>
            <a:off x="4589400" y="237100"/>
            <a:ext cx="3013200" cy="763600"/>
          </a:xfrm>
          <a:prstGeom prst="rect">
            <a:avLst/>
          </a:prstGeom>
        </p:spPr>
        <p:txBody>
          <a:bodyPr spcFirstLastPara="1" vert="horz" wrap="square" lIns="121900" tIns="121900" rIns="121900" bIns="121900" rtlCol="0" anchor="t" anchorCtr="0">
            <a:noAutofit/>
          </a:bodyPr>
          <a:lstStyle/>
          <a:p>
            <a:pPr>
              <a:buSzPts val="990"/>
            </a:pPr>
            <a:r>
              <a:rPr lang="en" sz="3750" b="1">
                <a:latin typeface="Sassoon Primary"/>
                <a:ea typeface="Comic Sans MS"/>
                <a:cs typeface="Comic Sans MS"/>
                <a:sym typeface="Comic Sans MS"/>
              </a:rPr>
              <a:t>Home time</a:t>
            </a:r>
            <a:r>
              <a:rPr lang="en" sz="3750" b="1">
                <a:latin typeface="Comic Sans MS"/>
                <a:ea typeface="Comic Sans MS"/>
                <a:cs typeface="Comic Sans MS"/>
                <a:sym typeface="Comic Sans MS"/>
              </a:rPr>
              <a:t> </a:t>
            </a:r>
            <a:endParaRPr sz="3760" b="1">
              <a:latin typeface="Comic Sans MS"/>
              <a:ea typeface="Comic Sans MS"/>
              <a:cs typeface="Comic Sans MS"/>
              <a:sym typeface="Comic Sans MS"/>
            </a:endParaRPr>
          </a:p>
        </p:txBody>
      </p:sp>
      <p:sp>
        <p:nvSpPr>
          <p:cNvPr id="267" name="Google Shape;267;p40"/>
          <p:cNvSpPr txBox="1">
            <a:spLocks noGrp="1"/>
          </p:cNvSpPr>
          <p:nvPr>
            <p:ph type="body" idx="1"/>
          </p:nvPr>
        </p:nvSpPr>
        <p:spPr>
          <a:xfrm>
            <a:off x="1125333" y="2071033"/>
            <a:ext cx="7992400" cy="4555200"/>
          </a:xfrm>
          <a:prstGeom prst="rect">
            <a:avLst/>
          </a:prstGeom>
        </p:spPr>
        <p:txBody>
          <a:bodyPr spcFirstLastPara="1" vert="horz" wrap="square" lIns="121900" tIns="121900" rIns="121900" bIns="121900" rtlCol="0" anchor="t" anchorCtr="0">
            <a:normAutofit/>
          </a:bodyPr>
          <a:lstStyle/>
          <a:p>
            <a:pPr marL="608965" indent="0">
              <a:buNone/>
            </a:pPr>
            <a:endParaRPr lang="en-US" b="1">
              <a:solidFill>
                <a:schemeClr val="dk1"/>
              </a:solidFill>
              <a:latin typeface="Comic Sans MS"/>
              <a:ea typeface="Comic Sans MS"/>
              <a:cs typeface="Comic Sans MS"/>
            </a:endParaRPr>
          </a:p>
          <a:p>
            <a:pPr marL="608965" indent="-481965">
              <a:spcBef>
                <a:spcPts val="1600"/>
              </a:spcBef>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Wash hands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Collect bags , lunch boxes and water bottles.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 Collect jumpers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 Collect any letters/ reading books from the teachers.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Line up at the door.</a:t>
            </a:r>
            <a:r>
              <a:rPr lang="en" b="1">
                <a:solidFill>
                  <a:schemeClr val="dk1"/>
                </a:solidFill>
                <a:latin typeface="Comic Sans MS"/>
                <a:ea typeface="Comic Sans MS"/>
                <a:cs typeface="Comic Sans MS"/>
                <a:sym typeface="Comic Sans MS"/>
              </a:rPr>
              <a:t> </a:t>
            </a:r>
            <a:endParaRPr b="1">
              <a:solidFill>
                <a:schemeClr val="dk1"/>
              </a:solidFill>
              <a:latin typeface="Comic Sans MS"/>
              <a:ea typeface="Comic Sans MS"/>
              <a:cs typeface="Comic Sans MS"/>
            </a:endParaRPr>
          </a:p>
        </p:txBody>
      </p:sp>
      <p:pic>
        <p:nvPicPr>
          <p:cNvPr id="268" name="Google Shape;268;p40"/>
          <p:cNvPicPr preferRelativeResize="0"/>
          <p:nvPr/>
        </p:nvPicPr>
        <p:blipFill>
          <a:blip r:embed="rId3">
            <a:alphaModFix/>
          </a:blip>
          <a:stretch>
            <a:fillRect/>
          </a:stretch>
        </p:blipFill>
        <p:spPr>
          <a:xfrm>
            <a:off x="133600" y="0"/>
            <a:ext cx="2805533" cy="2747667"/>
          </a:xfrm>
          <a:prstGeom prst="rect">
            <a:avLst/>
          </a:prstGeom>
          <a:noFill/>
          <a:ln>
            <a:noFill/>
          </a:ln>
        </p:spPr>
      </p:pic>
      <p:pic>
        <p:nvPicPr>
          <p:cNvPr id="269" name="Google Shape;269;p40"/>
          <p:cNvPicPr preferRelativeResize="0"/>
          <p:nvPr/>
        </p:nvPicPr>
        <p:blipFill>
          <a:blip r:embed="rId4">
            <a:alphaModFix/>
          </a:blip>
          <a:stretch>
            <a:fillRect/>
          </a:stretch>
        </p:blipFill>
        <p:spPr>
          <a:xfrm>
            <a:off x="10311234" y="518667"/>
            <a:ext cx="1668033" cy="1710333"/>
          </a:xfrm>
          <a:prstGeom prst="rect">
            <a:avLst/>
          </a:prstGeom>
          <a:noFill/>
          <a:ln>
            <a:noFill/>
          </a:ln>
        </p:spPr>
      </p:pic>
      <p:pic>
        <p:nvPicPr>
          <p:cNvPr id="270" name="Google Shape;270;p40"/>
          <p:cNvPicPr preferRelativeResize="0"/>
          <p:nvPr/>
        </p:nvPicPr>
        <p:blipFill>
          <a:blip r:embed="rId5">
            <a:alphaModFix/>
          </a:blip>
          <a:stretch>
            <a:fillRect/>
          </a:stretch>
        </p:blipFill>
        <p:spPr>
          <a:xfrm>
            <a:off x="10446262" y="2229016"/>
            <a:ext cx="1397965" cy="1035368"/>
          </a:xfrm>
          <a:prstGeom prst="rect">
            <a:avLst/>
          </a:prstGeom>
          <a:noFill/>
          <a:ln>
            <a:noFill/>
          </a:ln>
        </p:spPr>
      </p:pic>
      <p:pic>
        <p:nvPicPr>
          <p:cNvPr id="271" name="Google Shape;271;p40"/>
          <p:cNvPicPr preferRelativeResize="0"/>
          <p:nvPr/>
        </p:nvPicPr>
        <p:blipFill>
          <a:blip r:embed="rId6">
            <a:alphaModFix/>
          </a:blip>
          <a:stretch>
            <a:fillRect/>
          </a:stretch>
        </p:blipFill>
        <p:spPr>
          <a:xfrm>
            <a:off x="10311234" y="3429007"/>
            <a:ext cx="1668033" cy="1554597"/>
          </a:xfrm>
          <a:prstGeom prst="rect">
            <a:avLst/>
          </a:prstGeom>
          <a:noFill/>
          <a:ln>
            <a:noFill/>
          </a:ln>
        </p:spPr>
      </p:pic>
      <p:pic>
        <p:nvPicPr>
          <p:cNvPr id="272" name="Google Shape;272;p40"/>
          <p:cNvPicPr preferRelativeResize="0"/>
          <p:nvPr/>
        </p:nvPicPr>
        <p:blipFill>
          <a:blip r:embed="rId7">
            <a:alphaModFix/>
          </a:blip>
          <a:stretch>
            <a:fillRect/>
          </a:stretch>
        </p:blipFill>
        <p:spPr>
          <a:xfrm>
            <a:off x="10357086" y="5030234"/>
            <a:ext cx="1700081" cy="1710333"/>
          </a:xfrm>
          <a:prstGeom prst="rect">
            <a:avLst/>
          </a:prstGeom>
          <a:noFill/>
          <a:ln>
            <a:noFill/>
          </a:ln>
        </p:spPr>
      </p:pic>
      <p:sp>
        <p:nvSpPr>
          <p:cNvPr id="273" name="Google Shape;273;p40"/>
          <p:cNvSpPr txBox="1"/>
          <p:nvPr/>
        </p:nvSpPr>
        <p:spPr>
          <a:xfrm>
            <a:off x="9385233" y="690267"/>
            <a:ext cx="972000" cy="6524823"/>
          </a:xfrm>
          <a:prstGeom prst="rect">
            <a:avLst/>
          </a:prstGeom>
          <a:noFill/>
          <a:ln>
            <a:noFill/>
          </a:ln>
        </p:spPr>
        <p:txBody>
          <a:bodyPr spcFirstLastPara="1" wrap="square" lIns="121900" tIns="121900" rIns="121900" bIns="121900" anchor="t" anchorCtr="0">
            <a:spAutoFit/>
          </a:bodyPr>
          <a:lstStyle/>
          <a:p>
            <a:r>
              <a:rPr lang="en" sz="2400">
                <a:latin typeface="Comic Sans MS"/>
                <a:ea typeface="Comic Sans MS"/>
                <a:cs typeface="Comic Sans MS"/>
                <a:sym typeface="Comic Sans MS"/>
              </a:rPr>
              <a:t>1.</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2.</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3.</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4.</a:t>
            </a:r>
            <a:endParaRPr sz="2400">
              <a:latin typeface="Comic Sans MS"/>
              <a:ea typeface="Comic Sans MS"/>
              <a:cs typeface="Comic Sans MS"/>
              <a:sym typeface="Comic Sans MS"/>
            </a:endParaRPr>
          </a:p>
        </p:txBody>
      </p:sp>
    </p:spTree>
    <p:extLst>
      <p:ext uri="{BB962C8B-B14F-4D97-AF65-F5344CB8AC3E}">
        <p14:creationId xmlns:p14="http://schemas.microsoft.com/office/powerpoint/2010/main" val="1565562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8" name="Content Placeholder 2">
            <a:extLst>
              <a:ext uri="{FF2B5EF4-FFF2-40B4-BE49-F238E27FC236}">
                <a16:creationId xmlns:a16="http://schemas.microsoft.com/office/drawing/2014/main" id="{2E652F26-618F-DF18-0640-8B7B8DDCC26A}"/>
              </a:ext>
            </a:extLst>
          </p:cNvPr>
          <p:cNvSpPr txBox="1">
            <a:spLocks/>
          </p:cNvSpPr>
          <p:nvPr/>
        </p:nvSpPr>
        <p:spPr>
          <a:xfrm>
            <a:off x="843251" y="582040"/>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5000" b="1" u="sng">
                <a:latin typeface="Sassoon Primary"/>
                <a:cs typeface="Calibri"/>
              </a:rPr>
              <a:t>The 'oi' family</a:t>
            </a:r>
            <a:endParaRPr lang="en-US"/>
          </a:p>
          <a:p>
            <a:pPr marL="0" indent="0">
              <a:buNone/>
            </a:pPr>
            <a:endParaRPr lang="en-GB" sz="9600">
              <a:latin typeface="Sassoon Primary"/>
              <a:cs typeface="Calibri"/>
            </a:endParaRPr>
          </a:p>
          <a:p>
            <a:pPr marL="0" indent="0">
              <a:buNone/>
            </a:pPr>
            <a:endParaRPr lang="en-GB" sz="9600">
              <a:latin typeface="Sassoon Primary"/>
              <a:cs typeface="Calibri"/>
            </a:endParaRPr>
          </a:p>
        </p:txBody>
      </p:sp>
      <p:pic>
        <p:nvPicPr>
          <p:cNvPr id="11" name="Picture 10" descr="A cartoon of two people&#10;&#10;Description automatically generated">
            <a:extLst>
              <a:ext uri="{FF2B5EF4-FFF2-40B4-BE49-F238E27FC236}">
                <a16:creationId xmlns:a16="http://schemas.microsoft.com/office/drawing/2014/main" id="{51A41C30-EAE9-2389-7BEB-F84612815659}"/>
              </a:ext>
            </a:extLst>
          </p:cNvPr>
          <p:cNvPicPr>
            <a:picLocks noChangeAspect="1"/>
          </p:cNvPicPr>
          <p:nvPr/>
        </p:nvPicPr>
        <p:blipFill>
          <a:blip r:embed="rId4"/>
          <a:stretch>
            <a:fillRect/>
          </a:stretch>
        </p:blipFill>
        <p:spPr>
          <a:xfrm>
            <a:off x="5043488" y="1875292"/>
            <a:ext cx="3229883" cy="4486275"/>
          </a:xfrm>
          <a:prstGeom prst="rect">
            <a:avLst/>
          </a:prstGeom>
        </p:spPr>
      </p:pic>
    </p:spTree>
    <p:extLst>
      <p:ext uri="{BB962C8B-B14F-4D97-AF65-F5344CB8AC3E}">
        <p14:creationId xmlns:p14="http://schemas.microsoft.com/office/powerpoint/2010/main" val="534810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149B2C-93C6-228D-67D8-DA74418DCAF8}"/>
              </a:ext>
            </a:extLst>
          </p:cNvPr>
          <p:cNvSpPr>
            <a:spLocks noGrp="1"/>
          </p:cNvSpPr>
          <p:nvPr>
            <p:ph type="title"/>
          </p:nvPr>
        </p:nvSpPr>
        <p:spPr>
          <a:xfrm>
            <a:off x="-203567" y="3697100"/>
            <a:ext cx="11840817" cy="1325563"/>
          </a:xfrm>
        </p:spPr>
        <p:txBody>
          <a:bodyPr>
            <a:normAutofit/>
          </a:bodyPr>
          <a:lstStyle/>
          <a:p>
            <a:pPr algn="ctr"/>
            <a:r>
              <a:rPr lang="en-GB" sz="2000" b="1" u="sng">
                <a:latin typeface="Sassoon Primary"/>
                <a:cs typeface="Calibri Light"/>
              </a:rPr>
              <a:t>Real or Nonsense words? </a:t>
            </a:r>
            <a:br>
              <a:rPr lang="en-GB" sz="2000" b="1" u="sng">
                <a:latin typeface="Sassoon Primary"/>
                <a:cs typeface="Calibri Light"/>
              </a:rPr>
            </a:br>
            <a:r>
              <a:rPr lang="en-GB" sz="2000" b="1" u="sng">
                <a:latin typeface="Sassoon Primary"/>
                <a:cs typeface="Calibri Light"/>
              </a:rPr>
              <a:t>Read the words and underline the 'oi' phonemes</a:t>
            </a:r>
          </a:p>
        </p:txBody>
      </p:sp>
      <p:sp>
        <p:nvSpPr>
          <p:cNvPr id="13" name="Title 1">
            <a:extLst>
              <a:ext uri="{FF2B5EF4-FFF2-40B4-BE49-F238E27FC236}">
                <a16:creationId xmlns:a16="http://schemas.microsoft.com/office/drawing/2014/main" id="{F6FEBAA8-4FE3-29BE-54E3-137B79BAB5F6}"/>
              </a:ext>
            </a:extLst>
          </p:cNvPr>
          <p:cNvSpPr txBox="1">
            <a:spLocks/>
          </p:cNvSpPr>
          <p:nvPr/>
        </p:nvSpPr>
        <p:spPr>
          <a:xfrm>
            <a:off x="-327254" y="4710891"/>
            <a:ext cx="11840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u="sng">
                <a:solidFill>
                  <a:srgbClr val="FF0000"/>
                </a:solidFill>
                <a:latin typeface="Sassoon Primary"/>
                <a:cs typeface="Calibri Light"/>
              </a:rPr>
              <a:t>CHALLENGE </a:t>
            </a:r>
          </a:p>
          <a:p>
            <a:pPr algn="ctr"/>
            <a:r>
              <a:rPr lang="en-GB" sz="2000" b="1" u="sng">
                <a:solidFill>
                  <a:srgbClr val="FF0000"/>
                </a:solidFill>
                <a:latin typeface="Sassoon Primary"/>
                <a:cs typeface="Calibri Light"/>
              </a:rPr>
              <a:t>Write the real words in a sentence</a:t>
            </a:r>
          </a:p>
        </p:txBody>
      </p:sp>
      <p:pic>
        <p:nvPicPr>
          <p:cNvPr id="2" name="Picture 1" descr="A screenshot of a game&#10;&#10;Description automatically generated">
            <a:extLst>
              <a:ext uri="{FF2B5EF4-FFF2-40B4-BE49-F238E27FC236}">
                <a16:creationId xmlns:a16="http://schemas.microsoft.com/office/drawing/2014/main" id="{B2F63B99-ED79-F8E8-B58D-0C001A93E6C5}"/>
              </a:ext>
            </a:extLst>
          </p:cNvPr>
          <p:cNvPicPr>
            <a:picLocks noChangeAspect="1"/>
          </p:cNvPicPr>
          <p:nvPr/>
        </p:nvPicPr>
        <p:blipFill>
          <a:blip r:embed="rId3"/>
          <a:stretch>
            <a:fillRect/>
          </a:stretch>
        </p:blipFill>
        <p:spPr>
          <a:xfrm>
            <a:off x="913089" y="267110"/>
            <a:ext cx="2133600" cy="3228975"/>
          </a:xfrm>
          <a:prstGeom prst="rect">
            <a:avLst/>
          </a:prstGeom>
        </p:spPr>
      </p:pic>
      <p:pic>
        <p:nvPicPr>
          <p:cNvPr id="3" name="Picture 2" descr="A screenshot of a game&#10;&#10;Description automatically generated">
            <a:extLst>
              <a:ext uri="{FF2B5EF4-FFF2-40B4-BE49-F238E27FC236}">
                <a16:creationId xmlns:a16="http://schemas.microsoft.com/office/drawing/2014/main" id="{9169B76C-8A29-5F57-D3AA-1D6D828B937C}"/>
              </a:ext>
            </a:extLst>
          </p:cNvPr>
          <p:cNvPicPr>
            <a:picLocks noChangeAspect="1"/>
          </p:cNvPicPr>
          <p:nvPr/>
        </p:nvPicPr>
        <p:blipFill>
          <a:blip r:embed="rId4"/>
          <a:stretch>
            <a:fillRect/>
          </a:stretch>
        </p:blipFill>
        <p:spPr>
          <a:xfrm>
            <a:off x="3570431" y="270021"/>
            <a:ext cx="2141682" cy="3223779"/>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509FEB3-B9B4-1048-8C3A-E65A38444883}"/>
              </a:ext>
            </a:extLst>
          </p:cNvPr>
          <p:cNvPicPr>
            <a:picLocks noChangeAspect="1"/>
          </p:cNvPicPr>
          <p:nvPr/>
        </p:nvPicPr>
        <p:blipFill>
          <a:blip r:embed="rId5"/>
          <a:stretch>
            <a:fillRect/>
          </a:stretch>
        </p:blipFill>
        <p:spPr>
          <a:xfrm>
            <a:off x="6342640" y="199448"/>
            <a:ext cx="2162175" cy="3295650"/>
          </a:xfrm>
          <a:prstGeom prst="rect">
            <a:avLst/>
          </a:prstGeom>
        </p:spPr>
      </p:pic>
      <p:pic>
        <p:nvPicPr>
          <p:cNvPr id="5" name="Picture 4" descr="A group of colorful rectangular labels with words&#10;&#10;Description automatically generated">
            <a:extLst>
              <a:ext uri="{FF2B5EF4-FFF2-40B4-BE49-F238E27FC236}">
                <a16:creationId xmlns:a16="http://schemas.microsoft.com/office/drawing/2014/main" id="{918FB48A-4A48-E0E7-B07B-B05D0DD228A3}"/>
              </a:ext>
            </a:extLst>
          </p:cNvPr>
          <p:cNvPicPr>
            <a:picLocks noChangeAspect="1"/>
          </p:cNvPicPr>
          <p:nvPr/>
        </p:nvPicPr>
        <p:blipFill>
          <a:blip r:embed="rId6"/>
          <a:stretch>
            <a:fillRect/>
          </a:stretch>
        </p:blipFill>
        <p:spPr>
          <a:xfrm>
            <a:off x="9185131" y="167986"/>
            <a:ext cx="2146012" cy="3312391"/>
          </a:xfrm>
          <a:prstGeom prst="rect">
            <a:avLst/>
          </a:prstGeom>
        </p:spPr>
      </p:pic>
    </p:spTree>
    <p:extLst>
      <p:ext uri="{BB962C8B-B14F-4D97-AF65-F5344CB8AC3E}">
        <p14:creationId xmlns:p14="http://schemas.microsoft.com/office/powerpoint/2010/main" val="412913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C22C3A-20D3-06CD-52DC-D0AA3B9D0589}"/>
              </a:ext>
            </a:extLst>
          </p:cNvPr>
          <p:cNvSpPr txBox="1"/>
          <p:nvPr/>
        </p:nvSpPr>
        <p:spPr>
          <a:xfrm>
            <a:off x="9717694" y="129931"/>
            <a:ext cx="2112542"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Sassoon Primary"/>
                <a:ea typeface="Calibri"/>
                <a:cs typeface="Calibri"/>
              </a:rPr>
              <a:t>Royal</a:t>
            </a:r>
          </a:p>
          <a:p>
            <a:pPr algn="l"/>
            <a:endParaRPr lang="en-US" sz="4000">
              <a:latin typeface="Sassoon Primary"/>
              <a:ea typeface="Calibri"/>
              <a:cs typeface="Calibri"/>
            </a:endParaRPr>
          </a:p>
          <a:p>
            <a:r>
              <a:rPr lang="en-US" sz="4000" err="1">
                <a:latin typeface="Sassoon Primary"/>
                <a:ea typeface="Calibri"/>
                <a:cs typeface="Calibri"/>
              </a:rPr>
              <a:t>boyt</a:t>
            </a:r>
          </a:p>
          <a:p>
            <a:endParaRPr lang="en-US" sz="4000">
              <a:latin typeface="Sassoon Primary"/>
              <a:ea typeface="Calibri"/>
              <a:cs typeface="Calibri"/>
            </a:endParaRPr>
          </a:p>
          <a:p>
            <a:r>
              <a:rPr lang="en-US" sz="4000">
                <a:latin typeface="Sassoon Primary"/>
                <a:ea typeface="Calibri"/>
                <a:cs typeface="Calibri"/>
              </a:rPr>
              <a:t>boy</a:t>
            </a:r>
          </a:p>
          <a:p>
            <a:endParaRPr lang="en-US" sz="4000">
              <a:latin typeface="Sassoon Primary"/>
              <a:ea typeface="Calibri"/>
              <a:cs typeface="Calibri"/>
            </a:endParaRPr>
          </a:p>
          <a:p>
            <a:r>
              <a:rPr lang="en-US" sz="4000">
                <a:latin typeface="Sassoon Primary"/>
                <a:ea typeface="Calibri"/>
                <a:cs typeface="Calibri"/>
              </a:rPr>
              <a:t>toys</a:t>
            </a:r>
          </a:p>
          <a:p>
            <a:endParaRPr lang="en-US" sz="4000">
              <a:latin typeface="Sassoon Primary"/>
              <a:ea typeface="Calibri"/>
              <a:cs typeface="Calibri"/>
            </a:endParaRPr>
          </a:p>
          <a:p>
            <a:r>
              <a:rPr lang="en-US" sz="4000" err="1">
                <a:latin typeface="Sassoon Primary"/>
                <a:ea typeface="Calibri"/>
                <a:cs typeface="Calibri"/>
              </a:rPr>
              <a:t>noyp</a:t>
            </a:r>
          </a:p>
          <a:p>
            <a:endParaRPr lang="en-US" sz="4000">
              <a:latin typeface="Sassoon Primary"/>
              <a:ea typeface="Calibri"/>
              <a:cs typeface="Calibri"/>
            </a:endParaRPr>
          </a:p>
          <a:p>
            <a:r>
              <a:rPr lang="en-US" sz="4000">
                <a:latin typeface="Sassoon Primary"/>
                <a:ea typeface="Calibri"/>
                <a:cs typeface="Calibri"/>
              </a:rPr>
              <a:t>ruler</a:t>
            </a:r>
          </a:p>
        </p:txBody>
      </p:sp>
      <p:pic>
        <p:nvPicPr>
          <p:cNvPr id="5" name="Picture 4" descr="A close-up of a sign&#10;&#10;Description automatically generated">
            <a:extLst>
              <a:ext uri="{FF2B5EF4-FFF2-40B4-BE49-F238E27FC236}">
                <a16:creationId xmlns:a16="http://schemas.microsoft.com/office/drawing/2014/main" id="{4E4248D8-F780-A021-F383-7BC63A772473}"/>
              </a:ext>
            </a:extLst>
          </p:cNvPr>
          <p:cNvPicPr>
            <a:picLocks noChangeAspect="1"/>
          </p:cNvPicPr>
          <p:nvPr/>
        </p:nvPicPr>
        <p:blipFill>
          <a:blip r:embed="rId3"/>
          <a:stretch>
            <a:fillRect/>
          </a:stretch>
        </p:blipFill>
        <p:spPr>
          <a:xfrm>
            <a:off x="392043" y="3953910"/>
            <a:ext cx="2771914" cy="1434962"/>
          </a:xfrm>
          <a:prstGeom prst="rect">
            <a:avLst/>
          </a:prstGeom>
        </p:spPr>
      </p:pic>
      <p:pic>
        <p:nvPicPr>
          <p:cNvPr id="6" name="Picture 5" descr="A blue border with a purple bird and black text&#10;&#10;Description automatically generated">
            <a:extLst>
              <a:ext uri="{FF2B5EF4-FFF2-40B4-BE49-F238E27FC236}">
                <a16:creationId xmlns:a16="http://schemas.microsoft.com/office/drawing/2014/main" id="{39F0EAFF-2417-D27F-A500-D34BFE452D83}"/>
              </a:ext>
            </a:extLst>
          </p:cNvPr>
          <p:cNvPicPr>
            <a:picLocks noChangeAspect="1"/>
          </p:cNvPicPr>
          <p:nvPr/>
        </p:nvPicPr>
        <p:blipFill>
          <a:blip r:embed="rId4"/>
          <a:stretch>
            <a:fillRect/>
          </a:stretch>
        </p:blipFill>
        <p:spPr>
          <a:xfrm>
            <a:off x="6354004" y="3961916"/>
            <a:ext cx="2863297" cy="1441035"/>
          </a:xfrm>
          <a:prstGeom prst="rect">
            <a:avLst/>
          </a:prstGeom>
        </p:spPr>
      </p:pic>
      <p:sp>
        <p:nvSpPr>
          <p:cNvPr id="7" name="Rectangle 6">
            <a:extLst>
              <a:ext uri="{FF2B5EF4-FFF2-40B4-BE49-F238E27FC236}">
                <a16:creationId xmlns:a16="http://schemas.microsoft.com/office/drawing/2014/main" id="{3E095D32-E724-9F07-0770-19D561398030}"/>
              </a:ext>
            </a:extLst>
          </p:cNvPr>
          <p:cNvSpPr/>
          <p:nvPr/>
        </p:nvSpPr>
        <p:spPr>
          <a:xfrm>
            <a:off x="1025074" y="4327798"/>
            <a:ext cx="1236869" cy="695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ectangle 7">
            <a:extLst>
              <a:ext uri="{FF2B5EF4-FFF2-40B4-BE49-F238E27FC236}">
                <a16:creationId xmlns:a16="http://schemas.microsoft.com/office/drawing/2014/main" id="{6905FCE9-9AC1-FEFA-62B4-8034798C5C05}"/>
              </a:ext>
            </a:extLst>
          </p:cNvPr>
          <p:cNvSpPr/>
          <p:nvPr/>
        </p:nvSpPr>
        <p:spPr>
          <a:xfrm>
            <a:off x="1168639" y="4471363"/>
            <a:ext cx="1236869" cy="695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9" name="Rectangle 8">
            <a:extLst>
              <a:ext uri="{FF2B5EF4-FFF2-40B4-BE49-F238E27FC236}">
                <a16:creationId xmlns:a16="http://schemas.microsoft.com/office/drawing/2014/main" id="{4D39AC4C-CC9A-F7BB-7378-F60C375A6D51}"/>
              </a:ext>
            </a:extLst>
          </p:cNvPr>
          <p:cNvSpPr/>
          <p:nvPr/>
        </p:nvSpPr>
        <p:spPr>
          <a:xfrm>
            <a:off x="6922291" y="4471363"/>
            <a:ext cx="1236869" cy="695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6" name="TextBox 15">
            <a:extLst>
              <a:ext uri="{FF2B5EF4-FFF2-40B4-BE49-F238E27FC236}">
                <a16:creationId xmlns:a16="http://schemas.microsoft.com/office/drawing/2014/main" id="{FE080742-457F-F20F-D337-7A66C00AC25D}"/>
              </a:ext>
            </a:extLst>
          </p:cNvPr>
          <p:cNvSpPr txBox="1"/>
          <p:nvPr/>
        </p:nvSpPr>
        <p:spPr>
          <a:xfrm>
            <a:off x="350839" y="132559"/>
            <a:ext cx="85411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assoon Primary"/>
                <a:cs typeface="Calibri"/>
              </a:rPr>
              <a:t>Match the correct real and nonsense words to the pictures</a:t>
            </a:r>
            <a:endParaRPr lang="en-US" sz="2400">
              <a:latin typeface="Sassoon Primary"/>
            </a:endParaRPr>
          </a:p>
        </p:txBody>
      </p:sp>
      <p:sp>
        <p:nvSpPr>
          <p:cNvPr id="17" name="TextBox 16">
            <a:extLst>
              <a:ext uri="{FF2B5EF4-FFF2-40B4-BE49-F238E27FC236}">
                <a16:creationId xmlns:a16="http://schemas.microsoft.com/office/drawing/2014/main" id="{9C1C3C31-23AF-A4E1-CC06-6EB4CE945EBE}"/>
              </a:ext>
            </a:extLst>
          </p:cNvPr>
          <p:cNvSpPr txBox="1"/>
          <p:nvPr/>
        </p:nvSpPr>
        <p:spPr>
          <a:xfrm>
            <a:off x="450230" y="5830994"/>
            <a:ext cx="854116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solidFill>
                  <a:srgbClr val="FF0000"/>
                </a:solidFill>
                <a:latin typeface="Sassoon Primary"/>
                <a:cs typeface="Calibri"/>
              </a:rPr>
              <a:t>CHALLENGE</a:t>
            </a:r>
            <a:endParaRPr lang="en-US" b="1" u="sng"/>
          </a:p>
          <a:p>
            <a:pPr algn="ctr"/>
            <a:r>
              <a:rPr lang="en-US" sz="2400">
                <a:solidFill>
                  <a:srgbClr val="FF0000"/>
                </a:solidFill>
                <a:latin typeface="Sassoon Primary"/>
                <a:cs typeface="Calibri"/>
              </a:rPr>
              <a:t>Write sentences using the real and nonsense words</a:t>
            </a:r>
          </a:p>
        </p:txBody>
      </p:sp>
      <p:pic>
        <p:nvPicPr>
          <p:cNvPr id="10" name="Picture 9" descr="A cartoon of a child&#10;&#10;Description automatically generated">
            <a:extLst>
              <a:ext uri="{FF2B5EF4-FFF2-40B4-BE49-F238E27FC236}">
                <a16:creationId xmlns:a16="http://schemas.microsoft.com/office/drawing/2014/main" id="{E883D045-04FC-2E77-B607-37C8AFD2F8D5}"/>
              </a:ext>
            </a:extLst>
          </p:cNvPr>
          <p:cNvPicPr>
            <a:picLocks noChangeAspect="1"/>
          </p:cNvPicPr>
          <p:nvPr/>
        </p:nvPicPr>
        <p:blipFill rotWithShape="1">
          <a:blip r:embed="rId5"/>
          <a:srcRect l="-529" r="127" b="27597"/>
          <a:stretch/>
        </p:blipFill>
        <p:spPr>
          <a:xfrm>
            <a:off x="348311" y="717550"/>
            <a:ext cx="8721686" cy="2455100"/>
          </a:xfrm>
          <a:prstGeom prst="rect">
            <a:avLst/>
          </a:prstGeom>
        </p:spPr>
      </p:pic>
    </p:spTree>
    <p:extLst>
      <p:ext uri="{BB962C8B-B14F-4D97-AF65-F5344CB8AC3E}">
        <p14:creationId xmlns:p14="http://schemas.microsoft.com/office/powerpoint/2010/main" val="1405423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use physical movement to re-tell a story.</a:t>
            </a:r>
            <a:endParaRPr lang="en-US" dirty="0"/>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cs typeface="Calibri"/>
              </a:rPr>
              <a:t>Thursday 2nd May 2024</a:t>
            </a:r>
            <a:endParaRPr lang="en-GB" u="sng">
              <a:latin typeface="Sassoon Primary"/>
            </a:endParaRPr>
          </a:p>
        </p:txBody>
      </p:sp>
      <p:sp>
        <p:nvSpPr>
          <p:cNvPr id="6" name="TextBox 5">
            <a:extLst>
              <a:ext uri="{FF2B5EF4-FFF2-40B4-BE49-F238E27FC236}">
                <a16:creationId xmlns:a16="http://schemas.microsoft.com/office/drawing/2014/main" id="{DC96F7CF-FEE9-7CBB-AAF2-DE61E12DB6EF}"/>
              </a:ext>
            </a:extLst>
          </p:cNvPr>
          <p:cNvSpPr txBox="1"/>
          <p:nvPr/>
        </p:nvSpPr>
        <p:spPr>
          <a:xfrm>
            <a:off x="350630" y="833783"/>
            <a:ext cx="100771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cs typeface="Calibri"/>
              </a:rPr>
              <a:t>3 in 3- What words should go in each box?</a:t>
            </a:r>
            <a:endParaRPr lang="en-GB" sz="2800" dirty="0">
              <a:latin typeface="Sassoon Primary"/>
            </a:endParaRPr>
          </a:p>
        </p:txBody>
      </p:sp>
      <p:pic>
        <p:nvPicPr>
          <p:cNvPr id="2" name="Picture 1" descr="A white board with black and white images of food and insects&#10;&#10;Description automatically generated">
            <a:extLst>
              <a:ext uri="{FF2B5EF4-FFF2-40B4-BE49-F238E27FC236}">
                <a16:creationId xmlns:a16="http://schemas.microsoft.com/office/drawing/2014/main" id="{03D9A595-F929-B1F0-8CD9-01A732C885E8}"/>
              </a:ext>
            </a:extLst>
          </p:cNvPr>
          <p:cNvPicPr>
            <a:picLocks noChangeAspect="1"/>
          </p:cNvPicPr>
          <p:nvPr/>
        </p:nvPicPr>
        <p:blipFill>
          <a:blip r:embed="rId2"/>
          <a:stretch>
            <a:fillRect/>
          </a:stretch>
        </p:blipFill>
        <p:spPr>
          <a:xfrm>
            <a:off x="1946067" y="1715328"/>
            <a:ext cx="7858125" cy="4686300"/>
          </a:xfrm>
          <a:prstGeom prst="rect">
            <a:avLst/>
          </a:prstGeom>
        </p:spPr>
      </p:pic>
    </p:spTree>
    <p:extLst>
      <p:ext uri="{BB962C8B-B14F-4D97-AF65-F5344CB8AC3E}">
        <p14:creationId xmlns:p14="http://schemas.microsoft.com/office/powerpoint/2010/main" val="3214741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use physical movement to re-tell a story.</a:t>
            </a:r>
            <a:endParaRPr lang="en-GB" dirty="0">
              <a:latin typeface="Sassoon Primary"/>
            </a:endParaRPr>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cs typeface="Calibri"/>
              </a:rPr>
              <a:t>Thursday 2nd May 2024</a:t>
            </a:r>
            <a:endParaRPr lang="en-GB" u="sng">
              <a:latin typeface="Sassoon Primary"/>
            </a:endParaRPr>
          </a:p>
        </p:txBody>
      </p:sp>
      <p:sp>
        <p:nvSpPr>
          <p:cNvPr id="6" name="TextBox 5">
            <a:extLst>
              <a:ext uri="{FF2B5EF4-FFF2-40B4-BE49-F238E27FC236}">
                <a16:creationId xmlns:a16="http://schemas.microsoft.com/office/drawing/2014/main" id="{DC96F7CF-FEE9-7CBB-AAF2-DE61E12DB6EF}"/>
              </a:ext>
            </a:extLst>
          </p:cNvPr>
          <p:cNvSpPr txBox="1"/>
          <p:nvPr/>
        </p:nvSpPr>
        <p:spPr>
          <a:xfrm>
            <a:off x="372716" y="911087"/>
            <a:ext cx="36167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chemeClr val="accent1"/>
                </a:solidFill>
                <a:latin typeface="Sassoon Primary"/>
                <a:cs typeface="Calibri"/>
              </a:rPr>
              <a:t>Blue</a:t>
            </a:r>
            <a:r>
              <a:rPr lang="en-GB" sz="2800" b="1">
                <a:latin typeface="Sassoon Primary"/>
                <a:cs typeface="Calibri"/>
              </a:rPr>
              <a:t>/ </a:t>
            </a:r>
            <a:r>
              <a:rPr lang="en-GB" sz="2800" b="1">
                <a:solidFill>
                  <a:schemeClr val="accent6"/>
                </a:solidFill>
                <a:latin typeface="Sassoon Primary"/>
                <a:cs typeface="Calibri"/>
              </a:rPr>
              <a:t>Green</a:t>
            </a:r>
            <a:endParaRPr lang="en-GB" sz="2800" b="1">
              <a:solidFill>
                <a:schemeClr val="accent6"/>
              </a:solidFill>
              <a:latin typeface="Sassoon Primary"/>
            </a:endParaRPr>
          </a:p>
        </p:txBody>
      </p:sp>
      <p:pic>
        <p:nvPicPr>
          <p:cNvPr id="2" name="Picture 1" descr="A cut out of a couple of people&#10;&#10;Description automatically generated">
            <a:extLst>
              <a:ext uri="{FF2B5EF4-FFF2-40B4-BE49-F238E27FC236}">
                <a16:creationId xmlns:a16="http://schemas.microsoft.com/office/drawing/2014/main" id="{86CC6B8F-2536-26FF-1F53-1F40B2109FDB}"/>
              </a:ext>
            </a:extLst>
          </p:cNvPr>
          <p:cNvPicPr>
            <a:picLocks noChangeAspect="1"/>
          </p:cNvPicPr>
          <p:nvPr/>
        </p:nvPicPr>
        <p:blipFill>
          <a:blip r:embed="rId2"/>
          <a:stretch>
            <a:fillRect/>
          </a:stretch>
        </p:blipFill>
        <p:spPr>
          <a:xfrm>
            <a:off x="3359458" y="1181652"/>
            <a:ext cx="4501258" cy="3313044"/>
          </a:xfrm>
          <a:prstGeom prst="rect">
            <a:avLst/>
          </a:prstGeom>
        </p:spPr>
      </p:pic>
      <p:sp>
        <p:nvSpPr>
          <p:cNvPr id="3" name="TextBox 2">
            <a:extLst>
              <a:ext uri="{FF2B5EF4-FFF2-40B4-BE49-F238E27FC236}">
                <a16:creationId xmlns:a16="http://schemas.microsoft.com/office/drawing/2014/main" id="{0582FB2F-D197-837C-70E4-240976EB198B}"/>
              </a:ext>
            </a:extLst>
          </p:cNvPr>
          <p:cNvSpPr txBox="1"/>
          <p:nvPr/>
        </p:nvSpPr>
        <p:spPr>
          <a:xfrm>
            <a:off x="1214782" y="4721087"/>
            <a:ext cx="1042228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Sassoon Primary"/>
                <a:ea typeface="Calibri"/>
                <a:cs typeface="Calibri"/>
              </a:rPr>
              <a:t>With your partner,  think of an adventure these paper dolls could go on. </a:t>
            </a:r>
            <a:endParaRPr lang="en-US"/>
          </a:p>
          <a:p>
            <a:pPr algn="ctr"/>
            <a:r>
              <a:rPr lang="en-GB" sz="2400" dirty="0">
                <a:latin typeface="Sassoon Primary"/>
                <a:ea typeface="Calibri"/>
                <a:cs typeface="Calibri"/>
              </a:rPr>
              <a:t>What are the paper dolls called? </a:t>
            </a:r>
          </a:p>
          <a:p>
            <a:pPr algn="ctr"/>
            <a:r>
              <a:rPr lang="en-GB" sz="2400">
                <a:latin typeface="Sassoon Primary"/>
                <a:ea typeface="Calibri"/>
                <a:cs typeface="Calibri"/>
              </a:rPr>
              <a:t>Where do they go? </a:t>
            </a:r>
            <a:endParaRPr lang="en-GB" sz="2400" dirty="0">
              <a:latin typeface="Sassoon Primary"/>
              <a:ea typeface="Calibri"/>
              <a:cs typeface="Calibri"/>
            </a:endParaRPr>
          </a:p>
          <a:p>
            <a:pPr algn="ctr"/>
            <a:r>
              <a:rPr lang="en-GB" sz="2400" dirty="0">
                <a:latin typeface="Sassoon Primary"/>
                <a:ea typeface="Calibri"/>
                <a:cs typeface="Calibri"/>
              </a:rPr>
              <a:t>How does the adventure end? </a:t>
            </a:r>
          </a:p>
        </p:txBody>
      </p:sp>
    </p:spTree>
    <p:extLst>
      <p:ext uri="{BB962C8B-B14F-4D97-AF65-F5344CB8AC3E}">
        <p14:creationId xmlns:p14="http://schemas.microsoft.com/office/powerpoint/2010/main" val="2534248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use physical movement to re-tell a story.</a:t>
            </a:r>
            <a:endParaRPr lang="en-GB" dirty="0">
              <a:latin typeface="Sassoon Primary"/>
            </a:endParaRPr>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cs typeface="Calibri"/>
              </a:rPr>
              <a:t>Thursday 2nd May 2024</a:t>
            </a:r>
            <a:endParaRPr lang="en-GB" u="sng">
              <a:latin typeface="Sassoon Primary"/>
            </a:endParaRPr>
          </a:p>
        </p:txBody>
      </p:sp>
      <p:pic>
        <p:nvPicPr>
          <p:cNvPr id="3" name="Picture 2" descr="A book cover with a child holding paper dolls&#10;&#10;Description automatically generated">
            <a:extLst>
              <a:ext uri="{FF2B5EF4-FFF2-40B4-BE49-F238E27FC236}">
                <a16:creationId xmlns:a16="http://schemas.microsoft.com/office/drawing/2014/main" id="{CD23C0F7-6954-9202-0192-4B808211B0A8}"/>
              </a:ext>
            </a:extLst>
          </p:cNvPr>
          <p:cNvPicPr>
            <a:picLocks noChangeAspect="1"/>
          </p:cNvPicPr>
          <p:nvPr/>
        </p:nvPicPr>
        <p:blipFill>
          <a:blip r:embed="rId2"/>
          <a:stretch>
            <a:fillRect/>
          </a:stretch>
        </p:blipFill>
        <p:spPr>
          <a:xfrm>
            <a:off x="681157" y="1313742"/>
            <a:ext cx="3412986" cy="4715427"/>
          </a:xfrm>
          <a:prstGeom prst="rect">
            <a:avLst/>
          </a:prstGeom>
        </p:spPr>
      </p:pic>
      <p:sp>
        <p:nvSpPr>
          <p:cNvPr id="7" name="TextBox 6">
            <a:extLst>
              <a:ext uri="{FF2B5EF4-FFF2-40B4-BE49-F238E27FC236}">
                <a16:creationId xmlns:a16="http://schemas.microsoft.com/office/drawing/2014/main" id="{7686E389-473F-9003-6B83-E7CBFF9467C9}"/>
              </a:ext>
            </a:extLst>
          </p:cNvPr>
          <p:cNvSpPr txBox="1"/>
          <p:nvPr/>
        </p:nvSpPr>
        <p:spPr>
          <a:xfrm>
            <a:off x="4901096" y="2173357"/>
            <a:ext cx="648693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Sassoon Primary"/>
              </a:rPr>
              <a:t>Imagine you are Rosie who has a creative and fun </a:t>
            </a:r>
            <a:r>
              <a:rPr lang="en-US" sz="2400">
                <a:latin typeface="Sassoon Primary"/>
              </a:rPr>
              <a:t>imagination,</a:t>
            </a:r>
            <a:r>
              <a:rPr lang="en-US" sz="2400" dirty="0">
                <a:latin typeface="Sassoon Primary"/>
              </a:rPr>
              <a:t> and you are off on an adventure! </a:t>
            </a:r>
          </a:p>
          <a:p>
            <a:r>
              <a:rPr lang="en-US" sz="2400" dirty="0">
                <a:latin typeface="Sassoon Primary"/>
                <a:ea typeface="Calibri"/>
                <a:cs typeface="Calibri"/>
              </a:rPr>
              <a:t>Listen to these stories and use your movements to re-tell what you are hearing? </a:t>
            </a:r>
          </a:p>
          <a:p>
            <a:endParaRPr lang="en-US" sz="2400" dirty="0">
              <a:latin typeface="Sassoon Primary"/>
              <a:ea typeface="Calibri"/>
              <a:cs typeface="Calibri"/>
            </a:endParaRPr>
          </a:p>
          <a:p>
            <a:r>
              <a:rPr lang="en-US" sz="2400" dirty="0">
                <a:latin typeface="Sassoon Primary"/>
                <a:ea typeface="Calibri"/>
                <a:cs typeface="Calibri"/>
              </a:rPr>
              <a:t>How can you show what is happening? </a:t>
            </a:r>
          </a:p>
        </p:txBody>
      </p:sp>
    </p:spTree>
    <p:extLst>
      <p:ext uri="{BB962C8B-B14F-4D97-AF65-F5344CB8AC3E}">
        <p14:creationId xmlns:p14="http://schemas.microsoft.com/office/powerpoint/2010/main" val="2637384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22_3_LESSON_FEATURES_Set1">
  <a:themeElements>
    <a:clrScheme name="Custom 12">
      <a:dk1>
        <a:srgbClr val="000000"/>
      </a:dk1>
      <a:lt1>
        <a:srgbClr val="FFFFFF"/>
      </a:lt1>
      <a:dk2>
        <a:srgbClr val="44546A"/>
      </a:dk2>
      <a:lt2>
        <a:srgbClr val="E7E6E6"/>
      </a:lt2>
      <a:accent1>
        <a:srgbClr val="E50E46"/>
      </a:accent1>
      <a:accent2>
        <a:srgbClr val="691B32"/>
      </a:accent2>
      <a:accent3>
        <a:srgbClr val="F3A0BA"/>
      </a:accent3>
      <a:accent4>
        <a:srgbClr val="191919"/>
      </a:accent4>
      <a:accent5>
        <a:srgbClr val="ECECEC"/>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22_4_LESSON_FEATURES_Set2">
  <a:themeElements>
    <a:clrScheme name="Custom 12">
      <a:dk1>
        <a:srgbClr val="000000"/>
      </a:dk1>
      <a:lt1>
        <a:srgbClr val="FFFFFF"/>
      </a:lt1>
      <a:dk2>
        <a:srgbClr val="44546A"/>
      </a:dk2>
      <a:lt2>
        <a:srgbClr val="E7E6E6"/>
      </a:lt2>
      <a:accent1>
        <a:srgbClr val="E50E46"/>
      </a:accent1>
      <a:accent2>
        <a:srgbClr val="691B32"/>
      </a:accent2>
      <a:accent3>
        <a:srgbClr val="F3A0BA"/>
      </a:accent3>
      <a:accent4>
        <a:srgbClr val="191919"/>
      </a:accent4>
      <a:accent5>
        <a:srgbClr val="ECECEC"/>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C Humphrey</DisplayName>
        <AccountId>13</AccountId>
        <AccountType/>
      </UserInfo>
    </SharedWithUsers>
    <MediaLengthInSeconds xmlns="5519ec2d-3025-400a-aa14-bba49a7e18f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0164C2-E2D1-4BCA-8EE9-A625D0BB1DA6}"/>
</file>

<file path=customXml/itemProps2.xml><?xml version="1.0" encoding="utf-8"?>
<ds:datastoreItem xmlns:ds="http://schemas.openxmlformats.org/officeDocument/2006/customXml" ds:itemID="{384CE88D-2277-4F6A-A739-D2CAEC7BC89D}">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1EE6C3F-E45A-4C11-BD5D-0EC2B3EF71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35</Slides>
  <Notes>16</Notes>
  <HiddenSlides>0</HiddenSlides>
  <ScaleCrop>false</ScaleCrop>
  <HeadingPairs>
    <vt:vector size="4" baseType="variant">
      <vt:variant>
        <vt:lpstr>Theme</vt:lpstr>
      </vt:variant>
      <vt:variant>
        <vt:i4>5</vt:i4>
      </vt:variant>
      <vt:variant>
        <vt:lpstr>Slide Titles</vt:lpstr>
      </vt:variant>
      <vt:variant>
        <vt:i4>35</vt:i4>
      </vt:variant>
    </vt:vector>
  </HeadingPairs>
  <TitlesOfParts>
    <vt:vector size="40" baseType="lpstr">
      <vt:lpstr>office theme</vt:lpstr>
      <vt:lpstr>office theme</vt:lpstr>
      <vt:lpstr>office theme</vt:lpstr>
      <vt:lpstr>2022_3_LESSON_FEATURES_Set1</vt:lpstr>
      <vt:lpstr>2022_4_LESSON_FEATURES_Set2</vt:lpstr>
      <vt:lpstr>Thursday 2nd May 2024 </vt:lpstr>
      <vt:lpstr>Morning Challenges</vt:lpstr>
      <vt:lpstr>PowerPoint Presentation</vt:lpstr>
      <vt:lpstr>PowerPoint Presentation</vt:lpstr>
      <vt:lpstr>Real or Nonsense words?  Read the words and underline the 'oi' phonemes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PowerPoint Presentation</vt:lpstr>
      <vt:lpstr>PowerPoint Presentation</vt:lpstr>
      <vt:lpstr>PowerPoint Presentation</vt:lpstr>
      <vt:lpstr>PowerPoint Presentation</vt:lpstr>
      <vt:lpstr>PowerPoint Presentation</vt:lpstr>
      <vt:lpstr>Lunch</vt:lpstr>
      <vt:lpstr>Which of these expressions match the ten-frames?</vt:lpstr>
      <vt:lpstr>To add ones to a 2-digit number with regrouping</vt:lpstr>
      <vt:lpstr>Which of these have a value greater than ten?</vt:lpstr>
      <vt:lpstr>How could we calculate this sum?</vt:lpstr>
      <vt:lpstr>How could we calculate this sum?</vt:lpstr>
      <vt:lpstr>PowerPoint Presentation</vt:lpstr>
      <vt:lpstr>How else could we represent this equation?</vt:lpstr>
      <vt:lpstr>To add ones to a 2-digit number with regrouping</vt:lpstr>
      <vt:lpstr>To add ones to a 2-digit number with regrouping</vt:lpstr>
      <vt:lpstr>To add ones to a 2-digit number with regrouping</vt:lpstr>
      <vt:lpstr>To add ones to a 2-digit number with regrouping</vt:lpstr>
      <vt:lpstr>Break</vt:lpstr>
      <vt:lpstr>Art </vt:lpstr>
      <vt:lpstr>PowerPoint Presentation</vt:lpstr>
      <vt:lpstr>PowerPoint Presentation</vt:lpstr>
      <vt:lpstr>Home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86</cp:revision>
  <dcterms:created xsi:type="dcterms:W3CDTF">2023-10-20T12:15:23Z</dcterms:created>
  <dcterms:modified xsi:type="dcterms:W3CDTF">2024-04-28T09:58:04Z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186100.000000000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