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ink/ink5.xml" ContentType="application/inkml+xml"/>
  <Override PartName="/ppt/ink/ink6.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5" r:id="rId5"/>
    <p:sldMasterId id="2147483853" r:id="rId6"/>
    <p:sldMasterId id="2147483681" r:id="rId7"/>
    <p:sldMasterId id="2147483747" r:id="rId8"/>
  </p:sldMasterIdLst>
  <p:notesMasterIdLst>
    <p:notesMasterId r:id="rId38"/>
  </p:notesMasterIdLst>
  <p:sldIdLst>
    <p:sldId id="264" r:id="rId9"/>
    <p:sldId id="263" r:id="rId10"/>
    <p:sldId id="508" r:id="rId11"/>
    <p:sldId id="431" r:id="rId12"/>
    <p:sldId id="432" r:id="rId13"/>
    <p:sldId id="509" r:id="rId14"/>
    <p:sldId id="275" r:id="rId15"/>
    <p:sldId id="274" r:id="rId16"/>
    <p:sldId id="530" r:id="rId17"/>
    <p:sldId id="532" r:id="rId18"/>
    <p:sldId id="533" r:id="rId19"/>
    <p:sldId id="534" r:id="rId20"/>
    <p:sldId id="535" r:id="rId21"/>
    <p:sldId id="285" r:id="rId22"/>
    <p:sldId id="283" r:id="rId23"/>
    <p:sldId id="282" r:id="rId24"/>
    <p:sldId id="281" r:id="rId25"/>
    <p:sldId id="280" r:id="rId26"/>
    <p:sldId id="279" r:id="rId27"/>
    <p:sldId id="278" r:id="rId28"/>
    <p:sldId id="277" r:id="rId29"/>
    <p:sldId id="276" r:id="rId30"/>
    <p:sldId id="284" r:id="rId31"/>
    <p:sldId id="510" r:id="rId32"/>
    <p:sldId id="286" r:id="rId33"/>
    <p:sldId id="511" r:id="rId34"/>
    <p:sldId id="261" r:id="rId35"/>
    <p:sldId id="260" r:id="rId36"/>
    <p:sldId id="25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3A8E27-469C-2824-07CA-5C8CB7105F9B}" v="107" dt="2024-04-26T12:56:27.955"/>
    <p1510:client id="{D2C8324F-816B-AEEA-FCA1-A2885142B73F}" v="907" dt="2024-04-28T10:35:04.796"/>
    <p1510:client id="{DCA1E335-8DAA-68C2-1001-46FB877CC835}" v="23" dt="2024-04-26T12:28:44.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 Karasava" userId="S::nkarasava@ohacademy.co.uk::12f65518-b181-4aab-80be-597559a4f458" providerId="AD" clId="Web-{453A8E27-469C-2824-07CA-5C8CB7105F9B}"/>
    <pc:docChg chg="modSld">
      <pc:chgData name="N Karasava" userId="S::nkarasava@ohacademy.co.uk::12f65518-b181-4aab-80be-597559a4f458" providerId="AD" clId="Web-{453A8E27-469C-2824-07CA-5C8CB7105F9B}" dt="2024-04-26T12:56:27.955" v="55" actId="1076"/>
      <pc:docMkLst>
        <pc:docMk/>
      </pc:docMkLst>
      <pc:sldChg chg="modSp">
        <pc:chgData name="N Karasava" userId="S::nkarasava@ohacademy.co.uk::12f65518-b181-4aab-80be-597559a4f458" providerId="AD" clId="Web-{453A8E27-469C-2824-07CA-5C8CB7105F9B}" dt="2024-04-26T12:51:28.822" v="10" actId="20577"/>
        <pc:sldMkLst>
          <pc:docMk/>
          <pc:sldMk cId="3514114453" sldId="276"/>
        </pc:sldMkLst>
        <pc:spChg chg="mod">
          <ac:chgData name="N Karasava" userId="S::nkarasava@ohacademy.co.uk::12f65518-b181-4aab-80be-597559a4f458" providerId="AD" clId="Web-{453A8E27-469C-2824-07CA-5C8CB7105F9B}" dt="2024-04-26T12:51:28.822" v="10" actId="20577"/>
          <ac:spMkLst>
            <pc:docMk/>
            <pc:sldMk cId="3514114453" sldId="276"/>
            <ac:spMk id="4" creationId="{00000000-0000-0000-0000-000000000000}"/>
          </ac:spMkLst>
        </pc:spChg>
        <pc:spChg chg="mod">
          <ac:chgData name="N Karasava" userId="S::nkarasava@ohacademy.co.uk::12f65518-b181-4aab-80be-597559a4f458" providerId="AD" clId="Web-{453A8E27-469C-2824-07CA-5C8CB7105F9B}" dt="2024-04-26T12:48:15.598" v="0" actId="1076"/>
          <ac:spMkLst>
            <pc:docMk/>
            <pc:sldMk cId="3514114453" sldId="276"/>
            <ac:spMk id="10" creationId="{00000000-0000-0000-0000-000000000000}"/>
          </ac:spMkLst>
        </pc:spChg>
      </pc:sldChg>
      <pc:sldChg chg="modSp">
        <pc:chgData name="N Karasava" userId="S::nkarasava@ohacademy.co.uk::12f65518-b181-4aab-80be-597559a4f458" providerId="AD" clId="Web-{453A8E27-469C-2824-07CA-5C8CB7105F9B}" dt="2024-04-26T12:52:01.885" v="17" actId="20577"/>
        <pc:sldMkLst>
          <pc:docMk/>
          <pc:sldMk cId="2567577498" sldId="284"/>
        </pc:sldMkLst>
        <pc:spChg chg="mod">
          <ac:chgData name="N Karasava" userId="S::nkarasava@ohacademy.co.uk::12f65518-b181-4aab-80be-597559a4f458" providerId="AD" clId="Web-{453A8E27-469C-2824-07CA-5C8CB7105F9B}" dt="2024-04-26T12:52:01.885" v="17" actId="20577"/>
          <ac:spMkLst>
            <pc:docMk/>
            <pc:sldMk cId="2567577498" sldId="284"/>
            <ac:spMk id="4" creationId="{00000000-0000-0000-0000-000000000000}"/>
          </ac:spMkLst>
        </pc:spChg>
        <pc:spChg chg="mod">
          <ac:chgData name="N Karasava" userId="S::nkarasava@ohacademy.co.uk::12f65518-b181-4aab-80be-597559a4f458" providerId="AD" clId="Web-{453A8E27-469C-2824-07CA-5C8CB7105F9B}" dt="2024-04-26T12:51:32.494" v="11" actId="1076"/>
          <ac:spMkLst>
            <pc:docMk/>
            <pc:sldMk cId="2567577498" sldId="284"/>
            <ac:spMk id="10" creationId="{00000000-0000-0000-0000-000000000000}"/>
          </ac:spMkLst>
        </pc:spChg>
      </pc:sldChg>
      <pc:sldChg chg="modSp">
        <pc:chgData name="N Karasava" userId="S::nkarasava@ohacademy.co.uk::12f65518-b181-4aab-80be-597559a4f458" providerId="AD" clId="Web-{453A8E27-469C-2824-07CA-5C8CB7105F9B}" dt="2024-04-26T12:56:27.955" v="55" actId="1076"/>
        <pc:sldMkLst>
          <pc:docMk/>
          <pc:sldMk cId="1577425228" sldId="286"/>
        </pc:sldMkLst>
        <pc:spChg chg="mod">
          <ac:chgData name="N Karasava" userId="S::nkarasava@ohacademy.co.uk::12f65518-b181-4aab-80be-597559a4f458" providerId="AD" clId="Web-{453A8E27-469C-2824-07CA-5C8CB7105F9B}" dt="2024-04-26T12:56:27.955" v="55" actId="1076"/>
          <ac:spMkLst>
            <pc:docMk/>
            <pc:sldMk cId="1577425228" sldId="286"/>
            <ac:spMk id="4" creationId="{00000000-0000-0000-0000-000000000000}"/>
          </ac:spMkLst>
        </pc:spChg>
        <pc:spChg chg="mod">
          <ac:chgData name="N Karasava" userId="S::nkarasava@ohacademy.co.uk::12f65518-b181-4aab-80be-597559a4f458" providerId="AD" clId="Web-{453A8E27-469C-2824-07CA-5C8CB7105F9B}" dt="2024-04-26T12:56:17.393" v="52" actId="1076"/>
          <ac:spMkLst>
            <pc:docMk/>
            <pc:sldMk cId="1577425228" sldId="286"/>
            <ac:spMk id="10" creationId="{00000000-0000-0000-0000-000000000000}"/>
          </ac:spMkLst>
        </pc:spChg>
      </pc:sldChg>
      <pc:sldChg chg="addSp modSp">
        <pc:chgData name="N Karasava" userId="S::nkarasava@ohacademy.co.uk::12f65518-b181-4aab-80be-597559a4f458" providerId="AD" clId="Web-{453A8E27-469C-2824-07CA-5C8CB7105F9B}" dt="2024-04-26T12:55:39.813" v="51" actId="1076"/>
        <pc:sldMkLst>
          <pc:docMk/>
          <pc:sldMk cId="2209664992" sldId="510"/>
        </pc:sldMkLst>
        <pc:spChg chg="mod">
          <ac:chgData name="N Karasava" userId="S::nkarasava@ohacademy.co.uk::12f65518-b181-4aab-80be-597559a4f458" providerId="AD" clId="Web-{453A8E27-469C-2824-07CA-5C8CB7105F9B}" dt="2024-04-26T12:54:19.780" v="33" actId="1076"/>
          <ac:spMkLst>
            <pc:docMk/>
            <pc:sldMk cId="2209664992" sldId="510"/>
            <ac:spMk id="3" creationId="{41D6D535-2EF1-4C89-8B06-A32AF3D69040}"/>
          </ac:spMkLst>
        </pc:spChg>
        <pc:spChg chg="mod">
          <ac:chgData name="N Karasava" userId="S::nkarasava@ohacademy.co.uk::12f65518-b181-4aab-80be-597559a4f458" providerId="AD" clId="Web-{453A8E27-469C-2824-07CA-5C8CB7105F9B}" dt="2024-04-26T12:54:28.624" v="50" actId="20577"/>
          <ac:spMkLst>
            <pc:docMk/>
            <pc:sldMk cId="2209664992" sldId="510"/>
            <ac:spMk id="4" creationId="{00000000-0000-0000-0000-000000000000}"/>
          </ac:spMkLst>
        </pc:spChg>
        <pc:spChg chg="mod">
          <ac:chgData name="N Karasava" userId="S::nkarasava@ohacademy.co.uk::12f65518-b181-4aab-80be-597559a4f458" providerId="AD" clId="Web-{453A8E27-469C-2824-07CA-5C8CB7105F9B}" dt="2024-04-26T12:51:39.025" v="12" actId="1076"/>
          <ac:spMkLst>
            <pc:docMk/>
            <pc:sldMk cId="2209664992" sldId="510"/>
            <ac:spMk id="10" creationId="{00000000-0000-0000-0000-000000000000}"/>
          </ac:spMkLst>
        </pc:spChg>
        <pc:picChg chg="mod">
          <ac:chgData name="N Karasava" userId="S::nkarasava@ohacademy.co.uk::12f65518-b181-4aab-80be-597559a4f458" providerId="AD" clId="Web-{453A8E27-469C-2824-07CA-5C8CB7105F9B}" dt="2024-04-26T12:54:16.811" v="32" actId="1076"/>
          <ac:picMkLst>
            <pc:docMk/>
            <pc:sldMk cId="2209664992" sldId="510"/>
            <ac:picMk id="2" creationId="{CE9C551B-EF75-3EA0-87B4-8226C1FC21A4}"/>
          </ac:picMkLst>
        </pc:picChg>
        <pc:picChg chg="add mod">
          <ac:chgData name="N Karasava" userId="S::nkarasava@ohacademy.co.uk::12f65518-b181-4aab-80be-597559a4f458" providerId="AD" clId="Web-{453A8E27-469C-2824-07CA-5C8CB7105F9B}" dt="2024-04-26T12:55:39.813" v="51" actId="1076"/>
          <ac:picMkLst>
            <pc:docMk/>
            <pc:sldMk cId="2209664992" sldId="510"/>
            <ac:picMk id="5" creationId="{81CD48AE-858A-D998-8197-5ACEABB998F2}"/>
          </ac:picMkLst>
        </pc:picChg>
      </pc:sldChg>
      <pc:sldChg chg="modSp">
        <pc:chgData name="N Karasava" userId="S::nkarasava@ohacademy.co.uk::12f65518-b181-4aab-80be-597559a4f458" providerId="AD" clId="Web-{453A8E27-469C-2824-07CA-5C8CB7105F9B}" dt="2024-04-26T12:52:52.824" v="19" actId="1076"/>
        <pc:sldMkLst>
          <pc:docMk/>
          <pc:sldMk cId="2100456652" sldId="511"/>
        </pc:sldMkLst>
        <pc:spChg chg="mod">
          <ac:chgData name="N Karasava" userId="S::nkarasava@ohacademy.co.uk::12f65518-b181-4aab-80be-597559a4f458" providerId="AD" clId="Web-{453A8E27-469C-2824-07CA-5C8CB7105F9B}" dt="2024-04-26T12:52:52.824" v="19" actId="1076"/>
          <ac:spMkLst>
            <pc:docMk/>
            <pc:sldMk cId="2100456652" sldId="511"/>
            <ac:spMk id="4" creationId="{00000000-0000-0000-0000-000000000000}"/>
          </ac:spMkLst>
        </pc:spChg>
        <pc:spChg chg="mod">
          <ac:chgData name="N Karasava" userId="S::nkarasava@ohacademy.co.uk::12f65518-b181-4aab-80be-597559a4f458" providerId="AD" clId="Web-{453A8E27-469C-2824-07CA-5C8CB7105F9B}" dt="2024-04-26T12:52:49.199" v="18" actId="1076"/>
          <ac:spMkLst>
            <pc:docMk/>
            <pc:sldMk cId="2100456652" sldId="511"/>
            <ac:spMk id="8" creationId="{45C1ACDE-CFBA-BFD6-C9C9-80FC097B29CD}"/>
          </ac:spMkLst>
        </pc:spChg>
      </pc:sldChg>
    </pc:docChg>
  </pc:docChgLst>
  <pc:docChgLst>
    <pc:chgData name="N Karasava" userId="S::nkarasava@ohacademy.co.uk::12f65518-b181-4aab-80be-597559a4f458" providerId="AD" clId="Web-{F8F05829-248F-D408-BA67-50100A81A111}"/>
    <pc:docChg chg="modSld">
      <pc:chgData name="N Karasava" userId="S::nkarasava@ohacademy.co.uk::12f65518-b181-4aab-80be-597559a4f458" providerId="AD" clId="Web-{F8F05829-248F-D408-BA67-50100A81A111}" dt="2024-03-15T08:11:32.744" v="23" actId="1076"/>
      <pc:docMkLst>
        <pc:docMk/>
      </pc:docMkLst>
      <pc:sldChg chg="addSp modSp">
        <pc:chgData name="N Karasava" userId="S::nkarasava@ohacademy.co.uk::12f65518-b181-4aab-80be-597559a4f458" providerId="AD" clId="Web-{F8F05829-248F-D408-BA67-50100A81A111}" dt="2024-03-15T08:08:22.221" v="22" actId="20577"/>
        <pc:sldMkLst>
          <pc:docMk/>
          <pc:sldMk cId="3445115411" sldId="263"/>
        </pc:sldMkLst>
        <pc:spChg chg="mod">
          <ac:chgData name="N Karasava" userId="S::nkarasava@ohacademy.co.uk::12f65518-b181-4aab-80be-597559a4f458" providerId="AD" clId="Web-{F8F05829-248F-D408-BA67-50100A81A111}" dt="2024-03-15T08:08:22.221" v="22" actId="20577"/>
          <ac:spMkLst>
            <pc:docMk/>
            <pc:sldMk cId="3445115411" sldId="263"/>
            <ac:spMk id="3" creationId="{DCD2A9AE-8C14-09DB-518E-15242DC61215}"/>
          </ac:spMkLst>
        </pc:spChg>
        <pc:picChg chg="add mod">
          <ac:chgData name="N Karasava" userId="S::nkarasava@ohacademy.co.uk::12f65518-b181-4aab-80be-597559a4f458" providerId="AD" clId="Web-{F8F05829-248F-D408-BA67-50100A81A111}" dt="2024-03-15T08:07:39.922" v="4" actId="14100"/>
          <ac:picMkLst>
            <pc:docMk/>
            <pc:sldMk cId="3445115411" sldId="263"/>
            <ac:picMk id="4" creationId="{FA3C1722-A1B5-B7C3-FC3B-79C013B75000}"/>
          </ac:picMkLst>
        </pc:picChg>
        <pc:picChg chg="mod">
          <ac:chgData name="N Karasava" userId="S::nkarasava@ohacademy.co.uk::12f65518-b181-4aab-80be-597559a4f458" providerId="AD" clId="Web-{F8F05829-248F-D408-BA67-50100A81A111}" dt="2024-03-15T08:07:29.250" v="0" actId="1076"/>
          <ac:picMkLst>
            <pc:docMk/>
            <pc:sldMk cId="3445115411" sldId="263"/>
            <ac:picMk id="5" creationId="{C1B35DDC-2FC0-DF6E-5F8B-ED7B9006AD2A}"/>
          </ac:picMkLst>
        </pc:picChg>
      </pc:sldChg>
      <pc:sldChg chg="modSp">
        <pc:chgData name="N Karasava" userId="S::nkarasava@ohacademy.co.uk::12f65518-b181-4aab-80be-597559a4f458" providerId="AD" clId="Web-{F8F05829-248F-D408-BA67-50100A81A111}" dt="2024-03-15T08:11:32.744" v="23" actId="1076"/>
        <pc:sldMkLst>
          <pc:docMk/>
          <pc:sldMk cId="1896749982" sldId="269"/>
        </pc:sldMkLst>
        <pc:spChg chg="mod">
          <ac:chgData name="N Karasava" userId="S::nkarasava@ohacademy.co.uk::12f65518-b181-4aab-80be-597559a4f458" providerId="AD" clId="Web-{F8F05829-248F-D408-BA67-50100A81A111}" dt="2024-03-15T08:11:32.744" v="23" actId="1076"/>
          <ac:spMkLst>
            <pc:docMk/>
            <pc:sldMk cId="1896749982" sldId="269"/>
            <ac:spMk id="3" creationId="{C86D7B01-2202-7797-1936-891BB3E88AFA}"/>
          </ac:spMkLst>
        </pc:spChg>
      </pc:sldChg>
    </pc:docChg>
  </pc:docChgLst>
  <pc:docChgLst>
    <pc:chgData name="A Freel" userId="S::afreel@ohacademy.co.uk::f6dead3d-cc44-4b49-aee1-60fe86f08dbd" providerId="AD" clId="Web-{5E506F4A-730E-409D-A2CC-9D35CFF99488}"/>
    <pc:docChg chg="delSld modSld">
      <pc:chgData name="A Freel" userId="S::afreel@ohacademy.co.uk::f6dead3d-cc44-4b49-aee1-60fe86f08dbd" providerId="AD" clId="Web-{5E506F4A-730E-409D-A2CC-9D35CFF99488}" dt="2024-04-08T11:08:37.235" v="44"/>
      <pc:docMkLst>
        <pc:docMk/>
      </pc:docMkLst>
      <pc:sldChg chg="del">
        <pc:chgData name="A Freel" userId="S::afreel@ohacademy.co.uk::f6dead3d-cc44-4b49-aee1-60fe86f08dbd" providerId="AD" clId="Web-{5E506F4A-730E-409D-A2CC-9D35CFF99488}" dt="2024-04-08T11:08:37.235" v="44"/>
        <pc:sldMkLst>
          <pc:docMk/>
          <pc:sldMk cId="1982847962" sldId="258"/>
        </pc:sldMkLst>
      </pc:sldChg>
      <pc:sldChg chg="del">
        <pc:chgData name="A Freel" userId="S::afreel@ohacademy.co.uk::f6dead3d-cc44-4b49-aee1-60fe86f08dbd" providerId="AD" clId="Web-{5E506F4A-730E-409D-A2CC-9D35CFF99488}" dt="2024-04-08T11:08:32.875" v="41"/>
        <pc:sldMkLst>
          <pc:docMk/>
          <pc:sldMk cId="3074589030" sldId="262"/>
        </pc:sldMkLst>
      </pc:sldChg>
      <pc:sldChg chg="delSp modSp">
        <pc:chgData name="A Freel" userId="S::afreel@ohacademy.co.uk::f6dead3d-cc44-4b49-aee1-60fe86f08dbd" providerId="AD" clId="Web-{5E506F4A-730E-409D-A2CC-9D35CFF99488}" dt="2024-04-08T11:08:16.906" v="28" actId="20577"/>
        <pc:sldMkLst>
          <pc:docMk/>
          <pc:sldMk cId="3445115411" sldId="263"/>
        </pc:sldMkLst>
        <pc:spChg chg="mod">
          <ac:chgData name="A Freel" userId="S::afreel@ohacademy.co.uk::f6dead3d-cc44-4b49-aee1-60fe86f08dbd" providerId="AD" clId="Web-{5E506F4A-730E-409D-A2CC-9D35CFF99488}" dt="2024-04-08T11:08:16.906" v="28" actId="20577"/>
          <ac:spMkLst>
            <pc:docMk/>
            <pc:sldMk cId="3445115411" sldId="263"/>
            <ac:spMk id="3" creationId="{DCD2A9AE-8C14-09DB-518E-15242DC61215}"/>
          </ac:spMkLst>
        </pc:spChg>
        <pc:picChg chg="del">
          <ac:chgData name="A Freel" userId="S::afreel@ohacademy.co.uk::f6dead3d-cc44-4b49-aee1-60fe86f08dbd" providerId="AD" clId="Web-{5E506F4A-730E-409D-A2CC-9D35CFF99488}" dt="2024-04-08T11:08:06.921" v="10"/>
          <ac:picMkLst>
            <pc:docMk/>
            <pc:sldMk cId="3445115411" sldId="263"/>
            <ac:picMk id="4" creationId="{FA3C1722-A1B5-B7C3-FC3B-79C013B75000}"/>
          </ac:picMkLst>
        </pc:picChg>
        <pc:picChg chg="del">
          <ac:chgData name="A Freel" userId="S::afreel@ohacademy.co.uk::f6dead3d-cc44-4b49-aee1-60fe86f08dbd" providerId="AD" clId="Web-{5E506F4A-730E-409D-A2CC-9D35CFF99488}" dt="2024-04-08T11:08:04.781" v="9"/>
          <ac:picMkLst>
            <pc:docMk/>
            <pc:sldMk cId="3445115411" sldId="263"/>
            <ac:picMk id="5" creationId="{C1B35DDC-2FC0-DF6E-5F8B-ED7B9006AD2A}"/>
          </ac:picMkLst>
        </pc:picChg>
      </pc:sldChg>
      <pc:sldChg chg="modSp">
        <pc:chgData name="A Freel" userId="S::afreel@ohacademy.co.uk::f6dead3d-cc44-4b49-aee1-60fe86f08dbd" providerId="AD" clId="Web-{5E506F4A-730E-409D-A2CC-9D35CFF99488}" dt="2024-04-08T11:08:00.624" v="8" actId="20577"/>
        <pc:sldMkLst>
          <pc:docMk/>
          <pc:sldMk cId="3411730437" sldId="264"/>
        </pc:sldMkLst>
        <pc:spChg chg="mod">
          <ac:chgData name="A Freel" userId="S::afreel@ohacademy.co.uk::f6dead3d-cc44-4b49-aee1-60fe86f08dbd" providerId="AD" clId="Web-{5E506F4A-730E-409D-A2CC-9D35CFF99488}" dt="2024-04-08T11:07:55.812" v="3" actId="20577"/>
          <ac:spMkLst>
            <pc:docMk/>
            <pc:sldMk cId="3411730437" sldId="264"/>
            <ac:spMk id="2" creationId="{AE73367C-222C-7065-C605-96620B86273D}"/>
          </ac:spMkLst>
        </pc:spChg>
        <pc:spChg chg="mod">
          <ac:chgData name="A Freel" userId="S::afreel@ohacademy.co.uk::f6dead3d-cc44-4b49-aee1-60fe86f08dbd" providerId="AD" clId="Web-{5E506F4A-730E-409D-A2CC-9D35CFF99488}" dt="2024-04-08T11:08:00.624" v="8" actId="20577"/>
          <ac:spMkLst>
            <pc:docMk/>
            <pc:sldMk cId="3411730437" sldId="264"/>
            <ac:spMk id="3" creationId="{160551F9-7AC3-B37B-BF87-17E3EFF320C3}"/>
          </ac:spMkLst>
        </pc:spChg>
      </pc:sldChg>
      <pc:sldChg chg="del">
        <pc:chgData name="A Freel" userId="S::afreel@ohacademy.co.uk::f6dead3d-cc44-4b49-aee1-60fe86f08dbd" providerId="AD" clId="Web-{5E506F4A-730E-409D-A2CC-9D35CFF99488}" dt="2024-04-08T11:08:28.625" v="38"/>
        <pc:sldMkLst>
          <pc:docMk/>
          <pc:sldMk cId="3244745863" sldId="265"/>
        </pc:sldMkLst>
      </pc:sldChg>
      <pc:sldChg chg="del">
        <pc:chgData name="A Freel" userId="S::afreel@ohacademy.co.uk::f6dead3d-cc44-4b49-aee1-60fe86f08dbd" providerId="AD" clId="Web-{5E506F4A-730E-409D-A2CC-9D35CFF99488}" dt="2024-04-08T11:08:28.250" v="37"/>
        <pc:sldMkLst>
          <pc:docMk/>
          <pc:sldMk cId="3401011448" sldId="266"/>
        </pc:sldMkLst>
      </pc:sldChg>
      <pc:sldChg chg="del">
        <pc:chgData name="A Freel" userId="S::afreel@ohacademy.co.uk::f6dead3d-cc44-4b49-aee1-60fe86f08dbd" providerId="AD" clId="Web-{5E506F4A-730E-409D-A2CC-9D35CFF99488}" dt="2024-04-08T11:08:27.625" v="36"/>
        <pc:sldMkLst>
          <pc:docMk/>
          <pc:sldMk cId="2552513224" sldId="267"/>
        </pc:sldMkLst>
      </pc:sldChg>
      <pc:sldChg chg="del">
        <pc:chgData name="A Freel" userId="S::afreel@ohacademy.co.uk::f6dead3d-cc44-4b49-aee1-60fe86f08dbd" providerId="AD" clId="Web-{5E506F4A-730E-409D-A2CC-9D35CFF99488}" dt="2024-04-08T11:08:33.626" v="42"/>
        <pc:sldMkLst>
          <pc:docMk/>
          <pc:sldMk cId="3692397607" sldId="268"/>
        </pc:sldMkLst>
      </pc:sldChg>
      <pc:sldChg chg="del">
        <pc:chgData name="A Freel" userId="S::afreel@ohacademy.co.uk::f6dead3d-cc44-4b49-aee1-60fe86f08dbd" providerId="AD" clId="Web-{5E506F4A-730E-409D-A2CC-9D35CFF99488}" dt="2024-04-08T11:08:34.391" v="43"/>
        <pc:sldMkLst>
          <pc:docMk/>
          <pc:sldMk cId="1896749982" sldId="269"/>
        </pc:sldMkLst>
      </pc:sldChg>
      <pc:sldChg chg="del">
        <pc:chgData name="A Freel" userId="S::afreel@ohacademy.co.uk::f6dead3d-cc44-4b49-aee1-60fe86f08dbd" providerId="AD" clId="Web-{5E506F4A-730E-409D-A2CC-9D35CFF99488}" dt="2024-04-08T11:08:30.594" v="40"/>
        <pc:sldMkLst>
          <pc:docMk/>
          <pc:sldMk cId="3907192664" sldId="286"/>
        </pc:sldMkLst>
      </pc:sldChg>
      <pc:sldChg chg="del">
        <pc:chgData name="A Freel" userId="S::afreel@ohacademy.co.uk::f6dead3d-cc44-4b49-aee1-60fe86f08dbd" providerId="AD" clId="Web-{5E506F4A-730E-409D-A2CC-9D35CFF99488}" dt="2024-04-08T11:08:29.891" v="39"/>
        <pc:sldMkLst>
          <pc:docMk/>
          <pc:sldMk cId="1988222502" sldId="287"/>
        </pc:sldMkLst>
      </pc:sldChg>
      <pc:sldChg chg="del">
        <pc:chgData name="A Freel" userId="S::afreel@ohacademy.co.uk::f6dead3d-cc44-4b49-aee1-60fe86f08dbd" providerId="AD" clId="Web-{5E506F4A-730E-409D-A2CC-9D35CFF99488}" dt="2024-04-08T11:08:21.234" v="29"/>
        <pc:sldMkLst>
          <pc:docMk/>
          <pc:sldMk cId="912837034" sldId="288"/>
        </pc:sldMkLst>
      </pc:sldChg>
      <pc:sldChg chg="del">
        <pc:chgData name="A Freel" userId="S::afreel@ohacademy.co.uk::f6dead3d-cc44-4b49-aee1-60fe86f08dbd" providerId="AD" clId="Web-{5E506F4A-730E-409D-A2CC-9D35CFF99488}" dt="2024-04-08T11:08:22.594" v="30"/>
        <pc:sldMkLst>
          <pc:docMk/>
          <pc:sldMk cId="1198655947" sldId="289"/>
        </pc:sldMkLst>
      </pc:sldChg>
      <pc:sldChg chg="del">
        <pc:chgData name="A Freel" userId="S::afreel@ohacademy.co.uk::f6dead3d-cc44-4b49-aee1-60fe86f08dbd" providerId="AD" clId="Web-{5E506F4A-730E-409D-A2CC-9D35CFF99488}" dt="2024-04-08T11:08:23.297" v="31"/>
        <pc:sldMkLst>
          <pc:docMk/>
          <pc:sldMk cId="439082685" sldId="290"/>
        </pc:sldMkLst>
      </pc:sldChg>
      <pc:sldChg chg="del">
        <pc:chgData name="A Freel" userId="S::afreel@ohacademy.co.uk::f6dead3d-cc44-4b49-aee1-60fe86f08dbd" providerId="AD" clId="Web-{5E506F4A-730E-409D-A2CC-9D35CFF99488}" dt="2024-04-08T11:08:23.781" v="32"/>
        <pc:sldMkLst>
          <pc:docMk/>
          <pc:sldMk cId="3339841747" sldId="291"/>
        </pc:sldMkLst>
      </pc:sldChg>
      <pc:sldChg chg="del">
        <pc:chgData name="A Freel" userId="S::afreel@ohacademy.co.uk::f6dead3d-cc44-4b49-aee1-60fe86f08dbd" providerId="AD" clId="Web-{5E506F4A-730E-409D-A2CC-9D35CFF99488}" dt="2024-04-08T11:08:24.281" v="33"/>
        <pc:sldMkLst>
          <pc:docMk/>
          <pc:sldMk cId="3485436429" sldId="292"/>
        </pc:sldMkLst>
      </pc:sldChg>
      <pc:sldChg chg="del">
        <pc:chgData name="A Freel" userId="S::afreel@ohacademy.co.uk::f6dead3d-cc44-4b49-aee1-60fe86f08dbd" providerId="AD" clId="Web-{5E506F4A-730E-409D-A2CC-9D35CFF99488}" dt="2024-04-08T11:08:24.781" v="34"/>
        <pc:sldMkLst>
          <pc:docMk/>
          <pc:sldMk cId="3004666960" sldId="293"/>
        </pc:sldMkLst>
      </pc:sldChg>
      <pc:sldChg chg="del">
        <pc:chgData name="A Freel" userId="S::afreel@ohacademy.co.uk::f6dead3d-cc44-4b49-aee1-60fe86f08dbd" providerId="AD" clId="Web-{5E506F4A-730E-409D-A2CC-9D35CFF99488}" dt="2024-04-08T11:08:25.219" v="35"/>
        <pc:sldMkLst>
          <pc:docMk/>
          <pc:sldMk cId="98503518" sldId="294"/>
        </pc:sldMkLst>
      </pc:sldChg>
    </pc:docChg>
  </pc:docChgLst>
  <pc:docChgLst>
    <pc:chgData name="N Karasava" userId="S::nkarasava@ohacademy.co.uk::12f65518-b181-4aab-80be-597559a4f458" providerId="AD" clId="Web-{15D051ED-5D8D-DBFE-CB92-488493CB027E}"/>
    <pc:docChg chg="addSld">
      <pc:chgData name="N Karasava" userId="S::nkarasava@ohacademy.co.uk::12f65518-b181-4aab-80be-597559a4f458" providerId="AD" clId="Web-{15D051ED-5D8D-DBFE-CB92-488493CB027E}" dt="2024-04-25T15:35:00.921" v="10"/>
      <pc:docMkLst>
        <pc:docMk/>
      </pc:docMkLst>
      <pc:sldChg chg="add">
        <pc:chgData name="N Karasava" userId="S::nkarasava@ohacademy.co.uk::12f65518-b181-4aab-80be-597559a4f458" providerId="AD" clId="Web-{15D051ED-5D8D-DBFE-CB92-488493CB027E}" dt="2024-04-25T15:35:00.921" v="10"/>
        <pc:sldMkLst>
          <pc:docMk/>
          <pc:sldMk cId="3512172162" sldId="378"/>
        </pc:sldMkLst>
      </pc:sldChg>
      <pc:sldChg chg="add">
        <pc:chgData name="N Karasava" userId="S::nkarasava@ohacademy.co.uk::12f65518-b181-4aab-80be-597559a4f458" providerId="AD" clId="Web-{15D051ED-5D8D-DBFE-CB92-488493CB027E}" dt="2024-04-25T15:35:00.828" v="6"/>
        <pc:sldMkLst>
          <pc:docMk/>
          <pc:sldMk cId="4042907702" sldId="379"/>
        </pc:sldMkLst>
      </pc:sldChg>
      <pc:sldChg chg="add">
        <pc:chgData name="N Karasava" userId="S::nkarasava@ohacademy.co.uk::12f65518-b181-4aab-80be-597559a4f458" providerId="AD" clId="Web-{15D051ED-5D8D-DBFE-CB92-488493CB027E}" dt="2024-04-25T15:35:00.796" v="5"/>
        <pc:sldMkLst>
          <pc:docMk/>
          <pc:sldMk cId="1899448949" sldId="380"/>
        </pc:sldMkLst>
      </pc:sldChg>
      <pc:sldChg chg="add">
        <pc:chgData name="N Karasava" userId="S::nkarasava@ohacademy.co.uk::12f65518-b181-4aab-80be-597559a4f458" providerId="AD" clId="Web-{15D051ED-5D8D-DBFE-CB92-488493CB027E}" dt="2024-04-25T15:35:00.781" v="4"/>
        <pc:sldMkLst>
          <pc:docMk/>
          <pc:sldMk cId="2673187740" sldId="381"/>
        </pc:sldMkLst>
      </pc:sldChg>
      <pc:sldChg chg="add">
        <pc:chgData name="N Karasava" userId="S::nkarasava@ohacademy.co.uk::12f65518-b181-4aab-80be-597559a4f458" providerId="AD" clId="Web-{15D051ED-5D8D-DBFE-CB92-488493CB027E}" dt="2024-04-25T15:35:00.749" v="3"/>
        <pc:sldMkLst>
          <pc:docMk/>
          <pc:sldMk cId="1520994493" sldId="382"/>
        </pc:sldMkLst>
      </pc:sldChg>
      <pc:sldChg chg="add">
        <pc:chgData name="N Karasava" userId="S::nkarasava@ohacademy.co.uk::12f65518-b181-4aab-80be-597559a4f458" providerId="AD" clId="Web-{15D051ED-5D8D-DBFE-CB92-488493CB027E}" dt="2024-04-25T15:35:00.687" v="2"/>
        <pc:sldMkLst>
          <pc:docMk/>
          <pc:sldMk cId="4019200177" sldId="383"/>
        </pc:sldMkLst>
      </pc:sldChg>
      <pc:sldChg chg="add">
        <pc:chgData name="N Karasava" userId="S::nkarasava@ohacademy.co.uk::12f65518-b181-4aab-80be-597559a4f458" providerId="AD" clId="Web-{15D051ED-5D8D-DBFE-CB92-488493CB027E}" dt="2024-04-25T15:35:00.640" v="1"/>
        <pc:sldMkLst>
          <pc:docMk/>
          <pc:sldMk cId="3374930671" sldId="384"/>
        </pc:sldMkLst>
      </pc:sldChg>
      <pc:sldChg chg="add">
        <pc:chgData name="N Karasava" userId="S::nkarasava@ohacademy.co.uk::12f65518-b181-4aab-80be-597559a4f458" providerId="AD" clId="Web-{15D051ED-5D8D-DBFE-CB92-488493CB027E}" dt="2024-04-25T15:35:00.609" v="0"/>
        <pc:sldMkLst>
          <pc:docMk/>
          <pc:sldMk cId="2410425555" sldId="385"/>
        </pc:sldMkLst>
      </pc:sldChg>
      <pc:sldChg chg="add">
        <pc:chgData name="N Karasava" userId="S::nkarasava@ohacademy.co.uk::12f65518-b181-4aab-80be-597559a4f458" providerId="AD" clId="Web-{15D051ED-5D8D-DBFE-CB92-488493CB027E}" dt="2024-04-25T15:35:00.843" v="7"/>
        <pc:sldMkLst>
          <pc:docMk/>
          <pc:sldMk cId="2499573017" sldId="418"/>
        </pc:sldMkLst>
      </pc:sldChg>
      <pc:sldChg chg="add">
        <pc:chgData name="N Karasava" userId="S::nkarasava@ohacademy.co.uk::12f65518-b181-4aab-80be-597559a4f458" providerId="AD" clId="Web-{15D051ED-5D8D-DBFE-CB92-488493CB027E}" dt="2024-04-25T15:35:00.874" v="8"/>
        <pc:sldMkLst>
          <pc:docMk/>
          <pc:sldMk cId="2915123510" sldId="419"/>
        </pc:sldMkLst>
      </pc:sldChg>
      <pc:sldChg chg="add">
        <pc:chgData name="N Karasava" userId="S::nkarasava@ohacademy.co.uk::12f65518-b181-4aab-80be-597559a4f458" providerId="AD" clId="Web-{15D051ED-5D8D-DBFE-CB92-488493CB027E}" dt="2024-04-25T15:35:00.890" v="9"/>
        <pc:sldMkLst>
          <pc:docMk/>
          <pc:sldMk cId="2597558341" sldId="420"/>
        </pc:sldMkLst>
      </pc:sldChg>
      <pc:sldMasterChg chg="addSldLayout">
        <pc:chgData name="N Karasava" userId="S::nkarasava@ohacademy.co.uk::12f65518-b181-4aab-80be-597559a4f458" providerId="AD" clId="Web-{15D051ED-5D8D-DBFE-CB92-488493CB027E}" dt="2024-04-25T15:35:00.921" v="10"/>
        <pc:sldMasterMkLst>
          <pc:docMk/>
          <pc:sldMasterMk cId="2460954070" sldId="2147483695"/>
        </pc:sldMasterMkLst>
        <pc:sldLayoutChg chg="add">
          <pc:chgData name="N Karasava" userId="S::nkarasava@ohacademy.co.uk::12f65518-b181-4aab-80be-597559a4f458" providerId="AD" clId="Web-{15D051ED-5D8D-DBFE-CB92-488493CB027E}" dt="2024-04-25T15:35:00.749" v="3"/>
          <pc:sldLayoutMkLst>
            <pc:docMk/>
            <pc:sldMasterMk cId="2460954070" sldId="2147483695"/>
            <pc:sldLayoutMk cId="4191782326" sldId="2147483873"/>
          </pc:sldLayoutMkLst>
        </pc:sldLayoutChg>
        <pc:sldLayoutChg chg="add">
          <pc:chgData name="N Karasava" userId="S::nkarasava@ohacademy.co.uk::12f65518-b181-4aab-80be-597559a4f458" providerId="AD" clId="Web-{15D051ED-5D8D-DBFE-CB92-488493CB027E}" dt="2024-04-25T15:35:00.921" v="10"/>
          <pc:sldLayoutMkLst>
            <pc:docMk/>
            <pc:sldMasterMk cId="2460954070" sldId="2147483695"/>
            <pc:sldLayoutMk cId="3584308199" sldId="2147483874"/>
          </pc:sldLayoutMkLst>
        </pc:sldLayoutChg>
      </pc:sldMasterChg>
    </pc:docChg>
  </pc:docChgLst>
  <pc:docChgLst>
    <pc:chgData name="A Freel" userId="S::afreel@ohacademy.co.uk::f6dead3d-cc44-4b49-aee1-60fe86f08dbd" providerId="AD" clId="Web-{ACDE0FC3-AC55-31AB-80D2-346B189FD3A7}"/>
    <pc:docChg chg="delSld">
      <pc:chgData name="A Freel" userId="S::afreel@ohacademy.co.uk::f6dead3d-cc44-4b49-aee1-60fe86f08dbd" providerId="AD" clId="Web-{ACDE0FC3-AC55-31AB-80D2-346B189FD3A7}" dt="2023-11-03T08:23:57.853" v="0"/>
      <pc:docMkLst>
        <pc:docMk/>
      </pc:docMkLst>
      <pc:sldChg chg="del">
        <pc:chgData name="A Freel" userId="S::afreel@ohacademy.co.uk::f6dead3d-cc44-4b49-aee1-60fe86f08dbd" providerId="AD" clId="Web-{ACDE0FC3-AC55-31AB-80D2-346B189FD3A7}" dt="2023-11-03T08:23:57.853" v="0"/>
        <pc:sldMkLst>
          <pc:docMk/>
          <pc:sldMk cId="1246373314" sldId="263"/>
        </pc:sldMkLst>
      </pc:sldChg>
    </pc:docChg>
  </pc:docChgLst>
  <pc:docChgLst>
    <pc:chgData name="A Freel" userId="S::afreel@ohacademy.co.uk::f6dead3d-cc44-4b49-aee1-60fe86f08dbd" providerId="AD" clId="Web-{0A07FF14-A013-F509-EAB6-09365CF662EC}"/>
    <pc:docChg chg="addSld modSld addMainMaster modMainMaster">
      <pc:chgData name="A Freel" userId="S::afreel@ohacademy.co.uk::f6dead3d-cc44-4b49-aee1-60fe86f08dbd" providerId="AD" clId="Web-{0A07FF14-A013-F509-EAB6-09365CF662EC}" dt="2023-10-20T12:43:59.952" v="72" actId="20577"/>
      <pc:docMkLst>
        <pc:docMk/>
      </pc:docMkLst>
      <pc:sldChg chg="modSp">
        <pc:chgData name="A Freel" userId="S::afreel@ohacademy.co.uk::f6dead3d-cc44-4b49-aee1-60fe86f08dbd" providerId="AD" clId="Web-{0A07FF14-A013-F509-EAB6-09365CF662EC}" dt="2023-10-20T12:22:32.105" v="13" actId="20577"/>
        <pc:sldMkLst>
          <pc:docMk/>
          <pc:sldMk cId="3411730437" sldId="264"/>
        </pc:sldMkLst>
        <pc:spChg chg="mod">
          <ac:chgData name="A Freel" userId="S::afreel@ohacademy.co.uk::f6dead3d-cc44-4b49-aee1-60fe86f08dbd" providerId="AD" clId="Web-{0A07FF14-A013-F509-EAB6-09365CF662EC}" dt="2023-10-20T12:22:32.105" v="13" actId="20577"/>
          <ac:spMkLst>
            <pc:docMk/>
            <pc:sldMk cId="3411730437" sldId="264"/>
            <ac:spMk id="2" creationId="{AE73367C-222C-7065-C605-96620B86273D}"/>
          </ac:spMkLst>
        </pc:spChg>
      </pc:sldChg>
      <pc:sldChg chg="add">
        <pc:chgData name="A Freel" userId="S::afreel@ohacademy.co.uk::f6dead3d-cc44-4b49-aee1-60fe86f08dbd" providerId="AD" clId="Web-{0A07FF14-A013-F509-EAB6-09365CF662EC}" dt="2023-10-20T12:22:45.839" v="14"/>
        <pc:sldMkLst>
          <pc:docMk/>
          <pc:sldMk cId="1503474838" sldId="265"/>
        </pc:sldMkLst>
      </pc:sldChg>
      <pc:sldChg chg="add">
        <pc:chgData name="A Freel" userId="S::afreel@ohacademy.co.uk::f6dead3d-cc44-4b49-aee1-60fe86f08dbd" providerId="AD" clId="Web-{0A07FF14-A013-F509-EAB6-09365CF662EC}" dt="2023-10-20T12:22:45.996" v="15"/>
        <pc:sldMkLst>
          <pc:docMk/>
          <pc:sldMk cId="1646027947" sldId="266"/>
        </pc:sldMkLst>
      </pc:sldChg>
      <pc:sldChg chg="add">
        <pc:chgData name="A Freel" userId="S::afreel@ohacademy.co.uk::f6dead3d-cc44-4b49-aee1-60fe86f08dbd" providerId="AD" clId="Web-{0A07FF14-A013-F509-EAB6-09365CF662EC}" dt="2023-10-20T12:22:46.121" v="16"/>
        <pc:sldMkLst>
          <pc:docMk/>
          <pc:sldMk cId="963163592" sldId="267"/>
        </pc:sldMkLst>
      </pc:sldChg>
      <pc:sldChg chg="add">
        <pc:chgData name="A Freel" userId="S::afreel@ohacademy.co.uk::f6dead3d-cc44-4b49-aee1-60fe86f08dbd" providerId="AD" clId="Web-{0A07FF14-A013-F509-EAB6-09365CF662EC}" dt="2023-10-20T12:22:46.214" v="17"/>
        <pc:sldMkLst>
          <pc:docMk/>
          <pc:sldMk cId="121317567" sldId="268"/>
        </pc:sldMkLst>
      </pc:sldChg>
      <pc:sldChg chg="add">
        <pc:chgData name="A Freel" userId="S::afreel@ohacademy.co.uk::f6dead3d-cc44-4b49-aee1-60fe86f08dbd" providerId="AD" clId="Web-{0A07FF14-A013-F509-EAB6-09365CF662EC}" dt="2023-10-20T12:22:46.355" v="18"/>
        <pc:sldMkLst>
          <pc:docMk/>
          <pc:sldMk cId="3340390062" sldId="269"/>
        </pc:sldMkLst>
      </pc:sldChg>
      <pc:sldChg chg="add">
        <pc:chgData name="A Freel" userId="S::afreel@ohacademy.co.uk::f6dead3d-cc44-4b49-aee1-60fe86f08dbd" providerId="AD" clId="Web-{0A07FF14-A013-F509-EAB6-09365CF662EC}" dt="2023-10-20T12:22:46.527" v="19"/>
        <pc:sldMkLst>
          <pc:docMk/>
          <pc:sldMk cId="2194155385" sldId="270"/>
        </pc:sldMkLst>
      </pc:sldChg>
      <pc:sldChg chg="add">
        <pc:chgData name="A Freel" userId="S::afreel@ohacademy.co.uk::f6dead3d-cc44-4b49-aee1-60fe86f08dbd" providerId="AD" clId="Web-{0A07FF14-A013-F509-EAB6-09365CF662EC}" dt="2023-10-20T12:22:46.730" v="20"/>
        <pc:sldMkLst>
          <pc:docMk/>
          <pc:sldMk cId="4166335262" sldId="271"/>
        </pc:sldMkLst>
      </pc:sldChg>
      <pc:sldChg chg="add">
        <pc:chgData name="A Freel" userId="S::afreel@ohacademy.co.uk::f6dead3d-cc44-4b49-aee1-60fe86f08dbd" providerId="AD" clId="Web-{0A07FF14-A013-F509-EAB6-09365CF662EC}" dt="2023-10-20T12:22:46.855" v="21"/>
        <pc:sldMkLst>
          <pc:docMk/>
          <pc:sldMk cId="3051438624" sldId="272"/>
        </pc:sldMkLst>
      </pc:sldChg>
      <pc:sldChg chg="add">
        <pc:chgData name="A Freel" userId="S::afreel@ohacademy.co.uk::f6dead3d-cc44-4b49-aee1-60fe86f08dbd" providerId="AD" clId="Web-{0A07FF14-A013-F509-EAB6-09365CF662EC}" dt="2023-10-20T12:22:47.152" v="22"/>
        <pc:sldMkLst>
          <pc:docMk/>
          <pc:sldMk cId="2369970683" sldId="273"/>
        </pc:sldMkLst>
      </pc:sldChg>
      <pc:sldChg chg="delSp modSp add">
        <pc:chgData name="A Freel" userId="S::afreel@ohacademy.co.uk::f6dead3d-cc44-4b49-aee1-60fe86f08dbd" providerId="AD" clId="Web-{0A07FF14-A013-F509-EAB6-09365CF662EC}" dt="2023-10-20T12:37:25.519" v="56" actId="20577"/>
        <pc:sldMkLst>
          <pc:docMk/>
          <pc:sldMk cId="1424296976" sldId="274"/>
        </pc:sldMkLst>
        <pc:spChg chg="del">
          <ac:chgData name="A Freel" userId="S::afreel@ohacademy.co.uk::f6dead3d-cc44-4b49-aee1-60fe86f08dbd" providerId="AD" clId="Web-{0A07FF14-A013-F509-EAB6-09365CF662EC}" dt="2023-10-20T12:36:35.315" v="30"/>
          <ac:spMkLst>
            <pc:docMk/>
            <pc:sldMk cId="1424296976" sldId="274"/>
            <ac:spMk id="2" creationId="{5680F93E-071A-88F9-6776-D032333F6C77}"/>
          </ac:spMkLst>
        </pc:spChg>
        <pc:spChg chg="mod">
          <ac:chgData name="A Freel" userId="S::afreel@ohacademy.co.uk::f6dead3d-cc44-4b49-aee1-60fe86f08dbd" providerId="AD" clId="Web-{0A07FF14-A013-F509-EAB6-09365CF662EC}" dt="2023-10-20T12:37:25.519" v="56" actId="20577"/>
          <ac:spMkLst>
            <pc:docMk/>
            <pc:sldMk cId="1424296976" sldId="274"/>
            <ac:spMk id="4" creationId="{C5FA7611-83A1-9E91-36DB-A3F2C8CCBCA3}"/>
          </ac:spMkLst>
        </pc:spChg>
        <pc:spChg chg="del">
          <ac:chgData name="A Freel" userId="S::afreel@ohacademy.co.uk::f6dead3d-cc44-4b49-aee1-60fe86f08dbd" providerId="AD" clId="Web-{0A07FF14-A013-F509-EAB6-09365CF662EC}" dt="2023-10-20T12:36:37.206" v="31"/>
          <ac:spMkLst>
            <pc:docMk/>
            <pc:sldMk cId="1424296976" sldId="274"/>
            <ac:spMk id="11" creationId="{FC7889D8-CBA2-C41D-2D66-BB22A739B6B0}"/>
          </ac:spMkLst>
        </pc:spChg>
        <pc:spChg chg="del">
          <ac:chgData name="A Freel" userId="S::afreel@ohacademy.co.uk::f6dead3d-cc44-4b49-aee1-60fe86f08dbd" providerId="AD" clId="Web-{0A07FF14-A013-F509-EAB6-09365CF662EC}" dt="2023-10-20T12:36:38.471" v="32"/>
          <ac:spMkLst>
            <pc:docMk/>
            <pc:sldMk cId="1424296976" sldId="274"/>
            <ac:spMk id="12" creationId="{4B260AA8-3F18-0055-F5D9-F3E9E12789D4}"/>
          </ac:spMkLst>
        </pc:spChg>
        <pc:spChg chg="del">
          <ac:chgData name="A Freel" userId="S::afreel@ohacademy.co.uk::f6dead3d-cc44-4b49-aee1-60fe86f08dbd" providerId="AD" clId="Web-{0A07FF14-A013-F509-EAB6-09365CF662EC}" dt="2023-10-20T12:36:40.690" v="33"/>
          <ac:spMkLst>
            <pc:docMk/>
            <pc:sldMk cId="1424296976" sldId="274"/>
            <ac:spMk id="13" creationId="{1CF8DA81-5D26-82B4-3E26-96E9F7FA749D}"/>
          </ac:spMkLst>
        </pc:spChg>
        <pc:spChg chg="del">
          <ac:chgData name="A Freel" userId="S::afreel@ohacademy.co.uk::f6dead3d-cc44-4b49-aee1-60fe86f08dbd" providerId="AD" clId="Web-{0A07FF14-A013-F509-EAB6-09365CF662EC}" dt="2023-10-20T12:36:50.253" v="37"/>
          <ac:spMkLst>
            <pc:docMk/>
            <pc:sldMk cId="1424296976" sldId="274"/>
            <ac:spMk id="14" creationId="{45608ED0-88CF-384C-A1E2-9FEF3C5EA384}"/>
          </ac:spMkLst>
        </pc:spChg>
        <pc:spChg chg="del">
          <ac:chgData name="A Freel" userId="S::afreel@ohacademy.co.uk::f6dead3d-cc44-4b49-aee1-60fe86f08dbd" providerId="AD" clId="Web-{0A07FF14-A013-F509-EAB6-09365CF662EC}" dt="2023-10-20T12:36:48.737" v="36"/>
          <ac:spMkLst>
            <pc:docMk/>
            <pc:sldMk cId="1424296976" sldId="274"/>
            <ac:spMk id="15" creationId="{9AB13BE0-EB1C-D81D-9CB5-8A2A88AD28B0}"/>
          </ac:spMkLst>
        </pc:spChg>
        <pc:spChg chg="del">
          <ac:chgData name="A Freel" userId="S::afreel@ohacademy.co.uk::f6dead3d-cc44-4b49-aee1-60fe86f08dbd" providerId="AD" clId="Web-{0A07FF14-A013-F509-EAB6-09365CF662EC}" dt="2023-10-20T12:36:47.425" v="35"/>
          <ac:spMkLst>
            <pc:docMk/>
            <pc:sldMk cId="1424296976" sldId="274"/>
            <ac:spMk id="16" creationId="{013C6222-E9E0-05C3-7CF0-500B44915102}"/>
          </ac:spMkLst>
        </pc:spChg>
        <pc:spChg chg="del">
          <ac:chgData name="A Freel" userId="S::afreel@ohacademy.co.uk::f6dead3d-cc44-4b49-aee1-60fe86f08dbd" providerId="AD" clId="Web-{0A07FF14-A013-F509-EAB6-09365CF662EC}" dt="2023-10-20T12:36:43.425" v="34"/>
          <ac:spMkLst>
            <pc:docMk/>
            <pc:sldMk cId="1424296976" sldId="274"/>
            <ac:spMk id="17" creationId="{340F53D9-F2AD-C9F3-553D-147F822E0EBF}"/>
          </ac:spMkLst>
        </pc:spChg>
        <pc:picChg chg="del">
          <ac:chgData name="A Freel" userId="S::afreel@ohacademy.co.uk::f6dead3d-cc44-4b49-aee1-60fe86f08dbd" providerId="AD" clId="Web-{0A07FF14-A013-F509-EAB6-09365CF662EC}" dt="2023-10-20T12:37:00.362" v="38"/>
          <ac:picMkLst>
            <pc:docMk/>
            <pc:sldMk cId="1424296976" sldId="274"/>
            <ac:picMk id="18" creationId="{28B811BA-93FC-6F98-7500-AF4C226FFBC3}"/>
          </ac:picMkLst>
        </pc:picChg>
      </pc:sldChg>
      <pc:sldChg chg="delSp modSp add">
        <pc:chgData name="A Freel" userId="S::afreel@ohacademy.co.uk::f6dead3d-cc44-4b49-aee1-60fe86f08dbd" providerId="AD" clId="Web-{0A07FF14-A013-F509-EAB6-09365CF662EC}" dt="2023-10-20T12:43:59.952" v="72" actId="20577"/>
        <pc:sldMkLst>
          <pc:docMk/>
          <pc:sldMk cId="1635487969" sldId="275"/>
        </pc:sldMkLst>
        <pc:spChg chg="mod">
          <ac:chgData name="A Freel" userId="S::afreel@ohacademy.co.uk::f6dead3d-cc44-4b49-aee1-60fe86f08dbd" providerId="AD" clId="Web-{0A07FF14-A013-F509-EAB6-09365CF662EC}" dt="2023-10-20T12:43:59.952" v="72" actId="20577"/>
          <ac:spMkLst>
            <pc:docMk/>
            <pc:sldMk cId="1635487969" sldId="275"/>
            <ac:spMk id="4" creationId="{C5FA7611-83A1-9E91-36DB-A3F2C8CCBCA3}"/>
          </ac:spMkLst>
        </pc:spChg>
        <pc:spChg chg="mod">
          <ac:chgData name="A Freel" userId="S::afreel@ohacademy.co.uk::f6dead3d-cc44-4b49-aee1-60fe86f08dbd" providerId="AD" clId="Web-{0A07FF14-A013-F509-EAB6-09365CF662EC}" dt="2023-10-20T12:36:32.080" v="29" actId="20577"/>
          <ac:spMkLst>
            <pc:docMk/>
            <pc:sldMk cId="1635487969" sldId="275"/>
            <ac:spMk id="5" creationId="{6A8FF9FC-D609-D6BC-B37B-5132BBB24184}"/>
          </ac:spMkLst>
        </pc:spChg>
        <pc:spChg chg="mod">
          <ac:chgData name="A Freel" userId="S::afreel@ohacademy.co.uk::f6dead3d-cc44-4b49-aee1-60fe86f08dbd" providerId="AD" clId="Web-{0A07FF14-A013-F509-EAB6-09365CF662EC}" dt="2023-10-20T12:36:29.737" v="28" actId="20577"/>
          <ac:spMkLst>
            <pc:docMk/>
            <pc:sldMk cId="1635487969" sldId="275"/>
            <ac:spMk id="7" creationId="{4D07300F-EAD6-4165-0CFD-609D5CFEEDD1}"/>
          </ac:spMkLst>
        </pc:spChg>
        <pc:picChg chg="del">
          <ac:chgData name="A Freel" userId="S::afreel@ohacademy.co.uk::f6dead3d-cc44-4b49-aee1-60fe86f08dbd" providerId="AD" clId="Web-{0A07FF14-A013-F509-EAB6-09365CF662EC}" dt="2023-10-20T12:36:25.893" v="25"/>
          <ac:picMkLst>
            <pc:docMk/>
            <pc:sldMk cId="1635487969" sldId="275"/>
            <ac:picMk id="2" creationId="{F69CB753-BC2F-F9BF-D516-D5A046B640F7}"/>
          </ac:picMkLst>
        </pc:picChg>
        <pc:picChg chg="del">
          <ac:chgData name="A Freel" userId="S::afreel@ohacademy.co.uk::f6dead3d-cc44-4b49-aee1-60fe86f08dbd" providerId="AD" clId="Web-{0A07FF14-A013-F509-EAB6-09365CF662EC}" dt="2023-10-20T12:36:26.940" v="26"/>
          <ac:picMkLst>
            <pc:docMk/>
            <pc:sldMk cId="1635487969" sldId="275"/>
            <ac:picMk id="6" creationId="{909B2EFA-F03E-7A6C-0829-48D53195B2FE}"/>
          </ac:picMkLst>
        </pc:picChg>
      </pc:sldChg>
      <pc:sldMasterChg chg="add addSldLayout">
        <pc:chgData name="A Freel" userId="S::afreel@ohacademy.co.uk::f6dead3d-cc44-4b49-aee1-60fe86f08dbd" providerId="AD" clId="Web-{0A07FF14-A013-F509-EAB6-09365CF662EC}" dt="2023-10-20T12:22:45.839" v="14"/>
        <pc:sldMasterMkLst>
          <pc:docMk/>
          <pc:sldMasterMk cId="2172253467" sldId="2147483681"/>
        </pc:sldMasterMkLst>
        <pc:sldLayoutChg chg="add">
          <pc:chgData name="A Freel" userId="S::afreel@ohacademy.co.uk::f6dead3d-cc44-4b49-aee1-60fe86f08dbd" providerId="AD" clId="Web-{0A07FF14-A013-F509-EAB6-09365CF662EC}" dt="2023-10-20T12:22:45.839" v="14"/>
          <pc:sldLayoutMkLst>
            <pc:docMk/>
            <pc:sldMasterMk cId="2172253467" sldId="2147483681"/>
            <pc:sldLayoutMk cId="1917029707" sldId="2147483703"/>
          </pc:sldLayoutMkLst>
        </pc:sldLayoutChg>
        <pc:sldLayoutChg chg="add">
          <pc:chgData name="A Freel" userId="S::afreel@ohacademy.co.uk::f6dead3d-cc44-4b49-aee1-60fe86f08dbd" providerId="AD" clId="Web-{0A07FF14-A013-F509-EAB6-09365CF662EC}" dt="2023-10-20T12:22:45.839" v="14"/>
          <pc:sldLayoutMkLst>
            <pc:docMk/>
            <pc:sldMasterMk cId="2172253467" sldId="2147483681"/>
            <pc:sldLayoutMk cId="1494484748" sldId="2147483759"/>
          </pc:sldLayoutMkLst>
        </pc:sldLayoutChg>
        <pc:sldLayoutChg chg="add">
          <pc:chgData name="A Freel" userId="S::afreel@ohacademy.co.uk::f6dead3d-cc44-4b49-aee1-60fe86f08dbd" providerId="AD" clId="Web-{0A07FF14-A013-F509-EAB6-09365CF662EC}" dt="2023-10-20T12:22:45.839" v="14"/>
          <pc:sldLayoutMkLst>
            <pc:docMk/>
            <pc:sldMasterMk cId="2172253467" sldId="2147483681"/>
            <pc:sldLayoutMk cId="27586547" sldId="2147483760"/>
          </pc:sldLayoutMkLst>
        </pc:sldLayoutChg>
        <pc:sldLayoutChg chg="add">
          <pc:chgData name="A Freel" userId="S::afreel@ohacademy.co.uk::f6dead3d-cc44-4b49-aee1-60fe86f08dbd" providerId="AD" clId="Web-{0A07FF14-A013-F509-EAB6-09365CF662EC}" dt="2023-10-20T12:22:45.839" v="14"/>
          <pc:sldLayoutMkLst>
            <pc:docMk/>
            <pc:sldMasterMk cId="2172253467" sldId="2147483681"/>
            <pc:sldLayoutMk cId="2612561513" sldId="2147483761"/>
          </pc:sldLayoutMkLst>
        </pc:sldLayoutChg>
        <pc:sldLayoutChg chg="add">
          <pc:chgData name="A Freel" userId="S::afreel@ohacademy.co.uk::f6dead3d-cc44-4b49-aee1-60fe86f08dbd" providerId="AD" clId="Web-{0A07FF14-A013-F509-EAB6-09365CF662EC}" dt="2023-10-20T12:22:45.839" v="14"/>
          <pc:sldLayoutMkLst>
            <pc:docMk/>
            <pc:sldMasterMk cId="2172253467" sldId="2147483681"/>
            <pc:sldLayoutMk cId="1689302209" sldId="2147483762"/>
          </pc:sldLayoutMkLst>
        </pc:sldLayoutChg>
        <pc:sldLayoutChg chg="add">
          <pc:chgData name="A Freel" userId="S::afreel@ohacademy.co.uk::f6dead3d-cc44-4b49-aee1-60fe86f08dbd" providerId="AD" clId="Web-{0A07FF14-A013-F509-EAB6-09365CF662EC}" dt="2023-10-20T12:22:45.839" v="14"/>
          <pc:sldLayoutMkLst>
            <pc:docMk/>
            <pc:sldMasterMk cId="2172253467" sldId="2147483681"/>
            <pc:sldLayoutMk cId="794596803" sldId="2147483763"/>
          </pc:sldLayoutMkLst>
        </pc:sldLayoutChg>
        <pc:sldLayoutChg chg="add">
          <pc:chgData name="A Freel" userId="S::afreel@ohacademy.co.uk::f6dead3d-cc44-4b49-aee1-60fe86f08dbd" providerId="AD" clId="Web-{0A07FF14-A013-F509-EAB6-09365CF662EC}" dt="2023-10-20T12:22:45.839" v="14"/>
          <pc:sldLayoutMkLst>
            <pc:docMk/>
            <pc:sldMasterMk cId="2172253467" sldId="2147483681"/>
            <pc:sldLayoutMk cId="2189760407" sldId="2147483764"/>
          </pc:sldLayoutMkLst>
        </pc:sldLayoutChg>
        <pc:sldLayoutChg chg="add">
          <pc:chgData name="A Freel" userId="S::afreel@ohacademy.co.uk::f6dead3d-cc44-4b49-aee1-60fe86f08dbd" providerId="AD" clId="Web-{0A07FF14-A013-F509-EAB6-09365CF662EC}" dt="2023-10-20T12:22:45.839" v="14"/>
          <pc:sldLayoutMkLst>
            <pc:docMk/>
            <pc:sldMasterMk cId="2172253467" sldId="2147483681"/>
            <pc:sldLayoutMk cId="3861200560" sldId="2147483765"/>
          </pc:sldLayoutMkLst>
        </pc:sldLayoutChg>
        <pc:sldLayoutChg chg="add">
          <pc:chgData name="A Freel" userId="S::afreel@ohacademy.co.uk::f6dead3d-cc44-4b49-aee1-60fe86f08dbd" providerId="AD" clId="Web-{0A07FF14-A013-F509-EAB6-09365CF662EC}" dt="2023-10-20T12:22:45.839" v="14"/>
          <pc:sldLayoutMkLst>
            <pc:docMk/>
            <pc:sldMasterMk cId="2172253467" sldId="2147483681"/>
            <pc:sldLayoutMk cId="3488061128" sldId="2147483767"/>
          </pc:sldLayoutMkLst>
        </pc:sldLayoutChg>
      </pc:sldMasterChg>
      <pc:sldMasterChg chg="modSldLayout">
        <pc:chgData name="A Freel" userId="S::afreel@ohacademy.co.uk::f6dead3d-cc44-4b49-aee1-60fe86f08dbd" providerId="AD" clId="Web-{0A07FF14-A013-F509-EAB6-09365CF662EC}" dt="2023-10-20T12:22:45.839" v="14"/>
        <pc:sldMasterMkLst>
          <pc:docMk/>
          <pc:sldMasterMk cId="2460954070" sldId="2147483695"/>
        </pc:sldMasterMkLst>
        <pc:sldLayoutChg chg="replId">
          <pc:chgData name="A Freel" userId="S::afreel@ohacademy.co.uk::f6dead3d-cc44-4b49-aee1-60fe86f08dbd" providerId="AD" clId="Web-{0A07FF14-A013-F509-EAB6-09365CF662EC}" dt="2023-10-20T12:22:45.839" v="14"/>
          <pc:sldLayoutMkLst>
            <pc:docMk/>
            <pc:sldMasterMk cId="2460954070" sldId="2147483695"/>
            <pc:sldLayoutMk cId="3171841454" sldId="2147483866"/>
          </pc:sldLayoutMkLst>
        </pc:sldLayoutChg>
      </pc:sldMasterChg>
      <pc:sldMasterChg chg="add addSldLayout">
        <pc:chgData name="A Freel" userId="S::afreel@ohacademy.co.uk::f6dead3d-cc44-4b49-aee1-60fe86f08dbd" providerId="AD" clId="Web-{0A07FF14-A013-F509-EAB6-09365CF662EC}" dt="2023-10-20T12:22:45.996" v="15"/>
        <pc:sldMasterMkLst>
          <pc:docMk/>
          <pc:sldMasterMk cId="637618160" sldId="2147483747"/>
        </pc:sldMasterMkLst>
        <pc:sldLayoutChg chg="add">
          <pc:chgData name="A Freel" userId="S::afreel@ohacademy.co.uk::f6dead3d-cc44-4b49-aee1-60fe86f08dbd" providerId="AD" clId="Web-{0A07FF14-A013-F509-EAB6-09365CF662EC}" dt="2023-10-20T12:22:45.996" v="15"/>
          <pc:sldLayoutMkLst>
            <pc:docMk/>
            <pc:sldMasterMk cId="637618160" sldId="2147483747"/>
            <pc:sldLayoutMk cId="1257606234" sldId="2147483758"/>
          </pc:sldLayoutMkLst>
        </pc:sldLayoutChg>
        <pc:sldLayoutChg chg="add">
          <pc:chgData name="A Freel" userId="S::afreel@ohacademy.co.uk::f6dead3d-cc44-4b49-aee1-60fe86f08dbd" providerId="AD" clId="Web-{0A07FF14-A013-F509-EAB6-09365CF662EC}" dt="2023-10-20T12:22:45.996" v="15"/>
          <pc:sldLayoutMkLst>
            <pc:docMk/>
            <pc:sldMasterMk cId="637618160" sldId="2147483747"/>
            <pc:sldLayoutMk cId="119751150" sldId="2147483766"/>
          </pc:sldLayoutMkLst>
        </pc:sldLayoutChg>
      </pc:sldMasterChg>
      <pc:sldMasterChg chg="modSldLayout">
        <pc:chgData name="A Freel" userId="S::afreel@ohacademy.co.uk::f6dead3d-cc44-4b49-aee1-60fe86f08dbd" providerId="AD" clId="Web-{0A07FF14-A013-F509-EAB6-09365CF662EC}" dt="2023-10-20T12:22:45.839" v="14"/>
        <pc:sldMasterMkLst>
          <pc:docMk/>
          <pc:sldMasterMk cId="2460954070" sldId="2147483853"/>
        </pc:sldMasterMkLst>
        <pc:sldLayoutChg chg="replId">
          <pc:chgData name="A Freel" userId="S::afreel@ohacademy.co.uk::f6dead3d-cc44-4b49-aee1-60fe86f08dbd" providerId="AD" clId="Web-{0A07FF14-A013-F509-EAB6-09365CF662EC}" dt="2023-10-20T12:22:45.839" v="14"/>
          <pc:sldLayoutMkLst>
            <pc:docMk/>
            <pc:sldMasterMk cId="2460954070" sldId="2147483853"/>
            <pc:sldLayoutMk cId="966321983" sldId="2147483865"/>
          </pc:sldLayoutMkLst>
        </pc:sldLayoutChg>
      </pc:sldMasterChg>
    </pc:docChg>
  </pc:docChgLst>
  <pc:docChgLst>
    <pc:chgData name="A Freel" userId="S::afreel@ohacademy.co.uk::f6dead3d-cc44-4b49-aee1-60fe86f08dbd" providerId="AD" clId="Web-{1849429A-E0B9-52D0-A081-64B417D93FE7}"/>
    <pc:docChg chg="addSld modSld">
      <pc:chgData name="A Freel" userId="S::afreel@ohacademy.co.uk::f6dead3d-cc44-4b49-aee1-60fe86f08dbd" providerId="AD" clId="Web-{1849429A-E0B9-52D0-A081-64B417D93FE7}" dt="2024-03-09T11:18:10.432" v="327" actId="1076"/>
      <pc:docMkLst>
        <pc:docMk/>
      </pc:docMkLst>
      <pc:sldChg chg="addSp delSp modSp">
        <pc:chgData name="A Freel" userId="S::afreel@ohacademy.co.uk::f6dead3d-cc44-4b49-aee1-60fe86f08dbd" providerId="AD" clId="Web-{1849429A-E0B9-52D0-A081-64B417D93FE7}" dt="2024-03-09T11:18:10.432" v="327" actId="1076"/>
        <pc:sldMkLst>
          <pc:docMk/>
          <pc:sldMk cId="1982847962" sldId="258"/>
        </pc:sldMkLst>
        <pc:spChg chg="mod">
          <ac:chgData name="A Freel" userId="S::afreel@ohacademy.co.uk::f6dead3d-cc44-4b49-aee1-60fe86f08dbd" providerId="AD" clId="Web-{1849429A-E0B9-52D0-A081-64B417D93FE7}" dt="2024-03-09T11:16:36.476" v="314" actId="20577"/>
          <ac:spMkLst>
            <pc:docMk/>
            <pc:sldMk cId="1982847962" sldId="258"/>
            <ac:spMk id="2" creationId="{5F5BB51C-F314-D3F4-8BEA-4E5F715E98D1}"/>
          </ac:spMkLst>
        </pc:spChg>
        <pc:picChg chg="del">
          <ac:chgData name="A Freel" userId="S::afreel@ohacademy.co.uk::f6dead3d-cc44-4b49-aee1-60fe86f08dbd" providerId="AD" clId="Web-{1849429A-E0B9-52D0-A081-64B417D93FE7}" dt="2024-03-09T11:15:59.178" v="304"/>
          <ac:picMkLst>
            <pc:docMk/>
            <pc:sldMk cId="1982847962" sldId="258"/>
            <ac:picMk id="3" creationId="{7E392945-90D2-E1DE-2ACC-2F7FBDA7D243}"/>
          </ac:picMkLst>
        </pc:picChg>
        <pc:picChg chg="del">
          <ac:chgData name="A Freel" userId="S::afreel@ohacademy.co.uk::f6dead3d-cc44-4b49-aee1-60fe86f08dbd" providerId="AD" clId="Web-{1849429A-E0B9-52D0-A081-64B417D93FE7}" dt="2024-03-09T11:16:00.272" v="305"/>
          <ac:picMkLst>
            <pc:docMk/>
            <pc:sldMk cId="1982847962" sldId="258"/>
            <ac:picMk id="4" creationId="{432E913D-3593-2909-4E56-D78C10940FAD}"/>
          </ac:picMkLst>
        </pc:picChg>
        <pc:picChg chg="del">
          <ac:chgData name="A Freel" userId="S::afreel@ohacademy.co.uk::f6dead3d-cc44-4b49-aee1-60fe86f08dbd" providerId="AD" clId="Web-{1849429A-E0B9-52D0-A081-64B417D93FE7}" dt="2024-03-09T11:16:02.662" v="307"/>
          <ac:picMkLst>
            <pc:docMk/>
            <pc:sldMk cId="1982847962" sldId="258"/>
            <ac:picMk id="5" creationId="{9366C3D7-F35C-2FA9-4226-1B0B9511A1B1}"/>
          </ac:picMkLst>
        </pc:picChg>
        <pc:picChg chg="del">
          <ac:chgData name="A Freel" userId="S::afreel@ohacademy.co.uk::f6dead3d-cc44-4b49-aee1-60fe86f08dbd" providerId="AD" clId="Web-{1849429A-E0B9-52D0-A081-64B417D93FE7}" dt="2024-03-09T11:16:01.631" v="306"/>
          <ac:picMkLst>
            <pc:docMk/>
            <pc:sldMk cId="1982847962" sldId="258"/>
            <ac:picMk id="6" creationId="{8EB2CBB6-EF93-B20B-37B5-816C1F5253CA}"/>
          </ac:picMkLst>
        </pc:picChg>
        <pc:picChg chg="add mod">
          <ac:chgData name="A Freel" userId="S::afreel@ohacademy.co.uk::f6dead3d-cc44-4b49-aee1-60fe86f08dbd" providerId="AD" clId="Web-{1849429A-E0B9-52D0-A081-64B417D93FE7}" dt="2024-03-09T11:18:08.994" v="326" actId="14100"/>
          <ac:picMkLst>
            <pc:docMk/>
            <pc:sldMk cId="1982847962" sldId="258"/>
            <ac:picMk id="7" creationId="{9017B463-3769-0416-12AD-5422BE372CCB}"/>
          </ac:picMkLst>
        </pc:picChg>
        <pc:picChg chg="add mod">
          <ac:chgData name="A Freel" userId="S::afreel@ohacademy.co.uk::f6dead3d-cc44-4b49-aee1-60fe86f08dbd" providerId="AD" clId="Web-{1849429A-E0B9-52D0-A081-64B417D93FE7}" dt="2024-03-09T11:18:10.432" v="327" actId="1076"/>
          <ac:picMkLst>
            <pc:docMk/>
            <pc:sldMk cId="1982847962" sldId="258"/>
            <ac:picMk id="8" creationId="{66EDA8EA-BB68-3E47-1C37-3437EA6732EE}"/>
          </ac:picMkLst>
        </pc:picChg>
        <pc:picChg chg="add mod">
          <ac:chgData name="A Freel" userId="S::afreel@ohacademy.co.uk::f6dead3d-cc44-4b49-aee1-60fe86f08dbd" providerId="AD" clId="Web-{1849429A-E0B9-52D0-A081-64B417D93FE7}" dt="2024-03-09T11:18:06.619" v="325" actId="1076"/>
          <ac:picMkLst>
            <pc:docMk/>
            <pc:sldMk cId="1982847962" sldId="258"/>
            <ac:picMk id="9" creationId="{774FE8A8-B6CB-2417-625A-2CEDA5733C43}"/>
          </ac:picMkLst>
        </pc:picChg>
      </pc:sldChg>
      <pc:sldChg chg="addSp delSp modSp add">
        <pc:chgData name="A Freel" userId="S::afreel@ohacademy.co.uk::f6dead3d-cc44-4b49-aee1-60fe86f08dbd" providerId="AD" clId="Web-{1849429A-E0B9-52D0-A081-64B417D93FE7}" dt="2024-03-07T19:57:40.705" v="45" actId="1076"/>
        <pc:sldMkLst>
          <pc:docMk/>
          <pc:sldMk cId="3445115411" sldId="263"/>
        </pc:sldMkLst>
        <pc:spChg chg="mod">
          <ac:chgData name="A Freel" userId="S::afreel@ohacademy.co.uk::f6dead3d-cc44-4b49-aee1-60fe86f08dbd" providerId="AD" clId="Web-{1849429A-E0B9-52D0-A081-64B417D93FE7}" dt="2024-03-07T19:57:36.330" v="44" actId="20577"/>
          <ac:spMkLst>
            <pc:docMk/>
            <pc:sldMk cId="3445115411" sldId="263"/>
            <ac:spMk id="3" creationId="{DCD2A9AE-8C14-09DB-518E-15242DC61215}"/>
          </ac:spMkLst>
        </pc:spChg>
        <pc:picChg chg="del">
          <ac:chgData name="A Freel" userId="S::afreel@ohacademy.co.uk::f6dead3d-cc44-4b49-aee1-60fe86f08dbd" providerId="AD" clId="Web-{1849429A-E0B9-52D0-A081-64B417D93FE7}" dt="2024-03-07T19:56:59.062" v="31"/>
          <ac:picMkLst>
            <pc:docMk/>
            <pc:sldMk cId="3445115411" sldId="263"/>
            <ac:picMk id="4" creationId="{845259F0-0D1E-C774-1098-A1B01F9B3E25}"/>
          </ac:picMkLst>
        </pc:picChg>
        <pc:picChg chg="add mod">
          <ac:chgData name="A Freel" userId="S::afreel@ohacademy.co.uk::f6dead3d-cc44-4b49-aee1-60fe86f08dbd" providerId="AD" clId="Web-{1849429A-E0B9-52D0-A081-64B417D93FE7}" dt="2024-03-07T19:57:40.705" v="45" actId="1076"/>
          <ac:picMkLst>
            <pc:docMk/>
            <pc:sldMk cId="3445115411" sldId="263"/>
            <ac:picMk id="5" creationId="{C1B35DDC-2FC0-DF6E-5F8B-ED7B9006AD2A}"/>
          </ac:picMkLst>
        </pc:picChg>
      </pc:sldChg>
      <pc:sldChg chg="modSp">
        <pc:chgData name="A Freel" userId="S::afreel@ohacademy.co.uk::f6dead3d-cc44-4b49-aee1-60fe86f08dbd" providerId="AD" clId="Web-{1849429A-E0B9-52D0-A081-64B417D93FE7}" dt="2024-03-07T19:56:55.968" v="30" actId="20577"/>
        <pc:sldMkLst>
          <pc:docMk/>
          <pc:sldMk cId="3411730437" sldId="264"/>
        </pc:sldMkLst>
        <pc:spChg chg="mod">
          <ac:chgData name="A Freel" userId="S::afreel@ohacademy.co.uk::f6dead3d-cc44-4b49-aee1-60fe86f08dbd" providerId="AD" clId="Web-{1849429A-E0B9-52D0-A081-64B417D93FE7}" dt="2024-03-07T19:56:55.968" v="30" actId="20577"/>
          <ac:spMkLst>
            <pc:docMk/>
            <pc:sldMk cId="3411730437" sldId="264"/>
            <ac:spMk id="2" creationId="{AE73367C-222C-7065-C605-96620B86273D}"/>
          </ac:spMkLst>
        </pc:spChg>
        <pc:spChg chg="mod">
          <ac:chgData name="A Freel" userId="S::afreel@ohacademy.co.uk::f6dead3d-cc44-4b49-aee1-60fe86f08dbd" providerId="AD" clId="Web-{1849429A-E0B9-52D0-A081-64B417D93FE7}" dt="2024-03-07T19:56:46.373" v="28" actId="20577"/>
          <ac:spMkLst>
            <pc:docMk/>
            <pc:sldMk cId="3411730437" sldId="264"/>
            <ac:spMk id="3" creationId="{160551F9-7AC3-B37B-BF87-17E3EFF320C3}"/>
          </ac:spMkLst>
        </pc:spChg>
      </pc:sldChg>
      <pc:sldChg chg="addSp delSp modSp">
        <pc:chgData name="A Freel" userId="S::afreel@ohacademy.co.uk::f6dead3d-cc44-4b49-aee1-60fe86f08dbd" providerId="AD" clId="Web-{1849429A-E0B9-52D0-A081-64B417D93FE7}" dt="2024-03-04T08:18:21.720" v="25" actId="20577"/>
        <pc:sldMkLst>
          <pc:docMk/>
          <pc:sldMk cId="1424296976" sldId="274"/>
        </pc:sldMkLst>
        <pc:spChg chg="del">
          <ac:chgData name="A Freel" userId="S::afreel@ohacademy.co.uk::f6dead3d-cc44-4b49-aee1-60fe86f08dbd" providerId="AD" clId="Web-{1849429A-E0B9-52D0-A081-64B417D93FE7}" dt="2024-03-04T07:44:59.567" v="20"/>
          <ac:spMkLst>
            <pc:docMk/>
            <pc:sldMk cId="1424296976" sldId="274"/>
            <ac:spMk id="3" creationId="{8E7A1988-6D3D-A5C9-3EE3-D7ECC3ECB72F}"/>
          </ac:spMkLst>
        </pc:spChg>
        <pc:spChg chg="mod">
          <ac:chgData name="A Freel" userId="S::afreel@ohacademy.co.uk::f6dead3d-cc44-4b49-aee1-60fe86f08dbd" providerId="AD" clId="Web-{1849429A-E0B9-52D0-A081-64B417D93FE7}" dt="2024-03-04T08:18:21.720" v="25" actId="20577"/>
          <ac:spMkLst>
            <pc:docMk/>
            <pc:sldMk cId="1424296976" sldId="274"/>
            <ac:spMk id="7" creationId="{462A0ABB-2E2B-3178-B3C0-BE2151033548}"/>
          </ac:spMkLst>
        </pc:spChg>
        <pc:spChg chg="mod">
          <ac:chgData name="A Freel" userId="S::afreel@ohacademy.co.uk::f6dead3d-cc44-4b49-aee1-60fe86f08dbd" providerId="AD" clId="Web-{1849429A-E0B9-52D0-A081-64B417D93FE7}" dt="2024-03-04T07:44:57.457" v="19" actId="20577"/>
          <ac:spMkLst>
            <pc:docMk/>
            <pc:sldMk cId="1424296976" sldId="274"/>
            <ac:spMk id="9" creationId="{B75C3536-DEE2-9A68-84BD-8BF5B38E862C}"/>
          </ac:spMkLst>
        </pc:spChg>
        <pc:picChg chg="add mod">
          <ac:chgData name="A Freel" userId="S::afreel@ohacademy.co.uk::f6dead3d-cc44-4b49-aee1-60fe86f08dbd" providerId="AD" clId="Web-{1849429A-E0B9-52D0-A081-64B417D93FE7}" dt="2024-03-04T07:45:04.614" v="23" actId="14100"/>
          <ac:picMkLst>
            <pc:docMk/>
            <pc:sldMk cId="1424296976" sldId="274"/>
            <ac:picMk id="2" creationId="{EF75E984-78E6-80AD-FCFC-684460580B47}"/>
          </ac:picMkLst>
        </pc:picChg>
      </pc:sldChg>
      <pc:sldChg chg="modSp">
        <pc:chgData name="A Freel" userId="S::afreel@ohacademy.co.uk::f6dead3d-cc44-4b49-aee1-60fe86f08dbd" providerId="AD" clId="Web-{1849429A-E0B9-52D0-A081-64B417D93FE7}" dt="2024-03-04T07:42:26.373" v="10" actId="20577"/>
        <pc:sldMkLst>
          <pc:docMk/>
          <pc:sldMk cId="1635487969" sldId="275"/>
        </pc:sldMkLst>
        <pc:spChg chg="mod">
          <ac:chgData name="A Freel" userId="S::afreel@ohacademy.co.uk::f6dead3d-cc44-4b49-aee1-60fe86f08dbd" providerId="AD" clId="Web-{1849429A-E0B9-52D0-A081-64B417D93FE7}" dt="2024-03-04T07:42:14.045" v="2" actId="20577"/>
          <ac:spMkLst>
            <pc:docMk/>
            <pc:sldMk cId="1635487969" sldId="275"/>
            <ac:spMk id="9" creationId="{A95E174C-C903-47CF-5FC2-A82FA86B86D5}"/>
          </ac:spMkLst>
        </pc:spChg>
        <pc:spChg chg="mod">
          <ac:chgData name="A Freel" userId="S::afreel@ohacademy.co.uk::f6dead3d-cc44-4b49-aee1-60fe86f08dbd" providerId="AD" clId="Web-{1849429A-E0B9-52D0-A081-64B417D93FE7}" dt="2024-03-04T07:42:26.373" v="10" actId="20577"/>
          <ac:spMkLst>
            <pc:docMk/>
            <pc:sldMk cId="1635487969" sldId="275"/>
            <ac:spMk id="11" creationId="{D45F8B42-9A9D-A0E1-D881-BE7486A0063A}"/>
          </ac:spMkLst>
        </pc:spChg>
      </pc:sldChg>
      <pc:sldChg chg="addSp delSp modSp new mod setBg">
        <pc:chgData name="A Freel" userId="S::afreel@ohacademy.co.uk::f6dead3d-cc44-4b49-aee1-60fe86f08dbd" providerId="AD" clId="Web-{1849429A-E0B9-52D0-A081-64B417D93FE7}" dt="2024-03-09T11:04:06.422" v="185" actId="20577"/>
        <pc:sldMkLst>
          <pc:docMk/>
          <pc:sldMk cId="912837034" sldId="288"/>
        </pc:sldMkLst>
        <pc:spChg chg="del">
          <ac:chgData name="A Freel" userId="S::afreel@ohacademy.co.uk::f6dead3d-cc44-4b49-aee1-60fe86f08dbd" providerId="AD" clId="Web-{1849429A-E0B9-52D0-A081-64B417D93FE7}" dt="2024-03-09T09:54:11.026" v="47"/>
          <ac:spMkLst>
            <pc:docMk/>
            <pc:sldMk cId="912837034" sldId="288"/>
            <ac:spMk id="2" creationId="{F9CA10CD-3995-745C-0811-AC61580A4793}"/>
          </ac:spMkLst>
        </pc:spChg>
        <pc:spChg chg="del">
          <ac:chgData name="A Freel" userId="S::afreel@ohacademy.co.uk::f6dead3d-cc44-4b49-aee1-60fe86f08dbd" providerId="AD" clId="Web-{1849429A-E0B9-52D0-A081-64B417D93FE7}" dt="2024-03-09T09:54:13.683" v="48"/>
          <ac:spMkLst>
            <pc:docMk/>
            <pc:sldMk cId="912837034" sldId="288"/>
            <ac:spMk id="3" creationId="{38FED140-877F-2788-5E91-FA94461D94A6}"/>
          </ac:spMkLst>
        </pc:spChg>
        <pc:spChg chg="add mod">
          <ac:chgData name="A Freel" userId="S::afreel@ohacademy.co.uk::f6dead3d-cc44-4b49-aee1-60fe86f08dbd" providerId="AD" clId="Web-{1849429A-E0B9-52D0-A081-64B417D93FE7}" dt="2024-03-09T09:54:54.465" v="68" actId="20577"/>
          <ac:spMkLst>
            <pc:docMk/>
            <pc:sldMk cId="912837034" sldId="288"/>
            <ac:spMk id="4" creationId="{4570E792-11B9-FF73-8520-C4635FF01B13}"/>
          </ac:spMkLst>
        </pc:spChg>
        <pc:spChg chg="add mod">
          <ac:chgData name="A Freel" userId="S::afreel@ohacademy.co.uk::f6dead3d-cc44-4b49-aee1-60fe86f08dbd" providerId="AD" clId="Web-{1849429A-E0B9-52D0-A081-64B417D93FE7}" dt="2024-03-09T10:25:48.945" v="117" actId="20577"/>
          <ac:spMkLst>
            <pc:docMk/>
            <pc:sldMk cId="912837034" sldId="288"/>
            <ac:spMk id="5" creationId="{2B71A4B2-1FB5-6AF6-B4B0-E8CCE58E2762}"/>
          </ac:spMkLst>
        </pc:spChg>
        <pc:spChg chg="add mod">
          <ac:chgData name="A Freel" userId="S::afreel@ohacademy.co.uk::f6dead3d-cc44-4b49-aee1-60fe86f08dbd" providerId="AD" clId="Web-{1849429A-E0B9-52D0-A081-64B417D93FE7}" dt="2024-03-09T11:04:06.422" v="185" actId="20577"/>
          <ac:spMkLst>
            <pc:docMk/>
            <pc:sldMk cId="912837034" sldId="288"/>
            <ac:spMk id="6" creationId="{6198967A-1EA3-38BF-7D94-4E08B60E9ACE}"/>
          </ac:spMkLst>
        </pc:spChg>
        <pc:picChg chg="add mod">
          <ac:chgData name="A Freel" userId="S::afreel@ohacademy.co.uk::f6dead3d-cc44-4b49-aee1-60fe86f08dbd" providerId="AD" clId="Web-{1849429A-E0B9-52D0-A081-64B417D93FE7}" dt="2024-03-09T11:03:52.219" v="176" actId="1076"/>
          <ac:picMkLst>
            <pc:docMk/>
            <pc:sldMk cId="912837034" sldId="288"/>
            <ac:picMk id="2" creationId="{89898962-C80A-B866-CE8C-970C70927EA3}"/>
          </ac:picMkLst>
        </pc:picChg>
      </pc:sldChg>
      <pc:sldChg chg="addSp delSp modSp add replId">
        <pc:chgData name="A Freel" userId="S::afreel@ohacademy.co.uk::f6dead3d-cc44-4b49-aee1-60fe86f08dbd" providerId="AD" clId="Web-{1849429A-E0B9-52D0-A081-64B417D93FE7}" dt="2024-03-09T11:15:57.584" v="303" actId="20577"/>
        <pc:sldMkLst>
          <pc:docMk/>
          <pc:sldMk cId="1198655947" sldId="289"/>
        </pc:sldMkLst>
        <pc:spChg chg="add mod">
          <ac:chgData name="A Freel" userId="S::afreel@ohacademy.co.uk::f6dead3d-cc44-4b49-aee1-60fe86f08dbd" providerId="AD" clId="Web-{1849429A-E0B9-52D0-A081-64B417D93FE7}" dt="2024-03-09T11:15:16.645" v="288" actId="20577"/>
          <ac:spMkLst>
            <pc:docMk/>
            <pc:sldMk cId="1198655947" sldId="289"/>
            <ac:spMk id="3" creationId="{2469AF9F-EAE5-F9FF-EBDC-7809AC460A55}"/>
          </ac:spMkLst>
        </pc:spChg>
        <pc:spChg chg="del">
          <ac:chgData name="A Freel" userId="S::afreel@ohacademy.co.uk::f6dead3d-cc44-4b49-aee1-60fe86f08dbd" providerId="AD" clId="Web-{1849429A-E0B9-52D0-A081-64B417D93FE7}" dt="2024-03-09T10:25:54.805" v="118"/>
          <ac:spMkLst>
            <pc:docMk/>
            <pc:sldMk cId="1198655947" sldId="289"/>
            <ac:spMk id="5" creationId="{2B71A4B2-1FB5-6AF6-B4B0-E8CCE58E2762}"/>
          </ac:spMkLst>
        </pc:spChg>
        <pc:spChg chg="add">
          <ac:chgData name="A Freel" userId="S::afreel@ohacademy.co.uk::f6dead3d-cc44-4b49-aee1-60fe86f08dbd" providerId="AD" clId="Web-{1849429A-E0B9-52D0-A081-64B417D93FE7}" dt="2024-03-09T10:26:01.008" v="119"/>
          <ac:spMkLst>
            <pc:docMk/>
            <pc:sldMk cId="1198655947" sldId="289"/>
            <ac:spMk id="6" creationId="{8B370B57-62D3-6E8C-1DB1-9437CC58791B}"/>
          </ac:spMkLst>
        </pc:spChg>
        <pc:spChg chg="add mod">
          <ac:chgData name="A Freel" userId="S::afreel@ohacademy.co.uk::f6dead3d-cc44-4b49-aee1-60fe86f08dbd" providerId="AD" clId="Web-{1849429A-E0B9-52D0-A081-64B417D93FE7}" dt="2024-03-09T11:15:01.317" v="276" actId="20577"/>
          <ac:spMkLst>
            <pc:docMk/>
            <pc:sldMk cId="1198655947" sldId="289"/>
            <ac:spMk id="7" creationId="{D1FEDB9D-AE41-54D9-B1F7-2B2673F8DE89}"/>
          </ac:spMkLst>
        </pc:spChg>
        <pc:spChg chg="add mod">
          <ac:chgData name="A Freel" userId="S::afreel@ohacademy.co.uk::f6dead3d-cc44-4b49-aee1-60fe86f08dbd" providerId="AD" clId="Web-{1849429A-E0B9-52D0-A081-64B417D93FE7}" dt="2024-03-09T11:15:57.584" v="303" actId="20577"/>
          <ac:spMkLst>
            <pc:docMk/>
            <pc:sldMk cId="1198655947" sldId="289"/>
            <ac:spMk id="9" creationId="{FDE3EA9A-15EC-C62F-F022-3D85B4EC758A}"/>
          </ac:spMkLst>
        </pc:spChg>
        <pc:picChg chg="add del mod">
          <ac:chgData name="A Freel" userId="S::afreel@ohacademy.co.uk::f6dead3d-cc44-4b49-aee1-60fe86f08dbd" providerId="AD" clId="Web-{1849429A-E0B9-52D0-A081-64B417D93FE7}" dt="2024-03-09T11:14:02.706" v="248"/>
          <ac:picMkLst>
            <pc:docMk/>
            <pc:sldMk cId="1198655947" sldId="289"/>
            <ac:picMk id="8" creationId="{B72B97DD-A3CC-BF22-DB82-E42BA2050AA8}"/>
          </ac:picMkLst>
        </pc:picChg>
      </pc:sldChg>
      <pc:sldChg chg="addSp delSp modSp add replId">
        <pc:chgData name="A Freel" userId="S::afreel@ohacademy.co.uk::f6dead3d-cc44-4b49-aee1-60fe86f08dbd" providerId="AD" clId="Web-{1849429A-E0B9-52D0-A081-64B417D93FE7}" dt="2024-03-09T11:09:32.041" v="218" actId="1076"/>
        <pc:sldMkLst>
          <pc:docMk/>
          <pc:sldMk cId="439082685" sldId="290"/>
        </pc:sldMkLst>
        <pc:spChg chg="add">
          <ac:chgData name="A Freel" userId="S::afreel@ohacademy.co.uk::f6dead3d-cc44-4b49-aee1-60fe86f08dbd" providerId="AD" clId="Web-{1849429A-E0B9-52D0-A081-64B417D93FE7}" dt="2024-03-09T10:26:07.008" v="121"/>
          <ac:spMkLst>
            <pc:docMk/>
            <pc:sldMk cId="439082685" sldId="290"/>
            <ac:spMk id="3" creationId="{7D6DA0A8-EE57-8D09-324A-F4DD5B50D33B}"/>
          </ac:spMkLst>
        </pc:spChg>
        <pc:spChg chg="del">
          <ac:chgData name="A Freel" userId="S::afreel@ohacademy.co.uk::f6dead3d-cc44-4b49-aee1-60fe86f08dbd" providerId="AD" clId="Web-{1849429A-E0B9-52D0-A081-64B417D93FE7}" dt="2024-03-09T10:26:05.102" v="120"/>
          <ac:spMkLst>
            <pc:docMk/>
            <pc:sldMk cId="439082685" sldId="290"/>
            <ac:spMk id="5" creationId="{2B71A4B2-1FB5-6AF6-B4B0-E8CCE58E2762}"/>
          </ac:spMkLst>
        </pc:spChg>
        <pc:spChg chg="add del">
          <ac:chgData name="A Freel" userId="S::afreel@ohacademy.co.uk::f6dead3d-cc44-4b49-aee1-60fe86f08dbd" providerId="AD" clId="Web-{1849429A-E0B9-52D0-A081-64B417D93FE7}" dt="2024-03-09T11:08:55.556" v="192"/>
          <ac:spMkLst>
            <pc:docMk/>
            <pc:sldMk cId="439082685" sldId="290"/>
            <ac:spMk id="8" creationId="{3D8792B4-370B-CF5B-5778-FF594B1A094F}"/>
          </ac:spMkLst>
        </pc:spChg>
        <pc:spChg chg="add mod">
          <ac:chgData name="A Freel" userId="S::afreel@ohacademy.co.uk::f6dead3d-cc44-4b49-aee1-60fe86f08dbd" providerId="AD" clId="Web-{1849429A-E0B9-52D0-A081-64B417D93FE7}" dt="2024-03-09T11:09:32.041" v="218" actId="1076"/>
          <ac:spMkLst>
            <pc:docMk/>
            <pc:sldMk cId="439082685" sldId="290"/>
            <ac:spMk id="9" creationId="{F2C2783A-DB12-384B-D4E2-C5FFB8637FF5}"/>
          </ac:spMkLst>
        </pc:spChg>
        <pc:picChg chg="add mod">
          <ac:chgData name="A Freel" userId="S::afreel@ohacademy.co.uk::f6dead3d-cc44-4b49-aee1-60fe86f08dbd" providerId="AD" clId="Web-{1849429A-E0B9-52D0-A081-64B417D93FE7}" dt="2024-03-09T10:32:08.675" v="128" actId="1076"/>
          <ac:picMkLst>
            <pc:docMk/>
            <pc:sldMk cId="439082685" sldId="290"/>
            <ac:picMk id="6" creationId="{023845B2-92E1-F3E5-8F0D-5C9C289F41D3}"/>
          </ac:picMkLst>
        </pc:picChg>
        <pc:picChg chg="add del mod">
          <ac:chgData name="A Freel" userId="S::afreel@ohacademy.co.uk::f6dead3d-cc44-4b49-aee1-60fe86f08dbd" providerId="AD" clId="Web-{1849429A-E0B9-52D0-A081-64B417D93FE7}" dt="2024-03-09T11:09:23.385" v="210"/>
          <ac:picMkLst>
            <pc:docMk/>
            <pc:sldMk cId="439082685" sldId="290"/>
            <ac:picMk id="7" creationId="{20A7848D-5C0A-5799-70C5-2118D7A9EE4C}"/>
          </ac:picMkLst>
        </pc:picChg>
      </pc:sldChg>
      <pc:sldChg chg="addSp delSp modSp add replId">
        <pc:chgData name="A Freel" userId="S::afreel@ohacademy.co.uk::f6dead3d-cc44-4b49-aee1-60fe86f08dbd" providerId="AD" clId="Web-{1849429A-E0B9-52D0-A081-64B417D93FE7}" dt="2024-03-09T10:36:32.996" v="139"/>
        <pc:sldMkLst>
          <pc:docMk/>
          <pc:sldMk cId="3339841747" sldId="291"/>
        </pc:sldMkLst>
        <pc:spChg chg="add">
          <ac:chgData name="A Freel" userId="S::afreel@ohacademy.co.uk::f6dead3d-cc44-4b49-aee1-60fe86f08dbd" providerId="AD" clId="Web-{1849429A-E0B9-52D0-A081-64B417D93FE7}" dt="2024-03-09T10:26:10.524" v="123"/>
          <ac:spMkLst>
            <pc:docMk/>
            <pc:sldMk cId="3339841747" sldId="291"/>
            <ac:spMk id="3" creationId="{30EE7BBF-D1FB-7CAF-32CC-65753CA09AA9}"/>
          </ac:spMkLst>
        </pc:spChg>
        <pc:spChg chg="del">
          <ac:chgData name="A Freel" userId="S::afreel@ohacademy.co.uk::f6dead3d-cc44-4b49-aee1-60fe86f08dbd" providerId="AD" clId="Web-{1849429A-E0B9-52D0-A081-64B417D93FE7}" dt="2024-03-09T10:26:09.821" v="122"/>
          <ac:spMkLst>
            <pc:docMk/>
            <pc:sldMk cId="3339841747" sldId="291"/>
            <ac:spMk id="5" creationId="{2B71A4B2-1FB5-6AF6-B4B0-E8CCE58E2762}"/>
          </ac:spMkLst>
        </pc:spChg>
        <pc:spChg chg="add mod">
          <ac:chgData name="A Freel" userId="S::afreel@ohacademy.co.uk::f6dead3d-cc44-4b49-aee1-60fe86f08dbd" providerId="AD" clId="Web-{1849429A-E0B9-52D0-A081-64B417D93FE7}" dt="2024-03-09T10:36:32.996" v="139"/>
          <ac:spMkLst>
            <pc:docMk/>
            <pc:sldMk cId="3339841747" sldId="291"/>
            <ac:spMk id="7" creationId="{7D3D019E-06F7-FAA9-49BE-A0573312D6D6}"/>
          </ac:spMkLst>
        </pc:spChg>
        <pc:picChg chg="add mod">
          <ac:chgData name="A Freel" userId="S::afreel@ohacademy.co.uk::f6dead3d-cc44-4b49-aee1-60fe86f08dbd" providerId="AD" clId="Web-{1849429A-E0B9-52D0-A081-64B417D93FE7}" dt="2024-03-09T10:35:51.932" v="134" actId="1076"/>
          <ac:picMkLst>
            <pc:docMk/>
            <pc:sldMk cId="3339841747" sldId="291"/>
            <ac:picMk id="6" creationId="{3FECE93C-2EA9-006C-D693-4676722D0D84}"/>
          </ac:picMkLst>
        </pc:picChg>
      </pc:sldChg>
      <pc:sldChg chg="addSp delSp modSp add replId">
        <pc:chgData name="A Freel" userId="S::afreel@ohacademy.co.uk::f6dead3d-cc44-4b49-aee1-60fe86f08dbd" providerId="AD" clId="Web-{1849429A-E0B9-52D0-A081-64B417D93FE7}" dt="2024-03-09T10:41:41.351" v="141" actId="1076"/>
        <pc:sldMkLst>
          <pc:docMk/>
          <pc:sldMk cId="3485436429" sldId="292"/>
        </pc:sldMkLst>
        <pc:spChg chg="add">
          <ac:chgData name="A Freel" userId="S::afreel@ohacademy.co.uk::f6dead3d-cc44-4b49-aee1-60fe86f08dbd" providerId="AD" clId="Web-{1849429A-E0B9-52D0-A081-64B417D93FE7}" dt="2024-03-09T10:26:16.883" v="125"/>
          <ac:spMkLst>
            <pc:docMk/>
            <pc:sldMk cId="3485436429" sldId="292"/>
            <ac:spMk id="3" creationId="{6E60888C-D29E-00C7-14C2-7E868A9C0CDD}"/>
          </ac:spMkLst>
        </pc:spChg>
        <pc:spChg chg="del">
          <ac:chgData name="A Freel" userId="S::afreel@ohacademy.co.uk::f6dead3d-cc44-4b49-aee1-60fe86f08dbd" providerId="AD" clId="Web-{1849429A-E0B9-52D0-A081-64B417D93FE7}" dt="2024-03-09T10:26:16.040" v="124"/>
          <ac:spMkLst>
            <pc:docMk/>
            <pc:sldMk cId="3485436429" sldId="292"/>
            <ac:spMk id="5" creationId="{2B71A4B2-1FB5-6AF6-B4B0-E8CCE58E2762}"/>
          </ac:spMkLst>
        </pc:spChg>
        <pc:spChg chg="add mod">
          <ac:chgData name="A Freel" userId="S::afreel@ohacademy.co.uk::f6dead3d-cc44-4b49-aee1-60fe86f08dbd" providerId="AD" clId="Web-{1849429A-E0B9-52D0-A081-64B417D93FE7}" dt="2024-03-09T10:41:41.351" v="141" actId="1076"/>
          <ac:spMkLst>
            <pc:docMk/>
            <pc:sldMk cId="3485436429" sldId="292"/>
            <ac:spMk id="8" creationId="{B859039B-FF96-E35F-733B-8541E7376F12}"/>
          </ac:spMkLst>
        </pc:spChg>
        <pc:picChg chg="add mod">
          <ac:chgData name="A Freel" userId="S::afreel@ohacademy.co.uk::f6dead3d-cc44-4b49-aee1-60fe86f08dbd" providerId="AD" clId="Web-{1849429A-E0B9-52D0-A081-64B417D93FE7}" dt="2024-03-09T10:34:50.758" v="130" actId="1076"/>
          <ac:picMkLst>
            <pc:docMk/>
            <pc:sldMk cId="3485436429" sldId="292"/>
            <ac:picMk id="6" creationId="{E64AEC79-32C2-A821-9C67-087B640D7E35}"/>
          </ac:picMkLst>
        </pc:picChg>
      </pc:sldChg>
      <pc:sldChg chg="addSp modSp add replId">
        <pc:chgData name="A Freel" userId="S::afreel@ohacademy.co.uk::f6dead3d-cc44-4b49-aee1-60fe86f08dbd" providerId="AD" clId="Web-{1849429A-E0B9-52D0-A081-64B417D93FE7}" dt="2024-03-09T10:42:48.087" v="147" actId="1076"/>
        <pc:sldMkLst>
          <pc:docMk/>
          <pc:sldMk cId="3004666960" sldId="293"/>
        </pc:sldMkLst>
        <pc:spChg chg="add mod">
          <ac:chgData name="A Freel" userId="S::afreel@ohacademy.co.uk::f6dead3d-cc44-4b49-aee1-60fe86f08dbd" providerId="AD" clId="Web-{1849429A-E0B9-52D0-A081-64B417D93FE7}" dt="2024-03-09T10:42:48.087" v="147" actId="1076"/>
          <ac:spMkLst>
            <pc:docMk/>
            <pc:sldMk cId="3004666960" sldId="293"/>
            <ac:spMk id="6" creationId="{D6C76846-9A12-AF28-1B5F-4F0CD7F72715}"/>
          </ac:spMkLst>
        </pc:spChg>
        <pc:picChg chg="add mod">
          <ac:chgData name="A Freel" userId="S::afreel@ohacademy.co.uk::f6dead3d-cc44-4b49-aee1-60fe86f08dbd" providerId="AD" clId="Web-{1849429A-E0B9-52D0-A081-64B417D93FE7}" dt="2024-03-09T10:42:32.587" v="143" actId="1076"/>
          <ac:picMkLst>
            <pc:docMk/>
            <pc:sldMk cId="3004666960" sldId="293"/>
            <ac:picMk id="2" creationId="{F10D23D9-2890-ABEF-BEA6-0260F25BFD62}"/>
          </ac:picMkLst>
        </pc:picChg>
      </pc:sldChg>
      <pc:sldChg chg="addSp modSp add replId">
        <pc:chgData name="A Freel" userId="S::afreel@ohacademy.co.uk::f6dead3d-cc44-4b49-aee1-60fe86f08dbd" providerId="AD" clId="Web-{1849429A-E0B9-52D0-A081-64B417D93FE7}" dt="2024-03-09T10:43:45.636" v="152"/>
        <pc:sldMkLst>
          <pc:docMk/>
          <pc:sldMk cId="98503518" sldId="294"/>
        </pc:sldMkLst>
        <pc:spChg chg="add">
          <ac:chgData name="A Freel" userId="S::afreel@ohacademy.co.uk::f6dead3d-cc44-4b49-aee1-60fe86f08dbd" providerId="AD" clId="Web-{1849429A-E0B9-52D0-A081-64B417D93FE7}" dt="2024-03-09T10:43:45.636" v="152"/>
          <ac:spMkLst>
            <pc:docMk/>
            <pc:sldMk cId="98503518" sldId="294"/>
            <ac:spMk id="6" creationId="{D55F6426-AE2F-2CCD-A4D8-C6B0681785CA}"/>
          </ac:spMkLst>
        </pc:spChg>
        <pc:picChg chg="add mod">
          <ac:chgData name="A Freel" userId="S::afreel@ohacademy.co.uk::f6dead3d-cc44-4b49-aee1-60fe86f08dbd" providerId="AD" clId="Web-{1849429A-E0B9-52D0-A081-64B417D93FE7}" dt="2024-03-09T10:43:35.870" v="151" actId="1076"/>
          <ac:picMkLst>
            <pc:docMk/>
            <pc:sldMk cId="98503518" sldId="294"/>
            <ac:picMk id="2" creationId="{082B85F6-AB33-6E8C-241F-D9E65E06BA9F}"/>
          </ac:picMkLst>
        </pc:picChg>
      </pc:sldChg>
    </pc:docChg>
  </pc:docChgLst>
  <pc:docChgLst>
    <pc:chgData name="L Roberts" userId="S::lroberts@ohacademy.co.uk::bd6b7227-230d-44c8-b4fe-a13c6c7d9260" providerId="AD" clId="Web-{65C2C6D3-72BE-488D-2501-023993CC94DC}"/>
    <pc:docChg chg="addSld delSld modSld">
      <pc:chgData name="L Roberts" userId="S::lroberts@ohacademy.co.uk::bd6b7227-230d-44c8-b4fe-a13c6c7d9260" providerId="AD" clId="Web-{65C2C6D3-72BE-488D-2501-023993CC94DC}" dt="2024-04-08T20:22:56.256" v="49" actId="14100"/>
      <pc:docMkLst>
        <pc:docMk/>
      </pc:docMkLst>
      <pc:sldChg chg="del">
        <pc:chgData name="L Roberts" userId="S::lroberts@ohacademy.co.uk::bd6b7227-230d-44c8-b4fe-a13c6c7d9260" providerId="AD" clId="Web-{65C2C6D3-72BE-488D-2501-023993CC94DC}" dt="2024-04-08T20:17:02.790" v="2"/>
        <pc:sldMkLst>
          <pc:docMk/>
          <pc:sldMk cId="2910758692" sldId="279"/>
        </pc:sldMkLst>
      </pc:sldChg>
      <pc:sldChg chg="del">
        <pc:chgData name="L Roberts" userId="S::lroberts@ohacademy.co.uk::bd6b7227-230d-44c8-b4fe-a13c6c7d9260" providerId="AD" clId="Web-{65C2C6D3-72BE-488D-2501-023993CC94DC}" dt="2024-04-08T20:17:01.977" v="1"/>
        <pc:sldMkLst>
          <pc:docMk/>
          <pc:sldMk cId="552691362" sldId="280"/>
        </pc:sldMkLst>
      </pc:sldChg>
      <pc:sldChg chg="del">
        <pc:chgData name="L Roberts" userId="S::lroberts@ohacademy.co.uk::bd6b7227-230d-44c8-b4fe-a13c6c7d9260" providerId="AD" clId="Web-{65C2C6D3-72BE-488D-2501-023993CC94DC}" dt="2024-04-08T20:17:00.805" v="0"/>
        <pc:sldMkLst>
          <pc:docMk/>
          <pc:sldMk cId="3572047994" sldId="281"/>
        </pc:sldMkLst>
      </pc:sldChg>
      <pc:sldChg chg="del">
        <pc:chgData name="L Roberts" userId="S::lroberts@ohacademy.co.uk::bd6b7227-230d-44c8-b4fe-a13c6c7d9260" providerId="AD" clId="Web-{65C2C6D3-72BE-488D-2501-023993CC94DC}" dt="2024-04-08T20:17:03.508" v="3"/>
        <pc:sldMkLst>
          <pc:docMk/>
          <pc:sldMk cId="3030943698" sldId="283"/>
        </pc:sldMkLst>
      </pc:sldChg>
      <pc:sldChg chg="add">
        <pc:chgData name="L Roberts" userId="S::lroberts@ohacademy.co.uk::bd6b7227-230d-44c8-b4fe-a13c6c7d9260" providerId="AD" clId="Web-{65C2C6D3-72BE-488D-2501-023993CC94DC}" dt="2024-04-08T20:17:06.883" v="4"/>
        <pc:sldMkLst>
          <pc:docMk/>
          <pc:sldMk cId="4129130685" sldId="431"/>
        </pc:sldMkLst>
      </pc:sldChg>
      <pc:sldChg chg="add">
        <pc:chgData name="L Roberts" userId="S::lroberts@ohacademy.co.uk::bd6b7227-230d-44c8-b4fe-a13c6c7d9260" providerId="AD" clId="Web-{65C2C6D3-72BE-488D-2501-023993CC94DC}" dt="2024-04-08T20:17:29.197" v="5"/>
        <pc:sldMkLst>
          <pc:docMk/>
          <pc:sldMk cId="2449899669" sldId="432"/>
        </pc:sldMkLst>
      </pc:sldChg>
      <pc:sldChg chg="add del">
        <pc:chgData name="L Roberts" userId="S::lroberts@ohacademy.co.uk::bd6b7227-230d-44c8-b4fe-a13c6c7d9260" providerId="AD" clId="Web-{65C2C6D3-72BE-488D-2501-023993CC94DC}" dt="2024-04-08T20:19:15.607" v="29"/>
        <pc:sldMkLst>
          <pc:docMk/>
          <pc:sldMk cId="534810792" sldId="507"/>
        </pc:sldMkLst>
      </pc:sldChg>
      <pc:sldChg chg="addSp delSp modSp add">
        <pc:chgData name="L Roberts" userId="S::lroberts@ohacademy.co.uk::bd6b7227-230d-44c8-b4fe-a13c6c7d9260" providerId="AD" clId="Web-{65C2C6D3-72BE-488D-2501-023993CC94DC}" dt="2024-04-08T20:19:13.935" v="28" actId="1076"/>
        <pc:sldMkLst>
          <pc:docMk/>
          <pc:sldMk cId="874873649" sldId="508"/>
        </pc:sldMkLst>
        <pc:spChg chg="del mod">
          <ac:chgData name="L Roberts" userId="S::lroberts@ohacademy.co.uk::bd6b7227-230d-44c8-b4fe-a13c6c7d9260" providerId="AD" clId="Web-{65C2C6D3-72BE-488D-2501-023993CC94DC}" dt="2024-04-08T20:18:46.075" v="20"/>
          <ac:spMkLst>
            <pc:docMk/>
            <pc:sldMk cId="874873649" sldId="508"/>
            <ac:spMk id="9" creationId="{1C407297-7FC4-CCB2-B557-9A1F80DBF65D}"/>
          </ac:spMkLst>
        </pc:spChg>
        <pc:picChg chg="mod">
          <ac:chgData name="L Roberts" userId="S::lroberts@ohacademy.co.uk::bd6b7227-230d-44c8-b4fe-a13c6c7d9260" providerId="AD" clId="Web-{65C2C6D3-72BE-488D-2501-023993CC94DC}" dt="2024-04-08T20:18:48.153" v="21" actId="1076"/>
          <ac:picMkLst>
            <pc:docMk/>
            <pc:sldMk cId="874873649" sldId="508"/>
            <ac:picMk id="4" creationId="{671DC5F8-AE25-A0AD-4FDA-B5FC6C656346}"/>
          </ac:picMkLst>
        </pc:picChg>
        <pc:picChg chg="mod">
          <ac:chgData name="L Roberts" userId="S::lroberts@ohacademy.co.uk::bd6b7227-230d-44c8-b4fe-a13c6c7d9260" providerId="AD" clId="Web-{65C2C6D3-72BE-488D-2501-023993CC94DC}" dt="2024-04-08T20:18:50.294" v="22" actId="1076"/>
          <ac:picMkLst>
            <pc:docMk/>
            <pc:sldMk cId="874873649" sldId="508"/>
            <ac:picMk id="8" creationId="{AE808195-982F-986E-7199-E6B50578571A}"/>
          </ac:picMkLst>
        </pc:picChg>
        <pc:picChg chg="mod">
          <ac:chgData name="L Roberts" userId="S::lroberts@ohacademy.co.uk::bd6b7227-230d-44c8-b4fe-a13c6c7d9260" providerId="AD" clId="Web-{65C2C6D3-72BE-488D-2501-023993CC94DC}" dt="2024-04-08T20:18:53.888" v="24" actId="1076"/>
          <ac:picMkLst>
            <pc:docMk/>
            <pc:sldMk cId="874873649" sldId="508"/>
            <ac:picMk id="11" creationId="{BD4D1D4A-689D-4AE5-7377-BF781BDA9BEF}"/>
          </ac:picMkLst>
        </pc:picChg>
        <pc:picChg chg="mod">
          <ac:chgData name="L Roberts" userId="S::lroberts@ohacademy.co.uk::bd6b7227-230d-44c8-b4fe-a13c6c7d9260" providerId="AD" clId="Web-{65C2C6D3-72BE-488D-2501-023993CC94DC}" dt="2024-04-08T20:18:55.935" v="25" actId="1076"/>
          <ac:picMkLst>
            <pc:docMk/>
            <pc:sldMk cId="874873649" sldId="508"/>
            <ac:picMk id="12" creationId="{EF40C152-33B8-81CA-F981-B34882B3DCAA}"/>
          </ac:picMkLst>
        </pc:picChg>
        <pc:picChg chg="add mod">
          <ac:chgData name="L Roberts" userId="S::lroberts@ohacademy.co.uk::bd6b7227-230d-44c8-b4fe-a13c6c7d9260" providerId="AD" clId="Web-{65C2C6D3-72BE-488D-2501-023993CC94DC}" dt="2024-04-08T20:19:13.935" v="28" actId="1076"/>
          <ac:picMkLst>
            <pc:docMk/>
            <pc:sldMk cId="874873649" sldId="508"/>
            <ac:picMk id="14" creationId="{50B3908E-B7EF-0E07-A466-53977609C14D}"/>
          </ac:picMkLst>
        </pc:picChg>
      </pc:sldChg>
      <pc:sldChg chg="addSp delSp modSp add replId">
        <pc:chgData name="L Roberts" userId="S::lroberts@ohacademy.co.uk::bd6b7227-230d-44c8-b4fe-a13c6c7d9260" providerId="AD" clId="Web-{65C2C6D3-72BE-488D-2501-023993CC94DC}" dt="2024-04-08T20:22:56.256" v="49" actId="14100"/>
        <pc:sldMkLst>
          <pc:docMk/>
          <pc:sldMk cId="3554599311" sldId="509"/>
        </pc:sldMkLst>
        <pc:spChg chg="del mod">
          <ac:chgData name="L Roberts" userId="S::lroberts@ohacademy.co.uk::bd6b7227-230d-44c8-b4fe-a13c6c7d9260" providerId="AD" clId="Web-{65C2C6D3-72BE-488D-2501-023993CC94DC}" dt="2024-04-08T20:20:09.844" v="37"/>
          <ac:spMkLst>
            <pc:docMk/>
            <pc:sldMk cId="3554599311" sldId="509"/>
            <ac:spMk id="8" creationId="{17149B2C-93C6-228D-67D8-DA74418DCAF8}"/>
          </ac:spMkLst>
        </pc:spChg>
        <pc:spChg chg="add mod">
          <ac:chgData name="L Roberts" userId="S::lroberts@ohacademy.co.uk::bd6b7227-230d-44c8-b4fe-a13c6c7d9260" providerId="AD" clId="Web-{65C2C6D3-72BE-488D-2501-023993CC94DC}" dt="2024-04-08T20:22:56.256" v="49" actId="14100"/>
          <ac:spMkLst>
            <pc:docMk/>
            <pc:sldMk cId="3554599311" sldId="509"/>
            <ac:spMk id="9" creationId="{E1D87B77-8A79-54CE-F757-BE4F03206B85}"/>
          </ac:spMkLst>
        </pc:spChg>
        <pc:spChg chg="del mod">
          <ac:chgData name="L Roberts" userId="S::lroberts@ohacademy.co.uk::bd6b7227-230d-44c8-b4fe-a13c6c7d9260" providerId="AD" clId="Web-{65C2C6D3-72BE-488D-2501-023993CC94DC}" dt="2024-04-08T20:20:39.345" v="40"/>
          <ac:spMkLst>
            <pc:docMk/>
            <pc:sldMk cId="3554599311" sldId="509"/>
            <ac:spMk id="13" creationId="{F6FEBAA8-4FE3-29BE-54E3-137B79BAB5F6}"/>
          </ac:spMkLst>
        </pc:spChg>
        <pc:picChg chg="del">
          <ac:chgData name="L Roberts" userId="S::lroberts@ohacademy.co.uk::bd6b7227-230d-44c8-b4fe-a13c6c7d9260" providerId="AD" clId="Web-{65C2C6D3-72BE-488D-2501-023993CC94DC}" dt="2024-04-08T20:19:58.281" v="34"/>
          <ac:picMkLst>
            <pc:docMk/>
            <pc:sldMk cId="3554599311" sldId="509"/>
            <ac:picMk id="2" creationId="{8C9210D2-C05D-C8C3-9A38-8FC89BCADD24}"/>
          </ac:picMkLst>
        </pc:picChg>
        <pc:picChg chg="add del mod">
          <ac:chgData name="L Roberts" userId="S::lroberts@ohacademy.co.uk::bd6b7227-230d-44c8-b4fe-a13c6c7d9260" providerId="AD" clId="Web-{65C2C6D3-72BE-488D-2501-023993CC94DC}" dt="2024-04-08T20:20:41.767" v="42"/>
          <ac:picMkLst>
            <pc:docMk/>
            <pc:sldMk cId="3554599311" sldId="509"/>
            <ac:picMk id="3" creationId="{8ABC76DF-D3EB-6F43-BBBE-1D27148B3C9C}"/>
          </ac:picMkLst>
        </pc:picChg>
        <pc:picChg chg="del">
          <ac:chgData name="L Roberts" userId="S::lroberts@ohacademy.co.uk::bd6b7227-230d-44c8-b4fe-a13c6c7d9260" providerId="AD" clId="Web-{65C2C6D3-72BE-488D-2501-023993CC94DC}" dt="2024-04-08T20:19:58.281" v="33"/>
          <ac:picMkLst>
            <pc:docMk/>
            <pc:sldMk cId="3554599311" sldId="509"/>
            <ac:picMk id="4" creationId="{4D53ED7A-6F0F-829E-3B75-B904B97F1697}"/>
          </ac:picMkLst>
        </pc:picChg>
        <pc:picChg chg="del">
          <ac:chgData name="L Roberts" userId="S::lroberts@ohacademy.co.uk::bd6b7227-230d-44c8-b4fe-a13c6c7d9260" providerId="AD" clId="Web-{65C2C6D3-72BE-488D-2501-023993CC94DC}" dt="2024-04-08T20:19:58.281" v="32"/>
          <ac:picMkLst>
            <pc:docMk/>
            <pc:sldMk cId="3554599311" sldId="509"/>
            <ac:picMk id="5" creationId="{2994B0D6-EC20-71C6-A3EC-C29AB0181DB3}"/>
          </ac:picMkLst>
        </pc:picChg>
        <pc:picChg chg="del">
          <ac:chgData name="L Roberts" userId="S::lroberts@ohacademy.co.uk::bd6b7227-230d-44c8-b4fe-a13c6c7d9260" providerId="AD" clId="Web-{65C2C6D3-72BE-488D-2501-023993CC94DC}" dt="2024-04-08T20:19:58.281" v="31"/>
          <ac:picMkLst>
            <pc:docMk/>
            <pc:sldMk cId="3554599311" sldId="509"/>
            <ac:picMk id="6" creationId="{F89C897E-F3CB-6503-8A56-D2A632454008}"/>
          </ac:picMkLst>
        </pc:picChg>
        <pc:picChg chg="add mod">
          <ac:chgData name="L Roberts" userId="S::lroberts@ohacademy.co.uk::bd6b7227-230d-44c8-b4fe-a13c6c7d9260" providerId="AD" clId="Web-{65C2C6D3-72BE-488D-2501-023993CC94DC}" dt="2024-04-08T20:22:32.349" v="45" actId="1076"/>
          <ac:picMkLst>
            <pc:docMk/>
            <pc:sldMk cId="3554599311" sldId="509"/>
            <ac:picMk id="7" creationId="{CBD0CBC2-89A6-4C3D-AA59-CA23836F000C}"/>
          </ac:picMkLst>
        </pc:picChg>
      </pc:sldChg>
    </pc:docChg>
  </pc:docChgLst>
  <pc:docChgLst>
    <pc:chgData name="A Freel" userId="S::afreel@ohacademy.co.uk::f6dead3d-cc44-4b49-aee1-60fe86f08dbd" providerId="AD" clId="Web-{C9E1F69C-58D6-647B-2BA2-0FBC978A07E7}"/>
    <pc:docChg chg="addSld modSld">
      <pc:chgData name="A Freel" userId="S::afreel@ohacademy.co.uk::f6dead3d-cc44-4b49-aee1-60fe86f08dbd" providerId="AD" clId="Web-{C9E1F69C-58D6-647B-2BA2-0FBC978A07E7}" dt="2023-10-25T15:24:11.873" v="94" actId="20577"/>
      <pc:docMkLst>
        <pc:docMk/>
      </pc:docMkLst>
      <pc:sldChg chg="addSp delSp modSp">
        <pc:chgData name="A Freel" userId="S::afreel@ohacademy.co.uk::f6dead3d-cc44-4b49-aee1-60fe86f08dbd" providerId="AD" clId="Web-{C9E1F69C-58D6-647B-2BA2-0FBC978A07E7}" dt="2023-10-25T14:53:57.757" v="6"/>
        <pc:sldMkLst>
          <pc:docMk/>
          <pc:sldMk cId="1646027947" sldId="266"/>
        </pc:sldMkLst>
        <pc:spChg chg="mod">
          <ac:chgData name="A Freel" userId="S::afreel@ohacademy.co.uk::f6dead3d-cc44-4b49-aee1-60fe86f08dbd" providerId="AD" clId="Web-{C9E1F69C-58D6-647B-2BA2-0FBC978A07E7}" dt="2023-10-25T14:53:46.975" v="4" actId="20577"/>
          <ac:spMkLst>
            <pc:docMk/>
            <pc:sldMk cId="1646027947" sldId="266"/>
            <ac:spMk id="59" creationId="{9D99A1BC-1784-4E8D-9F44-EA2277A5ABC4}"/>
          </ac:spMkLst>
        </pc:spChg>
        <pc:picChg chg="add del mod">
          <ac:chgData name="A Freel" userId="S::afreel@ohacademy.co.uk::f6dead3d-cc44-4b49-aee1-60fe86f08dbd" providerId="AD" clId="Web-{C9E1F69C-58D6-647B-2BA2-0FBC978A07E7}" dt="2023-10-25T14:53:57.757" v="6"/>
          <ac:picMkLst>
            <pc:docMk/>
            <pc:sldMk cId="1646027947" sldId="266"/>
            <ac:picMk id="3" creationId="{076EDD4B-ADCC-1D8E-C559-20FE946573D8}"/>
          </ac:picMkLst>
        </pc:picChg>
      </pc:sldChg>
      <pc:sldChg chg="modSp">
        <pc:chgData name="A Freel" userId="S::afreel@ohacademy.co.uk::f6dead3d-cc44-4b49-aee1-60fe86f08dbd" providerId="AD" clId="Web-{C9E1F69C-58D6-647B-2BA2-0FBC978A07E7}" dt="2023-10-25T14:53:26.740" v="2" actId="20577"/>
        <pc:sldMkLst>
          <pc:docMk/>
          <pc:sldMk cId="3051438624" sldId="272"/>
        </pc:sldMkLst>
        <pc:spChg chg="mod">
          <ac:chgData name="A Freel" userId="S::afreel@ohacademy.co.uk::f6dead3d-cc44-4b49-aee1-60fe86f08dbd" providerId="AD" clId="Web-{C9E1F69C-58D6-647B-2BA2-0FBC978A07E7}" dt="2023-10-25T14:53:26.740" v="2" actId="20577"/>
          <ac:spMkLst>
            <pc:docMk/>
            <pc:sldMk cId="3051438624" sldId="272"/>
            <ac:spMk id="2" creationId="{65403145-E632-67E3-C7F5-A2379A171EA0}"/>
          </ac:spMkLst>
        </pc:spChg>
      </pc:sldChg>
      <pc:sldChg chg="addSp delSp modSp">
        <pc:chgData name="A Freel" userId="S::afreel@ohacademy.co.uk::f6dead3d-cc44-4b49-aee1-60fe86f08dbd" providerId="AD" clId="Web-{C9E1F69C-58D6-647B-2BA2-0FBC978A07E7}" dt="2023-10-25T15:24:11.873" v="94" actId="20577"/>
        <pc:sldMkLst>
          <pc:docMk/>
          <pc:sldMk cId="1424296976" sldId="274"/>
        </pc:sldMkLst>
        <pc:spChg chg="add mod">
          <ac:chgData name="A Freel" userId="S::afreel@ohacademy.co.uk::f6dead3d-cc44-4b49-aee1-60fe86f08dbd" providerId="AD" clId="Web-{C9E1F69C-58D6-647B-2BA2-0FBC978A07E7}" dt="2023-10-25T15:23:43.294" v="84" actId="1076"/>
          <ac:spMkLst>
            <pc:docMk/>
            <pc:sldMk cId="1424296976" sldId="274"/>
            <ac:spMk id="2" creationId="{CB0F7AAB-BA55-41FE-BB2B-ED2B2A2036D3}"/>
          </ac:spMkLst>
        </pc:spChg>
        <pc:spChg chg="add del">
          <ac:chgData name="A Freel" userId="S::afreel@ohacademy.co.uk::f6dead3d-cc44-4b49-aee1-60fe86f08dbd" providerId="AD" clId="Web-{C9E1F69C-58D6-647B-2BA2-0FBC978A07E7}" dt="2023-10-25T15:23:34.997" v="83"/>
          <ac:spMkLst>
            <pc:docMk/>
            <pc:sldMk cId="1424296976" sldId="274"/>
            <ac:spMk id="6" creationId="{8376627E-7A4B-0CEF-4577-96EBA46F6028}"/>
          </ac:spMkLst>
        </pc:spChg>
        <pc:spChg chg="mod">
          <ac:chgData name="A Freel" userId="S::afreel@ohacademy.co.uk::f6dead3d-cc44-4b49-aee1-60fe86f08dbd" providerId="AD" clId="Web-{C9E1F69C-58D6-647B-2BA2-0FBC978A07E7}" dt="2023-10-25T15:22:50.839" v="67" actId="20577"/>
          <ac:spMkLst>
            <pc:docMk/>
            <pc:sldMk cId="1424296976" sldId="274"/>
            <ac:spMk id="7" creationId="{462A0ABB-2E2B-3178-B3C0-BE2151033548}"/>
          </ac:spMkLst>
        </pc:spChg>
        <pc:spChg chg="add del">
          <ac:chgData name="A Freel" userId="S::afreel@ohacademy.co.uk::f6dead3d-cc44-4b49-aee1-60fe86f08dbd" providerId="AD" clId="Web-{C9E1F69C-58D6-647B-2BA2-0FBC978A07E7}" dt="2023-10-25T15:23:50.544" v="88"/>
          <ac:spMkLst>
            <pc:docMk/>
            <pc:sldMk cId="1424296976" sldId="274"/>
            <ac:spMk id="9" creationId="{8376627E-7A4B-0CEF-4577-96EBA46F6028}"/>
          </ac:spMkLst>
        </pc:spChg>
        <pc:spChg chg="add del">
          <ac:chgData name="A Freel" userId="S::afreel@ohacademy.co.uk::f6dead3d-cc44-4b49-aee1-60fe86f08dbd" providerId="AD" clId="Web-{C9E1F69C-58D6-647B-2BA2-0FBC978A07E7}" dt="2023-10-25T15:23:48.919" v="87"/>
          <ac:spMkLst>
            <pc:docMk/>
            <pc:sldMk cId="1424296976" sldId="274"/>
            <ac:spMk id="11" creationId="{8376627E-7A4B-0CEF-4577-96EBA46F6028}"/>
          </ac:spMkLst>
        </pc:spChg>
        <pc:spChg chg="add mod">
          <ac:chgData name="A Freel" userId="S::afreel@ohacademy.co.uk::f6dead3d-cc44-4b49-aee1-60fe86f08dbd" providerId="AD" clId="Web-{C9E1F69C-58D6-647B-2BA2-0FBC978A07E7}" dt="2023-10-25T15:24:03.701" v="91" actId="20577"/>
          <ac:spMkLst>
            <pc:docMk/>
            <pc:sldMk cId="1424296976" sldId="274"/>
            <ac:spMk id="12" creationId="{68D1B05B-9D83-6E88-AECF-E93ED86A1DD5}"/>
          </ac:spMkLst>
        </pc:spChg>
        <pc:spChg chg="add mod">
          <ac:chgData name="A Freel" userId="S::afreel@ohacademy.co.uk::f6dead3d-cc44-4b49-aee1-60fe86f08dbd" providerId="AD" clId="Web-{C9E1F69C-58D6-647B-2BA2-0FBC978A07E7}" dt="2023-10-25T15:24:11.873" v="94" actId="20577"/>
          <ac:spMkLst>
            <pc:docMk/>
            <pc:sldMk cId="1424296976" sldId="274"/>
            <ac:spMk id="13" creationId="{81B3885B-26E3-7E4E-4B16-FAD2CCAD8710}"/>
          </ac:spMkLst>
        </pc:spChg>
        <pc:picChg chg="mod">
          <ac:chgData name="A Freel" userId="S::afreel@ohacademy.co.uk::f6dead3d-cc44-4b49-aee1-60fe86f08dbd" providerId="AD" clId="Web-{C9E1F69C-58D6-647B-2BA2-0FBC978A07E7}" dt="2023-10-25T15:22:57.293" v="69" actId="1076"/>
          <ac:picMkLst>
            <pc:docMk/>
            <pc:sldMk cId="1424296976" sldId="274"/>
            <ac:picMk id="5" creationId="{2E4802F0-2BFD-A186-6616-CB702C4ADE1A}"/>
          </ac:picMkLst>
        </pc:picChg>
      </pc:sldChg>
      <pc:sldChg chg="addSp modSp">
        <pc:chgData name="A Freel" userId="S::afreel@ohacademy.co.uk::f6dead3d-cc44-4b49-aee1-60fe86f08dbd" providerId="AD" clId="Web-{C9E1F69C-58D6-647B-2BA2-0FBC978A07E7}" dt="2023-10-25T15:22:53.855" v="68" actId="20577"/>
        <pc:sldMkLst>
          <pc:docMk/>
          <pc:sldMk cId="1635487969" sldId="275"/>
        </pc:sldMkLst>
        <pc:spChg chg="mod">
          <ac:chgData name="A Freel" userId="S::afreel@ohacademy.co.uk::f6dead3d-cc44-4b49-aee1-60fe86f08dbd" providerId="AD" clId="Web-{C9E1F69C-58D6-647B-2BA2-0FBC978A07E7}" dt="2023-10-25T15:12:16.742" v="56" actId="20577"/>
          <ac:spMkLst>
            <pc:docMk/>
            <pc:sldMk cId="1635487969" sldId="275"/>
            <ac:spMk id="5" creationId="{6A8FF9FC-D609-D6BC-B37B-5132BBB24184}"/>
          </ac:spMkLst>
        </pc:spChg>
        <pc:spChg chg="mod">
          <ac:chgData name="A Freel" userId="S::afreel@ohacademy.co.uk::f6dead3d-cc44-4b49-aee1-60fe86f08dbd" providerId="AD" clId="Web-{C9E1F69C-58D6-647B-2BA2-0FBC978A07E7}" dt="2023-10-25T15:17:37.846" v="65" actId="20577"/>
          <ac:spMkLst>
            <pc:docMk/>
            <pc:sldMk cId="1635487969" sldId="275"/>
            <ac:spMk id="7" creationId="{4D07300F-EAD6-4165-0CFD-609D5CFEEDD1}"/>
          </ac:spMkLst>
        </pc:spChg>
        <pc:spChg chg="mod">
          <ac:chgData name="A Freel" userId="S::afreel@ohacademy.co.uk::f6dead3d-cc44-4b49-aee1-60fe86f08dbd" providerId="AD" clId="Web-{C9E1F69C-58D6-647B-2BA2-0FBC978A07E7}" dt="2023-10-25T15:22:53.855" v="68" actId="20577"/>
          <ac:spMkLst>
            <pc:docMk/>
            <pc:sldMk cId="1635487969" sldId="275"/>
            <ac:spMk id="9" creationId="{A95E174C-C903-47CF-5FC2-A82FA86B86D5}"/>
          </ac:spMkLst>
        </pc:spChg>
        <pc:picChg chg="add mod">
          <ac:chgData name="A Freel" userId="S::afreel@ohacademy.co.uk::f6dead3d-cc44-4b49-aee1-60fe86f08dbd" providerId="AD" clId="Web-{C9E1F69C-58D6-647B-2BA2-0FBC978A07E7}" dt="2023-10-25T15:12:02.507" v="51" actId="14100"/>
          <ac:picMkLst>
            <pc:docMk/>
            <pc:sldMk cId="1635487969" sldId="275"/>
            <ac:picMk id="2" creationId="{05416143-94F9-D4B4-501C-D2D888A286D0}"/>
          </ac:picMkLst>
        </pc:picChg>
        <pc:picChg chg="add mod">
          <ac:chgData name="A Freel" userId="S::afreel@ohacademy.co.uk::f6dead3d-cc44-4b49-aee1-60fe86f08dbd" providerId="AD" clId="Web-{C9E1F69C-58D6-647B-2BA2-0FBC978A07E7}" dt="2023-10-25T15:12:23.477" v="59" actId="14100"/>
          <ac:picMkLst>
            <pc:docMk/>
            <pc:sldMk cId="1635487969" sldId="275"/>
            <ac:picMk id="6" creationId="{3FBA531F-AE55-6667-E1CA-523C8EABBDB8}"/>
          </ac:picMkLst>
        </pc:picChg>
      </pc:sldChg>
      <pc:sldChg chg="addSp delSp modSp add replId">
        <pc:chgData name="A Freel" userId="S::afreel@ohacademy.co.uk::f6dead3d-cc44-4b49-aee1-60fe86f08dbd" providerId="AD" clId="Web-{C9E1F69C-58D6-647B-2BA2-0FBC978A07E7}" dt="2023-10-25T15:04:53.167" v="48" actId="1076"/>
        <pc:sldMkLst>
          <pc:docMk/>
          <pc:sldMk cId="627610089" sldId="284"/>
        </pc:sldMkLst>
        <pc:spChg chg="del">
          <ac:chgData name="A Freel" userId="S::afreel@ohacademy.co.uk::f6dead3d-cc44-4b49-aee1-60fe86f08dbd" providerId="AD" clId="Web-{C9E1F69C-58D6-647B-2BA2-0FBC978A07E7}" dt="2023-10-25T15:03:11.320" v="8"/>
          <ac:spMkLst>
            <pc:docMk/>
            <pc:sldMk cId="627610089" sldId="284"/>
            <ac:spMk id="2" creationId="{6A854334-B835-FB7B-655E-063A9320EF5D}"/>
          </ac:spMkLst>
        </pc:spChg>
        <pc:spChg chg="add del mod">
          <ac:chgData name="A Freel" userId="S::afreel@ohacademy.co.uk::f6dead3d-cc44-4b49-aee1-60fe86f08dbd" providerId="AD" clId="Web-{C9E1F69C-58D6-647B-2BA2-0FBC978A07E7}" dt="2023-10-25T15:03:14.664" v="9"/>
          <ac:spMkLst>
            <pc:docMk/>
            <pc:sldMk cId="627610089" sldId="284"/>
            <ac:spMk id="4" creationId="{5CBCE5CD-9416-204F-F511-C40153C6F18E}"/>
          </ac:spMkLst>
        </pc:spChg>
        <pc:spChg chg="add mod">
          <ac:chgData name="A Freel" userId="S::afreel@ohacademy.co.uk::f6dead3d-cc44-4b49-aee1-60fe86f08dbd" providerId="AD" clId="Web-{C9E1F69C-58D6-647B-2BA2-0FBC978A07E7}" dt="2023-10-25T15:03:35.258" v="21" actId="20577"/>
          <ac:spMkLst>
            <pc:docMk/>
            <pc:sldMk cId="627610089" sldId="284"/>
            <ac:spMk id="5" creationId="{8B660FBE-25B1-52C3-B5A8-F9FD846A0A4D}"/>
          </ac:spMkLst>
        </pc:spChg>
        <pc:spChg chg="add mod">
          <ac:chgData name="A Freel" userId="S::afreel@ohacademy.co.uk::f6dead3d-cc44-4b49-aee1-60fe86f08dbd" providerId="AD" clId="Web-{C9E1F69C-58D6-647B-2BA2-0FBC978A07E7}" dt="2023-10-25T15:04:53.167" v="48" actId="1076"/>
          <ac:spMkLst>
            <pc:docMk/>
            <pc:sldMk cId="627610089" sldId="284"/>
            <ac:spMk id="7" creationId="{E373B7FD-7E6F-DAC5-EB2A-21F696BB66AB}"/>
          </ac:spMkLst>
        </pc:spChg>
        <pc:spChg chg="add mod">
          <ac:chgData name="A Freel" userId="S::afreel@ohacademy.co.uk::f6dead3d-cc44-4b49-aee1-60fe86f08dbd" providerId="AD" clId="Web-{C9E1F69C-58D6-647B-2BA2-0FBC978A07E7}" dt="2023-10-25T15:03:56.165" v="36" actId="20577"/>
          <ac:spMkLst>
            <pc:docMk/>
            <pc:sldMk cId="627610089" sldId="284"/>
            <ac:spMk id="8" creationId="{A14EB6A3-6ADC-67B9-9E28-EC29673154A7}"/>
          </ac:spMkLst>
        </pc:spChg>
        <pc:picChg chg="del">
          <ac:chgData name="A Freel" userId="S::afreel@ohacademy.co.uk::f6dead3d-cc44-4b49-aee1-60fe86f08dbd" providerId="AD" clId="Web-{C9E1F69C-58D6-647B-2BA2-0FBC978A07E7}" dt="2023-10-25T15:03:15.773" v="10"/>
          <ac:picMkLst>
            <pc:docMk/>
            <pc:sldMk cId="627610089" sldId="284"/>
            <ac:picMk id="6" creationId="{9183B720-5C39-C0AD-6E59-40C0418E4576}"/>
          </ac:picMkLst>
        </pc:picChg>
        <pc:picChg chg="add mod">
          <ac:chgData name="A Freel" userId="S::afreel@ohacademy.co.uk::f6dead3d-cc44-4b49-aee1-60fe86f08dbd" providerId="AD" clId="Web-{C9E1F69C-58D6-647B-2BA2-0FBC978A07E7}" dt="2023-10-25T15:04:09.134" v="39" actId="14100"/>
          <ac:picMkLst>
            <pc:docMk/>
            <pc:sldMk cId="627610089" sldId="284"/>
            <ac:picMk id="9" creationId="{5B1C5D18-40B2-CEAC-F196-9B9E01B3A662}"/>
          </ac:picMkLst>
        </pc:picChg>
        <pc:picChg chg="add mod">
          <ac:chgData name="A Freel" userId="S::afreel@ohacademy.co.uk::f6dead3d-cc44-4b49-aee1-60fe86f08dbd" providerId="AD" clId="Web-{C9E1F69C-58D6-647B-2BA2-0FBC978A07E7}" dt="2023-10-25T15:04:46.135" v="46" actId="1076"/>
          <ac:picMkLst>
            <pc:docMk/>
            <pc:sldMk cId="627610089" sldId="284"/>
            <ac:picMk id="10" creationId="{9EE94D78-45C6-D6F1-6A13-935F04BAB18E}"/>
          </ac:picMkLst>
        </pc:picChg>
        <pc:picChg chg="add mod">
          <ac:chgData name="A Freel" userId="S::afreel@ohacademy.co.uk::f6dead3d-cc44-4b49-aee1-60fe86f08dbd" providerId="AD" clId="Web-{C9E1F69C-58D6-647B-2BA2-0FBC978A07E7}" dt="2023-10-25T15:04:50.213" v="47" actId="14100"/>
          <ac:picMkLst>
            <pc:docMk/>
            <pc:sldMk cId="627610089" sldId="284"/>
            <ac:picMk id="11" creationId="{1EE78631-831F-DFFB-C094-CA80070F0FF2}"/>
          </ac:picMkLst>
        </pc:picChg>
      </pc:sldChg>
    </pc:docChg>
  </pc:docChgLst>
  <pc:docChgLst>
    <pc:chgData name="N Karasava" userId="S::nkarasava@ohacademy.co.uk::12f65518-b181-4aab-80be-597559a4f458" providerId="AD" clId="Web-{B7A10E0F-C504-4D48-94E8-E1B96DA89BBF}"/>
    <pc:docChg chg="addSld modSld">
      <pc:chgData name="N Karasava" userId="S::nkarasava@ohacademy.co.uk::12f65518-b181-4aab-80be-597559a4f458" providerId="AD" clId="Web-{B7A10E0F-C504-4D48-94E8-E1B96DA89BBF}" dt="2023-10-29T15:57:43.624" v="397" actId="20577"/>
      <pc:docMkLst>
        <pc:docMk/>
      </pc:docMkLst>
      <pc:sldChg chg="addSp delSp modSp">
        <pc:chgData name="N Karasava" userId="S::nkarasava@ohacademy.co.uk::12f65518-b181-4aab-80be-597559a4f458" providerId="AD" clId="Web-{B7A10E0F-C504-4D48-94E8-E1B96DA89BBF}" dt="2023-10-29T15:31:35.565" v="242" actId="20577"/>
        <pc:sldMkLst>
          <pc:docMk/>
          <pc:sldMk cId="208403353" sldId="262"/>
        </pc:sldMkLst>
        <pc:spChg chg="del">
          <ac:chgData name="N Karasava" userId="S::nkarasava@ohacademy.co.uk::12f65518-b181-4aab-80be-597559a4f458" providerId="AD" clId="Web-{B7A10E0F-C504-4D48-94E8-E1B96DA89BBF}" dt="2023-10-29T15:18:19.218" v="2"/>
          <ac:spMkLst>
            <pc:docMk/>
            <pc:sldMk cId="208403353" sldId="262"/>
            <ac:spMk id="2" creationId="{DCABFAAF-9774-BA95-F307-4FC014E78631}"/>
          </ac:spMkLst>
        </pc:spChg>
        <pc:spChg chg="add del mod">
          <ac:chgData name="N Karasava" userId="S::nkarasava@ohacademy.co.uk::12f65518-b181-4aab-80be-597559a4f458" providerId="AD" clId="Web-{B7A10E0F-C504-4D48-94E8-E1B96DA89BBF}" dt="2023-10-29T15:18:47.718" v="4"/>
          <ac:spMkLst>
            <pc:docMk/>
            <pc:sldMk cId="208403353" sldId="262"/>
            <ac:spMk id="5" creationId="{CF81E70D-AD12-7994-9DA7-AA10C533CCD5}"/>
          </ac:spMkLst>
        </pc:spChg>
        <pc:spChg chg="add mod">
          <ac:chgData name="N Karasava" userId="S::nkarasava@ohacademy.co.uk::12f65518-b181-4aab-80be-597559a4f458" providerId="AD" clId="Web-{B7A10E0F-C504-4D48-94E8-E1B96DA89BBF}" dt="2023-10-29T15:19:33.454" v="45" actId="20577"/>
          <ac:spMkLst>
            <pc:docMk/>
            <pc:sldMk cId="208403353" sldId="262"/>
            <ac:spMk id="6" creationId="{FE99C317-2ED2-2A5E-47DE-0CEC5BAF3F4A}"/>
          </ac:spMkLst>
        </pc:spChg>
        <pc:spChg chg="add mod">
          <ac:chgData name="N Karasava" userId="S::nkarasava@ohacademy.co.uk::12f65518-b181-4aab-80be-597559a4f458" providerId="AD" clId="Web-{B7A10E0F-C504-4D48-94E8-E1B96DA89BBF}" dt="2023-10-29T15:27:36.575" v="178" actId="1076"/>
          <ac:spMkLst>
            <pc:docMk/>
            <pc:sldMk cId="208403353" sldId="262"/>
            <ac:spMk id="7" creationId="{EA0039D2-7DB6-FB80-41C5-171B05A3C2E1}"/>
          </ac:spMkLst>
        </pc:spChg>
        <pc:spChg chg="add mod">
          <ac:chgData name="N Karasava" userId="S::nkarasava@ohacademy.co.uk::12f65518-b181-4aab-80be-597559a4f458" providerId="AD" clId="Web-{B7A10E0F-C504-4D48-94E8-E1B96DA89BBF}" dt="2023-10-29T15:23:02.349" v="81" actId="1076"/>
          <ac:spMkLst>
            <pc:docMk/>
            <pc:sldMk cId="208403353" sldId="262"/>
            <ac:spMk id="10" creationId="{0B61C9CA-C65F-3419-BBBF-027EE736F161}"/>
          </ac:spMkLst>
        </pc:spChg>
        <pc:spChg chg="add mod">
          <ac:chgData name="N Karasava" userId="S::nkarasava@ohacademy.co.uk::12f65518-b181-4aab-80be-597559a4f458" providerId="AD" clId="Web-{B7A10E0F-C504-4D48-94E8-E1B96DA89BBF}" dt="2023-10-29T15:31:35.565" v="242" actId="20577"/>
          <ac:spMkLst>
            <pc:docMk/>
            <pc:sldMk cId="208403353" sldId="262"/>
            <ac:spMk id="11" creationId="{1C74D22A-D063-6C2E-95DC-67450F004668}"/>
          </ac:spMkLst>
        </pc:spChg>
        <pc:picChg chg="del">
          <ac:chgData name="N Karasava" userId="S::nkarasava@ohacademy.co.uk::12f65518-b181-4aab-80be-597559a4f458" providerId="AD" clId="Web-{B7A10E0F-C504-4D48-94E8-E1B96DA89BBF}" dt="2023-10-29T15:18:16.717" v="1"/>
          <ac:picMkLst>
            <pc:docMk/>
            <pc:sldMk cId="208403353" sldId="262"/>
            <ac:picMk id="4" creationId="{80E16F55-9742-1DE8-655B-441A64BE4BF1}"/>
          </ac:picMkLst>
        </pc:picChg>
        <pc:picChg chg="add mod">
          <ac:chgData name="N Karasava" userId="S::nkarasava@ohacademy.co.uk::12f65518-b181-4aab-80be-597559a4f458" providerId="AD" clId="Web-{B7A10E0F-C504-4D48-94E8-E1B96DA89BBF}" dt="2023-10-29T15:22:11.348" v="67" actId="1076"/>
          <ac:picMkLst>
            <pc:docMk/>
            <pc:sldMk cId="208403353" sldId="262"/>
            <ac:picMk id="8" creationId="{0FDD4BE0-B6D0-EC7E-EF42-E6854D55B7E1}"/>
          </ac:picMkLst>
        </pc:picChg>
        <pc:picChg chg="add mod">
          <ac:chgData name="N Karasava" userId="S::nkarasava@ohacademy.co.uk::12f65518-b181-4aab-80be-597559a4f458" providerId="AD" clId="Web-{B7A10E0F-C504-4D48-94E8-E1B96DA89BBF}" dt="2023-10-29T15:22:21.036" v="69" actId="1076"/>
          <ac:picMkLst>
            <pc:docMk/>
            <pc:sldMk cId="208403353" sldId="262"/>
            <ac:picMk id="9" creationId="{301E6649-5E71-0C69-A468-BAFCE4EF6F5C}"/>
          </ac:picMkLst>
        </pc:picChg>
        <pc:picChg chg="add mod">
          <ac:chgData name="N Karasava" userId="S::nkarasava@ohacademy.co.uk::12f65518-b181-4aab-80be-597559a4f458" providerId="AD" clId="Web-{B7A10E0F-C504-4D48-94E8-E1B96DA89BBF}" dt="2023-10-29T15:29:47.078" v="222" actId="1076"/>
          <ac:picMkLst>
            <pc:docMk/>
            <pc:sldMk cId="208403353" sldId="262"/>
            <ac:picMk id="12" creationId="{E3000B7C-6D24-002B-AF29-5E3CAE2809CE}"/>
          </ac:picMkLst>
        </pc:picChg>
      </pc:sldChg>
      <pc:sldChg chg="add replId">
        <pc:chgData name="N Karasava" userId="S::nkarasava@ohacademy.co.uk::12f65518-b181-4aab-80be-597559a4f458" providerId="AD" clId="Web-{B7A10E0F-C504-4D48-94E8-E1B96DA89BBF}" dt="2023-10-29T15:18:12.624" v="0"/>
        <pc:sldMkLst>
          <pc:docMk/>
          <pc:sldMk cId="160205333" sldId="285"/>
        </pc:sldMkLst>
      </pc:sldChg>
      <pc:sldChg chg="addSp delSp modSp add replId">
        <pc:chgData name="N Karasava" userId="S::nkarasava@ohacademy.co.uk::12f65518-b181-4aab-80be-597559a4f458" providerId="AD" clId="Web-{B7A10E0F-C504-4D48-94E8-E1B96DA89BBF}" dt="2023-10-29T15:57:43.624" v="397" actId="20577"/>
        <pc:sldMkLst>
          <pc:docMk/>
          <pc:sldMk cId="190705319" sldId="286"/>
        </pc:sldMkLst>
        <pc:spChg chg="add mod">
          <ac:chgData name="N Karasava" userId="S::nkarasava@ohacademy.co.uk::12f65518-b181-4aab-80be-597559a4f458" providerId="AD" clId="Web-{B7A10E0F-C504-4D48-94E8-E1B96DA89BBF}" dt="2023-10-29T15:33:52.756" v="330" actId="20577"/>
          <ac:spMkLst>
            <pc:docMk/>
            <pc:sldMk cId="190705319" sldId="286"/>
            <ac:spMk id="2" creationId="{77D7AED5-0D0B-297F-E97B-87E7D3665904}"/>
          </ac:spMkLst>
        </pc:spChg>
        <pc:spChg chg="add mod">
          <ac:chgData name="N Karasava" userId="S::nkarasava@ohacademy.co.uk::12f65518-b181-4aab-80be-597559a4f458" providerId="AD" clId="Web-{B7A10E0F-C504-4D48-94E8-E1B96DA89BBF}" dt="2023-10-29T15:57:43.624" v="397" actId="20577"/>
          <ac:spMkLst>
            <pc:docMk/>
            <pc:sldMk cId="190705319" sldId="286"/>
            <ac:spMk id="4" creationId="{E5CA26F5-D935-372A-BD2C-AD06F8D83E10}"/>
          </ac:spMkLst>
        </pc:spChg>
        <pc:spChg chg="del">
          <ac:chgData name="N Karasava" userId="S::nkarasava@ohacademy.co.uk::12f65518-b181-4aab-80be-597559a4f458" providerId="AD" clId="Web-{B7A10E0F-C504-4D48-94E8-E1B96DA89BBF}" dt="2023-10-29T15:30:28.782" v="230"/>
          <ac:spMkLst>
            <pc:docMk/>
            <pc:sldMk cId="190705319" sldId="286"/>
            <ac:spMk id="7" creationId="{EA0039D2-7DB6-FB80-41C5-171B05A3C2E1}"/>
          </ac:spMkLst>
        </pc:spChg>
        <pc:spChg chg="del">
          <ac:chgData name="N Karasava" userId="S::nkarasava@ohacademy.co.uk::12f65518-b181-4aab-80be-597559a4f458" providerId="AD" clId="Web-{B7A10E0F-C504-4D48-94E8-E1B96DA89BBF}" dt="2023-10-29T15:30:25.891" v="229"/>
          <ac:spMkLst>
            <pc:docMk/>
            <pc:sldMk cId="190705319" sldId="286"/>
            <ac:spMk id="10" creationId="{0B61C9CA-C65F-3419-BBBF-027EE736F161}"/>
          </ac:spMkLst>
        </pc:spChg>
        <pc:spChg chg="del">
          <ac:chgData name="N Karasava" userId="S::nkarasava@ohacademy.co.uk::12f65518-b181-4aab-80be-597559a4f458" providerId="AD" clId="Web-{B7A10E0F-C504-4D48-94E8-E1B96DA89BBF}" dt="2023-10-29T15:30:30.985" v="231"/>
          <ac:spMkLst>
            <pc:docMk/>
            <pc:sldMk cId="190705319" sldId="286"/>
            <ac:spMk id="11" creationId="{1C74D22A-D063-6C2E-95DC-67450F004668}"/>
          </ac:spMkLst>
        </pc:spChg>
        <pc:picChg chg="add mod">
          <ac:chgData name="N Karasava" userId="S::nkarasava@ohacademy.co.uk::12f65518-b181-4aab-80be-597559a4f458" providerId="AD" clId="Web-{B7A10E0F-C504-4D48-94E8-E1B96DA89BBF}" dt="2023-10-29T15:32:58.255" v="275" actId="1076"/>
          <ac:picMkLst>
            <pc:docMk/>
            <pc:sldMk cId="190705319" sldId="286"/>
            <ac:picMk id="3" creationId="{E683EF5C-963B-E61A-9C7E-6590907CF2EF}"/>
          </ac:picMkLst>
        </pc:picChg>
        <pc:picChg chg="del">
          <ac:chgData name="N Karasava" userId="S::nkarasava@ohacademy.co.uk::12f65518-b181-4aab-80be-597559a4f458" providerId="AD" clId="Web-{B7A10E0F-C504-4D48-94E8-E1B96DA89BBF}" dt="2023-10-29T15:30:21.657" v="227"/>
          <ac:picMkLst>
            <pc:docMk/>
            <pc:sldMk cId="190705319" sldId="286"/>
            <ac:picMk id="8" creationId="{0FDD4BE0-B6D0-EC7E-EF42-E6854D55B7E1}"/>
          </ac:picMkLst>
        </pc:picChg>
        <pc:picChg chg="del">
          <ac:chgData name="N Karasava" userId="S::nkarasava@ohacademy.co.uk::12f65518-b181-4aab-80be-597559a4f458" providerId="AD" clId="Web-{B7A10E0F-C504-4D48-94E8-E1B96DA89BBF}" dt="2023-10-29T15:30:23.141" v="228"/>
          <ac:picMkLst>
            <pc:docMk/>
            <pc:sldMk cId="190705319" sldId="286"/>
            <ac:picMk id="9" creationId="{301E6649-5E71-0C69-A468-BAFCE4EF6F5C}"/>
          </ac:picMkLst>
        </pc:picChg>
        <pc:picChg chg="del">
          <ac:chgData name="N Karasava" userId="S::nkarasava@ohacademy.co.uk::12f65518-b181-4aab-80be-597559a4f458" providerId="AD" clId="Web-{B7A10E0F-C504-4D48-94E8-E1B96DA89BBF}" dt="2023-10-29T15:30:20.438" v="226"/>
          <ac:picMkLst>
            <pc:docMk/>
            <pc:sldMk cId="190705319" sldId="286"/>
            <ac:picMk id="12" creationId="{E3000B7C-6D24-002B-AF29-5E3CAE2809CE}"/>
          </ac:picMkLst>
        </pc:picChg>
      </pc:sldChg>
      <pc:sldChg chg="addSp delSp modSp add replId">
        <pc:chgData name="N Karasava" userId="S::nkarasava@ohacademy.co.uk::12f65518-b181-4aab-80be-597559a4f458" providerId="AD" clId="Web-{B7A10E0F-C504-4D48-94E8-E1B96DA89BBF}" dt="2023-10-29T15:51:02.731" v="350" actId="1076"/>
        <pc:sldMkLst>
          <pc:docMk/>
          <pc:sldMk cId="2990437211" sldId="287"/>
        </pc:sldMkLst>
        <pc:spChg chg="mod">
          <ac:chgData name="N Karasava" userId="S::nkarasava@ohacademy.co.uk::12f65518-b181-4aab-80be-597559a4f458" providerId="AD" clId="Web-{B7A10E0F-C504-4D48-94E8-E1B96DA89BBF}" dt="2023-10-29T15:34:29.835" v="339" actId="20577"/>
          <ac:spMkLst>
            <pc:docMk/>
            <pc:sldMk cId="2990437211" sldId="287"/>
            <ac:spMk id="2" creationId="{77D7AED5-0D0B-297F-E97B-87E7D3665904}"/>
          </ac:spMkLst>
        </pc:spChg>
        <pc:picChg chg="del mod">
          <ac:chgData name="N Karasava" userId="S::nkarasava@ohacademy.co.uk::12f65518-b181-4aab-80be-597559a4f458" providerId="AD" clId="Web-{B7A10E0F-C504-4D48-94E8-E1B96DA89BBF}" dt="2023-10-29T15:50:48.011" v="345"/>
          <ac:picMkLst>
            <pc:docMk/>
            <pc:sldMk cId="2990437211" sldId="287"/>
            <ac:picMk id="3" creationId="{E683EF5C-963B-E61A-9C7E-6590907CF2EF}"/>
          </ac:picMkLst>
        </pc:picChg>
        <pc:picChg chg="add mod">
          <ac:chgData name="N Karasava" userId="S::nkarasava@ohacademy.co.uk::12f65518-b181-4aab-80be-597559a4f458" providerId="AD" clId="Web-{B7A10E0F-C504-4D48-94E8-E1B96DA89BBF}" dt="2023-10-29T15:50:54.355" v="348" actId="1076"/>
          <ac:picMkLst>
            <pc:docMk/>
            <pc:sldMk cId="2990437211" sldId="287"/>
            <ac:picMk id="4" creationId="{02A34283-6CB8-F403-7B3D-A4F960EF7E25}"/>
          </ac:picMkLst>
        </pc:picChg>
        <pc:picChg chg="add mod">
          <ac:chgData name="N Karasava" userId="S::nkarasava@ohacademy.co.uk::12f65518-b181-4aab-80be-597559a4f458" providerId="AD" clId="Web-{B7A10E0F-C504-4D48-94E8-E1B96DA89BBF}" dt="2023-10-29T15:51:02.731" v="350" actId="1076"/>
          <ac:picMkLst>
            <pc:docMk/>
            <pc:sldMk cId="2990437211" sldId="287"/>
            <ac:picMk id="7" creationId="{51E39405-EEA0-3FCF-353C-D24E3C76F6D2}"/>
          </ac:picMkLst>
        </pc:picChg>
      </pc:sldChg>
      <pc:sldChg chg="addSp delSp modSp add replId">
        <pc:chgData name="N Karasava" userId="S::nkarasava@ohacademy.co.uk::12f65518-b181-4aab-80be-597559a4f458" providerId="AD" clId="Web-{B7A10E0F-C504-4D48-94E8-E1B96DA89BBF}" dt="2023-10-29T15:51:36.810" v="357" actId="1076"/>
        <pc:sldMkLst>
          <pc:docMk/>
          <pc:sldMk cId="3209464875" sldId="288"/>
        </pc:sldMkLst>
        <pc:picChg chg="add mod">
          <ac:chgData name="N Karasava" userId="S::nkarasava@ohacademy.co.uk::12f65518-b181-4aab-80be-597559a4f458" providerId="AD" clId="Web-{B7A10E0F-C504-4D48-94E8-E1B96DA89BBF}" dt="2023-10-29T15:51:36.810" v="357" actId="1076"/>
          <ac:picMkLst>
            <pc:docMk/>
            <pc:sldMk cId="3209464875" sldId="288"/>
            <ac:picMk id="3" creationId="{065E30F0-9D26-2923-5928-BE50776ABF58}"/>
          </ac:picMkLst>
        </pc:picChg>
        <pc:picChg chg="del">
          <ac:chgData name="N Karasava" userId="S::nkarasava@ohacademy.co.uk::12f65518-b181-4aab-80be-597559a4f458" providerId="AD" clId="Web-{B7A10E0F-C504-4D48-94E8-E1B96DA89BBF}" dt="2023-10-29T15:51:10.184" v="352"/>
          <ac:picMkLst>
            <pc:docMk/>
            <pc:sldMk cId="3209464875" sldId="288"/>
            <ac:picMk id="4" creationId="{02A34283-6CB8-F403-7B3D-A4F960EF7E25}"/>
          </ac:picMkLst>
        </pc:picChg>
        <pc:picChg chg="del">
          <ac:chgData name="N Karasava" userId="S::nkarasava@ohacademy.co.uk::12f65518-b181-4aab-80be-597559a4f458" providerId="AD" clId="Web-{B7A10E0F-C504-4D48-94E8-E1B96DA89BBF}" dt="2023-10-29T15:51:11.778" v="353"/>
          <ac:picMkLst>
            <pc:docMk/>
            <pc:sldMk cId="3209464875" sldId="288"/>
            <ac:picMk id="7" creationId="{51E39405-EEA0-3FCF-353C-D24E3C76F6D2}"/>
          </ac:picMkLst>
        </pc:picChg>
      </pc:sldChg>
      <pc:sldChg chg="addSp delSp modSp add replId">
        <pc:chgData name="N Karasava" userId="S::nkarasava@ohacademy.co.uk::12f65518-b181-4aab-80be-597559a4f458" providerId="AD" clId="Web-{B7A10E0F-C504-4D48-94E8-E1B96DA89BBF}" dt="2023-10-29T15:57:19.295" v="386" actId="1076"/>
        <pc:sldMkLst>
          <pc:docMk/>
          <pc:sldMk cId="4216953710" sldId="289"/>
        </pc:sldMkLst>
        <pc:spChg chg="add mod">
          <ac:chgData name="N Karasava" userId="S::nkarasava@ohacademy.co.uk::12f65518-b181-4aab-80be-597559a4f458" providerId="AD" clId="Web-{B7A10E0F-C504-4D48-94E8-E1B96DA89BBF}" dt="2023-10-29T15:57:03.216" v="383" actId="1076"/>
          <ac:spMkLst>
            <pc:docMk/>
            <pc:sldMk cId="4216953710" sldId="289"/>
            <ac:spMk id="9" creationId="{D23B1715-563F-38CE-F9E7-13CD35E0F434}"/>
          </ac:spMkLst>
        </pc:spChg>
        <pc:picChg chg="del">
          <ac:chgData name="N Karasava" userId="S::nkarasava@ohacademy.co.uk::12f65518-b181-4aab-80be-597559a4f458" providerId="AD" clId="Web-{B7A10E0F-C504-4D48-94E8-E1B96DA89BBF}" dt="2023-10-29T15:51:41.482" v="359"/>
          <ac:picMkLst>
            <pc:docMk/>
            <pc:sldMk cId="4216953710" sldId="289"/>
            <ac:picMk id="3" creationId="{065E30F0-9D26-2923-5928-BE50776ABF58}"/>
          </ac:picMkLst>
        </pc:picChg>
        <pc:picChg chg="add mod">
          <ac:chgData name="N Karasava" userId="S::nkarasava@ohacademy.co.uk::12f65518-b181-4aab-80be-597559a4f458" providerId="AD" clId="Web-{B7A10E0F-C504-4D48-94E8-E1B96DA89BBF}" dt="2023-10-29T15:52:11.139" v="363" actId="1076"/>
          <ac:picMkLst>
            <pc:docMk/>
            <pc:sldMk cId="4216953710" sldId="289"/>
            <ac:picMk id="4" creationId="{578EF991-EE4D-0D95-8694-367609542242}"/>
          </ac:picMkLst>
        </pc:picChg>
        <pc:picChg chg="add mod">
          <ac:chgData name="N Karasava" userId="S::nkarasava@ohacademy.co.uk::12f65518-b181-4aab-80be-597559a4f458" providerId="AD" clId="Web-{B7A10E0F-C504-4D48-94E8-E1B96DA89BBF}" dt="2023-10-29T15:57:19.295" v="386" actId="1076"/>
          <ac:picMkLst>
            <pc:docMk/>
            <pc:sldMk cId="4216953710" sldId="289"/>
            <ac:picMk id="7" creationId="{46AB05F5-398D-2E7C-89F1-913034A8B9B9}"/>
          </ac:picMkLst>
        </pc:picChg>
        <pc:picChg chg="add mod">
          <ac:chgData name="N Karasava" userId="S::nkarasava@ohacademy.co.uk::12f65518-b181-4aab-80be-597559a4f458" providerId="AD" clId="Web-{B7A10E0F-C504-4D48-94E8-E1B96DA89BBF}" dt="2023-10-29T15:56:39.355" v="372" actId="1076"/>
          <ac:picMkLst>
            <pc:docMk/>
            <pc:sldMk cId="4216953710" sldId="289"/>
            <ac:picMk id="8" creationId="{8E3FD2E8-7F99-B9AB-E186-805D14FAA3AA}"/>
          </ac:picMkLst>
        </pc:picChg>
      </pc:sldChg>
    </pc:docChg>
  </pc:docChgLst>
  <pc:docChgLst>
    <pc:chgData name="L Roberts" userId="S::lroberts@ohacademy.co.uk::bd6b7227-230d-44c8-b4fe-a13c6c7d9260" providerId="AD" clId="Web-{2FCF7597-D3FD-4798-936A-F8B3D3088DA7}"/>
    <pc:docChg chg="modSld">
      <pc:chgData name="L Roberts" userId="S::lroberts@ohacademy.co.uk::bd6b7227-230d-44c8-b4fe-a13c6c7d9260" providerId="AD" clId="Web-{2FCF7597-D3FD-4798-936A-F8B3D3088DA7}" dt="2023-12-12T15:49:17.441" v="9" actId="20577"/>
      <pc:docMkLst>
        <pc:docMk/>
      </pc:docMkLst>
      <pc:sldChg chg="modSp">
        <pc:chgData name="L Roberts" userId="S::lroberts@ohacademy.co.uk::bd6b7227-230d-44c8-b4fe-a13c6c7d9260" providerId="AD" clId="Web-{2FCF7597-D3FD-4798-936A-F8B3D3088DA7}" dt="2023-12-12T15:49:17.441" v="9" actId="20577"/>
        <pc:sldMkLst>
          <pc:docMk/>
          <pc:sldMk cId="3411730437" sldId="264"/>
        </pc:sldMkLst>
        <pc:spChg chg="mod">
          <ac:chgData name="L Roberts" userId="S::lroberts@ohacademy.co.uk::bd6b7227-230d-44c8-b4fe-a13c6c7d9260" providerId="AD" clId="Web-{2FCF7597-D3FD-4798-936A-F8B3D3088DA7}" dt="2023-12-12T15:49:09.159" v="6" actId="20577"/>
          <ac:spMkLst>
            <pc:docMk/>
            <pc:sldMk cId="3411730437" sldId="264"/>
            <ac:spMk id="2" creationId="{AE73367C-222C-7065-C605-96620B86273D}"/>
          </ac:spMkLst>
        </pc:spChg>
        <pc:spChg chg="mod">
          <ac:chgData name="L Roberts" userId="S::lroberts@ohacademy.co.uk::bd6b7227-230d-44c8-b4fe-a13c6c7d9260" providerId="AD" clId="Web-{2FCF7597-D3FD-4798-936A-F8B3D3088DA7}" dt="2023-12-12T15:49:17.441" v="9" actId="20577"/>
          <ac:spMkLst>
            <pc:docMk/>
            <pc:sldMk cId="3411730437" sldId="264"/>
            <ac:spMk id="3" creationId="{160551F9-7AC3-B37B-BF87-17E3EFF320C3}"/>
          </ac:spMkLst>
        </pc:spChg>
      </pc:sldChg>
    </pc:docChg>
  </pc:docChgLst>
  <pc:docChgLst>
    <pc:chgData name="L Roberts" userId="S::lroberts@ohacademy.co.uk::bd6b7227-230d-44c8-b4fe-a13c6c7d9260" providerId="AD" clId="Web-{E8EC6AB3-9806-8C85-4C42-58C925DE3354}"/>
    <pc:docChg chg="modSld">
      <pc:chgData name="L Roberts" userId="S::lroberts@ohacademy.co.uk::bd6b7227-230d-44c8-b4fe-a13c6c7d9260" providerId="AD" clId="Web-{E8EC6AB3-9806-8C85-4C42-58C925DE3354}" dt="2024-02-10T10:49:25.688" v="87" actId="20577"/>
      <pc:docMkLst>
        <pc:docMk/>
      </pc:docMkLst>
      <pc:sldChg chg="modSp">
        <pc:chgData name="L Roberts" userId="S::lroberts@ohacademy.co.uk::bd6b7227-230d-44c8-b4fe-a13c6c7d9260" providerId="AD" clId="Web-{E8EC6AB3-9806-8C85-4C42-58C925DE3354}" dt="2024-02-10T10:42:13.763" v="6" actId="20577"/>
        <pc:sldMkLst>
          <pc:docMk/>
          <pc:sldMk cId="3411730437" sldId="264"/>
        </pc:sldMkLst>
        <pc:spChg chg="mod">
          <ac:chgData name="L Roberts" userId="S::lroberts@ohacademy.co.uk::bd6b7227-230d-44c8-b4fe-a13c6c7d9260" providerId="AD" clId="Web-{E8EC6AB3-9806-8C85-4C42-58C925DE3354}" dt="2024-02-10T10:42:11.013" v="5" actId="20577"/>
          <ac:spMkLst>
            <pc:docMk/>
            <pc:sldMk cId="3411730437" sldId="264"/>
            <ac:spMk id="2" creationId="{AE73367C-222C-7065-C605-96620B86273D}"/>
          </ac:spMkLst>
        </pc:spChg>
        <pc:spChg chg="mod">
          <ac:chgData name="L Roberts" userId="S::lroberts@ohacademy.co.uk::bd6b7227-230d-44c8-b4fe-a13c6c7d9260" providerId="AD" clId="Web-{E8EC6AB3-9806-8C85-4C42-58C925DE3354}" dt="2024-02-10T10:42:13.763" v="6" actId="20577"/>
          <ac:spMkLst>
            <pc:docMk/>
            <pc:sldMk cId="3411730437" sldId="264"/>
            <ac:spMk id="3" creationId="{160551F9-7AC3-B37B-BF87-17E3EFF320C3}"/>
          </ac:spMkLst>
        </pc:spChg>
      </pc:sldChg>
      <pc:sldChg chg="addSp delSp modSp">
        <pc:chgData name="L Roberts" userId="S::lroberts@ohacademy.co.uk::bd6b7227-230d-44c8-b4fe-a13c6c7d9260" providerId="AD" clId="Web-{E8EC6AB3-9806-8C85-4C42-58C925DE3354}" dt="2024-02-10T10:44:53.019" v="33" actId="1076"/>
        <pc:sldMkLst>
          <pc:docMk/>
          <pc:sldMk cId="2910758692" sldId="279"/>
        </pc:sldMkLst>
        <pc:spChg chg="mod">
          <ac:chgData name="L Roberts" userId="S::lroberts@ohacademy.co.uk::bd6b7227-230d-44c8-b4fe-a13c6c7d9260" providerId="AD" clId="Web-{E8EC6AB3-9806-8C85-4C42-58C925DE3354}" dt="2024-02-10T10:43:59.861" v="30" actId="20577"/>
          <ac:spMkLst>
            <pc:docMk/>
            <pc:sldMk cId="2910758692" sldId="279"/>
            <ac:spMk id="5" creationId="{8AB631AD-C393-4ED4-7F28-2D6914993368}"/>
          </ac:spMkLst>
        </pc:spChg>
        <pc:picChg chg="add mod">
          <ac:chgData name="L Roberts" userId="S::lroberts@ohacademy.co.uk::bd6b7227-230d-44c8-b4fe-a13c6c7d9260" providerId="AD" clId="Web-{E8EC6AB3-9806-8C85-4C42-58C925DE3354}" dt="2024-02-10T10:44:53.019" v="33" actId="1076"/>
          <ac:picMkLst>
            <pc:docMk/>
            <pc:sldMk cId="2910758692" sldId="279"/>
            <ac:picMk id="2" creationId="{70CEFCFE-B5BB-06DB-2659-D9828F00DE2F}"/>
          </ac:picMkLst>
        </pc:picChg>
        <pc:picChg chg="del">
          <ac:chgData name="L Roberts" userId="S::lroberts@ohacademy.co.uk::bd6b7227-230d-44c8-b4fe-a13c6c7d9260" providerId="AD" clId="Web-{E8EC6AB3-9806-8C85-4C42-58C925DE3354}" dt="2024-02-10T10:43:29.391" v="13"/>
          <ac:picMkLst>
            <pc:docMk/>
            <pc:sldMk cId="2910758692" sldId="279"/>
            <ac:picMk id="6" creationId="{A7501BE8-4465-1354-BED6-48DD7CCD0BB6}"/>
          </ac:picMkLst>
        </pc:picChg>
      </pc:sldChg>
      <pc:sldChg chg="modSp">
        <pc:chgData name="L Roberts" userId="S::lroberts@ohacademy.co.uk::bd6b7227-230d-44c8-b4fe-a13c6c7d9260" providerId="AD" clId="Web-{E8EC6AB3-9806-8C85-4C42-58C925DE3354}" dt="2024-02-10T10:45:45.647" v="59" actId="14100"/>
        <pc:sldMkLst>
          <pc:docMk/>
          <pc:sldMk cId="552691362" sldId="280"/>
        </pc:sldMkLst>
        <pc:spChg chg="mod">
          <ac:chgData name="L Roberts" userId="S::lroberts@ohacademy.co.uk::bd6b7227-230d-44c8-b4fe-a13c6c7d9260" providerId="AD" clId="Web-{E8EC6AB3-9806-8C85-4C42-58C925DE3354}" dt="2024-02-10T10:45:23.474" v="48" actId="14100"/>
          <ac:spMkLst>
            <pc:docMk/>
            <pc:sldMk cId="552691362" sldId="280"/>
            <ac:spMk id="8" creationId="{4E93389F-9C66-008D-3EEF-83B17CA1DFAA}"/>
          </ac:spMkLst>
        </pc:spChg>
        <pc:spChg chg="mod">
          <ac:chgData name="L Roberts" userId="S::lroberts@ohacademy.co.uk::bd6b7227-230d-44c8-b4fe-a13c6c7d9260" providerId="AD" clId="Web-{E8EC6AB3-9806-8C85-4C42-58C925DE3354}" dt="2024-02-10T10:45:45.647" v="59" actId="14100"/>
          <ac:spMkLst>
            <pc:docMk/>
            <pc:sldMk cId="552691362" sldId="280"/>
            <ac:spMk id="9" creationId="{EE348C95-D0DC-E6EC-FF01-73E872FE24E0}"/>
          </ac:spMkLst>
        </pc:spChg>
        <pc:spChg chg="mod">
          <ac:chgData name="L Roberts" userId="S::lroberts@ohacademy.co.uk::bd6b7227-230d-44c8-b4fe-a13c6c7d9260" providerId="AD" clId="Web-{E8EC6AB3-9806-8C85-4C42-58C925DE3354}" dt="2024-02-10T10:45:03.114" v="38" actId="20577"/>
          <ac:spMkLst>
            <pc:docMk/>
            <pc:sldMk cId="552691362" sldId="280"/>
            <ac:spMk id="11" creationId="{369A9684-A84B-F9C9-9C9C-B9748EE85733}"/>
          </ac:spMkLst>
        </pc:spChg>
        <pc:spChg chg="mod">
          <ac:chgData name="L Roberts" userId="S::lroberts@ohacademy.co.uk::bd6b7227-230d-44c8-b4fe-a13c6c7d9260" providerId="AD" clId="Web-{E8EC6AB3-9806-8C85-4C42-58C925DE3354}" dt="2024-02-10T10:44:59.520" v="37" actId="20577"/>
          <ac:spMkLst>
            <pc:docMk/>
            <pc:sldMk cId="552691362" sldId="280"/>
            <ac:spMk id="14" creationId="{21709DA0-72F4-2D21-62BB-2EABED70A8B9}"/>
          </ac:spMkLst>
        </pc:spChg>
        <pc:spChg chg="mod">
          <ac:chgData name="L Roberts" userId="S::lroberts@ohacademy.co.uk::bd6b7227-230d-44c8-b4fe-a13c6c7d9260" providerId="AD" clId="Web-{E8EC6AB3-9806-8C85-4C42-58C925DE3354}" dt="2024-02-10T10:45:32.787" v="53" actId="14100"/>
          <ac:spMkLst>
            <pc:docMk/>
            <pc:sldMk cId="552691362" sldId="280"/>
            <ac:spMk id="15" creationId="{F2C98E38-B11E-9976-4FBA-92907889BF8B}"/>
          </ac:spMkLst>
        </pc:spChg>
        <pc:spChg chg="mod">
          <ac:chgData name="L Roberts" userId="S::lroberts@ohacademy.co.uk::bd6b7227-230d-44c8-b4fe-a13c6c7d9260" providerId="AD" clId="Web-{E8EC6AB3-9806-8C85-4C42-58C925DE3354}" dt="2024-02-10T10:44:55.488" v="34" actId="20577"/>
          <ac:spMkLst>
            <pc:docMk/>
            <pc:sldMk cId="552691362" sldId="280"/>
            <ac:spMk id="16" creationId="{B9A88D32-4FB5-10B1-9772-88733ECBBA33}"/>
          </ac:spMkLst>
        </pc:spChg>
        <pc:spChg chg="mod">
          <ac:chgData name="L Roberts" userId="S::lroberts@ohacademy.co.uk::bd6b7227-230d-44c8-b4fe-a13c6c7d9260" providerId="AD" clId="Web-{E8EC6AB3-9806-8C85-4C42-58C925DE3354}" dt="2024-02-10T10:45:10.426" v="40" actId="14100"/>
          <ac:spMkLst>
            <pc:docMk/>
            <pc:sldMk cId="552691362" sldId="280"/>
            <ac:spMk id="17" creationId="{EBA48E34-B7D4-E051-553E-67FD359335FD}"/>
          </ac:spMkLst>
        </pc:spChg>
      </pc:sldChg>
      <pc:sldChg chg="addSp delSp modSp">
        <pc:chgData name="L Roberts" userId="S::lroberts@ohacademy.co.uk::bd6b7227-230d-44c8-b4fe-a13c6c7d9260" providerId="AD" clId="Web-{E8EC6AB3-9806-8C85-4C42-58C925DE3354}" dt="2024-02-10T10:48:54.076" v="82" actId="1076"/>
        <pc:sldMkLst>
          <pc:docMk/>
          <pc:sldMk cId="3572047994" sldId="281"/>
        </pc:sldMkLst>
        <pc:spChg chg="mod">
          <ac:chgData name="L Roberts" userId="S::lroberts@ohacademy.co.uk::bd6b7227-230d-44c8-b4fe-a13c6c7d9260" providerId="AD" clId="Web-{E8EC6AB3-9806-8C85-4C42-58C925DE3354}" dt="2024-02-10T10:46:33.648" v="78" actId="20577"/>
          <ac:spMkLst>
            <pc:docMk/>
            <pc:sldMk cId="3572047994" sldId="281"/>
            <ac:spMk id="9" creationId="{D922F654-5828-B20E-4BD4-FC2B2E35F93D}"/>
          </ac:spMkLst>
        </pc:spChg>
        <pc:spChg chg="mod">
          <ac:chgData name="L Roberts" userId="S::lroberts@ohacademy.co.uk::bd6b7227-230d-44c8-b4fe-a13c6c7d9260" providerId="AD" clId="Web-{E8EC6AB3-9806-8C85-4C42-58C925DE3354}" dt="2024-02-10T10:43:27.829" v="12" actId="20577"/>
          <ac:spMkLst>
            <pc:docMk/>
            <pc:sldMk cId="3572047994" sldId="281"/>
            <ac:spMk id="10" creationId="{BDAFD1E1-FA2E-CC0D-20FA-0F0E874ED338}"/>
          </ac:spMkLst>
        </pc:spChg>
        <pc:picChg chg="del">
          <ac:chgData name="L Roberts" userId="S::lroberts@ohacademy.co.uk::bd6b7227-230d-44c8-b4fe-a13c6c7d9260" providerId="AD" clId="Web-{E8EC6AB3-9806-8C85-4C42-58C925DE3354}" dt="2024-02-10T10:42:16.388" v="7"/>
          <ac:picMkLst>
            <pc:docMk/>
            <pc:sldMk cId="3572047994" sldId="281"/>
            <ac:picMk id="2" creationId="{C38E84F8-AFEF-7D2E-6DD9-BC5FFCF9EEBA}"/>
          </ac:picMkLst>
        </pc:picChg>
        <pc:picChg chg="add mod">
          <ac:chgData name="L Roberts" userId="S::lroberts@ohacademy.co.uk::bd6b7227-230d-44c8-b4fe-a13c6c7d9260" providerId="AD" clId="Web-{E8EC6AB3-9806-8C85-4C42-58C925DE3354}" dt="2024-02-10T10:48:54.076" v="82" actId="1076"/>
          <ac:picMkLst>
            <pc:docMk/>
            <pc:sldMk cId="3572047994" sldId="281"/>
            <ac:picMk id="5" creationId="{01BB360F-1014-117E-FEDC-543EC500FCE3}"/>
          </ac:picMkLst>
        </pc:picChg>
        <pc:picChg chg="del">
          <ac:chgData name="L Roberts" userId="S::lroberts@ohacademy.co.uk::bd6b7227-230d-44c8-b4fe-a13c6c7d9260" providerId="AD" clId="Web-{E8EC6AB3-9806-8C85-4C42-58C925DE3354}" dt="2024-02-10T10:42:17.748" v="8"/>
          <ac:picMkLst>
            <pc:docMk/>
            <pc:sldMk cId="3572047994" sldId="281"/>
            <ac:picMk id="7" creationId="{3815454F-48D0-82C6-B147-A5140F6E27A7}"/>
          </ac:picMkLst>
        </pc:picChg>
      </pc:sldChg>
      <pc:sldChg chg="modSp">
        <pc:chgData name="L Roberts" userId="S::lroberts@ohacademy.co.uk::bd6b7227-230d-44c8-b4fe-a13c6c7d9260" providerId="AD" clId="Web-{E8EC6AB3-9806-8C85-4C42-58C925DE3354}" dt="2024-02-10T10:49:25.688" v="87" actId="20577"/>
        <pc:sldMkLst>
          <pc:docMk/>
          <pc:sldMk cId="3030943698" sldId="283"/>
        </pc:sldMkLst>
        <pc:spChg chg="mod">
          <ac:chgData name="L Roberts" userId="S::lroberts@ohacademy.co.uk::bd6b7227-230d-44c8-b4fe-a13c6c7d9260" providerId="AD" clId="Web-{E8EC6AB3-9806-8C85-4C42-58C925DE3354}" dt="2024-02-10T10:49:25.688" v="87" actId="20577"/>
          <ac:spMkLst>
            <pc:docMk/>
            <pc:sldMk cId="3030943698" sldId="283"/>
            <ac:spMk id="5" creationId="{462C1174-EA70-C596-2684-1A3F7869DDD7}"/>
          </ac:spMkLst>
        </pc:spChg>
      </pc:sldChg>
    </pc:docChg>
  </pc:docChgLst>
  <pc:docChgLst>
    <pc:chgData name="L Roberts" userId="S::lroberts@ohacademy.co.uk::bd6b7227-230d-44c8-b4fe-a13c6c7d9260" providerId="AD" clId="Web-{60FEF154-87A6-44FD-9275-311DAF8C3271}"/>
    <pc:docChg chg="delSld modSld">
      <pc:chgData name="L Roberts" userId="S::lroberts@ohacademy.co.uk::bd6b7227-230d-44c8-b4fe-a13c6c7d9260" providerId="AD" clId="Web-{60FEF154-87A6-44FD-9275-311DAF8C3271}" dt="2023-11-29T16:13:13.106" v="111" actId="20577"/>
      <pc:docMkLst>
        <pc:docMk/>
      </pc:docMkLst>
      <pc:sldChg chg="addSp delSp modSp">
        <pc:chgData name="L Roberts" userId="S::lroberts@ohacademy.co.uk::bd6b7227-230d-44c8-b4fe-a13c6c7d9260" providerId="AD" clId="Web-{60FEF154-87A6-44FD-9275-311DAF8C3271}" dt="2023-11-29T16:13:03.496" v="104" actId="14100"/>
        <pc:sldMkLst>
          <pc:docMk/>
          <pc:sldMk cId="2910758692" sldId="279"/>
        </pc:sldMkLst>
        <pc:spChg chg="mod">
          <ac:chgData name="L Roberts" userId="S::lroberts@ohacademy.co.uk::bd6b7227-230d-44c8-b4fe-a13c6c7d9260" providerId="AD" clId="Web-{60FEF154-87A6-44FD-9275-311DAF8C3271}" dt="2023-11-29T16:12:14.744" v="98" actId="20577"/>
          <ac:spMkLst>
            <pc:docMk/>
            <pc:sldMk cId="2910758692" sldId="279"/>
            <ac:spMk id="5" creationId="{8AB631AD-C393-4ED4-7F28-2D6914993368}"/>
          </ac:spMkLst>
        </pc:spChg>
        <pc:picChg chg="del">
          <ac:chgData name="L Roberts" userId="S::lroberts@ohacademy.co.uk::bd6b7227-230d-44c8-b4fe-a13c6c7d9260" providerId="AD" clId="Web-{60FEF154-87A6-44FD-9275-311DAF8C3271}" dt="2023-11-29T16:11:45.383" v="64"/>
          <ac:picMkLst>
            <pc:docMk/>
            <pc:sldMk cId="2910758692" sldId="279"/>
            <ac:picMk id="2" creationId="{58150029-2C87-A983-E482-21E01A31A9AC}"/>
          </ac:picMkLst>
        </pc:picChg>
        <pc:picChg chg="add mod">
          <ac:chgData name="L Roberts" userId="S::lroberts@ohacademy.co.uk::bd6b7227-230d-44c8-b4fe-a13c6c7d9260" providerId="AD" clId="Web-{60FEF154-87A6-44FD-9275-311DAF8C3271}" dt="2023-11-29T16:13:03.496" v="104" actId="14100"/>
          <ac:picMkLst>
            <pc:docMk/>
            <pc:sldMk cId="2910758692" sldId="279"/>
            <ac:picMk id="6" creationId="{A7501BE8-4465-1354-BED6-48DD7CCD0BB6}"/>
          </ac:picMkLst>
        </pc:picChg>
      </pc:sldChg>
      <pc:sldChg chg="modSp">
        <pc:chgData name="L Roberts" userId="S::lroberts@ohacademy.co.uk::bd6b7227-230d-44c8-b4fe-a13c6c7d9260" providerId="AD" clId="Web-{60FEF154-87A6-44FD-9275-311DAF8C3271}" dt="2023-11-29T16:11:43.180" v="63" actId="20577"/>
        <pc:sldMkLst>
          <pc:docMk/>
          <pc:sldMk cId="552691362" sldId="280"/>
        </pc:sldMkLst>
        <pc:spChg chg="mod">
          <ac:chgData name="L Roberts" userId="S::lroberts@ohacademy.co.uk::bd6b7227-230d-44c8-b4fe-a13c6c7d9260" providerId="AD" clId="Web-{60FEF154-87A6-44FD-9275-311DAF8C3271}" dt="2023-11-29T16:11:34.305" v="58" actId="20577"/>
          <ac:spMkLst>
            <pc:docMk/>
            <pc:sldMk cId="552691362" sldId="280"/>
            <ac:spMk id="8" creationId="{4E93389F-9C66-008D-3EEF-83B17CA1DFAA}"/>
          </ac:spMkLst>
        </pc:spChg>
        <pc:spChg chg="mod">
          <ac:chgData name="L Roberts" userId="S::lroberts@ohacademy.co.uk::bd6b7227-230d-44c8-b4fe-a13c6c7d9260" providerId="AD" clId="Web-{60FEF154-87A6-44FD-9275-311DAF8C3271}" dt="2023-11-29T16:11:43.180" v="63" actId="20577"/>
          <ac:spMkLst>
            <pc:docMk/>
            <pc:sldMk cId="552691362" sldId="280"/>
            <ac:spMk id="9" creationId="{EE348C95-D0DC-E6EC-FF01-73E872FE24E0}"/>
          </ac:spMkLst>
        </pc:spChg>
        <pc:spChg chg="mod">
          <ac:chgData name="L Roberts" userId="S::lroberts@ohacademy.co.uk::bd6b7227-230d-44c8-b4fe-a13c6c7d9260" providerId="AD" clId="Web-{60FEF154-87A6-44FD-9275-311DAF8C3271}" dt="2023-11-29T16:11:22.680" v="51" actId="20577"/>
          <ac:spMkLst>
            <pc:docMk/>
            <pc:sldMk cId="552691362" sldId="280"/>
            <ac:spMk id="11" creationId="{369A9684-A84B-F9C9-9C9C-B9748EE85733}"/>
          </ac:spMkLst>
        </pc:spChg>
        <pc:spChg chg="mod">
          <ac:chgData name="L Roberts" userId="S::lroberts@ohacademy.co.uk::bd6b7227-230d-44c8-b4fe-a13c6c7d9260" providerId="AD" clId="Web-{60FEF154-87A6-44FD-9275-311DAF8C3271}" dt="2023-11-29T16:11:19.461" v="50" actId="20577"/>
          <ac:spMkLst>
            <pc:docMk/>
            <pc:sldMk cId="552691362" sldId="280"/>
            <ac:spMk id="14" creationId="{21709DA0-72F4-2D21-62BB-2EABED70A8B9}"/>
          </ac:spMkLst>
        </pc:spChg>
        <pc:spChg chg="mod">
          <ac:chgData name="L Roberts" userId="S::lroberts@ohacademy.co.uk::bd6b7227-230d-44c8-b4fe-a13c6c7d9260" providerId="AD" clId="Web-{60FEF154-87A6-44FD-9275-311DAF8C3271}" dt="2023-11-29T16:11:37.414" v="59" actId="20577"/>
          <ac:spMkLst>
            <pc:docMk/>
            <pc:sldMk cId="552691362" sldId="280"/>
            <ac:spMk id="15" creationId="{F2C98E38-B11E-9976-4FBA-92907889BF8B}"/>
          </ac:spMkLst>
        </pc:spChg>
        <pc:spChg chg="mod">
          <ac:chgData name="L Roberts" userId="S::lroberts@ohacademy.co.uk::bd6b7227-230d-44c8-b4fe-a13c6c7d9260" providerId="AD" clId="Web-{60FEF154-87A6-44FD-9275-311DAF8C3271}" dt="2023-11-29T16:11:27.914" v="54" actId="20577"/>
          <ac:spMkLst>
            <pc:docMk/>
            <pc:sldMk cId="552691362" sldId="280"/>
            <ac:spMk id="17" creationId="{EBA48E34-B7D4-E051-553E-67FD359335FD}"/>
          </ac:spMkLst>
        </pc:spChg>
      </pc:sldChg>
      <pc:sldChg chg="addSp delSp modSp">
        <pc:chgData name="L Roberts" userId="S::lroberts@ohacademy.co.uk::bd6b7227-230d-44c8-b4fe-a13c6c7d9260" providerId="AD" clId="Web-{60FEF154-87A6-44FD-9275-311DAF8C3271}" dt="2023-11-29T16:10:59.866" v="47" actId="1076"/>
        <pc:sldMkLst>
          <pc:docMk/>
          <pc:sldMk cId="3572047994" sldId="281"/>
        </pc:sldMkLst>
        <pc:spChg chg="mod">
          <ac:chgData name="L Roberts" userId="S::lroberts@ohacademy.co.uk::bd6b7227-230d-44c8-b4fe-a13c6c7d9260" providerId="AD" clId="Web-{60FEF154-87A6-44FD-9275-311DAF8C3271}" dt="2023-11-29T16:09:36.191" v="39" actId="20577"/>
          <ac:spMkLst>
            <pc:docMk/>
            <pc:sldMk cId="3572047994" sldId="281"/>
            <ac:spMk id="9" creationId="{D922F654-5828-B20E-4BD4-FC2B2E35F93D}"/>
          </ac:spMkLst>
        </pc:spChg>
        <pc:spChg chg="mod">
          <ac:chgData name="L Roberts" userId="S::lroberts@ohacademy.co.uk::bd6b7227-230d-44c8-b4fe-a13c6c7d9260" providerId="AD" clId="Web-{60FEF154-87A6-44FD-9275-311DAF8C3271}" dt="2023-11-29T16:08:48.095" v="7" actId="20577"/>
          <ac:spMkLst>
            <pc:docMk/>
            <pc:sldMk cId="3572047994" sldId="281"/>
            <ac:spMk id="10" creationId="{BDAFD1E1-FA2E-CC0D-20FA-0F0E874ED338}"/>
          </ac:spMkLst>
        </pc:spChg>
        <pc:picChg chg="add mod">
          <ac:chgData name="L Roberts" userId="S::lroberts@ohacademy.co.uk::bd6b7227-230d-44c8-b4fe-a13c6c7d9260" providerId="AD" clId="Web-{60FEF154-87A6-44FD-9275-311DAF8C3271}" dt="2023-11-29T16:10:31.849" v="44" actId="1076"/>
          <ac:picMkLst>
            <pc:docMk/>
            <pc:sldMk cId="3572047994" sldId="281"/>
            <ac:picMk id="2" creationId="{C38E84F8-AFEF-7D2E-6DD9-BC5FFCF9EEBA}"/>
          </ac:picMkLst>
        </pc:picChg>
        <pc:picChg chg="del">
          <ac:chgData name="L Roberts" userId="S::lroberts@ohacademy.co.uk::bd6b7227-230d-44c8-b4fe-a13c6c7d9260" providerId="AD" clId="Web-{60FEF154-87A6-44FD-9275-311DAF8C3271}" dt="2023-11-29T16:09:40.863" v="40"/>
          <ac:picMkLst>
            <pc:docMk/>
            <pc:sldMk cId="3572047994" sldId="281"/>
            <ac:picMk id="5" creationId="{DF6263DC-D305-7530-D12D-244B81CED467}"/>
          </ac:picMkLst>
        </pc:picChg>
        <pc:picChg chg="add mod">
          <ac:chgData name="L Roberts" userId="S::lroberts@ohacademy.co.uk::bd6b7227-230d-44c8-b4fe-a13c6c7d9260" providerId="AD" clId="Web-{60FEF154-87A6-44FD-9275-311DAF8C3271}" dt="2023-11-29T16:10:59.866" v="47" actId="1076"/>
          <ac:picMkLst>
            <pc:docMk/>
            <pc:sldMk cId="3572047994" sldId="281"/>
            <ac:picMk id="7" creationId="{3815454F-48D0-82C6-B147-A5140F6E27A7}"/>
          </ac:picMkLst>
        </pc:picChg>
      </pc:sldChg>
      <pc:sldChg chg="del">
        <pc:chgData name="L Roberts" userId="S::lroberts@ohacademy.co.uk::bd6b7227-230d-44c8-b4fe-a13c6c7d9260" providerId="AD" clId="Web-{60FEF154-87A6-44FD-9275-311DAF8C3271}" dt="2023-11-29T16:08:26.798" v="0"/>
        <pc:sldMkLst>
          <pc:docMk/>
          <pc:sldMk cId="60302206" sldId="282"/>
        </pc:sldMkLst>
      </pc:sldChg>
      <pc:sldChg chg="modSp">
        <pc:chgData name="L Roberts" userId="S::lroberts@ohacademy.co.uk::bd6b7227-230d-44c8-b4fe-a13c6c7d9260" providerId="AD" clId="Web-{60FEF154-87A6-44FD-9275-311DAF8C3271}" dt="2023-11-29T16:13:13.106" v="111" actId="20577"/>
        <pc:sldMkLst>
          <pc:docMk/>
          <pc:sldMk cId="3030943698" sldId="283"/>
        </pc:sldMkLst>
        <pc:spChg chg="mod">
          <ac:chgData name="L Roberts" userId="S::lroberts@ohacademy.co.uk::bd6b7227-230d-44c8-b4fe-a13c6c7d9260" providerId="AD" clId="Web-{60FEF154-87A6-44FD-9275-311DAF8C3271}" dt="2023-11-29T16:13:13.106" v="111" actId="20577"/>
          <ac:spMkLst>
            <pc:docMk/>
            <pc:sldMk cId="3030943698" sldId="283"/>
            <ac:spMk id="5" creationId="{462C1174-EA70-C596-2684-1A3F7869DDD7}"/>
          </ac:spMkLst>
        </pc:spChg>
      </pc:sldChg>
    </pc:docChg>
  </pc:docChgLst>
  <pc:docChgLst>
    <pc:chgData name="A Freel" userId="S::afreel@ohacademy.co.uk::f6dead3d-cc44-4b49-aee1-60fe86f08dbd" providerId="AD" clId="Web-{916DE3E7-5ED3-4D44-BE0B-1B9A6473EE67}"/>
    <pc:docChg chg="addSld delSld addMainMaster">
      <pc:chgData name="A Freel" userId="S::afreel@ohacademy.co.uk::f6dead3d-cc44-4b49-aee1-60fe86f08dbd" providerId="AD" clId="Web-{916DE3E7-5ED3-4D44-BE0B-1B9A6473EE67}" dt="2023-10-20T12:16:01.857" v="9"/>
      <pc:docMkLst>
        <pc:docMk/>
      </pc:docMkLst>
      <pc:sldChg chg="new del">
        <pc:chgData name="A Freel" userId="S::afreel@ohacademy.co.uk::f6dead3d-cc44-4b49-aee1-60fe86f08dbd" providerId="AD" clId="Web-{916DE3E7-5ED3-4D44-BE0B-1B9A6473EE67}" dt="2023-10-20T12:16:01.857" v="9"/>
        <pc:sldMkLst>
          <pc:docMk/>
          <pc:sldMk cId="3629921576" sldId="256"/>
        </pc:sldMkLst>
      </pc:sldChg>
      <pc:sldChg chg="add">
        <pc:chgData name="A Freel" userId="S::afreel@ohacademy.co.uk::f6dead3d-cc44-4b49-aee1-60fe86f08dbd" providerId="AD" clId="Web-{916DE3E7-5ED3-4D44-BE0B-1B9A6473EE67}" dt="2023-10-20T12:15:57.966" v="1"/>
        <pc:sldMkLst>
          <pc:docMk/>
          <pc:sldMk cId="1677468745" sldId="257"/>
        </pc:sldMkLst>
      </pc:sldChg>
      <pc:sldChg chg="add">
        <pc:chgData name="A Freel" userId="S::afreel@ohacademy.co.uk::f6dead3d-cc44-4b49-aee1-60fe86f08dbd" providerId="AD" clId="Web-{916DE3E7-5ED3-4D44-BE0B-1B9A6473EE67}" dt="2023-10-20T12:15:58.028" v="2"/>
        <pc:sldMkLst>
          <pc:docMk/>
          <pc:sldMk cId="1982847962" sldId="258"/>
        </pc:sldMkLst>
      </pc:sldChg>
      <pc:sldChg chg="add">
        <pc:chgData name="A Freel" userId="S::afreel@ohacademy.co.uk::f6dead3d-cc44-4b49-aee1-60fe86f08dbd" providerId="AD" clId="Web-{916DE3E7-5ED3-4D44-BE0B-1B9A6473EE67}" dt="2023-10-20T12:15:58.044" v="3"/>
        <pc:sldMkLst>
          <pc:docMk/>
          <pc:sldMk cId="1538758488" sldId="259"/>
        </pc:sldMkLst>
      </pc:sldChg>
      <pc:sldChg chg="add">
        <pc:chgData name="A Freel" userId="S::afreel@ohacademy.co.uk::f6dead3d-cc44-4b49-aee1-60fe86f08dbd" providerId="AD" clId="Web-{916DE3E7-5ED3-4D44-BE0B-1B9A6473EE67}" dt="2023-10-20T12:15:58.122" v="4"/>
        <pc:sldMkLst>
          <pc:docMk/>
          <pc:sldMk cId="4105180900" sldId="260"/>
        </pc:sldMkLst>
      </pc:sldChg>
      <pc:sldChg chg="add">
        <pc:chgData name="A Freel" userId="S::afreel@ohacademy.co.uk::f6dead3d-cc44-4b49-aee1-60fe86f08dbd" providerId="AD" clId="Web-{916DE3E7-5ED3-4D44-BE0B-1B9A6473EE67}" dt="2023-10-20T12:15:58.153" v="5"/>
        <pc:sldMkLst>
          <pc:docMk/>
          <pc:sldMk cId="3772315522" sldId="261"/>
        </pc:sldMkLst>
      </pc:sldChg>
      <pc:sldChg chg="add">
        <pc:chgData name="A Freel" userId="S::afreel@ohacademy.co.uk::f6dead3d-cc44-4b49-aee1-60fe86f08dbd" providerId="AD" clId="Web-{916DE3E7-5ED3-4D44-BE0B-1B9A6473EE67}" dt="2023-10-20T12:15:58.185" v="6"/>
        <pc:sldMkLst>
          <pc:docMk/>
          <pc:sldMk cId="208403353" sldId="262"/>
        </pc:sldMkLst>
      </pc:sldChg>
      <pc:sldChg chg="add">
        <pc:chgData name="A Freel" userId="S::afreel@ohacademy.co.uk::f6dead3d-cc44-4b49-aee1-60fe86f08dbd" providerId="AD" clId="Web-{916DE3E7-5ED3-4D44-BE0B-1B9A6473EE67}" dt="2023-10-20T12:15:58.263" v="7"/>
        <pc:sldMkLst>
          <pc:docMk/>
          <pc:sldMk cId="1246373314" sldId="263"/>
        </pc:sldMkLst>
      </pc:sldChg>
      <pc:sldChg chg="add">
        <pc:chgData name="A Freel" userId="S::afreel@ohacademy.co.uk::f6dead3d-cc44-4b49-aee1-60fe86f08dbd" providerId="AD" clId="Web-{916DE3E7-5ED3-4D44-BE0B-1B9A6473EE67}" dt="2023-10-20T12:15:58.278" v="8"/>
        <pc:sldMkLst>
          <pc:docMk/>
          <pc:sldMk cId="3411730437" sldId="264"/>
        </pc:sldMkLst>
      </pc:sldChg>
      <pc:sldMasterChg chg="add addSldLayout">
        <pc:chgData name="A Freel" userId="S::afreel@ohacademy.co.uk::f6dead3d-cc44-4b49-aee1-60fe86f08dbd" providerId="AD" clId="Web-{916DE3E7-5ED3-4D44-BE0B-1B9A6473EE67}" dt="2023-10-20T12:15:57.966" v="1"/>
        <pc:sldMasterMkLst>
          <pc:docMk/>
          <pc:sldMasterMk cId="2460954070" sldId="2147483695"/>
        </pc:sldMasterMkLst>
        <pc:sldLayoutChg chg="add">
          <pc:chgData name="A Freel" userId="S::afreel@ohacademy.co.uk::f6dead3d-cc44-4b49-aee1-60fe86f08dbd" providerId="AD" clId="Web-{916DE3E7-5ED3-4D44-BE0B-1B9A6473EE67}" dt="2023-10-20T12:15:57.966" v="1"/>
          <pc:sldLayoutMkLst>
            <pc:docMk/>
            <pc:sldMasterMk cId="2460954070" sldId="2147483695"/>
            <pc:sldLayoutMk cId="2385387890" sldId="2147483696"/>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949138452" sldId="2147483697"/>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2591524520" sldId="2147483698"/>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1203092039" sldId="2147483699"/>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3733172339" sldId="2147483700"/>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3210312558" sldId="2147483701"/>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3146388984" sldId="2147483702"/>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1718958274" sldId="2147483704"/>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2202905451" sldId="2147483705"/>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3479445657" sldId="2147483706"/>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836117377" sldId="2147483707"/>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1880653438" sldId="2147483708"/>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3378902691" sldId="2147483709"/>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2262583137" sldId="2147483710"/>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2041461818" sldId="2147483711"/>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4116409825" sldId="2147483712"/>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2854609800" sldId="2147483713"/>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1053700156" sldId="2147483714"/>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3934734860" sldId="2147483715"/>
          </pc:sldLayoutMkLst>
        </pc:sldLayoutChg>
        <pc:sldLayoutChg chg="add">
          <pc:chgData name="A Freel" userId="S::afreel@ohacademy.co.uk::f6dead3d-cc44-4b49-aee1-60fe86f08dbd" providerId="AD" clId="Web-{916DE3E7-5ED3-4D44-BE0B-1B9A6473EE67}" dt="2023-10-20T12:15:57.966" v="1"/>
          <pc:sldLayoutMkLst>
            <pc:docMk/>
            <pc:sldMasterMk cId="2460954070" sldId="2147483695"/>
            <pc:sldLayoutMk cId="3171841454" sldId="2147483866"/>
          </pc:sldLayoutMkLst>
        </pc:sldLayoutChg>
      </pc:sldMasterChg>
      <pc:sldMasterChg chg="add addSldLayout">
        <pc:chgData name="A Freel" userId="S::afreel@ohacademy.co.uk::f6dead3d-cc44-4b49-aee1-60fe86f08dbd" providerId="AD" clId="Web-{916DE3E7-5ED3-4D44-BE0B-1B9A6473EE67}" dt="2023-10-20T12:15:58.263" v="7"/>
        <pc:sldMasterMkLst>
          <pc:docMk/>
          <pc:sldMasterMk cId="2460954070" sldId="2147483853"/>
        </pc:sldMasterMkLst>
        <pc:sldLayoutChg chg="add">
          <pc:chgData name="A Freel" userId="S::afreel@ohacademy.co.uk::f6dead3d-cc44-4b49-aee1-60fe86f08dbd" providerId="AD" clId="Web-{916DE3E7-5ED3-4D44-BE0B-1B9A6473EE67}" dt="2023-10-20T12:15:58.263" v="7"/>
          <pc:sldLayoutMkLst>
            <pc:docMk/>
            <pc:sldMasterMk cId="2460954070" sldId="2147483853"/>
            <pc:sldLayoutMk cId="3717842926" sldId="2147483672"/>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236733559" sldId="2147483673"/>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3392166905" sldId="2147483674"/>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505346646" sldId="2147483675"/>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1569627605" sldId="2147483843"/>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2999270780" sldId="2147483844"/>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1436656598" sldId="2147483845"/>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773128432" sldId="2147483846"/>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2226872995" sldId="2147483847"/>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1111393212" sldId="2147483848"/>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3857822199" sldId="2147483849"/>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826592186" sldId="2147483850"/>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163854044" sldId="2147483852"/>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2385387890" sldId="2147483854"/>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949138452" sldId="2147483855"/>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2591524520" sldId="2147483856"/>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1203092039" sldId="2147483857"/>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3733172339" sldId="2147483858"/>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3210312558" sldId="2147483859"/>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3146388984" sldId="2147483860"/>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3171841454" sldId="2147483861"/>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1718958274" sldId="2147483862"/>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2202905451" sldId="2147483863"/>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3479445657" sldId="2147483864"/>
          </pc:sldLayoutMkLst>
        </pc:sldLayoutChg>
        <pc:sldLayoutChg chg="add">
          <pc:chgData name="A Freel" userId="S::afreel@ohacademy.co.uk::f6dead3d-cc44-4b49-aee1-60fe86f08dbd" providerId="AD" clId="Web-{916DE3E7-5ED3-4D44-BE0B-1B9A6473EE67}" dt="2023-10-20T12:15:58.263" v="7"/>
          <pc:sldLayoutMkLst>
            <pc:docMk/>
            <pc:sldMasterMk cId="2460954070" sldId="2147483853"/>
            <pc:sldLayoutMk cId="966321983" sldId="2147483865"/>
          </pc:sldLayoutMkLst>
        </pc:sldLayoutChg>
      </pc:sldMasterChg>
    </pc:docChg>
  </pc:docChgLst>
  <pc:docChgLst>
    <pc:chgData name="L Roberts" userId="S::lroberts@ohacademy.co.uk::bd6b7227-230d-44c8-b4fe-a13c6c7d9260" providerId="AD" clId="Web-{6940DA0F-2999-402D-A6BA-BF7929B67BF7}"/>
    <pc:docChg chg="addSld delSld modSld">
      <pc:chgData name="L Roberts" userId="S::lroberts@ohacademy.co.uk::bd6b7227-230d-44c8-b4fe-a13c6c7d9260" providerId="AD" clId="Web-{6940DA0F-2999-402D-A6BA-BF7929B67BF7}" dt="2023-10-20T16:57:02.371" v="345" actId="1076"/>
      <pc:docMkLst>
        <pc:docMk/>
      </pc:docMkLst>
      <pc:sldChg chg="add del">
        <pc:chgData name="L Roberts" userId="S::lroberts@ohacademy.co.uk::bd6b7227-230d-44c8-b4fe-a13c6c7d9260" providerId="AD" clId="Web-{6940DA0F-2999-402D-A6BA-BF7929B67BF7}" dt="2023-10-20T16:54:16.642" v="314"/>
        <pc:sldMkLst>
          <pc:docMk/>
          <pc:sldMk cId="238319083" sldId="276"/>
        </pc:sldMkLst>
      </pc:sldChg>
      <pc:sldChg chg="add del">
        <pc:chgData name="L Roberts" userId="S::lroberts@ohacademy.co.uk::bd6b7227-230d-44c8-b4fe-a13c6c7d9260" providerId="AD" clId="Web-{6940DA0F-2999-402D-A6BA-BF7929B67BF7}" dt="2023-10-20T16:54:18.079" v="315"/>
        <pc:sldMkLst>
          <pc:docMk/>
          <pc:sldMk cId="4066371795" sldId="277"/>
        </pc:sldMkLst>
      </pc:sldChg>
      <pc:sldChg chg="add del">
        <pc:chgData name="L Roberts" userId="S::lroberts@ohacademy.co.uk::bd6b7227-230d-44c8-b4fe-a13c6c7d9260" providerId="AD" clId="Web-{6940DA0F-2999-402D-A6BA-BF7929B67BF7}" dt="2023-10-20T16:54:19.813" v="316"/>
        <pc:sldMkLst>
          <pc:docMk/>
          <pc:sldMk cId="3070174753" sldId="278"/>
        </pc:sldMkLst>
      </pc:sldChg>
      <pc:sldChg chg="addSp delSp modSp add">
        <pc:chgData name="L Roberts" userId="S::lroberts@ohacademy.co.uk::bd6b7227-230d-44c8-b4fe-a13c6c7d9260" providerId="AD" clId="Web-{6940DA0F-2999-402D-A6BA-BF7929B67BF7}" dt="2023-10-20T16:53:23.030" v="312" actId="20577"/>
        <pc:sldMkLst>
          <pc:docMk/>
          <pc:sldMk cId="2910758692" sldId="279"/>
        </pc:sldMkLst>
        <pc:spChg chg="mod">
          <ac:chgData name="L Roberts" userId="S::lroberts@ohacademy.co.uk::bd6b7227-230d-44c8-b4fe-a13c6c7d9260" providerId="AD" clId="Web-{6940DA0F-2999-402D-A6BA-BF7929B67BF7}" dt="2023-10-20T16:51:02.494" v="264" actId="14100"/>
          <ac:spMkLst>
            <pc:docMk/>
            <pc:sldMk cId="2910758692" sldId="279"/>
            <ac:spMk id="4" creationId="{1C9DD727-F1BE-6BB3-DFE4-2984C24CF0C9}"/>
          </ac:spMkLst>
        </pc:spChg>
        <pc:spChg chg="add mod">
          <ac:chgData name="L Roberts" userId="S::lroberts@ohacademy.co.uk::bd6b7227-230d-44c8-b4fe-a13c6c7d9260" providerId="AD" clId="Web-{6940DA0F-2999-402D-A6BA-BF7929B67BF7}" dt="2023-10-20T16:53:23.030" v="312" actId="20577"/>
          <ac:spMkLst>
            <pc:docMk/>
            <pc:sldMk cId="2910758692" sldId="279"/>
            <ac:spMk id="5" creationId="{8AB631AD-C393-4ED4-7F28-2D6914993368}"/>
          </ac:spMkLst>
        </pc:spChg>
        <pc:spChg chg="del">
          <ac:chgData name="L Roberts" userId="S::lroberts@ohacademy.co.uk::bd6b7227-230d-44c8-b4fe-a13c6c7d9260" providerId="AD" clId="Web-{6940DA0F-2999-402D-A6BA-BF7929B67BF7}" dt="2023-10-20T16:49:59.304" v="259"/>
          <ac:spMkLst>
            <pc:docMk/>
            <pc:sldMk cId="2910758692" sldId="279"/>
            <ac:spMk id="7" creationId="{FAC01E74-2C7B-BDB2-A0A7-940AA74B1685}"/>
          </ac:spMkLst>
        </pc:spChg>
        <pc:picChg chg="add mod">
          <ac:chgData name="L Roberts" userId="S::lroberts@ohacademy.co.uk::bd6b7227-230d-44c8-b4fe-a13c6c7d9260" providerId="AD" clId="Web-{6940DA0F-2999-402D-A6BA-BF7929B67BF7}" dt="2023-10-20T16:51:23.479" v="269" actId="1076"/>
          <ac:picMkLst>
            <pc:docMk/>
            <pc:sldMk cId="2910758692" sldId="279"/>
            <ac:picMk id="2" creationId="{58150029-2C87-A983-E482-21E01A31A9AC}"/>
          </ac:picMkLst>
        </pc:picChg>
      </pc:sldChg>
      <pc:sldChg chg="addSp modSp add">
        <pc:chgData name="L Roberts" userId="S::lroberts@ohacademy.co.uk::bd6b7227-230d-44c8-b4fe-a13c6c7d9260" providerId="AD" clId="Web-{6940DA0F-2999-402D-A6BA-BF7929B67BF7}" dt="2023-10-20T16:48:14.816" v="224" actId="20577"/>
        <pc:sldMkLst>
          <pc:docMk/>
          <pc:sldMk cId="552691362" sldId="280"/>
        </pc:sldMkLst>
        <pc:spChg chg="add mod">
          <ac:chgData name="L Roberts" userId="S::lroberts@ohacademy.co.uk::bd6b7227-230d-44c8-b4fe-a13c6c7d9260" providerId="AD" clId="Web-{6940DA0F-2999-402D-A6BA-BF7929B67BF7}" dt="2023-10-20T16:48:14.816" v="224" actId="20577"/>
          <ac:spMkLst>
            <pc:docMk/>
            <pc:sldMk cId="552691362" sldId="280"/>
            <ac:spMk id="17" creationId="{EBA48E34-B7D4-E051-553E-67FD359335FD}"/>
          </ac:spMkLst>
        </pc:spChg>
      </pc:sldChg>
      <pc:sldChg chg="addSp delSp modSp add">
        <pc:chgData name="L Roberts" userId="S::lroberts@ohacademy.co.uk::bd6b7227-230d-44c8-b4fe-a13c6c7d9260" providerId="AD" clId="Web-{6940DA0F-2999-402D-A6BA-BF7929B67BF7}" dt="2023-10-20T16:49:03.130" v="240" actId="20577"/>
        <pc:sldMkLst>
          <pc:docMk/>
          <pc:sldMk cId="3572047994" sldId="281"/>
        </pc:sldMkLst>
        <pc:spChg chg="del">
          <ac:chgData name="L Roberts" userId="S::lroberts@ohacademy.co.uk::bd6b7227-230d-44c8-b4fe-a13c6c7d9260" providerId="AD" clId="Web-{6940DA0F-2999-402D-A6BA-BF7929B67BF7}" dt="2023-10-20T16:46:30.527" v="190"/>
          <ac:spMkLst>
            <pc:docMk/>
            <pc:sldMk cId="3572047994" sldId="281"/>
            <ac:spMk id="2" creationId="{0CA3A605-D9DF-9D6C-1928-0F6CD7BCC01B}"/>
          </ac:spMkLst>
        </pc:spChg>
        <pc:spChg chg="mod">
          <ac:chgData name="L Roberts" userId="S::lroberts@ohacademy.co.uk::bd6b7227-230d-44c8-b4fe-a13c6c7d9260" providerId="AD" clId="Web-{6940DA0F-2999-402D-A6BA-BF7929B67BF7}" dt="2023-10-20T16:46:40.434" v="191" actId="1076"/>
          <ac:spMkLst>
            <pc:docMk/>
            <pc:sldMk cId="3572047994" sldId="281"/>
            <ac:spMk id="9" creationId="{D922F654-5828-B20E-4BD4-FC2B2E35F93D}"/>
          </ac:spMkLst>
        </pc:spChg>
        <pc:spChg chg="mod">
          <ac:chgData name="L Roberts" userId="S::lroberts@ohacademy.co.uk::bd6b7227-230d-44c8-b4fe-a13c6c7d9260" providerId="AD" clId="Web-{6940DA0F-2999-402D-A6BA-BF7929B67BF7}" dt="2023-10-20T16:49:03.130" v="240" actId="20577"/>
          <ac:spMkLst>
            <pc:docMk/>
            <pc:sldMk cId="3572047994" sldId="281"/>
            <ac:spMk id="10" creationId="{BDAFD1E1-FA2E-CC0D-20FA-0F0E874ED338}"/>
          </ac:spMkLst>
        </pc:spChg>
        <pc:picChg chg="add mod">
          <ac:chgData name="L Roberts" userId="S::lroberts@ohacademy.co.uk::bd6b7227-230d-44c8-b4fe-a13c6c7d9260" providerId="AD" clId="Web-{6940DA0F-2999-402D-A6BA-BF7929B67BF7}" dt="2023-10-20T16:45:41.526" v="161" actId="1076"/>
          <ac:picMkLst>
            <pc:docMk/>
            <pc:sldMk cId="3572047994" sldId="281"/>
            <ac:picMk id="5" creationId="{DF6263DC-D305-7530-D12D-244B81CED467}"/>
          </ac:picMkLst>
        </pc:picChg>
        <pc:cxnChg chg="add mod">
          <ac:chgData name="L Roberts" userId="S::lroberts@ohacademy.co.uk::bd6b7227-230d-44c8-b4fe-a13c6c7d9260" providerId="AD" clId="Web-{6940DA0F-2999-402D-A6BA-BF7929B67BF7}" dt="2023-10-20T16:47:08.998" v="196" actId="14100"/>
          <ac:cxnSpMkLst>
            <pc:docMk/>
            <pc:sldMk cId="3572047994" sldId="281"/>
            <ac:cxnSpMk id="6" creationId="{DE2C60FA-869D-9A14-1018-6838D4BF395C}"/>
          </ac:cxnSpMkLst>
        </pc:cxnChg>
      </pc:sldChg>
      <pc:sldChg chg="modSp add">
        <pc:chgData name="L Roberts" userId="S::lroberts@ohacademy.co.uk::bd6b7227-230d-44c8-b4fe-a13c6c7d9260" providerId="AD" clId="Web-{6940DA0F-2999-402D-A6BA-BF7929B67BF7}" dt="2023-10-20T16:41:12.360" v="41" actId="1076"/>
        <pc:sldMkLst>
          <pc:docMk/>
          <pc:sldMk cId="60302206" sldId="282"/>
        </pc:sldMkLst>
        <pc:spChg chg="mod">
          <ac:chgData name="L Roberts" userId="S::lroberts@ohacademy.co.uk::bd6b7227-230d-44c8-b4fe-a13c6c7d9260" providerId="AD" clId="Web-{6940DA0F-2999-402D-A6BA-BF7929B67BF7}" dt="2023-10-20T16:40:11.889" v="18" actId="20577"/>
          <ac:spMkLst>
            <pc:docMk/>
            <pc:sldMk cId="60302206" sldId="282"/>
            <ac:spMk id="6" creationId="{F3866C31-0780-0D73-241E-EE05A61E3BEA}"/>
          </ac:spMkLst>
        </pc:spChg>
        <pc:spChg chg="mod">
          <ac:chgData name="L Roberts" userId="S::lroberts@ohacademy.co.uk::bd6b7227-230d-44c8-b4fe-a13c6c7d9260" providerId="AD" clId="Web-{6940DA0F-2999-402D-A6BA-BF7929B67BF7}" dt="2023-10-20T16:41:12.360" v="41" actId="1076"/>
          <ac:spMkLst>
            <pc:docMk/>
            <pc:sldMk cId="60302206" sldId="282"/>
            <ac:spMk id="7" creationId="{FAC01E74-2C7B-BDB2-A0A7-940AA74B1685}"/>
          </ac:spMkLst>
        </pc:spChg>
      </pc:sldChg>
      <pc:sldChg chg="delSp modSp add">
        <pc:chgData name="L Roberts" userId="S::lroberts@ohacademy.co.uk::bd6b7227-230d-44c8-b4fe-a13c6c7d9260" providerId="AD" clId="Web-{6940DA0F-2999-402D-A6BA-BF7929B67BF7}" dt="2023-10-20T16:57:02.371" v="345" actId="1076"/>
        <pc:sldMkLst>
          <pc:docMk/>
          <pc:sldMk cId="3030943698" sldId="283"/>
        </pc:sldMkLst>
        <pc:spChg chg="mod">
          <ac:chgData name="L Roberts" userId="S::lroberts@ohacademy.co.uk::bd6b7227-230d-44c8-b4fe-a13c6c7d9260" providerId="AD" clId="Web-{6940DA0F-2999-402D-A6BA-BF7929B67BF7}" dt="2023-10-20T16:57:02.371" v="345" actId="1076"/>
          <ac:spMkLst>
            <pc:docMk/>
            <pc:sldMk cId="3030943698" sldId="283"/>
            <ac:spMk id="5" creationId="{462C1174-EA70-C596-2684-1A3F7869DDD7}"/>
          </ac:spMkLst>
        </pc:spChg>
        <pc:spChg chg="del">
          <ac:chgData name="L Roberts" userId="S::lroberts@ohacademy.co.uk::bd6b7227-230d-44c8-b4fe-a13c6c7d9260" providerId="AD" clId="Web-{6940DA0F-2999-402D-A6BA-BF7929B67BF7}" dt="2023-10-20T16:56:53.355" v="340"/>
          <ac:spMkLst>
            <pc:docMk/>
            <pc:sldMk cId="3030943698" sldId="283"/>
            <ac:spMk id="10" creationId="{7B94DE69-F069-2BF9-98A1-B1DA702D45E6}"/>
          </ac:spMkLst>
        </pc:spChg>
        <pc:picChg chg="del">
          <ac:chgData name="L Roberts" userId="S::lroberts@ohacademy.co.uk::bd6b7227-230d-44c8-b4fe-a13c6c7d9260" providerId="AD" clId="Web-{6940DA0F-2999-402D-A6BA-BF7929B67BF7}" dt="2023-10-20T16:56:50.797" v="339"/>
          <ac:picMkLst>
            <pc:docMk/>
            <pc:sldMk cId="3030943698" sldId="283"/>
            <ac:picMk id="8" creationId="{9811E174-6598-BCF5-DF40-FF7D21E9A510}"/>
          </ac:picMkLst>
        </pc:picChg>
      </pc:sldChg>
    </pc:docChg>
  </pc:docChgLst>
  <pc:docChgLst>
    <pc:chgData name="L Roberts" userId="S::lroberts@ohacademy.co.uk::bd6b7227-230d-44c8-b4fe-a13c6c7d9260" providerId="AD" clId="Web-{FB4DBD8D-ED9F-444D-B33E-05BF6789A80D}"/>
    <pc:docChg chg="delSld modSld">
      <pc:chgData name="L Roberts" userId="S::lroberts@ohacademy.co.uk::bd6b7227-230d-44c8-b4fe-a13c6c7d9260" providerId="AD" clId="Web-{FB4DBD8D-ED9F-444D-B33E-05BF6789A80D}" dt="2023-11-22T15:58:12.787" v="52"/>
      <pc:docMkLst>
        <pc:docMk/>
      </pc:docMkLst>
      <pc:sldChg chg="del">
        <pc:chgData name="L Roberts" userId="S::lroberts@ohacademy.co.uk::bd6b7227-230d-44c8-b4fe-a13c6c7d9260" providerId="AD" clId="Web-{FB4DBD8D-ED9F-444D-B33E-05BF6789A80D}" dt="2023-11-22T15:58:02.506" v="38"/>
        <pc:sldMkLst>
          <pc:docMk/>
          <pc:sldMk cId="208403353" sldId="262"/>
        </pc:sldMkLst>
      </pc:sldChg>
      <pc:sldChg chg="modSp">
        <pc:chgData name="L Roberts" userId="S::lroberts@ohacademy.co.uk::bd6b7227-230d-44c8-b4fe-a13c6c7d9260" providerId="AD" clId="Web-{FB4DBD8D-ED9F-444D-B33E-05BF6789A80D}" dt="2023-11-22T15:56:45.597" v="12" actId="20577"/>
        <pc:sldMkLst>
          <pc:docMk/>
          <pc:sldMk cId="3411730437" sldId="264"/>
        </pc:sldMkLst>
        <pc:spChg chg="mod">
          <ac:chgData name="L Roberts" userId="S::lroberts@ohacademy.co.uk::bd6b7227-230d-44c8-b4fe-a13c6c7d9260" providerId="AD" clId="Web-{FB4DBD8D-ED9F-444D-B33E-05BF6789A80D}" dt="2023-11-22T15:56:38.347" v="9" actId="20577"/>
          <ac:spMkLst>
            <pc:docMk/>
            <pc:sldMk cId="3411730437" sldId="264"/>
            <ac:spMk id="2" creationId="{AE73367C-222C-7065-C605-96620B86273D}"/>
          </ac:spMkLst>
        </pc:spChg>
        <pc:spChg chg="mod">
          <ac:chgData name="L Roberts" userId="S::lroberts@ohacademy.co.uk::bd6b7227-230d-44c8-b4fe-a13c6c7d9260" providerId="AD" clId="Web-{FB4DBD8D-ED9F-444D-B33E-05BF6789A80D}" dt="2023-11-22T15:56:45.597" v="12" actId="20577"/>
          <ac:spMkLst>
            <pc:docMk/>
            <pc:sldMk cId="3411730437" sldId="264"/>
            <ac:spMk id="3" creationId="{160551F9-7AC3-B37B-BF87-17E3EFF320C3}"/>
          </ac:spMkLst>
        </pc:spChg>
      </pc:sldChg>
      <pc:sldChg chg="del">
        <pc:chgData name="L Roberts" userId="S::lroberts@ohacademy.co.uk::bd6b7227-230d-44c8-b4fe-a13c6c7d9260" providerId="AD" clId="Web-{FB4DBD8D-ED9F-444D-B33E-05BF6789A80D}" dt="2023-11-22T15:58:12.787" v="52"/>
        <pc:sldMkLst>
          <pc:docMk/>
          <pc:sldMk cId="1503474838" sldId="265"/>
        </pc:sldMkLst>
      </pc:sldChg>
      <pc:sldChg chg="del">
        <pc:chgData name="L Roberts" userId="S::lroberts@ohacademy.co.uk::bd6b7227-230d-44c8-b4fe-a13c6c7d9260" providerId="AD" clId="Web-{FB4DBD8D-ED9F-444D-B33E-05BF6789A80D}" dt="2023-11-22T15:58:11.897" v="50"/>
        <pc:sldMkLst>
          <pc:docMk/>
          <pc:sldMk cId="1646027947" sldId="266"/>
        </pc:sldMkLst>
      </pc:sldChg>
      <pc:sldChg chg="del">
        <pc:chgData name="L Roberts" userId="S::lroberts@ohacademy.co.uk::bd6b7227-230d-44c8-b4fe-a13c6c7d9260" providerId="AD" clId="Web-{FB4DBD8D-ED9F-444D-B33E-05BF6789A80D}" dt="2023-11-22T15:58:11.381" v="49"/>
        <pc:sldMkLst>
          <pc:docMk/>
          <pc:sldMk cId="963163592" sldId="267"/>
        </pc:sldMkLst>
      </pc:sldChg>
      <pc:sldChg chg="del">
        <pc:chgData name="L Roberts" userId="S::lroberts@ohacademy.co.uk::bd6b7227-230d-44c8-b4fe-a13c6c7d9260" providerId="AD" clId="Web-{FB4DBD8D-ED9F-444D-B33E-05BF6789A80D}" dt="2023-11-22T15:58:10.834" v="48"/>
        <pc:sldMkLst>
          <pc:docMk/>
          <pc:sldMk cId="121317567" sldId="268"/>
        </pc:sldMkLst>
      </pc:sldChg>
      <pc:sldChg chg="del">
        <pc:chgData name="L Roberts" userId="S::lroberts@ohacademy.co.uk::bd6b7227-230d-44c8-b4fe-a13c6c7d9260" providerId="AD" clId="Web-{FB4DBD8D-ED9F-444D-B33E-05BF6789A80D}" dt="2023-11-22T15:58:10.256" v="47"/>
        <pc:sldMkLst>
          <pc:docMk/>
          <pc:sldMk cId="3340390062" sldId="269"/>
        </pc:sldMkLst>
      </pc:sldChg>
      <pc:sldChg chg="del">
        <pc:chgData name="L Roberts" userId="S::lroberts@ohacademy.co.uk::bd6b7227-230d-44c8-b4fe-a13c6c7d9260" providerId="AD" clId="Web-{FB4DBD8D-ED9F-444D-B33E-05BF6789A80D}" dt="2023-11-22T15:58:09.662" v="46"/>
        <pc:sldMkLst>
          <pc:docMk/>
          <pc:sldMk cId="2194155385" sldId="270"/>
        </pc:sldMkLst>
      </pc:sldChg>
      <pc:sldChg chg="del">
        <pc:chgData name="L Roberts" userId="S::lroberts@ohacademy.co.uk::bd6b7227-230d-44c8-b4fe-a13c6c7d9260" providerId="AD" clId="Web-{FB4DBD8D-ED9F-444D-B33E-05BF6789A80D}" dt="2023-11-22T15:58:09.147" v="45"/>
        <pc:sldMkLst>
          <pc:docMk/>
          <pc:sldMk cId="4166335262" sldId="271"/>
        </pc:sldMkLst>
      </pc:sldChg>
      <pc:sldChg chg="del">
        <pc:chgData name="L Roberts" userId="S::lroberts@ohacademy.co.uk::bd6b7227-230d-44c8-b4fe-a13c6c7d9260" providerId="AD" clId="Web-{FB4DBD8D-ED9F-444D-B33E-05BF6789A80D}" dt="2023-11-22T15:58:08.443" v="44"/>
        <pc:sldMkLst>
          <pc:docMk/>
          <pc:sldMk cId="3051438624" sldId="272"/>
        </pc:sldMkLst>
      </pc:sldChg>
      <pc:sldChg chg="del">
        <pc:chgData name="L Roberts" userId="S::lroberts@ohacademy.co.uk::bd6b7227-230d-44c8-b4fe-a13c6c7d9260" providerId="AD" clId="Web-{FB4DBD8D-ED9F-444D-B33E-05BF6789A80D}" dt="2023-11-22T15:58:07.990" v="43"/>
        <pc:sldMkLst>
          <pc:docMk/>
          <pc:sldMk cId="2369970683" sldId="273"/>
        </pc:sldMkLst>
      </pc:sldChg>
      <pc:sldChg chg="addSp delSp modSp">
        <pc:chgData name="L Roberts" userId="S::lroberts@ohacademy.co.uk::bd6b7227-230d-44c8-b4fe-a13c6c7d9260" providerId="AD" clId="Web-{FB4DBD8D-ED9F-444D-B33E-05BF6789A80D}" dt="2023-11-22T15:57:59.396" v="37"/>
        <pc:sldMkLst>
          <pc:docMk/>
          <pc:sldMk cId="1424296976" sldId="274"/>
        </pc:sldMkLst>
        <pc:spChg chg="del">
          <ac:chgData name="L Roberts" userId="S::lroberts@ohacademy.co.uk::bd6b7227-230d-44c8-b4fe-a13c6c7d9260" providerId="AD" clId="Web-{FB4DBD8D-ED9F-444D-B33E-05BF6789A80D}" dt="2023-11-22T15:57:34.614" v="27"/>
          <ac:spMkLst>
            <pc:docMk/>
            <pc:sldMk cId="1424296976" sldId="274"/>
            <ac:spMk id="2" creationId="{CB0F7AAB-BA55-41FE-BB2B-ED2B2A2036D3}"/>
          </ac:spMkLst>
        </pc:spChg>
        <pc:spChg chg="del">
          <ac:chgData name="L Roberts" userId="S::lroberts@ohacademy.co.uk::bd6b7227-230d-44c8-b4fe-a13c6c7d9260" providerId="AD" clId="Web-{FB4DBD8D-ED9F-444D-B33E-05BF6789A80D}" dt="2023-11-22T15:57:58.881" v="36"/>
          <ac:spMkLst>
            <pc:docMk/>
            <pc:sldMk cId="1424296976" sldId="274"/>
            <ac:spMk id="4" creationId="{C5FA7611-83A1-9E91-36DB-A3F2C8CCBCA3}"/>
          </ac:spMkLst>
        </pc:spChg>
        <pc:spChg chg="add del mod">
          <ac:chgData name="L Roberts" userId="S::lroberts@ohacademy.co.uk::bd6b7227-230d-44c8-b4fe-a13c6c7d9260" providerId="AD" clId="Web-{FB4DBD8D-ED9F-444D-B33E-05BF6789A80D}" dt="2023-11-22T15:57:57.287" v="35" actId="20577"/>
          <ac:spMkLst>
            <pc:docMk/>
            <pc:sldMk cId="1424296976" sldId="274"/>
            <ac:spMk id="7" creationId="{462A0ABB-2E2B-3178-B3C0-BE2151033548}"/>
          </ac:spMkLst>
        </pc:spChg>
        <pc:spChg chg="add">
          <ac:chgData name="L Roberts" userId="S::lroberts@ohacademy.co.uk::bd6b7227-230d-44c8-b4fe-a13c6c7d9260" providerId="AD" clId="Web-{FB4DBD8D-ED9F-444D-B33E-05BF6789A80D}" dt="2023-11-22T15:57:59.396" v="37"/>
          <ac:spMkLst>
            <pc:docMk/>
            <pc:sldMk cId="1424296976" sldId="274"/>
            <ac:spMk id="9" creationId="{B75C3536-DEE2-9A68-84BD-8BF5B38E862C}"/>
          </ac:spMkLst>
        </pc:spChg>
        <pc:spChg chg="del">
          <ac:chgData name="L Roberts" userId="S::lroberts@ohacademy.co.uk::bd6b7227-230d-44c8-b4fe-a13c6c7d9260" providerId="AD" clId="Web-{FB4DBD8D-ED9F-444D-B33E-05BF6789A80D}" dt="2023-11-22T15:57:36.755" v="28"/>
          <ac:spMkLst>
            <pc:docMk/>
            <pc:sldMk cId="1424296976" sldId="274"/>
            <ac:spMk id="12" creationId="{68D1B05B-9D83-6E88-AECF-E93ED86A1DD5}"/>
          </ac:spMkLst>
        </pc:spChg>
        <pc:spChg chg="del">
          <ac:chgData name="L Roberts" userId="S::lroberts@ohacademy.co.uk::bd6b7227-230d-44c8-b4fe-a13c6c7d9260" providerId="AD" clId="Web-{FB4DBD8D-ED9F-444D-B33E-05BF6789A80D}" dt="2023-11-22T15:57:39.192" v="29"/>
          <ac:spMkLst>
            <pc:docMk/>
            <pc:sldMk cId="1424296976" sldId="274"/>
            <ac:spMk id="13" creationId="{81B3885B-26E3-7E4E-4B16-FAD2CCAD8710}"/>
          </ac:spMkLst>
        </pc:spChg>
      </pc:sldChg>
      <pc:sldChg chg="addSp delSp modSp">
        <pc:chgData name="L Roberts" userId="S::lroberts@ohacademy.co.uk::bd6b7227-230d-44c8-b4fe-a13c6c7d9260" providerId="AD" clId="Web-{FB4DBD8D-ED9F-444D-B33E-05BF6789A80D}" dt="2023-11-22T15:57:30.630" v="26" actId="20577"/>
        <pc:sldMkLst>
          <pc:docMk/>
          <pc:sldMk cId="1635487969" sldId="275"/>
        </pc:sldMkLst>
        <pc:spChg chg="del">
          <ac:chgData name="L Roberts" userId="S::lroberts@ohacademy.co.uk::bd6b7227-230d-44c8-b4fe-a13c6c7d9260" providerId="AD" clId="Web-{FB4DBD8D-ED9F-444D-B33E-05BF6789A80D}" dt="2023-11-22T15:57:26.301" v="24"/>
          <ac:spMkLst>
            <pc:docMk/>
            <pc:sldMk cId="1635487969" sldId="275"/>
            <ac:spMk id="4" creationId="{C5FA7611-83A1-9E91-36DB-A3F2C8CCBCA3}"/>
          </ac:spMkLst>
        </pc:spChg>
        <pc:spChg chg="mod">
          <ac:chgData name="L Roberts" userId="S::lroberts@ohacademy.co.uk::bd6b7227-230d-44c8-b4fe-a13c6c7d9260" providerId="AD" clId="Web-{FB4DBD8D-ED9F-444D-B33E-05BF6789A80D}" dt="2023-11-22T15:57:30.630" v="26" actId="20577"/>
          <ac:spMkLst>
            <pc:docMk/>
            <pc:sldMk cId="1635487969" sldId="275"/>
            <ac:spMk id="9" creationId="{A95E174C-C903-47CF-5FC2-A82FA86B86D5}"/>
          </ac:spMkLst>
        </pc:spChg>
        <pc:spChg chg="add">
          <ac:chgData name="L Roberts" userId="S::lroberts@ohacademy.co.uk::bd6b7227-230d-44c8-b4fe-a13c6c7d9260" providerId="AD" clId="Web-{FB4DBD8D-ED9F-444D-B33E-05BF6789A80D}" dt="2023-11-22T15:57:26.958" v="25"/>
          <ac:spMkLst>
            <pc:docMk/>
            <pc:sldMk cId="1635487969" sldId="275"/>
            <ac:spMk id="11" creationId="{D45F8B42-9A9D-A0E1-D881-BE7486A0063A}"/>
          </ac:spMkLst>
        </pc:spChg>
      </pc:sldChg>
      <pc:sldChg chg="modSp">
        <pc:chgData name="L Roberts" userId="S::lroberts@ohacademy.co.uk::bd6b7227-230d-44c8-b4fe-a13c6c7d9260" providerId="AD" clId="Web-{FB4DBD8D-ED9F-444D-B33E-05BF6789A80D}" dt="2023-11-22T15:57:09.332" v="23" actId="20577"/>
        <pc:sldMkLst>
          <pc:docMk/>
          <pc:sldMk cId="60302206" sldId="282"/>
        </pc:sldMkLst>
        <pc:spChg chg="mod">
          <ac:chgData name="L Roberts" userId="S::lroberts@ohacademy.co.uk::bd6b7227-230d-44c8-b4fe-a13c6c7d9260" providerId="AD" clId="Web-{FB4DBD8D-ED9F-444D-B33E-05BF6789A80D}" dt="2023-11-22T15:57:09.332" v="23" actId="20577"/>
          <ac:spMkLst>
            <pc:docMk/>
            <pc:sldMk cId="60302206" sldId="282"/>
            <ac:spMk id="6" creationId="{F3866C31-0780-0D73-241E-EE05A61E3BEA}"/>
          </ac:spMkLst>
        </pc:spChg>
      </pc:sldChg>
      <pc:sldChg chg="del">
        <pc:chgData name="L Roberts" userId="S::lroberts@ohacademy.co.uk::bd6b7227-230d-44c8-b4fe-a13c6c7d9260" providerId="AD" clId="Web-{FB4DBD8D-ED9F-444D-B33E-05BF6789A80D}" dt="2023-11-22T15:58:12.397" v="51"/>
        <pc:sldMkLst>
          <pc:docMk/>
          <pc:sldMk cId="627610089" sldId="284"/>
        </pc:sldMkLst>
      </pc:sldChg>
      <pc:sldChg chg="del">
        <pc:chgData name="L Roberts" userId="S::lroberts@ohacademy.co.uk::bd6b7227-230d-44c8-b4fe-a13c6c7d9260" providerId="AD" clId="Web-{FB4DBD8D-ED9F-444D-B33E-05BF6789A80D}" dt="2023-11-22T15:58:03.459" v="39"/>
        <pc:sldMkLst>
          <pc:docMk/>
          <pc:sldMk cId="190705319" sldId="286"/>
        </pc:sldMkLst>
      </pc:sldChg>
      <pc:sldChg chg="del">
        <pc:chgData name="L Roberts" userId="S::lroberts@ohacademy.co.uk::bd6b7227-230d-44c8-b4fe-a13c6c7d9260" providerId="AD" clId="Web-{FB4DBD8D-ED9F-444D-B33E-05BF6789A80D}" dt="2023-11-22T15:58:04.506" v="40"/>
        <pc:sldMkLst>
          <pc:docMk/>
          <pc:sldMk cId="2990437211" sldId="287"/>
        </pc:sldMkLst>
      </pc:sldChg>
      <pc:sldChg chg="del">
        <pc:chgData name="L Roberts" userId="S::lroberts@ohacademy.co.uk::bd6b7227-230d-44c8-b4fe-a13c6c7d9260" providerId="AD" clId="Web-{FB4DBD8D-ED9F-444D-B33E-05BF6789A80D}" dt="2023-11-22T15:58:05.209" v="41"/>
        <pc:sldMkLst>
          <pc:docMk/>
          <pc:sldMk cId="3209464875" sldId="288"/>
        </pc:sldMkLst>
      </pc:sldChg>
      <pc:sldChg chg="del">
        <pc:chgData name="L Roberts" userId="S::lroberts@ohacademy.co.uk::bd6b7227-230d-44c8-b4fe-a13c6c7d9260" providerId="AD" clId="Web-{FB4DBD8D-ED9F-444D-B33E-05BF6789A80D}" dt="2023-11-22T15:58:06.271" v="42"/>
        <pc:sldMkLst>
          <pc:docMk/>
          <pc:sldMk cId="4216953710" sldId="289"/>
        </pc:sldMkLst>
      </pc:sldChg>
    </pc:docChg>
  </pc:docChgLst>
  <pc:docChgLst>
    <pc:chgData name="N Karasava" userId="S::nkarasava@ohacademy.co.uk::12f65518-b181-4aab-80be-597559a4f458" providerId="AD" clId="Web-{DCA1E335-8DAA-68C2-1001-46FB877CC835}"/>
    <pc:docChg chg="addSld delSld">
      <pc:chgData name="N Karasava" userId="S::nkarasava@ohacademy.co.uk::12f65518-b181-4aab-80be-597559a4f458" providerId="AD" clId="Web-{DCA1E335-8DAA-68C2-1001-46FB877CC835}" dt="2024-04-26T12:28:44.532" v="22"/>
      <pc:docMkLst>
        <pc:docMk/>
      </pc:docMkLst>
      <pc:sldChg chg="add">
        <pc:chgData name="N Karasava" userId="S::nkarasava@ohacademy.co.uk::12f65518-b181-4aab-80be-597559a4f458" providerId="AD" clId="Web-{DCA1E335-8DAA-68C2-1001-46FB877CC835}" dt="2024-04-26T12:28:44.486" v="18"/>
        <pc:sldMkLst>
          <pc:docMk/>
          <pc:sldMk cId="3514114453" sldId="276"/>
        </pc:sldMkLst>
      </pc:sldChg>
      <pc:sldChg chg="add">
        <pc:chgData name="N Karasava" userId="S::nkarasava@ohacademy.co.uk::12f65518-b181-4aab-80be-597559a4f458" providerId="AD" clId="Web-{DCA1E335-8DAA-68C2-1001-46FB877CC835}" dt="2024-04-26T12:28:44.470" v="17"/>
        <pc:sldMkLst>
          <pc:docMk/>
          <pc:sldMk cId="4059273429" sldId="277"/>
        </pc:sldMkLst>
      </pc:sldChg>
      <pc:sldChg chg="add">
        <pc:chgData name="N Karasava" userId="S::nkarasava@ohacademy.co.uk::12f65518-b181-4aab-80be-597559a4f458" providerId="AD" clId="Web-{DCA1E335-8DAA-68C2-1001-46FB877CC835}" dt="2024-04-26T12:28:44.454" v="16"/>
        <pc:sldMkLst>
          <pc:docMk/>
          <pc:sldMk cId="161769717" sldId="278"/>
        </pc:sldMkLst>
      </pc:sldChg>
      <pc:sldChg chg="add">
        <pc:chgData name="N Karasava" userId="S::nkarasava@ohacademy.co.uk::12f65518-b181-4aab-80be-597559a4f458" providerId="AD" clId="Web-{DCA1E335-8DAA-68C2-1001-46FB877CC835}" dt="2024-04-26T12:28:44.407" v="15"/>
        <pc:sldMkLst>
          <pc:docMk/>
          <pc:sldMk cId="740702369" sldId="279"/>
        </pc:sldMkLst>
      </pc:sldChg>
      <pc:sldChg chg="add">
        <pc:chgData name="N Karasava" userId="S::nkarasava@ohacademy.co.uk::12f65518-b181-4aab-80be-597559a4f458" providerId="AD" clId="Web-{DCA1E335-8DAA-68C2-1001-46FB877CC835}" dt="2024-04-26T12:28:44.376" v="14"/>
        <pc:sldMkLst>
          <pc:docMk/>
          <pc:sldMk cId="307582148" sldId="280"/>
        </pc:sldMkLst>
      </pc:sldChg>
      <pc:sldChg chg="add">
        <pc:chgData name="N Karasava" userId="S::nkarasava@ohacademy.co.uk::12f65518-b181-4aab-80be-597559a4f458" providerId="AD" clId="Web-{DCA1E335-8DAA-68C2-1001-46FB877CC835}" dt="2024-04-26T12:28:44.345" v="13"/>
        <pc:sldMkLst>
          <pc:docMk/>
          <pc:sldMk cId="745592802" sldId="281"/>
        </pc:sldMkLst>
      </pc:sldChg>
      <pc:sldChg chg="add">
        <pc:chgData name="N Karasava" userId="S::nkarasava@ohacademy.co.uk::12f65518-b181-4aab-80be-597559a4f458" providerId="AD" clId="Web-{DCA1E335-8DAA-68C2-1001-46FB877CC835}" dt="2024-04-26T12:28:44.329" v="12"/>
        <pc:sldMkLst>
          <pc:docMk/>
          <pc:sldMk cId="3313948980" sldId="282"/>
        </pc:sldMkLst>
      </pc:sldChg>
      <pc:sldChg chg="add">
        <pc:chgData name="N Karasava" userId="S::nkarasava@ohacademy.co.uk::12f65518-b181-4aab-80be-597559a4f458" providerId="AD" clId="Web-{DCA1E335-8DAA-68C2-1001-46FB877CC835}" dt="2024-04-26T12:28:44.314" v="11"/>
        <pc:sldMkLst>
          <pc:docMk/>
          <pc:sldMk cId="4188262978" sldId="283"/>
        </pc:sldMkLst>
      </pc:sldChg>
      <pc:sldChg chg="add">
        <pc:chgData name="N Karasava" userId="S::nkarasava@ohacademy.co.uk::12f65518-b181-4aab-80be-597559a4f458" providerId="AD" clId="Web-{DCA1E335-8DAA-68C2-1001-46FB877CC835}" dt="2024-04-26T12:28:44.486" v="19"/>
        <pc:sldMkLst>
          <pc:docMk/>
          <pc:sldMk cId="2567577498" sldId="284"/>
        </pc:sldMkLst>
      </pc:sldChg>
      <pc:sldChg chg="add">
        <pc:chgData name="N Karasava" userId="S::nkarasava@ohacademy.co.uk::12f65518-b181-4aab-80be-597559a4f458" providerId="AD" clId="Web-{DCA1E335-8DAA-68C2-1001-46FB877CC835}" dt="2024-04-26T12:28:44.517" v="21"/>
        <pc:sldMkLst>
          <pc:docMk/>
          <pc:sldMk cId="1577425228" sldId="286"/>
        </pc:sldMkLst>
      </pc:sldChg>
      <pc:sldChg chg="del">
        <pc:chgData name="N Karasava" userId="S::nkarasava@ohacademy.co.uk::12f65518-b181-4aab-80be-597559a4f458" providerId="AD" clId="Web-{DCA1E335-8DAA-68C2-1001-46FB877CC835}" dt="2024-04-26T12:28:12.031" v="10"/>
        <pc:sldMkLst>
          <pc:docMk/>
          <pc:sldMk cId="3512172162" sldId="378"/>
        </pc:sldMkLst>
      </pc:sldChg>
      <pc:sldChg chg="del">
        <pc:chgData name="N Karasava" userId="S::nkarasava@ohacademy.co.uk::12f65518-b181-4aab-80be-597559a4f458" providerId="AD" clId="Web-{DCA1E335-8DAA-68C2-1001-46FB877CC835}" dt="2024-04-26T12:28:09.328" v="6"/>
        <pc:sldMkLst>
          <pc:docMk/>
          <pc:sldMk cId="4042907702" sldId="379"/>
        </pc:sldMkLst>
      </pc:sldChg>
      <pc:sldChg chg="del">
        <pc:chgData name="N Karasava" userId="S::nkarasava@ohacademy.co.uk::12f65518-b181-4aab-80be-597559a4f458" providerId="AD" clId="Web-{DCA1E335-8DAA-68C2-1001-46FB877CC835}" dt="2024-04-26T12:28:08.688" v="5"/>
        <pc:sldMkLst>
          <pc:docMk/>
          <pc:sldMk cId="1899448949" sldId="380"/>
        </pc:sldMkLst>
      </pc:sldChg>
      <pc:sldChg chg="del">
        <pc:chgData name="N Karasava" userId="S::nkarasava@ohacademy.co.uk::12f65518-b181-4aab-80be-597559a4f458" providerId="AD" clId="Web-{DCA1E335-8DAA-68C2-1001-46FB877CC835}" dt="2024-04-26T12:28:07.953" v="4"/>
        <pc:sldMkLst>
          <pc:docMk/>
          <pc:sldMk cId="2673187740" sldId="381"/>
        </pc:sldMkLst>
      </pc:sldChg>
      <pc:sldChg chg="del">
        <pc:chgData name="N Karasava" userId="S::nkarasava@ohacademy.co.uk::12f65518-b181-4aab-80be-597559a4f458" providerId="AD" clId="Web-{DCA1E335-8DAA-68C2-1001-46FB877CC835}" dt="2024-04-26T12:28:06.219" v="3"/>
        <pc:sldMkLst>
          <pc:docMk/>
          <pc:sldMk cId="1520994493" sldId="382"/>
        </pc:sldMkLst>
      </pc:sldChg>
      <pc:sldChg chg="del">
        <pc:chgData name="N Karasava" userId="S::nkarasava@ohacademy.co.uk::12f65518-b181-4aab-80be-597559a4f458" providerId="AD" clId="Web-{DCA1E335-8DAA-68C2-1001-46FB877CC835}" dt="2024-04-26T12:28:05.859" v="2"/>
        <pc:sldMkLst>
          <pc:docMk/>
          <pc:sldMk cId="4019200177" sldId="383"/>
        </pc:sldMkLst>
      </pc:sldChg>
      <pc:sldChg chg="del">
        <pc:chgData name="N Karasava" userId="S::nkarasava@ohacademy.co.uk::12f65518-b181-4aab-80be-597559a4f458" providerId="AD" clId="Web-{DCA1E335-8DAA-68C2-1001-46FB877CC835}" dt="2024-04-26T12:28:05.469" v="1"/>
        <pc:sldMkLst>
          <pc:docMk/>
          <pc:sldMk cId="3374930671" sldId="384"/>
        </pc:sldMkLst>
      </pc:sldChg>
      <pc:sldChg chg="del">
        <pc:chgData name="N Karasava" userId="S::nkarasava@ohacademy.co.uk::12f65518-b181-4aab-80be-597559a4f458" providerId="AD" clId="Web-{DCA1E335-8DAA-68C2-1001-46FB877CC835}" dt="2024-04-26T12:28:04.750" v="0"/>
        <pc:sldMkLst>
          <pc:docMk/>
          <pc:sldMk cId="2410425555" sldId="385"/>
        </pc:sldMkLst>
      </pc:sldChg>
      <pc:sldChg chg="del">
        <pc:chgData name="N Karasava" userId="S::nkarasava@ohacademy.co.uk::12f65518-b181-4aab-80be-597559a4f458" providerId="AD" clId="Web-{DCA1E335-8DAA-68C2-1001-46FB877CC835}" dt="2024-04-26T12:28:09.953" v="7"/>
        <pc:sldMkLst>
          <pc:docMk/>
          <pc:sldMk cId="2499573017" sldId="418"/>
        </pc:sldMkLst>
      </pc:sldChg>
      <pc:sldChg chg="del">
        <pc:chgData name="N Karasava" userId="S::nkarasava@ohacademy.co.uk::12f65518-b181-4aab-80be-597559a4f458" providerId="AD" clId="Web-{DCA1E335-8DAA-68C2-1001-46FB877CC835}" dt="2024-04-26T12:28:10.641" v="8"/>
        <pc:sldMkLst>
          <pc:docMk/>
          <pc:sldMk cId="2915123510" sldId="419"/>
        </pc:sldMkLst>
      </pc:sldChg>
      <pc:sldChg chg="del">
        <pc:chgData name="N Karasava" userId="S::nkarasava@ohacademy.co.uk::12f65518-b181-4aab-80be-597559a4f458" providerId="AD" clId="Web-{DCA1E335-8DAA-68C2-1001-46FB877CC835}" dt="2024-04-26T12:28:11.344" v="9"/>
        <pc:sldMkLst>
          <pc:docMk/>
          <pc:sldMk cId="2597558341" sldId="420"/>
        </pc:sldMkLst>
      </pc:sldChg>
      <pc:sldChg chg="add">
        <pc:chgData name="N Karasava" userId="S::nkarasava@ohacademy.co.uk::12f65518-b181-4aab-80be-597559a4f458" providerId="AD" clId="Web-{DCA1E335-8DAA-68C2-1001-46FB877CC835}" dt="2024-04-26T12:28:44.501" v="20"/>
        <pc:sldMkLst>
          <pc:docMk/>
          <pc:sldMk cId="2209664992" sldId="510"/>
        </pc:sldMkLst>
      </pc:sldChg>
      <pc:sldChg chg="add">
        <pc:chgData name="N Karasava" userId="S::nkarasava@ohacademy.co.uk::12f65518-b181-4aab-80be-597559a4f458" providerId="AD" clId="Web-{DCA1E335-8DAA-68C2-1001-46FB877CC835}" dt="2024-04-26T12:28:44.532" v="22"/>
        <pc:sldMkLst>
          <pc:docMk/>
          <pc:sldMk cId="2100456652" sldId="511"/>
        </pc:sldMkLst>
      </pc:sldChg>
    </pc:docChg>
  </pc:docChgLst>
  <pc:docChgLst>
    <pc:chgData name="A Freel" userId="S::afreel@ohacademy.co.uk::f6dead3d-cc44-4b49-aee1-60fe86f08dbd" providerId="AD" clId="Web-{D2C8324F-816B-AEEA-FCA1-A2885142B73F}"/>
    <pc:docChg chg="addSld delSld modSld">
      <pc:chgData name="A Freel" userId="S::afreel@ohacademy.co.uk::f6dead3d-cc44-4b49-aee1-60fe86f08dbd" providerId="AD" clId="Web-{D2C8324F-816B-AEEA-FCA1-A2885142B73F}" dt="2024-04-28T10:35:04.796" v="500"/>
      <pc:docMkLst>
        <pc:docMk/>
      </pc:docMkLst>
      <pc:sldChg chg="del">
        <pc:chgData name="A Freel" userId="S::afreel@ohacademy.co.uk::f6dead3d-cc44-4b49-aee1-60fe86f08dbd" providerId="AD" clId="Web-{D2C8324F-816B-AEEA-FCA1-A2885142B73F}" dt="2024-04-28T10:35:04.796" v="500"/>
        <pc:sldMkLst>
          <pc:docMk/>
          <pc:sldMk cId="1538758488" sldId="259"/>
        </pc:sldMkLst>
      </pc:sldChg>
      <pc:sldChg chg="addSp modSp">
        <pc:chgData name="A Freel" userId="S::afreel@ohacademy.co.uk::f6dead3d-cc44-4b49-aee1-60fe86f08dbd" providerId="AD" clId="Web-{D2C8324F-816B-AEEA-FCA1-A2885142B73F}" dt="2024-04-28T10:35:04.093" v="499" actId="20577"/>
        <pc:sldMkLst>
          <pc:docMk/>
          <pc:sldMk cId="3445115411" sldId="263"/>
        </pc:sldMkLst>
        <pc:spChg chg="mod">
          <ac:chgData name="A Freel" userId="S::afreel@ohacademy.co.uk::f6dead3d-cc44-4b49-aee1-60fe86f08dbd" providerId="AD" clId="Web-{D2C8324F-816B-AEEA-FCA1-A2885142B73F}" dt="2024-04-28T10:35:04.093" v="499" actId="20577"/>
          <ac:spMkLst>
            <pc:docMk/>
            <pc:sldMk cId="3445115411" sldId="263"/>
            <ac:spMk id="3" creationId="{DCD2A9AE-8C14-09DB-518E-15242DC61215}"/>
          </ac:spMkLst>
        </pc:spChg>
        <pc:picChg chg="add mod">
          <ac:chgData name="A Freel" userId="S::afreel@ohacademy.co.uk::f6dead3d-cc44-4b49-aee1-60fe86f08dbd" providerId="AD" clId="Web-{D2C8324F-816B-AEEA-FCA1-A2885142B73F}" dt="2024-04-26T15:21:37.922" v="31" actId="1076"/>
          <ac:picMkLst>
            <pc:docMk/>
            <pc:sldMk cId="3445115411" sldId="263"/>
            <ac:picMk id="4" creationId="{60A179C5-5A31-483D-989D-C2C6A19F9203}"/>
          </ac:picMkLst>
        </pc:picChg>
      </pc:sldChg>
      <pc:sldChg chg="addSp delSp modSp">
        <pc:chgData name="A Freel" userId="S::afreel@ohacademy.co.uk::f6dead3d-cc44-4b49-aee1-60fe86f08dbd" providerId="AD" clId="Web-{D2C8324F-816B-AEEA-FCA1-A2885142B73F}" dt="2024-04-26T12:31:22.092" v="12" actId="20577"/>
        <pc:sldMkLst>
          <pc:docMk/>
          <pc:sldMk cId="1424296976" sldId="274"/>
        </pc:sldMkLst>
        <pc:spChg chg="mod">
          <ac:chgData name="A Freel" userId="S::afreel@ohacademy.co.uk::f6dead3d-cc44-4b49-aee1-60fe86f08dbd" providerId="AD" clId="Web-{D2C8324F-816B-AEEA-FCA1-A2885142B73F}" dt="2024-04-26T12:31:22.092" v="12" actId="20577"/>
          <ac:spMkLst>
            <pc:docMk/>
            <pc:sldMk cId="1424296976" sldId="274"/>
            <ac:spMk id="7" creationId="{462A0ABB-2E2B-3178-B3C0-BE2151033548}"/>
          </ac:spMkLst>
        </pc:spChg>
        <pc:picChg chg="del">
          <ac:chgData name="A Freel" userId="S::afreel@ohacademy.co.uk::f6dead3d-cc44-4b49-aee1-60fe86f08dbd" providerId="AD" clId="Web-{D2C8324F-816B-AEEA-FCA1-A2885142B73F}" dt="2024-04-26T12:30:33.544" v="0"/>
          <ac:picMkLst>
            <pc:docMk/>
            <pc:sldMk cId="1424296976" sldId="274"/>
            <ac:picMk id="2" creationId="{EF75E984-78E6-80AD-FCFC-684460580B47}"/>
          </ac:picMkLst>
        </pc:picChg>
        <pc:picChg chg="add mod">
          <ac:chgData name="A Freel" userId="S::afreel@ohacademy.co.uk::f6dead3d-cc44-4b49-aee1-60fe86f08dbd" providerId="AD" clId="Web-{D2C8324F-816B-AEEA-FCA1-A2885142B73F}" dt="2024-04-26T12:31:05.967" v="5" actId="1076"/>
          <ac:picMkLst>
            <pc:docMk/>
            <pc:sldMk cId="1424296976" sldId="274"/>
            <ac:picMk id="3" creationId="{89B73F5F-3AD4-6FD1-9804-49AB30DEA48E}"/>
          </ac:picMkLst>
        </pc:picChg>
        <pc:picChg chg="mod">
          <ac:chgData name="A Freel" userId="S::afreel@ohacademy.co.uk::f6dead3d-cc44-4b49-aee1-60fe86f08dbd" providerId="AD" clId="Web-{D2C8324F-816B-AEEA-FCA1-A2885142B73F}" dt="2024-04-26T12:30:35.200" v="1" actId="1076"/>
          <ac:picMkLst>
            <pc:docMk/>
            <pc:sldMk cId="1424296976" sldId="274"/>
            <ac:picMk id="5" creationId="{2E4802F0-2BFD-A186-6616-CB702C4ADE1A}"/>
          </ac:picMkLst>
        </pc:picChg>
      </pc:sldChg>
      <pc:sldChg chg="modSp">
        <pc:chgData name="A Freel" userId="S::afreel@ohacademy.co.uk::f6dead3d-cc44-4b49-aee1-60fe86f08dbd" providerId="AD" clId="Web-{D2C8324F-816B-AEEA-FCA1-A2885142B73F}" dt="2024-04-26T12:31:18.764" v="11" actId="20577"/>
        <pc:sldMkLst>
          <pc:docMk/>
          <pc:sldMk cId="1635487969" sldId="275"/>
        </pc:sldMkLst>
        <pc:spChg chg="mod">
          <ac:chgData name="A Freel" userId="S::afreel@ohacademy.co.uk::f6dead3d-cc44-4b49-aee1-60fe86f08dbd" providerId="AD" clId="Web-{D2C8324F-816B-AEEA-FCA1-A2885142B73F}" dt="2024-04-26T12:31:18.764" v="11" actId="20577"/>
          <ac:spMkLst>
            <pc:docMk/>
            <pc:sldMk cId="1635487969" sldId="275"/>
            <ac:spMk id="9" creationId="{A95E174C-C903-47CF-5FC2-A82FA86B86D5}"/>
          </ac:spMkLst>
        </pc:spChg>
      </pc:sldChg>
      <pc:sldChg chg="addSp delSp modSp add">
        <pc:chgData name="A Freel" userId="S::afreel@ohacademy.co.uk::f6dead3d-cc44-4b49-aee1-60fe86f08dbd" providerId="AD" clId="Web-{D2C8324F-816B-AEEA-FCA1-A2885142B73F}" dt="2024-04-28T10:00:53.401" v="69" actId="20577"/>
        <pc:sldMkLst>
          <pc:docMk/>
          <pc:sldMk cId="3214741818" sldId="530"/>
        </pc:sldMkLst>
        <pc:spChg chg="mod">
          <ac:chgData name="A Freel" userId="S::afreel@ohacademy.co.uk::f6dead3d-cc44-4b49-aee1-60fe86f08dbd" providerId="AD" clId="Web-{D2C8324F-816B-AEEA-FCA1-A2885142B73F}" dt="2024-04-28T10:00:53.401" v="69" actId="20577"/>
          <ac:spMkLst>
            <pc:docMk/>
            <pc:sldMk cId="3214741818" sldId="530"/>
            <ac:spMk id="4" creationId="{0ABD2103-1ED5-3331-5B65-8C1131BD3B02}"/>
          </ac:spMkLst>
        </pc:spChg>
        <pc:spChg chg="mod">
          <ac:chgData name="A Freel" userId="S::afreel@ohacademy.co.uk::f6dead3d-cc44-4b49-aee1-60fe86f08dbd" providerId="AD" clId="Web-{D2C8324F-816B-AEEA-FCA1-A2885142B73F}" dt="2024-04-26T13:41:15.182" v="18" actId="20577"/>
          <ac:spMkLst>
            <pc:docMk/>
            <pc:sldMk cId="3214741818" sldId="530"/>
            <ac:spMk id="5" creationId="{D9DD6671-E364-FEDC-CD15-26EC0024782F}"/>
          </ac:spMkLst>
        </pc:spChg>
        <pc:spChg chg="mod">
          <ac:chgData name="A Freel" userId="S::afreel@ohacademy.co.uk::f6dead3d-cc44-4b49-aee1-60fe86f08dbd" providerId="AD" clId="Web-{D2C8324F-816B-AEEA-FCA1-A2885142B73F}" dt="2024-04-28T09:29:39.209" v="53" actId="20577"/>
          <ac:spMkLst>
            <pc:docMk/>
            <pc:sldMk cId="3214741818" sldId="530"/>
            <ac:spMk id="6" creationId="{DC96F7CF-FEE9-7CBB-AAF2-DE61E12DB6EF}"/>
          </ac:spMkLst>
        </pc:spChg>
        <pc:picChg chg="add del mod">
          <ac:chgData name="A Freel" userId="S::afreel@ohacademy.co.uk::f6dead3d-cc44-4b49-aee1-60fe86f08dbd" providerId="AD" clId="Web-{D2C8324F-816B-AEEA-FCA1-A2885142B73F}" dt="2024-04-28T09:28:48.113" v="34"/>
          <ac:picMkLst>
            <pc:docMk/>
            <pc:sldMk cId="3214741818" sldId="530"/>
            <ac:picMk id="2" creationId="{3E7A41CE-9CAE-6DD4-2C8D-E1EDB89B6CD4}"/>
          </ac:picMkLst>
        </pc:picChg>
        <pc:picChg chg="add mod">
          <ac:chgData name="A Freel" userId="S::afreel@ohacademy.co.uk::f6dead3d-cc44-4b49-aee1-60fe86f08dbd" providerId="AD" clId="Web-{D2C8324F-816B-AEEA-FCA1-A2885142B73F}" dt="2024-04-28T09:29:09.395" v="36" actId="1076"/>
          <ac:picMkLst>
            <pc:docMk/>
            <pc:sldMk cId="3214741818" sldId="530"/>
            <ac:picMk id="3" creationId="{11D171FC-D809-35B9-FEBB-776E1FEFE436}"/>
          </ac:picMkLst>
        </pc:picChg>
      </pc:sldChg>
      <pc:sldChg chg="delSp modSp add del replId">
        <pc:chgData name="A Freel" userId="S::afreel@ohacademy.co.uk::f6dead3d-cc44-4b49-aee1-60fe86f08dbd" providerId="AD" clId="Web-{D2C8324F-816B-AEEA-FCA1-A2885142B73F}" dt="2024-04-28T10:34:40.576" v="492"/>
        <pc:sldMkLst>
          <pc:docMk/>
          <pc:sldMk cId="1378401192" sldId="531"/>
        </pc:sldMkLst>
        <pc:spChg chg="mod">
          <ac:chgData name="A Freel" userId="S::afreel@ohacademy.co.uk::f6dead3d-cc44-4b49-aee1-60fe86f08dbd" providerId="AD" clId="Web-{D2C8324F-816B-AEEA-FCA1-A2885142B73F}" dt="2024-04-28T10:00:57.620" v="72" actId="20577"/>
          <ac:spMkLst>
            <pc:docMk/>
            <pc:sldMk cId="1378401192" sldId="531"/>
            <ac:spMk id="4" creationId="{0ABD2103-1ED5-3331-5B65-8C1131BD3B02}"/>
          </ac:spMkLst>
        </pc:spChg>
        <pc:spChg chg="del mod">
          <ac:chgData name="A Freel" userId="S::afreel@ohacademy.co.uk::f6dead3d-cc44-4b49-aee1-60fe86f08dbd" providerId="AD" clId="Web-{D2C8324F-816B-AEEA-FCA1-A2885142B73F}" dt="2024-04-28T10:34:36.685" v="490"/>
          <ac:spMkLst>
            <pc:docMk/>
            <pc:sldMk cId="1378401192" sldId="531"/>
            <ac:spMk id="6" creationId="{DC96F7CF-FEE9-7CBB-AAF2-DE61E12DB6EF}"/>
          </ac:spMkLst>
        </pc:spChg>
      </pc:sldChg>
      <pc:sldChg chg="add del">
        <pc:chgData name="A Freel" userId="S::afreel@ohacademy.co.uk::f6dead3d-cc44-4b49-aee1-60fe86f08dbd" providerId="AD" clId="Web-{D2C8324F-816B-AEEA-FCA1-A2885142B73F}" dt="2024-04-26T13:42:31.809" v="19"/>
        <pc:sldMkLst>
          <pc:docMk/>
          <pc:sldMk cId="2534248121" sldId="531"/>
        </pc:sldMkLst>
      </pc:sldChg>
      <pc:sldChg chg="addSp delSp modSp add replId">
        <pc:chgData name="A Freel" userId="S::afreel@ohacademy.co.uk::f6dead3d-cc44-4b49-aee1-60fe86f08dbd" providerId="AD" clId="Web-{D2C8324F-816B-AEEA-FCA1-A2885142B73F}" dt="2024-04-28T10:34:38.607" v="491"/>
        <pc:sldMkLst>
          <pc:docMk/>
          <pc:sldMk cId="1167208143" sldId="532"/>
        </pc:sldMkLst>
        <pc:spChg chg="add mod">
          <ac:chgData name="A Freel" userId="S::afreel@ohacademy.co.uk::f6dead3d-cc44-4b49-aee1-60fe86f08dbd" providerId="AD" clId="Web-{D2C8324F-816B-AEEA-FCA1-A2885142B73F}" dt="2024-04-28T10:34:07.386" v="485" actId="1076"/>
          <ac:spMkLst>
            <pc:docMk/>
            <pc:sldMk cId="1167208143" sldId="532"/>
            <ac:spMk id="3" creationId="{558F4053-A964-A45C-0772-827ED4F09F2B}"/>
          </ac:spMkLst>
        </pc:spChg>
        <pc:spChg chg="del">
          <ac:chgData name="A Freel" userId="S::afreel@ohacademy.co.uk::f6dead3d-cc44-4b49-aee1-60fe86f08dbd" providerId="AD" clId="Web-{D2C8324F-816B-AEEA-FCA1-A2885142B73F}" dt="2024-04-28T10:03:40.116" v="74"/>
          <ac:spMkLst>
            <pc:docMk/>
            <pc:sldMk cId="1167208143" sldId="532"/>
            <ac:spMk id="6" creationId="{DC96F7CF-FEE9-7CBB-AAF2-DE61E12DB6EF}"/>
          </ac:spMkLst>
        </pc:spChg>
        <pc:spChg chg="add mod">
          <ac:chgData name="A Freel" userId="S::afreel@ohacademy.co.uk::f6dead3d-cc44-4b49-aee1-60fe86f08dbd" providerId="AD" clId="Web-{D2C8324F-816B-AEEA-FCA1-A2885142B73F}" dt="2024-04-28T10:34:32.169" v="489"/>
          <ac:spMkLst>
            <pc:docMk/>
            <pc:sldMk cId="1167208143" sldId="532"/>
            <ac:spMk id="7" creationId="{70ADA4B2-A61E-9894-7DD8-1AC83FB2E244}"/>
          </ac:spMkLst>
        </pc:spChg>
        <pc:spChg chg="add">
          <ac:chgData name="A Freel" userId="S::afreel@ohacademy.co.uk::f6dead3d-cc44-4b49-aee1-60fe86f08dbd" providerId="AD" clId="Web-{D2C8324F-816B-AEEA-FCA1-A2885142B73F}" dt="2024-04-28T10:34:38.607" v="491"/>
          <ac:spMkLst>
            <pc:docMk/>
            <pc:sldMk cId="1167208143" sldId="532"/>
            <ac:spMk id="8" creationId="{DC96F7CF-FEE9-7CBB-AAF2-DE61E12DB6EF}"/>
          </ac:spMkLst>
        </pc:spChg>
        <pc:picChg chg="add mod">
          <ac:chgData name="A Freel" userId="S::afreel@ohacademy.co.uk::f6dead3d-cc44-4b49-aee1-60fe86f08dbd" providerId="AD" clId="Web-{D2C8324F-816B-AEEA-FCA1-A2885142B73F}" dt="2024-04-28T10:33:25.149" v="439" actId="14100"/>
          <ac:picMkLst>
            <pc:docMk/>
            <pc:sldMk cId="1167208143" sldId="532"/>
            <ac:picMk id="2" creationId="{3E1710BD-7EEB-3CD7-F4CD-2751F31F65C2}"/>
          </ac:picMkLst>
        </pc:picChg>
      </pc:sldChg>
      <pc:sldChg chg="addSp delSp modSp add replId">
        <pc:chgData name="A Freel" userId="S::afreel@ohacademy.co.uk::f6dead3d-cc44-4b49-aee1-60fe86f08dbd" providerId="AD" clId="Web-{D2C8324F-816B-AEEA-FCA1-A2885142B73F}" dt="2024-04-28T10:32:28.285" v="400" actId="20577"/>
        <pc:sldMkLst>
          <pc:docMk/>
          <pc:sldMk cId="813442447" sldId="533"/>
        </pc:sldMkLst>
        <pc:spChg chg="add mod">
          <ac:chgData name="A Freel" userId="S::afreel@ohacademy.co.uk::f6dead3d-cc44-4b49-aee1-60fe86f08dbd" providerId="AD" clId="Web-{D2C8324F-816B-AEEA-FCA1-A2885142B73F}" dt="2024-04-28T10:32:28.285" v="400" actId="20577"/>
          <ac:spMkLst>
            <pc:docMk/>
            <pc:sldMk cId="813442447" sldId="533"/>
            <ac:spMk id="6" creationId="{19CF2737-1DE3-73D9-F47A-B2FE7E715524}"/>
          </ac:spMkLst>
        </pc:spChg>
        <pc:picChg chg="del">
          <ac:chgData name="A Freel" userId="S::afreel@ohacademy.co.uk::f6dead3d-cc44-4b49-aee1-60fe86f08dbd" providerId="AD" clId="Web-{D2C8324F-816B-AEEA-FCA1-A2885142B73F}" dt="2024-04-28T10:06:29.159" v="80"/>
          <ac:picMkLst>
            <pc:docMk/>
            <pc:sldMk cId="813442447" sldId="533"/>
            <ac:picMk id="2" creationId="{3E1710BD-7EEB-3CD7-F4CD-2751F31F65C2}"/>
          </ac:picMkLst>
        </pc:picChg>
        <pc:picChg chg="add mod">
          <ac:chgData name="A Freel" userId="S::afreel@ohacademy.co.uk::f6dead3d-cc44-4b49-aee1-60fe86f08dbd" providerId="AD" clId="Web-{D2C8324F-816B-AEEA-FCA1-A2885142B73F}" dt="2024-04-28T10:06:40.613" v="84" actId="1076"/>
          <ac:picMkLst>
            <pc:docMk/>
            <pc:sldMk cId="813442447" sldId="533"/>
            <ac:picMk id="3" creationId="{C177E6A6-C371-CE59-FD5B-282F3F43A7A6}"/>
          </ac:picMkLst>
        </pc:picChg>
      </pc:sldChg>
      <pc:sldChg chg="addSp delSp modSp add replId">
        <pc:chgData name="A Freel" userId="S::afreel@ohacademy.co.uk::f6dead3d-cc44-4b49-aee1-60fe86f08dbd" providerId="AD" clId="Web-{D2C8324F-816B-AEEA-FCA1-A2885142B73F}" dt="2024-04-28T10:30:43.512" v="233" actId="20577"/>
        <pc:sldMkLst>
          <pc:docMk/>
          <pc:sldMk cId="4009964836" sldId="534"/>
        </pc:sldMkLst>
        <pc:spChg chg="add mod">
          <ac:chgData name="A Freel" userId="S::afreel@ohacademy.co.uk::f6dead3d-cc44-4b49-aee1-60fe86f08dbd" providerId="AD" clId="Web-{D2C8324F-816B-AEEA-FCA1-A2885142B73F}" dt="2024-04-28T10:30:43.512" v="233" actId="20577"/>
          <ac:spMkLst>
            <pc:docMk/>
            <pc:sldMk cId="4009964836" sldId="534"/>
            <ac:spMk id="6" creationId="{587D79B4-9CC6-3397-31CE-3475353C74F0}"/>
          </ac:spMkLst>
        </pc:spChg>
        <pc:picChg chg="add mod">
          <ac:chgData name="A Freel" userId="S::afreel@ohacademy.co.uk::f6dead3d-cc44-4b49-aee1-60fe86f08dbd" providerId="AD" clId="Web-{D2C8324F-816B-AEEA-FCA1-A2885142B73F}" dt="2024-04-28T10:29:41.117" v="136" actId="1076"/>
          <ac:picMkLst>
            <pc:docMk/>
            <pc:sldMk cId="4009964836" sldId="534"/>
            <ac:picMk id="2" creationId="{228A7E10-6C2A-6289-3069-1B4C7BA3A686}"/>
          </ac:picMkLst>
        </pc:picChg>
        <pc:picChg chg="del">
          <ac:chgData name="A Freel" userId="S::afreel@ohacademy.co.uk::f6dead3d-cc44-4b49-aee1-60fe86f08dbd" providerId="AD" clId="Web-{D2C8324F-816B-AEEA-FCA1-A2885142B73F}" dt="2024-04-28T10:07:04.052" v="86"/>
          <ac:picMkLst>
            <pc:docMk/>
            <pc:sldMk cId="4009964836" sldId="534"/>
            <ac:picMk id="3" creationId="{C177E6A6-C371-CE59-FD5B-282F3F43A7A6}"/>
          </ac:picMkLst>
        </pc:picChg>
      </pc:sldChg>
      <pc:sldChg chg="addSp delSp modSp add replId">
        <pc:chgData name="A Freel" userId="S::afreel@ohacademy.co.uk::f6dead3d-cc44-4b49-aee1-60fe86f08dbd" providerId="AD" clId="Web-{D2C8324F-816B-AEEA-FCA1-A2885142B73F}" dt="2024-04-28T10:29:39.492" v="135" actId="20577"/>
        <pc:sldMkLst>
          <pc:docMk/>
          <pc:sldMk cId="2300356383" sldId="535"/>
        </pc:sldMkLst>
        <pc:spChg chg="add mod">
          <ac:chgData name="A Freel" userId="S::afreel@ohacademy.co.uk::f6dead3d-cc44-4b49-aee1-60fe86f08dbd" providerId="AD" clId="Web-{D2C8324F-816B-AEEA-FCA1-A2885142B73F}" dt="2024-04-28T10:29:39.492" v="135" actId="20577"/>
          <ac:spMkLst>
            <pc:docMk/>
            <pc:sldMk cId="2300356383" sldId="535"/>
            <ac:spMk id="6" creationId="{63ACDFCC-7091-FDBB-C118-81B0082A31B8}"/>
          </ac:spMkLst>
        </pc:spChg>
        <pc:picChg chg="del">
          <ac:chgData name="A Freel" userId="S::afreel@ohacademy.co.uk::f6dead3d-cc44-4b49-aee1-60fe86f08dbd" providerId="AD" clId="Web-{D2C8324F-816B-AEEA-FCA1-A2885142B73F}" dt="2024-04-28T10:09:54.002" v="92"/>
          <ac:picMkLst>
            <pc:docMk/>
            <pc:sldMk cId="2300356383" sldId="535"/>
            <ac:picMk id="2" creationId="{228A7E10-6C2A-6289-3069-1B4C7BA3A686}"/>
          </ac:picMkLst>
        </pc:picChg>
        <pc:picChg chg="add mod">
          <ac:chgData name="A Freel" userId="S::afreel@ohacademy.co.uk::f6dead3d-cc44-4b49-aee1-60fe86f08dbd" providerId="AD" clId="Web-{D2C8324F-816B-AEEA-FCA1-A2885142B73F}" dt="2024-04-28T10:10:08.972" v="94" actId="1076"/>
          <ac:picMkLst>
            <pc:docMk/>
            <pc:sldMk cId="2300356383" sldId="535"/>
            <ac:picMk id="3" creationId="{0C14A3EF-FE21-A42C-4378-466E2E870502}"/>
          </ac:picMkLst>
        </pc:picChg>
      </pc:sldChg>
    </pc:docChg>
  </pc:docChgLst>
  <pc:docChgLst>
    <pc:chgData name="N Karasava" userId="S::nkarasava@ohacademy.co.uk::12f65518-b181-4aab-80be-597559a4f458" providerId="AD" clId="Web-{DF60E3CA-1464-47B2-ACC6-6F067F5B090A}"/>
    <pc:docChg chg="addSld modSld">
      <pc:chgData name="N Karasava" userId="S::nkarasava@ohacademy.co.uk::12f65518-b181-4aab-80be-597559a4f458" providerId="AD" clId="Web-{DF60E3CA-1464-47B2-ACC6-6F067F5B090A}" dt="2024-03-08T15:24:37.198" v="44" actId="1076"/>
      <pc:docMkLst>
        <pc:docMk/>
      </pc:docMkLst>
      <pc:sldChg chg="modSp add">
        <pc:chgData name="N Karasava" userId="S::nkarasava@ohacademy.co.uk::12f65518-b181-4aab-80be-597559a4f458" providerId="AD" clId="Web-{DF60E3CA-1464-47B2-ACC6-6F067F5B090A}" dt="2024-03-08T15:19:08.980" v="9" actId="1076"/>
        <pc:sldMkLst>
          <pc:docMk/>
          <pc:sldMk cId="3074589030" sldId="262"/>
        </pc:sldMkLst>
        <pc:spChg chg="mod">
          <ac:chgData name="N Karasava" userId="S::nkarasava@ohacademy.co.uk::12f65518-b181-4aab-80be-597559a4f458" providerId="AD" clId="Web-{DF60E3CA-1464-47B2-ACC6-6F067F5B090A}" dt="2024-03-08T15:19:08.980" v="9" actId="1076"/>
          <ac:spMkLst>
            <pc:docMk/>
            <pc:sldMk cId="3074589030" sldId="262"/>
            <ac:spMk id="12" creationId="{E38ABAF9-4BFC-40AD-A2C8-04C305F61DBC}"/>
          </ac:spMkLst>
        </pc:spChg>
      </pc:sldChg>
      <pc:sldChg chg="add">
        <pc:chgData name="N Karasava" userId="S::nkarasava@ohacademy.co.uk::12f65518-b181-4aab-80be-597559a4f458" providerId="AD" clId="Web-{DF60E3CA-1464-47B2-ACC6-6F067F5B090A}" dt="2024-03-08T15:16:36.458" v="5"/>
        <pc:sldMkLst>
          <pc:docMk/>
          <pc:sldMk cId="3244745863" sldId="265"/>
        </pc:sldMkLst>
      </pc:sldChg>
      <pc:sldChg chg="add">
        <pc:chgData name="N Karasava" userId="S::nkarasava@ohacademy.co.uk::12f65518-b181-4aab-80be-597559a4f458" providerId="AD" clId="Web-{DF60E3CA-1464-47B2-ACC6-6F067F5B090A}" dt="2024-03-08T15:16:36.552" v="6"/>
        <pc:sldMkLst>
          <pc:docMk/>
          <pc:sldMk cId="3401011448" sldId="266"/>
        </pc:sldMkLst>
      </pc:sldChg>
      <pc:sldChg chg="add">
        <pc:chgData name="N Karasava" userId="S::nkarasava@ohacademy.co.uk::12f65518-b181-4aab-80be-597559a4f458" providerId="AD" clId="Web-{DF60E3CA-1464-47B2-ACC6-6F067F5B090A}" dt="2024-03-08T15:16:36.645" v="7"/>
        <pc:sldMkLst>
          <pc:docMk/>
          <pc:sldMk cId="2552513224" sldId="267"/>
        </pc:sldMkLst>
      </pc:sldChg>
      <pc:sldChg chg="addSp modSp add">
        <pc:chgData name="N Karasava" userId="S::nkarasava@ohacademy.co.uk::12f65518-b181-4aab-80be-597559a4f458" providerId="AD" clId="Web-{DF60E3CA-1464-47B2-ACC6-6F067F5B090A}" dt="2024-03-08T15:24:37.198" v="44" actId="1076"/>
        <pc:sldMkLst>
          <pc:docMk/>
          <pc:sldMk cId="3692397607" sldId="268"/>
        </pc:sldMkLst>
        <pc:spChg chg="mod">
          <ac:chgData name="N Karasava" userId="S::nkarasava@ohacademy.co.uk::12f65518-b181-4aab-80be-597559a4f458" providerId="AD" clId="Web-{DF60E3CA-1464-47B2-ACC6-6F067F5B090A}" dt="2024-03-08T15:23:27.070" v="13" actId="20577"/>
          <ac:spMkLst>
            <pc:docMk/>
            <pc:sldMk cId="3692397607" sldId="268"/>
            <ac:spMk id="3" creationId="{C86D7B01-2202-7797-1936-891BB3E88AFA}"/>
          </ac:spMkLst>
        </pc:spChg>
        <pc:spChg chg="add mod">
          <ac:chgData name="N Karasava" userId="S::nkarasava@ohacademy.co.uk::12f65518-b181-4aab-80be-597559a4f458" providerId="AD" clId="Web-{DF60E3CA-1464-47B2-ACC6-6F067F5B090A}" dt="2024-03-08T15:24:24.229" v="39" actId="1076"/>
          <ac:spMkLst>
            <pc:docMk/>
            <pc:sldMk cId="3692397607" sldId="268"/>
            <ac:spMk id="6" creationId="{A7D69633-5039-7835-3699-5D3B4E31ECBF}"/>
          </ac:spMkLst>
        </pc:spChg>
        <pc:spChg chg="add mod">
          <ac:chgData name="N Karasava" userId="S::nkarasava@ohacademy.co.uk::12f65518-b181-4aab-80be-597559a4f458" providerId="AD" clId="Web-{DF60E3CA-1464-47B2-ACC6-6F067F5B090A}" dt="2024-03-08T15:24:37.198" v="44" actId="1076"/>
          <ac:spMkLst>
            <pc:docMk/>
            <pc:sldMk cId="3692397607" sldId="268"/>
            <ac:spMk id="7" creationId="{6E1950BE-298D-2480-23CA-3154D44CBE07}"/>
          </ac:spMkLst>
        </pc:spChg>
        <pc:picChg chg="mod">
          <ac:chgData name="N Karasava" userId="S::nkarasava@ohacademy.co.uk::12f65518-b181-4aab-80be-597559a4f458" providerId="AD" clId="Web-{DF60E3CA-1464-47B2-ACC6-6F067F5B090A}" dt="2024-03-08T15:23:36.289" v="18" actId="1076"/>
          <ac:picMkLst>
            <pc:docMk/>
            <pc:sldMk cId="3692397607" sldId="268"/>
            <ac:picMk id="2" creationId="{F014AFFF-B0A5-7163-2B35-9AEBE22B23CB}"/>
          </ac:picMkLst>
        </pc:picChg>
        <pc:picChg chg="add mod">
          <ac:chgData name="N Karasava" userId="S::nkarasava@ohacademy.co.uk::12f65518-b181-4aab-80be-597559a4f458" providerId="AD" clId="Web-{DF60E3CA-1464-47B2-ACC6-6F067F5B090A}" dt="2024-03-08T15:23:34.117" v="17" actId="1076"/>
          <ac:picMkLst>
            <pc:docMk/>
            <pc:sldMk cId="3692397607" sldId="268"/>
            <ac:picMk id="4" creationId="{07E3391D-24FA-E082-B0A4-2C53091F02EF}"/>
          </ac:picMkLst>
        </pc:picChg>
      </pc:sldChg>
      <pc:sldChg chg="add">
        <pc:chgData name="N Karasava" userId="S::nkarasava@ohacademy.co.uk::12f65518-b181-4aab-80be-597559a4f458" providerId="AD" clId="Web-{DF60E3CA-1464-47B2-ACC6-6F067F5B090A}" dt="2024-03-08T15:16:35.551" v="0"/>
        <pc:sldMkLst>
          <pc:docMk/>
          <pc:sldMk cId="1896749982" sldId="269"/>
        </pc:sldMkLst>
      </pc:sldChg>
      <pc:sldChg chg="add">
        <pc:chgData name="N Karasava" userId="S::nkarasava@ohacademy.co.uk::12f65518-b181-4aab-80be-597559a4f458" providerId="AD" clId="Web-{DF60E3CA-1464-47B2-ACC6-6F067F5B090A}" dt="2024-03-08T15:16:36.051" v="3"/>
        <pc:sldMkLst>
          <pc:docMk/>
          <pc:sldMk cId="3907192664" sldId="286"/>
        </pc:sldMkLst>
      </pc:sldChg>
      <pc:sldChg chg="add">
        <pc:chgData name="N Karasava" userId="S::nkarasava@ohacademy.co.uk::12f65518-b181-4aab-80be-597559a4f458" providerId="AD" clId="Web-{DF60E3CA-1464-47B2-ACC6-6F067F5B090A}" dt="2024-03-08T15:16:36.348" v="4"/>
        <pc:sldMkLst>
          <pc:docMk/>
          <pc:sldMk cId="1988222502" sldId="287"/>
        </pc:sldMkLst>
      </pc:sldChg>
      <pc:sldMasterChg chg="addSldLayout">
        <pc:chgData name="N Karasava" userId="S::nkarasava@ohacademy.co.uk::12f65518-b181-4aab-80be-597559a4f458" providerId="AD" clId="Web-{DF60E3CA-1464-47B2-ACC6-6F067F5B090A}" dt="2024-03-08T15:16:36.645" v="7"/>
        <pc:sldMasterMkLst>
          <pc:docMk/>
          <pc:sldMasterMk cId="2460954070" sldId="2147483695"/>
        </pc:sldMasterMkLst>
        <pc:sldLayoutChg chg="add">
          <pc:chgData name="N Karasava" userId="S::nkarasava@ohacademy.co.uk::12f65518-b181-4aab-80be-597559a4f458" providerId="AD" clId="Web-{DF60E3CA-1464-47B2-ACC6-6F067F5B090A}" dt="2024-03-08T15:16:35.551" v="0"/>
          <pc:sldLayoutMkLst>
            <pc:docMk/>
            <pc:sldMasterMk cId="2460954070" sldId="2147483695"/>
            <pc:sldLayoutMk cId="1621438970" sldId="2147483867"/>
          </pc:sldLayoutMkLst>
        </pc:sldLayoutChg>
        <pc:sldLayoutChg chg="add">
          <pc:chgData name="N Karasava" userId="S::nkarasava@ohacademy.co.uk::12f65518-b181-4aab-80be-597559a4f458" providerId="AD" clId="Web-{DF60E3CA-1464-47B2-ACC6-6F067F5B090A}" dt="2024-03-08T15:16:36.051" v="3"/>
          <pc:sldLayoutMkLst>
            <pc:docMk/>
            <pc:sldMasterMk cId="2460954070" sldId="2147483695"/>
            <pc:sldLayoutMk cId="1063091728" sldId="2147483868"/>
          </pc:sldLayoutMkLst>
        </pc:sldLayoutChg>
        <pc:sldLayoutChg chg="add">
          <pc:chgData name="N Karasava" userId="S::nkarasava@ohacademy.co.uk::12f65518-b181-4aab-80be-597559a4f458" providerId="AD" clId="Web-{DF60E3CA-1464-47B2-ACC6-6F067F5B090A}" dt="2024-03-08T15:16:36.348" v="4"/>
          <pc:sldLayoutMkLst>
            <pc:docMk/>
            <pc:sldMasterMk cId="2460954070" sldId="2147483695"/>
            <pc:sldLayoutMk cId="3358601779" sldId="2147483869"/>
          </pc:sldLayoutMkLst>
        </pc:sldLayoutChg>
        <pc:sldLayoutChg chg="add">
          <pc:chgData name="N Karasava" userId="S::nkarasava@ohacademy.co.uk::12f65518-b181-4aab-80be-597559a4f458" providerId="AD" clId="Web-{DF60E3CA-1464-47B2-ACC6-6F067F5B090A}" dt="2024-03-08T15:16:36.458" v="5"/>
          <pc:sldLayoutMkLst>
            <pc:docMk/>
            <pc:sldMasterMk cId="2460954070" sldId="2147483695"/>
            <pc:sldLayoutMk cId="1545930359" sldId="2147483870"/>
          </pc:sldLayoutMkLst>
        </pc:sldLayoutChg>
        <pc:sldLayoutChg chg="add">
          <pc:chgData name="N Karasava" userId="S::nkarasava@ohacademy.co.uk::12f65518-b181-4aab-80be-597559a4f458" providerId="AD" clId="Web-{DF60E3CA-1464-47B2-ACC6-6F067F5B090A}" dt="2024-03-08T15:16:36.552" v="6"/>
          <pc:sldLayoutMkLst>
            <pc:docMk/>
            <pc:sldMasterMk cId="2460954070" sldId="2147483695"/>
            <pc:sldLayoutMk cId="2228076019" sldId="2147483871"/>
          </pc:sldLayoutMkLst>
        </pc:sldLayoutChg>
        <pc:sldLayoutChg chg="add">
          <pc:chgData name="N Karasava" userId="S::nkarasava@ohacademy.co.uk::12f65518-b181-4aab-80be-597559a4f458" providerId="AD" clId="Web-{DF60E3CA-1464-47B2-ACC6-6F067F5B090A}" dt="2024-03-08T15:16:36.645" v="7"/>
          <pc:sldLayoutMkLst>
            <pc:docMk/>
            <pc:sldMasterMk cId="2460954070" sldId="2147483695"/>
            <pc:sldLayoutMk cId="2944008921" sldId="2147483872"/>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1T13:35:33.232"/>
    </inkml:context>
    <inkml:brush xml:id="br0">
      <inkml:brushProperty name="width" value="0.1" units="cm"/>
      <inkml:brushProperty name="height" value="0.1" units="cm"/>
    </inkml:brush>
  </inkml:definitions>
  <inkml:trace contextRef="#ctx0" brushRef="#br0">11398 11980 16383 0 0,'10'0'0'0'0,"7"-5"0"0"0,15-11 0 0 0,7-7 0 0 0,-4 1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1T13:35:33.233"/>
    </inkml:context>
    <inkml:brush xml:id="br0">
      <inkml:brushProperty name="width" value="0.1" units="cm"/>
      <inkml:brushProperty name="height" value="0.1" units="cm"/>
    </inkml:brush>
  </inkml:definitions>
  <inkml:trace contextRef="#ctx0" brushRef="#br0">12372 11305 16383 0 0,'5'-5'0'0'0,"5"-6"0"0"0,7-6 0 0 0,-4 5 0 0 0,-1-1 0 0 0,-1-2 0 0 0,1-4 0 0 0,-1-2 0 0 0,3-4 0 0 0,-2-1 0 0 0,2-2 0 0 0,-1 1 0 0 0,2 3 0 0 0,-2 7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1T13:35:33.234"/>
    </inkml:context>
    <inkml:brush xml:id="br0">
      <inkml:brushProperty name="width" value="0.1" units="cm"/>
      <inkml:brushProperty name="height" value="0.1" units="cm"/>
    </inkml:brush>
  </inkml:definitions>
  <inkml:trace contextRef="#ctx0" brushRef="#br0">11970 11097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1T13:35:33.235"/>
    </inkml:context>
    <inkml:brush xml:id="br0">
      <inkml:brushProperty name="width" value="0.1" units="cm"/>
      <inkml:brushProperty name="height" value="0.1" units="cm"/>
    </inkml:brush>
  </inkml:definitions>
  <inkml:trace contextRef="#ctx0" brushRef="#br0">12055 11435 16383 0 0,'0'5'0'0'0,"-5"6"0"0"0,-6 6 0 0 0,-10 0 0 0 0,-2 1 0 0 0,3-6 0 0 0,9-5 0 0 0,7-10 0 0 0,-5 2 0 0 0,-6 5 0 0 0,-5 2 0 0 0,-4 0 0 0 0,7-1 0 0 0,11-2 0 0 0,7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1T13:35:33.592"/>
    </inkml:context>
    <inkml:brush xml:id="br0">
      <inkml:brushProperty name="width" value="0.1" units="cm"/>
      <inkml:brushProperty name="height" value="0.1" units="cm"/>
    </inkml:brush>
  </inkml:definitions>
  <inkml:trace contextRef="#ctx0" brushRef="#br0">14650 5224 16383 0 0,'4'-9'0'0'0,"7"-4"0"0"0,6-3 0 0 0,0 5 0 0 0,-7 9 0 0 0,-11 10 0 0 0,-5 8 0 0 0,-1 6 0 0 0,-13 8 0 0 0,-13 9 0 0 0,-11 12 0 0 0,-11 20 0 0 0,-1 13 0 0 0,-5 10 0 0 0,3 3 0 0 0,7 0 0 0 0,12-8 0 0 0,8-15 0 0 0,9-19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1T13:35:33.593"/>
    </inkml:context>
    <inkml:brush xml:id="br0">
      <inkml:brushProperty name="width" value="0.1" units="cm"/>
      <inkml:brushProperty name="height" value="0.1" units="cm"/>
    </inkml:brush>
  </inkml:definitions>
  <inkml:trace contextRef="#ctx0" brushRef="#br0">13911 5741 16383 0 0,'9'0'0'0'0,"13"0"0"0"0,7 0 0 0 0,8 5 0 0 0,2 1 0 0 0,9 0 0 0 0,6-1 0 0 0,2 3 0 0 0,2 5 0 0 0,0 5 0 0 0,-1 4 0 0 0,-10 3 0 0 0,-3 7 0 0 0,0 16 0 0 0,2 19 0 0 0,-3 12 0 0 0,-3 11 0 0 0,-9 5 0 0 0,-14 9 0 0 0,-10 1 0 0 0,-16 1 0 0 0,-10-7 0 0 0,-17-12 0 0 0,-16-11 0 0 0,-18-10 0 0 0,-15-10 0 0 0,-13-11 0 0 0,-3-13 0 0 0,-8-12 0 0 0,1-9 0 0 0,0-16 0 0 0,4-11 0 0 0,5-23 0 0 0,12-13 0 0 0,9-17 0 0 0,15-10 0 0 0,17-16 0 0 0,17-10 0 0 0,18-6 0 0 0,16 2 0 0 0,20 6 0 0 0,16 10 0 0 0,19 17 0 0 0,14 17 0 0 0,13 18 0 0 0,-4 16 0 0 0,-15 12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AEA5B9-25DE-4D9E-898B-5A5C685A59BF}" type="datetimeFigureOut">
              <a:t>4/28/2024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E3724-03D6-4654-96AF-3860C7656947}" type="slidenum">
              <a:t>‹#›</a:t>
            </a:fld>
            <a:endParaRPr lang="en-GB"/>
          </a:p>
        </p:txBody>
      </p:sp>
    </p:spTree>
    <p:extLst>
      <p:ext uri="{BB962C8B-B14F-4D97-AF65-F5344CB8AC3E}">
        <p14:creationId xmlns:p14="http://schemas.microsoft.com/office/powerpoint/2010/main" val="746941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a:t>
            </a:fld>
            <a:endParaRPr lang="en-GB"/>
          </a:p>
        </p:txBody>
      </p:sp>
    </p:spTree>
    <p:extLst>
      <p:ext uri="{BB962C8B-B14F-4D97-AF65-F5344CB8AC3E}">
        <p14:creationId xmlns:p14="http://schemas.microsoft.com/office/powerpoint/2010/main" val="3972422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 </a:t>
            </a:r>
            <a:r>
              <a:rPr lang="en-GB" sz="1200" b="1" i="1">
                <a:solidFill>
                  <a:srgbClr val="000000"/>
                </a:solidFill>
                <a:effectLst/>
                <a:latin typeface="Arial" panose="020B0604020202020204" pitchFamily="34" charset="0"/>
              </a:rPr>
              <a:t>Subtracting ones from a 2-digit number with regrouping</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Return to the equation 32 – 5 = __ from the New Learning. Explain that we could also represent this using Dienes on a part-whole model. Model this using a visualiser or large magnetic Dienes.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do I make 32 using Dienes? Where should I place it on the part-whole model? Why?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32 has three tens and two ones. In this equation, 32 is the whole. When we subtract, we start with the whole and subtract a part. </a:t>
            </a:r>
          </a:p>
          <a:p>
            <a:pPr algn="l" rtl="0" fontAlgn="base"/>
            <a:r>
              <a:rPr lang="en-GB" sz="1200" b="0" i="0">
                <a:solidFill>
                  <a:srgbClr val="000000"/>
                </a:solidFill>
                <a:effectLst/>
                <a:latin typeface="Arial" panose="020B0604020202020204" pitchFamily="34" charset="0"/>
              </a:rPr>
              <a:t>Model beginning to subtract five but being unable as there are only two ones.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There are only two ones in 32, but we need to subtract five ones. What could we do? </a:t>
            </a:r>
          </a:p>
          <a:p>
            <a:pPr algn="l" rtl="0" fontAlgn="base"/>
            <a:r>
              <a:rPr lang="en-GB" sz="1200" b="0" i="0">
                <a:solidFill>
                  <a:srgbClr val="000000"/>
                </a:solidFill>
                <a:effectLst/>
                <a:latin typeface="Arial" panose="020B0604020202020204" pitchFamily="34" charset="0"/>
              </a:rPr>
              <a:t>Give pupils a chance to think, discuss and share their ideas. Then explain: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We can regroup one ten for ten ones because they have an equal value. Now we have two tens and 12 ones. 12 ones subtract five ones is seven ones. Two tens and seven ones is 27. The missing part is 27. </a:t>
            </a:r>
          </a:p>
          <a:p>
            <a:pPr algn="l" rtl="0" fontAlgn="base"/>
            <a:r>
              <a:rPr lang="en-GB" sz="1200" b="0" i="0">
                <a:solidFill>
                  <a:srgbClr val="000000"/>
                </a:solidFill>
                <a:effectLst/>
                <a:latin typeface="Arial" panose="020B0604020202020204" pitchFamily="34" charset="0"/>
              </a:rPr>
              <a:t>Model this on the part-whole model to create one part of five and the remaining part of 27.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18</a:t>
            </a:fld>
            <a:endParaRPr lang="en-GB"/>
          </a:p>
        </p:txBody>
      </p:sp>
    </p:spTree>
    <p:extLst>
      <p:ext uri="{BB962C8B-B14F-4D97-AF65-F5344CB8AC3E}">
        <p14:creationId xmlns:p14="http://schemas.microsoft.com/office/powerpoint/2010/main" val="374434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Subtracting a 2-digit number and ones with regrouping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Dienes. They calculate how much money each pupil has left, representing each calculation with Dienes on the part-whole model. They practise regrouping one ten for ten ones, describing this to a partner.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continue to use a bead string and the ‘Make ten’ strategy.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Provide pupils with a pictorial representation of the Dienes to match to each problem. They then copy this with concrete Dienes to find the solution.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19</a:t>
            </a:fld>
            <a:endParaRPr lang="en-GB"/>
          </a:p>
        </p:txBody>
      </p:sp>
    </p:spTree>
    <p:extLst>
      <p:ext uri="{BB962C8B-B14F-4D97-AF65-F5344CB8AC3E}">
        <p14:creationId xmlns:p14="http://schemas.microsoft.com/office/powerpoint/2010/main" val="1145621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Subtracting a 2-digit number and ones with regrouping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Dienes. They calculate how much money each pupil has left, representing each calculation with Dienes on the part-whole model. They practise regrouping one ten for ten ones, describing this to a partner.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continue to use a bead string and the ‘Make ten’ strategy.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Provide pupils with a pictorial representation of the Dienes to match to each problem. They then copy this with concrete Dienes to find the solution.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20</a:t>
            </a:fld>
            <a:endParaRPr lang="en-GB"/>
          </a:p>
        </p:txBody>
      </p:sp>
    </p:spTree>
    <p:extLst>
      <p:ext uri="{BB962C8B-B14F-4D97-AF65-F5344CB8AC3E}">
        <p14:creationId xmlns:p14="http://schemas.microsoft.com/office/powerpoint/2010/main" val="3492862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Subtracting a 2-digit number and ones with regrouping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Dienes. They calculate how much money each pupil has left, representing each calculation with Dienes on the part-whole model. They practise regrouping one ten for ten ones, describing this to a partner.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continue to use a bead string and the ‘Make ten’ strategy.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Provide pupils with a pictorial representation of the Dienes to match to each problem. They then copy this with concrete Dienes to find the solution.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21</a:t>
            </a:fld>
            <a:endParaRPr lang="en-GB"/>
          </a:p>
        </p:txBody>
      </p:sp>
    </p:spTree>
    <p:extLst>
      <p:ext uri="{BB962C8B-B14F-4D97-AF65-F5344CB8AC3E}">
        <p14:creationId xmlns:p14="http://schemas.microsoft.com/office/powerpoint/2010/main" val="1955697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Subtracting a 2-digit number and ones with regrouping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Dienes. They calculate how much money each pupil has left, representing each calculation with Dienes on the part-whole model. They practise regrouping one ten for ten ones, describing this to a partner.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continue to use a bead string and the ‘Make ten’ strategy.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Provide pupils with a pictorial representation of the Dienes to match to each problem. They then copy this with concrete Dienes to find the solution.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22</a:t>
            </a:fld>
            <a:endParaRPr lang="en-GB"/>
          </a:p>
        </p:txBody>
      </p:sp>
    </p:spTree>
    <p:extLst>
      <p:ext uri="{BB962C8B-B14F-4D97-AF65-F5344CB8AC3E}">
        <p14:creationId xmlns:p14="http://schemas.microsoft.com/office/powerpoint/2010/main" val="2160377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 </a:t>
            </a:r>
            <a:r>
              <a:rPr lang="en-GB" sz="1200" b="1" i="1">
                <a:solidFill>
                  <a:srgbClr val="000000"/>
                </a:solidFill>
                <a:effectLst/>
                <a:latin typeface="Arial" panose="020B0604020202020204" pitchFamily="34" charset="0"/>
              </a:rPr>
              <a:t>Relating addition to subtraction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Return to the equation from the New Learning and Develop Learning: 32 – 5 = 27.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can I represent this equation on the part-whole model?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is the whole? What is a part?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other equations could you write using these three numbers?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Can you show me on a bead string that you are correct?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23</a:t>
            </a:fld>
            <a:endParaRPr lang="en-GB"/>
          </a:p>
        </p:txBody>
      </p:sp>
    </p:spTree>
    <p:extLst>
      <p:ext uri="{BB962C8B-B14F-4D97-AF65-F5344CB8AC3E}">
        <p14:creationId xmlns:p14="http://schemas.microsoft.com/office/powerpoint/2010/main" val="4175330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cabb001b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cabb001b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a:t>
            </a:fld>
            <a:endParaRPr lang="en-GB"/>
          </a:p>
        </p:txBody>
      </p:sp>
    </p:spTree>
    <p:extLst>
      <p:ext uri="{BB962C8B-B14F-4D97-AF65-F5344CB8AC3E}">
        <p14:creationId xmlns:p14="http://schemas.microsoft.com/office/powerpoint/2010/main" val="357809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5</a:t>
            </a:fld>
            <a:endParaRPr lang="en-GB"/>
          </a:p>
        </p:txBody>
      </p:sp>
    </p:spTree>
    <p:extLst>
      <p:ext uri="{BB962C8B-B14F-4D97-AF65-F5344CB8AC3E}">
        <p14:creationId xmlns:p14="http://schemas.microsoft.com/office/powerpoint/2010/main" val="3578096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6</a:t>
            </a:fld>
            <a:endParaRPr lang="en-GB"/>
          </a:p>
        </p:txBody>
      </p:sp>
    </p:spTree>
    <p:extLst>
      <p:ext uri="{BB962C8B-B14F-4D97-AF65-F5344CB8AC3E}">
        <p14:creationId xmlns:p14="http://schemas.microsoft.com/office/powerpoint/2010/main" val="2239175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 </a:t>
            </a:r>
            <a:r>
              <a:rPr lang="en-GB" sz="1200" b="1" i="1">
                <a:solidFill>
                  <a:srgbClr val="000000"/>
                </a:solidFill>
                <a:effectLst/>
                <a:latin typeface="Arial" panose="020B0604020202020204" pitchFamily="34" charset="0"/>
              </a:rPr>
              <a:t>‘Make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ten-frames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subtraction equations can you make that have 14 as the whole?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will be left on the ten-frame when you have subtracted? </a:t>
            </a:r>
          </a:p>
          <a:p>
            <a:pPr algn="l" rtl="0" fontAlgn="base"/>
            <a:r>
              <a:rPr lang="en-GB" sz="1200" b="0" i="0">
                <a:solidFill>
                  <a:srgbClr val="000000"/>
                </a:solidFill>
                <a:effectLst/>
                <a:latin typeface="Arial" panose="020B0604020202020204" pitchFamily="34" charset="0"/>
              </a:rPr>
              <a:t>Give pupils a chance to explore and then take feedback.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12</a:t>
            </a:fld>
            <a:endParaRPr lang="en-GB"/>
          </a:p>
        </p:txBody>
      </p:sp>
    </p:spTree>
    <p:extLst>
      <p:ext uri="{BB962C8B-B14F-4D97-AF65-F5344CB8AC3E}">
        <p14:creationId xmlns:p14="http://schemas.microsoft.com/office/powerpoint/2010/main" val="19952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Subtracting ones from a 2-digit number using ‘Make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expressions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of these expressions have a value less than ten? How do you know? </a:t>
            </a:r>
          </a:p>
          <a:p>
            <a:pPr algn="l" rtl="0" fontAlgn="base"/>
            <a:r>
              <a:rPr lang="en-GB" sz="1200" b="0" i="0">
                <a:solidFill>
                  <a:srgbClr val="000000"/>
                </a:solidFill>
                <a:effectLst/>
                <a:latin typeface="Arial" panose="020B0604020202020204" pitchFamily="34" charset="0"/>
              </a:rPr>
              <a:t>Recap the ‘Make ten’ strategy for subtraction, modelling on a bead string.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 the next slide, ask pupils to consider how to solve the equation 32 – 5. They might suggest counting back five from 32. You could model this on a bead string, subtracting one bead at a time until you have subtracted five.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Could we use the ‘Make ten’ strategy to subtract five from 32? Explain. </a:t>
            </a:r>
          </a:p>
          <a:p>
            <a:pPr algn="l" rtl="0" fontAlgn="base"/>
            <a:r>
              <a:rPr lang="en-GB" sz="1200" b="0" i="0">
                <a:solidFill>
                  <a:srgbClr val="000000"/>
                </a:solidFill>
                <a:effectLst/>
                <a:latin typeface="Arial" panose="020B0604020202020204" pitchFamily="34" charset="0"/>
              </a:rPr>
              <a:t>Model using the ‘Make ten’ strategy, partitioning the five into two and three. Demonstrate this on a bead string, with pupils moving the beads on their own bead strings as you discuss the strategy. Use the next slide to show this on a number line. An explanation will be similar to the following: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It is easy to subtract two from 32 first. Then we must take another three from 30, as we want to subtract five altogether. 32 subtract two is 30 and 30 subtract three is 27.  </a:t>
            </a:r>
          </a:p>
          <a:p>
            <a:pPr algn="l" rtl="0" fontAlgn="base"/>
            <a:r>
              <a:rPr lang="en-GB" sz="1200" b="0" i="0">
                <a:solidFill>
                  <a:srgbClr val="000000"/>
                </a:solidFill>
                <a:effectLst/>
                <a:latin typeface="Arial" panose="020B0604020202020204" pitchFamily="34" charset="0"/>
              </a:rPr>
              <a:t>Repeat with further examples, e.g. 43 – 6, 61 – 4.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14</a:t>
            </a:fld>
            <a:endParaRPr lang="en-GB"/>
          </a:p>
        </p:txBody>
      </p:sp>
    </p:spTree>
    <p:extLst>
      <p:ext uri="{BB962C8B-B14F-4D97-AF65-F5344CB8AC3E}">
        <p14:creationId xmlns:p14="http://schemas.microsoft.com/office/powerpoint/2010/main" val="277473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Subtracting ones from a 2-digit number using ‘Make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expressions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of these expressions have a value less than ten? How do you know? </a:t>
            </a:r>
          </a:p>
          <a:p>
            <a:pPr algn="l" rtl="0" fontAlgn="base"/>
            <a:r>
              <a:rPr lang="en-GB" sz="1200" b="0" i="0">
                <a:solidFill>
                  <a:srgbClr val="000000"/>
                </a:solidFill>
                <a:effectLst/>
                <a:latin typeface="Arial" panose="020B0604020202020204" pitchFamily="34" charset="0"/>
              </a:rPr>
              <a:t>Recap the ‘Make ten’ strategy for subtraction, modelling on a bead string.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 the next slide, ask pupils to consider how to solve the equation 32 – 5. They might suggest counting back five from 32. You could model this on a bead string, subtracting one bead at a time until you have subtracted five.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Could we use the ‘Make ten’ strategy to subtract five from 32? Explain. </a:t>
            </a:r>
          </a:p>
          <a:p>
            <a:pPr algn="l" rtl="0" fontAlgn="base"/>
            <a:r>
              <a:rPr lang="en-GB" sz="1200" b="0" i="0">
                <a:solidFill>
                  <a:srgbClr val="000000"/>
                </a:solidFill>
                <a:effectLst/>
                <a:latin typeface="Arial" panose="020B0604020202020204" pitchFamily="34" charset="0"/>
              </a:rPr>
              <a:t>Model using the ‘Make ten’ strategy, partitioning the five into two and three. Demonstrate this on a bead string, with pupils moving the beads on their own bead strings as you discuss the strategy. Use the next slide to show this on a number line. An explanation will be similar to the following: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It is easy to subtract two from 32 first. Then we must take another three from 30, as we want to subtract five altogether. 32 subtract two is 30 and 30 subtract three is 27.  </a:t>
            </a:r>
          </a:p>
          <a:p>
            <a:pPr algn="l" rtl="0" fontAlgn="base"/>
            <a:r>
              <a:rPr lang="en-GB" sz="1200" b="0" i="0">
                <a:solidFill>
                  <a:srgbClr val="000000"/>
                </a:solidFill>
                <a:effectLst/>
                <a:latin typeface="Arial" panose="020B0604020202020204" pitchFamily="34" charset="0"/>
              </a:rPr>
              <a:t>Repeat with further examples, e.g. 43 – 6, 61 – 4.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15</a:t>
            </a:fld>
            <a:endParaRPr lang="en-GB"/>
          </a:p>
        </p:txBody>
      </p:sp>
    </p:spTree>
    <p:extLst>
      <p:ext uri="{BB962C8B-B14F-4D97-AF65-F5344CB8AC3E}">
        <p14:creationId xmlns:p14="http://schemas.microsoft.com/office/powerpoint/2010/main" val="1813610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Subtracting ones from a 2-digit number using ‘Make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expressions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of these expressions have a value less than ten? How do you know? </a:t>
            </a:r>
          </a:p>
          <a:p>
            <a:pPr algn="l" rtl="0" fontAlgn="base"/>
            <a:r>
              <a:rPr lang="en-GB" sz="1200" b="0" i="0">
                <a:solidFill>
                  <a:srgbClr val="000000"/>
                </a:solidFill>
                <a:effectLst/>
                <a:latin typeface="Arial" panose="020B0604020202020204" pitchFamily="34" charset="0"/>
              </a:rPr>
              <a:t>Recap the ‘Make ten’ strategy for subtraction, modelling on a bead string.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 the next slide, ask pupils to consider how to solve the equation 32 – 5. They might suggest counting back five from 32. You could model this on a bead string, subtracting one bead at a time until you have subtracted five.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Could we use the ‘Make ten’ strategy to subtract five from 32? Explain. </a:t>
            </a:r>
          </a:p>
          <a:p>
            <a:pPr algn="l" rtl="0" fontAlgn="base"/>
            <a:r>
              <a:rPr lang="en-GB" sz="1200" b="0" i="0">
                <a:solidFill>
                  <a:srgbClr val="000000"/>
                </a:solidFill>
                <a:effectLst/>
                <a:latin typeface="Arial" panose="020B0604020202020204" pitchFamily="34" charset="0"/>
              </a:rPr>
              <a:t>Model using the ‘Make ten’ strategy, partitioning the five into two and three. Demonstrate this on a bead string, with pupils moving the beads on their own bead strings as you discuss the strategy. Use the next slide to show this on a number line. An explanation will be similar to the following: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It is easy to subtract two from 32 first. Then we must take another three from 30, as we want to subtract five altogether. 32 subtract two is 30 and 30 subtract three is 27.  </a:t>
            </a:r>
          </a:p>
          <a:p>
            <a:pPr algn="l" rtl="0" fontAlgn="base"/>
            <a:r>
              <a:rPr lang="en-GB" sz="1200" b="0" i="0">
                <a:solidFill>
                  <a:srgbClr val="000000"/>
                </a:solidFill>
                <a:effectLst/>
                <a:latin typeface="Arial" panose="020B0604020202020204" pitchFamily="34" charset="0"/>
              </a:rPr>
              <a:t>Repeat with further examples, e.g. 43 – 6, 61 – 4.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16</a:t>
            </a:fld>
            <a:endParaRPr lang="en-GB"/>
          </a:p>
        </p:txBody>
      </p:sp>
    </p:spTree>
    <p:extLst>
      <p:ext uri="{BB962C8B-B14F-4D97-AF65-F5344CB8AC3E}">
        <p14:creationId xmlns:p14="http://schemas.microsoft.com/office/powerpoint/2010/main" val="3933235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Subtracting ones from a 2-digit number using ‘Make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and a bead string.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 A selects an expression from the sheet and makes the minuend on the bead string. Pupil B identifies how to partition the subtrahend (part to be subtracted) to ‘Make ten’. They tell Pupil A how to move the beads </a:t>
            </a:r>
            <a:r>
              <a:rPr lang="en-GB" sz="1200" b="0" i="1">
                <a:solidFill>
                  <a:srgbClr val="000000"/>
                </a:solidFill>
                <a:effectLst/>
                <a:latin typeface="Arial" panose="020B0604020202020204" pitchFamily="34" charset="0"/>
              </a:rPr>
              <a:t>in two groups</a:t>
            </a:r>
            <a:r>
              <a:rPr lang="en-GB" sz="1200" b="0" i="0">
                <a:solidFill>
                  <a:srgbClr val="000000"/>
                </a:solidFill>
                <a:effectLst/>
                <a:latin typeface="Arial" panose="020B0604020202020204" pitchFamily="34" charset="0"/>
              </a:rPr>
              <a:t>. Pupil A moves the beads and then states the whole equation. Pupils swap roles and repeat.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17</a:t>
            </a:fld>
            <a:endParaRPr lang="en-GB"/>
          </a:p>
        </p:txBody>
      </p:sp>
    </p:spTree>
    <p:extLst>
      <p:ext uri="{BB962C8B-B14F-4D97-AF65-F5344CB8AC3E}">
        <p14:creationId xmlns:p14="http://schemas.microsoft.com/office/powerpoint/2010/main" val="814324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 Id="rId6" Type="http://schemas.openxmlformats.org/officeDocument/2006/relationships/hyperlink" Target="https://forms.office.com/pages/responsepage.aspx?id=dBTLADSljUaCn2NuzjLCTHJLiI302r5AmDJRSl_MTiNUOU0yMDVCSldIMkg1TEZHNFI3VVkzSlpXWi4u" TargetMode="External"/><Relationship Id="rId5" Type="http://schemas.openxmlformats.org/officeDocument/2006/relationships/image" Target="../media/image7.png"/><Relationship Id="rId4"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836117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80653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902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2262583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2041461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6409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854609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53700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3934734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621438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091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022_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3358601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45930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2228076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cstate="hqprint">
            <a:alphaModFix/>
            <a:extLst>
              <a:ext uri="{28A0092B-C50C-407E-A947-70E740481C1C}">
                <a14:useLocalDpi xmlns:a14="http://schemas.microsoft.com/office/drawing/2010/main"/>
              </a:ext>
            </a:extLst>
          </a:blip>
          <a:srcRect/>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44008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4191782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358430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CECBB24-6106-4FBA-AF01-4B31E2A2DF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8429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0C63C277-AE87-4945-88ED-D1487818038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236733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9F08F32-0925-47A2-BDB2-D39AC5679B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166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346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4366565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2268729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111393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19" name="Google Shape;19;p3"/>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600" b="1"/>
            </a:lvl1pPr>
            <a:lvl2pPr lvl="1">
              <a:spcBef>
                <a:spcPts val="0"/>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38578221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702500" y="769033"/>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733">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 name="Google Shape;13;p2"/>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pic>
        <p:nvPicPr>
          <p:cNvPr id="14" name="Google Shape;14;p2"/>
          <p:cNvPicPr preferRelativeResize="0"/>
          <p:nvPr/>
        </p:nvPicPr>
        <p:blipFill>
          <a:blip r:embed="rId2">
            <a:alphaModFix/>
          </a:blip>
          <a:stretch>
            <a:fillRect/>
          </a:stretch>
        </p:blipFill>
        <p:spPr>
          <a:xfrm>
            <a:off x="9823568" y="5665533"/>
            <a:ext cx="1953897" cy="867467"/>
          </a:xfrm>
          <a:prstGeom prst="rect">
            <a:avLst/>
          </a:prstGeom>
          <a:noFill/>
          <a:ln>
            <a:noFill/>
          </a:ln>
        </p:spPr>
      </p:pic>
    </p:spTree>
    <p:extLst>
      <p:ext uri="{BB962C8B-B14F-4D97-AF65-F5344CB8AC3E}">
        <p14:creationId xmlns:p14="http://schemas.microsoft.com/office/powerpoint/2010/main" val="82659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92D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3219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14533" y="426133"/>
            <a:ext cx="11361600" cy="60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b="0">
                <a:latin typeface="Quicksand"/>
                <a:ea typeface="Quicksand"/>
                <a:cs typeface="Quicksand"/>
                <a:sym typeface="Quicksan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5" name="Google Shape;45;p8"/>
          <p:cNvSpPr txBox="1">
            <a:spLocks noGrp="1"/>
          </p:cNvSpPr>
          <p:nvPr>
            <p:ph type="subTitle" idx="1"/>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638540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Empty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27605"/>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_Content with icon">
    <p:spTree>
      <p:nvGrpSpPr>
        <p:cNvPr id="1" name=""/>
        <p:cNvGrpSpPr/>
        <p:nvPr/>
      </p:nvGrpSpPr>
      <p:grpSpPr>
        <a:xfrm>
          <a:off x="0" y="0"/>
          <a:ext cx="0" cy="0"/>
          <a:chOff x="0" y="0"/>
          <a:chExt cx="0" cy="0"/>
        </a:xfrm>
      </p:grpSpPr>
      <p:sp>
        <p:nvSpPr>
          <p:cNvPr id="6" name="Rectangle 5"/>
          <p:cNvSpPr/>
          <p:nvPr userDrawn="1"/>
        </p:nvSpPr>
        <p:spPr>
          <a:xfrm>
            <a:off x="0" y="0"/>
            <a:ext cx="12191999" cy="6858000"/>
          </a:xfrm>
          <a:prstGeom prst="rect">
            <a:avLst/>
          </a:prstGeom>
          <a:solidFill>
            <a:schemeClr val="accent3">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 name="Title 1">
            <a:extLst>
              <a:ext uri="{FF2B5EF4-FFF2-40B4-BE49-F238E27FC236}">
                <a16:creationId xmlns:a16="http://schemas.microsoft.com/office/drawing/2014/main" id="{6D351B7E-546F-DE43-8A2B-3372F5B52F28}"/>
              </a:ext>
            </a:extLst>
          </p:cNvPr>
          <p:cNvSpPr>
            <a:spLocks noGrp="1"/>
          </p:cNvSpPr>
          <p:nvPr>
            <p:ph type="title" hasCustomPrompt="1"/>
          </p:nvPr>
        </p:nvSpPr>
        <p:spPr>
          <a:xfrm>
            <a:off x="473075" y="522372"/>
            <a:ext cx="10080000" cy="503999"/>
          </a:xfrm>
        </p:spPr>
        <p:txBody>
          <a:bodyPr lIns="0" tIns="0" rIns="0" bIns="0" anchor="t" anchorCtr="0">
            <a:normAutofit/>
          </a:bodyPr>
          <a:lstStyle>
            <a:lvl1pPr>
              <a:defRPr sz="3200" b="1">
                <a:solidFill>
                  <a:schemeClr val="accent1"/>
                </a:solidFill>
                <a:latin typeface="Century Gothic"/>
                <a:cs typeface="Century Gothic"/>
              </a:defRPr>
            </a:lvl1pPr>
          </a:lstStyle>
          <a:p>
            <a:r>
              <a:rPr lang="en-GB"/>
              <a:t>Here is the unit title</a:t>
            </a:r>
            <a:endParaRPr lang="en-US"/>
          </a:p>
        </p:txBody>
      </p:sp>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473075" y="1399500"/>
            <a:ext cx="10080000" cy="4050000"/>
          </a:xfrm>
        </p:spPr>
        <p:txBody>
          <a:bodyPr lIns="0" tIns="0" rIns="0" bIns="0">
            <a:normAutofit/>
          </a:bodyPr>
          <a:lstStyle>
            <a:lvl1pPr marL="0" indent="0">
              <a:buFontTx/>
              <a:buNone/>
              <a:defRPr sz="2800">
                <a:latin typeface="Century Gothic"/>
                <a:cs typeface="Century Gothic"/>
              </a:defRPr>
            </a:lvl1pPr>
          </a:lstStyle>
          <a:p>
            <a:r>
              <a:rPr lang="en-GB"/>
              <a:t>Lesson 1: Here is the lesson title</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8" name="Text Placeholder 7"/>
          <p:cNvSpPr>
            <a:spLocks noGrp="1"/>
          </p:cNvSpPr>
          <p:nvPr>
            <p:ph type="body" sz="quarter" idx="10"/>
          </p:nvPr>
        </p:nvSpPr>
        <p:spPr>
          <a:xfrm rot="5400000">
            <a:off x="8642701" y="3628908"/>
            <a:ext cx="5947893" cy="1150704"/>
          </a:xfrm>
        </p:spPr>
        <p:txBody>
          <a:bodyPr lIns="0" rIns="0" anchor="ctr" anchorCtr="0">
            <a:normAutofit/>
          </a:bodyPr>
          <a:lstStyle>
            <a:lvl1pPr marL="0" indent="0">
              <a:buNone/>
              <a:defRPr sz="3200">
                <a:solidFill>
                  <a:srgbClr val="FFFFFF"/>
                </a:solidFill>
                <a:latin typeface="Georgia"/>
                <a:cs typeface="Georgia"/>
              </a:defRPr>
            </a:lvl1pPr>
          </a:lstStyle>
          <a:p>
            <a:pPr lvl="0"/>
            <a:r>
              <a:rPr lang="en-GB"/>
              <a:t>Click to edit Master text styles</a:t>
            </a:r>
          </a:p>
        </p:txBody>
      </p:sp>
    </p:spTree>
    <p:extLst>
      <p:ext uri="{BB962C8B-B14F-4D97-AF65-F5344CB8AC3E}">
        <p14:creationId xmlns:p14="http://schemas.microsoft.com/office/powerpoint/2010/main" val="29992707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6_Content with icon">
  <p:cSld name="7_Content with icon">
    <p:spTree>
      <p:nvGrpSpPr>
        <p:cNvPr id="1" name="Shape 51"/>
        <p:cNvGrpSpPr/>
        <p:nvPr/>
      </p:nvGrpSpPr>
      <p:grpSpPr>
        <a:xfrm>
          <a:off x="0" y="0"/>
          <a:ext cx="0" cy="0"/>
          <a:chOff x="0" y="0"/>
          <a:chExt cx="0" cy="0"/>
        </a:xfrm>
      </p:grpSpPr>
      <p:sp>
        <p:nvSpPr>
          <p:cNvPr id="52" name="Google Shape;52;p51"/>
          <p:cNvSpPr/>
          <p:nvPr/>
        </p:nvSpPr>
        <p:spPr>
          <a:xfrm>
            <a:off x="0" y="0"/>
            <a:ext cx="12191999" cy="6858000"/>
          </a:xfrm>
          <a:prstGeom prst="rect">
            <a:avLst/>
          </a:prstGeom>
          <a:solidFill>
            <a:schemeClr val="accent3">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3"/>
              </a:solidFill>
              <a:latin typeface="Arial"/>
              <a:ea typeface="Arial"/>
              <a:cs typeface="Arial"/>
              <a:sym typeface="Arial"/>
            </a:endParaRPr>
          </a:p>
        </p:txBody>
      </p:sp>
      <p:sp>
        <p:nvSpPr>
          <p:cNvPr id="53" name="Google Shape;53;p51"/>
          <p:cNvSpPr txBox="1">
            <a:spLocks noGrp="1"/>
          </p:cNvSpPr>
          <p:nvPr>
            <p:ph type="title"/>
          </p:nvPr>
        </p:nvSpPr>
        <p:spPr>
          <a:xfrm>
            <a:off x="473075" y="522372"/>
            <a:ext cx="10080000" cy="5039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Century Gothic"/>
              <a:buNone/>
              <a:defRPr sz="3200" b="1">
                <a:solidFill>
                  <a:schemeClr val="accen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51"/>
          <p:cNvSpPr txBox="1">
            <a:spLocks noGrp="1"/>
          </p:cNvSpPr>
          <p:nvPr>
            <p:ph type="body" idx="1"/>
          </p:nvPr>
        </p:nvSpPr>
        <p:spPr>
          <a:xfrm>
            <a:off x="473075" y="1399500"/>
            <a:ext cx="10080000" cy="4050000"/>
          </a:xfrm>
          <a:prstGeom prst="rect">
            <a:avLst/>
          </a:prstGeom>
          <a:noFill/>
          <a:ln>
            <a:noFill/>
          </a:ln>
        </p:spPr>
        <p:txBody>
          <a:bodyPr spcFirstLastPara="1" wrap="square" lIns="0" tIns="0" rIns="0" bIns="0" anchor="t" anchorCtr="0">
            <a:normAutofit/>
          </a:bodyPr>
          <a:lstStyle>
            <a:lvl1pPr marL="0" lvl="0" indent="-228600" algn="l">
              <a:lnSpc>
                <a:spcPct val="90000"/>
              </a:lnSpc>
              <a:spcBef>
                <a:spcPts val="1000"/>
              </a:spcBef>
              <a:spcAft>
                <a:spcPts val="0"/>
              </a:spcAft>
              <a:buClr>
                <a:schemeClr val="dk1"/>
              </a:buClr>
              <a:buSzPts val="2800"/>
              <a:buFont typeface="Century Gothic"/>
              <a:buNone/>
              <a:defRPr sz="28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51"/>
          <p:cNvPicPr preferRelativeResize="0"/>
          <p:nvPr/>
        </p:nvPicPr>
        <p:blipFill rotWithShape="1">
          <a:blip r:embed="rId2">
            <a:alphaModFix/>
          </a:blip>
          <a:srcRect/>
          <a:stretch/>
        </p:blipFill>
        <p:spPr>
          <a:xfrm>
            <a:off x="11041296" y="0"/>
            <a:ext cx="1150703" cy="6858000"/>
          </a:xfrm>
          <a:prstGeom prst="rect">
            <a:avLst/>
          </a:prstGeom>
          <a:noFill/>
          <a:ln>
            <a:noFill/>
          </a:ln>
        </p:spPr>
      </p:pic>
      <p:sp>
        <p:nvSpPr>
          <p:cNvPr id="56" name="Google Shape;56;p51"/>
          <p:cNvSpPr txBox="1">
            <a:spLocks noGrp="1"/>
          </p:cNvSpPr>
          <p:nvPr>
            <p:ph type="body" idx="2"/>
          </p:nvPr>
        </p:nvSpPr>
        <p:spPr>
          <a:xfrm rot="5400000">
            <a:off x="8642701" y="3628908"/>
            <a:ext cx="5947893" cy="1150704"/>
          </a:xfrm>
          <a:prstGeom prst="rect">
            <a:avLst/>
          </a:prstGeom>
          <a:noFill/>
          <a:ln>
            <a:noFill/>
          </a:ln>
        </p:spPr>
        <p:txBody>
          <a:bodyPr spcFirstLastPara="1" wrap="square" lIns="0" tIns="45700" rIns="0" bIns="45700" anchor="ctr" anchorCtr="0">
            <a:normAutofit/>
          </a:bodyPr>
          <a:lstStyle>
            <a:lvl1pPr marL="0" lvl="0" indent="-228600" algn="l">
              <a:lnSpc>
                <a:spcPct val="90000"/>
              </a:lnSpc>
              <a:spcBef>
                <a:spcPts val="1000"/>
              </a:spcBef>
              <a:spcAft>
                <a:spcPts val="0"/>
              </a:spcAft>
              <a:buClr>
                <a:srgbClr val="FFFFFF"/>
              </a:buClr>
              <a:buSzPts val="3200"/>
              <a:buNone/>
              <a:defRPr sz="3200">
                <a:solidFill>
                  <a:srgbClr val="FFFFFF"/>
                </a:solidFill>
                <a:latin typeface="Georgia"/>
                <a:ea typeface="Georgia"/>
                <a:cs typeface="Georgia"/>
                <a:sym typeface="Georgi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31284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17029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4484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275865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22_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6125615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022_3e_LetsExplore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149-391E-8062-DD21-60126407462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98799FF6-E848-6EDC-0346-B0AA5AACD002}"/>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B95A8FA5-B32E-AE16-1EFE-8B7F1C2525D4}"/>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ECDCBA7E-8E2E-6E5B-3EEA-D1D91872A75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7B22617D-2CA5-F207-089B-6F1185015BE4}"/>
              </a:ext>
            </a:extLst>
          </p:cNvPr>
          <p:cNvSpPr/>
          <p:nvPr userDrawn="1"/>
        </p:nvSpPr>
        <p:spPr>
          <a:xfrm>
            <a:off x="726257"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A54DBEB7-933F-5C5C-AD9F-CFCB0486A561}"/>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6006CC8-6A64-BEA9-634E-378C756DCBEE}"/>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E0C5A2DD-2D07-DBE5-5869-5A13019AE8EC}"/>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689302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022_3f_LetsExplore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0544-136A-0850-FF39-9CAEEB95BD9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0E7F50B0-D818-2BF1-3651-6A51A6BFA81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CD22D0F-F3D9-2DAC-5450-4B396138860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9953924A-B28C-D846-0DAC-38BB9BB3A57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2415221A-2FAC-CFA1-8FDB-94F5FCD9B7DA}"/>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0EA35BE8-4A9E-0BDA-34F9-0F91E4751D58}"/>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FC3A8C30-0488-62C7-BF9C-652111D59611}"/>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83CF2A34-578E-B3E8-CC70-0F156A0CDBFA}"/>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794596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7604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3861200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022_Feedba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FE391-A316-3A7C-ECA1-A8C972E9A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grpSp>
        <p:nvGrpSpPr>
          <p:cNvPr id="7" name="Group 6">
            <a:extLst>
              <a:ext uri="{FF2B5EF4-FFF2-40B4-BE49-F238E27FC236}">
                <a16:creationId xmlns:a16="http://schemas.microsoft.com/office/drawing/2014/main" id="{801238EA-CA64-52DE-B612-6AA5FD96E25D}"/>
              </a:ext>
            </a:extLst>
          </p:cNvPr>
          <p:cNvGrpSpPr/>
          <p:nvPr userDrawn="1"/>
        </p:nvGrpSpPr>
        <p:grpSpPr>
          <a:xfrm>
            <a:off x="1246671" y="666749"/>
            <a:ext cx="8541919" cy="1800000"/>
            <a:chOff x="1246671" y="666749"/>
            <a:chExt cx="8541919" cy="1800000"/>
          </a:xfrm>
        </p:grpSpPr>
        <p:pic>
          <p:nvPicPr>
            <p:cNvPr id="8" name="Picture 7" descr="A picture containing text, clipart&#10;&#10;Description automatically generated">
              <a:extLst>
                <a:ext uri="{FF2B5EF4-FFF2-40B4-BE49-F238E27FC236}">
                  <a16:creationId xmlns:a16="http://schemas.microsoft.com/office/drawing/2014/main" id="{E43FB70B-65BA-4D41-65A8-C8E40F4BE54A}"/>
                </a:ext>
              </a:extLst>
            </p:cNvPr>
            <p:cNvPicPr>
              <a:picLocks noChangeAspect="1"/>
            </p:cNvPicPr>
            <p:nvPr/>
          </p:nvPicPr>
          <p:blipFill rotWithShape="1">
            <a:blip r:embed="rId3"/>
            <a:srcRect l="1" r="59118"/>
            <a:stretch/>
          </p:blipFill>
          <p:spPr>
            <a:xfrm>
              <a:off x="1246671" y="666749"/>
              <a:ext cx="3492017" cy="1800000"/>
            </a:xfrm>
            <a:prstGeom prst="rect">
              <a:avLst/>
            </a:prstGeom>
          </p:spPr>
        </p:pic>
        <p:pic>
          <p:nvPicPr>
            <p:cNvPr id="9" name="Picture 8" descr="Text&#10;&#10;Description automatically generated">
              <a:extLst>
                <a:ext uri="{FF2B5EF4-FFF2-40B4-BE49-F238E27FC236}">
                  <a16:creationId xmlns:a16="http://schemas.microsoft.com/office/drawing/2014/main" id="{2A82FC73-3B49-B3FB-0C2A-FC9CA50F9251}"/>
                </a:ext>
              </a:extLst>
            </p:cNvPr>
            <p:cNvPicPr>
              <a:picLocks noChangeAspect="1"/>
            </p:cNvPicPr>
            <p:nvPr/>
          </p:nvPicPr>
          <p:blipFill rotWithShape="1">
            <a:blip r:embed="rId4"/>
            <a:srcRect l="40881"/>
            <a:stretch/>
          </p:blipFill>
          <p:spPr>
            <a:xfrm>
              <a:off x="4738688" y="666749"/>
              <a:ext cx="5049902" cy="1800000"/>
            </a:xfrm>
            <a:prstGeom prst="rect">
              <a:avLst/>
            </a:prstGeom>
          </p:spPr>
        </p:pic>
      </p:grpSp>
      <p:pic>
        <p:nvPicPr>
          <p:cNvPr id="10" name="Picture 9">
            <a:extLst>
              <a:ext uri="{FF2B5EF4-FFF2-40B4-BE49-F238E27FC236}">
                <a16:creationId xmlns:a16="http://schemas.microsoft.com/office/drawing/2014/main" id="{3D71623F-F518-1326-A581-793367A86A9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sp>
        <p:nvSpPr>
          <p:cNvPr id="12" name="TextBox 11">
            <a:extLst>
              <a:ext uri="{FF2B5EF4-FFF2-40B4-BE49-F238E27FC236}">
                <a16:creationId xmlns:a16="http://schemas.microsoft.com/office/drawing/2014/main" id="{A2BFD872-F51A-CC47-59E3-E5FE26B1B14C}"/>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Feedback</a:t>
            </a:r>
          </a:p>
        </p:txBody>
      </p:sp>
      <p:sp>
        <p:nvSpPr>
          <p:cNvPr id="13" name="Title 1">
            <a:extLst>
              <a:ext uri="{FF2B5EF4-FFF2-40B4-BE49-F238E27FC236}">
                <a16:creationId xmlns:a16="http://schemas.microsoft.com/office/drawing/2014/main" id="{80ACDFCA-D986-341E-D9F4-A5DD5D0CEE6E}"/>
              </a:ext>
            </a:extLst>
          </p:cNvPr>
          <p:cNvSpPr>
            <a:spLocks noGrp="1"/>
          </p:cNvSpPr>
          <p:nvPr>
            <p:ph type="title"/>
          </p:nvPr>
        </p:nvSpPr>
        <p:spPr>
          <a:xfrm>
            <a:off x="330364" y="3177000"/>
            <a:ext cx="10399691" cy="2945989"/>
          </a:xfrm>
        </p:spPr>
        <p:txBody>
          <a:bodyPr>
            <a:normAutofit fontScale="90000"/>
          </a:bodyPr>
          <a:lstStyle/>
          <a:p>
            <a:pPr algn="ctr"/>
            <a:r>
              <a:rPr lang="en-US" sz="3100" b="0"/>
              <a:t>Loved the lesson? Have some suggestions for improvements? Noticed a mistake or an error?</a:t>
            </a:r>
            <a:br>
              <a:rPr lang="en-US" b="0"/>
            </a:br>
            <a:br>
              <a:rPr lang="en-US" b="0"/>
            </a:br>
            <a:r>
              <a:rPr lang="en-US" sz="4900">
                <a:hlinkClick r:id="rId6"/>
              </a:rPr>
              <a:t>Please let us know!</a:t>
            </a:r>
            <a:br>
              <a:rPr lang="en-US">
                <a:hlinkClick r:id="rId6"/>
              </a:rPr>
            </a:br>
            <a:br>
              <a:rPr lang="en-US">
                <a:hlinkClick r:id="rId6"/>
              </a:rPr>
            </a:br>
            <a:r>
              <a:rPr lang="en-US" sz="2700">
                <a:hlinkClick r:id="rId6"/>
              </a:rPr>
              <a:t>Click here to provide some quick feedback on the lesson</a:t>
            </a:r>
            <a:endParaRPr lang="en-US" b="0"/>
          </a:p>
        </p:txBody>
      </p:sp>
    </p:spTree>
    <p:extLst>
      <p:ext uri="{BB962C8B-B14F-4D97-AF65-F5344CB8AC3E}">
        <p14:creationId xmlns:p14="http://schemas.microsoft.com/office/powerpoint/2010/main" val="34880611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1257606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19751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theme" Target="../theme/theme3.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21.jpeg"/><Relationship Id="rId5" Type="http://schemas.openxmlformats.org/officeDocument/2006/relationships/slideLayout" Target="../slideLayouts/slideLayout69.xml"/><Relationship Id="rId10" Type="http://schemas.openxmlformats.org/officeDocument/2006/relationships/theme" Target="../theme/theme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4" Type="http://schemas.openxmlformats.org/officeDocument/2006/relationships/image" Target="../media/image2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866"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672" r:id="rId12"/>
    <p:sldLayoutId id="2147483673" r:id="rId13"/>
    <p:sldLayoutId id="2147483674" r:id="rId14"/>
    <p:sldLayoutId id="2147483675" r:id="rId15"/>
    <p:sldLayoutId id="2147483845" r:id="rId16"/>
    <p:sldLayoutId id="2147483847" r:id="rId17"/>
    <p:sldLayoutId id="2147483848" r:id="rId18"/>
    <p:sldLayoutId id="2147483849" r:id="rId19"/>
    <p:sldLayoutId id="2147483850" r:id="rId20"/>
    <p:sldLayoutId id="2147483865" r:id="rId21"/>
    <p:sldLayoutId id="2147483852" r:id="rId22"/>
    <p:sldLayoutId id="2147483843" r:id="rId23"/>
    <p:sldLayoutId id="2147483844" r:id="rId24"/>
    <p:sldLayoutId id="2147483846"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AD9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6FE8D-4A26-990D-A38C-EBD0F33B0C4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3" name="Title Placeholder 2">
            <a:extLst>
              <a:ext uri="{FF2B5EF4-FFF2-40B4-BE49-F238E27FC236}">
                <a16:creationId xmlns:a16="http://schemas.microsoft.com/office/drawing/2014/main" id="{B50441CB-4ACF-7933-6F54-967F131E5A51}"/>
              </a:ext>
            </a:extLst>
          </p:cNvPr>
          <p:cNvSpPr>
            <a:spLocks noGrp="1"/>
          </p:cNvSpPr>
          <p:nvPr>
            <p:ph type="title"/>
          </p:nvPr>
        </p:nvSpPr>
        <p:spPr>
          <a:xfrm>
            <a:off x="218768" y="247137"/>
            <a:ext cx="10606548" cy="608269"/>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Text Placeholder 3">
            <a:extLst>
              <a:ext uri="{FF2B5EF4-FFF2-40B4-BE49-F238E27FC236}">
                <a16:creationId xmlns:a16="http://schemas.microsoft.com/office/drawing/2014/main" id="{48DDE933-146D-70C6-AC9B-BE98422EFACE}"/>
              </a:ext>
            </a:extLst>
          </p:cNvPr>
          <p:cNvSpPr>
            <a:spLocks noGrp="1"/>
          </p:cNvSpPr>
          <p:nvPr>
            <p:ph type="body" idx="1"/>
          </p:nvPr>
        </p:nvSpPr>
        <p:spPr>
          <a:xfrm>
            <a:off x="218768" y="1166864"/>
            <a:ext cx="10606548" cy="1055227"/>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72253467"/>
      </p:ext>
    </p:extLst>
  </p:cSld>
  <p:clrMap bg1="lt1" tx1="dk1" bg2="lt2" tx2="dk2" accent1="accent1" accent2="accent2" accent3="accent3" accent4="accent4" accent5="accent5" accent6="accent6" hlink="hlink" folHlink="folHlink"/>
  <p:sldLayoutIdLst>
    <p:sldLayoutId id="2147483703" r:id="rId1"/>
    <p:sldLayoutId id="2147483759" r:id="rId2"/>
    <p:sldLayoutId id="2147483760" r:id="rId3"/>
    <p:sldLayoutId id="2147483761" r:id="rId4"/>
    <p:sldLayoutId id="2147483762" r:id="rId5"/>
    <p:sldLayoutId id="2147483763" r:id="rId6"/>
    <p:sldLayoutId id="2147483764" r:id="rId7"/>
    <p:sldLayoutId id="2147483765" r:id="rId8"/>
    <p:sldLayoutId id="2147483767" r:id="rId9"/>
  </p:sldLayoutIdLst>
  <p:txStyles>
    <p:titleStyle>
      <a:lvl1pPr algn="l" defTabSz="914400" rtl="0" eaLnBrk="1" latinLnBrk="0" hangingPunct="1">
        <a:lnSpc>
          <a:spcPct val="90000"/>
        </a:lnSpc>
        <a:spcBef>
          <a:spcPct val="0"/>
        </a:spcBef>
        <a:buNone/>
        <a:defRPr sz="3200" b="1" kern="1200">
          <a:solidFill>
            <a:srgbClr val="E50E46"/>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AD9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6FE8D-4A26-990D-A38C-EBD0F33B0C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3" name="Title Placeholder 2">
            <a:extLst>
              <a:ext uri="{FF2B5EF4-FFF2-40B4-BE49-F238E27FC236}">
                <a16:creationId xmlns:a16="http://schemas.microsoft.com/office/drawing/2014/main" id="{B50441CB-4ACF-7933-6F54-967F131E5A51}"/>
              </a:ext>
            </a:extLst>
          </p:cNvPr>
          <p:cNvSpPr>
            <a:spLocks noGrp="1"/>
          </p:cNvSpPr>
          <p:nvPr>
            <p:ph type="title"/>
          </p:nvPr>
        </p:nvSpPr>
        <p:spPr>
          <a:xfrm>
            <a:off x="2055040" y="107361"/>
            <a:ext cx="8612959" cy="430887"/>
          </a:xfrm>
          <a:prstGeom prst="rect">
            <a:avLst/>
          </a:prstGeom>
        </p:spPr>
        <p:txBody>
          <a:bodyPr vert="horz" wrap="square" lIns="91440" tIns="45720" rIns="91440" bIns="45720" rtlCol="0" anchor="t" anchorCtr="0">
            <a:spAutoFit/>
          </a:bodyPr>
          <a:lstStyle/>
          <a:p>
            <a:r>
              <a:rPr lang="en-US"/>
              <a:t>Click to edit Master title style</a:t>
            </a:r>
            <a:endParaRPr lang="en-GB"/>
          </a:p>
        </p:txBody>
      </p:sp>
      <p:sp>
        <p:nvSpPr>
          <p:cNvPr id="5" name="Rectangle 4">
            <a:extLst>
              <a:ext uri="{FF2B5EF4-FFF2-40B4-BE49-F238E27FC236}">
                <a16:creationId xmlns:a16="http://schemas.microsoft.com/office/drawing/2014/main" id="{20E8FDC3-AA95-6266-CCF0-AA1A3B82C9A6}"/>
              </a:ext>
            </a:extLst>
          </p:cNvPr>
          <p:cNvSpPr/>
          <p:nvPr userDrawn="1"/>
        </p:nvSpPr>
        <p:spPr>
          <a:xfrm>
            <a:off x="85727" y="101491"/>
            <a:ext cx="2035423" cy="430887"/>
          </a:xfrm>
          <a:prstGeom prst="rect">
            <a:avLst/>
          </a:prstGeom>
        </p:spPr>
        <p:txBody>
          <a:bodyPr wrap="square">
            <a:spAutoFit/>
          </a:bodyPr>
          <a:lstStyle/>
          <a:p>
            <a:r>
              <a:rPr lang="en-US" sz="2200" b="1">
                <a:solidFill>
                  <a:srgbClr val="E50E46"/>
                </a:solidFill>
                <a:latin typeface="Century Gothic"/>
                <a:ea typeface="+mj-ea"/>
              </a:rPr>
              <a:t>Key Learning:</a:t>
            </a:r>
            <a:endParaRPr lang="en-GB" sz="2200">
              <a:latin typeface="Century Gothic"/>
              <a:cs typeface="Century Gothic"/>
            </a:endParaRPr>
          </a:p>
        </p:txBody>
      </p:sp>
    </p:spTree>
    <p:extLst>
      <p:ext uri="{BB962C8B-B14F-4D97-AF65-F5344CB8AC3E}">
        <p14:creationId xmlns:p14="http://schemas.microsoft.com/office/powerpoint/2010/main" val="637618160"/>
      </p:ext>
    </p:extLst>
  </p:cSld>
  <p:clrMap bg1="lt1" tx1="dk1" bg2="lt2" tx2="dk2" accent1="accent1" accent2="accent2" accent3="accent3" accent4="accent4" accent5="accent5" accent6="accent6" hlink="hlink" folHlink="folHlink"/>
  <p:sldLayoutIdLst>
    <p:sldLayoutId id="2147483758" r:id="rId1"/>
    <p:sldLayoutId id="2147483766" r:id="rId2"/>
  </p:sldLayoutIdLst>
  <p:txStyles>
    <p:titleStyle>
      <a:lvl1pPr algn="l" defTabSz="914400" rtl="0" eaLnBrk="1" latinLnBrk="0" hangingPunct="1">
        <a:lnSpc>
          <a:spcPct val="100000"/>
        </a:lnSpc>
        <a:spcBef>
          <a:spcPct val="0"/>
        </a:spcBef>
        <a:buNone/>
        <a:defRPr sz="2200" b="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480.png"/><Relationship Id="rId5" Type="http://schemas.openxmlformats.org/officeDocument/2006/relationships/customXml" Target="../ink/ink2.xml"/><Relationship Id="rId10" Type="http://schemas.openxmlformats.org/officeDocument/2006/relationships/image" Target="../media/image500.png"/><Relationship Id="rId4" Type="http://schemas.openxmlformats.org/officeDocument/2006/relationships/image" Target="../media/image470.png"/><Relationship Id="rId9" Type="http://schemas.openxmlformats.org/officeDocument/2006/relationships/customXml" Target="../ink/ink4.xml"/></Relationships>
</file>

<file path=ppt/slides/_rels/slide18.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image" Target="../media/image53.png"/><Relationship Id="rId7" Type="http://schemas.openxmlformats.org/officeDocument/2006/relationships/customXml" Target="../ink/ink6.xm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530.png"/><Relationship Id="rId5" Type="http://schemas.openxmlformats.org/officeDocument/2006/relationships/customXml" Target="../ink/ink5.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phonicsplay.co.uk/resources/phase/2/dragons-d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3367C-222C-7065-C605-96620B86273D}"/>
              </a:ext>
            </a:extLst>
          </p:cNvPr>
          <p:cNvSpPr>
            <a:spLocks noGrp="1"/>
          </p:cNvSpPr>
          <p:nvPr>
            <p:ph type="ctrTitle"/>
          </p:nvPr>
        </p:nvSpPr>
        <p:spPr/>
        <p:txBody>
          <a:bodyPr/>
          <a:lstStyle/>
          <a:p>
            <a:r>
              <a:rPr lang="en-GB">
                <a:latin typeface="Sassoon Primary"/>
                <a:cs typeface="Calibri Light"/>
              </a:rPr>
              <a:t>Friday 3rd May 2024</a:t>
            </a:r>
          </a:p>
          <a:p>
            <a:endParaRPr lang="en-GB">
              <a:cs typeface="Calibri Light"/>
            </a:endParaRPr>
          </a:p>
        </p:txBody>
      </p:sp>
      <p:sp>
        <p:nvSpPr>
          <p:cNvPr id="3" name="Subtitle 2">
            <a:extLst>
              <a:ext uri="{FF2B5EF4-FFF2-40B4-BE49-F238E27FC236}">
                <a16:creationId xmlns:a16="http://schemas.microsoft.com/office/drawing/2014/main" id="{160551F9-7AC3-B37B-BF87-17E3EFF320C3}"/>
              </a:ext>
            </a:extLst>
          </p:cNvPr>
          <p:cNvSpPr>
            <a:spLocks noGrp="1"/>
          </p:cNvSpPr>
          <p:nvPr>
            <p:ph type="subTitle" idx="1"/>
          </p:nvPr>
        </p:nvSpPr>
        <p:spPr/>
        <p:txBody>
          <a:bodyPr vert="horz" lIns="91440" tIns="45720" rIns="91440" bIns="45720" rtlCol="0" anchor="t">
            <a:normAutofit/>
          </a:bodyPr>
          <a:lstStyle/>
          <a:p>
            <a:r>
              <a:rPr lang="en-GB" sz="6000">
                <a:latin typeface="Sassoon Primary"/>
                <a:cs typeface="Calibri"/>
              </a:rPr>
              <a:t>3/05/24</a:t>
            </a:r>
          </a:p>
          <a:p>
            <a:endParaRPr lang="en-GB">
              <a:cs typeface="Calibri"/>
            </a:endParaRPr>
          </a:p>
        </p:txBody>
      </p:sp>
    </p:spTree>
    <p:extLst>
      <p:ext uri="{BB962C8B-B14F-4D97-AF65-F5344CB8AC3E}">
        <p14:creationId xmlns:p14="http://schemas.microsoft.com/office/powerpoint/2010/main" val="3411730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write own version of a Paper Dolls adventure. </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Friday 3rd May 2024</a:t>
            </a:r>
            <a:endParaRPr lang="en-GB" u="sng" dirty="0">
              <a:latin typeface="Sassoon Primary"/>
            </a:endParaRPr>
          </a:p>
        </p:txBody>
      </p:sp>
      <p:pic>
        <p:nvPicPr>
          <p:cNvPr id="2" name="Picture 1" descr="A book cover with a child holding paper dolls&#10;&#10;Description automatically generated">
            <a:extLst>
              <a:ext uri="{FF2B5EF4-FFF2-40B4-BE49-F238E27FC236}">
                <a16:creationId xmlns:a16="http://schemas.microsoft.com/office/drawing/2014/main" id="{3E1710BD-7EEB-3CD7-F4CD-2751F31F65C2}"/>
              </a:ext>
            </a:extLst>
          </p:cNvPr>
          <p:cNvPicPr>
            <a:picLocks noChangeAspect="1"/>
          </p:cNvPicPr>
          <p:nvPr/>
        </p:nvPicPr>
        <p:blipFill>
          <a:blip r:embed="rId2"/>
          <a:stretch>
            <a:fillRect/>
          </a:stretch>
        </p:blipFill>
        <p:spPr>
          <a:xfrm>
            <a:off x="598280" y="1899064"/>
            <a:ext cx="3220830" cy="4307784"/>
          </a:xfrm>
          <a:prstGeom prst="rect">
            <a:avLst/>
          </a:prstGeom>
        </p:spPr>
      </p:pic>
      <p:sp>
        <p:nvSpPr>
          <p:cNvPr id="3" name="TextBox 2">
            <a:extLst>
              <a:ext uri="{FF2B5EF4-FFF2-40B4-BE49-F238E27FC236}">
                <a16:creationId xmlns:a16="http://schemas.microsoft.com/office/drawing/2014/main" id="{558F4053-A964-A45C-0772-827ED4F09F2B}"/>
              </a:ext>
            </a:extLst>
          </p:cNvPr>
          <p:cNvSpPr txBox="1"/>
          <p:nvPr/>
        </p:nvSpPr>
        <p:spPr>
          <a:xfrm>
            <a:off x="5369892" y="1118152"/>
            <a:ext cx="5507934"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ea typeface="Calibri"/>
                <a:cs typeface="Calibri"/>
              </a:rPr>
              <a:t>You are going to write your own version of this story. </a:t>
            </a:r>
          </a:p>
          <a:p>
            <a:endParaRPr lang="en-GB" sz="2400" dirty="0">
              <a:latin typeface="Sassoon Primary"/>
              <a:ea typeface="Calibri"/>
              <a:cs typeface="Calibri"/>
            </a:endParaRPr>
          </a:p>
          <a:p>
            <a:r>
              <a:rPr lang="en-GB" sz="2400" dirty="0">
                <a:latin typeface="Sassoon Primary"/>
                <a:ea typeface="Calibri"/>
                <a:cs typeface="Calibri"/>
              </a:rPr>
              <a:t>We will write the beginning of the story together and the rest next week. </a:t>
            </a:r>
          </a:p>
          <a:p>
            <a:endParaRPr lang="en-GB" sz="2400" dirty="0">
              <a:latin typeface="Sassoon Primary"/>
              <a:ea typeface="Calibri"/>
              <a:cs typeface="Calibri"/>
            </a:endParaRPr>
          </a:p>
          <a:p>
            <a:r>
              <a:rPr lang="en-GB" sz="2400" dirty="0">
                <a:latin typeface="Sassoon Primary"/>
                <a:ea typeface="Calibri"/>
                <a:cs typeface="Calibri"/>
              </a:rPr>
              <a:t>Tell your partner :</a:t>
            </a:r>
          </a:p>
          <a:p>
            <a:endParaRPr lang="en-GB" sz="2400" dirty="0">
              <a:latin typeface="Sassoon Primary"/>
              <a:ea typeface="Calibri"/>
              <a:cs typeface="Calibri"/>
            </a:endParaRPr>
          </a:p>
          <a:p>
            <a:r>
              <a:rPr lang="en-GB" sz="2400" dirty="0">
                <a:latin typeface="Sassoon Primary"/>
                <a:ea typeface="Calibri"/>
                <a:cs typeface="Calibri"/>
              </a:rPr>
              <a:t>Who is the main character?</a:t>
            </a:r>
          </a:p>
          <a:p>
            <a:endParaRPr lang="en-GB" sz="2400" dirty="0">
              <a:latin typeface="Sassoon Primary"/>
              <a:ea typeface="Calibri"/>
              <a:cs typeface="Calibri"/>
            </a:endParaRPr>
          </a:p>
          <a:p>
            <a:r>
              <a:rPr lang="en-GB" sz="2400" dirty="0">
                <a:latin typeface="Sassoon Primary"/>
                <a:ea typeface="Calibri"/>
                <a:cs typeface="Calibri"/>
              </a:rPr>
              <a:t>What is the name of the paper dolls? </a:t>
            </a:r>
          </a:p>
          <a:p>
            <a:endParaRPr lang="en-GB" sz="2400" dirty="0">
              <a:latin typeface="Sassoon Primary"/>
              <a:ea typeface="Calibri"/>
              <a:cs typeface="Calibri"/>
            </a:endParaRPr>
          </a:p>
          <a:p>
            <a:r>
              <a:rPr lang="en-GB" sz="2400" dirty="0">
                <a:latin typeface="Sassoon Primary"/>
                <a:ea typeface="Calibri"/>
                <a:cs typeface="Calibri"/>
              </a:rPr>
              <a:t>What do they like to do together? </a:t>
            </a:r>
          </a:p>
          <a:p>
            <a:endParaRPr lang="en-GB" dirty="0">
              <a:ea typeface="Calibri"/>
              <a:cs typeface="Calibri"/>
            </a:endParaRPr>
          </a:p>
          <a:p>
            <a:endParaRPr lang="en-GB" dirty="0">
              <a:ea typeface="Calibri"/>
              <a:cs typeface="Calibri"/>
            </a:endParaRPr>
          </a:p>
        </p:txBody>
      </p:sp>
      <p:sp>
        <p:nvSpPr>
          <p:cNvPr id="7" name="Rectangle 6">
            <a:extLst>
              <a:ext uri="{FF2B5EF4-FFF2-40B4-BE49-F238E27FC236}">
                <a16:creationId xmlns:a16="http://schemas.microsoft.com/office/drawing/2014/main" id="{70ADA4B2-A61E-9894-7DD8-1AC83FB2E244}"/>
              </a:ext>
            </a:extLst>
          </p:cNvPr>
          <p:cNvSpPr/>
          <p:nvPr/>
        </p:nvSpPr>
        <p:spPr>
          <a:xfrm>
            <a:off x="5369891" y="3589130"/>
            <a:ext cx="6062869" cy="2871304"/>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5">
            <a:extLst>
              <a:ext uri="{FF2B5EF4-FFF2-40B4-BE49-F238E27FC236}">
                <a16:creationId xmlns:a16="http://schemas.microsoft.com/office/drawing/2014/main" id="{DC96F7CF-FEE9-7CBB-AAF2-DE61E12DB6EF}"/>
              </a:ext>
            </a:extLst>
          </p:cNvPr>
          <p:cNvSpPr txBox="1"/>
          <p:nvPr/>
        </p:nvSpPr>
        <p:spPr>
          <a:xfrm>
            <a:off x="372716" y="911087"/>
            <a:ext cx="361673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a:solidFill>
                  <a:schemeClr val="accent1"/>
                </a:solidFill>
                <a:latin typeface="Sassoon Primary"/>
                <a:cs typeface="Calibri"/>
              </a:rPr>
              <a:t>Blue</a:t>
            </a:r>
            <a:r>
              <a:rPr lang="en-GB" sz="2800" b="1" dirty="0">
                <a:latin typeface="Sassoon Primary"/>
                <a:cs typeface="Calibri"/>
              </a:rPr>
              <a:t>/ </a:t>
            </a:r>
            <a:r>
              <a:rPr lang="en-GB" sz="2800" b="1" dirty="0">
                <a:solidFill>
                  <a:schemeClr val="accent6"/>
                </a:solidFill>
                <a:latin typeface="Sassoon Primary"/>
                <a:cs typeface="Calibri"/>
              </a:rPr>
              <a:t>Green</a:t>
            </a:r>
            <a:endParaRPr lang="en-GB" sz="2800" b="1" dirty="0">
              <a:solidFill>
                <a:schemeClr val="accent6"/>
              </a:solidFill>
              <a:latin typeface="Sassoon Primary"/>
            </a:endParaRPr>
          </a:p>
        </p:txBody>
      </p:sp>
    </p:spTree>
    <p:extLst>
      <p:ext uri="{BB962C8B-B14F-4D97-AF65-F5344CB8AC3E}">
        <p14:creationId xmlns:p14="http://schemas.microsoft.com/office/powerpoint/2010/main" val="1167208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write own version of a Paper Dolls adventure. </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Friday 3rd May 2024</a:t>
            </a:r>
            <a:endParaRPr lang="en-GB" u="sng" dirty="0">
              <a:latin typeface="Sassoon Primary"/>
            </a:endParaRPr>
          </a:p>
        </p:txBody>
      </p:sp>
      <p:pic>
        <p:nvPicPr>
          <p:cNvPr id="3" name="Picture 2">
            <a:extLst>
              <a:ext uri="{FF2B5EF4-FFF2-40B4-BE49-F238E27FC236}">
                <a16:creationId xmlns:a16="http://schemas.microsoft.com/office/drawing/2014/main" id="{C177E6A6-C371-CE59-FD5B-282F3F43A7A6}"/>
              </a:ext>
            </a:extLst>
          </p:cNvPr>
          <p:cNvPicPr>
            <a:picLocks noChangeAspect="1"/>
          </p:cNvPicPr>
          <p:nvPr/>
        </p:nvPicPr>
        <p:blipFill>
          <a:blip r:embed="rId2"/>
          <a:stretch>
            <a:fillRect/>
          </a:stretch>
        </p:blipFill>
        <p:spPr>
          <a:xfrm>
            <a:off x="339794" y="1998386"/>
            <a:ext cx="5493717" cy="3446532"/>
          </a:xfrm>
          <a:prstGeom prst="rect">
            <a:avLst/>
          </a:prstGeom>
        </p:spPr>
      </p:pic>
      <p:sp>
        <p:nvSpPr>
          <p:cNvPr id="6" name="TextBox 5">
            <a:extLst>
              <a:ext uri="{FF2B5EF4-FFF2-40B4-BE49-F238E27FC236}">
                <a16:creationId xmlns:a16="http://schemas.microsoft.com/office/drawing/2014/main" id="{19CF2737-1DE3-73D9-F47A-B2FE7E715524}"/>
              </a:ext>
            </a:extLst>
          </p:cNvPr>
          <p:cNvSpPr txBox="1"/>
          <p:nvPr/>
        </p:nvSpPr>
        <p:spPr>
          <a:xfrm>
            <a:off x="6488043" y="1394239"/>
            <a:ext cx="4569239"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ea typeface="Calibri"/>
                <a:cs typeface="Calibri"/>
              </a:rPr>
              <a:t>Who is the main character? </a:t>
            </a:r>
          </a:p>
          <a:p>
            <a:endParaRPr lang="en-GB" sz="2000" dirty="0">
              <a:latin typeface="Sassoon Primary"/>
              <a:ea typeface="Calibri"/>
              <a:cs typeface="Calibri"/>
            </a:endParaRPr>
          </a:p>
          <a:p>
            <a:r>
              <a:rPr lang="en-GB" sz="2000" dirty="0">
                <a:latin typeface="Sassoon Primary"/>
                <a:ea typeface="Calibri"/>
                <a:cs typeface="Calibri"/>
              </a:rPr>
              <a:t>There once was ......................................................</a:t>
            </a:r>
          </a:p>
          <a:p>
            <a:endParaRPr lang="en-GB" sz="2000" dirty="0">
              <a:latin typeface="Sassoon Primary"/>
              <a:ea typeface="Calibri"/>
              <a:cs typeface="Calibri"/>
            </a:endParaRPr>
          </a:p>
          <a:p>
            <a:r>
              <a:rPr lang="en-GB" sz="2000" dirty="0">
                <a:latin typeface="Sassoon Primary"/>
                <a:ea typeface="Calibri"/>
                <a:cs typeface="Calibri"/>
              </a:rPr>
              <a:t>Who had ......................................................</a:t>
            </a:r>
          </a:p>
          <a:p>
            <a:endParaRPr lang="en-GB" sz="2000" dirty="0">
              <a:latin typeface="Sassoon Primary"/>
              <a:ea typeface="Calibri"/>
              <a:cs typeface="Calibri"/>
            </a:endParaRPr>
          </a:p>
          <a:p>
            <a:r>
              <a:rPr lang="en-GB" sz="2000" dirty="0">
                <a:latin typeface="Sassoon Primary"/>
                <a:ea typeface="Calibri"/>
                <a:cs typeface="Calibri"/>
              </a:rPr>
              <a:t>…...................................................</a:t>
            </a:r>
          </a:p>
          <a:p>
            <a:endParaRPr lang="en-GB" sz="2000" dirty="0">
              <a:latin typeface="Sassoon Primary"/>
              <a:ea typeface="Calibri"/>
              <a:cs typeface="Calibri"/>
            </a:endParaRPr>
          </a:p>
          <a:p>
            <a:r>
              <a:rPr lang="en-GB" sz="2000" dirty="0">
                <a:latin typeface="Sassoon Primary"/>
                <a:ea typeface="Calibri"/>
                <a:cs typeface="Calibri"/>
              </a:rPr>
              <a:t>…...................................................</a:t>
            </a:r>
          </a:p>
          <a:p>
            <a:endParaRPr lang="en-GB" sz="2000" dirty="0">
              <a:latin typeface="Sassoon Primary"/>
              <a:ea typeface="Calibri"/>
              <a:cs typeface="Calibri"/>
            </a:endParaRPr>
          </a:p>
          <a:p>
            <a:r>
              <a:rPr lang="en-GB" sz="2000" dirty="0">
                <a:latin typeface="Sassoon Primary"/>
                <a:ea typeface="Calibri"/>
                <a:cs typeface="Calibri"/>
              </a:rPr>
              <a:t>…...................................................</a:t>
            </a:r>
          </a:p>
          <a:p>
            <a:endParaRPr lang="en-GB" sz="2000" dirty="0">
              <a:latin typeface="Sassoon Primary"/>
              <a:ea typeface="Calibri"/>
              <a:cs typeface="Calibri"/>
            </a:endParaRPr>
          </a:p>
          <a:p>
            <a:r>
              <a:rPr lang="en-GB" sz="2000" dirty="0">
                <a:latin typeface="Sassoon Primary"/>
                <a:ea typeface="Calibri"/>
                <a:cs typeface="Calibri"/>
              </a:rPr>
              <a:t>Who helped to make some paper dolls.</a:t>
            </a:r>
          </a:p>
        </p:txBody>
      </p:sp>
    </p:spTree>
    <p:extLst>
      <p:ext uri="{BB962C8B-B14F-4D97-AF65-F5344CB8AC3E}">
        <p14:creationId xmlns:p14="http://schemas.microsoft.com/office/powerpoint/2010/main" val="813442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write own version of a Paper Dolls adventure. </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Friday 3rd May 2024</a:t>
            </a:r>
            <a:endParaRPr lang="en-GB" u="sng" dirty="0">
              <a:latin typeface="Sassoon Primary"/>
            </a:endParaRPr>
          </a:p>
        </p:txBody>
      </p:sp>
      <p:pic>
        <p:nvPicPr>
          <p:cNvPr id="2" name="Picture 1" descr="A book with children holding hands&#10;&#10;Description automatically generated">
            <a:extLst>
              <a:ext uri="{FF2B5EF4-FFF2-40B4-BE49-F238E27FC236}">
                <a16:creationId xmlns:a16="http://schemas.microsoft.com/office/drawing/2014/main" id="{228A7E10-6C2A-6289-3069-1B4C7BA3A686}"/>
              </a:ext>
            </a:extLst>
          </p:cNvPr>
          <p:cNvPicPr>
            <a:picLocks noChangeAspect="1"/>
          </p:cNvPicPr>
          <p:nvPr/>
        </p:nvPicPr>
        <p:blipFill>
          <a:blip r:embed="rId2"/>
          <a:stretch>
            <a:fillRect/>
          </a:stretch>
        </p:blipFill>
        <p:spPr>
          <a:xfrm>
            <a:off x="187533" y="1878426"/>
            <a:ext cx="5720936" cy="3675408"/>
          </a:xfrm>
          <a:prstGeom prst="rect">
            <a:avLst/>
          </a:prstGeom>
        </p:spPr>
      </p:pic>
      <p:sp>
        <p:nvSpPr>
          <p:cNvPr id="6" name="TextBox 5">
            <a:extLst>
              <a:ext uri="{FF2B5EF4-FFF2-40B4-BE49-F238E27FC236}">
                <a16:creationId xmlns:a16="http://schemas.microsoft.com/office/drawing/2014/main" id="{587D79B4-9CC6-3397-31CE-3475353C74F0}"/>
              </a:ext>
            </a:extLst>
          </p:cNvPr>
          <p:cNvSpPr txBox="1"/>
          <p:nvPr/>
        </p:nvSpPr>
        <p:spPr>
          <a:xfrm>
            <a:off x="6474238" y="1339021"/>
            <a:ext cx="473489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Sassoon Primary"/>
                <a:ea typeface="Calibri"/>
                <a:cs typeface="Calibri"/>
              </a:rPr>
              <a:t>What are the names of the Paper Dolls? </a:t>
            </a:r>
            <a:endParaRPr lang="en-GB" sz="2000" dirty="0">
              <a:latin typeface="Sassoon Primary"/>
              <a:ea typeface="Calibri"/>
              <a:cs typeface="Calibri"/>
            </a:endParaRPr>
          </a:p>
          <a:p>
            <a:endParaRPr lang="en-GB" sz="2000" dirty="0">
              <a:latin typeface="Sassoon Primary"/>
              <a:ea typeface="Calibri"/>
              <a:cs typeface="Calibri"/>
            </a:endParaRPr>
          </a:p>
          <a:p>
            <a:r>
              <a:rPr lang="en-GB" sz="2000" dirty="0">
                <a:latin typeface="Sassoon Primary"/>
                <a:ea typeface="Calibri"/>
                <a:cs typeface="Calibri"/>
              </a:rPr>
              <a:t>They were.................................</a:t>
            </a:r>
          </a:p>
          <a:p>
            <a:endParaRPr lang="en-GB" sz="2000" dirty="0">
              <a:latin typeface="Sassoon Primary"/>
              <a:ea typeface="Calibri"/>
              <a:cs typeface="Calibri"/>
            </a:endParaRPr>
          </a:p>
          <a:p>
            <a:r>
              <a:rPr lang="en-GB" sz="2000" dirty="0">
                <a:latin typeface="Sassoon Primary"/>
                <a:ea typeface="Calibri"/>
                <a:cs typeface="Calibri"/>
              </a:rPr>
              <a:t>and ….......................................</a:t>
            </a:r>
          </a:p>
          <a:p>
            <a:endParaRPr lang="en-GB" sz="2000" dirty="0">
              <a:latin typeface="Sassoon Primary"/>
              <a:ea typeface="Calibri"/>
              <a:cs typeface="Calibri"/>
            </a:endParaRPr>
          </a:p>
          <a:p>
            <a:r>
              <a:rPr lang="en-GB" sz="2000" dirty="0">
                <a:latin typeface="Sassoon Primary"/>
                <a:ea typeface="Calibri"/>
                <a:cs typeface="Calibri"/>
              </a:rPr>
              <a:t>and..........................................</a:t>
            </a:r>
          </a:p>
          <a:p>
            <a:endParaRPr lang="en-GB" sz="2000" dirty="0">
              <a:latin typeface="Sassoon Primary"/>
              <a:ea typeface="Calibri"/>
              <a:cs typeface="Calibri"/>
            </a:endParaRPr>
          </a:p>
          <a:p>
            <a:r>
              <a:rPr lang="en-GB" sz="2000" dirty="0">
                <a:latin typeface="Sassoon Primary"/>
                <a:ea typeface="Calibri"/>
                <a:cs typeface="Calibri"/>
              </a:rPr>
              <a:t>and …........................................</a:t>
            </a:r>
          </a:p>
          <a:p>
            <a:endParaRPr lang="en-GB" sz="2000" dirty="0">
              <a:latin typeface="Sassoon Primary"/>
              <a:ea typeface="Calibri"/>
              <a:cs typeface="Calibri"/>
            </a:endParaRPr>
          </a:p>
          <a:p>
            <a:endParaRPr lang="en-GB" sz="2000" dirty="0">
              <a:latin typeface="Sassoon Primary"/>
              <a:ea typeface="Calibri"/>
              <a:cs typeface="Calibri"/>
            </a:endParaRPr>
          </a:p>
          <a:p>
            <a:r>
              <a:rPr lang="en-GB" sz="2000" dirty="0">
                <a:latin typeface="Sassoon Primary"/>
                <a:ea typeface="Calibri"/>
                <a:cs typeface="Calibri"/>
              </a:rPr>
              <a:t>Can you make the names rhyme?</a:t>
            </a:r>
          </a:p>
        </p:txBody>
      </p:sp>
    </p:spTree>
    <p:extLst>
      <p:ext uri="{BB962C8B-B14F-4D97-AF65-F5344CB8AC3E}">
        <p14:creationId xmlns:p14="http://schemas.microsoft.com/office/powerpoint/2010/main" val="4009964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write own version of a Paper Dolls adventure. </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Friday 3rd May 2024</a:t>
            </a:r>
            <a:endParaRPr lang="en-GB" u="sng" dirty="0">
              <a:latin typeface="Sassoon Primary"/>
            </a:endParaRPr>
          </a:p>
        </p:txBody>
      </p:sp>
      <p:pic>
        <p:nvPicPr>
          <p:cNvPr id="3" name="Picture 2" descr="A group of children&amp;#39;s drawings&#10;&#10;Description automatically generated">
            <a:extLst>
              <a:ext uri="{FF2B5EF4-FFF2-40B4-BE49-F238E27FC236}">
                <a16:creationId xmlns:a16="http://schemas.microsoft.com/office/drawing/2014/main" id="{0C14A3EF-FE21-A42C-4378-466E2E870502}"/>
              </a:ext>
            </a:extLst>
          </p:cNvPr>
          <p:cNvPicPr>
            <a:picLocks noChangeAspect="1"/>
          </p:cNvPicPr>
          <p:nvPr/>
        </p:nvPicPr>
        <p:blipFill>
          <a:blip r:embed="rId2"/>
          <a:stretch>
            <a:fillRect/>
          </a:stretch>
        </p:blipFill>
        <p:spPr>
          <a:xfrm>
            <a:off x="555970" y="1151076"/>
            <a:ext cx="3857625" cy="5019675"/>
          </a:xfrm>
          <a:prstGeom prst="rect">
            <a:avLst/>
          </a:prstGeom>
        </p:spPr>
      </p:pic>
      <p:sp>
        <p:nvSpPr>
          <p:cNvPr id="6" name="TextBox 5">
            <a:extLst>
              <a:ext uri="{FF2B5EF4-FFF2-40B4-BE49-F238E27FC236}">
                <a16:creationId xmlns:a16="http://schemas.microsoft.com/office/drawing/2014/main" id="{63ACDFCC-7091-FDBB-C118-81B0082A31B8}"/>
              </a:ext>
            </a:extLst>
          </p:cNvPr>
          <p:cNvSpPr txBox="1"/>
          <p:nvPr/>
        </p:nvSpPr>
        <p:spPr>
          <a:xfrm>
            <a:off x="5452717" y="1214782"/>
            <a:ext cx="586684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Sassoon Primary"/>
                <a:ea typeface="Calibri"/>
                <a:cs typeface="Calibri"/>
              </a:rPr>
              <a:t>What do they like to do together? </a:t>
            </a:r>
          </a:p>
          <a:p>
            <a:endParaRPr lang="en-GB" sz="3200" dirty="0">
              <a:latin typeface="Sassoon Primary"/>
              <a:ea typeface="Calibri"/>
              <a:cs typeface="Calibri"/>
            </a:endParaRPr>
          </a:p>
          <a:p>
            <a:r>
              <a:rPr lang="en-GB" sz="3200" dirty="0">
                <a:latin typeface="Sassoon Primary"/>
                <a:ea typeface="Calibri"/>
                <a:cs typeface="Calibri"/>
              </a:rPr>
              <a:t>And they.......................</a:t>
            </a:r>
          </a:p>
          <a:p>
            <a:endParaRPr lang="en-GB" sz="3200" dirty="0">
              <a:latin typeface="Sassoon Primary"/>
              <a:ea typeface="Calibri"/>
              <a:cs typeface="Calibri"/>
            </a:endParaRPr>
          </a:p>
          <a:p>
            <a:r>
              <a:rPr lang="en-GB" sz="3200" dirty="0">
                <a:latin typeface="Sassoon Primary"/>
                <a:ea typeface="Calibri"/>
                <a:cs typeface="Calibri"/>
              </a:rPr>
              <a:t>and they …........................</a:t>
            </a:r>
          </a:p>
          <a:p>
            <a:endParaRPr lang="en-GB" sz="3200" dirty="0">
              <a:latin typeface="Sassoon Primary"/>
              <a:ea typeface="Calibri"/>
              <a:cs typeface="Calibri"/>
            </a:endParaRPr>
          </a:p>
          <a:p>
            <a:r>
              <a:rPr lang="en-GB" sz="3200" dirty="0">
                <a:latin typeface="Sassoon Primary"/>
                <a:ea typeface="Calibri"/>
                <a:cs typeface="Calibri"/>
              </a:rPr>
              <a:t>and they...........................</a:t>
            </a:r>
            <a:endParaRPr lang="en-GB" sz="3200" dirty="0">
              <a:latin typeface="Calibri" panose="020F0502020204030204"/>
              <a:ea typeface="Calibri"/>
              <a:cs typeface="Calibri"/>
            </a:endParaRPr>
          </a:p>
        </p:txBody>
      </p:sp>
    </p:spTree>
    <p:extLst>
      <p:ext uri="{BB962C8B-B14F-4D97-AF65-F5344CB8AC3E}">
        <p14:creationId xmlns:p14="http://schemas.microsoft.com/office/powerpoint/2010/main" val="2300356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60205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a:t>Subtraction equations</a:t>
            </a:r>
          </a:p>
        </p:txBody>
      </p:sp>
      <p:sp>
        <p:nvSpPr>
          <p:cNvPr id="4" name="Text Placeholder 3"/>
          <p:cNvSpPr>
            <a:spLocks noGrp="1"/>
          </p:cNvSpPr>
          <p:nvPr>
            <p:ph type="body" sz="quarter" idx="10"/>
          </p:nvPr>
        </p:nvSpPr>
        <p:spPr>
          <a:xfrm>
            <a:off x="219076" y="1166400"/>
            <a:ext cx="6238682" cy="1384995"/>
          </a:xfrm>
        </p:spPr>
        <p:txBody>
          <a:bodyPr vert="horz" lIns="91440" tIns="45720" rIns="91440" bIns="45720" rtlCol="0" anchor="t">
            <a:spAutoFit/>
          </a:bodyPr>
          <a:lstStyle/>
          <a:p>
            <a:r>
              <a:rPr lang="en-GB">
                <a:latin typeface="Century Gothic"/>
              </a:rPr>
              <a:t>Think of 3 subtraction equations can you make using these ten-frames?</a:t>
            </a:r>
          </a:p>
        </p:txBody>
      </p:sp>
      <p:sp>
        <p:nvSpPr>
          <p:cNvPr id="2" name="Rectangle 1"/>
          <p:cNvSpPr/>
          <p:nvPr/>
        </p:nvSpPr>
        <p:spPr>
          <a:xfrm>
            <a:off x="219076" y="2898217"/>
            <a:ext cx="1882247" cy="1107996"/>
          </a:xfrm>
          <a:prstGeom prst="rect">
            <a:avLst/>
          </a:prstGeom>
        </p:spPr>
        <p:txBody>
          <a:bodyPr wrap="none">
            <a:spAutoFit/>
          </a:bodyPr>
          <a:lstStyle/>
          <a:p>
            <a:pPr>
              <a:spcAft>
                <a:spcPts val="1200"/>
              </a:spcAft>
            </a:pPr>
            <a:r>
              <a:rPr lang="en-GB" sz="2800">
                <a:latin typeface="Century Gothic" panose="020B0502020202020204" pitchFamily="34" charset="0"/>
              </a:rPr>
              <a:t>Example: </a:t>
            </a:r>
          </a:p>
          <a:p>
            <a:pPr>
              <a:spcAft>
                <a:spcPts val="1200"/>
              </a:spcAft>
            </a:pPr>
            <a:r>
              <a:rPr lang="en-GB" sz="2800">
                <a:latin typeface="Cambria Math" panose="02040503050406030204" pitchFamily="18" charset="0"/>
                <a:ea typeface="Cambria Math" panose="02040503050406030204" pitchFamily="18" charset="0"/>
              </a:rPr>
              <a:t>14 – 5 = 9</a:t>
            </a:r>
          </a:p>
        </p:txBody>
      </p:sp>
      <p:graphicFrame>
        <p:nvGraphicFramePr>
          <p:cNvPr id="3" name="Table 11">
            <a:extLst>
              <a:ext uri="{FF2B5EF4-FFF2-40B4-BE49-F238E27FC236}">
                <a16:creationId xmlns:a16="http://schemas.microsoft.com/office/drawing/2014/main" id="{D6AA4B0C-7438-5B24-956F-71B73715EF23}"/>
              </a:ext>
            </a:extLst>
          </p:cNvPr>
          <p:cNvGraphicFramePr>
            <a:graphicFrameLocks noGrp="1"/>
          </p:cNvGraphicFramePr>
          <p:nvPr/>
        </p:nvGraphicFramePr>
        <p:xfrm>
          <a:off x="7060110" y="1360382"/>
          <a:ext cx="1440000" cy="3600000"/>
        </p:xfrm>
        <a:graphic>
          <a:graphicData uri="http://schemas.openxmlformats.org/drawingml/2006/table">
            <a:tbl>
              <a:tblPr firstRow="1" bandRow="1"/>
              <a:tblGrid>
                <a:gridCol w="720000">
                  <a:extLst>
                    <a:ext uri="{9D8B030D-6E8A-4147-A177-3AD203B41FA5}">
                      <a16:colId xmlns:a16="http://schemas.microsoft.com/office/drawing/2014/main" val="4099382615"/>
                    </a:ext>
                  </a:extLst>
                </a:gridCol>
                <a:gridCol w="720000">
                  <a:extLst>
                    <a:ext uri="{9D8B030D-6E8A-4147-A177-3AD203B41FA5}">
                      <a16:colId xmlns:a16="http://schemas.microsoft.com/office/drawing/2014/main" val="1706909209"/>
                    </a:ext>
                  </a:extLst>
                </a:gridCol>
              </a:tblGrid>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920261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0918493"/>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991278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7558246"/>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17562"/>
                  </a:ext>
                </a:extLst>
              </a:tr>
            </a:tbl>
          </a:graphicData>
        </a:graphic>
      </p:graphicFrame>
      <p:sp>
        <p:nvSpPr>
          <p:cNvPr id="5" name="Google Shape;489;p20">
            <a:extLst>
              <a:ext uri="{FF2B5EF4-FFF2-40B4-BE49-F238E27FC236}">
                <a16:creationId xmlns:a16="http://schemas.microsoft.com/office/drawing/2014/main" id="{22EE652B-6496-D001-D621-6DAF2E9C075B}"/>
              </a:ext>
            </a:extLst>
          </p:cNvPr>
          <p:cNvSpPr>
            <a:spLocks noChangeAspect="1"/>
          </p:cNvSpPr>
          <p:nvPr/>
        </p:nvSpPr>
        <p:spPr>
          <a:xfrm>
            <a:off x="7192797" y="1489475"/>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 name="Google Shape;489;p20">
            <a:extLst>
              <a:ext uri="{FF2B5EF4-FFF2-40B4-BE49-F238E27FC236}">
                <a16:creationId xmlns:a16="http://schemas.microsoft.com/office/drawing/2014/main" id="{60218CD8-847D-0D5F-9A18-90FFF35DADB0}"/>
              </a:ext>
            </a:extLst>
          </p:cNvPr>
          <p:cNvSpPr>
            <a:spLocks noChangeAspect="1"/>
          </p:cNvSpPr>
          <p:nvPr/>
        </p:nvSpPr>
        <p:spPr>
          <a:xfrm>
            <a:off x="7192797" y="2210089"/>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489;p20">
            <a:extLst>
              <a:ext uri="{FF2B5EF4-FFF2-40B4-BE49-F238E27FC236}">
                <a16:creationId xmlns:a16="http://schemas.microsoft.com/office/drawing/2014/main" id="{E1D8751A-D590-A946-6CCE-72C841E4A9C4}"/>
              </a:ext>
            </a:extLst>
          </p:cNvPr>
          <p:cNvSpPr>
            <a:spLocks noChangeAspect="1"/>
          </p:cNvSpPr>
          <p:nvPr/>
        </p:nvSpPr>
        <p:spPr>
          <a:xfrm>
            <a:off x="7192797" y="2930703"/>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 name="Google Shape;489;p20">
            <a:extLst>
              <a:ext uri="{FF2B5EF4-FFF2-40B4-BE49-F238E27FC236}">
                <a16:creationId xmlns:a16="http://schemas.microsoft.com/office/drawing/2014/main" id="{C6E81E9B-E693-6A8A-751A-437F7F38D34B}"/>
              </a:ext>
            </a:extLst>
          </p:cNvPr>
          <p:cNvSpPr>
            <a:spLocks noChangeAspect="1"/>
          </p:cNvSpPr>
          <p:nvPr/>
        </p:nvSpPr>
        <p:spPr>
          <a:xfrm>
            <a:off x="7192797" y="3651317"/>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489;p20">
            <a:extLst>
              <a:ext uri="{FF2B5EF4-FFF2-40B4-BE49-F238E27FC236}">
                <a16:creationId xmlns:a16="http://schemas.microsoft.com/office/drawing/2014/main" id="{EA35A99D-4BA0-51C2-45B5-F6896582B7B5}"/>
              </a:ext>
            </a:extLst>
          </p:cNvPr>
          <p:cNvSpPr>
            <a:spLocks noChangeAspect="1"/>
          </p:cNvSpPr>
          <p:nvPr/>
        </p:nvSpPr>
        <p:spPr>
          <a:xfrm>
            <a:off x="7192797" y="4371930"/>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489;p20">
            <a:extLst>
              <a:ext uri="{FF2B5EF4-FFF2-40B4-BE49-F238E27FC236}">
                <a16:creationId xmlns:a16="http://schemas.microsoft.com/office/drawing/2014/main" id="{6E618444-6343-65A2-9271-C5A577EF1D32}"/>
              </a:ext>
            </a:extLst>
          </p:cNvPr>
          <p:cNvSpPr>
            <a:spLocks noChangeAspect="1"/>
          </p:cNvSpPr>
          <p:nvPr/>
        </p:nvSpPr>
        <p:spPr>
          <a:xfrm>
            <a:off x="7910861" y="1495352"/>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 name="Google Shape;489;p20">
            <a:extLst>
              <a:ext uri="{FF2B5EF4-FFF2-40B4-BE49-F238E27FC236}">
                <a16:creationId xmlns:a16="http://schemas.microsoft.com/office/drawing/2014/main" id="{95B5B359-F448-4DFC-6B50-7CED61025C12}"/>
              </a:ext>
            </a:extLst>
          </p:cNvPr>
          <p:cNvSpPr>
            <a:spLocks noChangeAspect="1"/>
          </p:cNvSpPr>
          <p:nvPr/>
        </p:nvSpPr>
        <p:spPr>
          <a:xfrm>
            <a:off x="7910861" y="2215966"/>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 name="Google Shape;489;p20">
            <a:extLst>
              <a:ext uri="{FF2B5EF4-FFF2-40B4-BE49-F238E27FC236}">
                <a16:creationId xmlns:a16="http://schemas.microsoft.com/office/drawing/2014/main" id="{621DCB5F-88E6-D4EF-73E5-995BE1735F38}"/>
              </a:ext>
            </a:extLst>
          </p:cNvPr>
          <p:cNvSpPr>
            <a:spLocks noChangeAspect="1"/>
          </p:cNvSpPr>
          <p:nvPr/>
        </p:nvSpPr>
        <p:spPr>
          <a:xfrm>
            <a:off x="7910861" y="2936580"/>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 name="Google Shape;489;p20">
            <a:extLst>
              <a:ext uri="{FF2B5EF4-FFF2-40B4-BE49-F238E27FC236}">
                <a16:creationId xmlns:a16="http://schemas.microsoft.com/office/drawing/2014/main" id="{C7F54B45-8770-E31F-6DEC-3E0AA42E8A65}"/>
              </a:ext>
            </a:extLst>
          </p:cNvPr>
          <p:cNvSpPr>
            <a:spLocks noChangeAspect="1"/>
          </p:cNvSpPr>
          <p:nvPr/>
        </p:nvSpPr>
        <p:spPr>
          <a:xfrm>
            <a:off x="7910861" y="3657194"/>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Google Shape;489;p20">
            <a:extLst>
              <a:ext uri="{FF2B5EF4-FFF2-40B4-BE49-F238E27FC236}">
                <a16:creationId xmlns:a16="http://schemas.microsoft.com/office/drawing/2014/main" id="{4ED90754-076C-D908-C58A-C2D4CEFD10CD}"/>
              </a:ext>
            </a:extLst>
          </p:cNvPr>
          <p:cNvSpPr>
            <a:spLocks noChangeAspect="1"/>
          </p:cNvSpPr>
          <p:nvPr/>
        </p:nvSpPr>
        <p:spPr>
          <a:xfrm>
            <a:off x="7910861" y="4377807"/>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19" name="Table 11">
            <a:extLst>
              <a:ext uri="{FF2B5EF4-FFF2-40B4-BE49-F238E27FC236}">
                <a16:creationId xmlns:a16="http://schemas.microsoft.com/office/drawing/2014/main" id="{1554A44B-2B62-EC08-C263-B6BF760A5E94}"/>
              </a:ext>
            </a:extLst>
          </p:cNvPr>
          <p:cNvGraphicFramePr>
            <a:graphicFrameLocks noGrp="1"/>
          </p:cNvGraphicFramePr>
          <p:nvPr/>
        </p:nvGraphicFramePr>
        <p:xfrm>
          <a:off x="8812517" y="1360382"/>
          <a:ext cx="1440000" cy="3600000"/>
        </p:xfrm>
        <a:graphic>
          <a:graphicData uri="http://schemas.openxmlformats.org/drawingml/2006/table">
            <a:tbl>
              <a:tblPr firstRow="1" bandRow="1"/>
              <a:tblGrid>
                <a:gridCol w="720000">
                  <a:extLst>
                    <a:ext uri="{9D8B030D-6E8A-4147-A177-3AD203B41FA5}">
                      <a16:colId xmlns:a16="http://schemas.microsoft.com/office/drawing/2014/main" val="4099382615"/>
                    </a:ext>
                  </a:extLst>
                </a:gridCol>
                <a:gridCol w="720000">
                  <a:extLst>
                    <a:ext uri="{9D8B030D-6E8A-4147-A177-3AD203B41FA5}">
                      <a16:colId xmlns:a16="http://schemas.microsoft.com/office/drawing/2014/main" val="1706909209"/>
                    </a:ext>
                  </a:extLst>
                </a:gridCol>
              </a:tblGrid>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920261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0918493"/>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991278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7558246"/>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17562"/>
                  </a:ext>
                </a:extLst>
              </a:tr>
            </a:tbl>
          </a:graphicData>
        </a:graphic>
      </p:graphicFrame>
      <p:sp>
        <p:nvSpPr>
          <p:cNvPr id="20" name="Google Shape;489;p20">
            <a:extLst>
              <a:ext uri="{FF2B5EF4-FFF2-40B4-BE49-F238E27FC236}">
                <a16:creationId xmlns:a16="http://schemas.microsoft.com/office/drawing/2014/main" id="{2168F44B-DFB7-61E8-B954-76D4F8A58757}"/>
              </a:ext>
            </a:extLst>
          </p:cNvPr>
          <p:cNvSpPr>
            <a:spLocks noChangeAspect="1"/>
          </p:cNvSpPr>
          <p:nvPr/>
        </p:nvSpPr>
        <p:spPr>
          <a:xfrm>
            <a:off x="8945204" y="1489475"/>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 name="Google Shape;489;p20">
            <a:extLst>
              <a:ext uri="{FF2B5EF4-FFF2-40B4-BE49-F238E27FC236}">
                <a16:creationId xmlns:a16="http://schemas.microsoft.com/office/drawing/2014/main" id="{5D1006B7-B278-FA49-2B02-A88E3C2DD70B}"/>
              </a:ext>
            </a:extLst>
          </p:cNvPr>
          <p:cNvSpPr>
            <a:spLocks noChangeAspect="1"/>
          </p:cNvSpPr>
          <p:nvPr/>
        </p:nvSpPr>
        <p:spPr>
          <a:xfrm>
            <a:off x="8945204" y="2210089"/>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 name="Google Shape;489;p20">
            <a:extLst>
              <a:ext uri="{FF2B5EF4-FFF2-40B4-BE49-F238E27FC236}">
                <a16:creationId xmlns:a16="http://schemas.microsoft.com/office/drawing/2014/main" id="{9851E70A-37AA-5DCE-7E6F-EDB65A239643}"/>
              </a:ext>
            </a:extLst>
          </p:cNvPr>
          <p:cNvSpPr>
            <a:spLocks noChangeAspect="1"/>
          </p:cNvSpPr>
          <p:nvPr/>
        </p:nvSpPr>
        <p:spPr>
          <a:xfrm>
            <a:off x="9663268" y="1495352"/>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 name="Google Shape;489;p20">
            <a:extLst>
              <a:ext uri="{FF2B5EF4-FFF2-40B4-BE49-F238E27FC236}">
                <a16:creationId xmlns:a16="http://schemas.microsoft.com/office/drawing/2014/main" id="{A7FD069D-CC6C-A4E1-353F-7752E1DB2C2E}"/>
              </a:ext>
            </a:extLst>
          </p:cNvPr>
          <p:cNvSpPr>
            <a:spLocks noChangeAspect="1"/>
          </p:cNvSpPr>
          <p:nvPr/>
        </p:nvSpPr>
        <p:spPr>
          <a:xfrm>
            <a:off x="9663268" y="2215966"/>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TextBox 1">
            <a:extLst>
              <a:ext uri="{FF2B5EF4-FFF2-40B4-BE49-F238E27FC236}">
                <a16:creationId xmlns:a16="http://schemas.microsoft.com/office/drawing/2014/main" id="{15545DE8-0219-E3F5-A204-1C0502CD4178}"/>
              </a:ext>
            </a:extLst>
          </p:cNvPr>
          <p:cNvSpPr txBox="1"/>
          <p:nvPr/>
        </p:nvSpPr>
        <p:spPr>
          <a:xfrm>
            <a:off x="11194967" y="1323604"/>
            <a:ext cx="828798" cy="1938992"/>
          </a:xfrm>
          <a:prstGeom prst="rect">
            <a:avLst/>
          </a:prstGeom>
          <a:solidFill>
            <a:schemeClr val="accent1">
              <a:lumMod val="60000"/>
              <a:lumOff val="4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a:solidFill>
                  <a:schemeClr val="bg1"/>
                </a:solidFill>
                <a:latin typeface="Sassoon Primary"/>
                <a:ea typeface="Calibri"/>
                <a:cs typeface="Calibri"/>
              </a:rPr>
              <a:t>3 in 3</a:t>
            </a:r>
            <a:endParaRPr lang="en-GB" sz="4000">
              <a:solidFill>
                <a:schemeClr val="bg1"/>
              </a:solidFill>
              <a:latin typeface="Sassoon Primary"/>
            </a:endParaRPr>
          </a:p>
        </p:txBody>
      </p:sp>
    </p:spTree>
    <p:extLst>
      <p:ext uri="{BB962C8B-B14F-4D97-AF65-F5344CB8AC3E}">
        <p14:creationId xmlns:p14="http://schemas.microsoft.com/office/powerpoint/2010/main" val="4188262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C07F59-991A-D764-4513-BBCD6535F17E}"/>
              </a:ext>
            </a:extLst>
          </p:cNvPr>
          <p:cNvSpPr>
            <a:spLocks noGrp="1"/>
          </p:cNvSpPr>
          <p:nvPr>
            <p:ph type="title"/>
          </p:nvPr>
        </p:nvSpPr>
        <p:spPr/>
        <p:txBody>
          <a:bodyPr/>
          <a:lstStyle/>
          <a:p>
            <a:r>
              <a:rPr lang="en-US" sz="2200">
                <a:latin typeface="Century Gothic" panose="020B0502020202020204" pitchFamily="34" charset="0"/>
              </a:rPr>
              <a:t>To subtract ones from a 2-digit number with regrouping</a:t>
            </a:r>
            <a:endParaRPr lang="en-GB"/>
          </a:p>
        </p:txBody>
      </p:sp>
      <p:sp>
        <p:nvSpPr>
          <p:cNvPr id="2" name="Star: 5 Points 1">
            <a:extLst>
              <a:ext uri="{FF2B5EF4-FFF2-40B4-BE49-F238E27FC236}">
                <a16:creationId xmlns:a16="http://schemas.microsoft.com/office/drawing/2014/main" id="{932C8C4C-7507-4039-9809-3AE36DCC5732}"/>
              </a:ext>
            </a:extLst>
          </p:cNvPr>
          <p:cNvSpPr/>
          <p:nvPr/>
        </p:nvSpPr>
        <p:spPr>
          <a:xfrm>
            <a:off x="1006103"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 name="Star: 5 Points 7">
            <a:extLst>
              <a:ext uri="{FF2B5EF4-FFF2-40B4-BE49-F238E27FC236}">
                <a16:creationId xmlns:a16="http://schemas.microsoft.com/office/drawing/2014/main" id="{CAE3CB7E-38A6-4F8D-A1E6-D405E43ECEB1}"/>
              </a:ext>
            </a:extLst>
          </p:cNvPr>
          <p:cNvSpPr/>
          <p:nvPr/>
        </p:nvSpPr>
        <p:spPr>
          <a:xfrm>
            <a:off x="4914025" y="1011268"/>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0" name="Star: 5 Points 9">
            <a:extLst>
              <a:ext uri="{FF2B5EF4-FFF2-40B4-BE49-F238E27FC236}">
                <a16:creationId xmlns:a16="http://schemas.microsoft.com/office/drawing/2014/main" id="{A727E20B-A05A-4A07-9C4E-FA02DA600BF9}"/>
              </a:ext>
            </a:extLst>
          </p:cNvPr>
          <p:cNvSpPr/>
          <p:nvPr/>
        </p:nvSpPr>
        <p:spPr>
          <a:xfrm>
            <a:off x="8821947"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1" name="Star: 5 Points 10">
            <a:extLst>
              <a:ext uri="{FF2B5EF4-FFF2-40B4-BE49-F238E27FC236}">
                <a16:creationId xmlns:a16="http://schemas.microsoft.com/office/drawing/2014/main" id="{6B96B244-4919-4FE5-916A-C02C084E0BCF}"/>
              </a:ext>
            </a:extLst>
          </p:cNvPr>
          <p:cNvSpPr/>
          <p:nvPr/>
        </p:nvSpPr>
        <p:spPr>
          <a:xfrm>
            <a:off x="5055078" y="3822934"/>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2" name="Star: 5 Points 8">
            <a:extLst>
              <a:ext uri="{FF2B5EF4-FFF2-40B4-BE49-F238E27FC236}">
                <a16:creationId xmlns:a16="http://schemas.microsoft.com/office/drawing/2014/main" id="{82265CE6-8C2B-4289-85E8-95F1B3AEE60F}"/>
              </a:ext>
            </a:extLst>
          </p:cNvPr>
          <p:cNvSpPr/>
          <p:nvPr/>
        </p:nvSpPr>
        <p:spPr>
          <a:xfrm>
            <a:off x="1100808" y="4784646"/>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5" name="Content Placeholder 2">
            <a:extLst>
              <a:ext uri="{FF2B5EF4-FFF2-40B4-BE49-F238E27FC236}">
                <a16:creationId xmlns:a16="http://schemas.microsoft.com/office/drawing/2014/main" id="{5439B4C6-ADA2-B1D7-068D-C5B297FA9E18}"/>
              </a:ext>
            </a:extLst>
          </p:cNvPr>
          <p:cNvSpPr txBox="1">
            <a:spLocks/>
          </p:cNvSpPr>
          <p:nvPr/>
        </p:nvSpPr>
        <p:spPr>
          <a:xfrm>
            <a:off x="2135129" y="1715751"/>
            <a:ext cx="2455532"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subtract	</a:t>
            </a:r>
          </a:p>
        </p:txBody>
      </p:sp>
      <p:sp>
        <p:nvSpPr>
          <p:cNvPr id="6" name="Content Placeholder 2">
            <a:extLst>
              <a:ext uri="{FF2B5EF4-FFF2-40B4-BE49-F238E27FC236}">
                <a16:creationId xmlns:a16="http://schemas.microsoft.com/office/drawing/2014/main" id="{AE6D70D3-A02B-8B80-C86F-0B0B43C80FBE}"/>
              </a:ext>
            </a:extLst>
          </p:cNvPr>
          <p:cNvSpPr txBox="1">
            <a:spLocks/>
          </p:cNvSpPr>
          <p:nvPr/>
        </p:nvSpPr>
        <p:spPr>
          <a:xfrm>
            <a:off x="6102603" y="2308237"/>
            <a:ext cx="2719344"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‘Make ten’</a:t>
            </a:r>
          </a:p>
        </p:txBody>
      </p:sp>
      <p:sp>
        <p:nvSpPr>
          <p:cNvPr id="17" name="Content Placeholder 2">
            <a:extLst>
              <a:ext uri="{FF2B5EF4-FFF2-40B4-BE49-F238E27FC236}">
                <a16:creationId xmlns:a16="http://schemas.microsoft.com/office/drawing/2014/main" id="{EF16BC0F-207B-B65F-0C83-C09429EA18EC}"/>
              </a:ext>
            </a:extLst>
          </p:cNvPr>
          <p:cNvSpPr txBox="1">
            <a:spLocks/>
          </p:cNvSpPr>
          <p:nvPr/>
        </p:nvSpPr>
        <p:spPr>
          <a:xfrm>
            <a:off x="6518572" y="4884950"/>
            <a:ext cx="2305327"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Dienes</a:t>
            </a:r>
          </a:p>
        </p:txBody>
      </p:sp>
      <p:sp>
        <p:nvSpPr>
          <p:cNvPr id="18" name="Content Placeholder 2">
            <a:extLst>
              <a:ext uri="{FF2B5EF4-FFF2-40B4-BE49-F238E27FC236}">
                <a16:creationId xmlns:a16="http://schemas.microsoft.com/office/drawing/2014/main" id="{558B31EC-16CD-9B80-1D84-380E38806C7D}"/>
              </a:ext>
            </a:extLst>
          </p:cNvPr>
          <p:cNvSpPr txBox="1">
            <a:spLocks/>
          </p:cNvSpPr>
          <p:nvPr/>
        </p:nvSpPr>
        <p:spPr>
          <a:xfrm>
            <a:off x="969447" y="3429000"/>
            <a:ext cx="2968716"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group of ten	</a:t>
            </a:r>
          </a:p>
        </p:txBody>
      </p:sp>
      <p:sp>
        <p:nvSpPr>
          <p:cNvPr id="19" name="Content Placeholder 2">
            <a:extLst>
              <a:ext uri="{FF2B5EF4-FFF2-40B4-BE49-F238E27FC236}">
                <a16:creationId xmlns:a16="http://schemas.microsoft.com/office/drawing/2014/main" id="{CBF64C7F-9C61-E500-98BF-4AB7318E800B}"/>
              </a:ext>
            </a:extLst>
          </p:cNvPr>
          <p:cNvSpPr txBox="1">
            <a:spLocks/>
          </p:cNvSpPr>
          <p:nvPr/>
        </p:nvSpPr>
        <p:spPr>
          <a:xfrm>
            <a:off x="7146412" y="3539584"/>
            <a:ext cx="2474578"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regroup	</a:t>
            </a:r>
          </a:p>
        </p:txBody>
      </p:sp>
      <p:sp>
        <p:nvSpPr>
          <p:cNvPr id="20" name="Content Placeholder 2">
            <a:extLst>
              <a:ext uri="{FF2B5EF4-FFF2-40B4-BE49-F238E27FC236}">
                <a16:creationId xmlns:a16="http://schemas.microsoft.com/office/drawing/2014/main" id="{E03C95DF-E8D0-B441-A502-FA5DE28ECA95}"/>
              </a:ext>
            </a:extLst>
          </p:cNvPr>
          <p:cNvSpPr txBox="1">
            <a:spLocks/>
          </p:cNvSpPr>
          <p:nvPr/>
        </p:nvSpPr>
        <p:spPr>
          <a:xfrm>
            <a:off x="2882601" y="5142249"/>
            <a:ext cx="2111124"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ones</a:t>
            </a:r>
          </a:p>
        </p:txBody>
      </p:sp>
    </p:spTree>
    <p:extLst>
      <p:ext uri="{BB962C8B-B14F-4D97-AF65-F5344CB8AC3E}">
        <p14:creationId xmlns:p14="http://schemas.microsoft.com/office/powerpoint/2010/main" val="3313948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Which of these have an answer less than ten?</a:t>
            </a:r>
          </a:p>
        </p:txBody>
      </p:sp>
      <p:sp>
        <p:nvSpPr>
          <p:cNvPr id="4" name="Text Placeholder 3"/>
          <p:cNvSpPr>
            <a:spLocks noGrp="1"/>
          </p:cNvSpPr>
          <p:nvPr>
            <p:ph type="body" sz="quarter" idx="10"/>
          </p:nvPr>
        </p:nvSpPr>
        <p:spPr>
          <a:xfrm>
            <a:off x="219075" y="1166400"/>
            <a:ext cx="10606088" cy="523220"/>
          </a:xfrm>
        </p:spPr>
        <p:txBody>
          <a:bodyPr/>
          <a:lstStyle/>
          <a:p>
            <a:r>
              <a:rPr lang="en-GB"/>
              <a:t>How do you know?</a:t>
            </a:r>
          </a:p>
        </p:txBody>
      </p:sp>
      <p:sp>
        <p:nvSpPr>
          <p:cNvPr id="5" name="Rectangle: Rounded Corners 4">
            <a:extLst>
              <a:ext uri="{FF2B5EF4-FFF2-40B4-BE49-F238E27FC236}">
                <a16:creationId xmlns:a16="http://schemas.microsoft.com/office/drawing/2014/main" id="{FEAB7DE1-1F92-659F-4225-9C1AF4B69683}"/>
              </a:ext>
            </a:extLst>
          </p:cNvPr>
          <p:cNvSpPr/>
          <p:nvPr/>
        </p:nvSpPr>
        <p:spPr>
          <a:xfrm>
            <a:off x="800100" y="280692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14 – 3</a:t>
            </a:r>
          </a:p>
        </p:txBody>
      </p:sp>
      <p:sp>
        <p:nvSpPr>
          <p:cNvPr id="6" name="Rectangle: Rounded Corners 5">
            <a:extLst>
              <a:ext uri="{FF2B5EF4-FFF2-40B4-BE49-F238E27FC236}">
                <a16:creationId xmlns:a16="http://schemas.microsoft.com/office/drawing/2014/main" id="{A080E4A4-077C-91CB-5919-A4A382A9F42A}"/>
              </a:ext>
            </a:extLst>
          </p:cNvPr>
          <p:cNvSpPr/>
          <p:nvPr/>
        </p:nvSpPr>
        <p:spPr>
          <a:xfrm>
            <a:off x="3410358" y="280692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16 – 4</a:t>
            </a:r>
          </a:p>
        </p:txBody>
      </p:sp>
      <p:sp>
        <p:nvSpPr>
          <p:cNvPr id="17" name="Rectangle: Rounded Corners 16">
            <a:extLst>
              <a:ext uri="{FF2B5EF4-FFF2-40B4-BE49-F238E27FC236}">
                <a16:creationId xmlns:a16="http://schemas.microsoft.com/office/drawing/2014/main" id="{55678C99-909E-3F10-4CD4-C3D34862FAA1}"/>
              </a:ext>
            </a:extLst>
          </p:cNvPr>
          <p:cNvSpPr/>
          <p:nvPr/>
        </p:nvSpPr>
        <p:spPr>
          <a:xfrm>
            <a:off x="6020616" y="280692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13 – 2</a:t>
            </a:r>
          </a:p>
        </p:txBody>
      </p:sp>
      <p:sp>
        <p:nvSpPr>
          <p:cNvPr id="18" name="Rectangle: Rounded Corners 17">
            <a:extLst>
              <a:ext uri="{FF2B5EF4-FFF2-40B4-BE49-F238E27FC236}">
                <a16:creationId xmlns:a16="http://schemas.microsoft.com/office/drawing/2014/main" id="{CC5EE97D-F1B7-4E4C-7ED6-0A103B99217F}"/>
              </a:ext>
            </a:extLst>
          </p:cNvPr>
          <p:cNvSpPr/>
          <p:nvPr/>
        </p:nvSpPr>
        <p:spPr>
          <a:xfrm>
            <a:off x="8630875" y="280692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12 – 1</a:t>
            </a:r>
          </a:p>
        </p:txBody>
      </p:sp>
      <p:sp>
        <p:nvSpPr>
          <p:cNvPr id="19" name="Rectangle: Rounded Corners 18">
            <a:extLst>
              <a:ext uri="{FF2B5EF4-FFF2-40B4-BE49-F238E27FC236}">
                <a16:creationId xmlns:a16="http://schemas.microsoft.com/office/drawing/2014/main" id="{5B24E250-F661-83AC-404A-FBE5C5597B46}"/>
              </a:ext>
            </a:extLst>
          </p:cNvPr>
          <p:cNvSpPr/>
          <p:nvPr/>
        </p:nvSpPr>
        <p:spPr>
          <a:xfrm>
            <a:off x="800100" y="436630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16 – 7</a:t>
            </a:r>
          </a:p>
        </p:txBody>
      </p:sp>
      <p:sp>
        <p:nvSpPr>
          <p:cNvPr id="20" name="Rectangle: Rounded Corners 19">
            <a:extLst>
              <a:ext uri="{FF2B5EF4-FFF2-40B4-BE49-F238E27FC236}">
                <a16:creationId xmlns:a16="http://schemas.microsoft.com/office/drawing/2014/main" id="{717C8CCD-FFD2-520B-26BC-40F53CCA2C39}"/>
              </a:ext>
            </a:extLst>
          </p:cNvPr>
          <p:cNvSpPr/>
          <p:nvPr/>
        </p:nvSpPr>
        <p:spPr>
          <a:xfrm>
            <a:off x="3467867" y="458196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12 – 8</a:t>
            </a:r>
          </a:p>
        </p:txBody>
      </p:sp>
      <p:sp>
        <p:nvSpPr>
          <p:cNvPr id="21" name="Rectangle: Rounded Corners 20">
            <a:extLst>
              <a:ext uri="{FF2B5EF4-FFF2-40B4-BE49-F238E27FC236}">
                <a16:creationId xmlns:a16="http://schemas.microsoft.com/office/drawing/2014/main" id="{8BA23A9E-61A6-94B0-2640-BBDCF9C51250}"/>
              </a:ext>
            </a:extLst>
          </p:cNvPr>
          <p:cNvSpPr/>
          <p:nvPr/>
        </p:nvSpPr>
        <p:spPr>
          <a:xfrm>
            <a:off x="6020616" y="436630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14 – 5</a:t>
            </a:r>
          </a:p>
        </p:txBody>
      </p:sp>
      <p:sp>
        <p:nvSpPr>
          <p:cNvPr id="22" name="Rectangle: Rounded Corners 21">
            <a:extLst>
              <a:ext uri="{FF2B5EF4-FFF2-40B4-BE49-F238E27FC236}">
                <a16:creationId xmlns:a16="http://schemas.microsoft.com/office/drawing/2014/main" id="{B777FFD0-C88B-4BBE-F907-7D896019158F}"/>
              </a:ext>
            </a:extLst>
          </p:cNvPr>
          <p:cNvSpPr/>
          <p:nvPr/>
        </p:nvSpPr>
        <p:spPr>
          <a:xfrm>
            <a:off x="8630875" y="4366303"/>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13 – 9</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D072A05-9B7B-49F8-7127-23E574231EA9}"/>
                  </a:ext>
                </a:extLst>
              </p14:cNvPr>
              <p14:cNvContentPartPr/>
              <p14:nvPr/>
            </p14:nvContentPartPr>
            <p14:xfrm>
              <a:off x="3733305" y="5223605"/>
              <a:ext cx="47850" cy="23804"/>
            </p14:xfrm>
          </p:contentPart>
        </mc:Choice>
        <mc:Fallback xmlns="">
          <p:pic>
            <p:nvPicPr>
              <p:cNvPr id="3" name="Ink 2">
                <a:extLst>
                  <a:ext uri="{FF2B5EF4-FFF2-40B4-BE49-F238E27FC236}">
                    <a16:creationId xmlns:a16="http://schemas.microsoft.com/office/drawing/2014/main" id="{9D072A05-9B7B-49F8-7127-23E574231EA9}"/>
                  </a:ext>
                </a:extLst>
              </p:cNvPr>
              <p:cNvPicPr/>
              <p:nvPr/>
            </p:nvPicPr>
            <p:blipFill>
              <a:blip r:embed="rId4"/>
              <a:stretch>
                <a:fillRect/>
              </a:stretch>
            </p:blipFill>
            <p:spPr>
              <a:xfrm>
                <a:off x="3715451" y="5205841"/>
                <a:ext cx="83202" cy="5897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11D868F-9313-C492-8180-11F8203A6B5D}"/>
                  </a:ext>
                </a:extLst>
              </p14:cNvPr>
              <p14:cNvContentPartPr/>
              <p14:nvPr/>
            </p14:nvContentPartPr>
            <p14:xfrm>
              <a:off x="4188526" y="4817451"/>
              <a:ext cx="61867" cy="93490"/>
            </p14:xfrm>
          </p:contentPart>
        </mc:Choice>
        <mc:Fallback xmlns="">
          <p:pic>
            <p:nvPicPr>
              <p:cNvPr id="7" name="Ink 6">
                <a:extLst>
                  <a:ext uri="{FF2B5EF4-FFF2-40B4-BE49-F238E27FC236}">
                    <a16:creationId xmlns:a16="http://schemas.microsoft.com/office/drawing/2014/main" id="{911D868F-9313-C492-8180-11F8203A6B5D}"/>
                  </a:ext>
                </a:extLst>
              </p:cNvPr>
              <p:cNvPicPr/>
              <p:nvPr/>
            </p:nvPicPr>
            <p:blipFill>
              <a:blip r:embed="rId6"/>
              <a:stretch>
                <a:fillRect/>
              </a:stretch>
            </p:blipFill>
            <p:spPr>
              <a:xfrm>
                <a:off x="4170645" y="4799541"/>
                <a:ext cx="97271" cy="12895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5C57097-A4A7-423F-A0B0-B7B21791DA57}"/>
                  </a:ext>
                </a:extLst>
              </p14:cNvPr>
              <p14:cNvContentPartPr/>
              <p14:nvPr/>
            </p14:nvContentPartPr>
            <p14:xfrm>
              <a:off x="4000499" y="4841668"/>
              <a:ext cx="12370" cy="12370"/>
            </p14:xfrm>
          </p:contentPart>
        </mc:Choice>
        <mc:Fallback xmlns="">
          <p:pic>
            <p:nvPicPr>
              <p:cNvPr id="8" name="Ink 7">
                <a:extLst>
                  <a:ext uri="{FF2B5EF4-FFF2-40B4-BE49-F238E27FC236}">
                    <a16:creationId xmlns:a16="http://schemas.microsoft.com/office/drawing/2014/main" id="{B5C57097-A4A7-423F-A0B0-B7B21791DA57}"/>
                  </a:ext>
                </a:extLst>
              </p:cNvPr>
              <p:cNvPicPr/>
              <p:nvPr/>
            </p:nvPicPr>
            <p:blipFill>
              <a:blip r:embed="rId8"/>
              <a:stretch>
                <a:fillRect/>
              </a:stretch>
            </p:blipFill>
            <p:spPr>
              <a:xfrm>
                <a:off x="3381999" y="4223168"/>
                <a:ext cx="1237000" cy="1237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CF063249-3510-19EA-D108-D257B70BC3CE}"/>
                  </a:ext>
                </a:extLst>
              </p14:cNvPr>
              <p14:cNvContentPartPr/>
              <p14:nvPr/>
            </p14:nvContentPartPr>
            <p14:xfrm>
              <a:off x="3953491" y="5000006"/>
              <a:ext cx="66800" cy="39338"/>
            </p14:xfrm>
          </p:contentPart>
        </mc:Choice>
        <mc:Fallback xmlns="">
          <p:pic>
            <p:nvPicPr>
              <p:cNvPr id="9" name="Ink 8">
                <a:extLst>
                  <a:ext uri="{FF2B5EF4-FFF2-40B4-BE49-F238E27FC236}">
                    <a16:creationId xmlns:a16="http://schemas.microsoft.com/office/drawing/2014/main" id="{CF063249-3510-19EA-D108-D257B70BC3CE}"/>
                  </a:ext>
                </a:extLst>
              </p:cNvPr>
              <p:cNvPicPr/>
              <p:nvPr/>
            </p:nvPicPr>
            <p:blipFill>
              <a:blip r:embed="rId10"/>
              <a:stretch>
                <a:fillRect/>
              </a:stretch>
            </p:blipFill>
            <p:spPr>
              <a:xfrm>
                <a:off x="3935630" y="4982286"/>
                <a:ext cx="102165" cy="74423"/>
              </a:xfrm>
              <a:prstGeom prst="rect">
                <a:avLst/>
              </a:prstGeom>
            </p:spPr>
          </p:pic>
        </mc:Fallback>
      </mc:AlternateContent>
    </p:spTree>
    <p:extLst>
      <p:ext uri="{BB962C8B-B14F-4D97-AF65-F5344CB8AC3E}">
        <p14:creationId xmlns:p14="http://schemas.microsoft.com/office/powerpoint/2010/main" val="745592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68" y="247137"/>
            <a:ext cx="10606548" cy="608269"/>
          </a:xfrm>
        </p:spPr>
        <p:txBody>
          <a:bodyPr>
            <a:normAutofit/>
          </a:bodyPr>
          <a:lstStyle/>
          <a:p>
            <a:r>
              <a:rPr lang="en-US"/>
              <a:t>How could we calculate the answer?</a:t>
            </a:r>
          </a:p>
        </p:txBody>
      </p:sp>
      <p:sp>
        <p:nvSpPr>
          <p:cNvPr id="5" name="Rectangle 4"/>
          <p:cNvSpPr/>
          <p:nvPr/>
        </p:nvSpPr>
        <p:spPr>
          <a:xfrm>
            <a:off x="4351690" y="1568866"/>
            <a:ext cx="2340705" cy="523220"/>
          </a:xfrm>
          <a:prstGeom prst="rect">
            <a:avLst/>
          </a:prstGeom>
        </p:spPr>
        <p:txBody>
          <a:bodyPr wrap="none">
            <a:spAutoFit/>
          </a:bodyPr>
          <a:lstStyle/>
          <a:p>
            <a:r>
              <a:rPr lang="en-GB" sz="2800" b="0">
                <a:latin typeface="Cambria Math" panose="02040503050406030204" pitchFamily="18" charset="0"/>
                <a:ea typeface="Cambria Math" panose="02040503050406030204" pitchFamily="18" charset="0"/>
              </a:rPr>
              <a:t>32 – 5 = ______</a:t>
            </a:r>
            <a:endParaRPr lang="en-GB" sz="2800">
              <a:latin typeface="Cambria Math" panose="02040503050406030204" pitchFamily="18" charset="0"/>
              <a:ea typeface="Cambria Math" panose="02040503050406030204" pitchFamily="18" charset="0"/>
            </a:endParaRPr>
          </a:p>
        </p:txBody>
      </p:sp>
      <p:cxnSp>
        <p:nvCxnSpPr>
          <p:cNvPr id="348" name="Straight Connector 347">
            <a:extLst>
              <a:ext uri="{FF2B5EF4-FFF2-40B4-BE49-F238E27FC236}">
                <a16:creationId xmlns:a16="http://schemas.microsoft.com/office/drawing/2014/main" id="{6DA37E46-EE4B-8D56-9158-2E4ADC0C4D3E}"/>
              </a:ext>
            </a:extLst>
          </p:cNvPr>
          <p:cNvCxnSpPr>
            <a:cxnSpLocks/>
          </p:cNvCxnSpPr>
          <p:nvPr/>
        </p:nvCxnSpPr>
        <p:spPr>
          <a:xfrm>
            <a:off x="879058" y="3751609"/>
            <a:ext cx="93602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9" name="Group 348">
            <a:extLst>
              <a:ext uri="{FF2B5EF4-FFF2-40B4-BE49-F238E27FC236}">
                <a16:creationId xmlns:a16="http://schemas.microsoft.com/office/drawing/2014/main" id="{EB7EAA7F-AC52-8718-C84F-BCEDCFA39346}"/>
              </a:ext>
            </a:extLst>
          </p:cNvPr>
          <p:cNvGrpSpPr/>
          <p:nvPr/>
        </p:nvGrpSpPr>
        <p:grpSpPr>
          <a:xfrm>
            <a:off x="1200479" y="3626689"/>
            <a:ext cx="2514910" cy="262662"/>
            <a:chOff x="473075" y="3158930"/>
            <a:chExt cx="993370" cy="221400"/>
          </a:xfrm>
        </p:grpSpPr>
        <p:grpSp>
          <p:nvGrpSpPr>
            <p:cNvPr id="443" name="Group 442">
              <a:extLst>
                <a:ext uri="{FF2B5EF4-FFF2-40B4-BE49-F238E27FC236}">
                  <a16:creationId xmlns:a16="http://schemas.microsoft.com/office/drawing/2014/main" id="{E8F31DB3-000C-36B2-A51E-23CF1D0E69B1}"/>
                </a:ext>
              </a:extLst>
            </p:cNvPr>
            <p:cNvGrpSpPr>
              <a:grpSpLocks/>
            </p:cNvGrpSpPr>
            <p:nvPr/>
          </p:nvGrpSpPr>
          <p:grpSpPr>
            <a:xfrm>
              <a:off x="473075" y="3158930"/>
              <a:ext cx="100800" cy="221400"/>
              <a:chOff x="2431598" y="4904118"/>
              <a:chExt cx="280800" cy="295200"/>
            </a:xfrm>
          </p:grpSpPr>
          <p:pic>
            <p:nvPicPr>
              <p:cNvPr id="471" name="Google Shape;698;p26">
                <a:extLst>
                  <a:ext uri="{FF2B5EF4-FFF2-40B4-BE49-F238E27FC236}">
                    <a16:creationId xmlns:a16="http://schemas.microsoft.com/office/drawing/2014/main" id="{66AA141E-BDF9-E0DA-13E2-968131AD4A4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72" name="Oval 471">
                <a:extLst>
                  <a:ext uri="{FF2B5EF4-FFF2-40B4-BE49-F238E27FC236}">
                    <a16:creationId xmlns:a16="http://schemas.microsoft.com/office/drawing/2014/main" id="{34BE2AF9-F6E4-45DB-2297-168E51D52F8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4" name="Group 443">
              <a:extLst>
                <a:ext uri="{FF2B5EF4-FFF2-40B4-BE49-F238E27FC236}">
                  <a16:creationId xmlns:a16="http://schemas.microsoft.com/office/drawing/2014/main" id="{8E2AE705-EBAE-C265-9DE8-54A1E9562B55}"/>
                </a:ext>
              </a:extLst>
            </p:cNvPr>
            <p:cNvGrpSpPr>
              <a:grpSpLocks/>
            </p:cNvGrpSpPr>
            <p:nvPr/>
          </p:nvGrpSpPr>
          <p:grpSpPr>
            <a:xfrm>
              <a:off x="572249" y="3158930"/>
              <a:ext cx="100800" cy="221400"/>
              <a:chOff x="2431598" y="4904118"/>
              <a:chExt cx="280800" cy="295200"/>
            </a:xfrm>
          </p:grpSpPr>
          <p:pic>
            <p:nvPicPr>
              <p:cNvPr id="469" name="Google Shape;698;p26">
                <a:extLst>
                  <a:ext uri="{FF2B5EF4-FFF2-40B4-BE49-F238E27FC236}">
                    <a16:creationId xmlns:a16="http://schemas.microsoft.com/office/drawing/2014/main" id="{5F863B85-85CF-7446-5225-858E2CA49633}"/>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70" name="Oval 469">
                <a:extLst>
                  <a:ext uri="{FF2B5EF4-FFF2-40B4-BE49-F238E27FC236}">
                    <a16:creationId xmlns:a16="http://schemas.microsoft.com/office/drawing/2014/main" id="{DD9ED389-DBAE-2C13-A325-F103C4BC1BA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5" name="Group 444">
              <a:extLst>
                <a:ext uri="{FF2B5EF4-FFF2-40B4-BE49-F238E27FC236}">
                  <a16:creationId xmlns:a16="http://schemas.microsoft.com/office/drawing/2014/main" id="{E4541290-79E0-9EE9-E716-344E6A9FEB1B}"/>
                </a:ext>
              </a:extLst>
            </p:cNvPr>
            <p:cNvGrpSpPr>
              <a:grpSpLocks/>
            </p:cNvGrpSpPr>
            <p:nvPr/>
          </p:nvGrpSpPr>
          <p:grpSpPr>
            <a:xfrm>
              <a:off x="671423" y="3158930"/>
              <a:ext cx="100800" cy="221400"/>
              <a:chOff x="2431598" y="4904118"/>
              <a:chExt cx="280800" cy="295200"/>
            </a:xfrm>
          </p:grpSpPr>
          <p:pic>
            <p:nvPicPr>
              <p:cNvPr id="467" name="Google Shape;698;p26">
                <a:extLst>
                  <a:ext uri="{FF2B5EF4-FFF2-40B4-BE49-F238E27FC236}">
                    <a16:creationId xmlns:a16="http://schemas.microsoft.com/office/drawing/2014/main" id="{49E6A9C6-BFC8-306B-8BA4-55A3EA305293}"/>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68" name="Oval 467">
                <a:extLst>
                  <a:ext uri="{FF2B5EF4-FFF2-40B4-BE49-F238E27FC236}">
                    <a16:creationId xmlns:a16="http://schemas.microsoft.com/office/drawing/2014/main" id="{75FEE65A-0560-B037-C051-ED57FCF06EA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6" name="Group 445">
              <a:extLst>
                <a:ext uri="{FF2B5EF4-FFF2-40B4-BE49-F238E27FC236}">
                  <a16:creationId xmlns:a16="http://schemas.microsoft.com/office/drawing/2014/main" id="{A1BB42D7-9BA7-1779-6EB4-4D5E164142DC}"/>
                </a:ext>
              </a:extLst>
            </p:cNvPr>
            <p:cNvGrpSpPr>
              <a:grpSpLocks/>
            </p:cNvGrpSpPr>
            <p:nvPr/>
          </p:nvGrpSpPr>
          <p:grpSpPr>
            <a:xfrm>
              <a:off x="770597" y="3158930"/>
              <a:ext cx="100800" cy="221400"/>
              <a:chOff x="2431598" y="4904118"/>
              <a:chExt cx="280800" cy="295200"/>
            </a:xfrm>
          </p:grpSpPr>
          <p:pic>
            <p:nvPicPr>
              <p:cNvPr id="465" name="Google Shape;698;p26">
                <a:extLst>
                  <a:ext uri="{FF2B5EF4-FFF2-40B4-BE49-F238E27FC236}">
                    <a16:creationId xmlns:a16="http://schemas.microsoft.com/office/drawing/2014/main" id="{AA52391F-FB80-C17E-2CF7-39CFDEC1AC2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66" name="Oval 465">
                <a:extLst>
                  <a:ext uri="{FF2B5EF4-FFF2-40B4-BE49-F238E27FC236}">
                    <a16:creationId xmlns:a16="http://schemas.microsoft.com/office/drawing/2014/main" id="{D0E592BD-9E78-ADB7-2942-8F674CAD6A0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7" name="Group 446">
              <a:extLst>
                <a:ext uri="{FF2B5EF4-FFF2-40B4-BE49-F238E27FC236}">
                  <a16:creationId xmlns:a16="http://schemas.microsoft.com/office/drawing/2014/main" id="{25D6B904-5DB3-D237-1538-8DA1911C0EE3}"/>
                </a:ext>
              </a:extLst>
            </p:cNvPr>
            <p:cNvGrpSpPr>
              <a:grpSpLocks/>
            </p:cNvGrpSpPr>
            <p:nvPr/>
          </p:nvGrpSpPr>
          <p:grpSpPr>
            <a:xfrm>
              <a:off x="869771" y="3158930"/>
              <a:ext cx="100800" cy="221400"/>
              <a:chOff x="2431598" y="4904118"/>
              <a:chExt cx="280800" cy="295200"/>
            </a:xfrm>
          </p:grpSpPr>
          <p:pic>
            <p:nvPicPr>
              <p:cNvPr id="463" name="Google Shape;698;p26">
                <a:extLst>
                  <a:ext uri="{FF2B5EF4-FFF2-40B4-BE49-F238E27FC236}">
                    <a16:creationId xmlns:a16="http://schemas.microsoft.com/office/drawing/2014/main" id="{32F9355A-4E9C-CDB8-FFA8-2318EBB26343}"/>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64" name="Oval 463">
                <a:extLst>
                  <a:ext uri="{FF2B5EF4-FFF2-40B4-BE49-F238E27FC236}">
                    <a16:creationId xmlns:a16="http://schemas.microsoft.com/office/drawing/2014/main" id="{670A2079-99F7-EB62-8A7B-8A0F5A5F29C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8" name="Group 447">
              <a:extLst>
                <a:ext uri="{FF2B5EF4-FFF2-40B4-BE49-F238E27FC236}">
                  <a16:creationId xmlns:a16="http://schemas.microsoft.com/office/drawing/2014/main" id="{96C0DA0C-B0BA-9794-4F74-56B0881319B5}"/>
                </a:ext>
              </a:extLst>
            </p:cNvPr>
            <p:cNvGrpSpPr>
              <a:grpSpLocks/>
            </p:cNvGrpSpPr>
            <p:nvPr/>
          </p:nvGrpSpPr>
          <p:grpSpPr>
            <a:xfrm>
              <a:off x="968945" y="3158930"/>
              <a:ext cx="100800" cy="221400"/>
              <a:chOff x="2431598" y="4904118"/>
              <a:chExt cx="280800" cy="295200"/>
            </a:xfrm>
          </p:grpSpPr>
          <p:pic>
            <p:nvPicPr>
              <p:cNvPr id="461" name="Google Shape;698;p26">
                <a:extLst>
                  <a:ext uri="{FF2B5EF4-FFF2-40B4-BE49-F238E27FC236}">
                    <a16:creationId xmlns:a16="http://schemas.microsoft.com/office/drawing/2014/main" id="{BB69465E-27C6-D6C9-E57A-C585CED0D73D}"/>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62" name="Oval 461">
                <a:extLst>
                  <a:ext uri="{FF2B5EF4-FFF2-40B4-BE49-F238E27FC236}">
                    <a16:creationId xmlns:a16="http://schemas.microsoft.com/office/drawing/2014/main" id="{0CB6D33B-2852-4F9D-03F3-34798D836EE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9" name="Group 448">
              <a:extLst>
                <a:ext uri="{FF2B5EF4-FFF2-40B4-BE49-F238E27FC236}">
                  <a16:creationId xmlns:a16="http://schemas.microsoft.com/office/drawing/2014/main" id="{D0315D6E-C700-9BC6-E460-5EB53A8FB9B1}"/>
                </a:ext>
              </a:extLst>
            </p:cNvPr>
            <p:cNvGrpSpPr>
              <a:grpSpLocks/>
            </p:cNvGrpSpPr>
            <p:nvPr/>
          </p:nvGrpSpPr>
          <p:grpSpPr>
            <a:xfrm>
              <a:off x="1068119" y="3158930"/>
              <a:ext cx="100800" cy="221400"/>
              <a:chOff x="2431598" y="4904118"/>
              <a:chExt cx="280800" cy="295200"/>
            </a:xfrm>
          </p:grpSpPr>
          <p:pic>
            <p:nvPicPr>
              <p:cNvPr id="459" name="Google Shape;698;p26">
                <a:extLst>
                  <a:ext uri="{FF2B5EF4-FFF2-40B4-BE49-F238E27FC236}">
                    <a16:creationId xmlns:a16="http://schemas.microsoft.com/office/drawing/2014/main" id="{452E077B-0C86-EECF-C605-220269A0DD97}"/>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60" name="Oval 459">
                <a:extLst>
                  <a:ext uri="{FF2B5EF4-FFF2-40B4-BE49-F238E27FC236}">
                    <a16:creationId xmlns:a16="http://schemas.microsoft.com/office/drawing/2014/main" id="{E3AEE0DE-1FA4-1223-B0D5-77A4870F624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0" name="Group 449">
              <a:extLst>
                <a:ext uri="{FF2B5EF4-FFF2-40B4-BE49-F238E27FC236}">
                  <a16:creationId xmlns:a16="http://schemas.microsoft.com/office/drawing/2014/main" id="{47887946-967F-7267-659D-0E7269CED26B}"/>
                </a:ext>
              </a:extLst>
            </p:cNvPr>
            <p:cNvGrpSpPr>
              <a:grpSpLocks/>
            </p:cNvGrpSpPr>
            <p:nvPr/>
          </p:nvGrpSpPr>
          <p:grpSpPr>
            <a:xfrm>
              <a:off x="1167293" y="3158930"/>
              <a:ext cx="100800" cy="221400"/>
              <a:chOff x="2431598" y="4904118"/>
              <a:chExt cx="280800" cy="295200"/>
            </a:xfrm>
          </p:grpSpPr>
          <p:pic>
            <p:nvPicPr>
              <p:cNvPr id="457" name="Google Shape;698;p26">
                <a:extLst>
                  <a:ext uri="{FF2B5EF4-FFF2-40B4-BE49-F238E27FC236}">
                    <a16:creationId xmlns:a16="http://schemas.microsoft.com/office/drawing/2014/main" id="{C14F26AA-8552-A52F-01E5-25341F38B6C3}"/>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58" name="Oval 457">
                <a:extLst>
                  <a:ext uri="{FF2B5EF4-FFF2-40B4-BE49-F238E27FC236}">
                    <a16:creationId xmlns:a16="http://schemas.microsoft.com/office/drawing/2014/main" id="{9033A4D8-B64C-D6FA-45C6-398196931F7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1" name="Group 450">
              <a:extLst>
                <a:ext uri="{FF2B5EF4-FFF2-40B4-BE49-F238E27FC236}">
                  <a16:creationId xmlns:a16="http://schemas.microsoft.com/office/drawing/2014/main" id="{E6D29D86-92A9-C50C-25B1-0FB30C4C712E}"/>
                </a:ext>
              </a:extLst>
            </p:cNvPr>
            <p:cNvGrpSpPr>
              <a:grpSpLocks/>
            </p:cNvGrpSpPr>
            <p:nvPr/>
          </p:nvGrpSpPr>
          <p:grpSpPr>
            <a:xfrm>
              <a:off x="1266467" y="3158930"/>
              <a:ext cx="100800" cy="221400"/>
              <a:chOff x="2431598" y="4904118"/>
              <a:chExt cx="280800" cy="295200"/>
            </a:xfrm>
          </p:grpSpPr>
          <p:pic>
            <p:nvPicPr>
              <p:cNvPr id="455" name="Google Shape;698;p26">
                <a:extLst>
                  <a:ext uri="{FF2B5EF4-FFF2-40B4-BE49-F238E27FC236}">
                    <a16:creationId xmlns:a16="http://schemas.microsoft.com/office/drawing/2014/main" id="{49F69728-22F7-5B87-ED15-76377A59A08A}"/>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56" name="Oval 455">
                <a:extLst>
                  <a:ext uri="{FF2B5EF4-FFF2-40B4-BE49-F238E27FC236}">
                    <a16:creationId xmlns:a16="http://schemas.microsoft.com/office/drawing/2014/main" id="{57F68E58-6A6D-BA6B-A6AA-91CBFF7C027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2" name="Group 451">
              <a:extLst>
                <a:ext uri="{FF2B5EF4-FFF2-40B4-BE49-F238E27FC236}">
                  <a16:creationId xmlns:a16="http://schemas.microsoft.com/office/drawing/2014/main" id="{A99B2036-5D2D-9560-FD72-3FC70C17CD43}"/>
                </a:ext>
              </a:extLst>
            </p:cNvPr>
            <p:cNvGrpSpPr>
              <a:grpSpLocks/>
            </p:cNvGrpSpPr>
            <p:nvPr/>
          </p:nvGrpSpPr>
          <p:grpSpPr>
            <a:xfrm>
              <a:off x="1365645" y="3158930"/>
              <a:ext cx="100800" cy="221400"/>
              <a:chOff x="2431598" y="4904118"/>
              <a:chExt cx="280800" cy="295200"/>
            </a:xfrm>
          </p:grpSpPr>
          <p:pic>
            <p:nvPicPr>
              <p:cNvPr id="453" name="Google Shape;698;p26">
                <a:extLst>
                  <a:ext uri="{FF2B5EF4-FFF2-40B4-BE49-F238E27FC236}">
                    <a16:creationId xmlns:a16="http://schemas.microsoft.com/office/drawing/2014/main" id="{7E97D0D0-5DA1-CB0D-48E5-A9DFD114C5F2}"/>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54" name="Oval 453">
                <a:extLst>
                  <a:ext uri="{FF2B5EF4-FFF2-40B4-BE49-F238E27FC236}">
                    <a16:creationId xmlns:a16="http://schemas.microsoft.com/office/drawing/2014/main" id="{F1DC5776-0ABE-D54F-D449-E77AB3E6454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50" name="Group 349">
            <a:extLst>
              <a:ext uri="{FF2B5EF4-FFF2-40B4-BE49-F238E27FC236}">
                <a16:creationId xmlns:a16="http://schemas.microsoft.com/office/drawing/2014/main" id="{8B56B9A1-7B85-6B27-F6BF-CBBAAFC2698F}"/>
              </a:ext>
            </a:extLst>
          </p:cNvPr>
          <p:cNvGrpSpPr/>
          <p:nvPr/>
        </p:nvGrpSpPr>
        <p:grpSpPr>
          <a:xfrm>
            <a:off x="3718971" y="3620278"/>
            <a:ext cx="2531522" cy="262662"/>
            <a:chOff x="1461712" y="3139913"/>
            <a:chExt cx="999931" cy="221400"/>
          </a:xfrm>
        </p:grpSpPr>
        <p:grpSp>
          <p:nvGrpSpPr>
            <p:cNvPr id="413" name="Group 412">
              <a:extLst>
                <a:ext uri="{FF2B5EF4-FFF2-40B4-BE49-F238E27FC236}">
                  <a16:creationId xmlns:a16="http://schemas.microsoft.com/office/drawing/2014/main" id="{61C23C50-A58F-A321-DF66-51D872859F51}"/>
                </a:ext>
              </a:extLst>
            </p:cNvPr>
            <p:cNvGrpSpPr>
              <a:grpSpLocks/>
            </p:cNvGrpSpPr>
            <p:nvPr/>
          </p:nvGrpSpPr>
          <p:grpSpPr>
            <a:xfrm>
              <a:off x="1461712" y="3139913"/>
              <a:ext cx="99964" cy="221400"/>
              <a:chOff x="586830" y="4927613"/>
              <a:chExt cx="280800" cy="295200"/>
            </a:xfrm>
          </p:grpSpPr>
          <p:pic>
            <p:nvPicPr>
              <p:cNvPr id="441" name="Google Shape;699;p26">
                <a:extLst>
                  <a:ext uri="{FF2B5EF4-FFF2-40B4-BE49-F238E27FC236}">
                    <a16:creationId xmlns:a16="http://schemas.microsoft.com/office/drawing/2014/main" id="{C47AFC16-CBE1-E027-EC64-520B56574DC3}"/>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442" name="Oval 441">
                <a:extLst>
                  <a:ext uri="{FF2B5EF4-FFF2-40B4-BE49-F238E27FC236}">
                    <a16:creationId xmlns:a16="http://schemas.microsoft.com/office/drawing/2014/main" id="{79C66227-F4C1-05DB-DAAF-34B8FAB6E3D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4" name="Group 413">
              <a:extLst>
                <a:ext uri="{FF2B5EF4-FFF2-40B4-BE49-F238E27FC236}">
                  <a16:creationId xmlns:a16="http://schemas.microsoft.com/office/drawing/2014/main" id="{00288183-F25E-A726-15D1-B97714C7A27F}"/>
                </a:ext>
              </a:extLst>
            </p:cNvPr>
            <p:cNvGrpSpPr>
              <a:grpSpLocks/>
            </p:cNvGrpSpPr>
            <p:nvPr/>
          </p:nvGrpSpPr>
          <p:grpSpPr>
            <a:xfrm>
              <a:off x="1561377" y="3139913"/>
              <a:ext cx="99964" cy="221400"/>
              <a:chOff x="586830" y="4927613"/>
              <a:chExt cx="280800" cy="295200"/>
            </a:xfrm>
          </p:grpSpPr>
          <p:pic>
            <p:nvPicPr>
              <p:cNvPr id="439" name="Google Shape;699;p26">
                <a:extLst>
                  <a:ext uri="{FF2B5EF4-FFF2-40B4-BE49-F238E27FC236}">
                    <a16:creationId xmlns:a16="http://schemas.microsoft.com/office/drawing/2014/main" id="{C9CB4FEC-6C42-01D2-A8B4-3711320648CF}"/>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440" name="Oval 439">
                <a:extLst>
                  <a:ext uri="{FF2B5EF4-FFF2-40B4-BE49-F238E27FC236}">
                    <a16:creationId xmlns:a16="http://schemas.microsoft.com/office/drawing/2014/main" id="{D772B85A-A25A-1AB2-5054-7A25C61F9EC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5" name="Group 414">
              <a:extLst>
                <a:ext uri="{FF2B5EF4-FFF2-40B4-BE49-F238E27FC236}">
                  <a16:creationId xmlns:a16="http://schemas.microsoft.com/office/drawing/2014/main" id="{A794263E-4D84-E6D0-AC58-0A0A87E6D227}"/>
                </a:ext>
              </a:extLst>
            </p:cNvPr>
            <p:cNvGrpSpPr>
              <a:grpSpLocks/>
            </p:cNvGrpSpPr>
            <p:nvPr/>
          </p:nvGrpSpPr>
          <p:grpSpPr>
            <a:xfrm>
              <a:off x="1661042" y="3139913"/>
              <a:ext cx="99964" cy="221400"/>
              <a:chOff x="586830" y="4927613"/>
              <a:chExt cx="280800" cy="295200"/>
            </a:xfrm>
          </p:grpSpPr>
          <p:pic>
            <p:nvPicPr>
              <p:cNvPr id="437" name="Google Shape;699;p26">
                <a:extLst>
                  <a:ext uri="{FF2B5EF4-FFF2-40B4-BE49-F238E27FC236}">
                    <a16:creationId xmlns:a16="http://schemas.microsoft.com/office/drawing/2014/main" id="{13771A60-0C6E-67DD-FBA7-DCA96A036152}"/>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438" name="Oval 437">
                <a:extLst>
                  <a:ext uri="{FF2B5EF4-FFF2-40B4-BE49-F238E27FC236}">
                    <a16:creationId xmlns:a16="http://schemas.microsoft.com/office/drawing/2014/main" id="{0A726EFC-8DCC-607F-9BBC-2964570B432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6" name="Group 415">
              <a:extLst>
                <a:ext uri="{FF2B5EF4-FFF2-40B4-BE49-F238E27FC236}">
                  <a16:creationId xmlns:a16="http://schemas.microsoft.com/office/drawing/2014/main" id="{7D25ECBC-FBDC-EA6E-0C41-B535EBCF03AD}"/>
                </a:ext>
              </a:extLst>
            </p:cNvPr>
            <p:cNvGrpSpPr>
              <a:grpSpLocks/>
            </p:cNvGrpSpPr>
            <p:nvPr/>
          </p:nvGrpSpPr>
          <p:grpSpPr>
            <a:xfrm>
              <a:off x="1762855" y="3139913"/>
              <a:ext cx="100800" cy="221400"/>
              <a:chOff x="592863" y="4927613"/>
              <a:chExt cx="283148" cy="295200"/>
            </a:xfrm>
          </p:grpSpPr>
          <p:pic>
            <p:nvPicPr>
              <p:cNvPr id="435" name="Google Shape;699;p26">
                <a:extLst>
                  <a:ext uri="{FF2B5EF4-FFF2-40B4-BE49-F238E27FC236}">
                    <a16:creationId xmlns:a16="http://schemas.microsoft.com/office/drawing/2014/main" id="{ABA3E2F3-DC62-149A-B11A-C30051CDB92B}"/>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436" name="Oval 435">
                <a:extLst>
                  <a:ext uri="{FF2B5EF4-FFF2-40B4-BE49-F238E27FC236}">
                    <a16:creationId xmlns:a16="http://schemas.microsoft.com/office/drawing/2014/main" id="{2E1A3240-DDC8-DBCE-39BF-B88F25B8E9B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7" name="Group 416">
              <a:extLst>
                <a:ext uri="{FF2B5EF4-FFF2-40B4-BE49-F238E27FC236}">
                  <a16:creationId xmlns:a16="http://schemas.microsoft.com/office/drawing/2014/main" id="{80977CE9-53CD-F3E5-DE08-482AB76528B3}"/>
                </a:ext>
              </a:extLst>
            </p:cNvPr>
            <p:cNvGrpSpPr>
              <a:grpSpLocks/>
            </p:cNvGrpSpPr>
            <p:nvPr/>
          </p:nvGrpSpPr>
          <p:grpSpPr>
            <a:xfrm>
              <a:off x="1862520" y="3139913"/>
              <a:ext cx="100800" cy="221400"/>
              <a:chOff x="592863" y="4927613"/>
              <a:chExt cx="283148" cy="295200"/>
            </a:xfrm>
          </p:grpSpPr>
          <p:pic>
            <p:nvPicPr>
              <p:cNvPr id="433" name="Google Shape;699;p26">
                <a:extLst>
                  <a:ext uri="{FF2B5EF4-FFF2-40B4-BE49-F238E27FC236}">
                    <a16:creationId xmlns:a16="http://schemas.microsoft.com/office/drawing/2014/main" id="{1C31BDA7-30F5-EBFD-7D18-45B3E4BD0D67}"/>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434" name="Oval 433">
                <a:extLst>
                  <a:ext uri="{FF2B5EF4-FFF2-40B4-BE49-F238E27FC236}">
                    <a16:creationId xmlns:a16="http://schemas.microsoft.com/office/drawing/2014/main" id="{A9699802-A7BA-D9FD-DBDD-FA14222BBD5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8" name="Group 417">
              <a:extLst>
                <a:ext uri="{FF2B5EF4-FFF2-40B4-BE49-F238E27FC236}">
                  <a16:creationId xmlns:a16="http://schemas.microsoft.com/office/drawing/2014/main" id="{01DE315E-3989-7A8F-D48D-B42DD16D62C0}"/>
                </a:ext>
              </a:extLst>
            </p:cNvPr>
            <p:cNvGrpSpPr>
              <a:grpSpLocks/>
            </p:cNvGrpSpPr>
            <p:nvPr/>
          </p:nvGrpSpPr>
          <p:grpSpPr>
            <a:xfrm>
              <a:off x="1960037" y="3139913"/>
              <a:ext cx="99964" cy="221400"/>
              <a:chOff x="586830" y="4927613"/>
              <a:chExt cx="280800" cy="295200"/>
            </a:xfrm>
          </p:grpSpPr>
          <p:pic>
            <p:nvPicPr>
              <p:cNvPr id="431" name="Google Shape;699;p26">
                <a:extLst>
                  <a:ext uri="{FF2B5EF4-FFF2-40B4-BE49-F238E27FC236}">
                    <a16:creationId xmlns:a16="http://schemas.microsoft.com/office/drawing/2014/main" id="{85C54DB1-317B-70EB-FBE2-004F6923D18B}"/>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432" name="Oval 431">
                <a:extLst>
                  <a:ext uri="{FF2B5EF4-FFF2-40B4-BE49-F238E27FC236}">
                    <a16:creationId xmlns:a16="http://schemas.microsoft.com/office/drawing/2014/main" id="{0608A48C-B55C-B39C-B4E2-4F14E304150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9" name="Group 418">
              <a:extLst>
                <a:ext uri="{FF2B5EF4-FFF2-40B4-BE49-F238E27FC236}">
                  <a16:creationId xmlns:a16="http://schemas.microsoft.com/office/drawing/2014/main" id="{41156EBB-8337-7430-21AA-7F15B31F3CF4}"/>
                </a:ext>
              </a:extLst>
            </p:cNvPr>
            <p:cNvGrpSpPr>
              <a:grpSpLocks/>
            </p:cNvGrpSpPr>
            <p:nvPr/>
          </p:nvGrpSpPr>
          <p:grpSpPr>
            <a:xfrm>
              <a:off x="2061850" y="3139913"/>
              <a:ext cx="100800" cy="221400"/>
              <a:chOff x="592863" y="4927613"/>
              <a:chExt cx="283148" cy="295200"/>
            </a:xfrm>
          </p:grpSpPr>
          <p:pic>
            <p:nvPicPr>
              <p:cNvPr id="429" name="Google Shape;699;p26">
                <a:extLst>
                  <a:ext uri="{FF2B5EF4-FFF2-40B4-BE49-F238E27FC236}">
                    <a16:creationId xmlns:a16="http://schemas.microsoft.com/office/drawing/2014/main" id="{E6B37BCB-FCD3-D69F-474B-E0697ACDF492}"/>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430" name="Oval 429">
                <a:extLst>
                  <a:ext uri="{FF2B5EF4-FFF2-40B4-BE49-F238E27FC236}">
                    <a16:creationId xmlns:a16="http://schemas.microsoft.com/office/drawing/2014/main" id="{7D2C9297-3EEE-497F-2427-EB6DB962854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0" name="Group 419">
              <a:extLst>
                <a:ext uri="{FF2B5EF4-FFF2-40B4-BE49-F238E27FC236}">
                  <a16:creationId xmlns:a16="http://schemas.microsoft.com/office/drawing/2014/main" id="{94DBEBDE-12AC-5F3B-0128-B07B518EBD30}"/>
                </a:ext>
              </a:extLst>
            </p:cNvPr>
            <p:cNvGrpSpPr>
              <a:grpSpLocks/>
            </p:cNvGrpSpPr>
            <p:nvPr/>
          </p:nvGrpSpPr>
          <p:grpSpPr>
            <a:xfrm>
              <a:off x="2159367" y="3139913"/>
              <a:ext cx="99964" cy="221400"/>
              <a:chOff x="586830" y="4927613"/>
              <a:chExt cx="280800" cy="295200"/>
            </a:xfrm>
          </p:grpSpPr>
          <p:pic>
            <p:nvPicPr>
              <p:cNvPr id="427" name="Google Shape;699;p26">
                <a:extLst>
                  <a:ext uri="{FF2B5EF4-FFF2-40B4-BE49-F238E27FC236}">
                    <a16:creationId xmlns:a16="http://schemas.microsoft.com/office/drawing/2014/main" id="{3CFBA6F6-C16D-A44A-8730-18B4B1DFAE2F}"/>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428" name="Oval 427">
                <a:extLst>
                  <a:ext uri="{FF2B5EF4-FFF2-40B4-BE49-F238E27FC236}">
                    <a16:creationId xmlns:a16="http://schemas.microsoft.com/office/drawing/2014/main" id="{A5DFA21B-F229-563A-E923-25BF705F985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D0B970A8-1C7A-6F55-92DA-508D6B45B905}"/>
                </a:ext>
              </a:extLst>
            </p:cNvPr>
            <p:cNvGrpSpPr>
              <a:grpSpLocks/>
            </p:cNvGrpSpPr>
            <p:nvPr/>
          </p:nvGrpSpPr>
          <p:grpSpPr>
            <a:xfrm>
              <a:off x="2261180" y="3139913"/>
              <a:ext cx="100800" cy="221400"/>
              <a:chOff x="592863" y="4927613"/>
              <a:chExt cx="283148" cy="295200"/>
            </a:xfrm>
          </p:grpSpPr>
          <p:pic>
            <p:nvPicPr>
              <p:cNvPr id="425" name="Google Shape;699;p26">
                <a:extLst>
                  <a:ext uri="{FF2B5EF4-FFF2-40B4-BE49-F238E27FC236}">
                    <a16:creationId xmlns:a16="http://schemas.microsoft.com/office/drawing/2014/main" id="{0141680B-2998-8E84-345B-744394F00E4D}"/>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426" name="Oval 425">
                <a:extLst>
                  <a:ext uri="{FF2B5EF4-FFF2-40B4-BE49-F238E27FC236}">
                    <a16:creationId xmlns:a16="http://schemas.microsoft.com/office/drawing/2014/main" id="{6039850F-0799-1C57-5D44-1A9166CDA2B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2" name="Group 421">
              <a:extLst>
                <a:ext uri="{FF2B5EF4-FFF2-40B4-BE49-F238E27FC236}">
                  <a16:creationId xmlns:a16="http://schemas.microsoft.com/office/drawing/2014/main" id="{8B528489-648F-3E61-774B-BF1365D68BC0}"/>
                </a:ext>
              </a:extLst>
            </p:cNvPr>
            <p:cNvGrpSpPr>
              <a:grpSpLocks/>
            </p:cNvGrpSpPr>
            <p:nvPr/>
          </p:nvGrpSpPr>
          <p:grpSpPr>
            <a:xfrm>
              <a:off x="2360843" y="3139913"/>
              <a:ext cx="100800" cy="221400"/>
              <a:chOff x="592863" y="4927613"/>
              <a:chExt cx="283148" cy="295200"/>
            </a:xfrm>
          </p:grpSpPr>
          <p:pic>
            <p:nvPicPr>
              <p:cNvPr id="423" name="Google Shape;699;p26">
                <a:extLst>
                  <a:ext uri="{FF2B5EF4-FFF2-40B4-BE49-F238E27FC236}">
                    <a16:creationId xmlns:a16="http://schemas.microsoft.com/office/drawing/2014/main" id="{A8CC42AE-961E-01FC-04AB-B3EE74F6C837}"/>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424" name="Oval 423">
                <a:extLst>
                  <a:ext uri="{FF2B5EF4-FFF2-40B4-BE49-F238E27FC236}">
                    <a16:creationId xmlns:a16="http://schemas.microsoft.com/office/drawing/2014/main" id="{F1A67F46-E5AE-736F-0C4B-79F30B06FBF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83" name="Group 382">
            <a:extLst>
              <a:ext uri="{FF2B5EF4-FFF2-40B4-BE49-F238E27FC236}">
                <a16:creationId xmlns:a16="http://schemas.microsoft.com/office/drawing/2014/main" id="{22930DC8-9E14-7275-DFD7-C09BE4C67F3E}"/>
              </a:ext>
            </a:extLst>
          </p:cNvPr>
          <p:cNvGrpSpPr>
            <a:grpSpLocks/>
          </p:cNvGrpSpPr>
          <p:nvPr/>
        </p:nvGrpSpPr>
        <p:grpSpPr>
          <a:xfrm>
            <a:off x="6251414" y="3617164"/>
            <a:ext cx="255195" cy="262662"/>
            <a:chOff x="2431598" y="4904118"/>
            <a:chExt cx="280800" cy="295200"/>
          </a:xfrm>
        </p:grpSpPr>
        <p:pic>
          <p:nvPicPr>
            <p:cNvPr id="411" name="Google Shape;698;p26">
              <a:extLst>
                <a:ext uri="{FF2B5EF4-FFF2-40B4-BE49-F238E27FC236}">
                  <a16:creationId xmlns:a16="http://schemas.microsoft.com/office/drawing/2014/main" id="{9ED79FF4-6B25-A367-4AA0-BAEB7A851AC4}"/>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12" name="Oval 411">
              <a:extLst>
                <a:ext uri="{FF2B5EF4-FFF2-40B4-BE49-F238E27FC236}">
                  <a16:creationId xmlns:a16="http://schemas.microsoft.com/office/drawing/2014/main" id="{AA30F030-6F37-2403-55D1-61597097C8B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4" name="Group 383">
            <a:extLst>
              <a:ext uri="{FF2B5EF4-FFF2-40B4-BE49-F238E27FC236}">
                <a16:creationId xmlns:a16="http://schemas.microsoft.com/office/drawing/2014/main" id="{75F99B17-B023-8CA3-F456-5433F246017C}"/>
              </a:ext>
            </a:extLst>
          </p:cNvPr>
          <p:cNvGrpSpPr>
            <a:grpSpLocks/>
          </p:cNvGrpSpPr>
          <p:nvPr/>
        </p:nvGrpSpPr>
        <p:grpSpPr>
          <a:xfrm>
            <a:off x="6502492" y="3617164"/>
            <a:ext cx="255195" cy="262662"/>
            <a:chOff x="2431598" y="4904118"/>
            <a:chExt cx="280800" cy="295200"/>
          </a:xfrm>
        </p:grpSpPr>
        <p:pic>
          <p:nvPicPr>
            <p:cNvPr id="409" name="Google Shape;698;p26">
              <a:extLst>
                <a:ext uri="{FF2B5EF4-FFF2-40B4-BE49-F238E27FC236}">
                  <a16:creationId xmlns:a16="http://schemas.microsoft.com/office/drawing/2014/main" id="{2AC3E498-9F79-DC59-50AD-5292F82D8317}"/>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10" name="Oval 409">
              <a:extLst>
                <a:ext uri="{FF2B5EF4-FFF2-40B4-BE49-F238E27FC236}">
                  <a16:creationId xmlns:a16="http://schemas.microsoft.com/office/drawing/2014/main" id="{65B484DE-3843-B6D7-F088-58C62808C72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5" name="Group 384">
            <a:extLst>
              <a:ext uri="{FF2B5EF4-FFF2-40B4-BE49-F238E27FC236}">
                <a16:creationId xmlns:a16="http://schemas.microsoft.com/office/drawing/2014/main" id="{AD40629E-3D94-CE83-A1BA-4B8758A640AA}"/>
              </a:ext>
            </a:extLst>
          </p:cNvPr>
          <p:cNvGrpSpPr>
            <a:grpSpLocks/>
          </p:cNvGrpSpPr>
          <p:nvPr/>
        </p:nvGrpSpPr>
        <p:grpSpPr>
          <a:xfrm>
            <a:off x="6753571" y="3617164"/>
            <a:ext cx="255195" cy="262662"/>
            <a:chOff x="2431598" y="4904118"/>
            <a:chExt cx="280800" cy="295200"/>
          </a:xfrm>
        </p:grpSpPr>
        <p:pic>
          <p:nvPicPr>
            <p:cNvPr id="407" name="Google Shape;698;p26">
              <a:extLst>
                <a:ext uri="{FF2B5EF4-FFF2-40B4-BE49-F238E27FC236}">
                  <a16:creationId xmlns:a16="http://schemas.microsoft.com/office/drawing/2014/main" id="{D7B966F9-7C55-DE93-FFEB-CD1F4D335F5D}"/>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08" name="Oval 407">
              <a:extLst>
                <a:ext uri="{FF2B5EF4-FFF2-40B4-BE49-F238E27FC236}">
                  <a16:creationId xmlns:a16="http://schemas.microsoft.com/office/drawing/2014/main" id="{EDE7E2A8-2DD9-9031-F6DA-B19CCF28CC1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6" name="Group 385">
            <a:extLst>
              <a:ext uri="{FF2B5EF4-FFF2-40B4-BE49-F238E27FC236}">
                <a16:creationId xmlns:a16="http://schemas.microsoft.com/office/drawing/2014/main" id="{05CB3081-EF6C-466B-A81C-E6D38009FF2E}"/>
              </a:ext>
            </a:extLst>
          </p:cNvPr>
          <p:cNvGrpSpPr>
            <a:grpSpLocks/>
          </p:cNvGrpSpPr>
          <p:nvPr/>
        </p:nvGrpSpPr>
        <p:grpSpPr>
          <a:xfrm>
            <a:off x="7004649" y="3617164"/>
            <a:ext cx="255195" cy="262662"/>
            <a:chOff x="2431598" y="4904118"/>
            <a:chExt cx="280800" cy="295200"/>
          </a:xfrm>
        </p:grpSpPr>
        <p:pic>
          <p:nvPicPr>
            <p:cNvPr id="405" name="Google Shape;698;p26">
              <a:extLst>
                <a:ext uri="{FF2B5EF4-FFF2-40B4-BE49-F238E27FC236}">
                  <a16:creationId xmlns:a16="http://schemas.microsoft.com/office/drawing/2014/main" id="{FB04FDC5-6826-8C8D-DC64-DB1446E8B720}"/>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06" name="Oval 405">
              <a:extLst>
                <a:ext uri="{FF2B5EF4-FFF2-40B4-BE49-F238E27FC236}">
                  <a16:creationId xmlns:a16="http://schemas.microsoft.com/office/drawing/2014/main" id="{D1A6EACE-151C-48CC-FBF3-AC84B0A4C1A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7" name="Group 386">
            <a:extLst>
              <a:ext uri="{FF2B5EF4-FFF2-40B4-BE49-F238E27FC236}">
                <a16:creationId xmlns:a16="http://schemas.microsoft.com/office/drawing/2014/main" id="{AF3BE6D9-CE9A-E0FE-AFFB-9D1801E58266}"/>
              </a:ext>
            </a:extLst>
          </p:cNvPr>
          <p:cNvGrpSpPr>
            <a:grpSpLocks/>
          </p:cNvGrpSpPr>
          <p:nvPr/>
        </p:nvGrpSpPr>
        <p:grpSpPr>
          <a:xfrm>
            <a:off x="7255727" y="3617164"/>
            <a:ext cx="255195" cy="262662"/>
            <a:chOff x="2431598" y="4904118"/>
            <a:chExt cx="280800" cy="295200"/>
          </a:xfrm>
        </p:grpSpPr>
        <p:pic>
          <p:nvPicPr>
            <p:cNvPr id="403" name="Google Shape;698;p26">
              <a:extLst>
                <a:ext uri="{FF2B5EF4-FFF2-40B4-BE49-F238E27FC236}">
                  <a16:creationId xmlns:a16="http://schemas.microsoft.com/office/drawing/2014/main" id="{2CAF85ED-9AF5-17DD-7689-70EAFAFCA543}"/>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04" name="Oval 403">
              <a:extLst>
                <a:ext uri="{FF2B5EF4-FFF2-40B4-BE49-F238E27FC236}">
                  <a16:creationId xmlns:a16="http://schemas.microsoft.com/office/drawing/2014/main" id="{899F2867-1104-3ADC-84A5-5A9A81C75E0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8" name="Group 387">
            <a:extLst>
              <a:ext uri="{FF2B5EF4-FFF2-40B4-BE49-F238E27FC236}">
                <a16:creationId xmlns:a16="http://schemas.microsoft.com/office/drawing/2014/main" id="{F4451D8D-17FE-B4D5-7D33-7ED23AE79DB8}"/>
              </a:ext>
            </a:extLst>
          </p:cNvPr>
          <p:cNvGrpSpPr>
            <a:grpSpLocks/>
          </p:cNvGrpSpPr>
          <p:nvPr/>
        </p:nvGrpSpPr>
        <p:grpSpPr>
          <a:xfrm>
            <a:off x="7506806" y="3617164"/>
            <a:ext cx="255195" cy="262662"/>
            <a:chOff x="2431598" y="4904118"/>
            <a:chExt cx="280800" cy="295200"/>
          </a:xfrm>
        </p:grpSpPr>
        <p:pic>
          <p:nvPicPr>
            <p:cNvPr id="401" name="Google Shape;698;p26">
              <a:extLst>
                <a:ext uri="{FF2B5EF4-FFF2-40B4-BE49-F238E27FC236}">
                  <a16:creationId xmlns:a16="http://schemas.microsoft.com/office/drawing/2014/main" id="{52600B7D-3297-DCC1-13BA-AD0B01276487}"/>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02" name="Oval 401">
              <a:extLst>
                <a:ext uri="{FF2B5EF4-FFF2-40B4-BE49-F238E27FC236}">
                  <a16:creationId xmlns:a16="http://schemas.microsoft.com/office/drawing/2014/main" id="{A05FD388-3A3F-73B1-3F76-65D2CB500F3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9" name="Group 388">
            <a:extLst>
              <a:ext uri="{FF2B5EF4-FFF2-40B4-BE49-F238E27FC236}">
                <a16:creationId xmlns:a16="http://schemas.microsoft.com/office/drawing/2014/main" id="{517E0564-AD0E-EE64-627B-57EF3E268D04}"/>
              </a:ext>
            </a:extLst>
          </p:cNvPr>
          <p:cNvGrpSpPr>
            <a:grpSpLocks/>
          </p:cNvGrpSpPr>
          <p:nvPr/>
        </p:nvGrpSpPr>
        <p:grpSpPr>
          <a:xfrm>
            <a:off x="7757884" y="3617164"/>
            <a:ext cx="255195" cy="262662"/>
            <a:chOff x="2431598" y="4904118"/>
            <a:chExt cx="280800" cy="295200"/>
          </a:xfrm>
        </p:grpSpPr>
        <p:pic>
          <p:nvPicPr>
            <p:cNvPr id="399" name="Google Shape;698;p26">
              <a:extLst>
                <a:ext uri="{FF2B5EF4-FFF2-40B4-BE49-F238E27FC236}">
                  <a16:creationId xmlns:a16="http://schemas.microsoft.com/office/drawing/2014/main" id="{B8AD1D92-84D6-8941-41ED-1E3CE32E708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00" name="Oval 399">
              <a:extLst>
                <a:ext uri="{FF2B5EF4-FFF2-40B4-BE49-F238E27FC236}">
                  <a16:creationId xmlns:a16="http://schemas.microsoft.com/office/drawing/2014/main" id="{9575F532-AF5F-6B25-0E81-2CEF0C5F267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0" name="Group 389">
            <a:extLst>
              <a:ext uri="{FF2B5EF4-FFF2-40B4-BE49-F238E27FC236}">
                <a16:creationId xmlns:a16="http://schemas.microsoft.com/office/drawing/2014/main" id="{6F79CB67-4949-2CF4-96E4-E3250C5685D4}"/>
              </a:ext>
            </a:extLst>
          </p:cNvPr>
          <p:cNvGrpSpPr>
            <a:grpSpLocks/>
          </p:cNvGrpSpPr>
          <p:nvPr/>
        </p:nvGrpSpPr>
        <p:grpSpPr>
          <a:xfrm>
            <a:off x="8008962" y="3617164"/>
            <a:ext cx="255195" cy="262662"/>
            <a:chOff x="2431598" y="4904118"/>
            <a:chExt cx="280800" cy="295200"/>
          </a:xfrm>
        </p:grpSpPr>
        <p:pic>
          <p:nvPicPr>
            <p:cNvPr id="397" name="Google Shape;698;p26">
              <a:extLst>
                <a:ext uri="{FF2B5EF4-FFF2-40B4-BE49-F238E27FC236}">
                  <a16:creationId xmlns:a16="http://schemas.microsoft.com/office/drawing/2014/main" id="{5E88E678-F94C-5B23-FA5E-7E4AEEF59611}"/>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398" name="Oval 397">
              <a:extLst>
                <a:ext uri="{FF2B5EF4-FFF2-40B4-BE49-F238E27FC236}">
                  <a16:creationId xmlns:a16="http://schemas.microsoft.com/office/drawing/2014/main" id="{53EDA9AB-6ED2-93B0-6BCB-3937251CAB7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1" name="Group 390">
            <a:extLst>
              <a:ext uri="{FF2B5EF4-FFF2-40B4-BE49-F238E27FC236}">
                <a16:creationId xmlns:a16="http://schemas.microsoft.com/office/drawing/2014/main" id="{A02A6F2D-8767-792E-C63D-CFC4362DD8D5}"/>
              </a:ext>
            </a:extLst>
          </p:cNvPr>
          <p:cNvGrpSpPr>
            <a:grpSpLocks/>
          </p:cNvGrpSpPr>
          <p:nvPr/>
        </p:nvGrpSpPr>
        <p:grpSpPr>
          <a:xfrm>
            <a:off x="8260041" y="3617164"/>
            <a:ext cx="255195" cy="262662"/>
            <a:chOff x="2431598" y="4904118"/>
            <a:chExt cx="280800" cy="295200"/>
          </a:xfrm>
        </p:grpSpPr>
        <p:pic>
          <p:nvPicPr>
            <p:cNvPr id="395" name="Google Shape;698;p26">
              <a:extLst>
                <a:ext uri="{FF2B5EF4-FFF2-40B4-BE49-F238E27FC236}">
                  <a16:creationId xmlns:a16="http://schemas.microsoft.com/office/drawing/2014/main" id="{5EAE7BDA-5FB6-632C-F2DA-197FAEE04EB3}"/>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396" name="Oval 395">
              <a:extLst>
                <a:ext uri="{FF2B5EF4-FFF2-40B4-BE49-F238E27FC236}">
                  <a16:creationId xmlns:a16="http://schemas.microsoft.com/office/drawing/2014/main" id="{7AEF09E2-D15C-0C09-6694-C085551931A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2" name="Group 391">
            <a:extLst>
              <a:ext uri="{FF2B5EF4-FFF2-40B4-BE49-F238E27FC236}">
                <a16:creationId xmlns:a16="http://schemas.microsoft.com/office/drawing/2014/main" id="{55DD604E-B9B1-CCEF-07C3-4801BE59308E}"/>
              </a:ext>
            </a:extLst>
          </p:cNvPr>
          <p:cNvGrpSpPr>
            <a:grpSpLocks/>
          </p:cNvGrpSpPr>
          <p:nvPr/>
        </p:nvGrpSpPr>
        <p:grpSpPr>
          <a:xfrm>
            <a:off x="8511129" y="3617164"/>
            <a:ext cx="255195" cy="262662"/>
            <a:chOff x="2431598" y="4904118"/>
            <a:chExt cx="280800" cy="295200"/>
          </a:xfrm>
        </p:grpSpPr>
        <p:pic>
          <p:nvPicPr>
            <p:cNvPr id="393" name="Google Shape;698;p26">
              <a:extLst>
                <a:ext uri="{FF2B5EF4-FFF2-40B4-BE49-F238E27FC236}">
                  <a16:creationId xmlns:a16="http://schemas.microsoft.com/office/drawing/2014/main" id="{C1791BA9-6CA4-86FE-265A-1C92CF41CC46}"/>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394" name="Oval 393">
              <a:extLst>
                <a:ext uri="{FF2B5EF4-FFF2-40B4-BE49-F238E27FC236}">
                  <a16:creationId xmlns:a16="http://schemas.microsoft.com/office/drawing/2014/main" id="{47B8FA2A-D090-3F2B-10F7-1640D07D2C2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3" name="Group 352">
            <a:extLst>
              <a:ext uri="{FF2B5EF4-FFF2-40B4-BE49-F238E27FC236}">
                <a16:creationId xmlns:a16="http://schemas.microsoft.com/office/drawing/2014/main" id="{2069A209-5639-0FFB-637C-94E3681F8462}"/>
              </a:ext>
            </a:extLst>
          </p:cNvPr>
          <p:cNvGrpSpPr>
            <a:grpSpLocks/>
          </p:cNvGrpSpPr>
          <p:nvPr/>
        </p:nvGrpSpPr>
        <p:grpSpPr>
          <a:xfrm>
            <a:off x="8769906" y="3610753"/>
            <a:ext cx="253079" cy="262662"/>
            <a:chOff x="586830" y="4927613"/>
            <a:chExt cx="280800" cy="295200"/>
          </a:xfrm>
        </p:grpSpPr>
        <p:pic>
          <p:nvPicPr>
            <p:cNvPr id="381" name="Google Shape;699;p26">
              <a:extLst>
                <a:ext uri="{FF2B5EF4-FFF2-40B4-BE49-F238E27FC236}">
                  <a16:creationId xmlns:a16="http://schemas.microsoft.com/office/drawing/2014/main" id="{B411EA85-65D3-DCE7-D0C8-5E09CD7E8312}"/>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382" name="Oval 381">
              <a:extLst>
                <a:ext uri="{FF2B5EF4-FFF2-40B4-BE49-F238E27FC236}">
                  <a16:creationId xmlns:a16="http://schemas.microsoft.com/office/drawing/2014/main" id="{21BA959B-70C1-66A6-2986-9494E9DE8C8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4" name="Group 353">
            <a:extLst>
              <a:ext uri="{FF2B5EF4-FFF2-40B4-BE49-F238E27FC236}">
                <a16:creationId xmlns:a16="http://schemas.microsoft.com/office/drawing/2014/main" id="{2C1CC230-6E61-AF6B-EE62-BBA8994FCDC4}"/>
              </a:ext>
            </a:extLst>
          </p:cNvPr>
          <p:cNvGrpSpPr>
            <a:grpSpLocks/>
          </p:cNvGrpSpPr>
          <p:nvPr/>
        </p:nvGrpSpPr>
        <p:grpSpPr>
          <a:xfrm>
            <a:off x="9022228" y="3610753"/>
            <a:ext cx="253079" cy="262662"/>
            <a:chOff x="586830" y="4927613"/>
            <a:chExt cx="280800" cy="295200"/>
          </a:xfrm>
        </p:grpSpPr>
        <p:pic>
          <p:nvPicPr>
            <p:cNvPr id="379" name="Google Shape;699;p26">
              <a:extLst>
                <a:ext uri="{FF2B5EF4-FFF2-40B4-BE49-F238E27FC236}">
                  <a16:creationId xmlns:a16="http://schemas.microsoft.com/office/drawing/2014/main" id="{43D85CC2-407F-18A4-BA03-5EA949320D66}"/>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380" name="Oval 379">
              <a:extLst>
                <a:ext uri="{FF2B5EF4-FFF2-40B4-BE49-F238E27FC236}">
                  <a16:creationId xmlns:a16="http://schemas.microsoft.com/office/drawing/2014/main" id="{AD287B00-C476-55D0-16B5-647F5B1D20B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D65FD4B-1A42-4039-8DA8-0BA90C82CD00}"/>
                  </a:ext>
                </a:extLst>
              </p14:cNvPr>
              <p14:cNvContentPartPr/>
              <p14:nvPr/>
            </p14:nvContentPartPr>
            <p14:xfrm>
              <a:off x="5054872" y="2072107"/>
              <a:ext cx="174095" cy="297885"/>
            </p14:xfrm>
          </p:contentPart>
        </mc:Choice>
        <mc:Fallback xmlns="">
          <p:pic>
            <p:nvPicPr>
              <p:cNvPr id="3" name="Ink 2">
                <a:extLst>
                  <a:ext uri="{FF2B5EF4-FFF2-40B4-BE49-F238E27FC236}">
                    <a16:creationId xmlns:a16="http://schemas.microsoft.com/office/drawing/2014/main" id="{8D65FD4B-1A42-4039-8DA8-0BA90C82CD00}"/>
                  </a:ext>
                </a:extLst>
              </p:cNvPr>
              <p:cNvPicPr/>
              <p:nvPr/>
            </p:nvPicPr>
            <p:blipFill>
              <a:blip r:embed="rId6"/>
              <a:stretch>
                <a:fillRect/>
              </a:stretch>
            </p:blipFill>
            <p:spPr>
              <a:xfrm>
                <a:off x="5036924" y="2054119"/>
                <a:ext cx="209632" cy="33350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D9ECEA33-DCCF-FEE1-95B9-D00C9281A0A5}"/>
                  </a:ext>
                </a:extLst>
              </p14:cNvPr>
              <p14:cNvContentPartPr/>
              <p14:nvPr/>
            </p14:nvContentPartPr>
            <p14:xfrm>
              <a:off x="4662264" y="2337954"/>
              <a:ext cx="472228" cy="477341"/>
            </p14:xfrm>
          </p:contentPart>
        </mc:Choice>
        <mc:Fallback xmlns="">
          <p:pic>
            <p:nvPicPr>
              <p:cNvPr id="4" name="Ink 3">
                <a:extLst>
                  <a:ext uri="{FF2B5EF4-FFF2-40B4-BE49-F238E27FC236}">
                    <a16:creationId xmlns:a16="http://schemas.microsoft.com/office/drawing/2014/main" id="{D9ECEA33-DCCF-FEE1-95B9-D00C9281A0A5}"/>
                  </a:ext>
                </a:extLst>
              </p:cNvPr>
              <p:cNvPicPr/>
              <p:nvPr/>
            </p:nvPicPr>
            <p:blipFill>
              <a:blip r:embed="rId8"/>
              <a:stretch>
                <a:fillRect/>
              </a:stretch>
            </p:blipFill>
            <p:spPr>
              <a:xfrm>
                <a:off x="4644281" y="2319968"/>
                <a:ext cx="507834" cy="512953"/>
              </a:xfrm>
              <a:prstGeom prst="rect">
                <a:avLst/>
              </a:prstGeom>
            </p:spPr>
          </p:pic>
        </mc:Fallback>
      </mc:AlternateContent>
    </p:spTree>
    <p:extLst>
      <p:ext uri="{BB962C8B-B14F-4D97-AF65-F5344CB8AC3E}">
        <p14:creationId xmlns:p14="http://schemas.microsoft.com/office/powerpoint/2010/main" val="307582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68" y="247137"/>
            <a:ext cx="10606548" cy="608269"/>
          </a:xfrm>
        </p:spPr>
        <p:txBody>
          <a:bodyPr>
            <a:normAutofit/>
          </a:bodyPr>
          <a:lstStyle/>
          <a:p>
            <a:r>
              <a:rPr lang="en-US"/>
              <a:t>How could we calculate the answer?</a:t>
            </a:r>
          </a:p>
        </p:txBody>
      </p:sp>
      <p:cxnSp>
        <p:nvCxnSpPr>
          <p:cNvPr id="6" name="Straight Arrow Connector 5">
            <a:extLst>
              <a:ext uri="{FF2B5EF4-FFF2-40B4-BE49-F238E27FC236}">
                <a16:creationId xmlns:a16="http://schemas.microsoft.com/office/drawing/2014/main" id="{47EE8D1D-9287-F2F1-FB7E-4390937DE69D}"/>
              </a:ext>
            </a:extLst>
          </p:cNvPr>
          <p:cNvCxnSpPr>
            <a:cxnSpLocks/>
          </p:cNvCxnSpPr>
          <p:nvPr/>
        </p:nvCxnSpPr>
        <p:spPr>
          <a:xfrm flipV="1">
            <a:off x="5555458" y="5629579"/>
            <a:ext cx="5743" cy="5916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Circular Arrow 4">
            <a:extLst>
              <a:ext uri="{FF2B5EF4-FFF2-40B4-BE49-F238E27FC236}">
                <a16:creationId xmlns:a16="http://schemas.microsoft.com/office/drawing/2014/main" id="{593EB33A-9F9A-E1C7-2D61-35E8914167B2}"/>
              </a:ext>
            </a:extLst>
          </p:cNvPr>
          <p:cNvSpPr/>
          <p:nvPr/>
        </p:nvSpPr>
        <p:spPr>
          <a:xfrm flipH="1">
            <a:off x="5181598" y="4938330"/>
            <a:ext cx="446925" cy="820749"/>
          </a:xfrm>
          <a:prstGeom prst="circularArrow">
            <a:avLst>
              <a:gd name="adj1" fmla="val 15483"/>
              <a:gd name="adj2" fmla="val 1223964"/>
              <a:gd name="adj3" fmla="val 20329797"/>
              <a:gd name="adj4" fmla="val 10800000"/>
              <a:gd name="adj5" fmla="val 19706"/>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sp>
        <p:nvSpPr>
          <p:cNvPr id="343" name="TextBox 342">
            <a:extLst>
              <a:ext uri="{FF2B5EF4-FFF2-40B4-BE49-F238E27FC236}">
                <a16:creationId xmlns:a16="http://schemas.microsoft.com/office/drawing/2014/main" id="{EB14AAE3-DF4E-076D-5576-7BEBEDD9D763}"/>
              </a:ext>
            </a:extLst>
          </p:cNvPr>
          <p:cNvSpPr txBox="1"/>
          <p:nvPr/>
        </p:nvSpPr>
        <p:spPr>
          <a:xfrm>
            <a:off x="5232872" y="6161924"/>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32</a:t>
            </a:r>
          </a:p>
        </p:txBody>
      </p:sp>
      <p:sp>
        <p:nvSpPr>
          <p:cNvPr id="344" name="TextBox 343">
            <a:extLst>
              <a:ext uri="{FF2B5EF4-FFF2-40B4-BE49-F238E27FC236}">
                <a16:creationId xmlns:a16="http://schemas.microsoft.com/office/drawing/2014/main" id="{46E54792-BF61-C638-2110-93897000FB8C}"/>
              </a:ext>
            </a:extLst>
          </p:cNvPr>
          <p:cNvSpPr txBox="1"/>
          <p:nvPr/>
        </p:nvSpPr>
        <p:spPr>
          <a:xfrm>
            <a:off x="4580151" y="4500225"/>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 3</a:t>
            </a:r>
          </a:p>
        </p:txBody>
      </p:sp>
      <p:sp>
        <p:nvSpPr>
          <p:cNvPr id="345" name="TextBox 344">
            <a:extLst>
              <a:ext uri="{FF2B5EF4-FFF2-40B4-BE49-F238E27FC236}">
                <a16:creationId xmlns:a16="http://schemas.microsoft.com/office/drawing/2014/main" id="{890CE620-1553-0AFF-CFC9-343E101D56EA}"/>
              </a:ext>
            </a:extLst>
          </p:cNvPr>
          <p:cNvSpPr txBox="1"/>
          <p:nvPr/>
        </p:nvSpPr>
        <p:spPr>
          <a:xfrm>
            <a:off x="5245068" y="4500225"/>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 2</a:t>
            </a:r>
          </a:p>
        </p:txBody>
      </p:sp>
      <p:sp>
        <p:nvSpPr>
          <p:cNvPr id="346" name="Circular Arrow 4">
            <a:extLst>
              <a:ext uri="{FF2B5EF4-FFF2-40B4-BE49-F238E27FC236}">
                <a16:creationId xmlns:a16="http://schemas.microsoft.com/office/drawing/2014/main" id="{4764DAC0-A9F6-9DBC-EF29-21071CA737C9}"/>
              </a:ext>
            </a:extLst>
          </p:cNvPr>
          <p:cNvSpPr/>
          <p:nvPr/>
        </p:nvSpPr>
        <p:spPr>
          <a:xfrm flipH="1">
            <a:off x="4678318" y="4839628"/>
            <a:ext cx="624284" cy="1014765"/>
          </a:xfrm>
          <a:prstGeom prst="circularArrow">
            <a:avLst>
              <a:gd name="adj1" fmla="val 10741"/>
              <a:gd name="adj2" fmla="val 1142319"/>
              <a:gd name="adj3" fmla="val 20457679"/>
              <a:gd name="adj4" fmla="val 10800000"/>
              <a:gd name="adj5" fmla="val 17385"/>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85D1C2B7-5594-7B78-EA1D-74A9DC9F3151}"/>
              </a:ext>
            </a:extLst>
          </p:cNvPr>
          <p:cNvCxnSpPr>
            <a:cxnSpLocks/>
          </p:cNvCxnSpPr>
          <p:nvPr/>
        </p:nvCxnSpPr>
        <p:spPr>
          <a:xfrm>
            <a:off x="879058" y="3751609"/>
            <a:ext cx="93602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95D49CA-8FF7-D124-F163-6460A713FFD4}"/>
              </a:ext>
            </a:extLst>
          </p:cNvPr>
          <p:cNvGrpSpPr/>
          <p:nvPr/>
        </p:nvGrpSpPr>
        <p:grpSpPr>
          <a:xfrm>
            <a:off x="1200479" y="3626689"/>
            <a:ext cx="2514910" cy="262662"/>
            <a:chOff x="473075" y="3158930"/>
            <a:chExt cx="993370" cy="221400"/>
          </a:xfrm>
        </p:grpSpPr>
        <p:grpSp>
          <p:nvGrpSpPr>
            <p:cNvPr id="13" name="Group 12">
              <a:extLst>
                <a:ext uri="{FF2B5EF4-FFF2-40B4-BE49-F238E27FC236}">
                  <a16:creationId xmlns:a16="http://schemas.microsoft.com/office/drawing/2014/main" id="{5EB9C382-FC77-AE5A-1EA2-04F38B31B1BB}"/>
                </a:ext>
              </a:extLst>
            </p:cNvPr>
            <p:cNvGrpSpPr>
              <a:grpSpLocks/>
            </p:cNvGrpSpPr>
            <p:nvPr/>
          </p:nvGrpSpPr>
          <p:grpSpPr>
            <a:xfrm>
              <a:off x="473075" y="3158930"/>
              <a:ext cx="100800" cy="221400"/>
              <a:chOff x="2431598" y="4904118"/>
              <a:chExt cx="280800" cy="295200"/>
            </a:xfrm>
          </p:grpSpPr>
          <p:pic>
            <p:nvPicPr>
              <p:cNvPr id="32" name="Google Shape;698;p26">
                <a:extLst>
                  <a:ext uri="{FF2B5EF4-FFF2-40B4-BE49-F238E27FC236}">
                    <a16:creationId xmlns:a16="http://schemas.microsoft.com/office/drawing/2014/main" id="{35E7B108-F40F-39A8-9F0D-75D81E72E63B}"/>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33" name="Oval 32">
                <a:extLst>
                  <a:ext uri="{FF2B5EF4-FFF2-40B4-BE49-F238E27FC236}">
                    <a16:creationId xmlns:a16="http://schemas.microsoft.com/office/drawing/2014/main" id="{F94C0BA4-42C4-5CFF-D098-AA78B121BEB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94EA2C5E-81FD-27C5-F961-F9B71B4918BC}"/>
                </a:ext>
              </a:extLst>
            </p:cNvPr>
            <p:cNvGrpSpPr>
              <a:grpSpLocks/>
            </p:cNvGrpSpPr>
            <p:nvPr/>
          </p:nvGrpSpPr>
          <p:grpSpPr>
            <a:xfrm>
              <a:off x="572249" y="3158930"/>
              <a:ext cx="100800" cy="221400"/>
              <a:chOff x="2431598" y="4904118"/>
              <a:chExt cx="280800" cy="295200"/>
            </a:xfrm>
          </p:grpSpPr>
          <p:pic>
            <p:nvPicPr>
              <p:cNvPr id="225" name="Google Shape;698;p26">
                <a:extLst>
                  <a:ext uri="{FF2B5EF4-FFF2-40B4-BE49-F238E27FC236}">
                    <a16:creationId xmlns:a16="http://schemas.microsoft.com/office/drawing/2014/main" id="{6929EAFF-816C-D6DD-E945-AD9750D76E5F}"/>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26" name="Oval 225">
                <a:extLst>
                  <a:ext uri="{FF2B5EF4-FFF2-40B4-BE49-F238E27FC236}">
                    <a16:creationId xmlns:a16="http://schemas.microsoft.com/office/drawing/2014/main" id="{597508FE-1A48-EE83-B42D-C97DADD7431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8DAF0C7E-91E7-033F-A0A9-C7C87E837F23}"/>
                </a:ext>
              </a:extLst>
            </p:cNvPr>
            <p:cNvGrpSpPr>
              <a:grpSpLocks/>
            </p:cNvGrpSpPr>
            <p:nvPr/>
          </p:nvGrpSpPr>
          <p:grpSpPr>
            <a:xfrm>
              <a:off x="671423" y="3158930"/>
              <a:ext cx="100800" cy="221400"/>
              <a:chOff x="2431598" y="4904118"/>
              <a:chExt cx="280800" cy="295200"/>
            </a:xfrm>
          </p:grpSpPr>
          <p:pic>
            <p:nvPicPr>
              <p:cNvPr id="479" name="Google Shape;698;p26">
                <a:extLst>
                  <a:ext uri="{FF2B5EF4-FFF2-40B4-BE49-F238E27FC236}">
                    <a16:creationId xmlns:a16="http://schemas.microsoft.com/office/drawing/2014/main" id="{B3AB2FD2-7E95-DC7D-650F-57FA9AF34880}"/>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24" name="Oval 223">
                <a:extLst>
                  <a:ext uri="{FF2B5EF4-FFF2-40B4-BE49-F238E27FC236}">
                    <a16:creationId xmlns:a16="http://schemas.microsoft.com/office/drawing/2014/main" id="{57EAE298-6CA9-E837-B47A-839EF56F006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4B60D1B7-EEB5-8C49-D1FC-436F5FA9AA2D}"/>
                </a:ext>
              </a:extLst>
            </p:cNvPr>
            <p:cNvGrpSpPr>
              <a:grpSpLocks/>
            </p:cNvGrpSpPr>
            <p:nvPr/>
          </p:nvGrpSpPr>
          <p:grpSpPr>
            <a:xfrm>
              <a:off x="770597" y="3158930"/>
              <a:ext cx="100800" cy="221400"/>
              <a:chOff x="2431598" y="4904118"/>
              <a:chExt cx="280800" cy="295200"/>
            </a:xfrm>
          </p:grpSpPr>
          <p:pic>
            <p:nvPicPr>
              <p:cNvPr id="477" name="Google Shape;698;p26">
                <a:extLst>
                  <a:ext uri="{FF2B5EF4-FFF2-40B4-BE49-F238E27FC236}">
                    <a16:creationId xmlns:a16="http://schemas.microsoft.com/office/drawing/2014/main" id="{D48372A7-2240-2474-E0DD-1DA30C78EC5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78" name="Oval 477">
                <a:extLst>
                  <a:ext uri="{FF2B5EF4-FFF2-40B4-BE49-F238E27FC236}">
                    <a16:creationId xmlns:a16="http://schemas.microsoft.com/office/drawing/2014/main" id="{8C2649EE-84EF-ACF7-792B-8F37EBF7008E}"/>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0A9AAC09-17EC-20F9-BF6F-7567AE9100D0}"/>
                </a:ext>
              </a:extLst>
            </p:cNvPr>
            <p:cNvGrpSpPr>
              <a:grpSpLocks/>
            </p:cNvGrpSpPr>
            <p:nvPr/>
          </p:nvGrpSpPr>
          <p:grpSpPr>
            <a:xfrm>
              <a:off x="869771" y="3158930"/>
              <a:ext cx="100800" cy="221400"/>
              <a:chOff x="2431598" y="4904118"/>
              <a:chExt cx="280800" cy="295200"/>
            </a:xfrm>
          </p:grpSpPr>
          <p:pic>
            <p:nvPicPr>
              <p:cNvPr id="475" name="Google Shape;698;p26">
                <a:extLst>
                  <a:ext uri="{FF2B5EF4-FFF2-40B4-BE49-F238E27FC236}">
                    <a16:creationId xmlns:a16="http://schemas.microsoft.com/office/drawing/2014/main" id="{11ED8681-9E6B-473A-0A58-173E8BB3670D}"/>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76" name="Oval 475">
                <a:extLst>
                  <a:ext uri="{FF2B5EF4-FFF2-40B4-BE49-F238E27FC236}">
                    <a16:creationId xmlns:a16="http://schemas.microsoft.com/office/drawing/2014/main" id="{6B551B95-5EF6-DCBF-D458-5E42ED73699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DF902B1F-DF8D-FFC4-4DEB-5C555B55E6DE}"/>
                </a:ext>
              </a:extLst>
            </p:cNvPr>
            <p:cNvGrpSpPr>
              <a:grpSpLocks/>
            </p:cNvGrpSpPr>
            <p:nvPr/>
          </p:nvGrpSpPr>
          <p:grpSpPr>
            <a:xfrm>
              <a:off x="968945" y="3158930"/>
              <a:ext cx="100800" cy="221400"/>
              <a:chOff x="2431598" y="4904118"/>
              <a:chExt cx="280800" cy="295200"/>
            </a:xfrm>
          </p:grpSpPr>
          <p:pic>
            <p:nvPicPr>
              <p:cNvPr id="473" name="Google Shape;698;p26">
                <a:extLst>
                  <a:ext uri="{FF2B5EF4-FFF2-40B4-BE49-F238E27FC236}">
                    <a16:creationId xmlns:a16="http://schemas.microsoft.com/office/drawing/2014/main" id="{FACA7251-A5C1-37A7-4013-441C76AF09E5}"/>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74" name="Oval 473">
                <a:extLst>
                  <a:ext uri="{FF2B5EF4-FFF2-40B4-BE49-F238E27FC236}">
                    <a16:creationId xmlns:a16="http://schemas.microsoft.com/office/drawing/2014/main" id="{CF5994F4-85E2-489B-5069-0896B0849F6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06F015F7-9FA7-8D03-6197-D9B09E0AF3E1}"/>
                </a:ext>
              </a:extLst>
            </p:cNvPr>
            <p:cNvGrpSpPr>
              <a:grpSpLocks/>
            </p:cNvGrpSpPr>
            <p:nvPr/>
          </p:nvGrpSpPr>
          <p:grpSpPr>
            <a:xfrm>
              <a:off x="1068119" y="3158930"/>
              <a:ext cx="100800" cy="221400"/>
              <a:chOff x="2431598" y="4904118"/>
              <a:chExt cx="280800" cy="295200"/>
            </a:xfrm>
          </p:grpSpPr>
          <p:pic>
            <p:nvPicPr>
              <p:cNvPr id="30" name="Google Shape;698;p26">
                <a:extLst>
                  <a:ext uri="{FF2B5EF4-FFF2-40B4-BE49-F238E27FC236}">
                    <a16:creationId xmlns:a16="http://schemas.microsoft.com/office/drawing/2014/main" id="{DE30CB80-359F-B375-43BA-1CC8C972D2CD}"/>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31" name="Oval 30">
                <a:extLst>
                  <a:ext uri="{FF2B5EF4-FFF2-40B4-BE49-F238E27FC236}">
                    <a16:creationId xmlns:a16="http://schemas.microsoft.com/office/drawing/2014/main" id="{01169FB5-F3F9-B3F4-DE7F-4D0C983051A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7E4D2D61-3FCA-E23D-D775-55C201BB6C59}"/>
                </a:ext>
              </a:extLst>
            </p:cNvPr>
            <p:cNvGrpSpPr>
              <a:grpSpLocks/>
            </p:cNvGrpSpPr>
            <p:nvPr/>
          </p:nvGrpSpPr>
          <p:grpSpPr>
            <a:xfrm>
              <a:off x="1167293" y="3158930"/>
              <a:ext cx="100800" cy="221400"/>
              <a:chOff x="2431598" y="4904118"/>
              <a:chExt cx="280800" cy="295200"/>
            </a:xfrm>
          </p:grpSpPr>
          <p:pic>
            <p:nvPicPr>
              <p:cNvPr id="28" name="Google Shape;698;p26">
                <a:extLst>
                  <a:ext uri="{FF2B5EF4-FFF2-40B4-BE49-F238E27FC236}">
                    <a16:creationId xmlns:a16="http://schemas.microsoft.com/office/drawing/2014/main" id="{28627D93-38C7-637A-39AF-3687CBD255B7}"/>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9" name="Oval 28">
                <a:extLst>
                  <a:ext uri="{FF2B5EF4-FFF2-40B4-BE49-F238E27FC236}">
                    <a16:creationId xmlns:a16="http://schemas.microsoft.com/office/drawing/2014/main" id="{5A00175F-D5F1-4504-4D2E-E45FB4210EC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7E7C1977-9758-58CF-541C-62176D878E2C}"/>
                </a:ext>
              </a:extLst>
            </p:cNvPr>
            <p:cNvGrpSpPr>
              <a:grpSpLocks/>
            </p:cNvGrpSpPr>
            <p:nvPr/>
          </p:nvGrpSpPr>
          <p:grpSpPr>
            <a:xfrm>
              <a:off x="1266467" y="3158930"/>
              <a:ext cx="100800" cy="221400"/>
              <a:chOff x="2431598" y="4904118"/>
              <a:chExt cx="280800" cy="295200"/>
            </a:xfrm>
          </p:grpSpPr>
          <p:pic>
            <p:nvPicPr>
              <p:cNvPr id="26" name="Google Shape;698;p26">
                <a:extLst>
                  <a:ext uri="{FF2B5EF4-FFF2-40B4-BE49-F238E27FC236}">
                    <a16:creationId xmlns:a16="http://schemas.microsoft.com/office/drawing/2014/main" id="{562EF156-D381-EDE7-B96B-5BB88E61EF0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7" name="Oval 26">
                <a:extLst>
                  <a:ext uri="{FF2B5EF4-FFF2-40B4-BE49-F238E27FC236}">
                    <a16:creationId xmlns:a16="http://schemas.microsoft.com/office/drawing/2014/main" id="{66569898-3E32-B1AB-40E9-1DADD3A7834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53150234-829C-C62A-0F5B-D48BA4F9DD69}"/>
                </a:ext>
              </a:extLst>
            </p:cNvPr>
            <p:cNvGrpSpPr>
              <a:grpSpLocks/>
            </p:cNvGrpSpPr>
            <p:nvPr/>
          </p:nvGrpSpPr>
          <p:grpSpPr>
            <a:xfrm>
              <a:off x="1365645" y="3158930"/>
              <a:ext cx="100800" cy="221400"/>
              <a:chOff x="2431598" y="4904118"/>
              <a:chExt cx="280800" cy="295200"/>
            </a:xfrm>
          </p:grpSpPr>
          <p:pic>
            <p:nvPicPr>
              <p:cNvPr id="24" name="Google Shape;698;p26">
                <a:extLst>
                  <a:ext uri="{FF2B5EF4-FFF2-40B4-BE49-F238E27FC236}">
                    <a16:creationId xmlns:a16="http://schemas.microsoft.com/office/drawing/2014/main" id="{66570B2A-F5D2-C991-26BD-014133FF32FF}"/>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5" name="Oval 24">
                <a:extLst>
                  <a:ext uri="{FF2B5EF4-FFF2-40B4-BE49-F238E27FC236}">
                    <a16:creationId xmlns:a16="http://schemas.microsoft.com/office/drawing/2014/main" id="{CCCF5D41-638D-DCC1-9F91-70E01120703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4" name="Group 33">
            <a:extLst>
              <a:ext uri="{FF2B5EF4-FFF2-40B4-BE49-F238E27FC236}">
                <a16:creationId xmlns:a16="http://schemas.microsoft.com/office/drawing/2014/main" id="{F16B9522-206F-651A-05B7-4F29782EC3B8}"/>
              </a:ext>
            </a:extLst>
          </p:cNvPr>
          <p:cNvGrpSpPr/>
          <p:nvPr/>
        </p:nvGrpSpPr>
        <p:grpSpPr>
          <a:xfrm>
            <a:off x="3718971" y="3620278"/>
            <a:ext cx="2531522" cy="262662"/>
            <a:chOff x="1461712" y="3139913"/>
            <a:chExt cx="999931" cy="221400"/>
          </a:xfrm>
        </p:grpSpPr>
        <p:grpSp>
          <p:nvGrpSpPr>
            <p:cNvPr id="35" name="Group 34">
              <a:extLst>
                <a:ext uri="{FF2B5EF4-FFF2-40B4-BE49-F238E27FC236}">
                  <a16:creationId xmlns:a16="http://schemas.microsoft.com/office/drawing/2014/main" id="{37DFA9E5-9696-A853-6538-DBB7A71902E7}"/>
                </a:ext>
              </a:extLst>
            </p:cNvPr>
            <p:cNvGrpSpPr>
              <a:grpSpLocks/>
            </p:cNvGrpSpPr>
            <p:nvPr/>
          </p:nvGrpSpPr>
          <p:grpSpPr>
            <a:xfrm>
              <a:off x="1461712" y="3139913"/>
              <a:ext cx="99964" cy="221400"/>
              <a:chOff x="586830" y="4927613"/>
              <a:chExt cx="280800" cy="295200"/>
            </a:xfrm>
          </p:grpSpPr>
          <p:pic>
            <p:nvPicPr>
              <p:cNvPr id="347" name="Google Shape;699;p26">
                <a:extLst>
                  <a:ext uri="{FF2B5EF4-FFF2-40B4-BE49-F238E27FC236}">
                    <a16:creationId xmlns:a16="http://schemas.microsoft.com/office/drawing/2014/main" id="{D525540F-211C-1A01-7BDE-911E62C5F10B}"/>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351" name="Oval 350">
                <a:extLst>
                  <a:ext uri="{FF2B5EF4-FFF2-40B4-BE49-F238E27FC236}">
                    <a16:creationId xmlns:a16="http://schemas.microsoft.com/office/drawing/2014/main" id="{D46DC0C7-89FA-BA2B-669C-807EABC09B9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765A815E-A056-F0DB-69CF-1BFAE7D60661}"/>
                </a:ext>
              </a:extLst>
            </p:cNvPr>
            <p:cNvGrpSpPr>
              <a:grpSpLocks/>
            </p:cNvGrpSpPr>
            <p:nvPr/>
          </p:nvGrpSpPr>
          <p:grpSpPr>
            <a:xfrm>
              <a:off x="1561377" y="3139913"/>
              <a:ext cx="99964" cy="221400"/>
              <a:chOff x="586830" y="4927613"/>
              <a:chExt cx="280800" cy="295200"/>
            </a:xfrm>
          </p:grpSpPr>
          <p:pic>
            <p:nvPicPr>
              <p:cNvPr id="62" name="Google Shape;699;p26">
                <a:extLst>
                  <a:ext uri="{FF2B5EF4-FFF2-40B4-BE49-F238E27FC236}">
                    <a16:creationId xmlns:a16="http://schemas.microsoft.com/office/drawing/2014/main" id="{A5A178A9-702E-AC55-F2E2-3EACDEC1B3E4}"/>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63" name="Oval 62">
                <a:extLst>
                  <a:ext uri="{FF2B5EF4-FFF2-40B4-BE49-F238E27FC236}">
                    <a16:creationId xmlns:a16="http://schemas.microsoft.com/office/drawing/2014/main" id="{AB1827AE-B4CA-73DD-7F29-49DED5698C2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a:extLst>
                <a:ext uri="{FF2B5EF4-FFF2-40B4-BE49-F238E27FC236}">
                  <a16:creationId xmlns:a16="http://schemas.microsoft.com/office/drawing/2014/main" id="{8ED76CE9-C175-F201-7435-3928BE28AB38}"/>
                </a:ext>
              </a:extLst>
            </p:cNvPr>
            <p:cNvGrpSpPr>
              <a:grpSpLocks/>
            </p:cNvGrpSpPr>
            <p:nvPr/>
          </p:nvGrpSpPr>
          <p:grpSpPr>
            <a:xfrm>
              <a:off x="1661042" y="3139913"/>
              <a:ext cx="99964" cy="221400"/>
              <a:chOff x="586830" y="4927613"/>
              <a:chExt cx="280800" cy="295200"/>
            </a:xfrm>
          </p:grpSpPr>
          <p:pic>
            <p:nvPicPr>
              <p:cNvPr id="59" name="Google Shape;699;p26">
                <a:extLst>
                  <a:ext uri="{FF2B5EF4-FFF2-40B4-BE49-F238E27FC236}">
                    <a16:creationId xmlns:a16="http://schemas.microsoft.com/office/drawing/2014/main" id="{3FBEED0A-87C7-D412-BA5F-F8DCD91F88F9}"/>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61" name="Oval 60">
                <a:extLst>
                  <a:ext uri="{FF2B5EF4-FFF2-40B4-BE49-F238E27FC236}">
                    <a16:creationId xmlns:a16="http://schemas.microsoft.com/office/drawing/2014/main" id="{EEA0D749-0F67-73BD-9952-860EFC08FA9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A164A8A3-0A73-0088-A95E-12D718FE5DC0}"/>
                </a:ext>
              </a:extLst>
            </p:cNvPr>
            <p:cNvGrpSpPr>
              <a:grpSpLocks/>
            </p:cNvGrpSpPr>
            <p:nvPr/>
          </p:nvGrpSpPr>
          <p:grpSpPr>
            <a:xfrm>
              <a:off x="1762855" y="3139913"/>
              <a:ext cx="100800" cy="221400"/>
              <a:chOff x="592863" y="4927613"/>
              <a:chExt cx="283148" cy="295200"/>
            </a:xfrm>
          </p:grpSpPr>
          <p:pic>
            <p:nvPicPr>
              <p:cNvPr id="57" name="Google Shape;699;p26">
                <a:extLst>
                  <a:ext uri="{FF2B5EF4-FFF2-40B4-BE49-F238E27FC236}">
                    <a16:creationId xmlns:a16="http://schemas.microsoft.com/office/drawing/2014/main" id="{EA137467-5A5D-6A2C-2502-72B9B3322FDC}"/>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58" name="Oval 57">
                <a:extLst>
                  <a:ext uri="{FF2B5EF4-FFF2-40B4-BE49-F238E27FC236}">
                    <a16:creationId xmlns:a16="http://schemas.microsoft.com/office/drawing/2014/main" id="{EEED7C1C-EF12-B122-B894-50FF0B9071A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A7124CF3-B1A7-1EC6-EEF5-8C5037F82844}"/>
                </a:ext>
              </a:extLst>
            </p:cNvPr>
            <p:cNvGrpSpPr>
              <a:grpSpLocks/>
            </p:cNvGrpSpPr>
            <p:nvPr/>
          </p:nvGrpSpPr>
          <p:grpSpPr>
            <a:xfrm>
              <a:off x="1862520" y="3139913"/>
              <a:ext cx="100800" cy="221400"/>
              <a:chOff x="592863" y="4927613"/>
              <a:chExt cx="283148" cy="295200"/>
            </a:xfrm>
          </p:grpSpPr>
          <p:pic>
            <p:nvPicPr>
              <p:cNvPr id="55" name="Google Shape;699;p26">
                <a:extLst>
                  <a:ext uri="{FF2B5EF4-FFF2-40B4-BE49-F238E27FC236}">
                    <a16:creationId xmlns:a16="http://schemas.microsoft.com/office/drawing/2014/main" id="{C40AA0EC-710A-0F2E-4E60-CD2893A2B660}"/>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56" name="Oval 55">
                <a:extLst>
                  <a:ext uri="{FF2B5EF4-FFF2-40B4-BE49-F238E27FC236}">
                    <a16:creationId xmlns:a16="http://schemas.microsoft.com/office/drawing/2014/main" id="{CE54643D-ED4D-E80E-AD40-1C89B890EE0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3ED62010-456D-A9C8-57E1-F02705A64F27}"/>
                </a:ext>
              </a:extLst>
            </p:cNvPr>
            <p:cNvGrpSpPr>
              <a:grpSpLocks/>
            </p:cNvGrpSpPr>
            <p:nvPr/>
          </p:nvGrpSpPr>
          <p:grpSpPr>
            <a:xfrm>
              <a:off x="1960037" y="3139913"/>
              <a:ext cx="99964" cy="221400"/>
              <a:chOff x="586830" y="4927613"/>
              <a:chExt cx="280800" cy="295200"/>
            </a:xfrm>
          </p:grpSpPr>
          <p:pic>
            <p:nvPicPr>
              <p:cNvPr id="53" name="Google Shape;699;p26">
                <a:extLst>
                  <a:ext uri="{FF2B5EF4-FFF2-40B4-BE49-F238E27FC236}">
                    <a16:creationId xmlns:a16="http://schemas.microsoft.com/office/drawing/2014/main" id="{3122D96E-C12F-80A0-CF0B-5D02D874F59E}"/>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54" name="Oval 53">
                <a:extLst>
                  <a:ext uri="{FF2B5EF4-FFF2-40B4-BE49-F238E27FC236}">
                    <a16:creationId xmlns:a16="http://schemas.microsoft.com/office/drawing/2014/main" id="{98B5F90A-2675-0B3B-F186-0549FC802AF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F9E0A6F5-3998-ABAB-864D-AA245657E47F}"/>
                </a:ext>
              </a:extLst>
            </p:cNvPr>
            <p:cNvGrpSpPr>
              <a:grpSpLocks/>
            </p:cNvGrpSpPr>
            <p:nvPr/>
          </p:nvGrpSpPr>
          <p:grpSpPr>
            <a:xfrm>
              <a:off x="2061850" y="3139913"/>
              <a:ext cx="100800" cy="221400"/>
              <a:chOff x="592863" y="4927613"/>
              <a:chExt cx="283148" cy="295200"/>
            </a:xfrm>
          </p:grpSpPr>
          <p:pic>
            <p:nvPicPr>
              <p:cNvPr id="51" name="Google Shape;699;p26">
                <a:extLst>
                  <a:ext uri="{FF2B5EF4-FFF2-40B4-BE49-F238E27FC236}">
                    <a16:creationId xmlns:a16="http://schemas.microsoft.com/office/drawing/2014/main" id="{D9E537EC-492D-F0D2-7868-09DBAFC74B7C}"/>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52" name="Oval 51">
                <a:extLst>
                  <a:ext uri="{FF2B5EF4-FFF2-40B4-BE49-F238E27FC236}">
                    <a16:creationId xmlns:a16="http://schemas.microsoft.com/office/drawing/2014/main" id="{A1BAB00E-5EF8-02A1-8943-DF7EA30388E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a:extLst>
                <a:ext uri="{FF2B5EF4-FFF2-40B4-BE49-F238E27FC236}">
                  <a16:creationId xmlns:a16="http://schemas.microsoft.com/office/drawing/2014/main" id="{075ECD26-A90B-EA75-CE74-8AC3E898749F}"/>
                </a:ext>
              </a:extLst>
            </p:cNvPr>
            <p:cNvGrpSpPr>
              <a:grpSpLocks/>
            </p:cNvGrpSpPr>
            <p:nvPr/>
          </p:nvGrpSpPr>
          <p:grpSpPr>
            <a:xfrm>
              <a:off x="2159367" y="3139913"/>
              <a:ext cx="99964" cy="221400"/>
              <a:chOff x="586830" y="4927613"/>
              <a:chExt cx="280800" cy="295200"/>
            </a:xfrm>
          </p:grpSpPr>
          <p:pic>
            <p:nvPicPr>
              <p:cNvPr id="49" name="Google Shape;699;p26">
                <a:extLst>
                  <a:ext uri="{FF2B5EF4-FFF2-40B4-BE49-F238E27FC236}">
                    <a16:creationId xmlns:a16="http://schemas.microsoft.com/office/drawing/2014/main" id="{521965B7-0177-D290-837F-10EBD27AA55D}"/>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50" name="Oval 49">
                <a:extLst>
                  <a:ext uri="{FF2B5EF4-FFF2-40B4-BE49-F238E27FC236}">
                    <a16:creationId xmlns:a16="http://schemas.microsoft.com/office/drawing/2014/main" id="{49E523E7-643A-B0B9-EF80-85F017A1173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up 42">
              <a:extLst>
                <a:ext uri="{FF2B5EF4-FFF2-40B4-BE49-F238E27FC236}">
                  <a16:creationId xmlns:a16="http://schemas.microsoft.com/office/drawing/2014/main" id="{2D990732-9FB3-8609-08A7-015AE266558F}"/>
                </a:ext>
              </a:extLst>
            </p:cNvPr>
            <p:cNvGrpSpPr>
              <a:grpSpLocks/>
            </p:cNvGrpSpPr>
            <p:nvPr/>
          </p:nvGrpSpPr>
          <p:grpSpPr>
            <a:xfrm>
              <a:off x="2261180" y="3139913"/>
              <a:ext cx="100800" cy="221400"/>
              <a:chOff x="592863" y="4927613"/>
              <a:chExt cx="283148" cy="295200"/>
            </a:xfrm>
          </p:grpSpPr>
          <p:pic>
            <p:nvPicPr>
              <p:cNvPr id="47" name="Google Shape;699;p26">
                <a:extLst>
                  <a:ext uri="{FF2B5EF4-FFF2-40B4-BE49-F238E27FC236}">
                    <a16:creationId xmlns:a16="http://schemas.microsoft.com/office/drawing/2014/main" id="{1802FEBB-2116-EB5D-5B0D-C09D1A7C96D4}"/>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48" name="Oval 47">
                <a:extLst>
                  <a:ext uri="{FF2B5EF4-FFF2-40B4-BE49-F238E27FC236}">
                    <a16:creationId xmlns:a16="http://schemas.microsoft.com/office/drawing/2014/main" id="{E7CAD1D2-0AD4-952D-CF7F-B3E2A8072B0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a:extLst>
                <a:ext uri="{FF2B5EF4-FFF2-40B4-BE49-F238E27FC236}">
                  <a16:creationId xmlns:a16="http://schemas.microsoft.com/office/drawing/2014/main" id="{6074B496-1F41-7EC5-96D2-4380D8B3840F}"/>
                </a:ext>
              </a:extLst>
            </p:cNvPr>
            <p:cNvGrpSpPr>
              <a:grpSpLocks/>
            </p:cNvGrpSpPr>
            <p:nvPr/>
          </p:nvGrpSpPr>
          <p:grpSpPr>
            <a:xfrm>
              <a:off x="2360843" y="3139913"/>
              <a:ext cx="100800" cy="221400"/>
              <a:chOff x="592863" y="4927613"/>
              <a:chExt cx="283148" cy="295200"/>
            </a:xfrm>
          </p:grpSpPr>
          <p:pic>
            <p:nvPicPr>
              <p:cNvPr id="45" name="Google Shape;699;p26">
                <a:extLst>
                  <a:ext uri="{FF2B5EF4-FFF2-40B4-BE49-F238E27FC236}">
                    <a16:creationId xmlns:a16="http://schemas.microsoft.com/office/drawing/2014/main" id="{54661D2C-79D0-D3CC-F88C-DC7288082180}"/>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46" name="Oval 45">
                <a:extLst>
                  <a:ext uri="{FF2B5EF4-FFF2-40B4-BE49-F238E27FC236}">
                    <a16:creationId xmlns:a16="http://schemas.microsoft.com/office/drawing/2014/main" id="{6AF7586C-FE7F-7337-FA3D-A0BC9BFFF76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52" name="Group 351">
            <a:extLst>
              <a:ext uri="{FF2B5EF4-FFF2-40B4-BE49-F238E27FC236}">
                <a16:creationId xmlns:a16="http://schemas.microsoft.com/office/drawing/2014/main" id="{9AC5AF25-C0BD-14FC-5C25-CE453A02172C}"/>
              </a:ext>
            </a:extLst>
          </p:cNvPr>
          <p:cNvGrpSpPr>
            <a:grpSpLocks/>
          </p:cNvGrpSpPr>
          <p:nvPr/>
        </p:nvGrpSpPr>
        <p:grpSpPr>
          <a:xfrm>
            <a:off x="6251414" y="3617164"/>
            <a:ext cx="255195" cy="262662"/>
            <a:chOff x="2431598" y="4904118"/>
            <a:chExt cx="280800" cy="295200"/>
          </a:xfrm>
        </p:grpSpPr>
        <p:pic>
          <p:nvPicPr>
            <p:cNvPr id="355" name="Google Shape;698;p26">
              <a:extLst>
                <a:ext uri="{FF2B5EF4-FFF2-40B4-BE49-F238E27FC236}">
                  <a16:creationId xmlns:a16="http://schemas.microsoft.com/office/drawing/2014/main" id="{00BC95CE-B3E5-7C17-EBA1-6918ECFD7298}"/>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356" name="Oval 355">
              <a:extLst>
                <a:ext uri="{FF2B5EF4-FFF2-40B4-BE49-F238E27FC236}">
                  <a16:creationId xmlns:a16="http://schemas.microsoft.com/office/drawing/2014/main" id="{9CC1680C-41C1-AA23-7490-4EED3658B63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7" name="Group 356">
            <a:extLst>
              <a:ext uri="{FF2B5EF4-FFF2-40B4-BE49-F238E27FC236}">
                <a16:creationId xmlns:a16="http://schemas.microsoft.com/office/drawing/2014/main" id="{44CB0525-94BC-2CCC-6348-1BA6B28B1AF7}"/>
              </a:ext>
            </a:extLst>
          </p:cNvPr>
          <p:cNvGrpSpPr>
            <a:grpSpLocks/>
          </p:cNvGrpSpPr>
          <p:nvPr/>
        </p:nvGrpSpPr>
        <p:grpSpPr>
          <a:xfrm>
            <a:off x="6502492" y="3617164"/>
            <a:ext cx="255195" cy="262662"/>
            <a:chOff x="2431598" y="4904118"/>
            <a:chExt cx="280800" cy="295200"/>
          </a:xfrm>
        </p:grpSpPr>
        <p:pic>
          <p:nvPicPr>
            <p:cNvPr id="358" name="Google Shape;698;p26">
              <a:extLst>
                <a:ext uri="{FF2B5EF4-FFF2-40B4-BE49-F238E27FC236}">
                  <a16:creationId xmlns:a16="http://schemas.microsoft.com/office/drawing/2014/main" id="{1B6C343D-6E70-8985-A030-32F5883426BD}"/>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359" name="Oval 358">
              <a:extLst>
                <a:ext uri="{FF2B5EF4-FFF2-40B4-BE49-F238E27FC236}">
                  <a16:creationId xmlns:a16="http://schemas.microsoft.com/office/drawing/2014/main" id="{7A8AEBFB-05E5-01CF-6F38-28636FD9549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0" name="Group 359">
            <a:extLst>
              <a:ext uri="{FF2B5EF4-FFF2-40B4-BE49-F238E27FC236}">
                <a16:creationId xmlns:a16="http://schemas.microsoft.com/office/drawing/2014/main" id="{C75EA8F7-A536-2170-E2E9-C6B9832B7289}"/>
              </a:ext>
            </a:extLst>
          </p:cNvPr>
          <p:cNvGrpSpPr>
            <a:grpSpLocks/>
          </p:cNvGrpSpPr>
          <p:nvPr/>
        </p:nvGrpSpPr>
        <p:grpSpPr>
          <a:xfrm>
            <a:off x="6753571" y="3617164"/>
            <a:ext cx="255195" cy="262662"/>
            <a:chOff x="2431598" y="4904118"/>
            <a:chExt cx="280800" cy="295200"/>
          </a:xfrm>
        </p:grpSpPr>
        <p:pic>
          <p:nvPicPr>
            <p:cNvPr id="361" name="Google Shape;698;p26">
              <a:extLst>
                <a:ext uri="{FF2B5EF4-FFF2-40B4-BE49-F238E27FC236}">
                  <a16:creationId xmlns:a16="http://schemas.microsoft.com/office/drawing/2014/main" id="{B3774014-329A-7085-5E31-68108B4E72A7}"/>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362" name="Oval 361">
              <a:extLst>
                <a:ext uri="{FF2B5EF4-FFF2-40B4-BE49-F238E27FC236}">
                  <a16:creationId xmlns:a16="http://schemas.microsoft.com/office/drawing/2014/main" id="{18D6ECB6-A7EB-73FF-BE55-1F74FE98423E}"/>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3" name="Group 362">
            <a:extLst>
              <a:ext uri="{FF2B5EF4-FFF2-40B4-BE49-F238E27FC236}">
                <a16:creationId xmlns:a16="http://schemas.microsoft.com/office/drawing/2014/main" id="{2765C780-7F27-A417-1520-5F20E36A67C5}"/>
              </a:ext>
            </a:extLst>
          </p:cNvPr>
          <p:cNvGrpSpPr>
            <a:grpSpLocks/>
          </p:cNvGrpSpPr>
          <p:nvPr/>
        </p:nvGrpSpPr>
        <p:grpSpPr>
          <a:xfrm>
            <a:off x="7004649" y="3617164"/>
            <a:ext cx="255195" cy="262662"/>
            <a:chOff x="2431598" y="4904118"/>
            <a:chExt cx="280800" cy="295200"/>
          </a:xfrm>
        </p:grpSpPr>
        <p:pic>
          <p:nvPicPr>
            <p:cNvPr id="364" name="Google Shape;698;p26">
              <a:extLst>
                <a:ext uri="{FF2B5EF4-FFF2-40B4-BE49-F238E27FC236}">
                  <a16:creationId xmlns:a16="http://schemas.microsoft.com/office/drawing/2014/main" id="{39E2EAFE-924C-29E8-80A3-7DA99AF7A4E6}"/>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365" name="Oval 364">
              <a:extLst>
                <a:ext uri="{FF2B5EF4-FFF2-40B4-BE49-F238E27FC236}">
                  <a16:creationId xmlns:a16="http://schemas.microsoft.com/office/drawing/2014/main" id="{73150A8D-9BA6-293B-9A56-795323F6CA1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6" name="Group 365">
            <a:extLst>
              <a:ext uri="{FF2B5EF4-FFF2-40B4-BE49-F238E27FC236}">
                <a16:creationId xmlns:a16="http://schemas.microsoft.com/office/drawing/2014/main" id="{C01A260E-A40A-FA88-615A-3F6AAA3A99AA}"/>
              </a:ext>
            </a:extLst>
          </p:cNvPr>
          <p:cNvGrpSpPr>
            <a:grpSpLocks/>
          </p:cNvGrpSpPr>
          <p:nvPr/>
        </p:nvGrpSpPr>
        <p:grpSpPr>
          <a:xfrm>
            <a:off x="7255727" y="3617164"/>
            <a:ext cx="255195" cy="262662"/>
            <a:chOff x="2431598" y="4904118"/>
            <a:chExt cx="280800" cy="295200"/>
          </a:xfrm>
        </p:grpSpPr>
        <p:pic>
          <p:nvPicPr>
            <p:cNvPr id="367" name="Google Shape;698;p26">
              <a:extLst>
                <a:ext uri="{FF2B5EF4-FFF2-40B4-BE49-F238E27FC236}">
                  <a16:creationId xmlns:a16="http://schemas.microsoft.com/office/drawing/2014/main" id="{19593569-9AC5-5240-7984-B7A8B9C1053A}"/>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368" name="Oval 367">
              <a:extLst>
                <a:ext uri="{FF2B5EF4-FFF2-40B4-BE49-F238E27FC236}">
                  <a16:creationId xmlns:a16="http://schemas.microsoft.com/office/drawing/2014/main" id="{4D8137BA-4ED6-5A9B-7911-23EC80F587E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9" name="Group 368">
            <a:extLst>
              <a:ext uri="{FF2B5EF4-FFF2-40B4-BE49-F238E27FC236}">
                <a16:creationId xmlns:a16="http://schemas.microsoft.com/office/drawing/2014/main" id="{4892CEDE-BAB5-8FD6-21E5-4452791154D4}"/>
              </a:ext>
            </a:extLst>
          </p:cNvPr>
          <p:cNvGrpSpPr>
            <a:grpSpLocks/>
          </p:cNvGrpSpPr>
          <p:nvPr/>
        </p:nvGrpSpPr>
        <p:grpSpPr>
          <a:xfrm>
            <a:off x="7506806" y="3617164"/>
            <a:ext cx="255195" cy="262662"/>
            <a:chOff x="2431598" y="4904118"/>
            <a:chExt cx="280800" cy="295200"/>
          </a:xfrm>
        </p:grpSpPr>
        <p:pic>
          <p:nvPicPr>
            <p:cNvPr id="370" name="Google Shape;698;p26">
              <a:extLst>
                <a:ext uri="{FF2B5EF4-FFF2-40B4-BE49-F238E27FC236}">
                  <a16:creationId xmlns:a16="http://schemas.microsoft.com/office/drawing/2014/main" id="{1515C589-D709-FDCD-E289-CAD861A09012}"/>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371" name="Oval 370">
              <a:extLst>
                <a:ext uri="{FF2B5EF4-FFF2-40B4-BE49-F238E27FC236}">
                  <a16:creationId xmlns:a16="http://schemas.microsoft.com/office/drawing/2014/main" id="{548EE1E3-FE06-3E1E-E899-1A9C9D92055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2" name="Group 371">
            <a:extLst>
              <a:ext uri="{FF2B5EF4-FFF2-40B4-BE49-F238E27FC236}">
                <a16:creationId xmlns:a16="http://schemas.microsoft.com/office/drawing/2014/main" id="{9B0CFFB9-046C-D365-D08D-0CDEFBD2DAF4}"/>
              </a:ext>
            </a:extLst>
          </p:cNvPr>
          <p:cNvGrpSpPr>
            <a:grpSpLocks/>
          </p:cNvGrpSpPr>
          <p:nvPr/>
        </p:nvGrpSpPr>
        <p:grpSpPr>
          <a:xfrm>
            <a:off x="7757884" y="3617164"/>
            <a:ext cx="255195" cy="262662"/>
            <a:chOff x="2431598" y="4904118"/>
            <a:chExt cx="280800" cy="295200"/>
          </a:xfrm>
        </p:grpSpPr>
        <p:pic>
          <p:nvPicPr>
            <p:cNvPr id="373" name="Google Shape;698;p26">
              <a:extLst>
                <a:ext uri="{FF2B5EF4-FFF2-40B4-BE49-F238E27FC236}">
                  <a16:creationId xmlns:a16="http://schemas.microsoft.com/office/drawing/2014/main" id="{CC42BB8C-88D0-3EC9-F3FE-9B23F846A1AC}"/>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374" name="Oval 373">
              <a:extLst>
                <a:ext uri="{FF2B5EF4-FFF2-40B4-BE49-F238E27FC236}">
                  <a16:creationId xmlns:a16="http://schemas.microsoft.com/office/drawing/2014/main" id="{8C9FD4AC-21A4-0E91-9B40-04D5621B5E4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5" name="Group 374">
            <a:extLst>
              <a:ext uri="{FF2B5EF4-FFF2-40B4-BE49-F238E27FC236}">
                <a16:creationId xmlns:a16="http://schemas.microsoft.com/office/drawing/2014/main" id="{681E965B-EB39-3BDD-9815-D33A1562AD56}"/>
              </a:ext>
            </a:extLst>
          </p:cNvPr>
          <p:cNvGrpSpPr>
            <a:grpSpLocks/>
          </p:cNvGrpSpPr>
          <p:nvPr/>
        </p:nvGrpSpPr>
        <p:grpSpPr>
          <a:xfrm>
            <a:off x="8008962" y="3617164"/>
            <a:ext cx="255195" cy="262662"/>
            <a:chOff x="2431598" y="4904118"/>
            <a:chExt cx="280800" cy="295200"/>
          </a:xfrm>
        </p:grpSpPr>
        <p:pic>
          <p:nvPicPr>
            <p:cNvPr id="376" name="Google Shape;698;p26">
              <a:extLst>
                <a:ext uri="{FF2B5EF4-FFF2-40B4-BE49-F238E27FC236}">
                  <a16:creationId xmlns:a16="http://schemas.microsoft.com/office/drawing/2014/main" id="{C5E55D34-077A-3634-11F4-93F6DB79A296}"/>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377" name="Oval 376">
              <a:extLst>
                <a:ext uri="{FF2B5EF4-FFF2-40B4-BE49-F238E27FC236}">
                  <a16:creationId xmlns:a16="http://schemas.microsoft.com/office/drawing/2014/main" id="{1DDA59CE-C390-6443-E795-AFB4493524D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8" name="Group 377">
            <a:extLst>
              <a:ext uri="{FF2B5EF4-FFF2-40B4-BE49-F238E27FC236}">
                <a16:creationId xmlns:a16="http://schemas.microsoft.com/office/drawing/2014/main" id="{83D02DA8-D5D3-C20C-6FF7-B02D8CC4DC24}"/>
              </a:ext>
            </a:extLst>
          </p:cNvPr>
          <p:cNvGrpSpPr>
            <a:grpSpLocks/>
          </p:cNvGrpSpPr>
          <p:nvPr/>
        </p:nvGrpSpPr>
        <p:grpSpPr>
          <a:xfrm>
            <a:off x="8260041" y="3617164"/>
            <a:ext cx="255195" cy="262662"/>
            <a:chOff x="2431598" y="4904118"/>
            <a:chExt cx="280800" cy="295200"/>
          </a:xfrm>
        </p:grpSpPr>
        <p:pic>
          <p:nvPicPr>
            <p:cNvPr id="480" name="Google Shape;698;p26">
              <a:extLst>
                <a:ext uri="{FF2B5EF4-FFF2-40B4-BE49-F238E27FC236}">
                  <a16:creationId xmlns:a16="http://schemas.microsoft.com/office/drawing/2014/main" id="{0B1F6CA3-6118-6CEE-9EDC-CBE2D3D48212}"/>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81" name="Oval 480">
              <a:extLst>
                <a:ext uri="{FF2B5EF4-FFF2-40B4-BE49-F238E27FC236}">
                  <a16:creationId xmlns:a16="http://schemas.microsoft.com/office/drawing/2014/main" id="{A4935906-84CC-BCC7-22F1-266A64D2B01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2" name="Group 481">
            <a:extLst>
              <a:ext uri="{FF2B5EF4-FFF2-40B4-BE49-F238E27FC236}">
                <a16:creationId xmlns:a16="http://schemas.microsoft.com/office/drawing/2014/main" id="{00E2A7AB-B98F-5DAE-0486-E0EE591A23F7}"/>
              </a:ext>
            </a:extLst>
          </p:cNvPr>
          <p:cNvGrpSpPr>
            <a:grpSpLocks/>
          </p:cNvGrpSpPr>
          <p:nvPr/>
        </p:nvGrpSpPr>
        <p:grpSpPr>
          <a:xfrm>
            <a:off x="8511129" y="3617164"/>
            <a:ext cx="255195" cy="262662"/>
            <a:chOff x="2431598" y="4904118"/>
            <a:chExt cx="280800" cy="295200"/>
          </a:xfrm>
        </p:grpSpPr>
        <p:pic>
          <p:nvPicPr>
            <p:cNvPr id="483" name="Google Shape;698;p26">
              <a:extLst>
                <a:ext uri="{FF2B5EF4-FFF2-40B4-BE49-F238E27FC236}">
                  <a16:creationId xmlns:a16="http://schemas.microsoft.com/office/drawing/2014/main" id="{782965A7-F22C-1B20-D710-4DD7591AE65B}"/>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484" name="Oval 483">
              <a:extLst>
                <a:ext uri="{FF2B5EF4-FFF2-40B4-BE49-F238E27FC236}">
                  <a16:creationId xmlns:a16="http://schemas.microsoft.com/office/drawing/2014/main" id="{7CFAE928-9F21-B160-B2B4-62B61261CE9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5" name="Group 484">
            <a:extLst>
              <a:ext uri="{FF2B5EF4-FFF2-40B4-BE49-F238E27FC236}">
                <a16:creationId xmlns:a16="http://schemas.microsoft.com/office/drawing/2014/main" id="{934EDB3C-EB90-5EEE-C2A2-BF45663B778C}"/>
              </a:ext>
            </a:extLst>
          </p:cNvPr>
          <p:cNvGrpSpPr>
            <a:grpSpLocks/>
          </p:cNvGrpSpPr>
          <p:nvPr/>
        </p:nvGrpSpPr>
        <p:grpSpPr>
          <a:xfrm>
            <a:off x="8769906" y="3610753"/>
            <a:ext cx="253079" cy="262662"/>
            <a:chOff x="586830" y="4927613"/>
            <a:chExt cx="280800" cy="295200"/>
          </a:xfrm>
        </p:grpSpPr>
        <p:pic>
          <p:nvPicPr>
            <p:cNvPr id="486" name="Google Shape;699;p26">
              <a:extLst>
                <a:ext uri="{FF2B5EF4-FFF2-40B4-BE49-F238E27FC236}">
                  <a16:creationId xmlns:a16="http://schemas.microsoft.com/office/drawing/2014/main" id="{15371BF8-412B-54B9-69AB-F5D0E6388F34}"/>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487" name="Oval 486">
              <a:extLst>
                <a:ext uri="{FF2B5EF4-FFF2-40B4-BE49-F238E27FC236}">
                  <a16:creationId xmlns:a16="http://schemas.microsoft.com/office/drawing/2014/main" id="{A876AEAA-B039-A06F-B8BE-1FD9D485AF8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8" name="Group 487">
            <a:extLst>
              <a:ext uri="{FF2B5EF4-FFF2-40B4-BE49-F238E27FC236}">
                <a16:creationId xmlns:a16="http://schemas.microsoft.com/office/drawing/2014/main" id="{3D769BE7-AA36-76AB-5F8C-BB313D422B9A}"/>
              </a:ext>
            </a:extLst>
          </p:cNvPr>
          <p:cNvGrpSpPr>
            <a:grpSpLocks/>
          </p:cNvGrpSpPr>
          <p:nvPr/>
        </p:nvGrpSpPr>
        <p:grpSpPr>
          <a:xfrm>
            <a:off x="9022228" y="3610753"/>
            <a:ext cx="253079" cy="262662"/>
            <a:chOff x="586830" y="4927613"/>
            <a:chExt cx="280800" cy="295200"/>
          </a:xfrm>
        </p:grpSpPr>
        <p:pic>
          <p:nvPicPr>
            <p:cNvPr id="489" name="Google Shape;699;p26">
              <a:extLst>
                <a:ext uri="{FF2B5EF4-FFF2-40B4-BE49-F238E27FC236}">
                  <a16:creationId xmlns:a16="http://schemas.microsoft.com/office/drawing/2014/main" id="{17E41D6B-A004-C51B-E5AB-D8A657D91152}"/>
                </a:ext>
              </a:extLst>
            </p:cNvPr>
            <p:cNvPicPr preferRelativeResize="0">
              <a:picLocks/>
            </p:cNvPicPr>
            <p:nvPr/>
          </p:nvPicPr>
          <p:blipFill rotWithShape="1">
            <a:blip r:embed="rId4">
              <a:alphaModFix/>
            </a:blip>
            <a:srcRect/>
            <a:stretch/>
          </p:blipFill>
          <p:spPr>
            <a:xfrm>
              <a:off x="586830" y="4927613"/>
              <a:ext cx="280800" cy="295200"/>
            </a:xfrm>
            <a:prstGeom prst="rect">
              <a:avLst/>
            </a:prstGeom>
            <a:noFill/>
            <a:ln>
              <a:noFill/>
            </a:ln>
          </p:spPr>
        </p:pic>
        <p:sp>
          <p:nvSpPr>
            <p:cNvPr id="490" name="Oval 489">
              <a:extLst>
                <a:ext uri="{FF2B5EF4-FFF2-40B4-BE49-F238E27FC236}">
                  <a16:creationId xmlns:a16="http://schemas.microsoft.com/office/drawing/2014/main" id="{5BB3D1BC-7938-45B4-5A22-398043BA695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1" name="Group 490">
            <a:extLst>
              <a:ext uri="{FF2B5EF4-FFF2-40B4-BE49-F238E27FC236}">
                <a16:creationId xmlns:a16="http://schemas.microsoft.com/office/drawing/2014/main" id="{5A306C68-4AB4-3BA2-3E9A-80B58B1E5E04}"/>
              </a:ext>
            </a:extLst>
          </p:cNvPr>
          <p:cNvGrpSpPr/>
          <p:nvPr/>
        </p:nvGrpSpPr>
        <p:grpSpPr>
          <a:xfrm>
            <a:off x="95905" y="5359241"/>
            <a:ext cx="10298326" cy="681249"/>
            <a:chOff x="95905" y="5359241"/>
            <a:chExt cx="10298326" cy="681249"/>
          </a:xfrm>
        </p:grpSpPr>
        <p:grpSp>
          <p:nvGrpSpPr>
            <p:cNvPr id="492" name="Group 491">
              <a:extLst>
                <a:ext uri="{FF2B5EF4-FFF2-40B4-BE49-F238E27FC236}">
                  <a16:creationId xmlns:a16="http://schemas.microsoft.com/office/drawing/2014/main" id="{FBB6C787-F6DF-27D7-F30F-5EBF5E27255D}"/>
                </a:ext>
              </a:extLst>
            </p:cNvPr>
            <p:cNvGrpSpPr/>
            <p:nvPr/>
          </p:nvGrpSpPr>
          <p:grpSpPr>
            <a:xfrm>
              <a:off x="415822" y="5359241"/>
              <a:ext cx="9648872" cy="399838"/>
              <a:chOff x="415822" y="5359241"/>
              <a:chExt cx="5866305" cy="399838"/>
            </a:xfrm>
          </p:grpSpPr>
          <p:cxnSp>
            <p:nvCxnSpPr>
              <p:cNvPr id="500" name="Straight Connector 499">
                <a:extLst>
                  <a:ext uri="{FF2B5EF4-FFF2-40B4-BE49-F238E27FC236}">
                    <a16:creationId xmlns:a16="http://schemas.microsoft.com/office/drawing/2014/main" id="{7C198BF1-79C2-7E1D-F238-069CF3E131D5}"/>
                  </a:ext>
                </a:extLst>
              </p:cNvPr>
              <p:cNvCxnSpPr>
                <a:cxnSpLocks/>
              </p:cNvCxnSpPr>
              <p:nvPr/>
            </p:nvCxnSpPr>
            <p:spPr>
              <a:xfrm>
                <a:off x="415822" y="5559160"/>
                <a:ext cx="58663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90B4837E-DD2C-74FE-3136-29BA9AA804C2}"/>
                  </a:ext>
                </a:extLst>
              </p:cNvPr>
              <p:cNvCxnSpPr>
                <a:cxnSpLocks/>
              </p:cNvCxnSpPr>
              <p:nvPr/>
            </p:nvCxnSpPr>
            <p:spPr>
              <a:xfrm>
                <a:off x="415822"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12BEDEBA-2780-BA77-5EB1-6A1B0B3A1A8D}"/>
                  </a:ext>
                </a:extLst>
              </p:cNvPr>
              <p:cNvCxnSpPr>
                <a:cxnSpLocks/>
              </p:cNvCxnSpPr>
              <p:nvPr/>
            </p:nvCxnSpPr>
            <p:spPr>
              <a:xfrm>
                <a:off x="1393539"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E426E50E-891A-5D28-A0B1-C552A2B44A75}"/>
                  </a:ext>
                </a:extLst>
              </p:cNvPr>
              <p:cNvCxnSpPr>
                <a:cxnSpLocks/>
              </p:cNvCxnSpPr>
              <p:nvPr/>
            </p:nvCxnSpPr>
            <p:spPr>
              <a:xfrm>
                <a:off x="2371257"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7609DBAF-9100-AAF1-CB4B-2E28C8B577B4}"/>
                  </a:ext>
                </a:extLst>
              </p:cNvPr>
              <p:cNvCxnSpPr>
                <a:cxnSpLocks/>
              </p:cNvCxnSpPr>
              <p:nvPr/>
            </p:nvCxnSpPr>
            <p:spPr>
              <a:xfrm>
                <a:off x="3348974"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E0E9FEB0-4E32-ABBB-9539-E656F27FAB1B}"/>
                  </a:ext>
                </a:extLst>
              </p:cNvPr>
              <p:cNvCxnSpPr>
                <a:cxnSpLocks/>
              </p:cNvCxnSpPr>
              <p:nvPr/>
            </p:nvCxnSpPr>
            <p:spPr>
              <a:xfrm>
                <a:off x="4326692"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06AFA9A6-034C-EC35-739C-DDC129A75AC1}"/>
                  </a:ext>
                </a:extLst>
              </p:cNvPr>
              <p:cNvCxnSpPr>
                <a:cxnSpLocks/>
              </p:cNvCxnSpPr>
              <p:nvPr/>
            </p:nvCxnSpPr>
            <p:spPr>
              <a:xfrm>
                <a:off x="5304409"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DBD0684C-7777-76EE-739D-1C181204081A}"/>
                  </a:ext>
                </a:extLst>
              </p:cNvPr>
              <p:cNvCxnSpPr>
                <a:cxnSpLocks/>
              </p:cNvCxnSpPr>
              <p:nvPr/>
            </p:nvCxnSpPr>
            <p:spPr>
              <a:xfrm>
                <a:off x="6282127"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62BF87EE-E32B-3C1E-A168-0E7A053B35EA}"/>
                  </a:ext>
                </a:extLst>
              </p:cNvPr>
              <p:cNvCxnSpPr>
                <a:cxnSpLocks/>
              </p:cNvCxnSpPr>
              <p:nvPr/>
            </p:nvCxnSpPr>
            <p:spPr>
              <a:xfrm>
                <a:off x="904681"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B5D9F8C3-2424-96F6-D917-A293C33A8401}"/>
                  </a:ext>
                </a:extLst>
              </p:cNvPr>
              <p:cNvCxnSpPr>
                <a:cxnSpLocks/>
              </p:cNvCxnSpPr>
              <p:nvPr/>
            </p:nvCxnSpPr>
            <p:spPr>
              <a:xfrm>
                <a:off x="1882398"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86F012C3-82FF-0DD5-8E1B-DBC0081C958D}"/>
                  </a:ext>
                </a:extLst>
              </p:cNvPr>
              <p:cNvCxnSpPr>
                <a:cxnSpLocks/>
              </p:cNvCxnSpPr>
              <p:nvPr/>
            </p:nvCxnSpPr>
            <p:spPr>
              <a:xfrm>
                <a:off x="2860116"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F5761C99-89CD-358D-FA41-9574FC030C61}"/>
                  </a:ext>
                </a:extLst>
              </p:cNvPr>
              <p:cNvCxnSpPr>
                <a:cxnSpLocks/>
              </p:cNvCxnSpPr>
              <p:nvPr/>
            </p:nvCxnSpPr>
            <p:spPr>
              <a:xfrm>
                <a:off x="3837833"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921047CA-9F0F-CB1E-430D-69922CA3044C}"/>
                  </a:ext>
                </a:extLst>
              </p:cNvPr>
              <p:cNvCxnSpPr>
                <a:cxnSpLocks/>
              </p:cNvCxnSpPr>
              <p:nvPr/>
            </p:nvCxnSpPr>
            <p:spPr>
              <a:xfrm>
                <a:off x="4815551"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9A65C0FE-7EE7-7C44-9A51-78E98AA173DC}"/>
                  </a:ext>
                </a:extLst>
              </p:cNvPr>
              <p:cNvCxnSpPr>
                <a:cxnSpLocks/>
              </p:cNvCxnSpPr>
              <p:nvPr/>
            </p:nvCxnSpPr>
            <p:spPr>
              <a:xfrm>
                <a:off x="5793268"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16214B21-8CCE-4CAA-0E14-D022D1CF431B}"/>
                  </a:ext>
                </a:extLst>
              </p:cNvPr>
              <p:cNvCxnSpPr>
                <a:cxnSpLocks/>
              </p:cNvCxnSpPr>
              <p:nvPr/>
            </p:nvCxnSpPr>
            <p:spPr>
              <a:xfrm>
                <a:off x="51359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C1657FBA-B450-9BBA-73A0-7CABEFE1FD4F}"/>
                  </a:ext>
                </a:extLst>
              </p:cNvPr>
              <p:cNvCxnSpPr>
                <a:cxnSpLocks/>
              </p:cNvCxnSpPr>
              <p:nvPr/>
            </p:nvCxnSpPr>
            <p:spPr>
              <a:xfrm>
                <a:off x="61136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B1B3CCBB-780B-53AC-2A0A-3ABE176B023C}"/>
                  </a:ext>
                </a:extLst>
              </p:cNvPr>
              <p:cNvCxnSpPr>
                <a:cxnSpLocks/>
              </p:cNvCxnSpPr>
              <p:nvPr/>
            </p:nvCxnSpPr>
            <p:spPr>
              <a:xfrm>
                <a:off x="709137"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5482E697-B04F-9406-39E7-8ED8C453841A}"/>
                  </a:ext>
                </a:extLst>
              </p:cNvPr>
              <p:cNvCxnSpPr>
                <a:cxnSpLocks/>
              </p:cNvCxnSpPr>
              <p:nvPr/>
            </p:nvCxnSpPr>
            <p:spPr>
              <a:xfrm>
                <a:off x="806909"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55B691DD-8308-6480-913D-90722797BF8C}"/>
                  </a:ext>
                </a:extLst>
              </p:cNvPr>
              <p:cNvCxnSpPr>
                <a:cxnSpLocks/>
              </p:cNvCxnSpPr>
              <p:nvPr/>
            </p:nvCxnSpPr>
            <p:spPr>
              <a:xfrm>
                <a:off x="100245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250F5341-2FC8-2E1D-549A-0BE65CDFC2A1}"/>
                  </a:ext>
                </a:extLst>
              </p:cNvPr>
              <p:cNvCxnSpPr>
                <a:cxnSpLocks/>
              </p:cNvCxnSpPr>
              <p:nvPr/>
            </p:nvCxnSpPr>
            <p:spPr>
              <a:xfrm>
                <a:off x="110022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22AFA918-E587-222B-6B4D-8F94E624176E}"/>
                  </a:ext>
                </a:extLst>
              </p:cNvPr>
              <p:cNvCxnSpPr>
                <a:cxnSpLocks/>
              </p:cNvCxnSpPr>
              <p:nvPr/>
            </p:nvCxnSpPr>
            <p:spPr>
              <a:xfrm>
                <a:off x="119799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9DB3867E-94C8-95AD-7281-B0140454E35C}"/>
                  </a:ext>
                </a:extLst>
              </p:cNvPr>
              <p:cNvCxnSpPr>
                <a:cxnSpLocks/>
              </p:cNvCxnSpPr>
              <p:nvPr/>
            </p:nvCxnSpPr>
            <p:spPr>
              <a:xfrm>
                <a:off x="1295768"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a:extLst>
                  <a:ext uri="{FF2B5EF4-FFF2-40B4-BE49-F238E27FC236}">
                    <a16:creationId xmlns:a16="http://schemas.microsoft.com/office/drawing/2014/main" id="{966A09BA-02ED-638B-A633-8048B695224B}"/>
                  </a:ext>
                </a:extLst>
              </p:cNvPr>
              <p:cNvCxnSpPr>
                <a:cxnSpLocks/>
              </p:cNvCxnSpPr>
              <p:nvPr/>
            </p:nvCxnSpPr>
            <p:spPr>
              <a:xfrm>
                <a:off x="1491311"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0429C0AA-505D-E5EF-5EE8-D7EEA05F4074}"/>
                  </a:ext>
                </a:extLst>
              </p:cNvPr>
              <p:cNvCxnSpPr>
                <a:cxnSpLocks/>
              </p:cNvCxnSpPr>
              <p:nvPr/>
            </p:nvCxnSpPr>
            <p:spPr>
              <a:xfrm>
                <a:off x="158908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5B9DE3F6-A3C8-E2AB-132C-067AFE4B1101}"/>
                  </a:ext>
                </a:extLst>
              </p:cNvPr>
              <p:cNvCxnSpPr>
                <a:cxnSpLocks/>
              </p:cNvCxnSpPr>
              <p:nvPr/>
            </p:nvCxnSpPr>
            <p:spPr>
              <a:xfrm>
                <a:off x="168685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BDAEAC2E-87B7-4ED1-4461-72F9049C47CE}"/>
                  </a:ext>
                </a:extLst>
              </p:cNvPr>
              <p:cNvCxnSpPr>
                <a:cxnSpLocks/>
              </p:cNvCxnSpPr>
              <p:nvPr/>
            </p:nvCxnSpPr>
            <p:spPr>
              <a:xfrm>
                <a:off x="178462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77F32424-4B33-BF79-B0EA-AFC2DA4AD80D}"/>
                  </a:ext>
                </a:extLst>
              </p:cNvPr>
              <p:cNvCxnSpPr>
                <a:cxnSpLocks/>
              </p:cNvCxnSpPr>
              <p:nvPr/>
            </p:nvCxnSpPr>
            <p:spPr>
              <a:xfrm>
                <a:off x="198017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053580A5-BEA4-0BE4-5722-7343972482F8}"/>
                  </a:ext>
                </a:extLst>
              </p:cNvPr>
              <p:cNvCxnSpPr>
                <a:cxnSpLocks/>
              </p:cNvCxnSpPr>
              <p:nvPr/>
            </p:nvCxnSpPr>
            <p:spPr>
              <a:xfrm>
                <a:off x="207794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2C35F0D5-EF17-DDBE-572E-2DBE25254D3C}"/>
                  </a:ext>
                </a:extLst>
              </p:cNvPr>
              <p:cNvCxnSpPr>
                <a:cxnSpLocks/>
              </p:cNvCxnSpPr>
              <p:nvPr/>
            </p:nvCxnSpPr>
            <p:spPr>
              <a:xfrm>
                <a:off x="217571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F1B7CC76-882E-B33D-D218-B5956164B66A}"/>
                  </a:ext>
                </a:extLst>
              </p:cNvPr>
              <p:cNvCxnSpPr>
                <a:cxnSpLocks/>
              </p:cNvCxnSpPr>
              <p:nvPr/>
            </p:nvCxnSpPr>
            <p:spPr>
              <a:xfrm>
                <a:off x="227348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A0015619-D5A8-7BB9-5251-223F3D656C14}"/>
                  </a:ext>
                </a:extLst>
              </p:cNvPr>
              <p:cNvCxnSpPr>
                <a:cxnSpLocks/>
              </p:cNvCxnSpPr>
              <p:nvPr/>
            </p:nvCxnSpPr>
            <p:spPr>
              <a:xfrm>
                <a:off x="2469029"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384C6E52-666F-6C59-A6EE-FE119DC9296F}"/>
                  </a:ext>
                </a:extLst>
              </p:cNvPr>
              <p:cNvCxnSpPr>
                <a:cxnSpLocks/>
              </p:cNvCxnSpPr>
              <p:nvPr/>
            </p:nvCxnSpPr>
            <p:spPr>
              <a:xfrm>
                <a:off x="256680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87BF3659-C042-088A-D956-C99CFAEB082C}"/>
                  </a:ext>
                </a:extLst>
              </p:cNvPr>
              <p:cNvCxnSpPr>
                <a:cxnSpLocks/>
              </p:cNvCxnSpPr>
              <p:nvPr/>
            </p:nvCxnSpPr>
            <p:spPr>
              <a:xfrm>
                <a:off x="266457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7D486B64-A27A-6002-BDDD-F6DC14D79AF8}"/>
                  </a:ext>
                </a:extLst>
              </p:cNvPr>
              <p:cNvCxnSpPr>
                <a:cxnSpLocks/>
              </p:cNvCxnSpPr>
              <p:nvPr/>
            </p:nvCxnSpPr>
            <p:spPr>
              <a:xfrm>
                <a:off x="276234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AAC07AE2-3149-1E95-7D9A-B3236D92C659}"/>
                  </a:ext>
                </a:extLst>
              </p:cNvPr>
              <p:cNvCxnSpPr>
                <a:cxnSpLocks/>
              </p:cNvCxnSpPr>
              <p:nvPr/>
            </p:nvCxnSpPr>
            <p:spPr>
              <a:xfrm>
                <a:off x="2957887"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83527A3A-6AAB-762F-7E07-047465B58E32}"/>
                  </a:ext>
                </a:extLst>
              </p:cNvPr>
              <p:cNvCxnSpPr>
                <a:cxnSpLocks/>
              </p:cNvCxnSpPr>
              <p:nvPr/>
            </p:nvCxnSpPr>
            <p:spPr>
              <a:xfrm>
                <a:off x="3055659"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AF6F4D95-A982-D5FC-5169-636089D6A0AE}"/>
                  </a:ext>
                </a:extLst>
              </p:cNvPr>
              <p:cNvCxnSpPr>
                <a:cxnSpLocks/>
              </p:cNvCxnSpPr>
              <p:nvPr/>
            </p:nvCxnSpPr>
            <p:spPr>
              <a:xfrm>
                <a:off x="3153431"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7406F933-B503-6CD7-7762-BD9B8972B0E3}"/>
                  </a:ext>
                </a:extLst>
              </p:cNvPr>
              <p:cNvCxnSpPr>
                <a:cxnSpLocks/>
              </p:cNvCxnSpPr>
              <p:nvPr/>
            </p:nvCxnSpPr>
            <p:spPr>
              <a:xfrm>
                <a:off x="325120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ED17E621-DF70-728D-3564-B4AE94917918}"/>
                  </a:ext>
                </a:extLst>
              </p:cNvPr>
              <p:cNvCxnSpPr>
                <a:cxnSpLocks/>
              </p:cNvCxnSpPr>
              <p:nvPr/>
            </p:nvCxnSpPr>
            <p:spPr>
              <a:xfrm>
                <a:off x="344674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5F30B350-1221-89CC-F6AD-A705B46A73B0}"/>
                  </a:ext>
                </a:extLst>
              </p:cNvPr>
              <p:cNvCxnSpPr>
                <a:cxnSpLocks/>
              </p:cNvCxnSpPr>
              <p:nvPr/>
            </p:nvCxnSpPr>
            <p:spPr>
              <a:xfrm>
                <a:off x="3544518"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51BDBB1F-273A-393A-FB03-633418DE65F6}"/>
                  </a:ext>
                </a:extLst>
              </p:cNvPr>
              <p:cNvCxnSpPr>
                <a:cxnSpLocks/>
              </p:cNvCxnSpPr>
              <p:nvPr/>
            </p:nvCxnSpPr>
            <p:spPr>
              <a:xfrm>
                <a:off x="364229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CB51FEEC-27AE-BC6E-AB13-EF5731D5B54F}"/>
                  </a:ext>
                </a:extLst>
              </p:cNvPr>
              <p:cNvCxnSpPr>
                <a:cxnSpLocks/>
              </p:cNvCxnSpPr>
              <p:nvPr/>
            </p:nvCxnSpPr>
            <p:spPr>
              <a:xfrm>
                <a:off x="3740061"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F68F182E-9A76-DDC8-0839-4380F104EEC9}"/>
                  </a:ext>
                </a:extLst>
              </p:cNvPr>
              <p:cNvCxnSpPr>
                <a:cxnSpLocks/>
              </p:cNvCxnSpPr>
              <p:nvPr/>
            </p:nvCxnSpPr>
            <p:spPr>
              <a:xfrm>
                <a:off x="393560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664EA835-CEDB-14A7-8745-205C5622F4CC}"/>
                  </a:ext>
                </a:extLst>
              </p:cNvPr>
              <p:cNvCxnSpPr>
                <a:cxnSpLocks/>
              </p:cNvCxnSpPr>
              <p:nvPr/>
            </p:nvCxnSpPr>
            <p:spPr>
              <a:xfrm>
                <a:off x="4033377"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41944A44-465E-13C6-A856-9F124B1BFFD0}"/>
                  </a:ext>
                </a:extLst>
              </p:cNvPr>
              <p:cNvCxnSpPr>
                <a:cxnSpLocks/>
              </p:cNvCxnSpPr>
              <p:nvPr/>
            </p:nvCxnSpPr>
            <p:spPr>
              <a:xfrm>
                <a:off x="4131148"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34930085-D0AD-087A-CB8A-34C73F2F48EF}"/>
                  </a:ext>
                </a:extLst>
              </p:cNvPr>
              <p:cNvCxnSpPr>
                <a:cxnSpLocks/>
              </p:cNvCxnSpPr>
              <p:nvPr/>
            </p:nvCxnSpPr>
            <p:spPr>
              <a:xfrm>
                <a:off x="422892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15842141-60C9-AE13-7331-530694438FEC}"/>
                  </a:ext>
                </a:extLst>
              </p:cNvPr>
              <p:cNvCxnSpPr>
                <a:cxnSpLocks/>
              </p:cNvCxnSpPr>
              <p:nvPr/>
            </p:nvCxnSpPr>
            <p:spPr>
              <a:xfrm>
                <a:off x="442446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524649BF-AA1B-A4FB-57D5-B4F30E7C1264}"/>
                  </a:ext>
                </a:extLst>
              </p:cNvPr>
              <p:cNvCxnSpPr>
                <a:cxnSpLocks/>
              </p:cNvCxnSpPr>
              <p:nvPr/>
            </p:nvCxnSpPr>
            <p:spPr>
              <a:xfrm>
                <a:off x="452223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7E54A36-C7A6-AB1F-9057-A5D115AE6B8E}"/>
                  </a:ext>
                </a:extLst>
              </p:cNvPr>
              <p:cNvCxnSpPr>
                <a:cxnSpLocks/>
              </p:cNvCxnSpPr>
              <p:nvPr/>
            </p:nvCxnSpPr>
            <p:spPr>
              <a:xfrm>
                <a:off x="4620007"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09DF8E28-2274-8171-82A3-66658F5CF1F8}"/>
                  </a:ext>
                </a:extLst>
              </p:cNvPr>
              <p:cNvCxnSpPr>
                <a:cxnSpLocks/>
              </p:cNvCxnSpPr>
              <p:nvPr/>
            </p:nvCxnSpPr>
            <p:spPr>
              <a:xfrm>
                <a:off x="4717779"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A585794-0B9C-AA1C-3F0F-E575C957767C}"/>
                  </a:ext>
                </a:extLst>
              </p:cNvPr>
              <p:cNvCxnSpPr>
                <a:cxnSpLocks/>
              </p:cNvCxnSpPr>
              <p:nvPr/>
            </p:nvCxnSpPr>
            <p:spPr>
              <a:xfrm>
                <a:off x="491332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43316E28-6AEB-41DE-00FB-ED76EEC9434F}"/>
                  </a:ext>
                </a:extLst>
              </p:cNvPr>
              <p:cNvCxnSpPr>
                <a:cxnSpLocks/>
              </p:cNvCxnSpPr>
              <p:nvPr/>
            </p:nvCxnSpPr>
            <p:spPr>
              <a:xfrm>
                <a:off x="501109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1C7C9732-D81A-161E-3A2E-85B24E421995}"/>
                  </a:ext>
                </a:extLst>
              </p:cNvPr>
              <p:cNvCxnSpPr>
                <a:cxnSpLocks/>
              </p:cNvCxnSpPr>
              <p:nvPr/>
            </p:nvCxnSpPr>
            <p:spPr>
              <a:xfrm>
                <a:off x="510886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899DF5A8-964F-D515-CF08-DD1492331B4B}"/>
                  </a:ext>
                </a:extLst>
              </p:cNvPr>
              <p:cNvCxnSpPr>
                <a:cxnSpLocks/>
              </p:cNvCxnSpPr>
              <p:nvPr/>
            </p:nvCxnSpPr>
            <p:spPr>
              <a:xfrm>
                <a:off x="5206638"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7E009C00-4211-1117-4DA2-F254985FBB44}"/>
                  </a:ext>
                </a:extLst>
              </p:cNvPr>
              <p:cNvCxnSpPr>
                <a:cxnSpLocks/>
              </p:cNvCxnSpPr>
              <p:nvPr/>
            </p:nvCxnSpPr>
            <p:spPr>
              <a:xfrm>
                <a:off x="5402181"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868A9BBB-C3EB-3C91-F1F5-D150243F0048}"/>
                  </a:ext>
                </a:extLst>
              </p:cNvPr>
              <p:cNvCxnSpPr>
                <a:cxnSpLocks/>
              </p:cNvCxnSpPr>
              <p:nvPr/>
            </p:nvCxnSpPr>
            <p:spPr>
              <a:xfrm>
                <a:off x="549995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12560F1F-08C0-4C27-B378-0557D01E70D0}"/>
                  </a:ext>
                </a:extLst>
              </p:cNvPr>
              <p:cNvCxnSpPr>
                <a:cxnSpLocks/>
              </p:cNvCxnSpPr>
              <p:nvPr/>
            </p:nvCxnSpPr>
            <p:spPr>
              <a:xfrm>
                <a:off x="559772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1D16412-5C59-39FA-8F82-F33BFE95ADC8}"/>
                  </a:ext>
                </a:extLst>
              </p:cNvPr>
              <p:cNvCxnSpPr>
                <a:cxnSpLocks/>
              </p:cNvCxnSpPr>
              <p:nvPr/>
            </p:nvCxnSpPr>
            <p:spPr>
              <a:xfrm>
                <a:off x="569549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F8E0AF12-AA66-661A-DC8D-DBF98C60E3D4}"/>
                  </a:ext>
                </a:extLst>
              </p:cNvPr>
              <p:cNvCxnSpPr>
                <a:cxnSpLocks/>
              </p:cNvCxnSpPr>
              <p:nvPr/>
            </p:nvCxnSpPr>
            <p:spPr>
              <a:xfrm>
                <a:off x="589104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C977C6DF-8138-59F1-E89C-A50FCA4CF8AF}"/>
                  </a:ext>
                </a:extLst>
              </p:cNvPr>
              <p:cNvCxnSpPr>
                <a:cxnSpLocks/>
              </p:cNvCxnSpPr>
              <p:nvPr/>
            </p:nvCxnSpPr>
            <p:spPr>
              <a:xfrm>
                <a:off x="598881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C746784C-0B9E-42FD-4E3D-C756A82CB637}"/>
                  </a:ext>
                </a:extLst>
              </p:cNvPr>
              <p:cNvCxnSpPr>
                <a:cxnSpLocks/>
              </p:cNvCxnSpPr>
              <p:nvPr/>
            </p:nvCxnSpPr>
            <p:spPr>
              <a:xfrm>
                <a:off x="608658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3A6802E4-60F6-18E8-F5B6-A1410060B742}"/>
                  </a:ext>
                </a:extLst>
              </p:cNvPr>
              <p:cNvCxnSpPr>
                <a:cxnSpLocks/>
              </p:cNvCxnSpPr>
              <p:nvPr/>
            </p:nvCxnSpPr>
            <p:spPr>
              <a:xfrm>
                <a:off x="618435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3" name="TextBox 492">
              <a:extLst>
                <a:ext uri="{FF2B5EF4-FFF2-40B4-BE49-F238E27FC236}">
                  <a16:creationId xmlns:a16="http://schemas.microsoft.com/office/drawing/2014/main" id="{183F6794-73E1-378C-5603-867BF422BA27}"/>
                </a:ext>
              </a:extLst>
            </p:cNvPr>
            <p:cNvSpPr txBox="1"/>
            <p:nvPr/>
          </p:nvSpPr>
          <p:spPr>
            <a:xfrm>
              <a:off x="9749059"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60</a:t>
              </a:r>
            </a:p>
          </p:txBody>
        </p:sp>
        <p:sp>
          <p:nvSpPr>
            <p:cNvPr id="494" name="TextBox 493">
              <a:extLst>
                <a:ext uri="{FF2B5EF4-FFF2-40B4-BE49-F238E27FC236}">
                  <a16:creationId xmlns:a16="http://schemas.microsoft.com/office/drawing/2014/main" id="{61F0753B-6DCA-B55C-141C-23E6565B1600}"/>
                </a:ext>
              </a:extLst>
            </p:cNvPr>
            <p:cNvSpPr txBox="1"/>
            <p:nvPr/>
          </p:nvSpPr>
          <p:spPr>
            <a:xfrm>
              <a:off x="8140200"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50</a:t>
              </a:r>
            </a:p>
          </p:txBody>
        </p:sp>
        <p:sp>
          <p:nvSpPr>
            <p:cNvPr id="495" name="TextBox 494">
              <a:extLst>
                <a:ext uri="{FF2B5EF4-FFF2-40B4-BE49-F238E27FC236}">
                  <a16:creationId xmlns:a16="http://schemas.microsoft.com/office/drawing/2014/main" id="{F15EF132-FBC1-693B-1BDF-7A6496284C4D}"/>
                </a:ext>
              </a:extLst>
            </p:cNvPr>
            <p:cNvSpPr txBox="1"/>
            <p:nvPr/>
          </p:nvSpPr>
          <p:spPr>
            <a:xfrm>
              <a:off x="6531341"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40</a:t>
              </a:r>
            </a:p>
          </p:txBody>
        </p:sp>
        <p:sp>
          <p:nvSpPr>
            <p:cNvPr id="496" name="TextBox 495">
              <a:extLst>
                <a:ext uri="{FF2B5EF4-FFF2-40B4-BE49-F238E27FC236}">
                  <a16:creationId xmlns:a16="http://schemas.microsoft.com/office/drawing/2014/main" id="{0CF44C70-E9D4-B001-F48A-E04068C3DE30}"/>
                </a:ext>
              </a:extLst>
            </p:cNvPr>
            <p:cNvSpPr txBox="1"/>
            <p:nvPr/>
          </p:nvSpPr>
          <p:spPr>
            <a:xfrm>
              <a:off x="4922482"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30</a:t>
              </a:r>
            </a:p>
          </p:txBody>
        </p:sp>
        <p:sp>
          <p:nvSpPr>
            <p:cNvPr id="497" name="TextBox 496">
              <a:extLst>
                <a:ext uri="{FF2B5EF4-FFF2-40B4-BE49-F238E27FC236}">
                  <a16:creationId xmlns:a16="http://schemas.microsoft.com/office/drawing/2014/main" id="{E667B2EB-EF5D-C7ED-AE03-B6C40C05DEC8}"/>
                </a:ext>
              </a:extLst>
            </p:cNvPr>
            <p:cNvSpPr txBox="1"/>
            <p:nvPr/>
          </p:nvSpPr>
          <p:spPr>
            <a:xfrm>
              <a:off x="3313623"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20</a:t>
              </a:r>
            </a:p>
          </p:txBody>
        </p:sp>
        <p:sp>
          <p:nvSpPr>
            <p:cNvPr id="498" name="TextBox 497">
              <a:extLst>
                <a:ext uri="{FF2B5EF4-FFF2-40B4-BE49-F238E27FC236}">
                  <a16:creationId xmlns:a16="http://schemas.microsoft.com/office/drawing/2014/main" id="{50B8567F-7676-7565-6AD2-501136FB07E3}"/>
                </a:ext>
              </a:extLst>
            </p:cNvPr>
            <p:cNvSpPr txBox="1"/>
            <p:nvPr/>
          </p:nvSpPr>
          <p:spPr>
            <a:xfrm>
              <a:off x="1704764"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a:t>
              </a:r>
            </a:p>
          </p:txBody>
        </p:sp>
        <p:sp>
          <p:nvSpPr>
            <p:cNvPr id="499" name="TextBox 498">
              <a:extLst>
                <a:ext uri="{FF2B5EF4-FFF2-40B4-BE49-F238E27FC236}">
                  <a16:creationId xmlns:a16="http://schemas.microsoft.com/office/drawing/2014/main" id="{7C24F74D-E5CD-6511-E002-0661635832F3}"/>
                </a:ext>
              </a:extLst>
            </p:cNvPr>
            <p:cNvSpPr txBox="1"/>
            <p:nvPr/>
          </p:nvSpPr>
          <p:spPr>
            <a:xfrm>
              <a:off x="95905"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0</a:t>
              </a:r>
            </a:p>
          </p:txBody>
        </p:sp>
      </p:grpSp>
      <p:sp>
        <p:nvSpPr>
          <p:cNvPr id="3" name="Rectangle 2">
            <a:extLst>
              <a:ext uri="{FF2B5EF4-FFF2-40B4-BE49-F238E27FC236}">
                <a16:creationId xmlns:a16="http://schemas.microsoft.com/office/drawing/2014/main" id="{33EE471C-B175-7BB8-11AF-CC66B1B7F176}"/>
              </a:ext>
            </a:extLst>
          </p:cNvPr>
          <p:cNvSpPr/>
          <p:nvPr/>
        </p:nvSpPr>
        <p:spPr>
          <a:xfrm>
            <a:off x="4351690" y="1568866"/>
            <a:ext cx="2340705" cy="523220"/>
          </a:xfrm>
          <a:prstGeom prst="rect">
            <a:avLst/>
          </a:prstGeom>
        </p:spPr>
        <p:txBody>
          <a:bodyPr wrap="none">
            <a:spAutoFit/>
          </a:bodyPr>
          <a:lstStyle/>
          <a:p>
            <a:r>
              <a:rPr lang="en-GB" sz="2800" b="0">
                <a:latin typeface="Cambria Math" panose="02040503050406030204" pitchFamily="18" charset="0"/>
                <a:ea typeface="Cambria Math" panose="02040503050406030204" pitchFamily="18" charset="0"/>
              </a:rPr>
              <a:t>32 – 5 = ______</a:t>
            </a:r>
            <a:endParaRPr lang="en-GB" sz="280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7407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187A-7D3D-19D2-9202-2B1F43357ECF}"/>
              </a:ext>
            </a:extLst>
          </p:cNvPr>
          <p:cNvSpPr>
            <a:spLocks noGrp="1"/>
          </p:cNvSpPr>
          <p:nvPr>
            <p:ph type="title"/>
          </p:nvPr>
        </p:nvSpPr>
        <p:spPr>
          <a:xfrm>
            <a:off x="764458" y="-261681"/>
            <a:ext cx="10515600" cy="1325563"/>
          </a:xfrm>
        </p:spPr>
        <p:txBody>
          <a:bodyPr/>
          <a:lstStyle/>
          <a:p>
            <a:pPr algn="ctr"/>
            <a:r>
              <a:rPr lang="en-GB" b="1" u="sng">
                <a:latin typeface="Sassoon Primary"/>
                <a:cs typeface="Calibri Light"/>
              </a:rPr>
              <a:t>Morning Challenges</a:t>
            </a:r>
            <a:endParaRPr lang="en-GB" b="1" u="sng">
              <a:latin typeface="Sassoon Primary"/>
            </a:endParaRPr>
          </a:p>
        </p:txBody>
      </p:sp>
      <p:sp>
        <p:nvSpPr>
          <p:cNvPr id="3" name="TextBox 2">
            <a:extLst>
              <a:ext uri="{FF2B5EF4-FFF2-40B4-BE49-F238E27FC236}">
                <a16:creationId xmlns:a16="http://schemas.microsoft.com/office/drawing/2014/main" id="{DCD2A9AE-8C14-09DB-518E-15242DC61215}"/>
              </a:ext>
            </a:extLst>
          </p:cNvPr>
          <p:cNvSpPr txBox="1"/>
          <p:nvPr/>
        </p:nvSpPr>
        <p:spPr>
          <a:xfrm>
            <a:off x="415484" y="1263694"/>
            <a:ext cx="291646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3200" dirty="0">
                <a:latin typeface="Sassoon Primary"/>
                <a:cs typeface="Calibri" panose="020F0502020204030204"/>
              </a:rPr>
              <a:t>Name writing practise. </a:t>
            </a:r>
          </a:p>
          <a:p>
            <a:endParaRPr lang="en-GB" sz="3200">
              <a:latin typeface="Sassoon Primary"/>
              <a:cs typeface="Calibri" panose="020F0502020204030204"/>
            </a:endParaRPr>
          </a:p>
          <a:p>
            <a:r>
              <a:rPr lang="en-GB" sz="3200" dirty="0">
                <a:latin typeface="Sassoon Primary"/>
                <a:cs typeface="Calibri" panose="020F0502020204030204"/>
              </a:rPr>
              <a:t>2.Maths activities.</a:t>
            </a: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a:p>
            <a:r>
              <a:rPr lang="en-GB" sz="3200" dirty="0">
                <a:latin typeface="Sassoon Primary"/>
                <a:cs typeface="Calibri" panose="020F0502020204030204"/>
              </a:rPr>
              <a:t>4.Read a book</a:t>
            </a: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p:txBody>
      </p:sp>
      <p:pic>
        <p:nvPicPr>
          <p:cNvPr id="4" name="Picture 3" descr="A screenshot of a math task&#10;&#10;Description automatically generated">
            <a:extLst>
              <a:ext uri="{FF2B5EF4-FFF2-40B4-BE49-F238E27FC236}">
                <a16:creationId xmlns:a16="http://schemas.microsoft.com/office/drawing/2014/main" id="{60A179C5-5A31-483D-989D-C2C6A19F9203}"/>
              </a:ext>
            </a:extLst>
          </p:cNvPr>
          <p:cNvPicPr>
            <a:picLocks noChangeAspect="1"/>
          </p:cNvPicPr>
          <p:nvPr/>
        </p:nvPicPr>
        <p:blipFill>
          <a:blip r:embed="rId2"/>
          <a:stretch>
            <a:fillRect/>
          </a:stretch>
        </p:blipFill>
        <p:spPr>
          <a:xfrm>
            <a:off x="4261592" y="1119908"/>
            <a:ext cx="6774543" cy="4802910"/>
          </a:xfrm>
          <a:prstGeom prst="rect">
            <a:avLst/>
          </a:prstGeom>
        </p:spPr>
      </p:pic>
    </p:spTree>
    <p:extLst>
      <p:ext uri="{BB962C8B-B14F-4D97-AF65-F5344CB8AC3E}">
        <p14:creationId xmlns:p14="http://schemas.microsoft.com/office/powerpoint/2010/main" val="3445115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27F735-FCB2-4EFC-6A13-E72C474FADF8}"/>
              </a:ext>
            </a:extLst>
          </p:cNvPr>
          <p:cNvSpPr>
            <a:spLocks noGrp="1"/>
          </p:cNvSpPr>
          <p:nvPr>
            <p:ph type="body" sz="quarter" idx="11"/>
          </p:nvPr>
        </p:nvSpPr>
        <p:spPr>
          <a:xfrm>
            <a:off x="987440" y="6025596"/>
            <a:ext cx="9009356" cy="521160"/>
          </a:xfrm>
        </p:spPr>
        <p:txBody>
          <a:bodyPr/>
          <a:lstStyle/>
          <a:p>
            <a:r>
              <a:rPr lang="en-GB"/>
              <a:t>subtract    ‘Make ten’    group of ten    ones    regroup    Dienes</a:t>
            </a:r>
          </a:p>
        </p:txBody>
      </p:sp>
      <p:sp>
        <p:nvSpPr>
          <p:cNvPr id="15" name="Rectangular Callout 14"/>
          <p:cNvSpPr/>
          <p:nvPr/>
        </p:nvSpPr>
        <p:spPr>
          <a:xfrm>
            <a:off x="298372" y="731695"/>
            <a:ext cx="3071051" cy="1346701"/>
          </a:xfrm>
          <a:prstGeom prst="wedgeRectCallout">
            <a:avLst>
              <a:gd name="adj1" fmla="val -36389"/>
              <a:gd name="adj2" fmla="val 123868"/>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0">
                <a:solidFill>
                  <a:schemeClr val="tx1"/>
                </a:solidFill>
                <a:latin typeface="Century Gothic" panose="020B0502020202020204" pitchFamily="34" charset="0"/>
              </a:rPr>
              <a:t>I choose 32 – 4.</a:t>
            </a:r>
            <a:endParaRPr lang="en-GB" sz="2400">
              <a:solidFill>
                <a:schemeClr val="tx1"/>
              </a:solidFill>
              <a:latin typeface="Century Gothic" panose="020B0502020202020204" pitchFamily="34" charset="0"/>
            </a:endParaRPr>
          </a:p>
          <a:p>
            <a:pPr algn="ctr"/>
            <a:r>
              <a:rPr lang="en-GB" sz="2400">
                <a:solidFill>
                  <a:schemeClr val="tx1"/>
                </a:solidFill>
                <a:latin typeface="Century Gothic" panose="020B0502020202020204" pitchFamily="34" charset="0"/>
              </a:rPr>
              <a:t>I have made 32 on the bead string.</a:t>
            </a:r>
          </a:p>
        </p:txBody>
      </p:sp>
      <p:sp>
        <p:nvSpPr>
          <p:cNvPr id="10" name="Rectangular Callout 9"/>
          <p:cNvSpPr/>
          <p:nvPr/>
        </p:nvSpPr>
        <p:spPr>
          <a:xfrm>
            <a:off x="1834402" y="5182909"/>
            <a:ext cx="4734120" cy="563680"/>
          </a:xfrm>
          <a:prstGeom prst="wedgeRectCallout">
            <a:avLst>
              <a:gd name="adj1" fmla="val -51663"/>
              <a:gd name="adj2" fmla="val -124541"/>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0">
                <a:solidFill>
                  <a:schemeClr val="tx1"/>
                </a:solidFill>
                <a:latin typeface="Century Gothic" panose="020B0502020202020204" pitchFamily="34" charset="0"/>
              </a:rPr>
              <a:t>32 subtract four is equal to 28.</a:t>
            </a:r>
          </a:p>
        </p:txBody>
      </p:sp>
      <p:pic>
        <p:nvPicPr>
          <p:cNvPr id="7" name="Picture 6">
            <a:extLst>
              <a:ext uri="{FF2B5EF4-FFF2-40B4-BE49-F238E27FC236}">
                <a16:creationId xmlns:a16="http://schemas.microsoft.com/office/drawing/2014/main" id="{D04A7815-558F-E384-E553-4F6A7347E0A6}"/>
              </a:ext>
            </a:extLst>
          </p:cNvPr>
          <p:cNvPicPr>
            <a:picLocks noChangeAspect="1"/>
          </p:cNvPicPr>
          <p:nvPr/>
        </p:nvPicPr>
        <p:blipFill rotWithShape="1">
          <a:blip r:embed="rId3">
            <a:extLst>
              <a:ext uri="{28A0092B-C50C-407E-A947-70E740481C1C}">
                <a14:useLocalDpi xmlns:a14="http://schemas.microsoft.com/office/drawing/2010/main" val="0"/>
              </a:ext>
            </a:extLst>
          </a:blip>
          <a:srcRect l="14156" r="17668" b="39096"/>
          <a:stretch/>
        </p:blipFill>
        <p:spPr>
          <a:xfrm>
            <a:off x="-13976" y="3880886"/>
            <a:ext cx="1402121" cy="2144710"/>
          </a:xfrm>
          <a:prstGeom prst="rect">
            <a:avLst/>
          </a:prstGeom>
        </p:spPr>
      </p:pic>
      <p:pic>
        <p:nvPicPr>
          <p:cNvPr id="8" name="Picture 7">
            <a:extLst>
              <a:ext uri="{FF2B5EF4-FFF2-40B4-BE49-F238E27FC236}">
                <a16:creationId xmlns:a16="http://schemas.microsoft.com/office/drawing/2014/main" id="{85BBC382-029E-F613-8FAD-5BE0616EE0A3}"/>
              </a:ext>
            </a:extLst>
          </p:cNvPr>
          <p:cNvPicPr>
            <a:picLocks noChangeAspect="1"/>
          </p:cNvPicPr>
          <p:nvPr/>
        </p:nvPicPr>
        <p:blipFill rotWithShape="1">
          <a:blip r:embed="rId4">
            <a:extLst>
              <a:ext uri="{28A0092B-C50C-407E-A947-70E740481C1C}">
                <a14:useLocalDpi xmlns:a14="http://schemas.microsoft.com/office/drawing/2010/main" val="0"/>
              </a:ext>
            </a:extLst>
          </a:blip>
          <a:srcRect b="45942"/>
          <a:stretch/>
        </p:blipFill>
        <p:spPr>
          <a:xfrm>
            <a:off x="9719172" y="3791491"/>
            <a:ext cx="1485388" cy="2235950"/>
          </a:xfrm>
          <a:prstGeom prst="rect">
            <a:avLst/>
          </a:prstGeom>
        </p:spPr>
      </p:pic>
      <p:sp>
        <p:nvSpPr>
          <p:cNvPr id="11" name="Star: 5 Points 10">
            <a:extLst>
              <a:ext uri="{FF2B5EF4-FFF2-40B4-BE49-F238E27FC236}">
                <a16:creationId xmlns:a16="http://schemas.microsoft.com/office/drawing/2014/main" id="{2C516250-128A-530D-C36A-A0B61C5BAB12}"/>
              </a:ext>
            </a:extLst>
          </p:cNvPr>
          <p:cNvSpPr/>
          <p:nvPr/>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822DC7F5-3098-9375-DA44-F5AF8EC73B64}"/>
              </a:ext>
            </a:extLst>
          </p:cNvPr>
          <p:cNvSpPr/>
          <p:nvPr/>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ular Callout 15"/>
          <p:cNvSpPr/>
          <p:nvPr/>
        </p:nvSpPr>
        <p:spPr>
          <a:xfrm flipH="1">
            <a:off x="4621526" y="1228315"/>
            <a:ext cx="6175094" cy="2347076"/>
          </a:xfrm>
          <a:prstGeom prst="wedgeRectCallout">
            <a:avLst>
              <a:gd name="adj1" fmla="val -35991"/>
              <a:gd name="adj2" fmla="val 68820"/>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GB" sz="2400">
                <a:solidFill>
                  <a:schemeClr val="tx1"/>
                </a:solidFill>
                <a:latin typeface="Century Gothic" panose="020B0502020202020204" pitchFamily="34" charset="0"/>
              </a:rPr>
              <a:t>It’s easy to subtract two from 32. </a:t>
            </a:r>
          </a:p>
          <a:p>
            <a:pPr algn="ctr">
              <a:spcAft>
                <a:spcPts val="600"/>
              </a:spcAft>
            </a:pPr>
            <a:r>
              <a:rPr lang="en-GB" sz="2400">
                <a:solidFill>
                  <a:schemeClr val="tx1"/>
                </a:solidFill>
                <a:latin typeface="Century Gothic" panose="020B0502020202020204" pitchFamily="34" charset="0"/>
              </a:rPr>
              <a:t>Partition four into two and two. </a:t>
            </a:r>
          </a:p>
          <a:p>
            <a:pPr algn="ctr">
              <a:spcAft>
                <a:spcPts val="600"/>
              </a:spcAft>
            </a:pPr>
            <a:r>
              <a:rPr lang="en-GB" sz="2400">
                <a:solidFill>
                  <a:schemeClr val="tx1"/>
                </a:solidFill>
                <a:latin typeface="Century Gothic" panose="020B0502020202020204" pitchFamily="34" charset="0"/>
              </a:rPr>
              <a:t>Subtract two beads first. That makes 30. </a:t>
            </a:r>
          </a:p>
          <a:p>
            <a:pPr algn="ctr">
              <a:spcAft>
                <a:spcPts val="600"/>
              </a:spcAft>
            </a:pPr>
            <a:r>
              <a:rPr lang="en-GB" sz="2400">
                <a:solidFill>
                  <a:schemeClr val="tx1"/>
                </a:solidFill>
                <a:latin typeface="Century Gothic" panose="020B0502020202020204" pitchFamily="34" charset="0"/>
              </a:rPr>
              <a:t>Then subtract another two, so that you’ve subtracted four.</a:t>
            </a:r>
          </a:p>
        </p:txBody>
      </p:sp>
      <p:cxnSp>
        <p:nvCxnSpPr>
          <p:cNvPr id="20812" name="Straight Connector 20811">
            <a:extLst>
              <a:ext uri="{FF2B5EF4-FFF2-40B4-BE49-F238E27FC236}">
                <a16:creationId xmlns:a16="http://schemas.microsoft.com/office/drawing/2014/main" id="{1C2F6E58-4DF4-944A-C97C-9BF13F3F6DFD}"/>
              </a:ext>
            </a:extLst>
          </p:cNvPr>
          <p:cNvCxnSpPr>
            <a:cxnSpLocks/>
          </p:cNvCxnSpPr>
          <p:nvPr/>
        </p:nvCxnSpPr>
        <p:spPr>
          <a:xfrm>
            <a:off x="1300313" y="4327334"/>
            <a:ext cx="46271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813" name="Group 20812">
            <a:extLst>
              <a:ext uri="{FF2B5EF4-FFF2-40B4-BE49-F238E27FC236}">
                <a16:creationId xmlns:a16="http://schemas.microsoft.com/office/drawing/2014/main" id="{7462FEEF-5E79-2745-E965-6788B134A188}"/>
              </a:ext>
            </a:extLst>
          </p:cNvPr>
          <p:cNvGrpSpPr/>
          <p:nvPr/>
        </p:nvGrpSpPr>
        <p:grpSpPr>
          <a:xfrm>
            <a:off x="1464916" y="4263366"/>
            <a:ext cx="1213699" cy="134513"/>
            <a:chOff x="473075" y="3158930"/>
            <a:chExt cx="993370" cy="221400"/>
          </a:xfrm>
        </p:grpSpPr>
        <p:grpSp>
          <p:nvGrpSpPr>
            <p:cNvPr id="20938" name="Group 20937">
              <a:extLst>
                <a:ext uri="{FF2B5EF4-FFF2-40B4-BE49-F238E27FC236}">
                  <a16:creationId xmlns:a16="http://schemas.microsoft.com/office/drawing/2014/main" id="{09950C96-8666-65F6-C39E-0E2D14DE460E}"/>
                </a:ext>
              </a:extLst>
            </p:cNvPr>
            <p:cNvGrpSpPr>
              <a:grpSpLocks/>
            </p:cNvGrpSpPr>
            <p:nvPr/>
          </p:nvGrpSpPr>
          <p:grpSpPr>
            <a:xfrm>
              <a:off x="473075" y="3158930"/>
              <a:ext cx="100800" cy="221400"/>
              <a:chOff x="2431598" y="4904118"/>
              <a:chExt cx="280800" cy="295200"/>
            </a:xfrm>
          </p:grpSpPr>
          <p:pic>
            <p:nvPicPr>
              <p:cNvPr id="20966" name="Google Shape;698;p26">
                <a:extLst>
                  <a:ext uri="{FF2B5EF4-FFF2-40B4-BE49-F238E27FC236}">
                    <a16:creationId xmlns:a16="http://schemas.microsoft.com/office/drawing/2014/main" id="{5D564BB0-A469-DA2C-FA8B-F2F711C1B559}"/>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67" name="Oval 20966">
                <a:extLst>
                  <a:ext uri="{FF2B5EF4-FFF2-40B4-BE49-F238E27FC236}">
                    <a16:creationId xmlns:a16="http://schemas.microsoft.com/office/drawing/2014/main" id="{E8ADE1C1-BED1-18D3-8314-C6A778FF693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39" name="Group 20938">
              <a:extLst>
                <a:ext uri="{FF2B5EF4-FFF2-40B4-BE49-F238E27FC236}">
                  <a16:creationId xmlns:a16="http://schemas.microsoft.com/office/drawing/2014/main" id="{84929193-1473-EDA9-B6D7-81500FAC1BEC}"/>
                </a:ext>
              </a:extLst>
            </p:cNvPr>
            <p:cNvGrpSpPr>
              <a:grpSpLocks/>
            </p:cNvGrpSpPr>
            <p:nvPr/>
          </p:nvGrpSpPr>
          <p:grpSpPr>
            <a:xfrm>
              <a:off x="572249" y="3158930"/>
              <a:ext cx="100800" cy="221400"/>
              <a:chOff x="2431598" y="4904118"/>
              <a:chExt cx="280800" cy="295200"/>
            </a:xfrm>
          </p:grpSpPr>
          <p:pic>
            <p:nvPicPr>
              <p:cNvPr id="20964" name="Google Shape;698;p26">
                <a:extLst>
                  <a:ext uri="{FF2B5EF4-FFF2-40B4-BE49-F238E27FC236}">
                    <a16:creationId xmlns:a16="http://schemas.microsoft.com/office/drawing/2014/main" id="{B2059FD9-9C12-C027-6A54-72BC2E0B900F}"/>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65" name="Oval 20964">
                <a:extLst>
                  <a:ext uri="{FF2B5EF4-FFF2-40B4-BE49-F238E27FC236}">
                    <a16:creationId xmlns:a16="http://schemas.microsoft.com/office/drawing/2014/main" id="{1EE563EF-E7A7-E063-ECC4-8F1D0ADF8C9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0" name="Group 20939">
              <a:extLst>
                <a:ext uri="{FF2B5EF4-FFF2-40B4-BE49-F238E27FC236}">
                  <a16:creationId xmlns:a16="http://schemas.microsoft.com/office/drawing/2014/main" id="{D3F02427-312D-4A49-119C-EDF5DC31079D}"/>
                </a:ext>
              </a:extLst>
            </p:cNvPr>
            <p:cNvGrpSpPr>
              <a:grpSpLocks/>
            </p:cNvGrpSpPr>
            <p:nvPr/>
          </p:nvGrpSpPr>
          <p:grpSpPr>
            <a:xfrm>
              <a:off x="671423" y="3158930"/>
              <a:ext cx="100800" cy="221400"/>
              <a:chOff x="2431598" y="4904118"/>
              <a:chExt cx="280800" cy="295200"/>
            </a:xfrm>
          </p:grpSpPr>
          <p:pic>
            <p:nvPicPr>
              <p:cNvPr id="20962" name="Google Shape;698;p26">
                <a:extLst>
                  <a:ext uri="{FF2B5EF4-FFF2-40B4-BE49-F238E27FC236}">
                    <a16:creationId xmlns:a16="http://schemas.microsoft.com/office/drawing/2014/main" id="{16897336-75DA-4640-1D9E-AAE0614E883A}"/>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63" name="Oval 20962">
                <a:extLst>
                  <a:ext uri="{FF2B5EF4-FFF2-40B4-BE49-F238E27FC236}">
                    <a16:creationId xmlns:a16="http://schemas.microsoft.com/office/drawing/2014/main" id="{42482824-2C56-697A-40F4-C284A12D8D1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1" name="Group 20940">
              <a:extLst>
                <a:ext uri="{FF2B5EF4-FFF2-40B4-BE49-F238E27FC236}">
                  <a16:creationId xmlns:a16="http://schemas.microsoft.com/office/drawing/2014/main" id="{0F5EF090-05E7-CA19-45B5-B9464D33D8A1}"/>
                </a:ext>
              </a:extLst>
            </p:cNvPr>
            <p:cNvGrpSpPr>
              <a:grpSpLocks/>
            </p:cNvGrpSpPr>
            <p:nvPr/>
          </p:nvGrpSpPr>
          <p:grpSpPr>
            <a:xfrm>
              <a:off x="770597" y="3158930"/>
              <a:ext cx="100800" cy="221400"/>
              <a:chOff x="2431598" y="4904118"/>
              <a:chExt cx="280800" cy="295200"/>
            </a:xfrm>
          </p:grpSpPr>
          <p:pic>
            <p:nvPicPr>
              <p:cNvPr id="20960" name="Google Shape;698;p26">
                <a:extLst>
                  <a:ext uri="{FF2B5EF4-FFF2-40B4-BE49-F238E27FC236}">
                    <a16:creationId xmlns:a16="http://schemas.microsoft.com/office/drawing/2014/main" id="{A51CB22E-660D-6CE1-95C0-19470D9FCE49}"/>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61" name="Oval 20960">
                <a:extLst>
                  <a:ext uri="{FF2B5EF4-FFF2-40B4-BE49-F238E27FC236}">
                    <a16:creationId xmlns:a16="http://schemas.microsoft.com/office/drawing/2014/main" id="{EAAE0024-9DB9-0F49-ECEB-5CFE6248C89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2" name="Group 20941">
              <a:extLst>
                <a:ext uri="{FF2B5EF4-FFF2-40B4-BE49-F238E27FC236}">
                  <a16:creationId xmlns:a16="http://schemas.microsoft.com/office/drawing/2014/main" id="{CD8EFB87-F1DA-9A7C-5F03-DC48428ED75F}"/>
                </a:ext>
              </a:extLst>
            </p:cNvPr>
            <p:cNvGrpSpPr>
              <a:grpSpLocks/>
            </p:cNvGrpSpPr>
            <p:nvPr/>
          </p:nvGrpSpPr>
          <p:grpSpPr>
            <a:xfrm>
              <a:off x="869771" y="3158930"/>
              <a:ext cx="100800" cy="221400"/>
              <a:chOff x="2431598" y="4904118"/>
              <a:chExt cx="280800" cy="295200"/>
            </a:xfrm>
          </p:grpSpPr>
          <p:pic>
            <p:nvPicPr>
              <p:cNvPr id="20958" name="Google Shape;698;p26">
                <a:extLst>
                  <a:ext uri="{FF2B5EF4-FFF2-40B4-BE49-F238E27FC236}">
                    <a16:creationId xmlns:a16="http://schemas.microsoft.com/office/drawing/2014/main" id="{9A6035C9-A22C-BD72-4760-28A84071115C}"/>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59" name="Oval 20958">
                <a:extLst>
                  <a:ext uri="{FF2B5EF4-FFF2-40B4-BE49-F238E27FC236}">
                    <a16:creationId xmlns:a16="http://schemas.microsoft.com/office/drawing/2014/main" id="{C0CEE2FA-BFF6-4867-6C2E-66A029445CB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3" name="Group 20942">
              <a:extLst>
                <a:ext uri="{FF2B5EF4-FFF2-40B4-BE49-F238E27FC236}">
                  <a16:creationId xmlns:a16="http://schemas.microsoft.com/office/drawing/2014/main" id="{A81A602D-8356-DF47-D362-73BDC6B2274F}"/>
                </a:ext>
              </a:extLst>
            </p:cNvPr>
            <p:cNvGrpSpPr>
              <a:grpSpLocks/>
            </p:cNvGrpSpPr>
            <p:nvPr/>
          </p:nvGrpSpPr>
          <p:grpSpPr>
            <a:xfrm>
              <a:off x="968945" y="3158930"/>
              <a:ext cx="100800" cy="221400"/>
              <a:chOff x="2431598" y="4904118"/>
              <a:chExt cx="280800" cy="295200"/>
            </a:xfrm>
          </p:grpSpPr>
          <p:pic>
            <p:nvPicPr>
              <p:cNvPr id="20956" name="Google Shape;698;p26">
                <a:extLst>
                  <a:ext uri="{FF2B5EF4-FFF2-40B4-BE49-F238E27FC236}">
                    <a16:creationId xmlns:a16="http://schemas.microsoft.com/office/drawing/2014/main" id="{DEEA3370-6976-CFB9-1FF6-71302AF07EA1}"/>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57" name="Oval 20956">
                <a:extLst>
                  <a:ext uri="{FF2B5EF4-FFF2-40B4-BE49-F238E27FC236}">
                    <a16:creationId xmlns:a16="http://schemas.microsoft.com/office/drawing/2014/main" id="{361D086D-6193-3F28-291A-2CE9C937F0B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4" name="Group 20943">
              <a:extLst>
                <a:ext uri="{FF2B5EF4-FFF2-40B4-BE49-F238E27FC236}">
                  <a16:creationId xmlns:a16="http://schemas.microsoft.com/office/drawing/2014/main" id="{A1615E28-5D2E-4B75-B9AE-EE1AB76DC9AF}"/>
                </a:ext>
              </a:extLst>
            </p:cNvPr>
            <p:cNvGrpSpPr>
              <a:grpSpLocks/>
            </p:cNvGrpSpPr>
            <p:nvPr/>
          </p:nvGrpSpPr>
          <p:grpSpPr>
            <a:xfrm>
              <a:off x="1068119" y="3158930"/>
              <a:ext cx="100800" cy="221400"/>
              <a:chOff x="2431598" y="4904118"/>
              <a:chExt cx="280800" cy="295200"/>
            </a:xfrm>
          </p:grpSpPr>
          <p:pic>
            <p:nvPicPr>
              <p:cNvPr id="20954" name="Google Shape;698;p26">
                <a:extLst>
                  <a:ext uri="{FF2B5EF4-FFF2-40B4-BE49-F238E27FC236}">
                    <a16:creationId xmlns:a16="http://schemas.microsoft.com/office/drawing/2014/main" id="{342BA874-A722-2220-01C7-995BC114A7FE}"/>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55" name="Oval 20954">
                <a:extLst>
                  <a:ext uri="{FF2B5EF4-FFF2-40B4-BE49-F238E27FC236}">
                    <a16:creationId xmlns:a16="http://schemas.microsoft.com/office/drawing/2014/main" id="{C4A5653D-CAAF-042D-99E2-C89DD76460F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5" name="Group 20944">
              <a:extLst>
                <a:ext uri="{FF2B5EF4-FFF2-40B4-BE49-F238E27FC236}">
                  <a16:creationId xmlns:a16="http://schemas.microsoft.com/office/drawing/2014/main" id="{6F7DB698-4932-AD1C-2299-CCA4561B0F0F}"/>
                </a:ext>
              </a:extLst>
            </p:cNvPr>
            <p:cNvGrpSpPr>
              <a:grpSpLocks/>
            </p:cNvGrpSpPr>
            <p:nvPr/>
          </p:nvGrpSpPr>
          <p:grpSpPr>
            <a:xfrm>
              <a:off x="1167293" y="3158930"/>
              <a:ext cx="100800" cy="221400"/>
              <a:chOff x="2431598" y="4904118"/>
              <a:chExt cx="280800" cy="295200"/>
            </a:xfrm>
          </p:grpSpPr>
          <p:pic>
            <p:nvPicPr>
              <p:cNvPr id="20952" name="Google Shape;698;p26">
                <a:extLst>
                  <a:ext uri="{FF2B5EF4-FFF2-40B4-BE49-F238E27FC236}">
                    <a16:creationId xmlns:a16="http://schemas.microsoft.com/office/drawing/2014/main" id="{1A603798-9A90-88D1-05EA-91938F7CEA32}"/>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53" name="Oval 20952">
                <a:extLst>
                  <a:ext uri="{FF2B5EF4-FFF2-40B4-BE49-F238E27FC236}">
                    <a16:creationId xmlns:a16="http://schemas.microsoft.com/office/drawing/2014/main" id="{5EC8A92F-DFF6-A850-E710-65F9D58CD69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6" name="Group 20945">
              <a:extLst>
                <a:ext uri="{FF2B5EF4-FFF2-40B4-BE49-F238E27FC236}">
                  <a16:creationId xmlns:a16="http://schemas.microsoft.com/office/drawing/2014/main" id="{9852511A-4E9C-B696-87D2-2F521AF585EF}"/>
                </a:ext>
              </a:extLst>
            </p:cNvPr>
            <p:cNvGrpSpPr>
              <a:grpSpLocks/>
            </p:cNvGrpSpPr>
            <p:nvPr/>
          </p:nvGrpSpPr>
          <p:grpSpPr>
            <a:xfrm>
              <a:off x="1266467" y="3158930"/>
              <a:ext cx="100800" cy="221400"/>
              <a:chOff x="2431598" y="4904118"/>
              <a:chExt cx="280800" cy="295200"/>
            </a:xfrm>
          </p:grpSpPr>
          <p:pic>
            <p:nvPicPr>
              <p:cNvPr id="20950" name="Google Shape;698;p26">
                <a:extLst>
                  <a:ext uri="{FF2B5EF4-FFF2-40B4-BE49-F238E27FC236}">
                    <a16:creationId xmlns:a16="http://schemas.microsoft.com/office/drawing/2014/main" id="{13C8103F-0D6D-5734-E8F2-1D779CF3ED53}"/>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51" name="Oval 20950">
                <a:extLst>
                  <a:ext uri="{FF2B5EF4-FFF2-40B4-BE49-F238E27FC236}">
                    <a16:creationId xmlns:a16="http://schemas.microsoft.com/office/drawing/2014/main" id="{BEB0E524-9821-3A9D-D1C2-098C2A2F286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7" name="Group 20946">
              <a:extLst>
                <a:ext uri="{FF2B5EF4-FFF2-40B4-BE49-F238E27FC236}">
                  <a16:creationId xmlns:a16="http://schemas.microsoft.com/office/drawing/2014/main" id="{C371ECBE-D10F-9DA5-717D-F25A0BB4DBE2}"/>
                </a:ext>
              </a:extLst>
            </p:cNvPr>
            <p:cNvGrpSpPr>
              <a:grpSpLocks/>
            </p:cNvGrpSpPr>
            <p:nvPr/>
          </p:nvGrpSpPr>
          <p:grpSpPr>
            <a:xfrm>
              <a:off x="1365645" y="3158930"/>
              <a:ext cx="100800" cy="221400"/>
              <a:chOff x="2431598" y="4904118"/>
              <a:chExt cx="280800" cy="295200"/>
            </a:xfrm>
          </p:grpSpPr>
          <p:pic>
            <p:nvPicPr>
              <p:cNvPr id="20948" name="Google Shape;698;p26">
                <a:extLst>
                  <a:ext uri="{FF2B5EF4-FFF2-40B4-BE49-F238E27FC236}">
                    <a16:creationId xmlns:a16="http://schemas.microsoft.com/office/drawing/2014/main" id="{32B4E642-BDF1-7842-30B1-79A325353BF9}"/>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49" name="Oval 20948">
                <a:extLst>
                  <a:ext uri="{FF2B5EF4-FFF2-40B4-BE49-F238E27FC236}">
                    <a16:creationId xmlns:a16="http://schemas.microsoft.com/office/drawing/2014/main" id="{E2F5A800-9AF2-3322-F168-05478BA20D7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908" name="Group 20907">
            <a:extLst>
              <a:ext uri="{FF2B5EF4-FFF2-40B4-BE49-F238E27FC236}">
                <a16:creationId xmlns:a16="http://schemas.microsoft.com/office/drawing/2014/main" id="{CC8EFE6C-E646-806B-DEDC-CD2DE27EDD72}"/>
              </a:ext>
            </a:extLst>
          </p:cNvPr>
          <p:cNvGrpSpPr>
            <a:grpSpLocks/>
          </p:cNvGrpSpPr>
          <p:nvPr/>
        </p:nvGrpSpPr>
        <p:grpSpPr>
          <a:xfrm>
            <a:off x="5111337" y="4256375"/>
            <a:ext cx="123158" cy="134513"/>
            <a:chOff x="592863" y="4927613"/>
            <a:chExt cx="283148" cy="295200"/>
          </a:xfrm>
        </p:grpSpPr>
        <p:pic>
          <p:nvPicPr>
            <p:cNvPr id="20936" name="Google Shape;699;p26">
              <a:extLst>
                <a:ext uri="{FF2B5EF4-FFF2-40B4-BE49-F238E27FC236}">
                  <a16:creationId xmlns:a16="http://schemas.microsoft.com/office/drawing/2014/main" id="{569AE98C-8EA8-6DBD-2CCA-C6B4223A4A35}"/>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937" name="Oval 20936">
              <a:extLst>
                <a:ext uri="{FF2B5EF4-FFF2-40B4-BE49-F238E27FC236}">
                  <a16:creationId xmlns:a16="http://schemas.microsoft.com/office/drawing/2014/main" id="{0DDA5C00-0493-71F1-7CB3-8F397135AEE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09" name="Group 20908">
            <a:extLst>
              <a:ext uri="{FF2B5EF4-FFF2-40B4-BE49-F238E27FC236}">
                <a16:creationId xmlns:a16="http://schemas.microsoft.com/office/drawing/2014/main" id="{C33DA16E-E55C-3667-01D8-EE92F81C399C}"/>
              </a:ext>
            </a:extLst>
          </p:cNvPr>
          <p:cNvGrpSpPr>
            <a:grpSpLocks/>
          </p:cNvGrpSpPr>
          <p:nvPr/>
        </p:nvGrpSpPr>
        <p:grpSpPr>
          <a:xfrm>
            <a:off x="5233108" y="4256375"/>
            <a:ext cx="123158" cy="134513"/>
            <a:chOff x="592863" y="4927613"/>
            <a:chExt cx="283148" cy="295200"/>
          </a:xfrm>
        </p:grpSpPr>
        <p:pic>
          <p:nvPicPr>
            <p:cNvPr id="20934" name="Google Shape;699;p26">
              <a:extLst>
                <a:ext uri="{FF2B5EF4-FFF2-40B4-BE49-F238E27FC236}">
                  <a16:creationId xmlns:a16="http://schemas.microsoft.com/office/drawing/2014/main" id="{C311006A-4978-90ED-776C-5DB485B34980}"/>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935" name="Oval 20934">
              <a:extLst>
                <a:ext uri="{FF2B5EF4-FFF2-40B4-BE49-F238E27FC236}">
                  <a16:creationId xmlns:a16="http://schemas.microsoft.com/office/drawing/2014/main" id="{4B93FC45-BE01-6AE1-789D-B86B1429E9E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16" name="Group 20815">
            <a:extLst>
              <a:ext uri="{FF2B5EF4-FFF2-40B4-BE49-F238E27FC236}">
                <a16:creationId xmlns:a16="http://schemas.microsoft.com/office/drawing/2014/main" id="{80BFD9A9-4352-B0EC-7097-6E0C1DE69A19}"/>
              </a:ext>
            </a:extLst>
          </p:cNvPr>
          <p:cNvGrpSpPr/>
          <p:nvPr/>
        </p:nvGrpSpPr>
        <p:grpSpPr>
          <a:xfrm>
            <a:off x="3895673" y="4257195"/>
            <a:ext cx="1213699" cy="134513"/>
            <a:chOff x="473075" y="3158930"/>
            <a:chExt cx="993370" cy="221400"/>
          </a:xfrm>
        </p:grpSpPr>
        <p:grpSp>
          <p:nvGrpSpPr>
            <p:cNvPr id="20848" name="Group 20847">
              <a:extLst>
                <a:ext uri="{FF2B5EF4-FFF2-40B4-BE49-F238E27FC236}">
                  <a16:creationId xmlns:a16="http://schemas.microsoft.com/office/drawing/2014/main" id="{F7C8D816-7066-E0E8-CDCB-950E1D40265D}"/>
                </a:ext>
              </a:extLst>
            </p:cNvPr>
            <p:cNvGrpSpPr>
              <a:grpSpLocks/>
            </p:cNvGrpSpPr>
            <p:nvPr/>
          </p:nvGrpSpPr>
          <p:grpSpPr>
            <a:xfrm>
              <a:off x="473075" y="3158930"/>
              <a:ext cx="100800" cy="221400"/>
              <a:chOff x="2431598" y="4904118"/>
              <a:chExt cx="280800" cy="295200"/>
            </a:xfrm>
          </p:grpSpPr>
          <p:pic>
            <p:nvPicPr>
              <p:cNvPr id="20876" name="Google Shape;698;p26">
                <a:extLst>
                  <a:ext uri="{FF2B5EF4-FFF2-40B4-BE49-F238E27FC236}">
                    <a16:creationId xmlns:a16="http://schemas.microsoft.com/office/drawing/2014/main" id="{EE09E206-70CB-93B2-05FA-6CFDC4DFDFAD}"/>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77" name="Oval 20876">
                <a:extLst>
                  <a:ext uri="{FF2B5EF4-FFF2-40B4-BE49-F238E27FC236}">
                    <a16:creationId xmlns:a16="http://schemas.microsoft.com/office/drawing/2014/main" id="{0CA05DEC-24B4-41BC-D348-3899A42AC31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49" name="Group 20848">
              <a:extLst>
                <a:ext uri="{FF2B5EF4-FFF2-40B4-BE49-F238E27FC236}">
                  <a16:creationId xmlns:a16="http://schemas.microsoft.com/office/drawing/2014/main" id="{E7C8102B-F247-2913-B487-4E05F0AF06A9}"/>
                </a:ext>
              </a:extLst>
            </p:cNvPr>
            <p:cNvGrpSpPr>
              <a:grpSpLocks/>
            </p:cNvGrpSpPr>
            <p:nvPr/>
          </p:nvGrpSpPr>
          <p:grpSpPr>
            <a:xfrm>
              <a:off x="572249" y="3158930"/>
              <a:ext cx="100800" cy="221400"/>
              <a:chOff x="2431598" y="4904118"/>
              <a:chExt cx="280800" cy="295200"/>
            </a:xfrm>
          </p:grpSpPr>
          <p:pic>
            <p:nvPicPr>
              <p:cNvPr id="20874" name="Google Shape;698;p26">
                <a:extLst>
                  <a:ext uri="{FF2B5EF4-FFF2-40B4-BE49-F238E27FC236}">
                    <a16:creationId xmlns:a16="http://schemas.microsoft.com/office/drawing/2014/main" id="{A228B5F8-80B0-E354-D826-ADA123E34C6A}"/>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75" name="Oval 20874">
                <a:extLst>
                  <a:ext uri="{FF2B5EF4-FFF2-40B4-BE49-F238E27FC236}">
                    <a16:creationId xmlns:a16="http://schemas.microsoft.com/office/drawing/2014/main" id="{7026864A-D568-4675-CE8E-A1C23D5B0E0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0" name="Group 20849">
              <a:extLst>
                <a:ext uri="{FF2B5EF4-FFF2-40B4-BE49-F238E27FC236}">
                  <a16:creationId xmlns:a16="http://schemas.microsoft.com/office/drawing/2014/main" id="{0E884C39-F797-33CF-0A07-FC527D51FC64}"/>
                </a:ext>
              </a:extLst>
            </p:cNvPr>
            <p:cNvGrpSpPr>
              <a:grpSpLocks/>
            </p:cNvGrpSpPr>
            <p:nvPr/>
          </p:nvGrpSpPr>
          <p:grpSpPr>
            <a:xfrm>
              <a:off x="671423" y="3158930"/>
              <a:ext cx="100800" cy="221400"/>
              <a:chOff x="2431598" y="4904118"/>
              <a:chExt cx="280800" cy="295200"/>
            </a:xfrm>
          </p:grpSpPr>
          <p:pic>
            <p:nvPicPr>
              <p:cNvPr id="20872" name="Google Shape;698;p26">
                <a:extLst>
                  <a:ext uri="{FF2B5EF4-FFF2-40B4-BE49-F238E27FC236}">
                    <a16:creationId xmlns:a16="http://schemas.microsoft.com/office/drawing/2014/main" id="{B0603443-3A08-0AB5-52F3-3EFF1F6FB504}"/>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73" name="Oval 20872">
                <a:extLst>
                  <a:ext uri="{FF2B5EF4-FFF2-40B4-BE49-F238E27FC236}">
                    <a16:creationId xmlns:a16="http://schemas.microsoft.com/office/drawing/2014/main" id="{CF52545B-BA3D-501B-7138-35B8BEA7C8B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1" name="Group 20850">
              <a:extLst>
                <a:ext uri="{FF2B5EF4-FFF2-40B4-BE49-F238E27FC236}">
                  <a16:creationId xmlns:a16="http://schemas.microsoft.com/office/drawing/2014/main" id="{F5822461-C2BD-62E1-EDBE-CC040AE76FDE}"/>
                </a:ext>
              </a:extLst>
            </p:cNvPr>
            <p:cNvGrpSpPr>
              <a:grpSpLocks/>
            </p:cNvGrpSpPr>
            <p:nvPr/>
          </p:nvGrpSpPr>
          <p:grpSpPr>
            <a:xfrm>
              <a:off x="770597" y="3158930"/>
              <a:ext cx="100800" cy="221400"/>
              <a:chOff x="2431598" y="4904118"/>
              <a:chExt cx="280800" cy="295200"/>
            </a:xfrm>
          </p:grpSpPr>
          <p:pic>
            <p:nvPicPr>
              <p:cNvPr id="20870" name="Google Shape;698;p26">
                <a:extLst>
                  <a:ext uri="{FF2B5EF4-FFF2-40B4-BE49-F238E27FC236}">
                    <a16:creationId xmlns:a16="http://schemas.microsoft.com/office/drawing/2014/main" id="{FAC23DFE-5EF6-90CC-E6C7-38878B45338F}"/>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71" name="Oval 20870">
                <a:extLst>
                  <a:ext uri="{FF2B5EF4-FFF2-40B4-BE49-F238E27FC236}">
                    <a16:creationId xmlns:a16="http://schemas.microsoft.com/office/drawing/2014/main" id="{953DC7FE-AF2C-25A6-BC92-F0999A4654D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2" name="Group 20851">
              <a:extLst>
                <a:ext uri="{FF2B5EF4-FFF2-40B4-BE49-F238E27FC236}">
                  <a16:creationId xmlns:a16="http://schemas.microsoft.com/office/drawing/2014/main" id="{0240993A-45C9-7860-2106-C19426095416}"/>
                </a:ext>
              </a:extLst>
            </p:cNvPr>
            <p:cNvGrpSpPr>
              <a:grpSpLocks/>
            </p:cNvGrpSpPr>
            <p:nvPr/>
          </p:nvGrpSpPr>
          <p:grpSpPr>
            <a:xfrm>
              <a:off x="869771" y="3158930"/>
              <a:ext cx="100800" cy="221400"/>
              <a:chOff x="2431598" y="4904118"/>
              <a:chExt cx="280800" cy="295200"/>
            </a:xfrm>
          </p:grpSpPr>
          <p:pic>
            <p:nvPicPr>
              <p:cNvPr id="20868" name="Google Shape;698;p26">
                <a:extLst>
                  <a:ext uri="{FF2B5EF4-FFF2-40B4-BE49-F238E27FC236}">
                    <a16:creationId xmlns:a16="http://schemas.microsoft.com/office/drawing/2014/main" id="{8A762A01-9998-65A5-4342-77BD7AE8CB01}"/>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69" name="Oval 20868">
                <a:extLst>
                  <a:ext uri="{FF2B5EF4-FFF2-40B4-BE49-F238E27FC236}">
                    <a16:creationId xmlns:a16="http://schemas.microsoft.com/office/drawing/2014/main" id="{350505E5-6C20-C17C-2A4F-C6376C3FF28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3" name="Group 20852">
              <a:extLst>
                <a:ext uri="{FF2B5EF4-FFF2-40B4-BE49-F238E27FC236}">
                  <a16:creationId xmlns:a16="http://schemas.microsoft.com/office/drawing/2014/main" id="{50DB61B0-196C-B6BD-4500-94B0341189BE}"/>
                </a:ext>
              </a:extLst>
            </p:cNvPr>
            <p:cNvGrpSpPr>
              <a:grpSpLocks/>
            </p:cNvGrpSpPr>
            <p:nvPr/>
          </p:nvGrpSpPr>
          <p:grpSpPr>
            <a:xfrm>
              <a:off x="968945" y="3158930"/>
              <a:ext cx="100800" cy="221400"/>
              <a:chOff x="2431598" y="4904118"/>
              <a:chExt cx="280800" cy="295200"/>
            </a:xfrm>
          </p:grpSpPr>
          <p:pic>
            <p:nvPicPr>
              <p:cNvPr id="20866" name="Google Shape;698;p26">
                <a:extLst>
                  <a:ext uri="{FF2B5EF4-FFF2-40B4-BE49-F238E27FC236}">
                    <a16:creationId xmlns:a16="http://schemas.microsoft.com/office/drawing/2014/main" id="{DBE9EDCF-5135-95A8-8A83-FCC22E0EDF00}"/>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67" name="Oval 20866">
                <a:extLst>
                  <a:ext uri="{FF2B5EF4-FFF2-40B4-BE49-F238E27FC236}">
                    <a16:creationId xmlns:a16="http://schemas.microsoft.com/office/drawing/2014/main" id="{4D7D4E64-2FA6-2923-AC02-4CF77C05C30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4" name="Group 20853">
              <a:extLst>
                <a:ext uri="{FF2B5EF4-FFF2-40B4-BE49-F238E27FC236}">
                  <a16:creationId xmlns:a16="http://schemas.microsoft.com/office/drawing/2014/main" id="{99F7798D-6072-256A-0ED1-5849BB2F1B96}"/>
                </a:ext>
              </a:extLst>
            </p:cNvPr>
            <p:cNvGrpSpPr>
              <a:grpSpLocks/>
            </p:cNvGrpSpPr>
            <p:nvPr/>
          </p:nvGrpSpPr>
          <p:grpSpPr>
            <a:xfrm>
              <a:off x="1068119" y="3158930"/>
              <a:ext cx="100800" cy="221400"/>
              <a:chOff x="2431598" y="4904118"/>
              <a:chExt cx="280800" cy="295200"/>
            </a:xfrm>
          </p:grpSpPr>
          <p:pic>
            <p:nvPicPr>
              <p:cNvPr id="20864" name="Google Shape;698;p26">
                <a:extLst>
                  <a:ext uri="{FF2B5EF4-FFF2-40B4-BE49-F238E27FC236}">
                    <a16:creationId xmlns:a16="http://schemas.microsoft.com/office/drawing/2014/main" id="{36377111-F723-8FDF-D35F-CB7F41631550}"/>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65" name="Oval 20864">
                <a:extLst>
                  <a:ext uri="{FF2B5EF4-FFF2-40B4-BE49-F238E27FC236}">
                    <a16:creationId xmlns:a16="http://schemas.microsoft.com/office/drawing/2014/main" id="{84BDBC14-D293-48FB-8AC1-BFE313D9179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5" name="Group 20854">
              <a:extLst>
                <a:ext uri="{FF2B5EF4-FFF2-40B4-BE49-F238E27FC236}">
                  <a16:creationId xmlns:a16="http://schemas.microsoft.com/office/drawing/2014/main" id="{A5173A47-C960-B49C-B88F-0DB66A9B0494}"/>
                </a:ext>
              </a:extLst>
            </p:cNvPr>
            <p:cNvGrpSpPr>
              <a:grpSpLocks/>
            </p:cNvGrpSpPr>
            <p:nvPr/>
          </p:nvGrpSpPr>
          <p:grpSpPr>
            <a:xfrm>
              <a:off x="1167293" y="3158930"/>
              <a:ext cx="100800" cy="221400"/>
              <a:chOff x="2431598" y="4904118"/>
              <a:chExt cx="280800" cy="295200"/>
            </a:xfrm>
          </p:grpSpPr>
          <p:pic>
            <p:nvPicPr>
              <p:cNvPr id="20862" name="Google Shape;698;p26">
                <a:extLst>
                  <a:ext uri="{FF2B5EF4-FFF2-40B4-BE49-F238E27FC236}">
                    <a16:creationId xmlns:a16="http://schemas.microsoft.com/office/drawing/2014/main" id="{97CA0B92-E777-0E2C-422E-C5813C9477E6}"/>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63" name="Oval 20862">
                <a:extLst>
                  <a:ext uri="{FF2B5EF4-FFF2-40B4-BE49-F238E27FC236}">
                    <a16:creationId xmlns:a16="http://schemas.microsoft.com/office/drawing/2014/main" id="{1624AC08-CB94-A8E0-6D94-1FC6C2579D6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6" name="Group 20855">
              <a:extLst>
                <a:ext uri="{FF2B5EF4-FFF2-40B4-BE49-F238E27FC236}">
                  <a16:creationId xmlns:a16="http://schemas.microsoft.com/office/drawing/2014/main" id="{33C9242C-3EB2-E568-B44D-CB8AFC77DA2D}"/>
                </a:ext>
              </a:extLst>
            </p:cNvPr>
            <p:cNvGrpSpPr>
              <a:grpSpLocks/>
            </p:cNvGrpSpPr>
            <p:nvPr/>
          </p:nvGrpSpPr>
          <p:grpSpPr>
            <a:xfrm>
              <a:off x="1266467" y="3158930"/>
              <a:ext cx="100800" cy="221400"/>
              <a:chOff x="2431598" y="4904118"/>
              <a:chExt cx="280800" cy="295200"/>
            </a:xfrm>
          </p:grpSpPr>
          <p:pic>
            <p:nvPicPr>
              <p:cNvPr id="20860" name="Google Shape;698;p26">
                <a:extLst>
                  <a:ext uri="{FF2B5EF4-FFF2-40B4-BE49-F238E27FC236}">
                    <a16:creationId xmlns:a16="http://schemas.microsoft.com/office/drawing/2014/main" id="{1046C460-AC16-F43F-42C1-FAEFE46DC5AA}"/>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61" name="Oval 20860">
                <a:extLst>
                  <a:ext uri="{FF2B5EF4-FFF2-40B4-BE49-F238E27FC236}">
                    <a16:creationId xmlns:a16="http://schemas.microsoft.com/office/drawing/2014/main" id="{D7D458CF-5FDE-1195-B5A2-8007302F221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7" name="Group 20856">
              <a:extLst>
                <a:ext uri="{FF2B5EF4-FFF2-40B4-BE49-F238E27FC236}">
                  <a16:creationId xmlns:a16="http://schemas.microsoft.com/office/drawing/2014/main" id="{3F3C0992-0A29-012C-0C1F-08768A3C905B}"/>
                </a:ext>
              </a:extLst>
            </p:cNvPr>
            <p:cNvGrpSpPr>
              <a:grpSpLocks/>
            </p:cNvGrpSpPr>
            <p:nvPr/>
          </p:nvGrpSpPr>
          <p:grpSpPr>
            <a:xfrm>
              <a:off x="1365645" y="3158930"/>
              <a:ext cx="100800" cy="221400"/>
              <a:chOff x="2431598" y="4904118"/>
              <a:chExt cx="280800" cy="295200"/>
            </a:xfrm>
          </p:grpSpPr>
          <p:pic>
            <p:nvPicPr>
              <p:cNvPr id="20858" name="Google Shape;698;p26">
                <a:extLst>
                  <a:ext uri="{FF2B5EF4-FFF2-40B4-BE49-F238E27FC236}">
                    <a16:creationId xmlns:a16="http://schemas.microsoft.com/office/drawing/2014/main" id="{B2524D06-F846-9834-4070-4B452829B664}"/>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59" name="Oval 20858">
                <a:extLst>
                  <a:ext uri="{FF2B5EF4-FFF2-40B4-BE49-F238E27FC236}">
                    <a16:creationId xmlns:a16="http://schemas.microsoft.com/office/drawing/2014/main" id="{58906059-226E-D1E2-4366-1D8439A531E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817" name="Group 20816">
            <a:extLst>
              <a:ext uri="{FF2B5EF4-FFF2-40B4-BE49-F238E27FC236}">
                <a16:creationId xmlns:a16="http://schemas.microsoft.com/office/drawing/2014/main" id="{A87C84EC-8816-78C5-47A2-16D6933C0BE1}"/>
              </a:ext>
            </a:extLst>
          </p:cNvPr>
          <p:cNvGrpSpPr/>
          <p:nvPr/>
        </p:nvGrpSpPr>
        <p:grpSpPr>
          <a:xfrm>
            <a:off x="2681179" y="4262324"/>
            <a:ext cx="1219091" cy="134513"/>
            <a:chOff x="1463860" y="3139913"/>
            <a:chExt cx="997783" cy="221400"/>
          </a:xfrm>
        </p:grpSpPr>
        <p:grpSp>
          <p:nvGrpSpPr>
            <p:cNvPr id="20818" name="Group 20817">
              <a:extLst>
                <a:ext uri="{FF2B5EF4-FFF2-40B4-BE49-F238E27FC236}">
                  <a16:creationId xmlns:a16="http://schemas.microsoft.com/office/drawing/2014/main" id="{2F4CEDFB-BAB0-A1FC-1D9F-2C107805059E}"/>
                </a:ext>
              </a:extLst>
            </p:cNvPr>
            <p:cNvGrpSpPr>
              <a:grpSpLocks/>
            </p:cNvGrpSpPr>
            <p:nvPr/>
          </p:nvGrpSpPr>
          <p:grpSpPr>
            <a:xfrm>
              <a:off x="1463860" y="3139913"/>
              <a:ext cx="100800" cy="221400"/>
              <a:chOff x="592863" y="4927613"/>
              <a:chExt cx="283148" cy="295200"/>
            </a:xfrm>
          </p:grpSpPr>
          <p:pic>
            <p:nvPicPr>
              <p:cNvPr id="20846" name="Google Shape;699;p26">
                <a:extLst>
                  <a:ext uri="{FF2B5EF4-FFF2-40B4-BE49-F238E27FC236}">
                    <a16:creationId xmlns:a16="http://schemas.microsoft.com/office/drawing/2014/main" id="{64908706-8B91-8CC0-09A0-C5BD5125DA5D}"/>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47" name="Oval 20846">
                <a:extLst>
                  <a:ext uri="{FF2B5EF4-FFF2-40B4-BE49-F238E27FC236}">
                    <a16:creationId xmlns:a16="http://schemas.microsoft.com/office/drawing/2014/main" id="{A48165FE-5802-8AE1-07A1-71D6401818F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19" name="Group 20818">
              <a:extLst>
                <a:ext uri="{FF2B5EF4-FFF2-40B4-BE49-F238E27FC236}">
                  <a16:creationId xmlns:a16="http://schemas.microsoft.com/office/drawing/2014/main" id="{73BB8A74-FA1A-38E8-0CDF-81DE04315DC0}"/>
                </a:ext>
              </a:extLst>
            </p:cNvPr>
            <p:cNvGrpSpPr>
              <a:grpSpLocks/>
            </p:cNvGrpSpPr>
            <p:nvPr/>
          </p:nvGrpSpPr>
          <p:grpSpPr>
            <a:xfrm>
              <a:off x="1563525" y="3139913"/>
              <a:ext cx="100800" cy="221400"/>
              <a:chOff x="592863" y="4927613"/>
              <a:chExt cx="283148" cy="295200"/>
            </a:xfrm>
          </p:grpSpPr>
          <p:pic>
            <p:nvPicPr>
              <p:cNvPr id="20844" name="Google Shape;699;p26">
                <a:extLst>
                  <a:ext uri="{FF2B5EF4-FFF2-40B4-BE49-F238E27FC236}">
                    <a16:creationId xmlns:a16="http://schemas.microsoft.com/office/drawing/2014/main" id="{C7F56E66-327E-1265-2D26-2C1A93D011F4}"/>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45" name="Oval 20844">
                <a:extLst>
                  <a:ext uri="{FF2B5EF4-FFF2-40B4-BE49-F238E27FC236}">
                    <a16:creationId xmlns:a16="http://schemas.microsoft.com/office/drawing/2014/main" id="{15C2288C-FDA9-B4D0-3BD9-52FF38A929BE}"/>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0" name="Group 20819">
              <a:extLst>
                <a:ext uri="{FF2B5EF4-FFF2-40B4-BE49-F238E27FC236}">
                  <a16:creationId xmlns:a16="http://schemas.microsoft.com/office/drawing/2014/main" id="{CB9C82F5-2A29-0B40-436C-3B585D520190}"/>
                </a:ext>
              </a:extLst>
            </p:cNvPr>
            <p:cNvGrpSpPr>
              <a:grpSpLocks/>
            </p:cNvGrpSpPr>
            <p:nvPr/>
          </p:nvGrpSpPr>
          <p:grpSpPr>
            <a:xfrm>
              <a:off x="1663190" y="3139913"/>
              <a:ext cx="100800" cy="221400"/>
              <a:chOff x="592863" y="4927613"/>
              <a:chExt cx="283148" cy="295200"/>
            </a:xfrm>
          </p:grpSpPr>
          <p:pic>
            <p:nvPicPr>
              <p:cNvPr id="20842" name="Google Shape;699;p26">
                <a:extLst>
                  <a:ext uri="{FF2B5EF4-FFF2-40B4-BE49-F238E27FC236}">
                    <a16:creationId xmlns:a16="http://schemas.microsoft.com/office/drawing/2014/main" id="{9DA26634-930D-7285-A6B0-542424D59371}"/>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43" name="Oval 20842">
                <a:extLst>
                  <a:ext uri="{FF2B5EF4-FFF2-40B4-BE49-F238E27FC236}">
                    <a16:creationId xmlns:a16="http://schemas.microsoft.com/office/drawing/2014/main" id="{0E5D36FF-7B2C-E047-F123-B4A681C1B93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1" name="Group 20820">
              <a:extLst>
                <a:ext uri="{FF2B5EF4-FFF2-40B4-BE49-F238E27FC236}">
                  <a16:creationId xmlns:a16="http://schemas.microsoft.com/office/drawing/2014/main" id="{69023369-2447-0D37-7114-B24E0F84972E}"/>
                </a:ext>
              </a:extLst>
            </p:cNvPr>
            <p:cNvGrpSpPr>
              <a:grpSpLocks/>
            </p:cNvGrpSpPr>
            <p:nvPr/>
          </p:nvGrpSpPr>
          <p:grpSpPr>
            <a:xfrm>
              <a:off x="1762855" y="3139913"/>
              <a:ext cx="100800" cy="221400"/>
              <a:chOff x="592863" y="4927613"/>
              <a:chExt cx="283148" cy="295200"/>
            </a:xfrm>
          </p:grpSpPr>
          <p:pic>
            <p:nvPicPr>
              <p:cNvPr id="20840" name="Google Shape;699;p26">
                <a:extLst>
                  <a:ext uri="{FF2B5EF4-FFF2-40B4-BE49-F238E27FC236}">
                    <a16:creationId xmlns:a16="http://schemas.microsoft.com/office/drawing/2014/main" id="{704D97A1-8720-3600-029C-DD328C58592A}"/>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41" name="Oval 20840">
                <a:extLst>
                  <a:ext uri="{FF2B5EF4-FFF2-40B4-BE49-F238E27FC236}">
                    <a16:creationId xmlns:a16="http://schemas.microsoft.com/office/drawing/2014/main" id="{AC687A4D-E3E1-8695-466D-700094AA992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2" name="Group 20821">
              <a:extLst>
                <a:ext uri="{FF2B5EF4-FFF2-40B4-BE49-F238E27FC236}">
                  <a16:creationId xmlns:a16="http://schemas.microsoft.com/office/drawing/2014/main" id="{7DE2ADBD-3E68-6A88-96BA-E6F9A397623A}"/>
                </a:ext>
              </a:extLst>
            </p:cNvPr>
            <p:cNvGrpSpPr>
              <a:grpSpLocks/>
            </p:cNvGrpSpPr>
            <p:nvPr/>
          </p:nvGrpSpPr>
          <p:grpSpPr>
            <a:xfrm>
              <a:off x="1862520" y="3139913"/>
              <a:ext cx="100800" cy="221400"/>
              <a:chOff x="592863" y="4927613"/>
              <a:chExt cx="283148" cy="295200"/>
            </a:xfrm>
          </p:grpSpPr>
          <p:pic>
            <p:nvPicPr>
              <p:cNvPr id="20838" name="Google Shape;699;p26">
                <a:extLst>
                  <a:ext uri="{FF2B5EF4-FFF2-40B4-BE49-F238E27FC236}">
                    <a16:creationId xmlns:a16="http://schemas.microsoft.com/office/drawing/2014/main" id="{1493E839-7761-DC3E-A36A-705C5EC745A6}"/>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39" name="Oval 20838">
                <a:extLst>
                  <a:ext uri="{FF2B5EF4-FFF2-40B4-BE49-F238E27FC236}">
                    <a16:creationId xmlns:a16="http://schemas.microsoft.com/office/drawing/2014/main" id="{7296D5BB-9BA1-6CD7-17D1-266AF3CC488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3" name="Group 20822">
              <a:extLst>
                <a:ext uri="{FF2B5EF4-FFF2-40B4-BE49-F238E27FC236}">
                  <a16:creationId xmlns:a16="http://schemas.microsoft.com/office/drawing/2014/main" id="{C126BE8A-76AD-A326-2074-8882B3241362}"/>
                </a:ext>
              </a:extLst>
            </p:cNvPr>
            <p:cNvGrpSpPr>
              <a:grpSpLocks/>
            </p:cNvGrpSpPr>
            <p:nvPr/>
          </p:nvGrpSpPr>
          <p:grpSpPr>
            <a:xfrm>
              <a:off x="1962185" y="3139913"/>
              <a:ext cx="100800" cy="221400"/>
              <a:chOff x="592863" y="4927613"/>
              <a:chExt cx="283148" cy="295200"/>
            </a:xfrm>
          </p:grpSpPr>
          <p:pic>
            <p:nvPicPr>
              <p:cNvPr id="20836" name="Google Shape;699;p26">
                <a:extLst>
                  <a:ext uri="{FF2B5EF4-FFF2-40B4-BE49-F238E27FC236}">
                    <a16:creationId xmlns:a16="http://schemas.microsoft.com/office/drawing/2014/main" id="{C08F9803-9E17-8142-CD6A-B3C20C19B73E}"/>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37" name="Oval 20836">
                <a:extLst>
                  <a:ext uri="{FF2B5EF4-FFF2-40B4-BE49-F238E27FC236}">
                    <a16:creationId xmlns:a16="http://schemas.microsoft.com/office/drawing/2014/main" id="{8CC31C8D-C8D8-A809-B326-B825662784E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4" name="Group 20823">
              <a:extLst>
                <a:ext uri="{FF2B5EF4-FFF2-40B4-BE49-F238E27FC236}">
                  <a16:creationId xmlns:a16="http://schemas.microsoft.com/office/drawing/2014/main" id="{020D7769-E2D9-3C71-81FA-8EE82DBC6095}"/>
                </a:ext>
              </a:extLst>
            </p:cNvPr>
            <p:cNvGrpSpPr>
              <a:grpSpLocks/>
            </p:cNvGrpSpPr>
            <p:nvPr/>
          </p:nvGrpSpPr>
          <p:grpSpPr>
            <a:xfrm>
              <a:off x="2061850" y="3139913"/>
              <a:ext cx="100800" cy="221400"/>
              <a:chOff x="592863" y="4927613"/>
              <a:chExt cx="283148" cy="295200"/>
            </a:xfrm>
          </p:grpSpPr>
          <p:pic>
            <p:nvPicPr>
              <p:cNvPr id="20834" name="Google Shape;699;p26">
                <a:extLst>
                  <a:ext uri="{FF2B5EF4-FFF2-40B4-BE49-F238E27FC236}">
                    <a16:creationId xmlns:a16="http://schemas.microsoft.com/office/drawing/2014/main" id="{3EAD5246-9048-E0FD-65B0-D765FCE682F2}"/>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35" name="Oval 20834">
                <a:extLst>
                  <a:ext uri="{FF2B5EF4-FFF2-40B4-BE49-F238E27FC236}">
                    <a16:creationId xmlns:a16="http://schemas.microsoft.com/office/drawing/2014/main" id="{F8437891-A167-D092-47AC-4A4BA289439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5" name="Group 20824">
              <a:extLst>
                <a:ext uri="{FF2B5EF4-FFF2-40B4-BE49-F238E27FC236}">
                  <a16:creationId xmlns:a16="http://schemas.microsoft.com/office/drawing/2014/main" id="{2E3AA5DE-DF09-4EBA-5BDF-5005852F22C3}"/>
                </a:ext>
              </a:extLst>
            </p:cNvPr>
            <p:cNvGrpSpPr>
              <a:grpSpLocks/>
            </p:cNvGrpSpPr>
            <p:nvPr/>
          </p:nvGrpSpPr>
          <p:grpSpPr>
            <a:xfrm>
              <a:off x="2161515" y="3139913"/>
              <a:ext cx="100800" cy="221400"/>
              <a:chOff x="592863" y="4927613"/>
              <a:chExt cx="283148" cy="295200"/>
            </a:xfrm>
          </p:grpSpPr>
          <p:pic>
            <p:nvPicPr>
              <p:cNvPr id="20832" name="Google Shape;699;p26">
                <a:extLst>
                  <a:ext uri="{FF2B5EF4-FFF2-40B4-BE49-F238E27FC236}">
                    <a16:creationId xmlns:a16="http://schemas.microsoft.com/office/drawing/2014/main" id="{18FEE586-407A-1FA1-B136-4EC5E0FEE1D8}"/>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33" name="Oval 20832">
                <a:extLst>
                  <a:ext uri="{FF2B5EF4-FFF2-40B4-BE49-F238E27FC236}">
                    <a16:creationId xmlns:a16="http://schemas.microsoft.com/office/drawing/2014/main" id="{87C36236-93D1-D2FA-D9E5-EE5C797D663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6" name="Group 20825">
              <a:extLst>
                <a:ext uri="{FF2B5EF4-FFF2-40B4-BE49-F238E27FC236}">
                  <a16:creationId xmlns:a16="http://schemas.microsoft.com/office/drawing/2014/main" id="{A75CA0B8-23FF-1A38-8885-EC8347C93DB5}"/>
                </a:ext>
              </a:extLst>
            </p:cNvPr>
            <p:cNvGrpSpPr>
              <a:grpSpLocks/>
            </p:cNvGrpSpPr>
            <p:nvPr/>
          </p:nvGrpSpPr>
          <p:grpSpPr>
            <a:xfrm>
              <a:off x="2261180" y="3139913"/>
              <a:ext cx="100800" cy="221400"/>
              <a:chOff x="592863" y="4927613"/>
              <a:chExt cx="283148" cy="295200"/>
            </a:xfrm>
          </p:grpSpPr>
          <p:pic>
            <p:nvPicPr>
              <p:cNvPr id="20830" name="Google Shape;699;p26">
                <a:extLst>
                  <a:ext uri="{FF2B5EF4-FFF2-40B4-BE49-F238E27FC236}">
                    <a16:creationId xmlns:a16="http://schemas.microsoft.com/office/drawing/2014/main" id="{B423D6AD-39C9-FAD3-6D28-BC74D73E75B6}"/>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31" name="Oval 20830">
                <a:extLst>
                  <a:ext uri="{FF2B5EF4-FFF2-40B4-BE49-F238E27FC236}">
                    <a16:creationId xmlns:a16="http://schemas.microsoft.com/office/drawing/2014/main" id="{48EF019A-6F47-B3EB-5736-765F260D5B7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7" name="Group 20826">
              <a:extLst>
                <a:ext uri="{FF2B5EF4-FFF2-40B4-BE49-F238E27FC236}">
                  <a16:creationId xmlns:a16="http://schemas.microsoft.com/office/drawing/2014/main" id="{4CE1EA19-BDB5-2C91-C01E-E60C22A60DF9}"/>
                </a:ext>
              </a:extLst>
            </p:cNvPr>
            <p:cNvGrpSpPr>
              <a:grpSpLocks/>
            </p:cNvGrpSpPr>
            <p:nvPr/>
          </p:nvGrpSpPr>
          <p:grpSpPr>
            <a:xfrm>
              <a:off x="2360843" y="3139913"/>
              <a:ext cx="100800" cy="221400"/>
              <a:chOff x="592863" y="4927613"/>
              <a:chExt cx="283148" cy="295200"/>
            </a:xfrm>
          </p:grpSpPr>
          <p:pic>
            <p:nvPicPr>
              <p:cNvPr id="20828" name="Google Shape;699;p26">
                <a:extLst>
                  <a:ext uri="{FF2B5EF4-FFF2-40B4-BE49-F238E27FC236}">
                    <a16:creationId xmlns:a16="http://schemas.microsoft.com/office/drawing/2014/main" id="{2B3BAF0D-3259-721D-8CC3-4D855A353E9E}"/>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29" name="Oval 20828">
                <a:extLst>
                  <a:ext uri="{FF2B5EF4-FFF2-40B4-BE49-F238E27FC236}">
                    <a16:creationId xmlns:a16="http://schemas.microsoft.com/office/drawing/2014/main" id="{C42E13B8-7B1C-48A8-9F80-46383C527FD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extBox 1">
            <a:extLst>
              <a:ext uri="{FF2B5EF4-FFF2-40B4-BE49-F238E27FC236}">
                <a16:creationId xmlns:a16="http://schemas.microsoft.com/office/drawing/2014/main" id="{EE969CA9-EA8F-03EA-CEEA-1A781ED0BFD1}"/>
              </a:ext>
            </a:extLst>
          </p:cNvPr>
          <p:cNvSpPr txBox="1"/>
          <p:nvPr/>
        </p:nvSpPr>
        <p:spPr>
          <a:xfrm>
            <a:off x="11256817" y="1249382"/>
            <a:ext cx="667987" cy="2123658"/>
          </a:xfrm>
          <a:prstGeom prst="rect">
            <a:avLst/>
          </a:prstGeom>
          <a:solidFill>
            <a:schemeClr val="accent1">
              <a:lumMod val="60000"/>
              <a:lumOff val="4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solidFill>
                  <a:srgbClr val="0070C0"/>
                </a:solidFill>
                <a:latin typeface="Sassoon Primary"/>
                <a:ea typeface="Calibri"/>
                <a:cs typeface="Calibri"/>
              </a:rPr>
              <a:t>B</a:t>
            </a:r>
            <a:r>
              <a:rPr lang="en-GB" sz="4400">
                <a:latin typeface="Sassoon Primary"/>
                <a:ea typeface="Calibri"/>
                <a:cs typeface="Calibri"/>
              </a:rPr>
              <a:t>/</a:t>
            </a:r>
            <a:r>
              <a:rPr lang="en-GB" sz="4400">
                <a:solidFill>
                  <a:srgbClr val="00B050"/>
                </a:solidFill>
                <a:latin typeface="Sassoon Primary"/>
                <a:ea typeface="Calibri"/>
                <a:cs typeface="Calibri"/>
              </a:rPr>
              <a:t>G</a:t>
            </a:r>
            <a:endParaRPr lang="en-GB" sz="4400">
              <a:solidFill>
                <a:srgbClr val="00B050"/>
              </a:solidFill>
              <a:latin typeface="Sassoon Primary"/>
            </a:endParaRPr>
          </a:p>
        </p:txBody>
      </p:sp>
    </p:spTree>
    <p:extLst>
      <p:ext uri="{BB962C8B-B14F-4D97-AF65-F5344CB8AC3E}">
        <p14:creationId xmlns:p14="http://schemas.microsoft.com/office/powerpoint/2010/main" val="161769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else could we represent this equation?</a:t>
            </a:r>
          </a:p>
        </p:txBody>
      </p:sp>
      <p:sp>
        <p:nvSpPr>
          <p:cNvPr id="5" name="Rectangle 4"/>
          <p:cNvSpPr/>
          <p:nvPr/>
        </p:nvSpPr>
        <p:spPr>
          <a:xfrm>
            <a:off x="4283059" y="1365074"/>
            <a:ext cx="2340705" cy="523220"/>
          </a:xfrm>
          <a:prstGeom prst="rect">
            <a:avLst/>
          </a:prstGeom>
        </p:spPr>
        <p:txBody>
          <a:bodyPr wrap="none">
            <a:spAutoFit/>
          </a:bodyPr>
          <a:lstStyle/>
          <a:p>
            <a:pPr lvl="0"/>
            <a:r>
              <a:rPr lang="en-GB" sz="2800" b="0">
                <a:solidFill>
                  <a:srgbClr val="000000"/>
                </a:solidFill>
                <a:latin typeface="Cambria Math" panose="02040503050406030204" pitchFamily="18" charset="0"/>
                <a:ea typeface="Cambria Math" panose="02040503050406030204" pitchFamily="18" charset="0"/>
              </a:rPr>
              <a:t>32 – 5 = ______</a:t>
            </a:r>
            <a:endParaRPr lang="en-GB" sz="2800">
              <a:solidFill>
                <a:srgbClr val="000000"/>
              </a:solidFill>
              <a:latin typeface="Cambria Math" panose="02040503050406030204" pitchFamily="18" charset="0"/>
              <a:ea typeface="Cambria Math" panose="02040503050406030204" pitchFamily="18" charset="0"/>
            </a:endParaRPr>
          </a:p>
        </p:txBody>
      </p:sp>
      <p:grpSp>
        <p:nvGrpSpPr>
          <p:cNvPr id="3" name="Group 2">
            <a:extLst>
              <a:ext uri="{FF2B5EF4-FFF2-40B4-BE49-F238E27FC236}">
                <a16:creationId xmlns:a16="http://schemas.microsoft.com/office/drawing/2014/main" id="{B110DED2-58E0-2219-DD27-DB22C3AB5B90}"/>
              </a:ext>
            </a:extLst>
          </p:cNvPr>
          <p:cNvGrpSpPr/>
          <p:nvPr/>
        </p:nvGrpSpPr>
        <p:grpSpPr>
          <a:xfrm>
            <a:off x="420207" y="2533470"/>
            <a:ext cx="6692974" cy="3912781"/>
            <a:chOff x="2390297" y="2753772"/>
            <a:chExt cx="3460929" cy="2403862"/>
          </a:xfrm>
        </p:grpSpPr>
        <p:cxnSp>
          <p:nvCxnSpPr>
            <p:cNvPr id="4" name="Straight Connector 3">
              <a:extLst>
                <a:ext uri="{FF2B5EF4-FFF2-40B4-BE49-F238E27FC236}">
                  <a16:creationId xmlns:a16="http://schemas.microsoft.com/office/drawing/2014/main" id="{DA7A1BDF-1E63-DC76-70BE-AC04D134A4DD}"/>
                </a:ext>
              </a:extLst>
            </p:cNvPr>
            <p:cNvCxnSpPr>
              <a:cxnSpLocks/>
              <a:stCxn id="11" idx="3"/>
              <a:endCxn id="8"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6E35F08-4316-8BE2-C783-C50026AE1F6B}"/>
                </a:ext>
              </a:extLst>
            </p:cNvPr>
            <p:cNvCxnSpPr>
              <a:cxnSpLocks/>
              <a:stCxn id="11" idx="3"/>
              <a:endCxn id="10"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Google Shape;1039;p34">
              <a:extLst>
                <a:ext uri="{FF2B5EF4-FFF2-40B4-BE49-F238E27FC236}">
                  <a16:creationId xmlns:a16="http://schemas.microsoft.com/office/drawing/2014/main" id="{43AC4C37-697D-EC84-3CFB-D40E1E30C019}"/>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0" name="Google Shape;1039;p34">
              <a:extLst>
                <a:ext uri="{FF2B5EF4-FFF2-40B4-BE49-F238E27FC236}">
                  <a16:creationId xmlns:a16="http://schemas.microsoft.com/office/drawing/2014/main" id="{7FEAFAE5-968F-04A3-F36D-A78493140638}"/>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1" name="Google Shape;1039;p34">
              <a:extLst>
                <a:ext uri="{FF2B5EF4-FFF2-40B4-BE49-F238E27FC236}">
                  <a16:creationId xmlns:a16="http://schemas.microsoft.com/office/drawing/2014/main" id="{7E807CC2-29F1-0632-DCF8-27AF864934EC}"/>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12" name="Cube 11">
            <a:extLst>
              <a:ext uri="{FF2B5EF4-FFF2-40B4-BE49-F238E27FC236}">
                <a16:creationId xmlns:a16="http://schemas.microsoft.com/office/drawing/2014/main" id="{3FA3816D-E84E-85C4-DACC-2F531FD3CD98}"/>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8B5F3133-4516-E47C-CABF-991926F20858}"/>
              </a:ext>
            </a:extLst>
          </p:cNvPr>
          <p:cNvGrpSpPr>
            <a:grpSpLocks noChangeAspect="1"/>
          </p:cNvGrpSpPr>
          <p:nvPr/>
        </p:nvGrpSpPr>
        <p:grpSpPr>
          <a:xfrm>
            <a:off x="8222794" y="3686587"/>
            <a:ext cx="177588" cy="1367750"/>
            <a:chOff x="-1495168" y="5753968"/>
            <a:chExt cx="152618" cy="1175435"/>
          </a:xfrm>
        </p:grpSpPr>
        <p:sp>
          <p:nvSpPr>
            <p:cNvPr id="14" name="Cube 13">
              <a:extLst>
                <a:ext uri="{FF2B5EF4-FFF2-40B4-BE49-F238E27FC236}">
                  <a16:creationId xmlns:a16="http://schemas.microsoft.com/office/drawing/2014/main" id="{A01C0CEA-C976-4CF3-46F3-22DD8169A982}"/>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be 17">
              <a:extLst>
                <a:ext uri="{FF2B5EF4-FFF2-40B4-BE49-F238E27FC236}">
                  <a16:creationId xmlns:a16="http://schemas.microsoft.com/office/drawing/2014/main" id="{60E77B34-04D2-F10A-24B9-9F2AB62A66C7}"/>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ube 18">
              <a:extLst>
                <a:ext uri="{FF2B5EF4-FFF2-40B4-BE49-F238E27FC236}">
                  <a16:creationId xmlns:a16="http://schemas.microsoft.com/office/drawing/2014/main" id="{FFD565BD-CA29-9778-7DD5-2B14025102CD}"/>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ube 19">
              <a:extLst>
                <a:ext uri="{FF2B5EF4-FFF2-40B4-BE49-F238E27FC236}">
                  <a16:creationId xmlns:a16="http://schemas.microsoft.com/office/drawing/2014/main" id="{1CDC23D1-BB44-703A-3201-FA5570F68DEC}"/>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be 20">
              <a:extLst>
                <a:ext uri="{FF2B5EF4-FFF2-40B4-BE49-F238E27FC236}">
                  <a16:creationId xmlns:a16="http://schemas.microsoft.com/office/drawing/2014/main" id="{4F095DF8-4B96-4618-AE9E-7EE14766E13B}"/>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be 21">
              <a:extLst>
                <a:ext uri="{FF2B5EF4-FFF2-40B4-BE49-F238E27FC236}">
                  <a16:creationId xmlns:a16="http://schemas.microsoft.com/office/drawing/2014/main" id="{838BAE6D-3D57-9E60-C3C3-0C7CE4E61820}"/>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ube 22">
              <a:extLst>
                <a:ext uri="{FF2B5EF4-FFF2-40B4-BE49-F238E27FC236}">
                  <a16:creationId xmlns:a16="http://schemas.microsoft.com/office/drawing/2014/main" id="{C7742029-9BC5-BC85-0E44-38824B2B1AFC}"/>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ube 23">
              <a:extLst>
                <a:ext uri="{FF2B5EF4-FFF2-40B4-BE49-F238E27FC236}">
                  <a16:creationId xmlns:a16="http://schemas.microsoft.com/office/drawing/2014/main" id="{E7B7E308-AA1D-8087-114D-0DEFDFAAB088}"/>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be 24">
              <a:extLst>
                <a:ext uri="{FF2B5EF4-FFF2-40B4-BE49-F238E27FC236}">
                  <a16:creationId xmlns:a16="http://schemas.microsoft.com/office/drawing/2014/main" id="{13931980-50C3-F514-A714-EB3D58047A10}"/>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ube 25">
              <a:extLst>
                <a:ext uri="{FF2B5EF4-FFF2-40B4-BE49-F238E27FC236}">
                  <a16:creationId xmlns:a16="http://schemas.microsoft.com/office/drawing/2014/main" id="{695E30B8-CA2F-DE18-DB0E-08D6C2E8E230}"/>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24855807-5FD8-AA1D-B027-DB9C8AC254AE}"/>
              </a:ext>
            </a:extLst>
          </p:cNvPr>
          <p:cNvGrpSpPr>
            <a:grpSpLocks noChangeAspect="1"/>
          </p:cNvGrpSpPr>
          <p:nvPr/>
        </p:nvGrpSpPr>
        <p:grpSpPr>
          <a:xfrm>
            <a:off x="8222794" y="3686587"/>
            <a:ext cx="177588" cy="1367750"/>
            <a:chOff x="-1495168" y="5753968"/>
            <a:chExt cx="152618" cy="1175435"/>
          </a:xfrm>
        </p:grpSpPr>
        <p:sp>
          <p:nvSpPr>
            <p:cNvPr id="28" name="Cube 27">
              <a:extLst>
                <a:ext uri="{FF2B5EF4-FFF2-40B4-BE49-F238E27FC236}">
                  <a16:creationId xmlns:a16="http://schemas.microsoft.com/office/drawing/2014/main" id="{2A018F9A-4D17-3BC1-A6C5-ABB7765DEA1B}"/>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be 32">
              <a:extLst>
                <a:ext uri="{FF2B5EF4-FFF2-40B4-BE49-F238E27FC236}">
                  <a16:creationId xmlns:a16="http://schemas.microsoft.com/office/drawing/2014/main" id="{0CB73C14-9364-5860-8CAF-8941DC7FE16B}"/>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be 33">
              <a:extLst>
                <a:ext uri="{FF2B5EF4-FFF2-40B4-BE49-F238E27FC236}">
                  <a16:creationId xmlns:a16="http://schemas.microsoft.com/office/drawing/2014/main" id="{82545276-11C3-32D0-1A17-67E0165F862D}"/>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ube 46">
              <a:extLst>
                <a:ext uri="{FF2B5EF4-FFF2-40B4-BE49-F238E27FC236}">
                  <a16:creationId xmlns:a16="http://schemas.microsoft.com/office/drawing/2014/main" id="{7312EE34-171F-C46C-9B2D-2D9567B1ACF0}"/>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ube 47">
              <a:extLst>
                <a:ext uri="{FF2B5EF4-FFF2-40B4-BE49-F238E27FC236}">
                  <a16:creationId xmlns:a16="http://schemas.microsoft.com/office/drawing/2014/main" id="{1DEB4038-584D-CE4B-EAC0-B7D778E4CDD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Cube 48">
              <a:extLst>
                <a:ext uri="{FF2B5EF4-FFF2-40B4-BE49-F238E27FC236}">
                  <a16:creationId xmlns:a16="http://schemas.microsoft.com/office/drawing/2014/main" id="{A17746B7-5957-5918-9BEF-D2F97B7C137C}"/>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ube 49">
              <a:extLst>
                <a:ext uri="{FF2B5EF4-FFF2-40B4-BE49-F238E27FC236}">
                  <a16:creationId xmlns:a16="http://schemas.microsoft.com/office/drawing/2014/main" id="{235D007D-3F8E-952F-0DB4-D4D4024C9787}"/>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ube 50">
              <a:extLst>
                <a:ext uri="{FF2B5EF4-FFF2-40B4-BE49-F238E27FC236}">
                  <a16:creationId xmlns:a16="http://schemas.microsoft.com/office/drawing/2014/main" id="{5C317638-4A9F-E41C-B347-7B6C84058748}"/>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ube 51">
              <a:extLst>
                <a:ext uri="{FF2B5EF4-FFF2-40B4-BE49-F238E27FC236}">
                  <a16:creationId xmlns:a16="http://schemas.microsoft.com/office/drawing/2014/main" id="{61809649-A82A-491B-42F6-25054455077E}"/>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ube 52">
              <a:extLst>
                <a:ext uri="{FF2B5EF4-FFF2-40B4-BE49-F238E27FC236}">
                  <a16:creationId xmlns:a16="http://schemas.microsoft.com/office/drawing/2014/main" id="{AD3F7C8D-846A-A410-E178-5C48922779F7}"/>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824B6359-05F2-8338-7EE2-1E8F964F08F4}"/>
              </a:ext>
            </a:extLst>
          </p:cNvPr>
          <p:cNvGrpSpPr>
            <a:grpSpLocks noChangeAspect="1"/>
          </p:cNvGrpSpPr>
          <p:nvPr/>
        </p:nvGrpSpPr>
        <p:grpSpPr>
          <a:xfrm>
            <a:off x="8222794" y="3686587"/>
            <a:ext cx="177588" cy="1367750"/>
            <a:chOff x="-1495168" y="5753968"/>
            <a:chExt cx="152618" cy="1175435"/>
          </a:xfrm>
        </p:grpSpPr>
        <p:sp>
          <p:nvSpPr>
            <p:cNvPr id="55" name="Cube 54">
              <a:extLst>
                <a:ext uri="{FF2B5EF4-FFF2-40B4-BE49-F238E27FC236}">
                  <a16:creationId xmlns:a16="http://schemas.microsoft.com/office/drawing/2014/main" id="{1D1A80FB-2543-9C5F-5546-C91E52DE6D6A}"/>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Cube 55">
              <a:extLst>
                <a:ext uri="{FF2B5EF4-FFF2-40B4-BE49-F238E27FC236}">
                  <a16:creationId xmlns:a16="http://schemas.microsoft.com/office/drawing/2014/main" id="{D8AC80B6-497F-10CA-3B20-7E7F99563634}"/>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Cube 56">
              <a:extLst>
                <a:ext uri="{FF2B5EF4-FFF2-40B4-BE49-F238E27FC236}">
                  <a16:creationId xmlns:a16="http://schemas.microsoft.com/office/drawing/2014/main" id="{97FD6E23-D5D6-CAB9-5B85-93EDDAFF59E3}"/>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Cube 57">
              <a:extLst>
                <a:ext uri="{FF2B5EF4-FFF2-40B4-BE49-F238E27FC236}">
                  <a16:creationId xmlns:a16="http://schemas.microsoft.com/office/drawing/2014/main" id="{3B8F4B1D-AB03-B648-395C-9DE0BFC5D7F6}"/>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Cube 58">
              <a:extLst>
                <a:ext uri="{FF2B5EF4-FFF2-40B4-BE49-F238E27FC236}">
                  <a16:creationId xmlns:a16="http://schemas.microsoft.com/office/drawing/2014/main" id="{82B3DA34-D19D-E4E2-59E7-BA68B533B2E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ube 59">
              <a:extLst>
                <a:ext uri="{FF2B5EF4-FFF2-40B4-BE49-F238E27FC236}">
                  <a16:creationId xmlns:a16="http://schemas.microsoft.com/office/drawing/2014/main" id="{B9CC76AE-E8C5-E038-D326-A45105F4BDF0}"/>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ube 60">
              <a:extLst>
                <a:ext uri="{FF2B5EF4-FFF2-40B4-BE49-F238E27FC236}">
                  <a16:creationId xmlns:a16="http://schemas.microsoft.com/office/drawing/2014/main" id="{A8FD9B4C-51E9-0415-B58B-70AD4A77E22B}"/>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ube 61">
              <a:extLst>
                <a:ext uri="{FF2B5EF4-FFF2-40B4-BE49-F238E27FC236}">
                  <a16:creationId xmlns:a16="http://schemas.microsoft.com/office/drawing/2014/main" id="{0AB48E91-2374-A929-1071-83A8FFC2291B}"/>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Cube 62">
              <a:extLst>
                <a:ext uri="{FF2B5EF4-FFF2-40B4-BE49-F238E27FC236}">
                  <a16:creationId xmlns:a16="http://schemas.microsoft.com/office/drawing/2014/main" id="{4CF330F1-AE6E-3D32-74F7-9D0A24683082}"/>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Cube 63">
              <a:extLst>
                <a:ext uri="{FF2B5EF4-FFF2-40B4-BE49-F238E27FC236}">
                  <a16:creationId xmlns:a16="http://schemas.microsoft.com/office/drawing/2014/main" id="{1F850E43-F2A6-6496-4466-FBEC6A79E4F4}"/>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7" name="Cube 86">
            <a:extLst>
              <a:ext uri="{FF2B5EF4-FFF2-40B4-BE49-F238E27FC236}">
                <a16:creationId xmlns:a16="http://schemas.microsoft.com/office/drawing/2014/main" id="{FEEF4FFC-AD3E-4F5B-690C-9294F4A8CC8E}"/>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Cube 87">
            <a:extLst>
              <a:ext uri="{FF2B5EF4-FFF2-40B4-BE49-F238E27FC236}">
                <a16:creationId xmlns:a16="http://schemas.microsoft.com/office/drawing/2014/main" id="{EAECF519-E03F-4757-6198-A9D79F0093EA}"/>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Cube 88">
            <a:extLst>
              <a:ext uri="{FF2B5EF4-FFF2-40B4-BE49-F238E27FC236}">
                <a16:creationId xmlns:a16="http://schemas.microsoft.com/office/drawing/2014/main" id="{38F9E114-CCEF-A5C4-BA21-5D67AE486C6C}"/>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Cube 89">
            <a:extLst>
              <a:ext uri="{FF2B5EF4-FFF2-40B4-BE49-F238E27FC236}">
                <a16:creationId xmlns:a16="http://schemas.microsoft.com/office/drawing/2014/main" id="{98346222-65B2-6FE7-B078-7FE661D754BB}"/>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Cube 90">
            <a:extLst>
              <a:ext uri="{FF2B5EF4-FFF2-40B4-BE49-F238E27FC236}">
                <a16:creationId xmlns:a16="http://schemas.microsoft.com/office/drawing/2014/main" id="{0D293726-744D-205A-BFE8-E9468866FBAF}"/>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Cube 93">
            <a:extLst>
              <a:ext uri="{FF2B5EF4-FFF2-40B4-BE49-F238E27FC236}">
                <a16:creationId xmlns:a16="http://schemas.microsoft.com/office/drawing/2014/main" id="{DE17924B-A8BB-26B0-326C-83FF3C68F466}"/>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ube 105">
            <a:extLst>
              <a:ext uri="{FF2B5EF4-FFF2-40B4-BE49-F238E27FC236}">
                <a16:creationId xmlns:a16="http://schemas.microsoft.com/office/drawing/2014/main" id="{F0B9EE44-0A0C-8F66-26C2-2C5DADF5AA5B}"/>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ube 106">
            <a:extLst>
              <a:ext uri="{FF2B5EF4-FFF2-40B4-BE49-F238E27FC236}">
                <a16:creationId xmlns:a16="http://schemas.microsoft.com/office/drawing/2014/main" id="{F74A6619-6517-3BC3-C2C6-646178BCF682}"/>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Cube 107">
            <a:extLst>
              <a:ext uri="{FF2B5EF4-FFF2-40B4-BE49-F238E27FC236}">
                <a16:creationId xmlns:a16="http://schemas.microsoft.com/office/drawing/2014/main" id="{3650D12C-2E8E-7660-2DD9-F3EDE9710A3A}"/>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Cube 108">
            <a:extLst>
              <a:ext uri="{FF2B5EF4-FFF2-40B4-BE49-F238E27FC236}">
                <a16:creationId xmlns:a16="http://schemas.microsoft.com/office/drawing/2014/main" id="{37DF2BEA-5991-298B-FD0C-3D1C6688C5F8}"/>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ube 109">
            <a:extLst>
              <a:ext uri="{FF2B5EF4-FFF2-40B4-BE49-F238E27FC236}">
                <a16:creationId xmlns:a16="http://schemas.microsoft.com/office/drawing/2014/main" id="{9A3E1FFD-6998-B410-6EA3-F03C18AF2BDB}"/>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9273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595243" y="-131832"/>
            <a:ext cx="10515600" cy="1325563"/>
          </a:xfrm>
        </p:spPr>
        <p:txBody>
          <a:bodyPr/>
          <a:lstStyle/>
          <a:p>
            <a:r>
              <a:rPr lang="en-US" sz="2200">
                <a:latin typeface="Century Gothic" panose="020B0502020202020204" pitchFamily="34" charset="0"/>
              </a:rPr>
              <a:t>To subtract ones from a 2-digit number with regrouping</a:t>
            </a:r>
            <a:endParaRPr lang="en-US"/>
          </a:p>
        </p:txBody>
      </p:sp>
      <p:sp>
        <p:nvSpPr>
          <p:cNvPr id="4" name="Text Placeholder 3"/>
          <p:cNvSpPr>
            <a:spLocks noGrp="1"/>
          </p:cNvSpPr>
          <p:nvPr>
            <p:ph type="body" sz="quarter" idx="10"/>
          </p:nvPr>
        </p:nvSpPr>
        <p:spPr>
          <a:xfrm>
            <a:off x="219075" y="954637"/>
            <a:ext cx="4600351" cy="2339102"/>
          </a:xfrm>
        </p:spPr>
        <p:txBody>
          <a:bodyPr vert="horz" lIns="91440" tIns="45720" rIns="91440" bIns="45720" rtlCol="0" anchor="t">
            <a:spAutoFit/>
          </a:bodyPr>
          <a:lstStyle/>
          <a:p>
            <a:pPr>
              <a:spcBef>
                <a:spcPts val="1200"/>
              </a:spcBef>
              <a:spcAft>
                <a:spcPts val="1200"/>
              </a:spcAft>
            </a:pPr>
            <a:r>
              <a:rPr lang="en-GB"/>
              <a:t>Use Dienes to represent how much money each child has left. </a:t>
            </a:r>
          </a:p>
          <a:p>
            <a:pPr>
              <a:spcBef>
                <a:spcPts val="1200"/>
              </a:spcBef>
              <a:spcAft>
                <a:spcPts val="1200"/>
              </a:spcAft>
            </a:pPr>
            <a:r>
              <a:rPr lang="en-GB"/>
              <a:t>Do you need to regroup one ten for ten ones?</a:t>
            </a:r>
            <a:endParaRPr lang="en-GB">
              <a:cs typeface="Calibri"/>
            </a:endParaRPr>
          </a:p>
        </p:txBody>
      </p:sp>
      <p:pic>
        <p:nvPicPr>
          <p:cNvPr id="7" name="Picture 6">
            <a:extLst>
              <a:ext uri="{FF2B5EF4-FFF2-40B4-BE49-F238E27FC236}">
                <a16:creationId xmlns:a16="http://schemas.microsoft.com/office/drawing/2014/main" id="{FF33CB6F-070A-92CB-68FE-E159F30BDDD9}"/>
              </a:ext>
            </a:extLst>
          </p:cNvPr>
          <p:cNvPicPr>
            <a:picLocks noChangeAspect="1"/>
          </p:cNvPicPr>
          <p:nvPr/>
        </p:nvPicPr>
        <p:blipFill>
          <a:blip r:embed="rId3"/>
          <a:stretch>
            <a:fillRect/>
          </a:stretch>
        </p:blipFill>
        <p:spPr>
          <a:xfrm>
            <a:off x="5025447" y="954637"/>
            <a:ext cx="5464581" cy="5755502"/>
          </a:xfrm>
          <a:prstGeom prst="rect">
            <a:avLst/>
          </a:prstGeom>
        </p:spPr>
      </p:pic>
    </p:spTree>
    <p:extLst>
      <p:ext uri="{BB962C8B-B14F-4D97-AF65-F5344CB8AC3E}">
        <p14:creationId xmlns:p14="http://schemas.microsoft.com/office/powerpoint/2010/main" val="3514114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738809" y="-374788"/>
            <a:ext cx="10515600" cy="1325563"/>
          </a:xfrm>
        </p:spPr>
        <p:txBody>
          <a:bodyPr/>
          <a:lstStyle/>
          <a:p>
            <a:r>
              <a:rPr lang="en-US" sz="2200">
                <a:latin typeface="Century Gothic" panose="020B0502020202020204" pitchFamily="34" charset="0"/>
              </a:rPr>
              <a:t>To subtract ones from a 2-digit number with regrouping</a:t>
            </a:r>
            <a:endParaRPr lang="en-US"/>
          </a:p>
        </p:txBody>
      </p:sp>
      <p:sp>
        <p:nvSpPr>
          <p:cNvPr id="4" name="Text Placeholder 3"/>
          <p:cNvSpPr>
            <a:spLocks noGrp="1"/>
          </p:cNvSpPr>
          <p:nvPr>
            <p:ph type="body" sz="quarter" idx="10"/>
          </p:nvPr>
        </p:nvSpPr>
        <p:spPr>
          <a:xfrm>
            <a:off x="219075" y="954637"/>
            <a:ext cx="4600351" cy="480131"/>
          </a:xfrm>
        </p:spPr>
        <p:txBody>
          <a:bodyPr lIns="91440" tIns="45720" rIns="91440" bIns="45720" anchor="t">
            <a:spAutoFit/>
          </a:bodyPr>
          <a:lstStyle/>
          <a:p>
            <a:pPr>
              <a:spcBef>
                <a:spcPts val="1200"/>
              </a:spcBef>
              <a:spcAft>
                <a:spcPts val="1200"/>
              </a:spcAft>
            </a:pPr>
            <a:r>
              <a:rPr lang="en-GB">
                <a:latin typeface="Century Gothic"/>
              </a:rPr>
              <a:t>RP: </a:t>
            </a:r>
            <a:endParaRPr lang="en-US"/>
          </a:p>
        </p:txBody>
      </p:sp>
      <p:pic>
        <p:nvPicPr>
          <p:cNvPr id="2" name="Picture 2" descr="A picture containing graphical user interface&#10;&#10;Description automatically generated">
            <a:extLst>
              <a:ext uri="{FF2B5EF4-FFF2-40B4-BE49-F238E27FC236}">
                <a16:creationId xmlns:a16="http://schemas.microsoft.com/office/drawing/2014/main" id="{988840F9-D579-354E-AF17-2828C92D1396}"/>
              </a:ext>
            </a:extLst>
          </p:cNvPr>
          <p:cNvPicPr>
            <a:picLocks noChangeAspect="1"/>
          </p:cNvPicPr>
          <p:nvPr/>
        </p:nvPicPr>
        <p:blipFill>
          <a:blip r:embed="rId3"/>
          <a:stretch>
            <a:fillRect/>
          </a:stretch>
        </p:blipFill>
        <p:spPr>
          <a:xfrm>
            <a:off x="864919" y="1898919"/>
            <a:ext cx="5370394" cy="4208256"/>
          </a:xfrm>
          <a:prstGeom prst="rect">
            <a:avLst/>
          </a:prstGeom>
        </p:spPr>
      </p:pic>
    </p:spTree>
    <p:extLst>
      <p:ext uri="{BB962C8B-B14F-4D97-AF65-F5344CB8AC3E}">
        <p14:creationId xmlns:p14="http://schemas.microsoft.com/office/powerpoint/2010/main" val="2567577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209136"/>
            <a:ext cx="10515600" cy="1325563"/>
          </a:xfrm>
        </p:spPr>
        <p:txBody>
          <a:bodyPr/>
          <a:lstStyle/>
          <a:p>
            <a:r>
              <a:rPr lang="en-US" sz="2200">
                <a:latin typeface="Century Gothic" panose="020B0502020202020204" pitchFamily="34" charset="0"/>
              </a:rPr>
              <a:t>To subtract ones from a 2-digit number with regrouping</a:t>
            </a:r>
            <a:endParaRPr lang="en-US"/>
          </a:p>
        </p:txBody>
      </p:sp>
      <p:sp>
        <p:nvSpPr>
          <p:cNvPr id="4" name="Text Placeholder 3"/>
          <p:cNvSpPr>
            <a:spLocks noGrp="1"/>
          </p:cNvSpPr>
          <p:nvPr>
            <p:ph type="body" sz="quarter" idx="10"/>
          </p:nvPr>
        </p:nvSpPr>
        <p:spPr>
          <a:xfrm>
            <a:off x="219075" y="954637"/>
            <a:ext cx="10133133" cy="480131"/>
          </a:xfrm>
        </p:spPr>
        <p:txBody>
          <a:bodyPr wrap="square" lIns="91440" tIns="45720" rIns="91440" bIns="45720" anchor="t">
            <a:spAutoFit/>
          </a:bodyPr>
          <a:lstStyle/>
          <a:p>
            <a:pPr>
              <a:spcBef>
                <a:spcPts val="1200"/>
              </a:spcBef>
              <a:spcAft>
                <a:spcPts val="1200"/>
              </a:spcAft>
            </a:pPr>
            <a:r>
              <a:rPr lang="en-GB">
                <a:latin typeface="Century Gothic"/>
              </a:rPr>
              <a:t>Challenge:                                              Mastery:</a:t>
            </a:r>
            <a:endParaRPr lang="en-US"/>
          </a:p>
        </p:txBody>
      </p:sp>
      <p:pic>
        <p:nvPicPr>
          <p:cNvPr id="2" name="Picture 2">
            <a:extLst>
              <a:ext uri="{FF2B5EF4-FFF2-40B4-BE49-F238E27FC236}">
                <a16:creationId xmlns:a16="http://schemas.microsoft.com/office/drawing/2014/main" id="{CE9C551B-EF75-3EA0-87B4-8226C1FC21A4}"/>
              </a:ext>
            </a:extLst>
          </p:cNvPr>
          <p:cNvPicPr>
            <a:picLocks noChangeAspect="1"/>
          </p:cNvPicPr>
          <p:nvPr/>
        </p:nvPicPr>
        <p:blipFill>
          <a:blip r:embed="rId3"/>
          <a:stretch>
            <a:fillRect/>
          </a:stretch>
        </p:blipFill>
        <p:spPr>
          <a:xfrm>
            <a:off x="221298" y="1495076"/>
            <a:ext cx="4289946" cy="4068444"/>
          </a:xfrm>
          <a:prstGeom prst="rect">
            <a:avLst/>
          </a:prstGeom>
        </p:spPr>
      </p:pic>
      <p:sp>
        <p:nvSpPr>
          <p:cNvPr id="3" name="TextBox 2">
            <a:extLst>
              <a:ext uri="{FF2B5EF4-FFF2-40B4-BE49-F238E27FC236}">
                <a16:creationId xmlns:a16="http://schemas.microsoft.com/office/drawing/2014/main" id="{41D6D535-2EF1-4C89-8B06-A32AF3D69040}"/>
              </a:ext>
            </a:extLst>
          </p:cNvPr>
          <p:cNvSpPr txBox="1"/>
          <p:nvPr/>
        </p:nvSpPr>
        <p:spPr>
          <a:xfrm>
            <a:off x="334271" y="5567561"/>
            <a:ext cx="45919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Sassoon Primary"/>
                <a:ea typeface="Calibri"/>
                <a:cs typeface="Calibri"/>
              </a:rPr>
              <a:t>Prove your answer.</a:t>
            </a:r>
            <a:endParaRPr lang="en-GB" sz="3600">
              <a:latin typeface="Sassoon Primary"/>
            </a:endParaRPr>
          </a:p>
        </p:txBody>
      </p:sp>
      <p:pic>
        <p:nvPicPr>
          <p:cNvPr id="5" name="Picture 4" descr="A white rectangular object with black text&#10;&#10;Description automatically generated">
            <a:extLst>
              <a:ext uri="{FF2B5EF4-FFF2-40B4-BE49-F238E27FC236}">
                <a16:creationId xmlns:a16="http://schemas.microsoft.com/office/drawing/2014/main" id="{81CD48AE-858A-D998-8197-5ACEABB998F2}"/>
              </a:ext>
            </a:extLst>
          </p:cNvPr>
          <p:cNvPicPr>
            <a:picLocks noChangeAspect="1"/>
          </p:cNvPicPr>
          <p:nvPr/>
        </p:nvPicPr>
        <p:blipFill>
          <a:blip r:embed="rId4"/>
          <a:stretch>
            <a:fillRect/>
          </a:stretch>
        </p:blipFill>
        <p:spPr>
          <a:xfrm>
            <a:off x="5141912" y="1443797"/>
            <a:ext cx="5972175" cy="3219450"/>
          </a:xfrm>
          <a:prstGeom prst="rect">
            <a:avLst/>
          </a:prstGeom>
        </p:spPr>
      </p:pic>
    </p:spTree>
    <p:extLst>
      <p:ext uri="{BB962C8B-B14F-4D97-AF65-F5344CB8AC3E}">
        <p14:creationId xmlns:p14="http://schemas.microsoft.com/office/powerpoint/2010/main" val="2209664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242266"/>
            <a:ext cx="10515600" cy="1325563"/>
          </a:xfrm>
        </p:spPr>
        <p:txBody>
          <a:bodyPr/>
          <a:lstStyle/>
          <a:p>
            <a:r>
              <a:rPr lang="en-US" sz="2200">
                <a:latin typeface="Century Gothic" panose="020B0502020202020204" pitchFamily="34" charset="0"/>
              </a:rPr>
              <a:t>To subtract ones from a 2-digit number with regrouping</a:t>
            </a:r>
            <a:endParaRPr lang="en-US"/>
          </a:p>
        </p:txBody>
      </p:sp>
      <p:sp>
        <p:nvSpPr>
          <p:cNvPr id="4" name="Text Placeholder 3"/>
          <p:cNvSpPr>
            <a:spLocks noGrp="1"/>
          </p:cNvSpPr>
          <p:nvPr>
            <p:ph type="body" sz="quarter" idx="10"/>
          </p:nvPr>
        </p:nvSpPr>
        <p:spPr>
          <a:xfrm>
            <a:off x="981075" y="1606202"/>
            <a:ext cx="5494872" cy="480131"/>
          </a:xfrm>
        </p:spPr>
        <p:txBody>
          <a:bodyPr wrap="square" lIns="91440" tIns="45720" rIns="91440" bIns="45720" anchor="t">
            <a:spAutoFit/>
          </a:bodyPr>
          <a:lstStyle/>
          <a:p>
            <a:pPr>
              <a:spcBef>
                <a:spcPts val="1200"/>
              </a:spcBef>
              <a:spcAft>
                <a:spcPts val="1200"/>
              </a:spcAft>
            </a:pPr>
            <a:r>
              <a:rPr lang="en-GB">
                <a:latin typeface="Century Gothic"/>
              </a:rPr>
              <a:t>Mastery with greater depth: </a:t>
            </a:r>
            <a:endParaRPr lang="en-US"/>
          </a:p>
        </p:txBody>
      </p:sp>
      <p:pic>
        <p:nvPicPr>
          <p:cNvPr id="2" name="Picture 2" descr="A picture containing text, bird, aquatic bird&#10;&#10;Description automatically generated">
            <a:extLst>
              <a:ext uri="{FF2B5EF4-FFF2-40B4-BE49-F238E27FC236}">
                <a16:creationId xmlns:a16="http://schemas.microsoft.com/office/drawing/2014/main" id="{11FDE93C-364B-54EA-810B-2F65990C4185}"/>
              </a:ext>
            </a:extLst>
          </p:cNvPr>
          <p:cNvPicPr>
            <a:picLocks noChangeAspect="1"/>
          </p:cNvPicPr>
          <p:nvPr/>
        </p:nvPicPr>
        <p:blipFill>
          <a:blip r:embed="rId3"/>
          <a:stretch>
            <a:fillRect/>
          </a:stretch>
        </p:blipFill>
        <p:spPr>
          <a:xfrm>
            <a:off x="1084997" y="1952002"/>
            <a:ext cx="5074692" cy="4193668"/>
          </a:xfrm>
          <a:prstGeom prst="rect">
            <a:avLst/>
          </a:prstGeom>
        </p:spPr>
      </p:pic>
    </p:spTree>
    <p:extLst>
      <p:ext uri="{BB962C8B-B14F-4D97-AF65-F5344CB8AC3E}">
        <p14:creationId xmlns:p14="http://schemas.microsoft.com/office/powerpoint/2010/main" val="1577425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68" y="247137"/>
            <a:ext cx="10606548" cy="608269"/>
          </a:xfrm>
        </p:spPr>
        <p:txBody>
          <a:bodyPr>
            <a:normAutofit/>
          </a:bodyPr>
          <a:lstStyle/>
          <a:p>
            <a:r>
              <a:rPr lang="en-US"/>
              <a:t>Represent this equation on a part-whole model</a:t>
            </a:r>
          </a:p>
        </p:txBody>
      </p:sp>
      <p:sp>
        <p:nvSpPr>
          <p:cNvPr id="4" name="Text Placeholder 3"/>
          <p:cNvSpPr>
            <a:spLocks noGrp="1"/>
          </p:cNvSpPr>
          <p:nvPr>
            <p:ph type="body" sz="quarter" idx="10"/>
          </p:nvPr>
        </p:nvSpPr>
        <p:spPr>
          <a:xfrm>
            <a:off x="594553" y="1718574"/>
            <a:ext cx="10606088" cy="523220"/>
          </a:xfrm>
        </p:spPr>
        <p:txBody>
          <a:bodyPr/>
          <a:lstStyle/>
          <a:p>
            <a:r>
              <a:rPr lang="en-GB"/>
              <a:t>What is the whole and what is one part?</a:t>
            </a:r>
          </a:p>
        </p:txBody>
      </p:sp>
      <p:sp>
        <p:nvSpPr>
          <p:cNvPr id="6" name="Rectangle 5"/>
          <p:cNvSpPr/>
          <p:nvPr/>
        </p:nvSpPr>
        <p:spPr>
          <a:xfrm>
            <a:off x="1636699" y="2905780"/>
            <a:ext cx="1939955" cy="523220"/>
          </a:xfrm>
          <a:prstGeom prst="rect">
            <a:avLst/>
          </a:prstGeom>
        </p:spPr>
        <p:txBody>
          <a:bodyPr wrap="none">
            <a:spAutoFit/>
          </a:bodyPr>
          <a:lstStyle/>
          <a:p>
            <a:r>
              <a:rPr lang="en-GB" sz="2800">
                <a:latin typeface="Cambria Math" panose="02040503050406030204" pitchFamily="18" charset="0"/>
                <a:ea typeface="Cambria Math" panose="02040503050406030204" pitchFamily="18" charset="0"/>
              </a:rPr>
              <a:t>32 – 5 = 27</a:t>
            </a:r>
          </a:p>
        </p:txBody>
      </p:sp>
      <p:grpSp>
        <p:nvGrpSpPr>
          <p:cNvPr id="3" name="Group 2">
            <a:extLst>
              <a:ext uri="{FF2B5EF4-FFF2-40B4-BE49-F238E27FC236}">
                <a16:creationId xmlns:a16="http://schemas.microsoft.com/office/drawing/2014/main" id="{01B8494E-89BA-6CF1-1D59-652190BCE800}"/>
              </a:ext>
            </a:extLst>
          </p:cNvPr>
          <p:cNvGrpSpPr/>
          <p:nvPr/>
        </p:nvGrpSpPr>
        <p:grpSpPr>
          <a:xfrm>
            <a:off x="4859438" y="2460716"/>
            <a:ext cx="2473124" cy="1538102"/>
            <a:chOff x="2390297" y="2753772"/>
            <a:chExt cx="3460929" cy="2403862"/>
          </a:xfrm>
        </p:grpSpPr>
        <p:cxnSp>
          <p:nvCxnSpPr>
            <p:cNvPr id="5" name="Straight Connector 4">
              <a:extLst>
                <a:ext uri="{FF2B5EF4-FFF2-40B4-BE49-F238E27FC236}">
                  <a16:creationId xmlns:a16="http://schemas.microsoft.com/office/drawing/2014/main" id="{403BD360-A833-40C2-AA74-893C043621C0}"/>
                </a:ext>
              </a:extLst>
            </p:cNvPr>
            <p:cNvCxnSpPr>
              <a:cxnSpLocks/>
              <a:stCxn id="20" idx="3"/>
              <a:endCxn id="18"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0D91E55-B1CE-0AAC-1C47-BC85127D602B}"/>
                </a:ext>
              </a:extLst>
            </p:cNvPr>
            <p:cNvCxnSpPr>
              <a:cxnSpLocks/>
              <a:stCxn id="20" idx="3"/>
              <a:endCxn id="19"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Google Shape;1039;p34">
              <a:extLst>
                <a:ext uri="{FF2B5EF4-FFF2-40B4-BE49-F238E27FC236}">
                  <a16:creationId xmlns:a16="http://schemas.microsoft.com/office/drawing/2014/main" id="{F34CA1F2-7A3E-7759-0DEF-C60B05862C71}"/>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9" name="Google Shape;1039;p34">
              <a:extLst>
                <a:ext uri="{FF2B5EF4-FFF2-40B4-BE49-F238E27FC236}">
                  <a16:creationId xmlns:a16="http://schemas.microsoft.com/office/drawing/2014/main" id="{E35EC598-4184-40C5-555B-1702FB2CE009}"/>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0" name="Google Shape;1039;p34">
              <a:extLst>
                <a:ext uri="{FF2B5EF4-FFF2-40B4-BE49-F238E27FC236}">
                  <a16:creationId xmlns:a16="http://schemas.microsoft.com/office/drawing/2014/main" id="{3BB6EDE1-7534-7B86-9B72-C7B820ABCB35}"/>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8" name="Text Placeholder 3">
            <a:extLst>
              <a:ext uri="{FF2B5EF4-FFF2-40B4-BE49-F238E27FC236}">
                <a16:creationId xmlns:a16="http://schemas.microsoft.com/office/drawing/2014/main" id="{45C1ACDE-CFBA-BFD6-C9C9-80FC097B29CD}"/>
              </a:ext>
            </a:extLst>
          </p:cNvPr>
          <p:cNvSpPr txBox="1">
            <a:spLocks/>
          </p:cNvSpPr>
          <p:nvPr/>
        </p:nvSpPr>
        <p:spPr>
          <a:xfrm>
            <a:off x="936901" y="4319272"/>
            <a:ext cx="6533189" cy="954107"/>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What other equations can you make using these three numbers?</a:t>
            </a:r>
          </a:p>
        </p:txBody>
      </p:sp>
    </p:spTree>
    <p:extLst>
      <p:ext uri="{BB962C8B-B14F-4D97-AF65-F5344CB8AC3E}">
        <p14:creationId xmlns:p14="http://schemas.microsoft.com/office/powerpoint/2010/main" val="2100456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9EA2E-26C0-0C1A-6D2C-F527B8A95C3A}"/>
              </a:ext>
            </a:extLst>
          </p:cNvPr>
          <p:cNvSpPr>
            <a:spLocks noGrp="1"/>
          </p:cNvSpPr>
          <p:nvPr>
            <p:ph type="title"/>
          </p:nvPr>
        </p:nvSpPr>
        <p:spPr/>
        <p:txBody>
          <a:bodyPr>
            <a:normAutofit fontScale="90000"/>
          </a:bodyPr>
          <a:lstStyle/>
          <a:p>
            <a:r>
              <a:rPr lang="en-GB">
                <a:latin typeface="Sassoon Primary"/>
                <a:cs typeface="Calibri Light"/>
              </a:rPr>
              <a:t>Golden Book and Singing Assembly</a:t>
            </a:r>
            <a:endParaRPr lang="en-GB">
              <a:latin typeface="Sassoon Primary"/>
            </a:endParaRPr>
          </a:p>
        </p:txBody>
      </p:sp>
      <p:pic>
        <p:nvPicPr>
          <p:cNvPr id="3" name="Picture 2" descr="A group of stars with white edges&#10;&#10;Description automatically generated">
            <a:extLst>
              <a:ext uri="{FF2B5EF4-FFF2-40B4-BE49-F238E27FC236}">
                <a16:creationId xmlns:a16="http://schemas.microsoft.com/office/drawing/2014/main" id="{C45F7081-0C07-869D-D889-7CE5F5C568CD}"/>
              </a:ext>
            </a:extLst>
          </p:cNvPr>
          <p:cNvPicPr>
            <a:picLocks noChangeAspect="1"/>
          </p:cNvPicPr>
          <p:nvPr/>
        </p:nvPicPr>
        <p:blipFill>
          <a:blip r:embed="rId2"/>
          <a:stretch>
            <a:fillRect/>
          </a:stretch>
        </p:blipFill>
        <p:spPr>
          <a:xfrm>
            <a:off x="801130" y="1921476"/>
            <a:ext cx="5029200" cy="4474028"/>
          </a:xfrm>
          <a:prstGeom prst="rect">
            <a:avLst/>
          </a:prstGeom>
        </p:spPr>
      </p:pic>
      <p:pic>
        <p:nvPicPr>
          <p:cNvPr id="4" name="Picture 3" descr="A group of children singing&#10;&#10;Description automatically generated">
            <a:extLst>
              <a:ext uri="{FF2B5EF4-FFF2-40B4-BE49-F238E27FC236}">
                <a16:creationId xmlns:a16="http://schemas.microsoft.com/office/drawing/2014/main" id="{4FD3DEA7-87C4-8D46-0C16-913AF9811FA1}"/>
              </a:ext>
            </a:extLst>
          </p:cNvPr>
          <p:cNvPicPr>
            <a:picLocks noChangeAspect="1"/>
          </p:cNvPicPr>
          <p:nvPr/>
        </p:nvPicPr>
        <p:blipFill>
          <a:blip r:embed="rId3"/>
          <a:stretch>
            <a:fillRect/>
          </a:stretch>
        </p:blipFill>
        <p:spPr>
          <a:xfrm>
            <a:off x="6281057" y="2684909"/>
            <a:ext cx="5606142" cy="3208124"/>
          </a:xfrm>
          <a:prstGeom prst="rect">
            <a:avLst/>
          </a:prstGeom>
        </p:spPr>
      </p:pic>
    </p:spTree>
    <p:extLst>
      <p:ext uri="{BB962C8B-B14F-4D97-AF65-F5344CB8AC3E}">
        <p14:creationId xmlns:p14="http://schemas.microsoft.com/office/powerpoint/2010/main" val="4105180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0"/>
          <p:cNvSpPr txBox="1">
            <a:spLocks noGrp="1"/>
          </p:cNvSpPr>
          <p:nvPr>
            <p:ph type="title"/>
          </p:nvPr>
        </p:nvSpPr>
        <p:spPr>
          <a:xfrm>
            <a:off x="4589400" y="237100"/>
            <a:ext cx="3013200" cy="763600"/>
          </a:xfrm>
          <a:prstGeom prst="rect">
            <a:avLst/>
          </a:prstGeom>
        </p:spPr>
        <p:txBody>
          <a:bodyPr spcFirstLastPara="1" vert="horz" wrap="square" lIns="121900" tIns="121900" rIns="121900" bIns="121900" rtlCol="0" anchor="t" anchorCtr="0">
            <a:noAutofit/>
          </a:bodyPr>
          <a:lstStyle/>
          <a:p>
            <a:pPr>
              <a:buSzPts val="990"/>
            </a:pPr>
            <a:r>
              <a:rPr lang="en" sz="3750" b="1">
                <a:latin typeface="Sassoon Primary"/>
                <a:ea typeface="Comic Sans MS"/>
                <a:cs typeface="Comic Sans MS"/>
                <a:sym typeface="Comic Sans MS"/>
              </a:rPr>
              <a:t>Home time</a:t>
            </a:r>
            <a:r>
              <a:rPr lang="en" sz="3750" b="1">
                <a:latin typeface="Comic Sans MS"/>
                <a:ea typeface="Comic Sans MS"/>
                <a:cs typeface="Comic Sans MS"/>
                <a:sym typeface="Comic Sans MS"/>
              </a:rPr>
              <a:t> </a:t>
            </a:r>
            <a:endParaRPr sz="3760" b="1">
              <a:latin typeface="Comic Sans MS"/>
              <a:ea typeface="Comic Sans MS"/>
              <a:cs typeface="Comic Sans MS"/>
              <a:sym typeface="Comic Sans MS"/>
            </a:endParaRPr>
          </a:p>
        </p:txBody>
      </p:sp>
      <p:sp>
        <p:nvSpPr>
          <p:cNvPr id="267" name="Google Shape;267;p40"/>
          <p:cNvSpPr txBox="1">
            <a:spLocks noGrp="1"/>
          </p:cNvSpPr>
          <p:nvPr>
            <p:ph type="body" idx="1"/>
          </p:nvPr>
        </p:nvSpPr>
        <p:spPr>
          <a:xfrm>
            <a:off x="1125333" y="2071033"/>
            <a:ext cx="7992400" cy="4555200"/>
          </a:xfrm>
          <a:prstGeom prst="rect">
            <a:avLst/>
          </a:prstGeom>
        </p:spPr>
        <p:txBody>
          <a:bodyPr spcFirstLastPara="1" vert="horz" wrap="square" lIns="121900" tIns="121900" rIns="121900" bIns="121900" rtlCol="0" anchor="t" anchorCtr="0">
            <a:normAutofit/>
          </a:bodyPr>
          <a:lstStyle/>
          <a:p>
            <a:pPr marL="608965" indent="0">
              <a:buNone/>
            </a:pPr>
            <a:endParaRPr lang="en-US" b="1">
              <a:solidFill>
                <a:schemeClr val="dk1"/>
              </a:solidFill>
              <a:latin typeface="Comic Sans MS"/>
              <a:ea typeface="Comic Sans MS"/>
              <a:cs typeface="Comic Sans MS"/>
            </a:endParaRPr>
          </a:p>
          <a:p>
            <a:pPr marL="608965" indent="-481965">
              <a:spcBef>
                <a:spcPts val="1600"/>
              </a:spcBef>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Wash hands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Collect bags , lunch boxes and water bottles.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jumpers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any letters/ reading books from the teachers.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Line up at the door.</a:t>
            </a:r>
            <a:r>
              <a:rPr lang="en" b="1">
                <a:solidFill>
                  <a:schemeClr val="dk1"/>
                </a:solidFill>
                <a:latin typeface="Comic Sans MS"/>
                <a:ea typeface="Comic Sans MS"/>
                <a:cs typeface="Comic Sans MS"/>
                <a:sym typeface="Comic Sans MS"/>
              </a:rPr>
              <a:t> </a:t>
            </a:r>
            <a:endParaRPr b="1">
              <a:solidFill>
                <a:schemeClr val="dk1"/>
              </a:solidFill>
              <a:latin typeface="Comic Sans MS"/>
              <a:ea typeface="Comic Sans MS"/>
              <a:cs typeface="Comic Sans MS"/>
            </a:endParaRPr>
          </a:p>
        </p:txBody>
      </p:sp>
      <p:pic>
        <p:nvPicPr>
          <p:cNvPr id="268" name="Google Shape;268;p40"/>
          <p:cNvPicPr preferRelativeResize="0"/>
          <p:nvPr/>
        </p:nvPicPr>
        <p:blipFill>
          <a:blip r:embed="rId3">
            <a:alphaModFix/>
          </a:blip>
          <a:stretch>
            <a:fillRect/>
          </a:stretch>
        </p:blipFill>
        <p:spPr>
          <a:xfrm>
            <a:off x="133600" y="0"/>
            <a:ext cx="2805533" cy="2747667"/>
          </a:xfrm>
          <a:prstGeom prst="rect">
            <a:avLst/>
          </a:prstGeom>
          <a:noFill/>
          <a:ln>
            <a:noFill/>
          </a:ln>
        </p:spPr>
      </p:pic>
      <p:pic>
        <p:nvPicPr>
          <p:cNvPr id="269" name="Google Shape;269;p40"/>
          <p:cNvPicPr preferRelativeResize="0"/>
          <p:nvPr/>
        </p:nvPicPr>
        <p:blipFill>
          <a:blip r:embed="rId4">
            <a:alphaModFix/>
          </a:blip>
          <a:stretch>
            <a:fillRect/>
          </a:stretch>
        </p:blipFill>
        <p:spPr>
          <a:xfrm>
            <a:off x="10311234" y="518667"/>
            <a:ext cx="1668033" cy="1710333"/>
          </a:xfrm>
          <a:prstGeom prst="rect">
            <a:avLst/>
          </a:prstGeom>
          <a:noFill/>
          <a:ln>
            <a:noFill/>
          </a:ln>
        </p:spPr>
      </p:pic>
      <p:pic>
        <p:nvPicPr>
          <p:cNvPr id="270" name="Google Shape;270;p40"/>
          <p:cNvPicPr preferRelativeResize="0"/>
          <p:nvPr/>
        </p:nvPicPr>
        <p:blipFill>
          <a:blip r:embed="rId5">
            <a:alphaModFix/>
          </a:blip>
          <a:stretch>
            <a:fillRect/>
          </a:stretch>
        </p:blipFill>
        <p:spPr>
          <a:xfrm>
            <a:off x="10446262" y="2229016"/>
            <a:ext cx="1397965" cy="1035368"/>
          </a:xfrm>
          <a:prstGeom prst="rect">
            <a:avLst/>
          </a:prstGeom>
          <a:noFill/>
          <a:ln>
            <a:noFill/>
          </a:ln>
        </p:spPr>
      </p:pic>
      <p:pic>
        <p:nvPicPr>
          <p:cNvPr id="271" name="Google Shape;271;p40"/>
          <p:cNvPicPr preferRelativeResize="0"/>
          <p:nvPr/>
        </p:nvPicPr>
        <p:blipFill>
          <a:blip r:embed="rId6">
            <a:alphaModFix/>
          </a:blip>
          <a:stretch>
            <a:fillRect/>
          </a:stretch>
        </p:blipFill>
        <p:spPr>
          <a:xfrm>
            <a:off x="10311234" y="3429007"/>
            <a:ext cx="1668033" cy="1554597"/>
          </a:xfrm>
          <a:prstGeom prst="rect">
            <a:avLst/>
          </a:prstGeom>
          <a:noFill/>
          <a:ln>
            <a:noFill/>
          </a:ln>
        </p:spPr>
      </p:pic>
      <p:pic>
        <p:nvPicPr>
          <p:cNvPr id="272" name="Google Shape;272;p40"/>
          <p:cNvPicPr preferRelativeResize="0"/>
          <p:nvPr/>
        </p:nvPicPr>
        <p:blipFill>
          <a:blip r:embed="rId7">
            <a:alphaModFix/>
          </a:blip>
          <a:stretch>
            <a:fillRect/>
          </a:stretch>
        </p:blipFill>
        <p:spPr>
          <a:xfrm>
            <a:off x="10357086" y="5030234"/>
            <a:ext cx="1700081" cy="1710333"/>
          </a:xfrm>
          <a:prstGeom prst="rect">
            <a:avLst/>
          </a:prstGeom>
          <a:noFill/>
          <a:ln>
            <a:noFill/>
          </a:ln>
        </p:spPr>
      </p:pic>
      <p:sp>
        <p:nvSpPr>
          <p:cNvPr id="273" name="Google Shape;273;p40"/>
          <p:cNvSpPr txBox="1"/>
          <p:nvPr/>
        </p:nvSpPr>
        <p:spPr>
          <a:xfrm>
            <a:off x="9385233" y="690267"/>
            <a:ext cx="972000" cy="6524823"/>
          </a:xfrm>
          <a:prstGeom prst="rect">
            <a:avLst/>
          </a:prstGeom>
          <a:noFill/>
          <a:ln>
            <a:noFill/>
          </a:ln>
        </p:spPr>
        <p:txBody>
          <a:bodyPr spcFirstLastPara="1" wrap="square" lIns="121900" tIns="121900" rIns="121900" bIns="121900" anchor="t" anchorCtr="0">
            <a:spAutoFit/>
          </a:bodyPr>
          <a:lstStyle/>
          <a:p>
            <a:r>
              <a:rPr lang="en" sz="2400">
                <a:latin typeface="Comic Sans MS"/>
                <a:ea typeface="Comic Sans MS"/>
                <a:cs typeface="Comic Sans MS"/>
                <a:sym typeface="Comic Sans MS"/>
              </a:rPr>
              <a:t>1.</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2.</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3.</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4.</a:t>
            </a:r>
            <a:endParaRPr sz="2400">
              <a:latin typeface="Comic Sans MS"/>
              <a:ea typeface="Comic Sans MS"/>
              <a:cs typeface="Comic Sans MS"/>
              <a:sym typeface="Comic Sans MS"/>
            </a:endParaRPr>
          </a:p>
        </p:txBody>
      </p:sp>
    </p:spTree>
    <p:extLst>
      <p:ext uri="{BB962C8B-B14F-4D97-AF65-F5344CB8AC3E}">
        <p14:creationId xmlns:p14="http://schemas.microsoft.com/office/powerpoint/2010/main" val="1677468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pic>
        <p:nvPicPr>
          <p:cNvPr id="4" name="Picture 3" descr="An old person with a cane&#10;&#10;Description automatically generated">
            <a:extLst>
              <a:ext uri="{FF2B5EF4-FFF2-40B4-BE49-F238E27FC236}">
                <a16:creationId xmlns:a16="http://schemas.microsoft.com/office/drawing/2014/main" id="{671DC5F8-AE25-A0AD-4FDA-B5FC6C656346}"/>
              </a:ext>
            </a:extLst>
          </p:cNvPr>
          <p:cNvPicPr>
            <a:picLocks noChangeAspect="1"/>
          </p:cNvPicPr>
          <p:nvPr/>
        </p:nvPicPr>
        <p:blipFill>
          <a:blip r:embed="rId4"/>
          <a:stretch>
            <a:fillRect/>
          </a:stretch>
        </p:blipFill>
        <p:spPr>
          <a:xfrm>
            <a:off x="287596" y="572668"/>
            <a:ext cx="1996360" cy="2728299"/>
          </a:xfrm>
          <a:prstGeom prst="rect">
            <a:avLst/>
          </a:prstGeom>
        </p:spPr>
      </p:pic>
      <p:pic>
        <p:nvPicPr>
          <p:cNvPr id="8" name="Picture 7" descr="A cartoon of a child&#10;&#10;Description automatically generated">
            <a:extLst>
              <a:ext uri="{FF2B5EF4-FFF2-40B4-BE49-F238E27FC236}">
                <a16:creationId xmlns:a16="http://schemas.microsoft.com/office/drawing/2014/main" id="{AE808195-982F-986E-7199-E6B50578571A}"/>
              </a:ext>
            </a:extLst>
          </p:cNvPr>
          <p:cNvPicPr>
            <a:picLocks noChangeAspect="1"/>
          </p:cNvPicPr>
          <p:nvPr/>
        </p:nvPicPr>
        <p:blipFill>
          <a:blip r:embed="rId5"/>
          <a:stretch>
            <a:fillRect/>
          </a:stretch>
        </p:blipFill>
        <p:spPr>
          <a:xfrm>
            <a:off x="2421092" y="564192"/>
            <a:ext cx="2012661" cy="2729470"/>
          </a:xfrm>
          <a:prstGeom prst="rect">
            <a:avLst/>
          </a:prstGeom>
        </p:spPr>
      </p:pic>
      <p:pic>
        <p:nvPicPr>
          <p:cNvPr id="11" name="Picture 10" descr="A cartoon of a child in a wheelchair&#10;&#10;Description automatically generated">
            <a:extLst>
              <a:ext uri="{FF2B5EF4-FFF2-40B4-BE49-F238E27FC236}">
                <a16:creationId xmlns:a16="http://schemas.microsoft.com/office/drawing/2014/main" id="{BD4D1D4A-689D-4AE5-7377-BF781BDA9BEF}"/>
              </a:ext>
            </a:extLst>
          </p:cNvPr>
          <p:cNvPicPr>
            <a:picLocks noChangeAspect="1"/>
          </p:cNvPicPr>
          <p:nvPr/>
        </p:nvPicPr>
        <p:blipFill>
          <a:blip r:embed="rId6"/>
          <a:stretch>
            <a:fillRect/>
          </a:stretch>
        </p:blipFill>
        <p:spPr>
          <a:xfrm>
            <a:off x="4539011" y="559462"/>
            <a:ext cx="2020675" cy="2734201"/>
          </a:xfrm>
          <a:prstGeom prst="rect">
            <a:avLst/>
          </a:prstGeom>
        </p:spPr>
      </p:pic>
      <p:pic>
        <p:nvPicPr>
          <p:cNvPr id="12" name="Picture 11" descr="A cartoon of a person with his arms crossed&#10;&#10;Description automatically generated">
            <a:extLst>
              <a:ext uri="{FF2B5EF4-FFF2-40B4-BE49-F238E27FC236}">
                <a16:creationId xmlns:a16="http://schemas.microsoft.com/office/drawing/2014/main" id="{EF40C152-33B8-81CA-F981-B34882B3DCAA}"/>
              </a:ext>
            </a:extLst>
          </p:cNvPr>
          <p:cNvPicPr>
            <a:picLocks noChangeAspect="1"/>
          </p:cNvPicPr>
          <p:nvPr/>
        </p:nvPicPr>
        <p:blipFill>
          <a:blip r:embed="rId7"/>
          <a:stretch>
            <a:fillRect/>
          </a:stretch>
        </p:blipFill>
        <p:spPr>
          <a:xfrm>
            <a:off x="6747417" y="575090"/>
            <a:ext cx="1835091" cy="2723453"/>
          </a:xfrm>
          <a:prstGeom prst="rect">
            <a:avLst/>
          </a:prstGeom>
        </p:spPr>
      </p:pic>
      <p:pic>
        <p:nvPicPr>
          <p:cNvPr id="14" name="Picture 13" descr="A cartoon of two people&#10;&#10;Description automatically generated">
            <a:extLst>
              <a:ext uri="{FF2B5EF4-FFF2-40B4-BE49-F238E27FC236}">
                <a16:creationId xmlns:a16="http://schemas.microsoft.com/office/drawing/2014/main" id="{50B3908E-B7EF-0E07-A466-53977609C14D}"/>
              </a:ext>
            </a:extLst>
          </p:cNvPr>
          <p:cNvPicPr>
            <a:picLocks noChangeAspect="1"/>
          </p:cNvPicPr>
          <p:nvPr/>
        </p:nvPicPr>
        <p:blipFill>
          <a:blip r:embed="rId8"/>
          <a:stretch>
            <a:fillRect/>
          </a:stretch>
        </p:blipFill>
        <p:spPr>
          <a:xfrm>
            <a:off x="5459124" y="3433928"/>
            <a:ext cx="2363974" cy="3239367"/>
          </a:xfrm>
          <a:prstGeom prst="rect">
            <a:avLst/>
          </a:prstGeom>
        </p:spPr>
      </p:pic>
    </p:spTree>
    <p:extLst>
      <p:ext uri="{BB962C8B-B14F-4D97-AF65-F5344CB8AC3E}">
        <p14:creationId xmlns:p14="http://schemas.microsoft.com/office/powerpoint/2010/main" val="874873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149B2C-93C6-228D-67D8-DA74418DCAF8}"/>
              </a:ext>
            </a:extLst>
          </p:cNvPr>
          <p:cNvSpPr>
            <a:spLocks noGrp="1"/>
          </p:cNvSpPr>
          <p:nvPr>
            <p:ph type="title"/>
          </p:nvPr>
        </p:nvSpPr>
        <p:spPr>
          <a:xfrm>
            <a:off x="-203567" y="3697100"/>
            <a:ext cx="11840817" cy="1325563"/>
          </a:xfrm>
        </p:spPr>
        <p:txBody>
          <a:bodyPr>
            <a:normAutofit/>
          </a:bodyPr>
          <a:lstStyle/>
          <a:p>
            <a:pPr algn="ctr"/>
            <a:r>
              <a:rPr lang="en-GB" sz="2000" b="1" u="sng">
                <a:latin typeface="Sassoon Primary"/>
                <a:cs typeface="Calibri Light"/>
              </a:rPr>
              <a:t>Real or Nonsense words? </a:t>
            </a:r>
            <a:br>
              <a:rPr lang="en-GB" sz="2000" b="1" u="sng">
                <a:latin typeface="Sassoon Primary"/>
                <a:cs typeface="Calibri Light"/>
              </a:rPr>
            </a:br>
            <a:r>
              <a:rPr lang="en-GB" sz="2000" b="1" u="sng">
                <a:latin typeface="Sassoon Primary"/>
                <a:cs typeface="Calibri Light"/>
              </a:rPr>
              <a:t>Read the words and underline the '</a:t>
            </a:r>
            <a:r>
              <a:rPr lang="en-GB" sz="2000" b="1" u="sng" err="1">
                <a:latin typeface="Sassoon Primary"/>
                <a:cs typeface="Calibri Light"/>
              </a:rPr>
              <a:t>oa</a:t>
            </a:r>
            <a:r>
              <a:rPr lang="en-GB" sz="2000" b="1" u="sng">
                <a:latin typeface="Sassoon Primary"/>
                <a:cs typeface="Calibri Light"/>
              </a:rPr>
              <a:t>' phonemes</a:t>
            </a:r>
          </a:p>
        </p:txBody>
      </p:sp>
      <p:sp>
        <p:nvSpPr>
          <p:cNvPr id="13" name="Title 1">
            <a:extLst>
              <a:ext uri="{FF2B5EF4-FFF2-40B4-BE49-F238E27FC236}">
                <a16:creationId xmlns:a16="http://schemas.microsoft.com/office/drawing/2014/main" id="{F6FEBAA8-4FE3-29BE-54E3-137B79BAB5F6}"/>
              </a:ext>
            </a:extLst>
          </p:cNvPr>
          <p:cNvSpPr txBox="1">
            <a:spLocks/>
          </p:cNvSpPr>
          <p:nvPr/>
        </p:nvSpPr>
        <p:spPr>
          <a:xfrm>
            <a:off x="-327254" y="4710891"/>
            <a:ext cx="11840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u="sng">
                <a:solidFill>
                  <a:srgbClr val="FF0000"/>
                </a:solidFill>
                <a:latin typeface="Sassoon Primary"/>
                <a:cs typeface="Calibri Light"/>
              </a:rPr>
              <a:t>CHALLENGE </a:t>
            </a:r>
          </a:p>
          <a:p>
            <a:pPr algn="ctr"/>
            <a:r>
              <a:rPr lang="en-GB" sz="2000">
                <a:solidFill>
                  <a:srgbClr val="FF0000"/>
                </a:solidFill>
                <a:latin typeface="Sassoon Primary"/>
                <a:cs typeface="Calibri Light"/>
              </a:rPr>
              <a:t>Write the real words in a sentence</a:t>
            </a:r>
          </a:p>
        </p:txBody>
      </p:sp>
      <p:pic>
        <p:nvPicPr>
          <p:cNvPr id="7" name="Picture 6" descr="A screenshot of a game&#10;&#10;Description automatically generated">
            <a:extLst>
              <a:ext uri="{FF2B5EF4-FFF2-40B4-BE49-F238E27FC236}">
                <a16:creationId xmlns:a16="http://schemas.microsoft.com/office/drawing/2014/main" id="{6BBF2A09-DADC-F999-8B1E-AF5E59E01E36}"/>
              </a:ext>
            </a:extLst>
          </p:cNvPr>
          <p:cNvPicPr>
            <a:picLocks noChangeAspect="1"/>
          </p:cNvPicPr>
          <p:nvPr/>
        </p:nvPicPr>
        <p:blipFill>
          <a:blip r:embed="rId3"/>
          <a:stretch>
            <a:fillRect/>
          </a:stretch>
        </p:blipFill>
        <p:spPr>
          <a:xfrm>
            <a:off x="129899" y="244338"/>
            <a:ext cx="2048290" cy="3023152"/>
          </a:xfrm>
          <a:prstGeom prst="rect">
            <a:avLst/>
          </a:prstGeom>
        </p:spPr>
      </p:pic>
      <p:pic>
        <p:nvPicPr>
          <p:cNvPr id="9" name="Picture 8" descr="A screenshot of a game&#10;&#10;Description automatically generated">
            <a:extLst>
              <a:ext uri="{FF2B5EF4-FFF2-40B4-BE49-F238E27FC236}">
                <a16:creationId xmlns:a16="http://schemas.microsoft.com/office/drawing/2014/main" id="{E68FC9A2-53C4-0F25-489D-C4068370A87D}"/>
              </a:ext>
            </a:extLst>
          </p:cNvPr>
          <p:cNvPicPr>
            <a:picLocks noChangeAspect="1"/>
          </p:cNvPicPr>
          <p:nvPr/>
        </p:nvPicPr>
        <p:blipFill>
          <a:blip r:embed="rId4"/>
          <a:stretch>
            <a:fillRect/>
          </a:stretch>
        </p:blipFill>
        <p:spPr>
          <a:xfrm>
            <a:off x="2278616" y="246061"/>
            <a:ext cx="2035728" cy="3019702"/>
          </a:xfrm>
          <a:prstGeom prst="rect">
            <a:avLst/>
          </a:prstGeom>
        </p:spPr>
      </p:pic>
      <p:pic>
        <p:nvPicPr>
          <p:cNvPr id="2" name="Picture 1" descr="A screenshot of a phone&#10;&#10;Description automatically generated">
            <a:extLst>
              <a:ext uri="{FF2B5EF4-FFF2-40B4-BE49-F238E27FC236}">
                <a16:creationId xmlns:a16="http://schemas.microsoft.com/office/drawing/2014/main" id="{279E139B-7A33-9C97-07AD-4FB19EA4D73E}"/>
              </a:ext>
            </a:extLst>
          </p:cNvPr>
          <p:cNvPicPr>
            <a:picLocks noChangeAspect="1"/>
          </p:cNvPicPr>
          <p:nvPr/>
        </p:nvPicPr>
        <p:blipFill>
          <a:blip r:embed="rId5"/>
          <a:stretch>
            <a:fillRect/>
          </a:stretch>
        </p:blipFill>
        <p:spPr>
          <a:xfrm>
            <a:off x="4432092" y="246270"/>
            <a:ext cx="2035729" cy="3019289"/>
          </a:xfrm>
          <a:prstGeom prst="rect">
            <a:avLst/>
          </a:prstGeom>
        </p:spPr>
      </p:pic>
      <p:pic>
        <p:nvPicPr>
          <p:cNvPr id="3" name="Picture 2" descr="A group of colorful rectangular labels with cartoon characters&#10;&#10;Description automatically generated">
            <a:extLst>
              <a:ext uri="{FF2B5EF4-FFF2-40B4-BE49-F238E27FC236}">
                <a16:creationId xmlns:a16="http://schemas.microsoft.com/office/drawing/2014/main" id="{992EDDC6-DA83-847D-0295-81CAB71E8758}"/>
              </a:ext>
            </a:extLst>
          </p:cNvPr>
          <p:cNvPicPr>
            <a:picLocks noChangeAspect="1"/>
          </p:cNvPicPr>
          <p:nvPr/>
        </p:nvPicPr>
        <p:blipFill>
          <a:blip r:embed="rId6"/>
          <a:stretch>
            <a:fillRect/>
          </a:stretch>
        </p:blipFill>
        <p:spPr>
          <a:xfrm>
            <a:off x="6631262" y="251033"/>
            <a:ext cx="2032692" cy="3031850"/>
          </a:xfrm>
          <a:prstGeom prst="rect">
            <a:avLst/>
          </a:prstGeom>
        </p:spPr>
      </p:pic>
      <p:pic>
        <p:nvPicPr>
          <p:cNvPr id="5" name="Picture 4" descr="A screenshot of a phone&#10;&#10;Description automatically generated">
            <a:extLst>
              <a:ext uri="{FF2B5EF4-FFF2-40B4-BE49-F238E27FC236}">
                <a16:creationId xmlns:a16="http://schemas.microsoft.com/office/drawing/2014/main" id="{CF33A1DA-7DB8-9C3D-D324-05113749FB7E}"/>
              </a:ext>
            </a:extLst>
          </p:cNvPr>
          <p:cNvPicPr>
            <a:picLocks noChangeAspect="1"/>
          </p:cNvPicPr>
          <p:nvPr/>
        </p:nvPicPr>
        <p:blipFill>
          <a:blip r:embed="rId7"/>
          <a:stretch>
            <a:fillRect/>
          </a:stretch>
        </p:blipFill>
        <p:spPr>
          <a:xfrm>
            <a:off x="8947150" y="388109"/>
            <a:ext cx="2061266" cy="3033782"/>
          </a:xfrm>
          <a:prstGeom prst="rect">
            <a:avLst/>
          </a:prstGeom>
        </p:spPr>
      </p:pic>
    </p:spTree>
    <p:extLst>
      <p:ext uri="{BB962C8B-B14F-4D97-AF65-F5344CB8AC3E}">
        <p14:creationId xmlns:p14="http://schemas.microsoft.com/office/powerpoint/2010/main" val="4129130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149B2C-93C6-228D-67D8-DA74418DCAF8}"/>
              </a:ext>
            </a:extLst>
          </p:cNvPr>
          <p:cNvSpPr>
            <a:spLocks noGrp="1"/>
          </p:cNvSpPr>
          <p:nvPr>
            <p:ph type="title"/>
          </p:nvPr>
        </p:nvSpPr>
        <p:spPr>
          <a:xfrm>
            <a:off x="-203567" y="3697100"/>
            <a:ext cx="11840817" cy="1325563"/>
          </a:xfrm>
        </p:spPr>
        <p:txBody>
          <a:bodyPr>
            <a:normAutofit/>
          </a:bodyPr>
          <a:lstStyle/>
          <a:p>
            <a:pPr algn="ctr"/>
            <a:r>
              <a:rPr lang="en-GB" sz="2000" b="1" u="sng">
                <a:latin typeface="Sassoon Primary"/>
                <a:cs typeface="Calibri Light"/>
              </a:rPr>
              <a:t>Real or Nonsense words? </a:t>
            </a:r>
            <a:br>
              <a:rPr lang="en-GB" sz="2000" b="1" u="sng">
                <a:latin typeface="Sassoon Primary"/>
                <a:cs typeface="Calibri Light"/>
              </a:rPr>
            </a:br>
            <a:r>
              <a:rPr lang="en-GB" sz="2000" b="1" u="sng">
                <a:latin typeface="Sassoon Primary"/>
                <a:cs typeface="Calibri Light"/>
              </a:rPr>
              <a:t>Read the words and underline the 'oi' phonemes</a:t>
            </a:r>
          </a:p>
        </p:txBody>
      </p:sp>
      <p:sp>
        <p:nvSpPr>
          <p:cNvPr id="13" name="Title 1">
            <a:extLst>
              <a:ext uri="{FF2B5EF4-FFF2-40B4-BE49-F238E27FC236}">
                <a16:creationId xmlns:a16="http://schemas.microsoft.com/office/drawing/2014/main" id="{F6FEBAA8-4FE3-29BE-54E3-137B79BAB5F6}"/>
              </a:ext>
            </a:extLst>
          </p:cNvPr>
          <p:cNvSpPr txBox="1">
            <a:spLocks/>
          </p:cNvSpPr>
          <p:nvPr/>
        </p:nvSpPr>
        <p:spPr>
          <a:xfrm>
            <a:off x="-327254" y="4710891"/>
            <a:ext cx="11840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u="sng">
                <a:solidFill>
                  <a:srgbClr val="FF0000"/>
                </a:solidFill>
                <a:latin typeface="Sassoon Primary"/>
                <a:cs typeface="Calibri Light"/>
              </a:rPr>
              <a:t>CHALLENGE </a:t>
            </a:r>
          </a:p>
          <a:p>
            <a:pPr algn="ctr"/>
            <a:r>
              <a:rPr lang="en-GB" sz="2000" b="1" u="sng">
                <a:solidFill>
                  <a:srgbClr val="FF0000"/>
                </a:solidFill>
                <a:latin typeface="Sassoon Primary"/>
                <a:cs typeface="Calibri Light"/>
              </a:rPr>
              <a:t>Write the real words in a sentence</a:t>
            </a:r>
          </a:p>
        </p:txBody>
      </p:sp>
      <p:pic>
        <p:nvPicPr>
          <p:cNvPr id="2" name="Picture 1" descr="A group of colorful labels with cartoon characters&#10;&#10;Description automatically generated">
            <a:extLst>
              <a:ext uri="{FF2B5EF4-FFF2-40B4-BE49-F238E27FC236}">
                <a16:creationId xmlns:a16="http://schemas.microsoft.com/office/drawing/2014/main" id="{8C9210D2-C05D-C8C3-9A38-8FC89BCADD24}"/>
              </a:ext>
            </a:extLst>
          </p:cNvPr>
          <p:cNvPicPr>
            <a:picLocks noChangeAspect="1"/>
          </p:cNvPicPr>
          <p:nvPr/>
        </p:nvPicPr>
        <p:blipFill>
          <a:blip r:embed="rId3"/>
          <a:stretch>
            <a:fillRect/>
          </a:stretch>
        </p:blipFill>
        <p:spPr>
          <a:xfrm>
            <a:off x="360073" y="373207"/>
            <a:ext cx="2096944" cy="3052041"/>
          </a:xfrm>
          <a:prstGeom prst="rect">
            <a:avLst/>
          </a:prstGeom>
        </p:spPr>
      </p:pic>
      <p:pic>
        <p:nvPicPr>
          <p:cNvPr id="4" name="Picture 3" descr="A group of cartoon characters&#10;&#10;Description automatically generated">
            <a:extLst>
              <a:ext uri="{FF2B5EF4-FFF2-40B4-BE49-F238E27FC236}">
                <a16:creationId xmlns:a16="http://schemas.microsoft.com/office/drawing/2014/main" id="{4D53ED7A-6F0F-829E-3B75-B904B97F1697}"/>
              </a:ext>
            </a:extLst>
          </p:cNvPr>
          <p:cNvPicPr>
            <a:picLocks noChangeAspect="1"/>
          </p:cNvPicPr>
          <p:nvPr/>
        </p:nvPicPr>
        <p:blipFill>
          <a:blip r:embed="rId4"/>
          <a:stretch>
            <a:fillRect/>
          </a:stretch>
        </p:blipFill>
        <p:spPr>
          <a:xfrm>
            <a:off x="2894157" y="282143"/>
            <a:ext cx="2108778" cy="3234171"/>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2994B0D6-EC20-71C6-A3EC-C29AB0181DB3}"/>
              </a:ext>
            </a:extLst>
          </p:cNvPr>
          <p:cNvPicPr>
            <a:picLocks noChangeAspect="1"/>
          </p:cNvPicPr>
          <p:nvPr/>
        </p:nvPicPr>
        <p:blipFill>
          <a:blip r:embed="rId5"/>
          <a:stretch>
            <a:fillRect/>
          </a:stretch>
        </p:blipFill>
        <p:spPr>
          <a:xfrm>
            <a:off x="5334145" y="280988"/>
            <a:ext cx="2124075" cy="3248025"/>
          </a:xfrm>
          <a:prstGeom prst="rect">
            <a:avLst/>
          </a:prstGeom>
        </p:spPr>
      </p:pic>
      <p:pic>
        <p:nvPicPr>
          <p:cNvPr id="6" name="Picture 5" descr="A group of colorful labels with cartoon animals&#10;&#10;Description automatically generated">
            <a:extLst>
              <a:ext uri="{FF2B5EF4-FFF2-40B4-BE49-F238E27FC236}">
                <a16:creationId xmlns:a16="http://schemas.microsoft.com/office/drawing/2014/main" id="{F89C897E-F3CB-6503-8A56-D2A632454008}"/>
              </a:ext>
            </a:extLst>
          </p:cNvPr>
          <p:cNvPicPr>
            <a:picLocks noChangeAspect="1"/>
          </p:cNvPicPr>
          <p:nvPr/>
        </p:nvPicPr>
        <p:blipFill>
          <a:blip r:embed="rId6"/>
          <a:stretch>
            <a:fillRect/>
          </a:stretch>
        </p:blipFill>
        <p:spPr>
          <a:xfrm>
            <a:off x="7988300" y="272617"/>
            <a:ext cx="1999674" cy="3149313"/>
          </a:xfrm>
          <a:prstGeom prst="rect">
            <a:avLst/>
          </a:prstGeom>
        </p:spPr>
      </p:pic>
    </p:spTree>
    <p:extLst>
      <p:ext uri="{BB962C8B-B14F-4D97-AF65-F5344CB8AC3E}">
        <p14:creationId xmlns:p14="http://schemas.microsoft.com/office/powerpoint/2010/main" val="244989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a:extLst>
              <a:ext uri="{FF2B5EF4-FFF2-40B4-BE49-F238E27FC236}">
                <a16:creationId xmlns:a16="http://schemas.microsoft.com/office/drawing/2014/main" id="{CBD0CBC2-89A6-4C3D-AA59-CA23836F000C}"/>
              </a:ext>
            </a:extLst>
          </p:cNvPr>
          <p:cNvPicPr>
            <a:picLocks noChangeAspect="1"/>
          </p:cNvPicPr>
          <p:nvPr/>
        </p:nvPicPr>
        <p:blipFill>
          <a:blip r:embed="rId3"/>
          <a:stretch>
            <a:fillRect/>
          </a:stretch>
        </p:blipFill>
        <p:spPr>
          <a:xfrm>
            <a:off x="441739" y="416265"/>
            <a:ext cx="11054522" cy="5727294"/>
          </a:xfrm>
          <a:prstGeom prst="rect">
            <a:avLst/>
          </a:prstGeom>
        </p:spPr>
      </p:pic>
      <p:sp>
        <p:nvSpPr>
          <p:cNvPr id="9" name="TextBox 8">
            <a:extLst>
              <a:ext uri="{FF2B5EF4-FFF2-40B4-BE49-F238E27FC236}">
                <a16:creationId xmlns:a16="http://schemas.microsoft.com/office/drawing/2014/main" id="{E1D87B77-8A79-54CE-F757-BE4F03206B85}"/>
              </a:ext>
            </a:extLst>
          </p:cNvPr>
          <p:cNvSpPr txBox="1"/>
          <p:nvPr/>
        </p:nvSpPr>
        <p:spPr>
          <a:xfrm>
            <a:off x="5508487" y="6215270"/>
            <a:ext cx="41788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Dragons Den (phonicsplay.co.uk)</a:t>
            </a:r>
            <a:endParaRPr lang="en-US"/>
          </a:p>
        </p:txBody>
      </p:sp>
    </p:spTree>
    <p:extLst>
      <p:ext uri="{BB962C8B-B14F-4D97-AF65-F5344CB8AC3E}">
        <p14:creationId xmlns:p14="http://schemas.microsoft.com/office/powerpoint/2010/main" val="355459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ACED5AB-E9E0-8AFF-C197-0A821F88B6E3}"/>
              </a:ext>
            </a:extLst>
          </p:cNvPr>
          <p:cNvSpPr txBox="1">
            <a:spLocks/>
          </p:cNvSpPr>
          <p:nvPr/>
        </p:nvSpPr>
        <p:spPr>
          <a:xfrm>
            <a:off x="7600337" y="3855992"/>
            <a:ext cx="3326921"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9600">
              <a:solidFill>
                <a:srgbClr val="000000"/>
              </a:solidFill>
              <a:latin typeface="Comic Sans MS"/>
              <a:cs typeface="Calibri" panose="020F0502020204030204"/>
            </a:endParaRPr>
          </a:p>
        </p:txBody>
      </p:sp>
      <p:sp>
        <p:nvSpPr>
          <p:cNvPr id="3" name="TextBox 2">
            <a:extLst>
              <a:ext uri="{FF2B5EF4-FFF2-40B4-BE49-F238E27FC236}">
                <a16:creationId xmlns:a16="http://schemas.microsoft.com/office/drawing/2014/main" id="{61D1CC26-9E34-F56E-B025-33538E0F9FA6}"/>
              </a:ext>
            </a:extLst>
          </p:cNvPr>
          <p:cNvSpPr txBox="1"/>
          <p:nvPr/>
        </p:nvSpPr>
        <p:spPr>
          <a:xfrm>
            <a:off x="470065" y="1212272"/>
            <a:ext cx="34512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u="sng">
                <a:latin typeface="Sassoon Primary"/>
                <a:cs typeface="Calibri"/>
              </a:rPr>
              <a:t>Warm up</a:t>
            </a:r>
            <a:endParaRPr lang="en-GB" sz="3600" u="sng">
              <a:latin typeface="Sassoon Primary"/>
            </a:endParaRPr>
          </a:p>
        </p:txBody>
      </p:sp>
      <p:sp>
        <p:nvSpPr>
          <p:cNvPr id="5" name="TextBox 4">
            <a:extLst>
              <a:ext uri="{FF2B5EF4-FFF2-40B4-BE49-F238E27FC236}">
                <a16:creationId xmlns:a16="http://schemas.microsoft.com/office/drawing/2014/main" id="{6A8FF9FC-D609-D6BC-B37B-5132BBB24184}"/>
              </a:ext>
            </a:extLst>
          </p:cNvPr>
          <p:cNvSpPr txBox="1"/>
          <p:nvPr/>
        </p:nvSpPr>
        <p:spPr>
          <a:xfrm>
            <a:off x="470064" y="5529447"/>
            <a:ext cx="45769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Sassoon Primary"/>
                <a:cs typeface="Calibri"/>
              </a:rPr>
              <a:t>Gross- Soft and spiky arms</a:t>
            </a:r>
            <a:endParaRPr lang="en-GB" sz="3200" u="sng">
              <a:latin typeface="Sassoon Primary"/>
            </a:endParaRPr>
          </a:p>
        </p:txBody>
      </p:sp>
      <p:sp>
        <p:nvSpPr>
          <p:cNvPr id="7" name="TextBox 6">
            <a:extLst>
              <a:ext uri="{FF2B5EF4-FFF2-40B4-BE49-F238E27FC236}">
                <a16:creationId xmlns:a16="http://schemas.microsoft.com/office/drawing/2014/main" id="{4D07300F-EAD6-4165-0CFD-609D5CFEEDD1}"/>
              </a:ext>
            </a:extLst>
          </p:cNvPr>
          <p:cNvSpPr txBox="1"/>
          <p:nvPr/>
        </p:nvSpPr>
        <p:spPr>
          <a:xfrm>
            <a:off x="6674921" y="5430486"/>
            <a:ext cx="45769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Sassoon Primary"/>
                <a:cs typeface="Calibri"/>
              </a:rPr>
              <a:t>Fine- Little hoops</a:t>
            </a:r>
          </a:p>
        </p:txBody>
      </p:sp>
      <p:sp>
        <p:nvSpPr>
          <p:cNvPr id="9" name="TextBox 8">
            <a:extLst>
              <a:ext uri="{FF2B5EF4-FFF2-40B4-BE49-F238E27FC236}">
                <a16:creationId xmlns:a16="http://schemas.microsoft.com/office/drawing/2014/main" id="{A95E174C-C903-47CF-5FC2-A82FA86B86D5}"/>
              </a:ext>
            </a:extLst>
          </p:cNvPr>
          <p:cNvSpPr txBox="1"/>
          <p:nvPr/>
        </p:nvSpPr>
        <p:spPr>
          <a:xfrm>
            <a:off x="197922" y="185551"/>
            <a:ext cx="38842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practise a diagonal join with no ascender /</a:t>
            </a:r>
            <a:r>
              <a:rPr lang="en-GB" err="1">
                <a:latin typeface="Sassoon Primary"/>
                <a:cs typeface="Calibri"/>
              </a:rPr>
              <a:t>ime</a:t>
            </a:r>
            <a:r>
              <a:rPr lang="en-GB">
                <a:latin typeface="Sassoon Primary"/>
                <a:cs typeface="Calibri"/>
              </a:rPr>
              <a:t>/ /</a:t>
            </a:r>
            <a:r>
              <a:rPr lang="en-GB" err="1">
                <a:latin typeface="Sassoon Primary"/>
                <a:cs typeface="Calibri"/>
              </a:rPr>
              <a:t>ine</a:t>
            </a:r>
            <a:r>
              <a:rPr lang="en-GB">
                <a:latin typeface="Sassoon Primary"/>
                <a:cs typeface="Calibri"/>
              </a:rPr>
              <a:t>/  </a:t>
            </a:r>
            <a:endParaRPr lang="en-US"/>
          </a:p>
        </p:txBody>
      </p:sp>
      <p:pic>
        <p:nvPicPr>
          <p:cNvPr id="2" name="Picture 1" descr="A person in a red shirt&#10;&#10;Description automatically generated">
            <a:extLst>
              <a:ext uri="{FF2B5EF4-FFF2-40B4-BE49-F238E27FC236}">
                <a16:creationId xmlns:a16="http://schemas.microsoft.com/office/drawing/2014/main" id="{05416143-94F9-D4B4-501C-D2D888A286D0}"/>
              </a:ext>
            </a:extLst>
          </p:cNvPr>
          <p:cNvPicPr>
            <a:picLocks noChangeAspect="1"/>
          </p:cNvPicPr>
          <p:nvPr/>
        </p:nvPicPr>
        <p:blipFill>
          <a:blip r:embed="rId2"/>
          <a:stretch>
            <a:fillRect/>
          </a:stretch>
        </p:blipFill>
        <p:spPr>
          <a:xfrm>
            <a:off x="352926" y="2020782"/>
            <a:ext cx="3715752" cy="3167357"/>
          </a:xfrm>
          <a:prstGeom prst="rect">
            <a:avLst/>
          </a:prstGeom>
        </p:spPr>
      </p:pic>
      <p:pic>
        <p:nvPicPr>
          <p:cNvPr id="6" name="Picture 5" descr="A person&amp;#39;s hand making a gesture&#10;&#10;Description automatically generated">
            <a:extLst>
              <a:ext uri="{FF2B5EF4-FFF2-40B4-BE49-F238E27FC236}">
                <a16:creationId xmlns:a16="http://schemas.microsoft.com/office/drawing/2014/main" id="{3FBA531F-AE55-6667-E1CA-523C8EABBDB8}"/>
              </a:ext>
            </a:extLst>
          </p:cNvPr>
          <p:cNvPicPr>
            <a:picLocks noChangeAspect="1"/>
          </p:cNvPicPr>
          <p:nvPr/>
        </p:nvPicPr>
        <p:blipFill>
          <a:blip r:embed="rId3"/>
          <a:stretch>
            <a:fillRect/>
          </a:stretch>
        </p:blipFill>
        <p:spPr>
          <a:xfrm>
            <a:off x="6589295" y="1960624"/>
            <a:ext cx="3795963" cy="3227515"/>
          </a:xfrm>
          <a:prstGeom prst="rect">
            <a:avLst/>
          </a:prstGeom>
        </p:spPr>
      </p:pic>
      <p:sp>
        <p:nvSpPr>
          <p:cNvPr id="11" name="TextBox 10">
            <a:extLst>
              <a:ext uri="{FF2B5EF4-FFF2-40B4-BE49-F238E27FC236}">
                <a16:creationId xmlns:a16="http://schemas.microsoft.com/office/drawing/2014/main" id="{D45F8B42-9A9D-A0E1-D881-BE7486A0063A}"/>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Sassoon Primary"/>
              </a:rPr>
              <a:t>Friday 15th March 2024</a:t>
            </a:r>
          </a:p>
          <a:p>
            <a:r>
              <a:rPr lang="en-GB" b="1" u="sng">
                <a:latin typeface="Sassoon Primary"/>
              </a:rPr>
              <a:t>15/3/24</a:t>
            </a:r>
          </a:p>
        </p:txBody>
      </p:sp>
    </p:spTree>
    <p:extLst>
      <p:ext uri="{BB962C8B-B14F-4D97-AF65-F5344CB8AC3E}">
        <p14:creationId xmlns:p14="http://schemas.microsoft.com/office/powerpoint/2010/main" val="1635487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ACED5AB-E9E0-8AFF-C197-0A821F88B6E3}"/>
              </a:ext>
            </a:extLst>
          </p:cNvPr>
          <p:cNvSpPr txBox="1">
            <a:spLocks/>
          </p:cNvSpPr>
          <p:nvPr/>
        </p:nvSpPr>
        <p:spPr>
          <a:xfrm>
            <a:off x="7600337" y="3855992"/>
            <a:ext cx="3326921"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9600">
              <a:solidFill>
                <a:srgbClr val="000000"/>
              </a:solidFill>
              <a:latin typeface="Comic Sans MS"/>
              <a:cs typeface="Calibri" panose="020F0502020204030204"/>
            </a:endParaRPr>
          </a:p>
        </p:txBody>
      </p:sp>
      <p:sp>
        <p:nvSpPr>
          <p:cNvPr id="10" name="TextBox 9">
            <a:extLst>
              <a:ext uri="{FF2B5EF4-FFF2-40B4-BE49-F238E27FC236}">
                <a16:creationId xmlns:a16="http://schemas.microsoft.com/office/drawing/2014/main" id="{9A19414A-98D1-5492-6830-29DB4456C60E}"/>
              </a:ext>
            </a:extLst>
          </p:cNvPr>
          <p:cNvSpPr txBox="1"/>
          <p:nvPr/>
        </p:nvSpPr>
        <p:spPr>
          <a:xfrm>
            <a:off x="470065" y="1212272"/>
            <a:ext cx="34512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600" u="sng">
              <a:latin typeface="Sassoon Primary"/>
              <a:cs typeface="Calibri"/>
            </a:endParaRPr>
          </a:p>
        </p:txBody>
      </p:sp>
      <p:sp>
        <p:nvSpPr>
          <p:cNvPr id="7" name="TextBox 6">
            <a:extLst>
              <a:ext uri="{FF2B5EF4-FFF2-40B4-BE49-F238E27FC236}">
                <a16:creationId xmlns:a16="http://schemas.microsoft.com/office/drawing/2014/main" id="{462A0ABB-2E2B-3178-B3C0-BE2151033548}"/>
              </a:ext>
            </a:extLst>
          </p:cNvPr>
          <p:cNvSpPr txBox="1"/>
          <p:nvPr/>
        </p:nvSpPr>
        <p:spPr>
          <a:xfrm>
            <a:off x="197922" y="185551"/>
            <a:ext cx="38842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practise a diagonal join with no ascender /ime/ /ine/ </a:t>
            </a:r>
            <a:endParaRPr lang="en-US"/>
          </a:p>
        </p:txBody>
      </p:sp>
      <p:pic>
        <p:nvPicPr>
          <p:cNvPr id="5" name="Picture 4" descr="A screenshot of a computer screen&#10;&#10;Description automatically generated">
            <a:extLst>
              <a:ext uri="{FF2B5EF4-FFF2-40B4-BE49-F238E27FC236}">
                <a16:creationId xmlns:a16="http://schemas.microsoft.com/office/drawing/2014/main" id="{2E4802F0-2BFD-A186-6616-CB702C4ADE1A}"/>
              </a:ext>
            </a:extLst>
          </p:cNvPr>
          <p:cNvPicPr>
            <a:picLocks noChangeAspect="1"/>
          </p:cNvPicPr>
          <p:nvPr/>
        </p:nvPicPr>
        <p:blipFill>
          <a:blip r:embed="rId2"/>
          <a:stretch>
            <a:fillRect/>
          </a:stretch>
        </p:blipFill>
        <p:spPr>
          <a:xfrm>
            <a:off x="6382811" y="1210874"/>
            <a:ext cx="4698331" cy="5031581"/>
          </a:xfrm>
          <a:prstGeom prst="rect">
            <a:avLst/>
          </a:prstGeom>
        </p:spPr>
      </p:pic>
      <p:sp>
        <p:nvSpPr>
          <p:cNvPr id="9" name="TextBox 8">
            <a:extLst>
              <a:ext uri="{FF2B5EF4-FFF2-40B4-BE49-F238E27FC236}">
                <a16:creationId xmlns:a16="http://schemas.microsoft.com/office/drawing/2014/main" id="{B75C3536-DEE2-9A68-84BD-8BF5B38E862C}"/>
              </a:ext>
            </a:extLst>
          </p:cNvPr>
          <p:cNvSpPr txBox="1"/>
          <p:nvPr/>
        </p:nvSpPr>
        <p:spPr>
          <a:xfrm>
            <a:off x="88855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Sassoon Primary"/>
              </a:rPr>
              <a:t>Friday 15th March 2024</a:t>
            </a:r>
          </a:p>
          <a:p>
            <a:r>
              <a:rPr lang="en-GB" b="1" u="sng">
                <a:latin typeface="Sassoon Primary"/>
              </a:rPr>
              <a:t>15/3/24</a:t>
            </a:r>
          </a:p>
        </p:txBody>
      </p:sp>
      <p:pic>
        <p:nvPicPr>
          <p:cNvPr id="3" name="Picture 2" descr="A close up of words&#10;&#10;Description automatically generated">
            <a:extLst>
              <a:ext uri="{FF2B5EF4-FFF2-40B4-BE49-F238E27FC236}">
                <a16:creationId xmlns:a16="http://schemas.microsoft.com/office/drawing/2014/main" id="{89B73F5F-3AD4-6FD1-9804-49AB30DEA48E}"/>
              </a:ext>
            </a:extLst>
          </p:cNvPr>
          <p:cNvPicPr>
            <a:picLocks noChangeAspect="1"/>
          </p:cNvPicPr>
          <p:nvPr/>
        </p:nvPicPr>
        <p:blipFill>
          <a:blip r:embed="rId3"/>
          <a:stretch>
            <a:fillRect/>
          </a:stretch>
        </p:blipFill>
        <p:spPr>
          <a:xfrm>
            <a:off x="1526899" y="1653553"/>
            <a:ext cx="2037245" cy="4136196"/>
          </a:xfrm>
          <a:prstGeom prst="rect">
            <a:avLst/>
          </a:prstGeom>
        </p:spPr>
      </p:pic>
    </p:spTree>
    <p:extLst>
      <p:ext uri="{BB962C8B-B14F-4D97-AF65-F5344CB8AC3E}">
        <p14:creationId xmlns:p14="http://schemas.microsoft.com/office/powerpoint/2010/main" val="1424296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write own version of a Paper Dolls adventure. </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Friday 3rd May 2024</a:t>
            </a:r>
            <a:endParaRPr lang="en-GB" u="sng" dirty="0">
              <a:latin typeface="Sassoon Primary"/>
            </a:endParaRPr>
          </a:p>
        </p:txBody>
      </p:sp>
      <p:sp>
        <p:nvSpPr>
          <p:cNvPr id="6" name="TextBox 5">
            <a:extLst>
              <a:ext uri="{FF2B5EF4-FFF2-40B4-BE49-F238E27FC236}">
                <a16:creationId xmlns:a16="http://schemas.microsoft.com/office/drawing/2014/main" id="{DC96F7CF-FEE9-7CBB-AAF2-DE61E12DB6EF}"/>
              </a:ext>
            </a:extLst>
          </p:cNvPr>
          <p:cNvSpPr txBox="1"/>
          <p:nvPr/>
        </p:nvSpPr>
        <p:spPr>
          <a:xfrm>
            <a:off x="350630" y="911087"/>
            <a:ext cx="107066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latin typeface="Sassoon Primary"/>
                <a:cs typeface="Calibri"/>
              </a:rPr>
              <a:t>3 in 3</a:t>
            </a:r>
            <a:r>
              <a:rPr lang="en-GB" sz="3200" dirty="0">
                <a:latin typeface="Sassoon Primary"/>
                <a:cs typeface="Calibri"/>
              </a:rPr>
              <a:t>- Circle the incorrect spelling in each row.</a:t>
            </a:r>
            <a:endParaRPr lang="en-GB" sz="3200" dirty="0">
              <a:latin typeface="Sassoon Primary"/>
            </a:endParaRPr>
          </a:p>
        </p:txBody>
      </p:sp>
      <p:pic>
        <p:nvPicPr>
          <p:cNvPr id="3" name="Picture 2">
            <a:extLst>
              <a:ext uri="{FF2B5EF4-FFF2-40B4-BE49-F238E27FC236}">
                <a16:creationId xmlns:a16="http://schemas.microsoft.com/office/drawing/2014/main" id="{11D171FC-D809-35B9-FEBB-776E1FEFE436}"/>
              </a:ext>
            </a:extLst>
          </p:cNvPr>
          <p:cNvPicPr>
            <a:picLocks noChangeAspect="1"/>
          </p:cNvPicPr>
          <p:nvPr/>
        </p:nvPicPr>
        <p:blipFill>
          <a:blip r:embed="rId2"/>
          <a:stretch>
            <a:fillRect/>
          </a:stretch>
        </p:blipFill>
        <p:spPr>
          <a:xfrm>
            <a:off x="1621804" y="1718848"/>
            <a:ext cx="8639175" cy="5076825"/>
          </a:xfrm>
          <a:prstGeom prst="rect">
            <a:avLst/>
          </a:prstGeom>
        </p:spPr>
      </p:pic>
    </p:spTree>
    <p:extLst>
      <p:ext uri="{BB962C8B-B14F-4D97-AF65-F5344CB8AC3E}">
        <p14:creationId xmlns:p14="http://schemas.microsoft.com/office/powerpoint/2010/main" val="32147418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22_3_LESSON_FEATURES_Set1">
  <a:themeElements>
    <a:clrScheme name="Custom 12">
      <a:dk1>
        <a:srgbClr val="000000"/>
      </a:dk1>
      <a:lt1>
        <a:srgbClr val="FFFFFF"/>
      </a:lt1>
      <a:dk2>
        <a:srgbClr val="44546A"/>
      </a:dk2>
      <a:lt2>
        <a:srgbClr val="E7E6E6"/>
      </a:lt2>
      <a:accent1>
        <a:srgbClr val="E50E46"/>
      </a:accent1>
      <a:accent2>
        <a:srgbClr val="691B32"/>
      </a:accent2>
      <a:accent3>
        <a:srgbClr val="F3A0BA"/>
      </a:accent3>
      <a:accent4>
        <a:srgbClr val="191919"/>
      </a:accent4>
      <a:accent5>
        <a:srgbClr val="ECECEC"/>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22_4_LESSON_FEATURES_Set2">
  <a:themeElements>
    <a:clrScheme name="Custom 12">
      <a:dk1>
        <a:srgbClr val="000000"/>
      </a:dk1>
      <a:lt1>
        <a:srgbClr val="FFFFFF"/>
      </a:lt1>
      <a:dk2>
        <a:srgbClr val="44546A"/>
      </a:dk2>
      <a:lt2>
        <a:srgbClr val="E7E6E6"/>
      </a:lt2>
      <a:accent1>
        <a:srgbClr val="E50E46"/>
      </a:accent1>
      <a:accent2>
        <a:srgbClr val="691B32"/>
      </a:accent2>
      <a:accent3>
        <a:srgbClr val="F3A0BA"/>
      </a:accent3>
      <a:accent4>
        <a:srgbClr val="191919"/>
      </a:accent4>
      <a:accent5>
        <a:srgbClr val="ECECEC"/>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C Humphrey</DisplayName>
        <AccountId>13</AccountId>
        <AccountType/>
      </UserInfo>
    </SharedWithUsers>
    <MediaLengthInSeconds xmlns="5519ec2d-3025-400a-aa14-bba49a7e18f3" xsi:nil="true"/>
  </documentManagement>
</p:properties>
</file>

<file path=customXml/itemProps1.xml><?xml version="1.0" encoding="utf-8"?>
<ds:datastoreItem xmlns:ds="http://schemas.openxmlformats.org/officeDocument/2006/customXml" ds:itemID="{4F55D154-5B76-42AE-BB24-19383FB5D981}"/>
</file>

<file path=customXml/itemProps2.xml><?xml version="1.0" encoding="utf-8"?>
<ds:datastoreItem xmlns:ds="http://schemas.openxmlformats.org/officeDocument/2006/customXml" ds:itemID="{D6D55916-1DE3-454E-995A-6C874249CBAA}">
  <ds:schemaRefs>
    <ds:schemaRef ds:uri="http://schemas.microsoft.com/sharepoint/v3/contenttype/forms"/>
  </ds:schemaRefs>
</ds:datastoreItem>
</file>

<file path=customXml/itemProps3.xml><?xml version="1.0" encoding="utf-8"?>
<ds:datastoreItem xmlns:ds="http://schemas.openxmlformats.org/officeDocument/2006/customXml" ds:itemID="{01253CA3-E949-4A1B-B18E-8CEF5302FA75}">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29</Slides>
  <Notes>17</Notes>
  <HiddenSlides>0</HiddenSlide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office theme</vt:lpstr>
      <vt:lpstr>office theme</vt:lpstr>
      <vt:lpstr>office theme</vt:lpstr>
      <vt:lpstr>2022_3_LESSON_FEATURES_Set1</vt:lpstr>
      <vt:lpstr>2022_4_LESSON_FEATURES_Set2</vt:lpstr>
      <vt:lpstr>Friday 3rd May 2024 </vt:lpstr>
      <vt:lpstr>Morning Challenges</vt:lpstr>
      <vt:lpstr>PowerPoint Presentation</vt:lpstr>
      <vt:lpstr>Real or Nonsense words?  Read the words and underline the 'oa' phonemes</vt:lpstr>
      <vt:lpstr>Real or Nonsense words?  Read the words and underline the 'oi' phonemes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Subtraction equations</vt:lpstr>
      <vt:lpstr>To subtract ones from a 2-digit number with regrouping</vt:lpstr>
      <vt:lpstr>Which of these have an answer less than ten?</vt:lpstr>
      <vt:lpstr>How could we calculate the answer?</vt:lpstr>
      <vt:lpstr>How could we calculate the answer?</vt:lpstr>
      <vt:lpstr>PowerPoint Presentation</vt:lpstr>
      <vt:lpstr>How else could we represent this equation?</vt:lpstr>
      <vt:lpstr>To subtract ones from a 2-digit number with regrouping</vt:lpstr>
      <vt:lpstr>To subtract ones from a 2-digit number with regrouping</vt:lpstr>
      <vt:lpstr>To subtract ones from a 2-digit number with regrouping</vt:lpstr>
      <vt:lpstr>To subtract ones from a 2-digit number with regrouping</vt:lpstr>
      <vt:lpstr>Represent this equation on a part-whole model</vt:lpstr>
      <vt:lpstr>Lunch</vt:lpstr>
      <vt:lpstr>Golden Book and Singing Assembly</vt:lpstr>
      <vt:lpstr>Home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89</cp:revision>
  <dcterms:created xsi:type="dcterms:W3CDTF">2013-07-15T20:26:40Z</dcterms:created>
  <dcterms:modified xsi:type="dcterms:W3CDTF">2024-04-28T10:35:10Z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186200.000000000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