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444" r:id="rId6"/>
    <p:sldId id="325" r:id="rId7"/>
    <p:sldId id="326" r:id="rId8"/>
    <p:sldId id="327" r:id="rId9"/>
    <p:sldId id="328" r:id="rId10"/>
    <p:sldId id="329" r:id="rId11"/>
    <p:sldId id="269" r:id="rId12"/>
    <p:sldId id="268" r:id="rId13"/>
    <p:sldId id="267" r:id="rId14"/>
    <p:sldId id="266" r:id="rId15"/>
    <p:sldId id="265" r:id="rId16"/>
    <p:sldId id="264" r:id="rId17"/>
    <p:sldId id="384" r:id="rId18"/>
    <p:sldId id="445" r:id="rId19"/>
    <p:sldId id="459" r:id="rId20"/>
    <p:sldId id="465" r:id="rId21"/>
    <p:sldId id="464" r:id="rId22"/>
    <p:sldId id="466" r:id="rId23"/>
    <p:sldId id="301" r:id="rId24"/>
    <p:sldId id="303" r:id="rId25"/>
    <p:sldId id="306" r:id="rId26"/>
    <p:sldId id="305" r:id="rId27"/>
    <p:sldId id="304" r:id="rId28"/>
    <p:sldId id="308" r:id="rId29"/>
    <p:sldId id="307" r:id="rId30"/>
    <p:sldId id="309" r:id="rId31"/>
    <p:sldId id="310" r:id="rId32"/>
    <p:sldId id="438" r:id="rId33"/>
    <p:sldId id="439" r:id="rId34"/>
    <p:sldId id="4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349EB-BC43-2B72-5C46-10ED3AA58BF9}" v="16" dt="2024-05-09T06:52:00.574"/>
    <p1510:client id="{D9F5A95E-CED0-B394-49E8-28F29F2E064A}" v="137" dt="2024-05-07T14:24:18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Sadler" userId="S::ssadler@ohacademy.co.uk::9df5898e-5f8a-4789-9d7c-0ae2295bc0db" providerId="AD" clId="Web-{D9CA92FF-ACDE-4248-965B-C7038F68309E}"/>
    <pc:docChg chg="modSld">
      <pc:chgData name="S Sadler" userId="S::ssadler@ohacademy.co.uk::9df5898e-5f8a-4789-9d7c-0ae2295bc0db" providerId="AD" clId="Web-{D9CA92FF-ACDE-4248-965B-C7038F68309E}" dt="2024-05-02T07:14:17.879" v="19"/>
      <pc:docMkLst>
        <pc:docMk/>
      </pc:docMkLst>
      <pc:sldChg chg="addSp delSp modSp">
        <pc:chgData name="S Sadler" userId="S::ssadler@ohacademy.co.uk::9df5898e-5f8a-4789-9d7c-0ae2295bc0db" providerId="AD" clId="Web-{D9CA92FF-ACDE-4248-965B-C7038F68309E}" dt="2024-05-02T07:14:17.879" v="19"/>
        <pc:sldMkLst>
          <pc:docMk/>
          <pc:sldMk cId="4188799187" sldId="265"/>
        </pc:sldMkLst>
        <pc:spChg chg="add del">
          <ac:chgData name="S Sadler" userId="S::ssadler@ohacademy.co.uk::9df5898e-5f8a-4789-9d7c-0ae2295bc0db" providerId="AD" clId="Web-{D9CA92FF-ACDE-4248-965B-C7038F68309E}" dt="2024-05-02T07:14:16.660" v="17"/>
          <ac:spMkLst>
            <pc:docMk/>
            <pc:sldMk cId="4188799187" sldId="265"/>
            <ac:spMk id="3" creationId="{6BBCDC45-CE93-BD9B-CEB5-0DED3BF4EFDD}"/>
          </ac:spMkLst>
        </pc:spChg>
        <pc:spChg chg="del mod">
          <ac:chgData name="S Sadler" userId="S::ssadler@ohacademy.co.uk::9df5898e-5f8a-4789-9d7c-0ae2295bc0db" providerId="AD" clId="Web-{D9CA92FF-ACDE-4248-965B-C7038F68309E}" dt="2024-05-02T07:14:17.582" v="18"/>
          <ac:spMkLst>
            <pc:docMk/>
            <pc:sldMk cId="4188799187" sldId="265"/>
            <ac:spMk id="8" creationId="{9346B455-23B2-DB9D-25DB-A0D9D421CB51}"/>
          </ac:spMkLst>
        </pc:spChg>
        <pc:spChg chg="add">
          <ac:chgData name="S Sadler" userId="S::ssadler@ohacademy.co.uk::9df5898e-5f8a-4789-9d7c-0ae2295bc0db" providerId="AD" clId="Web-{D9CA92FF-ACDE-4248-965B-C7038F68309E}" dt="2024-05-02T07:14:17.879" v="19"/>
          <ac:spMkLst>
            <pc:docMk/>
            <pc:sldMk cId="4188799187" sldId="265"/>
            <ac:spMk id="9" creationId="{3D0F4298-EBE4-B40D-1C6A-9400B0A37BE4}"/>
          </ac:spMkLst>
        </pc:spChg>
      </pc:sldChg>
      <pc:sldChg chg="addSp delSp">
        <pc:chgData name="S Sadler" userId="S::ssadler@ohacademy.co.uk::9df5898e-5f8a-4789-9d7c-0ae2295bc0db" providerId="AD" clId="Web-{D9CA92FF-ACDE-4248-965B-C7038F68309E}" dt="2024-05-02T07:14:06.051" v="14"/>
        <pc:sldMkLst>
          <pc:docMk/>
          <pc:sldMk cId="4012754808" sldId="266"/>
        </pc:sldMkLst>
        <pc:spChg chg="del">
          <ac:chgData name="S Sadler" userId="S::ssadler@ohacademy.co.uk::9df5898e-5f8a-4789-9d7c-0ae2295bc0db" providerId="AD" clId="Web-{D9CA92FF-ACDE-4248-965B-C7038F68309E}" dt="2024-05-02T07:14:05.691" v="13"/>
          <ac:spMkLst>
            <pc:docMk/>
            <pc:sldMk cId="4012754808" sldId="266"/>
            <ac:spMk id="3" creationId="{68C033F4-D53F-222E-9C63-E18CAB82A6D2}"/>
          </ac:spMkLst>
        </pc:spChg>
        <pc:spChg chg="add">
          <ac:chgData name="S Sadler" userId="S::ssadler@ohacademy.co.uk::9df5898e-5f8a-4789-9d7c-0ae2295bc0db" providerId="AD" clId="Web-{D9CA92FF-ACDE-4248-965B-C7038F68309E}" dt="2024-05-02T07:14:06.051" v="14"/>
          <ac:spMkLst>
            <pc:docMk/>
            <pc:sldMk cId="4012754808" sldId="266"/>
            <ac:spMk id="6" creationId="{23869928-B20B-6E6C-8A50-C68D4015C960}"/>
          </ac:spMkLst>
        </pc:spChg>
      </pc:sldChg>
      <pc:sldChg chg="addSp delSp">
        <pc:chgData name="S Sadler" userId="S::ssadler@ohacademy.co.uk::9df5898e-5f8a-4789-9d7c-0ae2295bc0db" providerId="AD" clId="Web-{D9CA92FF-ACDE-4248-965B-C7038F68309E}" dt="2024-05-02T07:14:02.145" v="12"/>
        <pc:sldMkLst>
          <pc:docMk/>
          <pc:sldMk cId="2475853854" sldId="267"/>
        </pc:sldMkLst>
        <pc:spChg chg="del">
          <ac:chgData name="S Sadler" userId="S::ssadler@ohacademy.co.uk::9df5898e-5f8a-4789-9d7c-0ae2295bc0db" providerId="AD" clId="Web-{D9CA92FF-ACDE-4248-965B-C7038F68309E}" dt="2024-05-02T07:14:01.863" v="11"/>
          <ac:spMkLst>
            <pc:docMk/>
            <pc:sldMk cId="2475853854" sldId="267"/>
            <ac:spMk id="3" creationId="{AD240E5D-BCDA-C4F2-92B7-0649487C8D7A}"/>
          </ac:spMkLst>
        </pc:spChg>
        <pc:spChg chg="add">
          <ac:chgData name="S Sadler" userId="S::ssadler@ohacademy.co.uk::9df5898e-5f8a-4789-9d7c-0ae2295bc0db" providerId="AD" clId="Web-{D9CA92FF-ACDE-4248-965B-C7038F68309E}" dt="2024-05-02T07:14:02.145" v="12"/>
          <ac:spMkLst>
            <pc:docMk/>
            <pc:sldMk cId="2475853854" sldId="267"/>
            <ac:spMk id="6" creationId="{78E3535D-AF8E-B4DE-8284-FD1AD031744F}"/>
          </ac:spMkLst>
        </pc:spChg>
      </pc:sldChg>
      <pc:sldChg chg="modSp">
        <pc:chgData name="S Sadler" userId="S::ssadler@ohacademy.co.uk::9df5898e-5f8a-4789-9d7c-0ae2295bc0db" providerId="AD" clId="Web-{D9CA92FF-ACDE-4248-965B-C7038F68309E}" dt="2024-05-02T07:13:22.144" v="10" actId="20577"/>
        <pc:sldMkLst>
          <pc:docMk/>
          <pc:sldMk cId="3084396366" sldId="269"/>
        </pc:sldMkLst>
        <pc:spChg chg="mod">
          <ac:chgData name="S Sadler" userId="S::ssadler@ohacademy.co.uk::9df5898e-5f8a-4789-9d7c-0ae2295bc0db" providerId="AD" clId="Web-{D9CA92FF-ACDE-4248-965B-C7038F68309E}" dt="2024-05-02T07:13:22.144" v="10" actId="20577"/>
          <ac:spMkLst>
            <pc:docMk/>
            <pc:sldMk cId="3084396366" sldId="269"/>
            <ac:spMk id="3" creationId="{BEB95933-5321-F99E-A9A7-06E9B4793C3B}"/>
          </ac:spMkLst>
        </pc:spChg>
      </pc:sldChg>
    </pc:docChg>
  </pc:docChgLst>
  <pc:docChgLst>
    <pc:chgData name="S Sadler" userId="9df5898e-5f8a-4789-9d7c-0ae2295bc0db" providerId="ADAL" clId="{6BF78AF3-C259-42F0-8FDA-3642F10DBC72}"/>
    <pc:docChg chg="custSel addSld modSld sldOrd">
      <pc:chgData name="S Sadler" userId="9df5898e-5f8a-4789-9d7c-0ae2295bc0db" providerId="ADAL" clId="{6BF78AF3-C259-42F0-8FDA-3642F10DBC72}" dt="2024-04-29T07:08:33.961" v="85" actId="1076"/>
      <pc:docMkLst>
        <pc:docMk/>
      </pc:docMkLst>
      <pc:sldChg chg="new">
        <pc:chgData name="S Sadler" userId="9df5898e-5f8a-4789-9d7c-0ae2295bc0db" providerId="ADAL" clId="{6BF78AF3-C259-42F0-8FDA-3642F10DBC72}" dt="2024-04-29T06:41:30.860" v="0" actId="680"/>
        <pc:sldMkLst>
          <pc:docMk/>
          <pc:sldMk cId="2643648047" sldId="256"/>
        </pc:sldMkLst>
      </pc:sldChg>
      <pc:sldChg chg="addSp delSp modSp add mod">
        <pc:chgData name="S Sadler" userId="9df5898e-5f8a-4789-9d7c-0ae2295bc0db" providerId="ADAL" clId="{6BF78AF3-C259-42F0-8FDA-3642F10DBC72}" dt="2024-04-29T07:08:33.961" v="85" actId="1076"/>
        <pc:sldMkLst>
          <pc:docMk/>
          <pc:sldMk cId="1681534046" sldId="257"/>
        </pc:sldMkLst>
        <pc:spChg chg="add mod">
          <ac:chgData name="S Sadler" userId="9df5898e-5f8a-4789-9d7c-0ae2295bc0db" providerId="ADAL" clId="{6BF78AF3-C259-42F0-8FDA-3642F10DBC72}" dt="2024-04-29T06:42:17.671" v="38"/>
          <ac:spMkLst>
            <pc:docMk/>
            <pc:sldMk cId="1681534046" sldId="257"/>
            <ac:spMk id="2" creationId="{D3B3E869-5956-4ABD-62A1-25B17ED3FE31}"/>
          </ac:spMkLst>
        </pc:spChg>
        <pc:spChg chg="del">
          <ac:chgData name="S Sadler" userId="9df5898e-5f8a-4789-9d7c-0ae2295bc0db" providerId="ADAL" clId="{6BF78AF3-C259-42F0-8FDA-3642F10DBC72}" dt="2024-04-29T06:42:17.387" v="37" actId="478"/>
          <ac:spMkLst>
            <pc:docMk/>
            <pc:sldMk cId="1681534046" sldId="257"/>
            <ac:spMk id="10" creationId="{F1ADCA44-D2A9-366B-8E5C-84B5698B6164}"/>
          </ac:spMkLst>
        </pc:spChg>
        <pc:picChg chg="mod">
          <ac:chgData name="S Sadler" userId="9df5898e-5f8a-4789-9d7c-0ae2295bc0db" providerId="ADAL" clId="{6BF78AF3-C259-42F0-8FDA-3642F10DBC72}" dt="2024-04-29T07:08:33.961" v="85" actId="1076"/>
          <ac:picMkLst>
            <pc:docMk/>
            <pc:sldMk cId="1681534046" sldId="257"/>
            <ac:picMk id="9220" creationId="{41F41A17-047F-2262-7A0C-CF88D9020A29}"/>
          </ac:picMkLst>
        </pc:picChg>
      </pc:sldChg>
      <pc:sldChg chg="addSp delSp modSp add mod ord">
        <pc:chgData name="S Sadler" userId="9df5898e-5f8a-4789-9d7c-0ae2295bc0db" providerId="ADAL" clId="{6BF78AF3-C259-42F0-8FDA-3642F10DBC72}" dt="2024-04-29T06:42:11.015" v="36"/>
        <pc:sldMkLst>
          <pc:docMk/>
          <pc:sldMk cId="3102835887" sldId="258"/>
        </pc:sldMkLst>
        <pc:spChg chg="del">
          <ac:chgData name="S Sadler" userId="9df5898e-5f8a-4789-9d7c-0ae2295bc0db" providerId="ADAL" clId="{6BF78AF3-C259-42F0-8FDA-3642F10DBC72}" dt="2024-04-29T06:42:06.012" v="31" actId="478"/>
          <ac:spMkLst>
            <pc:docMk/>
            <pc:sldMk cId="3102835887" sldId="258"/>
            <ac:spMk id="5" creationId="{B2FBC94C-18BB-7838-E082-F01048EDC0B0}"/>
          </ac:spMkLst>
        </pc:spChg>
        <pc:spChg chg="add mod">
          <ac:chgData name="S Sadler" userId="9df5898e-5f8a-4789-9d7c-0ae2295bc0db" providerId="ADAL" clId="{6BF78AF3-C259-42F0-8FDA-3642F10DBC72}" dt="2024-04-29T06:42:06.261" v="32"/>
          <ac:spMkLst>
            <pc:docMk/>
            <pc:sldMk cId="3102835887" sldId="258"/>
            <ac:spMk id="6" creationId="{DA04096D-1629-8CF5-3528-F0A8A32B03AC}"/>
          </ac:spMkLst>
        </pc:spChg>
      </pc:sldChg>
      <pc:sldChg chg="addSp delSp modSp add mod ord">
        <pc:chgData name="S Sadler" userId="9df5898e-5f8a-4789-9d7c-0ae2295bc0db" providerId="ADAL" clId="{6BF78AF3-C259-42F0-8FDA-3642F10DBC72}" dt="2024-04-29T06:42:09.552" v="34"/>
        <pc:sldMkLst>
          <pc:docMk/>
          <pc:sldMk cId="4228248384" sldId="259"/>
        </pc:sldMkLst>
        <pc:spChg chg="del">
          <ac:chgData name="S Sadler" userId="9df5898e-5f8a-4789-9d7c-0ae2295bc0db" providerId="ADAL" clId="{6BF78AF3-C259-42F0-8FDA-3642F10DBC72}" dt="2024-04-29T06:42:03.659" v="29" actId="478"/>
          <ac:spMkLst>
            <pc:docMk/>
            <pc:sldMk cId="4228248384" sldId="259"/>
            <ac:spMk id="5" creationId="{EA76CC32-420C-9AAB-BCC3-5801F6793C59}"/>
          </ac:spMkLst>
        </pc:spChg>
        <pc:spChg chg="add mod">
          <ac:chgData name="S Sadler" userId="9df5898e-5f8a-4789-9d7c-0ae2295bc0db" providerId="ADAL" clId="{6BF78AF3-C259-42F0-8FDA-3642F10DBC72}" dt="2024-04-29T06:42:03.896" v="30"/>
          <ac:spMkLst>
            <pc:docMk/>
            <pc:sldMk cId="4228248384" sldId="259"/>
            <ac:spMk id="6" creationId="{1A8B29A4-53EF-1200-CA07-F45B066B560A}"/>
          </ac:spMkLst>
        </pc:spChg>
      </pc:sldChg>
      <pc:sldChg chg="addSp delSp modSp add mod">
        <pc:chgData name="S Sadler" userId="9df5898e-5f8a-4789-9d7c-0ae2295bc0db" providerId="ADAL" clId="{6BF78AF3-C259-42F0-8FDA-3642F10DBC72}" dt="2024-04-29T06:42:00.642" v="28"/>
        <pc:sldMkLst>
          <pc:docMk/>
          <pc:sldMk cId="2378310859" sldId="260"/>
        </pc:sldMkLst>
        <pc:spChg chg="add mod">
          <ac:chgData name="S Sadler" userId="9df5898e-5f8a-4789-9d7c-0ae2295bc0db" providerId="ADAL" clId="{6BF78AF3-C259-42F0-8FDA-3642F10DBC72}" dt="2024-04-29T06:42:00.642" v="28"/>
          <ac:spMkLst>
            <pc:docMk/>
            <pc:sldMk cId="2378310859" sldId="260"/>
            <ac:spMk id="3" creationId="{1952988C-50E1-2AAD-2514-AD5C02F6A8AA}"/>
          </ac:spMkLst>
        </pc:spChg>
        <pc:spChg chg="del">
          <ac:chgData name="S Sadler" userId="9df5898e-5f8a-4789-9d7c-0ae2295bc0db" providerId="ADAL" clId="{6BF78AF3-C259-42F0-8FDA-3642F10DBC72}" dt="2024-04-29T06:42:00.399" v="27" actId="478"/>
          <ac:spMkLst>
            <pc:docMk/>
            <pc:sldMk cId="2378310859" sldId="260"/>
            <ac:spMk id="9" creationId="{528B101D-4139-6C82-9E4F-CDB9EA4CF8C2}"/>
          </ac:spMkLst>
        </pc:spChg>
      </pc:sldChg>
      <pc:sldChg chg="addSp delSp modSp add mod ord">
        <pc:chgData name="S Sadler" userId="9df5898e-5f8a-4789-9d7c-0ae2295bc0db" providerId="ADAL" clId="{6BF78AF3-C259-42F0-8FDA-3642F10DBC72}" dt="2024-04-29T06:42:50.010" v="56" actId="207"/>
        <pc:sldMkLst>
          <pc:docMk/>
          <pc:sldMk cId="1758628772" sldId="261"/>
        </pc:sldMkLst>
        <pc:spChg chg="add mod">
          <ac:chgData name="S Sadler" userId="9df5898e-5f8a-4789-9d7c-0ae2295bc0db" providerId="ADAL" clId="{6BF78AF3-C259-42F0-8FDA-3642F10DBC72}" dt="2024-04-29T06:41:57.776" v="26"/>
          <ac:spMkLst>
            <pc:docMk/>
            <pc:sldMk cId="1758628772" sldId="261"/>
            <ac:spMk id="4" creationId="{D223DAD9-2812-F4B9-F0FB-F0A47907E083}"/>
          </ac:spMkLst>
        </pc:spChg>
        <pc:spChg chg="mod">
          <ac:chgData name="S Sadler" userId="9df5898e-5f8a-4789-9d7c-0ae2295bc0db" providerId="ADAL" clId="{6BF78AF3-C259-42F0-8FDA-3642F10DBC72}" dt="2024-04-29T06:42:50.010" v="56" actId="207"/>
          <ac:spMkLst>
            <pc:docMk/>
            <pc:sldMk cId="1758628772" sldId="261"/>
            <ac:spMk id="5" creationId="{EC07BBC3-D829-1294-12A1-E4BDF7B447E8}"/>
          </ac:spMkLst>
        </pc:spChg>
        <pc:spChg chg="del">
          <ac:chgData name="S Sadler" userId="9df5898e-5f8a-4789-9d7c-0ae2295bc0db" providerId="ADAL" clId="{6BF78AF3-C259-42F0-8FDA-3642F10DBC72}" dt="2024-04-29T06:41:57.557" v="25" actId="478"/>
          <ac:spMkLst>
            <pc:docMk/>
            <pc:sldMk cId="1758628772" sldId="261"/>
            <ac:spMk id="10" creationId="{DB212941-2D49-1D3C-CFF1-FBC8F88AF2FF}"/>
          </ac:spMkLst>
        </pc:spChg>
      </pc:sldChg>
      <pc:sldChg chg="addSp delSp modSp add mod">
        <pc:chgData name="S Sadler" userId="9df5898e-5f8a-4789-9d7c-0ae2295bc0db" providerId="ADAL" clId="{6BF78AF3-C259-42F0-8FDA-3642F10DBC72}" dt="2024-04-29T06:41:55.191" v="24"/>
        <pc:sldMkLst>
          <pc:docMk/>
          <pc:sldMk cId="1378750214" sldId="262"/>
        </pc:sldMkLst>
        <pc:spChg chg="add mod">
          <ac:chgData name="S Sadler" userId="9df5898e-5f8a-4789-9d7c-0ae2295bc0db" providerId="ADAL" clId="{6BF78AF3-C259-42F0-8FDA-3642F10DBC72}" dt="2024-04-29T06:41:55.191" v="24"/>
          <ac:spMkLst>
            <pc:docMk/>
            <pc:sldMk cId="1378750214" sldId="262"/>
            <ac:spMk id="3" creationId="{02DB248D-2036-B4E7-1659-233C01E91CCB}"/>
          </ac:spMkLst>
        </pc:spChg>
        <pc:spChg chg="del">
          <ac:chgData name="S Sadler" userId="9df5898e-5f8a-4789-9d7c-0ae2295bc0db" providerId="ADAL" clId="{6BF78AF3-C259-42F0-8FDA-3642F10DBC72}" dt="2024-04-29T06:41:55.006" v="23" actId="478"/>
          <ac:spMkLst>
            <pc:docMk/>
            <pc:sldMk cId="1378750214" sldId="262"/>
            <ac:spMk id="10" creationId="{0ECAEB2D-386A-7D73-E8E0-9C7584DA1B3C}"/>
          </ac:spMkLst>
        </pc:spChg>
      </pc:sldChg>
      <pc:sldChg chg="modSp add mod">
        <pc:chgData name="S Sadler" userId="9df5898e-5f8a-4789-9d7c-0ae2295bc0db" providerId="ADAL" clId="{6BF78AF3-C259-42F0-8FDA-3642F10DBC72}" dt="2024-04-29T06:41:51.002" v="22" actId="20577"/>
        <pc:sldMkLst>
          <pc:docMk/>
          <pc:sldMk cId="2292455557" sldId="263"/>
        </pc:sldMkLst>
        <pc:spChg chg="mod">
          <ac:chgData name="S Sadler" userId="9df5898e-5f8a-4789-9d7c-0ae2295bc0db" providerId="ADAL" clId="{6BF78AF3-C259-42F0-8FDA-3642F10DBC72}" dt="2024-04-29T06:41:51.002" v="22" actId="20577"/>
          <ac:spMkLst>
            <pc:docMk/>
            <pc:sldMk cId="2292455557" sldId="263"/>
            <ac:spMk id="3" creationId="{BEB95933-5321-F99E-A9A7-06E9B4793C3B}"/>
          </ac:spMkLst>
        </pc:spChg>
      </pc:sldChg>
      <pc:sldChg chg="modSp add mod">
        <pc:chgData name="S Sadler" userId="9df5898e-5f8a-4789-9d7c-0ae2295bc0db" providerId="ADAL" clId="{6BF78AF3-C259-42F0-8FDA-3642F10DBC72}" dt="2024-04-29T06:49:59.211" v="76" actId="20577"/>
        <pc:sldMkLst>
          <pc:docMk/>
          <pc:sldMk cId="3979854142" sldId="301"/>
        </pc:sldMkLst>
        <pc:spChg chg="mod">
          <ac:chgData name="S Sadler" userId="9df5898e-5f8a-4789-9d7c-0ae2295bc0db" providerId="ADAL" clId="{6BF78AF3-C259-42F0-8FDA-3642F10DBC72}" dt="2024-04-29T06:49:59.211" v="76" actId="20577"/>
          <ac:spMkLst>
            <pc:docMk/>
            <pc:sldMk cId="3979854142" sldId="301"/>
            <ac:spMk id="7" creationId="{449296FE-9E3A-A164-09FE-2388FE649BD8}"/>
          </ac:spMkLst>
        </pc:spChg>
      </pc:sldChg>
      <pc:sldChg chg="addSp delSp modSp add mod">
        <pc:chgData name="S Sadler" userId="9df5898e-5f8a-4789-9d7c-0ae2295bc0db" providerId="ADAL" clId="{6BF78AF3-C259-42F0-8FDA-3642F10DBC72}" dt="2024-04-29T06:50:03.756" v="78"/>
        <pc:sldMkLst>
          <pc:docMk/>
          <pc:sldMk cId="1990795157" sldId="303"/>
        </pc:sldMkLst>
        <pc:spChg chg="add mod">
          <ac:chgData name="S Sadler" userId="9df5898e-5f8a-4789-9d7c-0ae2295bc0db" providerId="ADAL" clId="{6BF78AF3-C259-42F0-8FDA-3642F10DBC72}" dt="2024-04-29T06:50:03.756" v="78"/>
          <ac:spMkLst>
            <pc:docMk/>
            <pc:sldMk cId="1990795157" sldId="303"/>
            <ac:spMk id="4" creationId="{82E896B8-93D8-3CA9-3144-9C5C482265CD}"/>
          </ac:spMkLst>
        </pc:spChg>
        <pc:spChg chg="del">
          <ac:chgData name="S Sadler" userId="9df5898e-5f8a-4789-9d7c-0ae2295bc0db" providerId="ADAL" clId="{6BF78AF3-C259-42F0-8FDA-3642F10DBC72}" dt="2024-04-29T06:50:03.557" v="77" actId="478"/>
          <ac:spMkLst>
            <pc:docMk/>
            <pc:sldMk cId="1990795157" sldId="303"/>
            <ac:spMk id="7" creationId="{449296FE-9E3A-A164-09FE-2388FE649BD8}"/>
          </ac:spMkLst>
        </pc:spChg>
      </pc:sldChg>
      <pc:sldChg chg="add">
        <pc:chgData name="S Sadler" userId="9df5898e-5f8a-4789-9d7c-0ae2295bc0db" providerId="ADAL" clId="{6BF78AF3-C259-42F0-8FDA-3642F10DBC72}" dt="2024-04-29T06:49:03.279" v="57"/>
        <pc:sldMkLst>
          <pc:docMk/>
          <pc:sldMk cId="1958308580" sldId="304"/>
        </pc:sldMkLst>
      </pc:sldChg>
      <pc:sldChg chg="add">
        <pc:chgData name="S Sadler" userId="9df5898e-5f8a-4789-9d7c-0ae2295bc0db" providerId="ADAL" clId="{6BF78AF3-C259-42F0-8FDA-3642F10DBC72}" dt="2024-04-29T06:49:03.279" v="57"/>
        <pc:sldMkLst>
          <pc:docMk/>
          <pc:sldMk cId="1336904767" sldId="305"/>
        </pc:sldMkLst>
      </pc:sldChg>
      <pc:sldChg chg="add">
        <pc:chgData name="S Sadler" userId="9df5898e-5f8a-4789-9d7c-0ae2295bc0db" providerId="ADAL" clId="{6BF78AF3-C259-42F0-8FDA-3642F10DBC72}" dt="2024-04-29T06:49:03.279" v="57"/>
        <pc:sldMkLst>
          <pc:docMk/>
          <pc:sldMk cId="916813058" sldId="306"/>
        </pc:sldMkLst>
      </pc:sldChg>
      <pc:sldChg chg="add">
        <pc:chgData name="S Sadler" userId="9df5898e-5f8a-4789-9d7c-0ae2295bc0db" providerId="ADAL" clId="{6BF78AF3-C259-42F0-8FDA-3642F10DBC72}" dt="2024-04-29T06:49:03.279" v="57"/>
        <pc:sldMkLst>
          <pc:docMk/>
          <pc:sldMk cId="2741048307" sldId="307"/>
        </pc:sldMkLst>
      </pc:sldChg>
      <pc:sldChg chg="add">
        <pc:chgData name="S Sadler" userId="9df5898e-5f8a-4789-9d7c-0ae2295bc0db" providerId="ADAL" clId="{6BF78AF3-C259-42F0-8FDA-3642F10DBC72}" dt="2024-04-29T06:49:03.279" v="57"/>
        <pc:sldMkLst>
          <pc:docMk/>
          <pc:sldMk cId="1317332976" sldId="308"/>
        </pc:sldMkLst>
      </pc:sldChg>
      <pc:sldChg chg="addSp delSp modSp add mod">
        <pc:chgData name="S Sadler" userId="9df5898e-5f8a-4789-9d7c-0ae2295bc0db" providerId="ADAL" clId="{6BF78AF3-C259-42F0-8FDA-3642F10DBC72}" dt="2024-04-29T06:50:08.597" v="81" actId="478"/>
        <pc:sldMkLst>
          <pc:docMk/>
          <pc:sldMk cId="2616091157" sldId="309"/>
        </pc:sldMkLst>
        <pc:spChg chg="add mod">
          <ac:chgData name="S Sadler" userId="9df5898e-5f8a-4789-9d7c-0ae2295bc0db" providerId="ADAL" clId="{6BF78AF3-C259-42F0-8FDA-3642F10DBC72}" dt="2024-04-29T06:50:07.138" v="80"/>
          <ac:spMkLst>
            <pc:docMk/>
            <pc:sldMk cId="2616091157" sldId="309"/>
            <ac:spMk id="4" creationId="{C21937BB-2201-4A19-1125-8382272CC25D}"/>
          </ac:spMkLst>
        </pc:spChg>
        <pc:spChg chg="del mod">
          <ac:chgData name="S Sadler" userId="9df5898e-5f8a-4789-9d7c-0ae2295bc0db" providerId="ADAL" clId="{6BF78AF3-C259-42F0-8FDA-3642F10DBC72}" dt="2024-04-29T06:50:08.597" v="81" actId="478"/>
          <ac:spMkLst>
            <pc:docMk/>
            <pc:sldMk cId="2616091157" sldId="309"/>
            <ac:spMk id="7" creationId="{900DEB91-ADD4-95D7-0855-BFB25FBC8A04}"/>
          </ac:spMkLst>
        </pc:spChg>
      </pc:sldChg>
      <pc:sldChg chg="addSp delSp modSp add mod">
        <pc:chgData name="S Sadler" userId="9df5898e-5f8a-4789-9d7c-0ae2295bc0db" providerId="ADAL" clId="{6BF78AF3-C259-42F0-8FDA-3642F10DBC72}" dt="2024-04-29T06:50:11.997" v="83"/>
        <pc:sldMkLst>
          <pc:docMk/>
          <pc:sldMk cId="139566235" sldId="310"/>
        </pc:sldMkLst>
        <pc:spChg chg="add mod">
          <ac:chgData name="S Sadler" userId="9df5898e-5f8a-4789-9d7c-0ae2295bc0db" providerId="ADAL" clId="{6BF78AF3-C259-42F0-8FDA-3642F10DBC72}" dt="2024-04-29T06:50:11.997" v="83"/>
          <ac:spMkLst>
            <pc:docMk/>
            <pc:sldMk cId="139566235" sldId="310"/>
            <ac:spMk id="4" creationId="{E99AA330-09CA-7467-9A1D-EEB488C9EEB7}"/>
          </ac:spMkLst>
        </pc:spChg>
        <pc:spChg chg="del">
          <ac:chgData name="S Sadler" userId="9df5898e-5f8a-4789-9d7c-0ae2295bc0db" providerId="ADAL" clId="{6BF78AF3-C259-42F0-8FDA-3642F10DBC72}" dt="2024-04-29T06:50:11.743" v="82" actId="478"/>
          <ac:spMkLst>
            <pc:docMk/>
            <pc:sldMk cId="139566235" sldId="310"/>
            <ac:spMk id="7" creationId="{56507752-64A5-0D12-041D-B5AFF0E1452D}"/>
          </ac:spMkLst>
        </pc:spChg>
      </pc:sldChg>
      <pc:sldChg chg="add">
        <pc:chgData name="S Sadler" userId="9df5898e-5f8a-4789-9d7c-0ae2295bc0db" providerId="ADAL" clId="{6BF78AF3-C259-42F0-8FDA-3642F10DBC72}" dt="2024-04-29T07:01:20.628" v="84"/>
        <pc:sldMkLst>
          <pc:docMk/>
          <pc:sldMk cId="1551736031" sldId="443"/>
        </pc:sldMkLst>
      </pc:sldChg>
    </pc:docChg>
  </pc:docChgLst>
  <pc:docChgLst>
    <pc:chgData name="V Jacobs" userId="S::vjacobs@ohacademy.co.uk::9010d4ac-8e1c-449b-8114-62ce867e619c" providerId="AD" clId="Web-{01CC19A6-51E3-3AB0-8AE4-CDAB316220B2}"/>
    <pc:docChg chg="addSld delSld modSld modMainMaster">
      <pc:chgData name="V Jacobs" userId="S::vjacobs@ohacademy.co.uk::9010d4ac-8e1c-449b-8114-62ce867e619c" providerId="AD" clId="Web-{01CC19A6-51E3-3AB0-8AE4-CDAB316220B2}" dt="2024-05-06T18:47:33.581" v="654" actId="20577"/>
      <pc:docMkLst>
        <pc:docMk/>
      </pc:docMkLst>
      <pc:sldChg chg="addSp delSp modSp mod setBg">
        <pc:chgData name="V Jacobs" userId="S::vjacobs@ohacademy.co.uk::9010d4ac-8e1c-449b-8114-62ce867e619c" providerId="AD" clId="Web-{01CC19A6-51E3-3AB0-8AE4-CDAB316220B2}" dt="2024-05-03T07:18:30.120" v="19" actId="14100"/>
        <pc:sldMkLst>
          <pc:docMk/>
          <pc:sldMk cId="2643648047" sldId="256"/>
        </pc:sldMkLst>
        <pc:spChg chg="del">
          <ac:chgData name="V Jacobs" userId="S::vjacobs@ohacademy.co.uk::9010d4ac-8e1c-449b-8114-62ce867e619c" providerId="AD" clId="Web-{01CC19A6-51E3-3AB0-8AE4-CDAB316220B2}" dt="2024-05-03T07:18:05.214" v="15"/>
          <ac:spMkLst>
            <pc:docMk/>
            <pc:sldMk cId="2643648047" sldId="256"/>
            <ac:spMk id="2" creationId="{E5A8A966-BB2B-F8C2-763A-BAB61795333F}"/>
          </ac:spMkLst>
        </pc:spChg>
        <pc:spChg chg="mod">
          <ac:chgData name="V Jacobs" userId="S::vjacobs@ohacademy.co.uk::9010d4ac-8e1c-449b-8114-62ce867e619c" providerId="AD" clId="Web-{01CC19A6-51E3-3AB0-8AE4-CDAB316220B2}" dt="2024-05-03T07:18:02.870" v="14" actId="1076"/>
          <ac:spMkLst>
            <pc:docMk/>
            <pc:sldMk cId="2643648047" sldId="256"/>
            <ac:spMk id="3" creationId="{A06BAE3E-A8DE-D6D9-C6E0-180A1C5D1B0E}"/>
          </ac:spMkLst>
        </pc:spChg>
        <pc:picChg chg="add mod">
          <ac:chgData name="V Jacobs" userId="S::vjacobs@ohacademy.co.uk::9010d4ac-8e1c-449b-8114-62ce867e619c" providerId="AD" clId="Web-{01CC19A6-51E3-3AB0-8AE4-CDAB316220B2}" dt="2024-05-03T07:18:30.120" v="19" actId="14100"/>
          <ac:picMkLst>
            <pc:docMk/>
            <pc:sldMk cId="2643648047" sldId="256"/>
            <ac:picMk id="4" creationId="{B86A71C7-730E-0234-D068-571D67A6A9A9}"/>
          </ac:picMkLst>
        </pc:picChg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2578736387" sldId="264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4188799187" sldId="265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4012754808" sldId="266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2475853854" sldId="267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3290870903" sldId="268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3084396366" sldId="269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3979854142" sldId="301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990795157" sldId="303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958308580" sldId="304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336904767" sldId="305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916813058" sldId="306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2741048307" sldId="307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317332976" sldId="308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2616091157" sldId="309"/>
        </pc:sldMkLst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39566235" sldId="310"/>
        </pc:sldMkLst>
      </pc:sldChg>
      <pc:sldChg chg="add">
        <pc:chgData name="V Jacobs" userId="S::vjacobs@ohacademy.co.uk::9010d4ac-8e1c-449b-8114-62ce867e619c" providerId="AD" clId="Web-{01CC19A6-51E3-3AB0-8AE4-CDAB316220B2}" dt="2024-05-03T12:25:45.704" v="20"/>
        <pc:sldMkLst>
          <pc:docMk/>
          <pc:sldMk cId="2137380182" sldId="325"/>
        </pc:sldMkLst>
      </pc:sldChg>
      <pc:sldChg chg="add">
        <pc:chgData name="V Jacobs" userId="S::vjacobs@ohacademy.co.uk::9010d4ac-8e1c-449b-8114-62ce867e619c" providerId="AD" clId="Web-{01CC19A6-51E3-3AB0-8AE4-CDAB316220B2}" dt="2024-05-03T12:25:45.720" v="21"/>
        <pc:sldMkLst>
          <pc:docMk/>
          <pc:sldMk cId="186458319" sldId="326"/>
        </pc:sldMkLst>
      </pc:sldChg>
      <pc:sldChg chg="add">
        <pc:chgData name="V Jacobs" userId="S::vjacobs@ohacademy.co.uk::9010d4ac-8e1c-449b-8114-62ce867e619c" providerId="AD" clId="Web-{01CC19A6-51E3-3AB0-8AE4-CDAB316220B2}" dt="2024-05-03T12:25:45.720" v="22"/>
        <pc:sldMkLst>
          <pc:docMk/>
          <pc:sldMk cId="776530026" sldId="327"/>
        </pc:sldMkLst>
      </pc:sldChg>
      <pc:sldChg chg="add">
        <pc:chgData name="V Jacobs" userId="S::vjacobs@ohacademy.co.uk::9010d4ac-8e1c-449b-8114-62ce867e619c" providerId="AD" clId="Web-{01CC19A6-51E3-3AB0-8AE4-CDAB316220B2}" dt="2024-05-03T12:25:45.736" v="23"/>
        <pc:sldMkLst>
          <pc:docMk/>
          <pc:sldMk cId="2022973188" sldId="328"/>
        </pc:sldMkLst>
      </pc:sldChg>
      <pc:sldChg chg="add">
        <pc:chgData name="V Jacobs" userId="S::vjacobs@ohacademy.co.uk::9010d4ac-8e1c-449b-8114-62ce867e619c" providerId="AD" clId="Web-{01CC19A6-51E3-3AB0-8AE4-CDAB316220B2}" dt="2024-05-03T12:25:45.751" v="24"/>
        <pc:sldMkLst>
          <pc:docMk/>
          <pc:sldMk cId="2171740242" sldId="329"/>
        </pc:sldMkLst>
      </pc:sldChg>
      <pc:sldChg chg="add del">
        <pc:chgData name="V Jacobs" userId="S::vjacobs@ohacademy.co.uk::9010d4ac-8e1c-449b-8114-62ce867e619c" providerId="AD" clId="Web-{01CC19A6-51E3-3AB0-8AE4-CDAB316220B2}" dt="2024-05-06T18:09:53.070" v="294"/>
        <pc:sldMkLst>
          <pc:docMk/>
          <pc:sldMk cId="3500825387" sldId="331"/>
        </pc:sldMkLst>
      </pc:sldChg>
      <pc:sldChg chg="delSp modSp add">
        <pc:chgData name="V Jacobs" userId="S::vjacobs@ohacademy.co.uk::9010d4ac-8e1c-449b-8114-62ce867e619c" providerId="AD" clId="Web-{01CC19A6-51E3-3AB0-8AE4-CDAB316220B2}" dt="2024-05-03T12:37:14.890" v="98" actId="1076"/>
        <pc:sldMkLst>
          <pc:docMk/>
          <pc:sldMk cId="1747775590" sldId="384"/>
        </pc:sldMkLst>
        <pc:spChg chg="mod">
          <ac:chgData name="V Jacobs" userId="S::vjacobs@ohacademy.co.uk::9010d4ac-8e1c-449b-8114-62ce867e619c" providerId="AD" clId="Web-{01CC19A6-51E3-3AB0-8AE4-CDAB316220B2}" dt="2024-05-03T12:37:14.890" v="98" actId="1076"/>
          <ac:spMkLst>
            <pc:docMk/>
            <pc:sldMk cId="1747775590" sldId="384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2:37:04.718" v="88"/>
          <ac:spMkLst>
            <pc:docMk/>
            <pc:sldMk cId="1747775590" sldId="384"/>
            <ac:spMk id="6" creationId="{308D477C-0452-ACEB-8A0C-62034F3FF788}"/>
          </ac:spMkLst>
        </pc:spChg>
      </pc:sldChg>
      <pc:sldChg chg="add del">
        <pc:chgData name="V Jacobs" userId="S::vjacobs@ohacademy.co.uk::9010d4ac-8e1c-449b-8114-62ce867e619c" providerId="AD" clId="Web-{01CC19A6-51E3-3AB0-8AE4-CDAB316220B2}" dt="2024-05-06T18:15:45.565" v="311"/>
        <pc:sldMkLst>
          <pc:docMk/>
          <pc:sldMk cId="71171184" sldId="392"/>
        </pc:sldMkLst>
      </pc:sldChg>
      <pc:sldChg chg="add del">
        <pc:chgData name="V Jacobs" userId="S::vjacobs@ohacademy.co.uk::9010d4ac-8e1c-449b-8114-62ce867e619c" providerId="AD" clId="Web-{01CC19A6-51E3-3AB0-8AE4-CDAB316220B2}" dt="2024-05-06T18:23:37.440" v="320"/>
        <pc:sldMkLst>
          <pc:docMk/>
          <pc:sldMk cId="2345241023" sldId="393"/>
        </pc:sldMkLst>
      </pc:sldChg>
      <pc:sldChg chg="delSp modSp add">
        <pc:chgData name="V Jacobs" userId="S::vjacobs@ohacademy.co.uk::9010d4ac-8e1c-449b-8114-62ce867e619c" providerId="AD" clId="Web-{01CC19A6-51E3-3AB0-8AE4-CDAB316220B2}" dt="2024-05-03T13:12:54.820" v="114" actId="1076"/>
        <pc:sldMkLst>
          <pc:docMk/>
          <pc:sldMk cId="3733842651" sldId="438"/>
        </pc:sldMkLst>
        <pc:spChg chg="mod">
          <ac:chgData name="V Jacobs" userId="S::vjacobs@ohacademy.co.uk::9010d4ac-8e1c-449b-8114-62ce867e619c" providerId="AD" clId="Web-{01CC19A6-51E3-3AB0-8AE4-CDAB316220B2}" dt="2024-05-03T13:12:51.039" v="112" actId="20577"/>
          <ac:spMkLst>
            <pc:docMk/>
            <pc:sldMk cId="3733842651" sldId="438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3:12:37.694" v="101"/>
          <ac:spMkLst>
            <pc:docMk/>
            <pc:sldMk cId="3733842651" sldId="438"/>
            <ac:spMk id="6" creationId="{308D477C-0452-ACEB-8A0C-62034F3FF788}"/>
          </ac:spMkLst>
        </pc:spChg>
        <pc:picChg chg="mod">
          <ac:chgData name="V Jacobs" userId="S::vjacobs@ohacademy.co.uk::9010d4ac-8e1c-449b-8114-62ce867e619c" providerId="AD" clId="Web-{01CC19A6-51E3-3AB0-8AE4-CDAB316220B2}" dt="2024-05-03T13:12:54.820" v="114" actId="1076"/>
          <ac:picMkLst>
            <pc:docMk/>
            <pc:sldMk cId="3733842651" sldId="438"/>
            <ac:picMk id="2" creationId="{7CF80B77-57D6-AF9D-4F73-C9902150F9D4}"/>
          </ac:picMkLst>
        </pc:picChg>
      </pc:sldChg>
      <pc:sldChg chg="delSp modSp add del">
        <pc:chgData name="V Jacobs" userId="S::vjacobs@ohacademy.co.uk::9010d4ac-8e1c-449b-8114-62ce867e619c" providerId="AD" clId="Web-{01CC19A6-51E3-3AB0-8AE4-CDAB316220B2}" dt="2024-05-03T13:13:24.760" v="134" actId="1076"/>
        <pc:sldMkLst>
          <pc:docMk/>
          <pc:sldMk cId="3627597733" sldId="439"/>
        </pc:sldMkLst>
        <pc:spChg chg="mod">
          <ac:chgData name="V Jacobs" userId="S::vjacobs@ohacademy.co.uk::9010d4ac-8e1c-449b-8114-62ce867e619c" providerId="AD" clId="Web-{01CC19A6-51E3-3AB0-8AE4-CDAB316220B2}" dt="2024-05-03T13:13:21.900" v="132" actId="20577"/>
          <ac:spMkLst>
            <pc:docMk/>
            <pc:sldMk cId="3627597733" sldId="439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3:13:09.009" v="117"/>
          <ac:spMkLst>
            <pc:docMk/>
            <pc:sldMk cId="3627597733" sldId="439"/>
            <ac:spMk id="6" creationId="{308D477C-0452-ACEB-8A0C-62034F3FF788}"/>
          </ac:spMkLst>
        </pc:spChg>
        <pc:picChg chg="mod">
          <ac:chgData name="V Jacobs" userId="S::vjacobs@ohacademy.co.uk::9010d4ac-8e1c-449b-8114-62ce867e619c" providerId="AD" clId="Web-{01CC19A6-51E3-3AB0-8AE4-CDAB316220B2}" dt="2024-05-03T13:13:23.353" v="133" actId="1076"/>
          <ac:picMkLst>
            <pc:docMk/>
            <pc:sldMk cId="3627597733" sldId="439"/>
            <ac:picMk id="7" creationId="{ECA50F53-3D9F-EFE3-A08B-AF3602191E9B}"/>
          </ac:picMkLst>
        </pc:picChg>
        <pc:picChg chg="mod">
          <ac:chgData name="V Jacobs" userId="S::vjacobs@ohacademy.co.uk::9010d4ac-8e1c-449b-8114-62ce867e619c" providerId="AD" clId="Web-{01CC19A6-51E3-3AB0-8AE4-CDAB316220B2}" dt="2024-05-03T13:13:24.760" v="134" actId="1076"/>
          <ac:picMkLst>
            <pc:docMk/>
            <pc:sldMk cId="3627597733" sldId="439"/>
            <ac:picMk id="8" creationId="{BC6934C1-2C19-7963-8281-9E5D6816EB8E}"/>
          </ac:picMkLst>
        </pc:picChg>
      </pc:sldChg>
      <pc:sldChg chg="mod">
        <pc:chgData name="V Jacobs" userId="S::vjacobs@ohacademy.co.uk::9010d4ac-8e1c-449b-8114-62ce867e619c" providerId="AD" clId="Web-{01CC19A6-51E3-3AB0-8AE4-CDAB316220B2}" dt="2024-05-03T07:18:17.808" v="18"/>
        <pc:sldMkLst>
          <pc:docMk/>
          <pc:sldMk cId="1551736031" sldId="443"/>
        </pc:sldMkLst>
      </pc:sldChg>
      <pc:sldChg chg="delSp modSp add replId">
        <pc:chgData name="V Jacobs" userId="S::vjacobs@ohacademy.co.uk::9010d4ac-8e1c-449b-8114-62ce867e619c" providerId="AD" clId="Web-{01CC19A6-51E3-3AB0-8AE4-CDAB316220B2}" dt="2024-05-03T12:31:25.117" v="86" actId="20577"/>
        <pc:sldMkLst>
          <pc:docMk/>
          <pc:sldMk cId="3686590320" sldId="444"/>
        </pc:sldMkLst>
        <pc:spChg chg="mod">
          <ac:chgData name="V Jacobs" userId="S::vjacobs@ohacademy.co.uk::9010d4ac-8e1c-449b-8114-62ce867e619c" providerId="AD" clId="Web-{01CC19A6-51E3-3AB0-8AE4-CDAB316220B2}" dt="2024-05-03T12:31:25.117" v="86" actId="20577"/>
          <ac:spMkLst>
            <pc:docMk/>
            <pc:sldMk cId="3686590320" sldId="444"/>
            <ac:spMk id="3" creationId="{A06BAE3E-A8DE-D6D9-C6E0-180A1C5D1B0E}"/>
          </ac:spMkLst>
        </pc:spChg>
        <pc:picChg chg="del">
          <ac:chgData name="V Jacobs" userId="S::vjacobs@ohacademy.co.uk::9010d4ac-8e1c-449b-8114-62ce867e619c" providerId="AD" clId="Web-{01CC19A6-51E3-3AB0-8AE4-CDAB316220B2}" dt="2024-05-03T12:26:03.127" v="26"/>
          <ac:picMkLst>
            <pc:docMk/>
            <pc:sldMk cId="3686590320" sldId="444"/>
            <ac:picMk id="4" creationId="{B86A71C7-730E-0234-D068-571D67A6A9A9}"/>
          </ac:picMkLst>
        </pc:picChg>
      </pc:sldChg>
      <pc:sldChg chg="addSp delSp modSp add replId">
        <pc:chgData name="V Jacobs" userId="S::vjacobs@ohacademy.co.uk::9010d4ac-8e1c-449b-8114-62ce867e619c" providerId="AD" clId="Web-{01CC19A6-51E3-3AB0-8AE4-CDAB316220B2}" dt="2024-05-06T18:10:10.570" v="308" actId="14100"/>
        <pc:sldMkLst>
          <pc:docMk/>
          <pc:sldMk cId="3670174532" sldId="445"/>
        </pc:sldMkLst>
        <pc:spChg chg="del">
          <ac:chgData name="V Jacobs" userId="S::vjacobs@ohacademy.co.uk::9010d4ac-8e1c-449b-8114-62ce867e619c" providerId="AD" clId="Web-{01CC19A6-51E3-3AB0-8AE4-CDAB316220B2}" dt="2024-05-03T13:25:55.710" v="136"/>
          <ac:spMkLst>
            <pc:docMk/>
            <pc:sldMk cId="3670174532" sldId="445"/>
            <ac:spMk id="4" creationId="{DBB03091-AA76-AC4C-A345-6FE631F2E469}"/>
          </ac:spMkLst>
        </pc:spChg>
        <pc:spChg chg="mod">
          <ac:chgData name="V Jacobs" userId="S::vjacobs@ohacademy.co.uk::9010d4ac-8e1c-449b-8114-62ce867e619c" providerId="AD" clId="Web-{01CC19A6-51E3-3AB0-8AE4-CDAB316220B2}" dt="2024-05-06T18:10:10.570" v="308" actId="14100"/>
          <ac:spMkLst>
            <pc:docMk/>
            <pc:sldMk cId="3670174532" sldId="445"/>
            <ac:spMk id="5" creationId="{F1B87AD7-47ED-5196-3F39-9770C39EB1A1}"/>
          </ac:spMkLst>
        </pc:spChg>
        <pc:spChg chg="add mod">
          <ac:chgData name="V Jacobs" userId="S::vjacobs@ohacademy.co.uk::9010d4ac-8e1c-449b-8114-62ce867e619c" providerId="AD" clId="Web-{01CC19A6-51E3-3AB0-8AE4-CDAB316220B2}" dt="2024-05-03T13:35:56.776" v="261" actId="20577"/>
          <ac:spMkLst>
            <pc:docMk/>
            <pc:sldMk cId="3670174532" sldId="445"/>
            <ac:spMk id="8" creationId="{26444CEE-D733-D2FE-E722-70E7FAAD7921}"/>
          </ac:spMkLst>
        </pc:spChg>
        <pc:picChg chg="add mod">
          <ac:chgData name="V Jacobs" userId="S::vjacobs@ohacademy.co.uk::9010d4ac-8e1c-449b-8114-62ce867e619c" providerId="AD" clId="Web-{01CC19A6-51E3-3AB0-8AE4-CDAB316220B2}" dt="2024-05-03T13:33:05.876" v="189" actId="1076"/>
          <ac:picMkLst>
            <pc:docMk/>
            <pc:sldMk cId="3670174532" sldId="445"/>
            <ac:picMk id="2" creationId="{A3E7700F-00CE-72B0-EA3F-0860A3F41E44}"/>
          </ac:picMkLst>
        </pc:picChg>
        <pc:picChg chg="del">
          <ac:chgData name="V Jacobs" userId="S::vjacobs@ohacademy.co.uk::9010d4ac-8e1c-449b-8114-62ce867e619c" providerId="AD" clId="Web-{01CC19A6-51E3-3AB0-8AE4-CDAB316220B2}" dt="2024-05-03T13:25:56.851" v="137"/>
          <ac:picMkLst>
            <pc:docMk/>
            <pc:sldMk cId="3670174532" sldId="445"/>
            <ac:picMk id="3" creationId="{9F2CB537-B34A-0615-5CA7-6DC33B5BE32B}"/>
          </ac:picMkLst>
        </pc:picChg>
        <pc:picChg chg="add mod">
          <ac:chgData name="V Jacobs" userId="S::vjacobs@ohacademy.co.uk::9010d4ac-8e1c-449b-8114-62ce867e619c" providerId="AD" clId="Web-{01CC19A6-51E3-3AB0-8AE4-CDAB316220B2}" dt="2024-05-03T13:33:07.423" v="190" actId="1076"/>
          <ac:picMkLst>
            <pc:docMk/>
            <pc:sldMk cId="3670174532" sldId="445"/>
            <ac:picMk id="6" creationId="{41A66173-DB10-E03D-1572-570F70E53F54}"/>
          </ac:picMkLst>
        </pc:picChg>
        <pc:picChg chg="add mod">
          <ac:chgData name="V Jacobs" userId="S::vjacobs@ohacademy.co.uk::9010d4ac-8e1c-449b-8114-62ce867e619c" providerId="AD" clId="Web-{01CC19A6-51E3-3AB0-8AE4-CDAB316220B2}" dt="2024-05-03T13:33:30.987" v="193" actId="14100"/>
          <ac:picMkLst>
            <pc:docMk/>
            <pc:sldMk cId="3670174532" sldId="445"/>
            <ac:picMk id="7" creationId="{BD31619C-EEFE-EB89-C0B0-46F88B65AD4C}"/>
          </ac:picMkLst>
        </pc:picChg>
      </pc:sldChg>
      <pc:sldChg chg="delSp modSp add">
        <pc:chgData name="V Jacobs" userId="S::vjacobs@ohacademy.co.uk::9010d4ac-8e1c-449b-8114-62ce867e619c" providerId="AD" clId="Web-{01CC19A6-51E3-3AB0-8AE4-CDAB316220B2}" dt="2024-05-06T18:10:22.336" v="310" actId="20577"/>
        <pc:sldMkLst>
          <pc:docMk/>
          <pc:sldMk cId="1991107913" sldId="459"/>
        </pc:sldMkLst>
        <pc:spChg chg="mod">
          <ac:chgData name="V Jacobs" userId="S::vjacobs@ohacademy.co.uk::9010d4ac-8e1c-449b-8114-62ce867e619c" providerId="AD" clId="Web-{01CC19A6-51E3-3AB0-8AE4-CDAB316220B2}" dt="2024-05-06T18:10:22.336" v="310" actId="20577"/>
          <ac:spMkLst>
            <pc:docMk/>
            <pc:sldMk cId="1991107913" sldId="459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3:26:40.822" v="143"/>
          <ac:spMkLst>
            <pc:docMk/>
            <pc:sldMk cId="1991107913" sldId="459"/>
            <ac:spMk id="6" creationId="{308D477C-0452-ACEB-8A0C-62034F3FF788}"/>
          </ac:spMkLst>
        </pc:spChg>
      </pc:sldChg>
      <pc:sldChg chg="delSp modSp add del">
        <pc:chgData name="V Jacobs" userId="S::vjacobs@ohacademy.co.uk::9010d4ac-8e1c-449b-8114-62ce867e619c" providerId="AD" clId="Web-{01CC19A6-51E3-3AB0-8AE4-CDAB316220B2}" dt="2024-05-06T18:09:38.241" v="292"/>
        <pc:sldMkLst>
          <pc:docMk/>
          <pc:sldMk cId="160508997" sldId="460"/>
        </pc:sldMkLst>
        <pc:spChg chg="mod">
          <ac:chgData name="V Jacobs" userId="S::vjacobs@ohacademy.co.uk::9010d4ac-8e1c-449b-8114-62ce867e619c" providerId="AD" clId="Web-{01CC19A6-51E3-3AB0-8AE4-CDAB316220B2}" dt="2024-05-03T13:37:07.859" v="279" actId="20577"/>
          <ac:spMkLst>
            <pc:docMk/>
            <pc:sldMk cId="160508997" sldId="460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3:36:54.889" v="263"/>
          <ac:spMkLst>
            <pc:docMk/>
            <pc:sldMk cId="160508997" sldId="460"/>
            <ac:spMk id="6" creationId="{308D477C-0452-ACEB-8A0C-62034F3FF788}"/>
          </ac:spMkLst>
        </pc:spChg>
      </pc:sldChg>
      <pc:sldChg chg="delSp modSp add del">
        <pc:chgData name="V Jacobs" userId="S::vjacobs@ohacademy.co.uk::9010d4ac-8e1c-449b-8114-62ce867e619c" providerId="AD" clId="Web-{01CC19A6-51E3-3AB0-8AE4-CDAB316220B2}" dt="2024-05-06T18:09:46.710" v="293"/>
        <pc:sldMkLst>
          <pc:docMk/>
          <pc:sldMk cId="3254123132" sldId="461"/>
        </pc:sldMkLst>
        <pc:spChg chg="mod">
          <ac:chgData name="V Jacobs" userId="S::vjacobs@ohacademy.co.uk::9010d4ac-8e1c-449b-8114-62ce867e619c" providerId="AD" clId="Web-{01CC19A6-51E3-3AB0-8AE4-CDAB316220B2}" dt="2024-05-03T13:38:26.613" v="287" actId="20577"/>
          <ac:spMkLst>
            <pc:docMk/>
            <pc:sldMk cId="3254123132" sldId="461"/>
            <ac:spMk id="5" creationId="{F1B87AD7-47ED-5196-3F39-9770C39EB1A1}"/>
          </ac:spMkLst>
        </pc:spChg>
        <pc:spChg chg="del">
          <ac:chgData name="V Jacobs" userId="S::vjacobs@ohacademy.co.uk::9010d4ac-8e1c-449b-8114-62ce867e619c" providerId="AD" clId="Web-{01CC19A6-51E3-3AB0-8AE4-CDAB316220B2}" dt="2024-05-03T13:37:18.531" v="280"/>
          <ac:spMkLst>
            <pc:docMk/>
            <pc:sldMk cId="3254123132" sldId="461"/>
            <ac:spMk id="6" creationId="{308D477C-0452-ACEB-8A0C-62034F3FF788}"/>
          </ac:spMkLst>
        </pc:spChg>
      </pc:sldChg>
      <pc:sldChg chg="modSp add del">
        <pc:chgData name="V Jacobs" userId="S::vjacobs@ohacademy.co.uk::9010d4ac-8e1c-449b-8114-62ce867e619c" providerId="AD" clId="Web-{01CC19A6-51E3-3AB0-8AE4-CDAB316220B2}" dt="2024-05-06T18:24:10.925" v="334" actId="20577"/>
        <pc:sldMkLst>
          <pc:docMk/>
          <pc:sldMk cId="3428812622" sldId="464"/>
        </pc:sldMkLst>
        <pc:spChg chg="mod">
          <ac:chgData name="V Jacobs" userId="S::vjacobs@ohacademy.co.uk::9010d4ac-8e1c-449b-8114-62ce867e619c" providerId="AD" clId="Web-{01CC19A6-51E3-3AB0-8AE4-CDAB316220B2}" dt="2024-05-06T18:24:10.925" v="334" actId="20577"/>
          <ac:spMkLst>
            <pc:docMk/>
            <pc:sldMk cId="3428812622" sldId="464"/>
            <ac:spMk id="5" creationId="{F1B87AD7-47ED-5196-3F39-9770C39EB1A1}"/>
          </ac:spMkLst>
        </pc:spChg>
      </pc:sldChg>
      <pc:sldChg chg="addSp delSp modSp add">
        <pc:chgData name="V Jacobs" userId="S::vjacobs@ohacademy.co.uk::9010d4ac-8e1c-449b-8114-62ce867e619c" providerId="AD" clId="Web-{01CC19A6-51E3-3AB0-8AE4-CDAB316220B2}" dt="2024-05-06T18:23:21.564" v="319"/>
        <pc:sldMkLst>
          <pc:docMk/>
          <pc:sldMk cId="2198427809" sldId="465"/>
        </pc:sldMkLst>
        <pc:spChg chg="add del mod">
          <ac:chgData name="V Jacobs" userId="S::vjacobs@ohacademy.co.uk::9010d4ac-8e1c-449b-8114-62ce867e619c" providerId="AD" clId="Web-{01CC19A6-51E3-3AB0-8AE4-CDAB316220B2}" dt="2024-05-06T18:23:21.564" v="319"/>
          <ac:spMkLst>
            <pc:docMk/>
            <pc:sldMk cId="2198427809" sldId="465"/>
            <ac:spMk id="3" creationId="{A7023E23-8EE8-6DFE-5689-8DB8DCEAE1AF}"/>
          </ac:spMkLst>
        </pc:spChg>
      </pc:sldChg>
      <pc:sldChg chg="modSp add replId">
        <pc:chgData name="V Jacobs" userId="S::vjacobs@ohacademy.co.uk::9010d4ac-8e1c-449b-8114-62ce867e619c" providerId="AD" clId="Web-{01CC19A6-51E3-3AB0-8AE4-CDAB316220B2}" dt="2024-05-06T18:47:33.581" v="654" actId="20577"/>
        <pc:sldMkLst>
          <pc:docMk/>
          <pc:sldMk cId="2292617254" sldId="466"/>
        </pc:sldMkLst>
        <pc:spChg chg="mod">
          <ac:chgData name="V Jacobs" userId="S::vjacobs@ohacademy.co.uk::9010d4ac-8e1c-449b-8114-62ce867e619c" providerId="AD" clId="Web-{01CC19A6-51E3-3AB0-8AE4-CDAB316220B2}" dt="2024-05-06T18:47:33.581" v="654" actId="20577"/>
          <ac:spMkLst>
            <pc:docMk/>
            <pc:sldMk cId="2292617254" sldId="466"/>
            <ac:spMk id="5" creationId="{F1B87AD7-47ED-5196-3F39-9770C39EB1A1}"/>
          </ac:spMkLst>
        </pc:spChg>
      </pc:sldChg>
      <pc:sldMasterChg chg="mod setBg modSldLayout">
        <pc:chgData name="V Jacobs" userId="S::vjacobs@ohacademy.co.uk::9010d4ac-8e1c-449b-8114-62ce867e619c" providerId="AD" clId="Web-{01CC19A6-51E3-3AB0-8AE4-CDAB316220B2}" dt="2024-05-03T07:18:17.808" v="18"/>
        <pc:sldMasterMkLst>
          <pc:docMk/>
          <pc:sldMasterMk cId="2460954070" sldId="2147483660"/>
        </pc:sldMasterMkLst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3479445657" sldId="2147483671"/>
          </pc:sldLayoutMkLst>
        </pc:sldLayoutChg>
        <pc:sldLayoutChg chg="mod">
          <pc:chgData name="V Jacobs" userId="S::vjacobs@ohacademy.co.uk::9010d4ac-8e1c-449b-8114-62ce867e619c" providerId="AD" clId="Web-{01CC19A6-51E3-3AB0-8AE4-CDAB316220B2}" dt="2024-05-03T07:18:17.808" v="18"/>
          <pc:sldLayoutMkLst>
            <pc:docMk/>
            <pc:sldMasterMk cId="2460954070" sldId="2147483660"/>
            <pc:sldLayoutMk cId="83055474" sldId="2147483672"/>
          </pc:sldLayoutMkLst>
        </pc:sldLayoutChg>
      </pc:sldMasterChg>
    </pc:docChg>
  </pc:docChgLst>
  <pc:docChgLst>
    <pc:chgData name="V Jacobs" userId="S::vjacobs@ohacademy.co.uk::9010d4ac-8e1c-449b-8114-62ce867e619c" providerId="AD" clId="Web-{AAB349EB-BC43-2B72-5C46-10ED3AA58BF9}"/>
    <pc:docChg chg="modSld">
      <pc:chgData name="V Jacobs" userId="S::vjacobs@ohacademy.co.uk::9010d4ac-8e1c-449b-8114-62ce867e619c" providerId="AD" clId="Web-{AAB349EB-BC43-2B72-5C46-10ED3AA58BF9}" dt="2024-05-09T06:52:00.574" v="7" actId="20577"/>
      <pc:docMkLst>
        <pc:docMk/>
      </pc:docMkLst>
      <pc:sldChg chg="modSp">
        <pc:chgData name="V Jacobs" userId="S::vjacobs@ohacademy.co.uk::9010d4ac-8e1c-449b-8114-62ce867e619c" providerId="AD" clId="Web-{AAB349EB-BC43-2B72-5C46-10ED3AA58BF9}" dt="2024-05-09T06:52:00.574" v="7" actId="20577"/>
        <pc:sldMkLst>
          <pc:docMk/>
          <pc:sldMk cId="2292617254" sldId="466"/>
        </pc:sldMkLst>
        <pc:spChg chg="mod">
          <ac:chgData name="V Jacobs" userId="S::vjacobs@ohacademy.co.uk::9010d4ac-8e1c-449b-8114-62ce867e619c" providerId="AD" clId="Web-{AAB349EB-BC43-2B72-5C46-10ED3AA58BF9}" dt="2024-05-09T06:52:00.574" v="7" actId="20577"/>
          <ac:spMkLst>
            <pc:docMk/>
            <pc:sldMk cId="2292617254" sldId="466"/>
            <ac:spMk id="5" creationId="{F1B87AD7-47ED-5196-3F39-9770C39EB1A1}"/>
          </ac:spMkLst>
        </pc:spChg>
      </pc:sldChg>
    </pc:docChg>
  </pc:docChgLst>
  <pc:docChgLst>
    <pc:chgData name="S Sadler" userId="S::ssadler@ohacademy.co.uk::9df5898e-5f8a-4789-9d7c-0ae2295bc0db" providerId="AD" clId="Web-{6CE77E8C-8F85-4693-A990-9C56364D14B6}"/>
    <pc:docChg chg="delSld">
      <pc:chgData name="S Sadler" userId="S::ssadler@ohacademy.co.uk::9df5898e-5f8a-4789-9d7c-0ae2295bc0db" providerId="AD" clId="Web-{6CE77E8C-8F85-4693-A990-9C56364D14B6}" dt="2024-05-02T07:11:31.495" v="6"/>
      <pc:docMkLst>
        <pc:docMk/>
      </pc:docMkLst>
      <pc:sldChg chg="del">
        <pc:chgData name="S Sadler" userId="S::ssadler@ohacademy.co.uk::9df5898e-5f8a-4789-9d7c-0ae2295bc0db" providerId="AD" clId="Web-{6CE77E8C-8F85-4693-A990-9C56364D14B6}" dt="2024-05-02T07:11:31.495" v="0"/>
        <pc:sldMkLst>
          <pc:docMk/>
          <pc:sldMk cId="1681534046" sldId="257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3"/>
        <pc:sldMkLst>
          <pc:docMk/>
          <pc:sldMk cId="3102835887" sldId="258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4"/>
        <pc:sldMkLst>
          <pc:docMk/>
          <pc:sldMk cId="4228248384" sldId="259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1"/>
        <pc:sldMkLst>
          <pc:docMk/>
          <pc:sldMk cId="2378310859" sldId="260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2"/>
        <pc:sldMkLst>
          <pc:docMk/>
          <pc:sldMk cId="1758628772" sldId="261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5"/>
        <pc:sldMkLst>
          <pc:docMk/>
          <pc:sldMk cId="1378750214" sldId="262"/>
        </pc:sldMkLst>
      </pc:sldChg>
      <pc:sldChg chg="del">
        <pc:chgData name="S Sadler" userId="S::ssadler@ohacademy.co.uk::9df5898e-5f8a-4789-9d7c-0ae2295bc0db" providerId="AD" clId="Web-{6CE77E8C-8F85-4693-A990-9C56364D14B6}" dt="2024-05-02T07:11:31.495" v="6"/>
        <pc:sldMkLst>
          <pc:docMk/>
          <pc:sldMk cId="2292455557" sldId="263"/>
        </pc:sldMkLst>
      </pc:sldChg>
    </pc:docChg>
  </pc:docChgLst>
  <pc:docChgLst>
    <pc:chgData clId="Web-{D9CA92FF-ACDE-4248-965B-C7038F68309E}"/>
    <pc:docChg chg="addSld">
      <pc:chgData name="" userId="" providerId="" clId="Web-{D9CA92FF-ACDE-4248-965B-C7038F68309E}" dt="2024-05-02T07:12:47.159" v="5"/>
      <pc:docMkLst>
        <pc:docMk/>
      </pc:docMkLst>
      <pc:sldChg chg="add">
        <pc:chgData name="" userId="" providerId="" clId="Web-{D9CA92FF-ACDE-4248-965B-C7038F68309E}" dt="2024-05-02T07:12:47.159" v="5"/>
        <pc:sldMkLst>
          <pc:docMk/>
          <pc:sldMk cId="2578736387" sldId="264"/>
        </pc:sldMkLst>
      </pc:sldChg>
      <pc:sldChg chg="add">
        <pc:chgData name="" userId="" providerId="" clId="Web-{D9CA92FF-ACDE-4248-965B-C7038F68309E}" dt="2024-05-02T07:12:47.143" v="4"/>
        <pc:sldMkLst>
          <pc:docMk/>
          <pc:sldMk cId="4188799187" sldId="265"/>
        </pc:sldMkLst>
      </pc:sldChg>
      <pc:sldChg chg="add">
        <pc:chgData name="" userId="" providerId="" clId="Web-{D9CA92FF-ACDE-4248-965B-C7038F68309E}" dt="2024-05-02T07:12:47.143" v="3"/>
        <pc:sldMkLst>
          <pc:docMk/>
          <pc:sldMk cId="4012754808" sldId="266"/>
        </pc:sldMkLst>
      </pc:sldChg>
      <pc:sldChg chg="add">
        <pc:chgData name="" userId="" providerId="" clId="Web-{D9CA92FF-ACDE-4248-965B-C7038F68309E}" dt="2024-05-02T07:12:47.128" v="2"/>
        <pc:sldMkLst>
          <pc:docMk/>
          <pc:sldMk cId="2475853854" sldId="267"/>
        </pc:sldMkLst>
      </pc:sldChg>
      <pc:sldChg chg="add">
        <pc:chgData name="" userId="" providerId="" clId="Web-{D9CA92FF-ACDE-4248-965B-C7038F68309E}" dt="2024-05-02T07:12:47.112" v="1"/>
        <pc:sldMkLst>
          <pc:docMk/>
          <pc:sldMk cId="3290870903" sldId="268"/>
        </pc:sldMkLst>
      </pc:sldChg>
      <pc:sldChg chg="add">
        <pc:chgData name="" userId="" providerId="" clId="Web-{D9CA92FF-ACDE-4248-965B-C7038F68309E}" dt="2024-05-02T07:12:47.096" v="0"/>
        <pc:sldMkLst>
          <pc:docMk/>
          <pc:sldMk cId="3084396366" sldId="269"/>
        </pc:sldMkLst>
      </pc:sldChg>
    </pc:docChg>
  </pc:docChgLst>
  <pc:docChgLst>
    <pc:chgData name="V Jacobs" userId="S::vjacobs@ohacademy.co.uk::9010d4ac-8e1c-449b-8114-62ce867e619c" providerId="AD" clId="Web-{D9F5A95E-CED0-B394-49E8-28F29F2E064A}"/>
    <pc:docChg chg="modSld">
      <pc:chgData name="V Jacobs" userId="S::vjacobs@ohacademy.co.uk::9010d4ac-8e1c-449b-8114-62ce867e619c" providerId="AD" clId="Web-{D9F5A95E-CED0-B394-49E8-28F29F2E064A}" dt="2024-05-07T14:24:04.724" v="1"/>
      <pc:docMkLst>
        <pc:docMk/>
      </pc:docMkLst>
      <pc:sldChg chg="addSp delSp modSp">
        <pc:chgData name="V Jacobs" userId="S::vjacobs@ohacademy.co.uk::9010d4ac-8e1c-449b-8114-62ce867e619c" providerId="AD" clId="Web-{D9F5A95E-CED0-B394-49E8-28F29F2E064A}" dt="2024-05-07T14:24:04.724" v="1"/>
        <pc:sldMkLst>
          <pc:docMk/>
          <pc:sldMk cId="2643648047" sldId="256"/>
        </pc:sldMkLst>
        <pc:picChg chg="add del mod">
          <ac:chgData name="V Jacobs" userId="S::vjacobs@ohacademy.co.uk::9010d4ac-8e1c-449b-8114-62ce867e619c" providerId="AD" clId="Web-{D9F5A95E-CED0-B394-49E8-28F29F2E064A}" dt="2024-05-07T14:24:04.724" v="1"/>
          <ac:picMkLst>
            <pc:docMk/>
            <pc:sldMk cId="2643648047" sldId="256"/>
            <ac:picMk id="2" creationId="{611ACC79-29BA-D0AD-AB2B-11EBE3C9D0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423FB-DAD7-41C1-82FA-AAD64C6E3C1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ACBC0-E095-4FAC-A4B8-62F0F1A6C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0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pupils to briefly imagine this 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pupils to be clear!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0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8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ED8-CB57-7848-91E9-17A9BBB3BCD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4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e.getset4education.co.uk/lesson/ks2/oaa?years=100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6BAE3E-A8DE-D6D9-C6E0-180A1C5D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6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latin typeface="Comic Sans MS"/>
                <a:ea typeface="Calibri"/>
                <a:cs typeface="Calibri"/>
              </a:rPr>
              <a:t>Thursday 9th May</a:t>
            </a:r>
            <a:endParaRPr lang="en-US"/>
          </a:p>
          <a:p>
            <a:pPr algn="l"/>
            <a:r>
              <a:rPr lang="en-GB" dirty="0">
                <a:latin typeface="Comic Sans MS"/>
                <a:ea typeface="Calibri"/>
                <a:cs typeface="Calibri"/>
              </a:rPr>
              <a:t>Morning Challenge</a:t>
            </a:r>
          </a:p>
        </p:txBody>
      </p:sp>
      <p:pic>
        <p:nvPicPr>
          <p:cNvPr id="4" name="Picture 3" descr="A math game with pictures of ice cream cones and ice cream cones&#10;&#10;Description automatically generated">
            <a:extLst>
              <a:ext uri="{FF2B5EF4-FFF2-40B4-BE49-F238E27FC236}">
                <a16:creationId xmlns:a16="http://schemas.microsoft.com/office/drawing/2014/main" id="{B86A71C7-730E-0234-D068-571D67A6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31" y="927652"/>
            <a:ext cx="10273442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BD23-E32B-3C5B-55CC-EFC3FAD1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A2CA3-7A0C-32E6-F2A7-15263A75A03B}"/>
              </a:ext>
            </a:extLst>
          </p:cNvPr>
          <p:cNvSpPr txBox="1"/>
          <p:nvPr/>
        </p:nvSpPr>
        <p:spPr>
          <a:xfrm>
            <a:off x="3144612" y="1663700"/>
            <a:ext cx="6098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GB" sz="2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Partner Talk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how you would read the following pictograms.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EE75ED-0D2D-9F9D-CB6E-FC603CF3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7" y="3162776"/>
            <a:ext cx="4510745" cy="1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2DFF08D-CA14-1E34-7F75-F96DD11A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02616"/>
            <a:ext cx="2090942" cy="11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1885B-2D9A-1D44-778E-DD730B66EF18}"/>
              </a:ext>
            </a:extLst>
          </p:cNvPr>
          <p:cNvSpPr txBox="1"/>
          <p:nvPr/>
        </p:nvSpPr>
        <p:spPr>
          <a:xfrm>
            <a:off x="551997" y="275614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many children are there in the class?</a:t>
            </a:r>
            <a:endParaRPr lang="en-GB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BF0DB463-32AF-9ECE-DB72-197C331B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72" y="3162776"/>
            <a:ext cx="6266064" cy="20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519D4-D948-88BB-3C08-14DD813E5272}"/>
              </a:ext>
            </a:extLst>
          </p:cNvPr>
          <p:cNvSpPr txBox="1"/>
          <p:nvPr/>
        </p:nvSpPr>
        <p:spPr>
          <a:xfrm>
            <a:off x="3751489" y="616125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Challenge: How many pieces of fruit are there in total?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B67F3-4A0E-AB8E-66A5-9DBB8DDFA52E}"/>
              </a:ext>
            </a:extLst>
          </p:cNvPr>
          <p:cNvSpPr txBox="1"/>
          <p:nvPr/>
        </p:nvSpPr>
        <p:spPr>
          <a:xfrm>
            <a:off x="109268" y="738044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TBAT: read and interpret pictograms.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3535D-AF8E-B4DE-8284-FD1AD031744F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09.05.24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5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627-112C-1F5D-17E4-34F7559A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14DB1-0DD4-0D2E-4120-057C3E82D6EA}"/>
              </a:ext>
            </a:extLst>
          </p:cNvPr>
          <p:cNvSpPr txBox="1"/>
          <p:nvPr/>
        </p:nvSpPr>
        <p:spPr>
          <a:xfrm>
            <a:off x="4029075" y="187273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Solve the following calculation.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49EAF4-FDD7-24C3-F453-EB9C23B2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92" y="2424111"/>
            <a:ext cx="3734707" cy="41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DE107071-96AE-EAC2-B90A-D517F986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8" y="2424111"/>
            <a:ext cx="1714292" cy="7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BFF85-E770-0B38-D8EE-A6B60A399565}"/>
              </a:ext>
            </a:extLst>
          </p:cNvPr>
          <p:cNvSpPr txBox="1"/>
          <p:nvPr/>
        </p:nvSpPr>
        <p:spPr>
          <a:xfrm>
            <a:off x="355146" y="2791459"/>
            <a:ext cx="26819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Blue</a:t>
            </a:r>
          </a:p>
          <a:p>
            <a:endParaRPr lang="en-GB" sz="32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How many children in the class like card games?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4A0C1-8EA9-D9B2-8D35-CECF47AF59E3}"/>
              </a:ext>
            </a:extLst>
          </p:cNvPr>
          <p:cNvSpPr txBox="1"/>
          <p:nvPr/>
        </p:nvSpPr>
        <p:spPr>
          <a:xfrm>
            <a:off x="8606310" y="3037680"/>
            <a:ext cx="45230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Green</a:t>
            </a:r>
          </a:p>
          <a:p>
            <a:endParaRPr lang="en-GB" sz="320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GB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How many children</a:t>
            </a:r>
          </a:p>
          <a:p>
            <a:r>
              <a:rPr lang="en-GB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in the class like </a:t>
            </a:r>
          </a:p>
          <a:p>
            <a:r>
              <a:rPr lang="en-GB" sz="3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outdoor games?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98BD8-AA2E-F316-33DE-5DAD62692D8F}"/>
              </a:ext>
            </a:extLst>
          </p:cNvPr>
          <p:cNvSpPr txBox="1"/>
          <p:nvPr/>
        </p:nvSpPr>
        <p:spPr>
          <a:xfrm>
            <a:off x="4867068" y="6485440"/>
            <a:ext cx="6564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Challenge: How many children are there in the class altogether?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EBA55-719F-F4F0-5709-896E42F69EA6}"/>
              </a:ext>
            </a:extLst>
          </p:cNvPr>
          <p:cNvSpPr txBox="1"/>
          <p:nvPr/>
        </p:nvSpPr>
        <p:spPr>
          <a:xfrm>
            <a:off x="109268" y="738044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TBAT: read and interpret pictograms.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69928-B20B-6E6C-8A50-C68D4015C960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09.05.24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75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BD8B526-19FD-21C9-5F5D-935716B0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2" y="3884543"/>
            <a:ext cx="38766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5AF016-35BE-0371-29C4-F70C98B5AD28}"/>
              </a:ext>
            </a:extLst>
          </p:cNvPr>
          <p:cNvSpPr txBox="1"/>
          <p:nvPr/>
        </p:nvSpPr>
        <p:spPr>
          <a:xfrm>
            <a:off x="207239" y="2234793"/>
            <a:ext cx="537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Independent –</a:t>
            </a:r>
          </a:p>
          <a:p>
            <a:pPr marL="342900" indent="-342900">
              <a:buAutoNum type="arabicParenR"/>
            </a:pPr>
            <a:r>
              <a:rPr lang="en-GB" dirty="0"/>
              <a:t>How many sweets have been sold on Sunday?</a:t>
            </a:r>
          </a:p>
          <a:p>
            <a:pPr marL="342900" indent="-342900">
              <a:buAutoNum type="arabicParenR"/>
            </a:pPr>
            <a:r>
              <a:rPr lang="en-GB" dirty="0"/>
              <a:t>What was the most popular day to buy sweets?</a:t>
            </a:r>
          </a:p>
          <a:p>
            <a:pPr marL="342900" indent="-342900">
              <a:buAutoNum type="arabicParenR"/>
            </a:pPr>
            <a:r>
              <a:rPr lang="en-GB" dirty="0"/>
              <a:t>What was the least popular day to buy sweets?</a:t>
            </a:r>
          </a:p>
          <a:p>
            <a:pPr marL="342900" indent="-342900">
              <a:buAutoNum type="arabicParenR"/>
            </a:pPr>
            <a:r>
              <a:rPr lang="en-GB" dirty="0"/>
              <a:t>How many people bought sweets on Thursday?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8C0EC3B-2B5B-92E2-0593-405A66EA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7" y="3281058"/>
            <a:ext cx="4607718" cy="23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A8D1D-76C7-C5A9-BDF5-D46B6C2BF3C2}"/>
              </a:ext>
            </a:extLst>
          </p:cNvPr>
          <p:cNvSpPr txBox="1"/>
          <p:nvPr/>
        </p:nvSpPr>
        <p:spPr>
          <a:xfrm>
            <a:off x="6906987" y="2080729"/>
            <a:ext cx="453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RP:</a:t>
            </a:r>
          </a:p>
          <a:p>
            <a:r>
              <a:rPr lang="en-GB" dirty="0"/>
              <a:t>1) How many children had Yoghurt?</a:t>
            </a:r>
          </a:p>
          <a:p>
            <a:r>
              <a:rPr lang="en-GB" dirty="0"/>
              <a:t>2) How many children had Yoghurt, Fruit, Ice Cream and Custard?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3C203-FF2F-8812-DB2B-E696208A5878}"/>
              </a:ext>
            </a:extLst>
          </p:cNvPr>
          <p:cNvSpPr txBox="1"/>
          <p:nvPr/>
        </p:nvSpPr>
        <p:spPr>
          <a:xfrm>
            <a:off x="207239" y="466495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TBAT: read and interpret pictograms.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F4298-EBE4-B40D-1C6A-9400B0A37BE4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09.05.24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79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5CB6466-B115-99A6-0965-2C1A2BD7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685555"/>
            <a:ext cx="3843752" cy="33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93AF752-DF60-46B3-EACE-82A45A0C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7" y="111918"/>
            <a:ext cx="1459277" cy="5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3655C35-31BC-4697-296E-D47D2923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44" y="409705"/>
            <a:ext cx="4174670" cy="3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95D1044D-9E49-EFB3-C76C-7957C1C1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39" y="3806989"/>
            <a:ext cx="3943484" cy="3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56BB3-8174-2F65-8647-38877773D99C}"/>
              </a:ext>
            </a:extLst>
          </p:cNvPr>
          <p:cNvSpPr txBox="1"/>
          <p:nvPr/>
        </p:nvSpPr>
        <p:spPr>
          <a:xfrm>
            <a:off x="7739744" y="53856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Mastery Challenge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682EF-B8F1-2899-4D8F-51240384D316}"/>
              </a:ext>
            </a:extLst>
          </p:cNvPr>
          <p:cNvSpPr txBox="1"/>
          <p:nvPr/>
        </p:nvSpPr>
        <p:spPr>
          <a:xfrm>
            <a:off x="4107733" y="3437657"/>
            <a:ext cx="691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Great Depth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73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216210" y="124480"/>
            <a:ext cx="980836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u="sng" dirty="0">
                <a:latin typeface="Comic Sans MS"/>
              </a:rPr>
              <a:t>Thursday 9th May</a:t>
            </a:r>
            <a:endParaRPr lang="en-GB" sz="3000" dirty="0">
              <a:latin typeface="Comic Sans MS"/>
            </a:endParaRPr>
          </a:p>
          <a:p>
            <a:r>
              <a:rPr lang="en-GB" sz="3000" u="sng" dirty="0">
                <a:latin typeface="Comic Sans MS"/>
              </a:rPr>
              <a:t>Spelling thief</a:t>
            </a: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r>
              <a:rPr lang="en-GB" sz="3000" dirty="0" err="1">
                <a:latin typeface="Comic Sans MS"/>
              </a:rPr>
              <a:t>C_e_tu_e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 err="1">
                <a:latin typeface="Comic Sans MS"/>
              </a:rPr>
              <a:t>Pi_t_r</a:t>
            </a:r>
            <a:r>
              <a:rPr lang="en-GB" sz="3000" dirty="0">
                <a:latin typeface="Comic Sans MS"/>
              </a:rPr>
              <a:t>_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 err="1">
                <a:latin typeface="Comic Sans MS"/>
              </a:rPr>
              <a:t>Na_u_e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 err="1">
                <a:latin typeface="Comic Sans MS"/>
              </a:rPr>
              <a:t>f_rn_t_r</a:t>
            </a:r>
            <a:r>
              <a:rPr lang="en-GB" sz="3000" dirty="0">
                <a:latin typeface="Comic Sans MS"/>
              </a:rPr>
              <a:t>_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 err="1">
                <a:latin typeface="Comic Sans MS"/>
              </a:rPr>
              <a:t>mo_s_u_e</a:t>
            </a:r>
            <a:endParaRPr lang="en-GB" sz="3000" dirty="0">
              <a:latin typeface="Comic Sans MS"/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2CB537-B34A-0615-5CA7-6DC33B5B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701" y="2299030"/>
            <a:ext cx="3027691" cy="2274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03091-AA76-AC4C-A345-6FE631F2E469}"/>
              </a:ext>
            </a:extLst>
          </p:cNvPr>
          <p:cNvSpPr txBox="1"/>
          <p:nvPr/>
        </p:nvSpPr>
        <p:spPr>
          <a:xfrm>
            <a:off x="8124265" y="1624852"/>
            <a:ext cx="379599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  <a:latin typeface="Comic Sans MS"/>
              </a:rPr>
              <a:t>Challenge</a:t>
            </a:r>
            <a:br>
              <a:rPr lang="en-GB" sz="2800">
                <a:latin typeface="Comic Sans MS"/>
              </a:rPr>
            </a:br>
            <a:br>
              <a:rPr lang="en-GB" sz="2800">
                <a:latin typeface="Comic Sans MS"/>
              </a:rPr>
            </a:br>
            <a:r>
              <a:rPr lang="en-GB" sz="2800" dirty="0">
                <a:solidFill>
                  <a:srgbClr val="FF0000"/>
                </a:solidFill>
                <a:latin typeface="Comic Sans MS"/>
              </a:rPr>
              <a:t>Can you rewrite the sentence below and unjumble the spelling word?</a:t>
            </a:r>
            <a:br>
              <a:rPr lang="en-GB" sz="2800">
                <a:latin typeface="Comic Sans MS"/>
              </a:rPr>
            </a:br>
            <a:br>
              <a:rPr lang="en-GB" sz="2800">
                <a:latin typeface="Comic Sans MS"/>
              </a:rPr>
            </a:br>
            <a:r>
              <a:rPr lang="en-GB" sz="2800" i="1" dirty="0">
                <a:solidFill>
                  <a:srgbClr val="FF0000"/>
                </a:solidFill>
                <a:latin typeface="Comic Sans MS"/>
              </a:rPr>
              <a:t>A fortune-teller may look into the </a:t>
            </a:r>
            <a:r>
              <a:rPr lang="en-GB" sz="2800" i="1" dirty="0" err="1">
                <a:solidFill>
                  <a:srgbClr val="FF0000"/>
                </a:solidFill>
                <a:latin typeface="Comic Sans MS"/>
              </a:rPr>
              <a:t>tuertuf</a:t>
            </a:r>
            <a:r>
              <a:rPr lang="en-GB" sz="2800" i="1" dirty="0">
                <a:solidFill>
                  <a:srgbClr val="FF0000"/>
                </a:solidFill>
                <a:latin typeface="Comic Sans MS"/>
              </a:rPr>
              <a:t> to tell you your fortune.</a:t>
            </a:r>
          </a:p>
        </p:txBody>
      </p:sp>
    </p:spTree>
    <p:extLst>
      <p:ext uri="{BB962C8B-B14F-4D97-AF65-F5344CB8AC3E}">
        <p14:creationId xmlns:p14="http://schemas.microsoft.com/office/powerpoint/2010/main" val="174777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216210" y="124480"/>
            <a:ext cx="11840367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u="sng" dirty="0">
                <a:latin typeface="Comic Sans MS"/>
              </a:rPr>
              <a:t>Thursday 9th May</a:t>
            </a:r>
            <a:endParaRPr lang="en-GB" sz="3000" dirty="0">
              <a:latin typeface="Comic Sans MS"/>
            </a:endParaRPr>
          </a:p>
          <a:p>
            <a:r>
              <a:rPr lang="en-GB" sz="3000" u="sng" dirty="0">
                <a:latin typeface="Comic Sans MS"/>
              </a:rPr>
              <a:t>TBAT: write the problem and resolution of my narrative.</a:t>
            </a:r>
            <a:endParaRPr lang="en-GB" dirty="0"/>
          </a:p>
          <a:p>
            <a:endParaRPr lang="en-GB" sz="3000" u="sng" dirty="0">
              <a:latin typeface="Comic Sans MS"/>
            </a:endParaRPr>
          </a:p>
          <a:p>
            <a:r>
              <a:rPr lang="en-GB" sz="3000" u="sng" dirty="0">
                <a:latin typeface="Comic Sans MS"/>
              </a:rPr>
              <a:t>3 in 3</a:t>
            </a: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u="sng" dirty="0">
              <a:latin typeface="Comic Sans MS"/>
            </a:endParaRPr>
          </a:p>
          <a:p>
            <a:endParaRPr lang="en-GB" sz="3000" dirty="0">
              <a:latin typeface="Comic Sans MS"/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3E7700F-00CE-72B0-EA3F-0860A3F4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21" y="2104610"/>
            <a:ext cx="4759463" cy="177634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1A66173-DB10-E03D-1572-570F70E53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0" y="4035770"/>
            <a:ext cx="4738066" cy="2673764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D31619C-EEFE-EB89-C0B0-46F88B65A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78" y="2106750"/>
            <a:ext cx="4959764" cy="1639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444CEE-D733-D2FE-E722-70E7FAAD7921}"/>
              </a:ext>
            </a:extLst>
          </p:cNvPr>
          <p:cNvSpPr txBox="1"/>
          <p:nvPr/>
        </p:nvSpPr>
        <p:spPr>
          <a:xfrm>
            <a:off x="6233352" y="4614103"/>
            <a:ext cx="44291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ea typeface="Calibri"/>
                <a:cs typeface="Calibri"/>
              </a:rPr>
              <a:t>If Chris was shouting, which punctuation mark would you replace with an exclamation mark?</a:t>
            </a:r>
            <a:endParaRPr lang="en-US" sz="2000" dirty="0">
              <a:solidFill>
                <a:srgbClr val="FF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7017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-107" y="-211"/>
            <a:ext cx="1206123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u="sng" dirty="0">
                <a:latin typeface="Comic Sans MS"/>
              </a:rPr>
              <a:t>Thursday 9th May</a:t>
            </a:r>
            <a:endParaRPr lang="en-GB" sz="3000" dirty="0">
              <a:latin typeface="Comic Sans MS"/>
            </a:endParaRPr>
          </a:p>
          <a:p>
            <a:r>
              <a:rPr lang="en-GB" sz="3000" u="sng" dirty="0">
                <a:latin typeface="Comic Sans MS"/>
              </a:rPr>
              <a:t>TBAT: write the problem and resolution of my narrative.</a:t>
            </a:r>
            <a:endParaRPr lang="en-GB" dirty="0"/>
          </a:p>
          <a:p>
            <a:pPr algn="ctr"/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alibri"/>
              </a:rPr>
              <a:t>What has happened so far in your story?</a:t>
            </a:r>
            <a:br>
              <a:rPr lang="en-GB" sz="3000" dirty="0">
                <a:latin typeface="Comic Sans MS"/>
                <a:cs typeface="Calibri"/>
              </a:rPr>
            </a:br>
            <a:br>
              <a:rPr lang="en-GB" sz="3000" dirty="0">
                <a:latin typeface="Comic Sans MS"/>
                <a:cs typeface="Calibri"/>
              </a:rPr>
            </a:br>
            <a:r>
              <a:rPr lang="en-GB" sz="3000" dirty="0">
                <a:solidFill>
                  <a:srgbClr val="00B050"/>
                </a:solidFill>
                <a:latin typeface="Comic Sans MS"/>
                <a:cs typeface="Calibri"/>
              </a:rPr>
              <a:t>What do you think the problem is in the story?</a:t>
            </a:r>
            <a:endParaRPr lang="en-GB" sz="3000" b="1" dirty="0">
              <a:solidFill>
                <a:srgbClr val="FF0000"/>
              </a:solidFill>
              <a:latin typeface="Comic Sans MS"/>
              <a:cs typeface="Calibri"/>
            </a:endParaRPr>
          </a:p>
          <a:p>
            <a:pPr algn="ctr"/>
            <a:br>
              <a:rPr lang="en-GB" sz="3000" dirty="0">
                <a:latin typeface="Comic Sans MS"/>
                <a:cs typeface="Calibri"/>
              </a:rPr>
            </a:br>
            <a:br>
              <a:rPr lang="en-GB" sz="3000" dirty="0">
                <a:latin typeface="Comic Sans MS"/>
                <a:cs typeface="Calibri"/>
              </a:rPr>
            </a:br>
            <a:r>
              <a:rPr lang="en-GB" sz="3000" dirty="0">
                <a:solidFill>
                  <a:srgbClr val="FF0000"/>
                </a:solidFill>
                <a:latin typeface="Comic Sans MS"/>
                <a:cs typeface="Calibri"/>
              </a:rPr>
              <a:t>Explain how you could </a:t>
            </a:r>
            <a:r>
              <a:rPr lang="en-GB" sz="3000" b="1" dirty="0">
                <a:solidFill>
                  <a:srgbClr val="FF0000"/>
                </a:solidFill>
                <a:latin typeface="Comic Sans MS"/>
                <a:cs typeface="Calibri"/>
              </a:rPr>
              <a:t>show and not tell </a:t>
            </a:r>
            <a:r>
              <a:rPr lang="en-GB" sz="3000" dirty="0">
                <a:solidFill>
                  <a:srgbClr val="FF0000"/>
                </a:solidFill>
                <a:latin typeface="Comic Sans MS"/>
                <a:cs typeface="Calibri"/>
              </a:rPr>
              <a:t>the reader that someone is getting angry and upset?</a:t>
            </a:r>
            <a:endParaRPr lang="en-GB" sz="3000" b="1" dirty="0">
              <a:solidFill>
                <a:srgbClr val="FF0000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10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464F-5C68-71E9-A8F3-EA4B9C6F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1421373" cy="10523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GB" sz="2200" u="sng" dirty="0">
                <a:latin typeface="Comic Sans MS"/>
              </a:rPr>
            </a:br>
            <a:br>
              <a:rPr lang="en-GB" sz="2200" u="sng" dirty="0">
                <a:latin typeface="Comic Sans MS"/>
              </a:rPr>
            </a:br>
            <a:r>
              <a:rPr lang="en-GB" sz="2200" u="sng" dirty="0">
                <a:latin typeface="Comic Sans MS"/>
              </a:rPr>
              <a:t>Example</a:t>
            </a:r>
            <a:br>
              <a:rPr lang="en-GB" sz="2200" u="sng" dirty="0">
                <a:latin typeface="Comic Sans MS"/>
              </a:rPr>
            </a:br>
            <a:r>
              <a:rPr lang="en-GB" sz="2200" dirty="0">
                <a:latin typeface="Comic Sans MS"/>
              </a:rPr>
              <a:t>Beginning: Stanley (I) </a:t>
            </a: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Inside the dark pyramids. Hieroglyphs on the towering walls. </a:t>
            </a: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Feeling nervous about finding the scrolls.</a:t>
            </a:r>
            <a:br>
              <a:rPr lang="en-GB" sz="2200" dirty="0">
                <a:latin typeface="Comic Sans MS"/>
              </a:rPr>
            </a:b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Build Up: Exited the tomb telling Sir Hawara I found the scrolls!</a:t>
            </a: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Amisi told me I have been working for thieves. </a:t>
            </a: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She felt betrayed. I felt confused.</a:t>
            </a:r>
            <a:br>
              <a:rPr lang="en-GB" sz="2200" dirty="0">
                <a:latin typeface="Comic Sans MS"/>
              </a:rPr>
            </a:b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Problem: I overhear Sir Hawara's plan to leave me inside the tomb. He is a nasty thief!</a:t>
            </a: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I feel lonely and disappointed.</a:t>
            </a:r>
            <a:br>
              <a:rPr lang="en-GB" sz="2200" dirty="0">
                <a:latin typeface="Comic Sans MS"/>
              </a:rPr>
            </a:b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Resolution: I go along with the plan, but I lead the thieves in the wrong direction. I feel smug to have pulled it off! Sir Hawara is arrested.</a:t>
            </a:r>
            <a:br>
              <a:rPr lang="en-GB" sz="2200" dirty="0">
                <a:latin typeface="Comic Sans MS"/>
              </a:rPr>
            </a:br>
            <a:br>
              <a:rPr lang="en-GB" sz="2200" dirty="0">
                <a:latin typeface="Comic Sans MS"/>
              </a:rPr>
            </a:br>
            <a:r>
              <a:rPr lang="en-GB" sz="2200" dirty="0">
                <a:latin typeface="Comic Sans MS"/>
              </a:rPr>
              <a:t>Ending: I travel home to see my family. I feel emotional to see everyone.</a:t>
            </a:r>
            <a:br>
              <a:rPr lang="en-GB" u="sng" dirty="0">
                <a:latin typeface="Comic Sans MS"/>
              </a:rPr>
            </a:br>
            <a:br>
              <a:rPr lang="en-GB" u="sng" dirty="0">
                <a:latin typeface="Comic Sans MS"/>
              </a:rPr>
            </a:br>
            <a:br>
              <a:rPr lang="en-GB" u="sng" dirty="0">
                <a:latin typeface="Comic Sans MS"/>
              </a:rPr>
            </a:br>
            <a:endParaRPr lang="en-GB" u="sng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842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195837" y="102393"/>
            <a:ext cx="11818471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latin typeface="Comic Sans MS"/>
              </a:rPr>
              <a:t>Thursday 9th May</a:t>
            </a:r>
            <a:endParaRPr lang="en-GB" sz="2000">
              <a:latin typeface="Comic Sans MS"/>
            </a:endParaRPr>
          </a:p>
          <a:p>
            <a:r>
              <a:rPr lang="en-GB" sz="2000" u="sng" dirty="0">
                <a:latin typeface="Comic Sans MS"/>
              </a:rPr>
              <a:t>TBAT: write the problem and resolution of my </a:t>
            </a:r>
            <a:r>
              <a:rPr lang="en-GB" sz="2000" u="sng" dirty="0">
                <a:solidFill>
                  <a:srgbClr val="000000"/>
                </a:solidFill>
                <a:latin typeface="Comic Sans MS"/>
              </a:rPr>
              <a:t>narrative.</a:t>
            </a:r>
            <a:endParaRPr lang="en-GB" sz="2800" dirty="0">
              <a:cs typeface="Calibri" panose="020F0502020204030204"/>
            </a:endParaRPr>
          </a:p>
          <a:p>
            <a:endParaRPr lang="en-GB" sz="2800" u="sng" dirty="0">
              <a:latin typeface="Comic Sans MS"/>
            </a:endParaRPr>
          </a:p>
          <a:p>
            <a:r>
              <a:rPr lang="en-GB" b="1" dirty="0">
                <a:latin typeface="Comic Sans MS"/>
              </a:rPr>
              <a:t>Recap:</a:t>
            </a:r>
            <a:br>
              <a:rPr lang="en-GB" sz="2000" u="sng" dirty="0">
                <a:latin typeface="Comic Sans MS"/>
              </a:rPr>
            </a:br>
            <a:r>
              <a:rPr lang="en-GB" sz="2000" dirty="0">
                <a:latin typeface="Comic Sans MS"/>
              </a:rPr>
              <a:t>In the darkness, I stood silently. With only narrow rays of sunlight shining through the cracks of the towering pyramid walls, looking around for the scrolls was a difficult job. I kept thinking about Sir Hawara waiting outside of the pyramid for me. Nervously, I wandered round in the dusty pyramid before I finally found the scrolls!</a:t>
            </a:r>
            <a:endParaRPr lang="en-GB"/>
          </a:p>
          <a:p>
            <a:endParaRPr lang="en-GB" sz="2000" dirty="0">
              <a:latin typeface="Comic Sans MS"/>
            </a:endParaRPr>
          </a:p>
          <a:p>
            <a:r>
              <a:rPr lang="en-GB" sz="2000" dirty="0">
                <a:latin typeface="Comic Sans MS"/>
              </a:rPr>
              <a:t>As I exited the pyramid, I could see Sir Hawara waiting impatiently. 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</a:rPr>
              <a:t>"WELL... have you found them?!" he questioned.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</a:rPr>
              <a:t>I was excited to tell him exactly where the scrolls were. His eyes lit up as I told him the news. After I had spoken to Sir Hawara, I turned to see Amisi. She had a look of disappointment on her face as she told me I had been working for thieves. I tried to question her, feeling confused with what she had told me, but she walked off without looking back.</a:t>
            </a:r>
          </a:p>
          <a:p>
            <a:endParaRPr lang="en-GB" sz="3000" dirty="0">
              <a:solidFill>
                <a:srgbClr val="000000"/>
              </a:solidFill>
              <a:latin typeface="Comic Sans MS"/>
            </a:endParaRPr>
          </a:p>
          <a:p>
            <a:endParaRPr lang="en-GB" sz="2000" dirty="0">
              <a:solidFill>
                <a:srgbClr val="000000"/>
              </a:solidFill>
              <a:latin typeface="Comic Sans MS"/>
            </a:endParaRPr>
          </a:p>
          <a:p>
            <a:endParaRPr lang="en-GB" sz="2000" dirty="0">
              <a:solidFill>
                <a:srgbClr val="FF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881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195837" y="102393"/>
            <a:ext cx="1181847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latin typeface="Comic Sans MS"/>
              </a:rPr>
              <a:t>Thursday 9th May</a:t>
            </a:r>
            <a:endParaRPr lang="en-GB" sz="2000">
              <a:latin typeface="Comic Sans MS"/>
            </a:endParaRPr>
          </a:p>
          <a:p>
            <a:r>
              <a:rPr lang="en-GB" sz="2000" u="sng" dirty="0">
                <a:latin typeface="Comic Sans MS"/>
              </a:rPr>
              <a:t>TBAT: write the problem and resolution of my </a:t>
            </a:r>
            <a:r>
              <a:rPr lang="en-GB" sz="2000" u="sng" dirty="0">
                <a:solidFill>
                  <a:srgbClr val="000000"/>
                </a:solidFill>
                <a:latin typeface="Comic Sans MS"/>
              </a:rPr>
              <a:t>narrative.</a:t>
            </a:r>
            <a:endParaRPr lang="en-GB" sz="2800" dirty="0">
              <a:cs typeface="Calibri" panose="020F0502020204030204"/>
            </a:endParaRPr>
          </a:p>
          <a:p>
            <a:endParaRPr lang="en-GB" sz="2800" u="sng" dirty="0">
              <a:latin typeface="Comic Sans MS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</a:rPr>
              <a:t>I found myself at Sir Hawara's tent. The smell of smoke filled my nostrils while I slipped into the dark shadows to protect myself. I had to find out for myself whether he was a thief. It wasn’t long before I heard him whispering to his henchmen about his plot to leave me stranded in the pyramid! I couldn’t believe it. I was feeling so lonely being in Egypt on my own without my family. Amisi was right. Sir Hawara was the biggest thief in Egypt. I had to stop him.</a:t>
            </a:r>
          </a:p>
          <a:p>
            <a:endParaRPr lang="en-GB" sz="2000" dirty="0">
              <a:solidFill>
                <a:srgbClr val="000000"/>
              </a:solidFill>
              <a:latin typeface="Comic Sans MS"/>
            </a:endParaRPr>
          </a:p>
          <a:p>
            <a:r>
              <a:rPr lang="en-GB" sz="2000" dirty="0">
                <a:solidFill>
                  <a:srgbClr val="000000"/>
                </a:solidFill>
                <a:latin typeface="Comic Sans MS"/>
              </a:rPr>
              <a:t>The next morning, I showed Sir Hawara exactly where the scrolls were inside the pyramid. However, he didn’t know I had my own plan. I led him straight towards the guards who arrested him immediately. The look of relief filled Amisi's face. I am SO glad my plan worked. The scrolls were kept safe and more importantly I was safe! </a:t>
            </a:r>
          </a:p>
          <a:p>
            <a:endParaRPr lang="en-GB" sz="3000" dirty="0">
              <a:solidFill>
                <a:srgbClr val="000000"/>
              </a:solidFill>
              <a:latin typeface="Comic Sans MS"/>
            </a:endParaRPr>
          </a:p>
          <a:p>
            <a:endParaRPr lang="en-GB" sz="2000" dirty="0">
              <a:solidFill>
                <a:srgbClr val="000000"/>
              </a:solidFill>
              <a:latin typeface="Comic Sans MS"/>
            </a:endParaRPr>
          </a:p>
          <a:p>
            <a:endParaRPr lang="en-GB" sz="2000" dirty="0">
              <a:solidFill>
                <a:srgbClr val="FF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9261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6BAE3E-A8DE-D6D9-C6E0-180A1C5D1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65"/>
            <a:ext cx="12235132" cy="6802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Thursday 9th May</a:t>
            </a:r>
            <a:endParaRPr lang="en-US" sz="3200" u="sng">
              <a:ea typeface="Calibri"/>
              <a:cs typeface="Calibri"/>
            </a:endParaRPr>
          </a:p>
          <a:p>
            <a:pPr algn="l"/>
            <a:r>
              <a:rPr lang="en-GB" sz="3200" u="sng" dirty="0">
                <a:latin typeface="Comic Sans MS"/>
                <a:ea typeface="Calibri"/>
                <a:cs typeface="Calibri"/>
              </a:rPr>
              <a:t>TBAT: create an Islamic tile.</a:t>
            </a:r>
          </a:p>
          <a:p>
            <a:pPr algn="l"/>
            <a:endParaRPr lang="en-GB" dirty="0">
              <a:latin typeface="Comic Sans MS"/>
              <a:ea typeface="Calibri"/>
              <a:cs typeface="Calibri"/>
            </a:endParaRPr>
          </a:p>
          <a:p>
            <a:pPr algn="l"/>
            <a:endParaRPr lang="en-GB" sz="3600" dirty="0">
              <a:solidFill>
                <a:schemeClr val="accent1">
                  <a:lumMod val="75000"/>
                </a:schemeClr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/>
                <a:ea typeface="Calibri"/>
                <a:cs typeface="Calibri"/>
              </a:rPr>
              <a:t>Why is Allah never drawn in artwork?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omic Sans MS"/>
              <a:ea typeface="Calibri"/>
              <a:cs typeface="Calibri"/>
            </a:endParaRPr>
          </a:p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mic Sans MS"/>
                <a:ea typeface="Calibri"/>
                <a:cs typeface="Calibri"/>
              </a:rPr>
              <a:t>How is Allah represented in artwork instead of being drawn?</a:t>
            </a:r>
          </a:p>
        </p:txBody>
      </p:sp>
    </p:spTree>
    <p:extLst>
      <p:ext uri="{BB962C8B-B14F-4D97-AF65-F5344CB8AC3E}">
        <p14:creationId xmlns:p14="http://schemas.microsoft.com/office/powerpoint/2010/main" val="368659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0B73-EFFB-67DA-6528-8E3CE338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73A4-7498-89AE-EAF2-0B9949E7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Partner Talk</a:t>
            </a:r>
          </a:p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What is a stereotype?</a:t>
            </a:r>
          </a:p>
          <a:p>
            <a:endParaRPr lang="en-GB" sz="3600">
              <a:solidFill>
                <a:srgbClr val="0070C0"/>
              </a:solidFill>
              <a:cs typeface="Calibri"/>
            </a:endParaRPr>
          </a:p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How would you describe to someone who doesn't know what a stereotype 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372C-FFE2-BEDE-B2F7-1B77F63B9058}"/>
              </a:ext>
            </a:extLst>
          </p:cNvPr>
          <p:cNvSpPr txBox="1"/>
          <p:nvPr/>
        </p:nvSpPr>
        <p:spPr>
          <a:xfrm>
            <a:off x="109268" y="773370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TBAT: realise why you shouldn't make assumptions.</a:t>
            </a:r>
            <a:endParaRPr lang="en-US" dirty="0">
              <a:latin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296FE-9E3A-A164-09FE-2388FE649BD8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85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0B73-EFFB-67DA-6528-8E3CE338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73A4-7498-89AE-EAF2-0B9949E7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Today we are going to look at a made up land of </a:t>
            </a:r>
            <a:r>
              <a:rPr lang="en-GB" sz="3600" dirty="0" err="1">
                <a:solidFill>
                  <a:srgbClr val="0070C0"/>
                </a:solidFill>
                <a:cs typeface="Calibri"/>
              </a:rPr>
              <a:t>Grinadod</a:t>
            </a:r>
            <a:r>
              <a:rPr lang="en-GB" sz="3600" dirty="0">
                <a:solidFill>
                  <a:srgbClr val="0070C0"/>
                </a:solidFill>
                <a:cs typeface="Calibri"/>
              </a:rPr>
              <a:t>.</a:t>
            </a:r>
          </a:p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In this land they are certain there prejudices are correct.</a:t>
            </a:r>
          </a:p>
          <a:p>
            <a:endParaRPr lang="en-GB" sz="3600">
              <a:solidFill>
                <a:srgbClr val="0070C0"/>
              </a:solidFill>
              <a:cs typeface="Calibri"/>
            </a:endParaRPr>
          </a:p>
          <a:p>
            <a:r>
              <a:rPr lang="en-GB" sz="3600" dirty="0">
                <a:solidFill>
                  <a:srgbClr val="0070C0"/>
                </a:solidFill>
                <a:cs typeface="Calibri"/>
              </a:rPr>
              <a:t>What is a prejudice?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F372C-FFE2-BEDE-B2F7-1B77F63B9058}"/>
              </a:ext>
            </a:extLst>
          </p:cNvPr>
          <p:cNvSpPr txBox="1"/>
          <p:nvPr/>
        </p:nvSpPr>
        <p:spPr>
          <a:xfrm>
            <a:off x="109268" y="773370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TBAT: realise why you shouldn't make assumptions.</a:t>
            </a:r>
            <a:endParaRPr lang="en-US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896B8-93D8-3CA9-3144-9C5C482265CD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9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82FE1-7ED1-4F49-9B06-8B28B71CBA21}"/>
              </a:ext>
            </a:extLst>
          </p:cNvPr>
          <p:cNvSpPr txBox="1"/>
          <p:nvPr/>
        </p:nvSpPr>
        <p:spPr>
          <a:xfrm>
            <a:off x="1956708" y="1338766"/>
            <a:ext cx="822960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/>
              <a:t>Welcome to the Land of </a:t>
            </a:r>
            <a:r>
              <a:rPr lang="en-US" sz="2400" b="1" dirty="0" err="1"/>
              <a:t>Grinadod</a:t>
            </a:r>
            <a:r>
              <a:rPr lang="en-US" sz="2400" b="1" dirty="0"/>
              <a:t>!</a:t>
            </a:r>
          </a:p>
          <a:p>
            <a:pPr>
              <a:spcAft>
                <a:spcPts val="500"/>
              </a:spcAft>
            </a:pPr>
            <a:r>
              <a:rPr lang="en-US" sz="2400" b="1" dirty="0"/>
              <a:t>People here have strong opinions!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GB" dirty="0"/>
              <a:t>That’s stereotyping!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95073"/>
            <a:ext cx="9144000" cy="38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82FE1-7ED1-4F49-9B06-8B28B71CBA21}"/>
              </a:ext>
            </a:extLst>
          </p:cNvPr>
          <p:cNvSpPr txBox="1"/>
          <p:nvPr/>
        </p:nvSpPr>
        <p:spPr>
          <a:xfrm>
            <a:off x="1956708" y="133876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Aft>
                <a:spcPts val="500"/>
              </a:spcAft>
            </a:pPr>
            <a:r>
              <a:rPr lang="en-US" sz="2400" dirty="0"/>
              <a:t>To find out what they think of you here, decide whether you are left- or right-handed and what </a:t>
            </a:r>
            <a:r>
              <a:rPr lang="en-US" sz="2400" dirty="0" err="1"/>
              <a:t>colour</a:t>
            </a:r>
            <a:r>
              <a:rPr lang="en-US" sz="2400" dirty="0"/>
              <a:t> your eyes and hair are.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GB" dirty="0"/>
              <a:t>That’s stereotyping!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95073"/>
            <a:ext cx="9144000" cy="38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4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82FE1-7ED1-4F49-9B06-8B28B71CBA21}"/>
              </a:ext>
            </a:extLst>
          </p:cNvPr>
          <p:cNvSpPr txBox="1"/>
          <p:nvPr/>
        </p:nvSpPr>
        <p:spPr>
          <a:xfrm>
            <a:off x="1956708" y="1338766"/>
            <a:ext cx="82296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/>
              <a:t>This is what they think in </a:t>
            </a:r>
            <a:r>
              <a:rPr lang="en-US" sz="2400" dirty="0" err="1"/>
              <a:t>Grinadod</a:t>
            </a:r>
            <a:r>
              <a:rPr lang="en-US" sz="2400" dirty="0"/>
              <a:t>.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If you are left-handed, you don’t like animals.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If you are right-handed, you are a very quiet person.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GB" dirty="0"/>
              <a:t>That’s stereotyping!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82" y="2727897"/>
            <a:ext cx="8068236" cy="33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17F43C-310A-4AB2-BDC2-5B727112C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44311"/>
              </p:ext>
            </p:extLst>
          </p:nvPr>
        </p:nvGraphicFramePr>
        <p:xfrm>
          <a:off x="2040969" y="2321606"/>
          <a:ext cx="804304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89">
                  <a:extLst>
                    <a:ext uri="{9D8B030D-6E8A-4147-A177-3AD203B41FA5}">
                      <a16:colId xmlns:a16="http://schemas.microsoft.com/office/drawing/2014/main" val="3819353433"/>
                    </a:ext>
                  </a:extLst>
                </a:gridCol>
                <a:gridCol w="6008255">
                  <a:extLst>
                    <a:ext uri="{9D8B030D-6E8A-4147-A177-3AD203B41FA5}">
                      <a16:colId xmlns:a16="http://schemas.microsoft.com/office/drawing/2014/main" val="2610538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Hair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you think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99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Blonde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You wish you could go to school at the weekends because it’s so much fun!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5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You think PE should be banned.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3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You wish you could do spelling tests every day at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You fall asleep at school every 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86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You wish school was a place where talking wasn’t allowed!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283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682FE1-7ED1-4F49-9B06-8B28B71CBA21}"/>
              </a:ext>
            </a:extLst>
          </p:cNvPr>
          <p:cNvSpPr txBox="1"/>
          <p:nvPr/>
        </p:nvSpPr>
        <p:spPr>
          <a:xfrm>
            <a:off x="1956709" y="1338766"/>
            <a:ext cx="7912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/>
              <a:t>This is what they think about you in </a:t>
            </a:r>
            <a:r>
              <a:rPr lang="en-US" sz="2400" dirty="0" err="1"/>
              <a:t>Grinadod</a:t>
            </a:r>
            <a:r>
              <a:rPr lang="en-US" sz="2400" dirty="0"/>
              <a:t>, based on your hair </a:t>
            </a:r>
            <a:r>
              <a:rPr lang="en-US" sz="2400" dirty="0" err="1"/>
              <a:t>colour</a:t>
            </a:r>
            <a:r>
              <a:rPr lang="en-US" sz="2400" dirty="0"/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GB" dirty="0"/>
              <a:t>That’s stereotyping!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7332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17F43C-310A-4AB2-BDC2-5B727112C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1063"/>
              </p:ext>
            </p:extLst>
          </p:nvPr>
        </p:nvGraphicFramePr>
        <p:xfrm>
          <a:off x="2057768" y="2416455"/>
          <a:ext cx="665848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334">
                  <a:extLst>
                    <a:ext uri="{9D8B030D-6E8A-4147-A177-3AD203B41FA5}">
                      <a16:colId xmlns:a16="http://schemas.microsoft.com/office/drawing/2014/main" val="3819353433"/>
                    </a:ext>
                  </a:extLst>
                </a:gridCol>
                <a:gridCol w="4866153">
                  <a:extLst>
                    <a:ext uri="{9D8B030D-6E8A-4147-A177-3AD203B41FA5}">
                      <a16:colId xmlns:a16="http://schemas.microsoft.com/office/drawing/2014/main" val="2610538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Eye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you are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99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secretive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5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Hazel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good at music and singing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3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good at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Green 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religious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86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bad at running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2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Really 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094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682FE1-7ED1-4F49-9B06-8B28B71CBA21}"/>
              </a:ext>
            </a:extLst>
          </p:cNvPr>
          <p:cNvSpPr txBox="1"/>
          <p:nvPr/>
        </p:nvSpPr>
        <p:spPr>
          <a:xfrm>
            <a:off x="1956708" y="1338766"/>
            <a:ext cx="781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/>
              <a:t>This is what they think about you in </a:t>
            </a:r>
            <a:r>
              <a:rPr lang="en-US" sz="2400" dirty="0" err="1"/>
              <a:t>Grinadod</a:t>
            </a:r>
            <a:r>
              <a:rPr lang="en-US" sz="2400" dirty="0"/>
              <a:t>, based on your eye </a:t>
            </a:r>
            <a:r>
              <a:rPr lang="en-US" sz="2400" dirty="0" err="1"/>
              <a:t>colour</a:t>
            </a:r>
            <a:r>
              <a:rPr lang="en-US" sz="2400" dirty="0"/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E4F485-3FE9-4F4F-A42C-ACFD9AC86DE8}"/>
              </a:ext>
            </a:extLst>
          </p:cNvPr>
          <p:cNvSpPr txBox="1">
            <a:spLocks/>
          </p:cNvSpPr>
          <p:nvPr/>
        </p:nvSpPr>
        <p:spPr>
          <a:xfrm>
            <a:off x="1956707" y="274638"/>
            <a:ext cx="8229600" cy="83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0"/>
              </a:spcAft>
            </a:pPr>
            <a:r>
              <a:rPr lang="en-GB" dirty="0"/>
              <a:t>That’s stereotyping!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104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D523-36E7-3B42-A0E4-19DC1EDC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408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Imagine you are from the land of </a:t>
            </a:r>
            <a:r>
              <a:rPr lang="en-GB" dirty="0" err="1">
                <a:cs typeface="Calibri Light"/>
              </a:rPr>
              <a:t>Grinadod</a:t>
            </a:r>
            <a:r>
              <a:rPr lang="en-GB" dirty="0">
                <a:cs typeface="Calibri Light"/>
              </a:rPr>
              <a:t>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B59A-E46F-F0EE-AC14-73D9FB66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7172"/>
            <a:ext cx="10515600" cy="2539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cs typeface="Calibri"/>
              </a:rPr>
              <a:t>You must now assume something that the people from </a:t>
            </a:r>
            <a:r>
              <a:rPr lang="en-GB" sz="3600" dirty="0" err="1">
                <a:cs typeface="Calibri"/>
              </a:rPr>
              <a:t>Grinadod</a:t>
            </a:r>
            <a:r>
              <a:rPr lang="en-GB" sz="3600" dirty="0">
                <a:cs typeface="Calibri"/>
              </a:rPr>
              <a:t> would assume if they had never met you before.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EE95A-93D6-94C4-448B-4891C6B171EA}"/>
              </a:ext>
            </a:extLst>
          </p:cNvPr>
          <p:cNvSpPr txBox="1"/>
          <p:nvPr/>
        </p:nvSpPr>
        <p:spPr>
          <a:xfrm>
            <a:off x="109268" y="773370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TBAT: realise why you shouldn't make assumptions.</a:t>
            </a:r>
            <a:endParaRPr lang="en-US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937BB-2201-4A19-1125-8382272CC25D}"/>
              </a:ext>
            </a:extLst>
          </p:cNvPr>
          <p:cNvSpPr txBox="1"/>
          <p:nvPr/>
        </p:nvSpPr>
        <p:spPr>
          <a:xfrm>
            <a:off x="7729849" y="2529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9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CB83-A2A9-8911-6B25-AD20E551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DC15-B1D2-01B3-F885-D59A2C68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964"/>
            <a:ext cx="10515600" cy="3804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cs typeface="Calibri"/>
              </a:rPr>
              <a:t>Finish these sentences</a:t>
            </a:r>
          </a:p>
          <a:p>
            <a:endParaRPr lang="en-GB" sz="3600">
              <a:cs typeface="Calibri"/>
            </a:endParaRPr>
          </a:p>
          <a:p>
            <a:r>
              <a:rPr lang="en-GB" sz="3600" dirty="0">
                <a:cs typeface="Calibri"/>
              </a:rPr>
              <a:t>It is unkind to assume things about people because...</a:t>
            </a:r>
          </a:p>
          <a:p>
            <a:endParaRPr lang="en-GB" sz="3600">
              <a:cs typeface="Calibri"/>
            </a:endParaRPr>
          </a:p>
          <a:p>
            <a:r>
              <a:rPr lang="en-GB" sz="3600" dirty="0">
                <a:cs typeface="Calibri"/>
              </a:rPr>
              <a:t>People may feel ____________  if you assume things about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BD108-A462-A010-B244-FF38C5AAD7EB}"/>
              </a:ext>
            </a:extLst>
          </p:cNvPr>
          <p:cNvSpPr txBox="1"/>
          <p:nvPr/>
        </p:nvSpPr>
        <p:spPr>
          <a:xfrm>
            <a:off x="109268" y="773370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TBAT: realise why you shouldn't make assumptions.</a:t>
            </a:r>
            <a:endParaRPr lang="en-US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AA330-09CA-7467-9A1D-EEB488C9EEB7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6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195837" y="102393"/>
            <a:ext cx="11818471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u="sng" dirty="0">
                <a:latin typeface="Comic Sans MS"/>
              </a:rPr>
              <a:t>Thursday 9th May</a:t>
            </a:r>
          </a:p>
          <a:p>
            <a:r>
              <a:rPr lang="en-GB" sz="3000" u="sng" dirty="0">
                <a:latin typeface="Comic Sans MS"/>
              </a:rPr>
              <a:t>TBAT: Create an animal using drawing and</a:t>
            </a:r>
            <a:r>
              <a:rPr lang="en-GB" sz="3000" u="sng" dirty="0">
                <a:solidFill>
                  <a:srgbClr val="000000"/>
                </a:solidFill>
                <a:latin typeface="Comic Sans MS"/>
              </a:rPr>
              <a:t> making.</a:t>
            </a: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r>
              <a:rPr lang="en-GB" sz="3000" dirty="0">
                <a:latin typeface="Comic Sans MS"/>
              </a:rPr>
              <a:t>Today, we are going to create</a:t>
            </a: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our own </a:t>
            </a:r>
            <a:r>
              <a:rPr lang="en-GB" sz="3000" i="1" dirty="0">
                <a:latin typeface="Comic Sans MS"/>
              </a:rPr>
              <a:t>moveable </a:t>
            </a:r>
            <a:r>
              <a:rPr lang="en-GB" sz="3000" dirty="0">
                <a:latin typeface="Comic Sans MS"/>
              </a:rPr>
              <a:t>animals.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Talk to your partner,</a:t>
            </a: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how might we do this?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What animal would you like to make?</a:t>
            </a:r>
            <a:br>
              <a:rPr lang="en-GB" sz="3000" dirty="0">
                <a:latin typeface="Comic Sans MS"/>
              </a:rPr>
            </a:br>
            <a:br>
              <a:rPr lang="en-GB" sz="3000" dirty="0">
                <a:latin typeface="Comic Sans MS"/>
              </a:rPr>
            </a:br>
            <a:r>
              <a:rPr lang="en-GB" sz="3000" i="1" dirty="0">
                <a:latin typeface="Comic Sans MS"/>
              </a:rPr>
              <a:t>Remember animals can include humans.</a:t>
            </a:r>
            <a:br>
              <a:rPr lang="en-GB" sz="3000" u="sng" dirty="0">
                <a:latin typeface="Comic Sans MS"/>
              </a:rPr>
            </a:br>
            <a:endParaRPr lang="en-GB" sz="3000" u="sng" dirty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2" name="Picture 2" descr="A picture containing floor, wooden, accessory&#10;&#10;Description automatically generated">
            <a:extLst>
              <a:ext uri="{FF2B5EF4-FFF2-40B4-BE49-F238E27FC236}">
                <a16:creationId xmlns:a16="http://schemas.microsoft.com/office/drawing/2014/main" id="{7CF80B77-57D6-AF9D-4F73-C9902150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65" y="1320155"/>
            <a:ext cx="2478157" cy="2290793"/>
          </a:xfrm>
          <a:prstGeom prst="rect">
            <a:avLst/>
          </a:prstGeom>
        </p:spPr>
      </p:pic>
      <p:pic>
        <p:nvPicPr>
          <p:cNvPr id="3" name="Picture 3" descr="A picture containing several&#10;&#10;Description automatically generated">
            <a:extLst>
              <a:ext uri="{FF2B5EF4-FFF2-40B4-BE49-F238E27FC236}">
                <a16:creationId xmlns:a16="http://schemas.microsoft.com/office/drawing/2014/main" id="{653E5C18-7CCF-3D1C-B191-98F839B2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21" y="3775941"/>
            <a:ext cx="4753303" cy="24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islamic art 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909" y="3212361"/>
            <a:ext cx="3200181" cy="1011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80000" tIns="144000" rIns="180000" bIns="14400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shapes can you see in these patterns?</a:t>
            </a:r>
          </a:p>
        </p:txBody>
      </p:sp>
    </p:spTree>
    <p:extLst>
      <p:ext uri="{BB962C8B-B14F-4D97-AF65-F5344CB8AC3E}">
        <p14:creationId xmlns:p14="http://schemas.microsoft.com/office/powerpoint/2010/main" val="2137380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B87AD7-47ED-5196-3F39-9770C39EB1A1}"/>
              </a:ext>
            </a:extLst>
          </p:cNvPr>
          <p:cNvSpPr txBox="1"/>
          <p:nvPr/>
        </p:nvSpPr>
        <p:spPr>
          <a:xfrm>
            <a:off x="195837" y="102393"/>
            <a:ext cx="11818471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000" u="sng" dirty="0">
                <a:latin typeface="Comic Sans MS"/>
              </a:rPr>
              <a:t>Thursday 9th May</a:t>
            </a:r>
          </a:p>
          <a:p>
            <a:r>
              <a:rPr lang="en-GB" sz="3000" u="sng" dirty="0">
                <a:latin typeface="Comic Sans MS"/>
              </a:rPr>
              <a:t>TBAT: Create an animal using drawing and</a:t>
            </a:r>
            <a:r>
              <a:rPr lang="en-GB" sz="3000" u="sng" dirty="0">
                <a:solidFill>
                  <a:srgbClr val="000000"/>
                </a:solidFill>
                <a:latin typeface="Comic Sans MS"/>
              </a:rPr>
              <a:t> making.</a:t>
            </a: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br>
              <a:rPr lang="en-GB" sz="3000" u="sng" dirty="0">
                <a:latin typeface="Comic Sans MS"/>
              </a:rPr>
            </a:br>
            <a:r>
              <a:rPr lang="en-GB" sz="3000" dirty="0">
                <a:latin typeface="Comic Sans MS"/>
              </a:rPr>
              <a:t>1. Draw each individual part of your animal.</a:t>
            </a: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2. Colour it </a:t>
            </a:r>
            <a:r>
              <a:rPr lang="en-GB" sz="3000" b="1" dirty="0">
                <a:latin typeface="Comic Sans MS"/>
              </a:rPr>
              <a:t>neatly.</a:t>
            </a:r>
            <a:br>
              <a:rPr lang="en-GB" sz="3000" b="1" dirty="0">
                <a:latin typeface="Comic Sans MS"/>
              </a:rPr>
            </a:br>
            <a:r>
              <a:rPr lang="en-GB" sz="3000" dirty="0">
                <a:latin typeface="Comic Sans MS"/>
              </a:rPr>
              <a:t>3. Cut it out.</a:t>
            </a:r>
            <a:br>
              <a:rPr lang="en-GB" sz="3000" dirty="0">
                <a:latin typeface="Comic Sans MS"/>
              </a:rPr>
            </a:br>
            <a:r>
              <a:rPr lang="en-GB" sz="3000" dirty="0">
                <a:latin typeface="Comic Sans MS"/>
              </a:rPr>
              <a:t>4. Join them together using split pins.</a:t>
            </a:r>
            <a:br>
              <a:rPr lang="en-GB" sz="3000" u="sng" dirty="0">
                <a:latin typeface="Comic Sans MS"/>
              </a:rPr>
            </a:br>
            <a:endParaRPr lang="en-GB" sz="3000" u="sng">
              <a:latin typeface="Comic Sans MS"/>
            </a:endParaRP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0E58362F-8646-DEBE-A829-9EC03BC9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4" y="1426483"/>
            <a:ext cx="3636579" cy="2730654"/>
          </a:xfrm>
          <a:prstGeom prst="rect">
            <a:avLst/>
          </a:prstGeom>
        </p:spPr>
      </p:pic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A50F53-3D9F-EFE3-A08B-AF360219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55" y="1425824"/>
            <a:ext cx="3636579" cy="2783574"/>
          </a:xfrm>
          <a:prstGeom prst="rect">
            <a:avLst/>
          </a:prstGeom>
        </p:spPr>
      </p:pic>
      <p:pic>
        <p:nvPicPr>
          <p:cNvPr id="8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C6934C1-2C19-7963-8281-9E5D6816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75" y="1428386"/>
            <a:ext cx="3347544" cy="27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97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45CCC-9A60-4CE3-B994-6B14B1392540}"/>
              </a:ext>
            </a:extLst>
          </p:cNvPr>
          <p:cNvSpPr txBox="1"/>
          <p:nvPr/>
        </p:nvSpPr>
        <p:spPr>
          <a:xfrm>
            <a:off x="315068" y="181463"/>
            <a:ext cx="1114692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sng" dirty="0">
                <a:latin typeface="Comic Sans MS"/>
                <a:cs typeface="Calibri"/>
              </a:rPr>
              <a:t>TBAT: </a:t>
            </a:r>
            <a:r>
              <a:rPr lang="en-GB" sz="2400" b="1" i="0" dirty="0">
                <a:solidFill>
                  <a:srgbClr val="263339"/>
                </a:solidFill>
                <a:effectLst/>
                <a:latin typeface="Open Sans" panose="020B0606030504020204" pitchFamily="34" charset="0"/>
              </a:rPr>
              <a:t>apply sending and receiving skills in games.</a:t>
            </a:r>
          </a:p>
          <a:p>
            <a:pPr algn="ctr"/>
            <a:endParaRPr lang="en-GB" sz="2400" b="1" i="0">
              <a:solidFill>
                <a:srgbClr val="263339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400" u="sng" dirty="0">
                <a:latin typeface="Comic Sans MS"/>
                <a:cs typeface="Calibri"/>
              </a:rPr>
              <a:t>This half term in P.E will be Cricket and Balls Skills</a:t>
            </a:r>
          </a:p>
          <a:p>
            <a:endParaRPr lang="en-GB" sz="2400">
              <a:latin typeface="Comic Sans MS"/>
              <a:cs typeface="+mn-lt"/>
            </a:endParaRPr>
          </a:p>
          <a:p>
            <a:r>
              <a:rPr lang="en-GB" sz="2400" dirty="0">
                <a:latin typeface="Comic Sans MS"/>
                <a:cs typeface="+mn-lt"/>
              </a:rPr>
              <a:t>- Changing for PE</a:t>
            </a:r>
            <a:br>
              <a:rPr lang="en-GB" sz="2400">
                <a:latin typeface="Comic Sans MS"/>
                <a:cs typeface="+mn-lt"/>
              </a:rPr>
            </a:br>
            <a:br>
              <a:rPr lang="en-GB" sz="2400">
                <a:latin typeface="Comic Sans MS"/>
                <a:cs typeface="+mn-lt"/>
              </a:rPr>
            </a:br>
            <a:r>
              <a:rPr lang="en-GB" sz="2400" dirty="0">
                <a:latin typeface="Comic Sans MS"/>
                <a:cs typeface="+mn-lt"/>
              </a:rPr>
              <a:t>- Rules and expectations moving to PE</a:t>
            </a:r>
            <a:br>
              <a:rPr lang="en-GB" sz="2400">
                <a:latin typeface="Comic Sans MS"/>
                <a:cs typeface="+mn-lt"/>
              </a:rPr>
            </a:br>
            <a:br>
              <a:rPr lang="en-GB" sz="2400">
                <a:latin typeface="Comic Sans MS"/>
                <a:ea typeface="+mn-lt"/>
                <a:cs typeface="+mn-lt"/>
              </a:rPr>
            </a:br>
            <a:r>
              <a:rPr lang="en-GB" sz="2400" dirty="0">
                <a:latin typeface="Comic Sans MS"/>
                <a:cs typeface="+mn-lt"/>
              </a:rPr>
              <a:t>- Move to the downstairs hall or outside</a:t>
            </a:r>
            <a:br>
              <a:rPr lang="en-GB" sz="2400">
                <a:latin typeface="Comic Sans MS"/>
                <a:cs typeface="+mn-lt"/>
              </a:rPr>
            </a:br>
            <a:br>
              <a:rPr lang="en-GB" sz="2400">
                <a:latin typeface="Comic Sans MS"/>
                <a:cs typeface="+mn-lt"/>
              </a:rPr>
            </a:br>
            <a:r>
              <a:rPr lang="en-GB" sz="2400" dirty="0">
                <a:hlinkClick r:id="rId2"/>
              </a:rPr>
              <a:t>Get Set 4 PE - KS2 OAA (getset4education.co.uk)</a:t>
            </a:r>
            <a:endParaRPr lang="en-GB" sz="2400" i="1" dirty="0">
              <a:latin typeface="Comic Sans MS"/>
              <a:cs typeface="+mn-lt"/>
            </a:endParaRPr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0BA9F720-4024-1AFE-0FF4-D8508DDF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081" y="4705778"/>
            <a:ext cx="2695851" cy="20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islamic art 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6400801" y="0"/>
            <a:ext cx="14514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569030" y="3546191"/>
            <a:ext cx="6984544" cy="7022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>
            <a:spLocks/>
          </p:cNvSpPr>
          <p:nvPr/>
        </p:nvSpPr>
        <p:spPr>
          <a:xfrm>
            <a:off x="304909" y="3212361"/>
            <a:ext cx="3200181" cy="1011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80000" tIns="144000" rIns="180000" bIns="14400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 you see how this pattern is symmetrical?</a:t>
            </a:r>
          </a:p>
        </p:txBody>
      </p:sp>
    </p:spTree>
    <p:extLst>
      <p:ext uri="{BB962C8B-B14F-4D97-AF65-F5344CB8AC3E}">
        <p14:creationId xmlns:p14="http://schemas.microsoft.com/office/powerpoint/2010/main" val="18645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islamic 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58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19209" y="5612661"/>
            <a:ext cx="3200181" cy="1011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80000" tIns="144000" rIns="180000" bIns="14400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Let’s put the lines of symmetry on this one.</a:t>
            </a:r>
          </a:p>
        </p:txBody>
      </p:sp>
      <p:cxnSp>
        <p:nvCxnSpPr>
          <p:cNvPr id="8" name="Straight Connector 7"/>
          <p:cNvCxnSpPr>
            <a:stCxn id="18436" idx="0"/>
            <a:endCxn id="18436" idx="2"/>
          </p:cNvCxnSpPr>
          <p:nvPr/>
        </p:nvCxnSpPr>
        <p:spPr>
          <a:xfrm>
            <a:off x="6487858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8436" idx="3"/>
            <a:endCxn id="18436" idx="1"/>
          </p:cNvCxnSpPr>
          <p:nvPr/>
        </p:nvCxnSpPr>
        <p:spPr>
          <a:xfrm flipH="1">
            <a:off x="3058858" y="3429000"/>
            <a:ext cx="6857999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3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29947" y="447177"/>
            <a:ext cx="5818505" cy="5818505"/>
            <a:chOff x="0" y="0"/>
            <a:chExt cx="5818909" cy="5818909"/>
          </a:xfrm>
        </p:grpSpPr>
        <p:sp>
          <p:nvSpPr>
            <p:cNvPr id="3" name="8-Point Star 2"/>
            <p:cNvSpPr/>
            <p:nvPr/>
          </p:nvSpPr>
          <p:spPr>
            <a:xfrm>
              <a:off x="0" y="0"/>
              <a:ext cx="5818909" cy="5818909"/>
            </a:xfrm>
            <a:prstGeom prst="star8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2917372" y="104502"/>
              <a:ext cx="0" cy="563880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95794" y="2926080"/>
              <a:ext cx="5670751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14400" y="914400"/>
              <a:ext cx="4018547" cy="401052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05692" y="905691"/>
              <a:ext cx="4010259" cy="40180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768294" y="2635852"/>
            <a:ext cx="3200181" cy="14411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80000" tIns="144000" rIns="180000" bIns="14400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Let’s model a possible design together before we start on our own</a:t>
            </a:r>
          </a:p>
        </p:txBody>
      </p:sp>
    </p:spTree>
    <p:extLst>
      <p:ext uri="{BB962C8B-B14F-4D97-AF65-F5344CB8AC3E}">
        <p14:creationId xmlns:p14="http://schemas.microsoft.com/office/powerpoint/2010/main" val="202297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islamic t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4368" cy="35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36" y="0"/>
            <a:ext cx="3557814" cy="3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islamic ti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27"/>
          <a:stretch/>
        </p:blipFill>
        <p:spPr bwMode="auto">
          <a:xfrm>
            <a:off x="9974625" y="3719284"/>
            <a:ext cx="2333490" cy="31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284"/>
            <a:ext cx="3138716" cy="31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islamic ti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5" y="0"/>
            <a:ext cx="3557814" cy="3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islamic 8 sided st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32" y="3719284"/>
            <a:ext cx="6590076" cy="31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4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81FD6E1-C416-4EC5-6087-20B9FA53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8891" y="1969399"/>
            <a:ext cx="2938971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76C2A-2BB0-9364-149C-2A72BDCF70A0}"/>
              </a:ext>
            </a:extLst>
          </p:cNvPr>
          <p:cNvSpPr txBox="1"/>
          <p:nvPr/>
        </p:nvSpPr>
        <p:spPr>
          <a:xfrm>
            <a:off x="109268" y="738044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TBAT: read and interpret pictograms.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68D29-D87F-14B8-80A5-6283C7397DF9}"/>
              </a:ext>
            </a:extLst>
          </p:cNvPr>
          <p:cNvSpPr txBox="1"/>
          <p:nvPr/>
        </p:nvSpPr>
        <p:spPr>
          <a:xfrm>
            <a:off x="109268" y="1820174"/>
            <a:ext cx="60068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97A7"/>
                </a:solidFill>
                <a:latin typeface="Comic Sans MS"/>
                <a:cs typeface="Segoe UI"/>
                <a:hlinkClick r:id="rId3"/>
              </a:rPr>
              <a:t>Daily 10 - Mental Maths Challenge - Topmarks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80084-38D8-3887-919A-4D6889982F40}"/>
              </a:ext>
            </a:extLst>
          </p:cNvPr>
          <p:cNvSpPr txBox="1"/>
          <p:nvPr/>
        </p:nvSpPr>
        <p:spPr>
          <a:xfrm>
            <a:off x="971910" y="3036832"/>
            <a:ext cx="620814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omic Sans MS"/>
              </a:rPr>
              <a:t>Key Vocabulary</a:t>
            </a:r>
          </a:p>
          <a:p>
            <a:endParaRPr lang="en-GB" sz="2000">
              <a:latin typeface="Comic Sans MS"/>
            </a:endParaRP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cs typeface="Arial"/>
              </a:rPr>
              <a:t>Pictogram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cs typeface="Arial"/>
              </a:rPr>
              <a:t>Symbol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cs typeface="Arial"/>
              </a:rPr>
              <a:t>Result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cs typeface="Arial"/>
              </a:rPr>
              <a:t>Tally</a:t>
            </a:r>
          </a:p>
          <a:p>
            <a:pPr marL="571500" indent="-571500">
              <a:buFont typeface="Arial"/>
              <a:buChar char="•"/>
            </a:pPr>
            <a:r>
              <a:rPr lang="en-GB" sz="3200" dirty="0">
                <a:cs typeface="Arial"/>
              </a:rPr>
              <a:t>Total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95933-5321-F99E-A9A7-06E9B4793C3B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Thursday 9th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09.05.24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39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546F-1833-6FD7-B233-FC1C3236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562B-A98D-A367-1BCC-DFBDABF2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261822B-6F3D-649D-7F76-B85CE3E0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0" y="1448291"/>
            <a:ext cx="4855029" cy="51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0B358-1324-4429-DA73-810BE286495B}"/>
              </a:ext>
            </a:extLst>
          </p:cNvPr>
          <p:cNvSpPr txBox="1"/>
          <p:nvPr/>
        </p:nvSpPr>
        <p:spPr>
          <a:xfrm>
            <a:off x="1890033" y="1573491"/>
            <a:ext cx="6098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2/3 of 36 = </a:t>
            </a:r>
            <a:endParaRPr lang="en-GB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3811A6A-5488-AD14-E550-08BA8BBA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68" y="4030341"/>
            <a:ext cx="4867166" cy="25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05A636D-9C87-6D29-5E09-1ADF7908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82" y="2222501"/>
            <a:ext cx="3048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02;g10fbe728d76_0_69">
            <a:extLst>
              <a:ext uri="{FF2B5EF4-FFF2-40B4-BE49-F238E27FC236}">
                <a16:creationId xmlns:a16="http://schemas.microsoft.com/office/drawing/2014/main" id="{851018E2-6955-D05C-D7CF-FEF10392A9D3}"/>
              </a:ext>
            </a:extLst>
          </p:cNvPr>
          <p:cNvSpPr txBox="1"/>
          <p:nvPr/>
        </p:nvSpPr>
        <p:spPr>
          <a:xfrm>
            <a:off x="6929378" y="4698133"/>
            <a:ext cx="3608100" cy="1246465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000"/>
            </a:pPr>
            <a:r>
              <a:rPr lang="en-GB" sz="2300" u="sng" dirty="0">
                <a:solidFill>
                  <a:schemeClr val="dk1"/>
                </a:solidFill>
              </a:rPr>
              <a:t>Challenge</a:t>
            </a:r>
            <a:endParaRPr sz="2300" u="sng" dirty="0">
              <a:solidFill>
                <a:schemeClr val="dk1"/>
              </a:solidFill>
            </a:endParaRPr>
          </a:p>
          <a:p>
            <a:pPr>
              <a:buSzPts val="2000"/>
            </a:pPr>
            <a:r>
              <a:rPr lang="en-GB" sz="2300" dirty="0">
                <a:solidFill>
                  <a:schemeClr val="dk1"/>
                </a:solidFill>
              </a:rPr>
              <a:t>Double the answer of question 1 and 2. </a:t>
            </a:r>
            <a:endParaRPr lang="en-GB" sz="2300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2E8BD-9166-AFBD-9B33-9FDB13581A2D}"/>
              </a:ext>
            </a:extLst>
          </p:cNvPr>
          <p:cNvSpPr txBox="1"/>
          <p:nvPr/>
        </p:nvSpPr>
        <p:spPr>
          <a:xfrm>
            <a:off x="109268" y="738044"/>
            <a:ext cx="122466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TBAT: read and interpret pictograms.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71530-7DD0-FB4F-1EBC-4A1C77685384}"/>
              </a:ext>
            </a:extLst>
          </p:cNvPr>
          <p:cNvSpPr txBox="1"/>
          <p:nvPr/>
        </p:nvSpPr>
        <p:spPr>
          <a:xfrm>
            <a:off x="7577449" y="100562"/>
            <a:ext cx="5405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omic Sans MS"/>
              </a:rPr>
              <a:t>Tuesday 8th May 2024</a:t>
            </a:r>
            <a:endParaRPr lang="en-US" dirty="0">
              <a:latin typeface="Comic Sans MS"/>
            </a:endParaRPr>
          </a:p>
          <a:p>
            <a:r>
              <a:rPr lang="en-GB" u="sng" dirty="0">
                <a:latin typeface="Comic Sans MS"/>
              </a:rPr>
              <a:t>08.05.24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  <MediaLengthInSeconds xmlns="5519ec2d-3025-400a-aa14-bba49a7e18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6A6F4E-4E6A-44DE-BE3C-A3A603FE6222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3BDF77-FC10-480B-A915-F4DF48839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04CA12-D57A-497F-9B7F-E35B45168C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31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Example Beginning: Stanley (I)  Inside the dark pyramids. Hieroglyphs on the towering walls.  Feeling nervous about finding the scrolls.  Build Up: Exited the tomb telling Sir Hawara I found the scrolls! Amisi told me I have been working for thieves.  She felt betrayed. I felt confused.  Problem: I overhear Sir Hawara's plan to leave me inside the tomb. He is a nasty thief! I feel lonely and disappointed.  Resolution: I go along with the plan, but I lead the thieves in the wrong direction. I feel smug to have pulled it off! Sir Hawara is arrested.  Ending: I travel home to see my family. I feel emotional to see everyone.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Imagine you are from the land of Grinadod!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188</cp:revision>
  <dcterms:created xsi:type="dcterms:W3CDTF">2013-07-15T20:26:40Z</dcterms:created>
  <dcterms:modified xsi:type="dcterms:W3CDTF">2024-05-09T06:52:06Z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52200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