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56" r:id="rId5"/>
    <p:sldId id="446" r:id="rId6"/>
    <p:sldId id="445" r:id="rId7"/>
    <p:sldId id="301" r:id="rId8"/>
    <p:sldId id="303" r:id="rId9"/>
    <p:sldId id="306" r:id="rId10"/>
    <p:sldId id="305" r:id="rId11"/>
    <p:sldId id="304" r:id="rId12"/>
    <p:sldId id="308" r:id="rId13"/>
    <p:sldId id="307" r:id="rId14"/>
    <p:sldId id="309" r:id="rId15"/>
    <p:sldId id="310" r:id="rId16"/>
    <p:sldId id="261" r:id="rId17"/>
    <p:sldId id="260" r:id="rId18"/>
    <p:sldId id="259" r:id="rId19"/>
    <p:sldId id="258" r:id="rId20"/>
    <p:sldId id="257" r:id="rId21"/>
    <p:sldId id="444" r:id="rId22"/>
    <p:sldId id="440" r:id="rId23"/>
    <p:sldId id="44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2BD2B9-84EA-983C-8FB5-E1E077581A84}" v="21" dt="2024-05-07T14:36:23.5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 Jacobs" userId="S::vjacobs@ohacademy.co.uk::9010d4ac-8e1c-449b-8114-62ce867e619c" providerId="AD" clId="Web-{692BD2B9-84EA-983C-8FB5-E1E077581A84}"/>
    <pc:docChg chg="addSld modSld">
      <pc:chgData name="V Jacobs" userId="S::vjacobs@ohacademy.co.uk::9010d4ac-8e1c-449b-8114-62ce867e619c" providerId="AD" clId="Web-{692BD2B9-84EA-983C-8FB5-E1E077581A84}" dt="2024-05-07T14:36:23.563" v="22" actId="20577"/>
      <pc:docMkLst>
        <pc:docMk/>
      </pc:docMkLst>
      <pc:sldChg chg="delSp modSp new">
        <pc:chgData name="V Jacobs" userId="S::vjacobs@ohacademy.co.uk::9010d4ac-8e1c-449b-8114-62ce867e619c" providerId="AD" clId="Web-{692BD2B9-84EA-983C-8FB5-E1E077581A84}" dt="2024-05-07T14:36:23.563" v="22" actId="20577"/>
        <pc:sldMkLst>
          <pc:docMk/>
          <pc:sldMk cId="1340214315" sldId="446"/>
        </pc:sldMkLst>
        <pc:spChg chg="del">
          <ac:chgData name="V Jacobs" userId="S::vjacobs@ohacademy.co.uk::9010d4ac-8e1c-449b-8114-62ce867e619c" providerId="AD" clId="Web-{692BD2B9-84EA-983C-8FB5-E1E077581A84}" dt="2024-05-07T14:34:28.856" v="12"/>
          <ac:spMkLst>
            <pc:docMk/>
            <pc:sldMk cId="1340214315" sldId="446"/>
            <ac:spMk id="2" creationId="{9340B2F1-1A45-B7CB-71EF-E988DC4CE290}"/>
          </ac:spMkLst>
        </pc:spChg>
        <pc:spChg chg="mod">
          <ac:chgData name="V Jacobs" userId="S::vjacobs@ohacademy.co.uk::9010d4ac-8e1c-449b-8114-62ce867e619c" providerId="AD" clId="Web-{692BD2B9-84EA-983C-8FB5-E1E077581A84}" dt="2024-05-07T14:36:23.563" v="22" actId="20577"/>
          <ac:spMkLst>
            <pc:docMk/>
            <pc:sldMk cId="1340214315" sldId="446"/>
            <ac:spMk id="3" creationId="{4B9EE563-265D-856B-4AF4-E4AA6D153382}"/>
          </ac:spMkLst>
        </pc:spChg>
      </pc:sldChg>
    </pc:docChg>
  </pc:docChgLst>
  <pc:docChgLst>
    <pc:chgData name="S Sadler" userId="S::ssadler@ohacademy.co.uk::9df5898e-5f8a-4789-9d7c-0ae2295bc0db" providerId="AD" clId="Web-{C3B66553-F524-4540-A035-2AAEA49D7885}"/>
    <pc:docChg chg="delSld">
      <pc:chgData name="S Sadler" userId="S::ssadler@ohacademy.co.uk::9df5898e-5f8a-4789-9d7c-0ae2295bc0db" providerId="AD" clId="Web-{C3B66553-F524-4540-A035-2AAEA49D7885}" dt="2024-05-02T07:12:40.299" v="5"/>
      <pc:docMkLst>
        <pc:docMk/>
      </pc:docMkLst>
      <pc:sldChg chg="del">
        <pc:chgData name="S Sadler" userId="S::ssadler@ohacademy.co.uk::9df5898e-5f8a-4789-9d7c-0ae2295bc0db" providerId="AD" clId="Web-{C3B66553-F524-4540-A035-2AAEA49D7885}" dt="2024-05-02T07:12:40.283" v="0"/>
        <pc:sldMkLst>
          <pc:docMk/>
          <pc:sldMk cId="2578736387" sldId="264"/>
        </pc:sldMkLst>
      </pc:sldChg>
      <pc:sldChg chg="del">
        <pc:chgData name="S Sadler" userId="S::ssadler@ohacademy.co.uk::9df5898e-5f8a-4789-9d7c-0ae2295bc0db" providerId="AD" clId="Web-{C3B66553-F524-4540-A035-2AAEA49D7885}" dt="2024-05-02T07:12:40.283" v="1"/>
        <pc:sldMkLst>
          <pc:docMk/>
          <pc:sldMk cId="4188799187" sldId="265"/>
        </pc:sldMkLst>
      </pc:sldChg>
      <pc:sldChg chg="del">
        <pc:chgData name="S Sadler" userId="S::ssadler@ohacademy.co.uk::9df5898e-5f8a-4789-9d7c-0ae2295bc0db" providerId="AD" clId="Web-{C3B66553-F524-4540-A035-2AAEA49D7885}" dt="2024-05-02T07:12:40.283" v="2"/>
        <pc:sldMkLst>
          <pc:docMk/>
          <pc:sldMk cId="4012754808" sldId="266"/>
        </pc:sldMkLst>
      </pc:sldChg>
      <pc:sldChg chg="del">
        <pc:chgData name="S Sadler" userId="S::ssadler@ohacademy.co.uk::9df5898e-5f8a-4789-9d7c-0ae2295bc0db" providerId="AD" clId="Web-{C3B66553-F524-4540-A035-2AAEA49D7885}" dt="2024-05-02T07:12:40.299" v="3"/>
        <pc:sldMkLst>
          <pc:docMk/>
          <pc:sldMk cId="2475853854" sldId="267"/>
        </pc:sldMkLst>
      </pc:sldChg>
      <pc:sldChg chg="del">
        <pc:chgData name="S Sadler" userId="S::ssadler@ohacademy.co.uk::9df5898e-5f8a-4789-9d7c-0ae2295bc0db" providerId="AD" clId="Web-{C3B66553-F524-4540-A035-2AAEA49D7885}" dt="2024-05-02T07:12:40.299" v="4"/>
        <pc:sldMkLst>
          <pc:docMk/>
          <pc:sldMk cId="3290870903" sldId="268"/>
        </pc:sldMkLst>
      </pc:sldChg>
      <pc:sldChg chg="del">
        <pc:chgData name="S Sadler" userId="S::ssadler@ohacademy.co.uk::9df5898e-5f8a-4789-9d7c-0ae2295bc0db" providerId="AD" clId="Web-{C3B66553-F524-4540-A035-2AAEA49D7885}" dt="2024-05-02T07:12:40.299" v="5"/>
        <pc:sldMkLst>
          <pc:docMk/>
          <pc:sldMk cId="3084396366" sldId="269"/>
        </pc:sldMkLst>
      </pc:sldChg>
    </pc:docChg>
  </pc:docChgLst>
  <pc:docChgLst>
    <pc:chgData name="V Jacobs" userId="S::vjacobs@ohacademy.co.uk::9010d4ac-8e1c-449b-8114-62ce867e619c" providerId="AD" clId="Web-{04893063-AE36-A39A-239D-45AFB9EEB5ED}"/>
    <pc:docChg chg="addSld modSld modMainMaster">
      <pc:chgData name="V Jacobs" userId="S::vjacobs@ohacademy.co.uk::9010d4ac-8e1c-449b-8114-62ce867e619c" providerId="AD" clId="Web-{04893063-AE36-A39A-239D-45AFB9EEB5ED}" dt="2024-05-03T07:17:13.730" v="46" actId="1076"/>
      <pc:docMkLst>
        <pc:docMk/>
      </pc:docMkLst>
      <pc:sldChg chg="addSp delSp modSp mod setBg">
        <pc:chgData name="V Jacobs" userId="S::vjacobs@ohacademy.co.uk::9010d4ac-8e1c-449b-8114-62ce867e619c" providerId="AD" clId="Web-{04893063-AE36-A39A-239D-45AFB9EEB5ED}" dt="2024-05-03T07:17:13.730" v="46" actId="1076"/>
        <pc:sldMkLst>
          <pc:docMk/>
          <pc:sldMk cId="347458796" sldId="256"/>
        </pc:sldMkLst>
        <pc:spChg chg="del">
          <ac:chgData name="V Jacobs" userId="S::vjacobs@ohacademy.co.uk::9010d4ac-8e1c-449b-8114-62ce867e619c" providerId="AD" clId="Web-{04893063-AE36-A39A-239D-45AFB9EEB5ED}" dt="2024-05-03T06:59:49.506" v="1"/>
          <ac:spMkLst>
            <pc:docMk/>
            <pc:sldMk cId="347458796" sldId="256"/>
            <ac:spMk id="2" creationId="{A799E397-CD2D-1428-1303-526856F7815F}"/>
          </ac:spMkLst>
        </pc:spChg>
        <pc:spChg chg="mod">
          <ac:chgData name="V Jacobs" userId="S::vjacobs@ohacademy.co.uk::9010d4ac-8e1c-449b-8114-62ce867e619c" providerId="AD" clId="Web-{04893063-AE36-A39A-239D-45AFB9EEB5ED}" dt="2024-05-03T07:17:03.745" v="43" actId="1076"/>
          <ac:spMkLst>
            <pc:docMk/>
            <pc:sldMk cId="347458796" sldId="256"/>
            <ac:spMk id="3" creationId="{8396839D-47A7-CF73-852C-C2B8F75832D8}"/>
          </ac:spMkLst>
        </pc:spChg>
        <pc:picChg chg="add del mod">
          <ac:chgData name="V Jacobs" userId="S::vjacobs@ohacademy.co.uk::9010d4ac-8e1c-449b-8114-62ce867e619c" providerId="AD" clId="Web-{04893063-AE36-A39A-239D-45AFB9EEB5ED}" dt="2024-05-03T07:08:34.071" v="22"/>
          <ac:picMkLst>
            <pc:docMk/>
            <pc:sldMk cId="347458796" sldId="256"/>
            <ac:picMk id="4" creationId="{65ABE847-981F-123B-1229-8085AC579BCC}"/>
          </ac:picMkLst>
        </pc:picChg>
        <pc:picChg chg="add mod">
          <ac:chgData name="V Jacobs" userId="S::vjacobs@ohacademy.co.uk::9010d4ac-8e1c-449b-8114-62ce867e619c" providerId="AD" clId="Web-{04893063-AE36-A39A-239D-45AFB9EEB5ED}" dt="2024-05-03T07:17:13.730" v="46" actId="1076"/>
          <ac:picMkLst>
            <pc:docMk/>
            <pc:sldMk cId="347458796" sldId="256"/>
            <ac:picMk id="5" creationId="{AFB013AA-8A9E-5507-DE38-A29B0DEC900E}"/>
          </ac:picMkLst>
        </pc:picChg>
      </pc:sldChg>
      <pc:sldChg chg="mod">
        <pc:chgData name="V Jacobs" userId="S::vjacobs@ohacademy.co.uk::9010d4ac-8e1c-449b-8114-62ce867e619c" providerId="AD" clId="Web-{04893063-AE36-A39A-239D-45AFB9EEB5ED}" dt="2024-05-03T07:00:50.166" v="18"/>
        <pc:sldMkLst>
          <pc:docMk/>
          <pc:sldMk cId="1146186279" sldId="257"/>
        </pc:sldMkLst>
      </pc:sldChg>
      <pc:sldChg chg="mod">
        <pc:chgData name="V Jacobs" userId="S::vjacobs@ohacademy.co.uk::9010d4ac-8e1c-449b-8114-62ce867e619c" providerId="AD" clId="Web-{04893063-AE36-A39A-239D-45AFB9EEB5ED}" dt="2024-05-03T07:00:50.166" v="18"/>
        <pc:sldMkLst>
          <pc:docMk/>
          <pc:sldMk cId="1473814884" sldId="258"/>
        </pc:sldMkLst>
      </pc:sldChg>
      <pc:sldChg chg="mod">
        <pc:chgData name="V Jacobs" userId="S::vjacobs@ohacademy.co.uk::9010d4ac-8e1c-449b-8114-62ce867e619c" providerId="AD" clId="Web-{04893063-AE36-A39A-239D-45AFB9EEB5ED}" dt="2024-05-03T07:00:50.166" v="18"/>
        <pc:sldMkLst>
          <pc:docMk/>
          <pc:sldMk cId="767310935" sldId="259"/>
        </pc:sldMkLst>
      </pc:sldChg>
      <pc:sldChg chg="mod">
        <pc:chgData name="V Jacobs" userId="S::vjacobs@ohacademy.co.uk::9010d4ac-8e1c-449b-8114-62ce867e619c" providerId="AD" clId="Web-{04893063-AE36-A39A-239D-45AFB9EEB5ED}" dt="2024-05-03T07:00:50.166" v="18"/>
        <pc:sldMkLst>
          <pc:docMk/>
          <pc:sldMk cId="444279719" sldId="260"/>
        </pc:sldMkLst>
      </pc:sldChg>
      <pc:sldChg chg="mod">
        <pc:chgData name="V Jacobs" userId="S::vjacobs@ohacademy.co.uk::9010d4ac-8e1c-449b-8114-62ce867e619c" providerId="AD" clId="Web-{04893063-AE36-A39A-239D-45AFB9EEB5ED}" dt="2024-05-03T07:00:50.166" v="18"/>
        <pc:sldMkLst>
          <pc:docMk/>
          <pc:sldMk cId="333242502" sldId="261"/>
        </pc:sldMkLst>
      </pc:sldChg>
      <pc:sldChg chg="mod">
        <pc:chgData name="V Jacobs" userId="S::vjacobs@ohacademy.co.uk::9010d4ac-8e1c-449b-8114-62ce867e619c" providerId="AD" clId="Web-{04893063-AE36-A39A-239D-45AFB9EEB5ED}" dt="2024-05-03T07:00:50.166" v="18"/>
        <pc:sldMkLst>
          <pc:docMk/>
          <pc:sldMk cId="3979854142" sldId="301"/>
        </pc:sldMkLst>
      </pc:sldChg>
      <pc:sldChg chg="mod">
        <pc:chgData name="V Jacobs" userId="S::vjacobs@ohacademy.co.uk::9010d4ac-8e1c-449b-8114-62ce867e619c" providerId="AD" clId="Web-{04893063-AE36-A39A-239D-45AFB9EEB5ED}" dt="2024-05-03T07:00:50.166" v="18"/>
        <pc:sldMkLst>
          <pc:docMk/>
          <pc:sldMk cId="1990795157" sldId="303"/>
        </pc:sldMkLst>
      </pc:sldChg>
      <pc:sldChg chg="mod">
        <pc:chgData name="V Jacobs" userId="S::vjacobs@ohacademy.co.uk::9010d4ac-8e1c-449b-8114-62ce867e619c" providerId="AD" clId="Web-{04893063-AE36-A39A-239D-45AFB9EEB5ED}" dt="2024-05-03T07:00:50.166" v="18"/>
        <pc:sldMkLst>
          <pc:docMk/>
          <pc:sldMk cId="1958308580" sldId="304"/>
        </pc:sldMkLst>
      </pc:sldChg>
      <pc:sldChg chg="mod">
        <pc:chgData name="V Jacobs" userId="S::vjacobs@ohacademy.co.uk::9010d4ac-8e1c-449b-8114-62ce867e619c" providerId="AD" clId="Web-{04893063-AE36-A39A-239D-45AFB9EEB5ED}" dt="2024-05-03T07:00:50.166" v="18"/>
        <pc:sldMkLst>
          <pc:docMk/>
          <pc:sldMk cId="1336904767" sldId="305"/>
        </pc:sldMkLst>
      </pc:sldChg>
      <pc:sldChg chg="mod">
        <pc:chgData name="V Jacobs" userId="S::vjacobs@ohacademy.co.uk::9010d4ac-8e1c-449b-8114-62ce867e619c" providerId="AD" clId="Web-{04893063-AE36-A39A-239D-45AFB9EEB5ED}" dt="2024-05-03T07:00:50.166" v="18"/>
        <pc:sldMkLst>
          <pc:docMk/>
          <pc:sldMk cId="916813058" sldId="306"/>
        </pc:sldMkLst>
      </pc:sldChg>
      <pc:sldChg chg="mod">
        <pc:chgData name="V Jacobs" userId="S::vjacobs@ohacademy.co.uk::9010d4ac-8e1c-449b-8114-62ce867e619c" providerId="AD" clId="Web-{04893063-AE36-A39A-239D-45AFB9EEB5ED}" dt="2024-05-03T07:00:50.166" v="18"/>
        <pc:sldMkLst>
          <pc:docMk/>
          <pc:sldMk cId="2741048307" sldId="307"/>
        </pc:sldMkLst>
      </pc:sldChg>
      <pc:sldChg chg="mod">
        <pc:chgData name="V Jacobs" userId="S::vjacobs@ohacademy.co.uk::9010d4ac-8e1c-449b-8114-62ce867e619c" providerId="AD" clId="Web-{04893063-AE36-A39A-239D-45AFB9EEB5ED}" dt="2024-05-03T07:00:50.166" v="18"/>
        <pc:sldMkLst>
          <pc:docMk/>
          <pc:sldMk cId="1317332976" sldId="308"/>
        </pc:sldMkLst>
      </pc:sldChg>
      <pc:sldChg chg="mod">
        <pc:chgData name="V Jacobs" userId="S::vjacobs@ohacademy.co.uk::9010d4ac-8e1c-449b-8114-62ce867e619c" providerId="AD" clId="Web-{04893063-AE36-A39A-239D-45AFB9EEB5ED}" dt="2024-05-03T07:00:50.166" v="18"/>
        <pc:sldMkLst>
          <pc:docMk/>
          <pc:sldMk cId="2616091157" sldId="309"/>
        </pc:sldMkLst>
      </pc:sldChg>
      <pc:sldChg chg="mod">
        <pc:chgData name="V Jacobs" userId="S::vjacobs@ohacademy.co.uk::9010d4ac-8e1c-449b-8114-62ce867e619c" providerId="AD" clId="Web-{04893063-AE36-A39A-239D-45AFB9EEB5ED}" dt="2024-05-03T07:00:50.166" v="18"/>
        <pc:sldMkLst>
          <pc:docMk/>
          <pc:sldMk cId="139566235" sldId="310"/>
        </pc:sldMkLst>
      </pc:sldChg>
      <pc:sldChg chg="mod">
        <pc:chgData name="V Jacobs" userId="S::vjacobs@ohacademy.co.uk::9010d4ac-8e1c-449b-8114-62ce867e619c" providerId="AD" clId="Web-{04893063-AE36-A39A-239D-45AFB9EEB5ED}" dt="2024-05-03T07:00:50.166" v="18"/>
        <pc:sldMkLst>
          <pc:docMk/>
          <pc:sldMk cId="2099651549" sldId="440"/>
        </pc:sldMkLst>
      </pc:sldChg>
      <pc:sldChg chg="mod">
        <pc:chgData name="V Jacobs" userId="S::vjacobs@ohacademy.co.uk::9010d4ac-8e1c-449b-8114-62ce867e619c" providerId="AD" clId="Web-{04893063-AE36-A39A-239D-45AFB9EEB5ED}" dt="2024-05-03T07:00:50.166" v="18"/>
        <pc:sldMkLst>
          <pc:docMk/>
          <pc:sldMk cId="1551736031" sldId="443"/>
        </pc:sldMkLst>
      </pc:sldChg>
      <pc:sldChg chg="mod">
        <pc:chgData name="V Jacobs" userId="S::vjacobs@ohacademy.co.uk::9010d4ac-8e1c-449b-8114-62ce867e619c" providerId="AD" clId="Web-{04893063-AE36-A39A-239D-45AFB9EEB5ED}" dt="2024-05-03T07:00:50.166" v="18"/>
        <pc:sldMkLst>
          <pc:docMk/>
          <pc:sldMk cId="2303438882" sldId="444"/>
        </pc:sldMkLst>
      </pc:sldChg>
      <pc:sldChg chg="add replId">
        <pc:chgData name="V Jacobs" userId="S::vjacobs@ohacademy.co.uk::9010d4ac-8e1c-449b-8114-62ce867e619c" providerId="AD" clId="Web-{04893063-AE36-A39A-239D-45AFB9EEB5ED}" dt="2024-05-03T07:08:31.259" v="21"/>
        <pc:sldMkLst>
          <pc:docMk/>
          <pc:sldMk cId="160213957" sldId="445"/>
        </pc:sldMkLst>
      </pc:sldChg>
      <pc:sldMasterChg chg="mod setBg modSldLayout">
        <pc:chgData name="V Jacobs" userId="S::vjacobs@ohacademy.co.uk::9010d4ac-8e1c-449b-8114-62ce867e619c" providerId="AD" clId="Web-{04893063-AE36-A39A-239D-45AFB9EEB5ED}" dt="2024-05-03T07:00:50.166" v="18"/>
        <pc:sldMasterMkLst>
          <pc:docMk/>
          <pc:sldMasterMk cId="2460954070" sldId="2147483660"/>
        </pc:sldMasterMkLst>
        <pc:sldLayoutChg chg="mod">
          <pc:chgData name="V Jacobs" userId="S::vjacobs@ohacademy.co.uk::9010d4ac-8e1c-449b-8114-62ce867e619c" providerId="AD" clId="Web-{04893063-AE36-A39A-239D-45AFB9EEB5ED}" dt="2024-05-03T07:00:50.166" v="18"/>
          <pc:sldLayoutMkLst>
            <pc:docMk/>
            <pc:sldMasterMk cId="2460954070" sldId="2147483660"/>
            <pc:sldLayoutMk cId="2385387890" sldId="2147483661"/>
          </pc:sldLayoutMkLst>
        </pc:sldLayoutChg>
        <pc:sldLayoutChg chg="mod">
          <pc:chgData name="V Jacobs" userId="S::vjacobs@ohacademy.co.uk::9010d4ac-8e1c-449b-8114-62ce867e619c" providerId="AD" clId="Web-{04893063-AE36-A39A-239D-45AFB9EEB5ED}" dt="2024-05-03T07:00:50.166" v="18"/>
          <pc:sldLayoutMkLst>
            <pc:docMk/>
            <pc:sldMasterMk cId="2460954070" sldId="2147483660"/>
            <pc:sldLayoutMk cId="949138452" sldId="2147483662"/>
          </pc:sldLayoutMkLst>
        </pc:sldLayoutChg>
        <pc:sldLayoutChg chg="mod">
          <pc:chgData name="V Jacobs" userId="S::vjacobs@ohacademy.co.uk::9010d4ac-8e1c-449b-8114-62ce867e619c" providerId="AD" clId="Web-{04893063-AE36-A39A-239D-45AFB9EEB5ED}" dt="2024-05-03T07:00:50.166" v="18"/>
          <pc:sldLayoutMkLst>
            <pc:docMk/>
            <pc:sldMasterMk cId="2460954070" sldId="2147483660"/>
            <pc:sldLayoutMk cId="2591524520" sldId="2147483663"/>
          </pc:sldLayoutMkLst>
        </pc:sldLayoutChg>
        <pc:sldLayoutChg chg="mod">
          <pc:chgData name="V Jacobs" userId="S::vjacobs@ohacademy.co.uk::9010d4ac-8e1c-449b-8114-62ce867e619c" providerId="AD" clId="Web-{04893063-AE36-A39A-239D-45AFB9EEB5ED}" dt="2024-05-03T07:00:50.166" v="18"/>
          <pc:sldLayoutMkLst>
            <pc:docMk/>
            <pc:sldMasterMk cId="2460954070" sldId="2147483660"/>
            <pc:sldLayoutMk cId="1203092039" sldId="2147483664"/>
          </pc:sldLayoutMkLst>
        </pc:sldLayoutChg>
        <pc:sldLayoutChg chg="mod">
          <pc:chgData name="V Jacobs" userId="S::vjacobs@ohacademy.co.uk::9010d4ac-8e1c-449b-8114-62ce867e619c" providerId="AD" clId="Web-{04893063-AE36-A39A-239D-45AFB9EEB5ED}" dt="2024-05-03T07:00:50.166" v="18"/>
          <pc:sldLayoutMkLst>
            <pc:docMk/>
            <pc:sldMasterMk cId="2460954070" sldId="2147483660"/>
            <pc:sldLayoutMk cId="3733172339" sldId="2147483665"/>
          </pc:sldLayoutMkLst>
        </pc:sldLayoutChg>
        <pc:sldLayoutChg chg="mod">
          <pc:chgData name="V Jacobs" userId="S::vjacobs@ohacademy.co.uk::9010d4ac-8e1c-449b-8114-62ce867e619c" providerId="AD" clId="Web-{04893063-AE36-A39A-239D-45AFB9EEB5ED}" dt="2024-05-03T07:00:50.166" v="18"/>
          <pc:sldLayoutMkLst>
            <pc:docMk/>
            <pc:sldMasterMk cId="2460954070" sldId="2147483660"/>
            <pc:sldLayoutMk cId="3210312558" sldId="2147483666"/>
          </pc:sldLayoutMkLst>
        </pc:sldLayoutChg>
        <pc:sldLayoutChg chg="mod">
          <pc:chgData name="V Jacobs" userId="S::vjacobs@ohacademy.co.uk::9010d4ac-8e1c-449b-8114-62ce867e619c" providerId="AD" clId="Web-{04893063-AE36-A39A-239D-45AFB9EEB5ED}" dt="2024-05-03T07:00:50.166" v="18"/>
          <pc:sldLayoutMkLst>
            <pc:docMk/>
            <pc:sldMasterMk cId="2460954070" sldId="2147483660"/>
            <pc:sldLayoutMk cId="3146388984" sldId="2147483667"/>
          </pc:sldLayoutMkLst>
        </pc:sldLayoutChg>
        <pc:sldLayoutChg chg="mod">
          <pc:chgData name="V Jacobs" userId="S::vjacobs@ohacademy.co.uk::9010d4ac-8e1c-449b-8114-62ce867e619c" providerId="AD" clId="Web-{04893063-AE36-A39A-239D-45AFB9EEB5ED}" dt="2024-05-03T07:00:50.166" v="18"/>
          <pc:sldLayoutMkLst>
            <pc:docMk/>
            <pc:sldMasterMk cId="2460954070" sldId="2147483660"/>
            <pc:sldLayoutMk cId="3171841454" sldId="2147483668"/>
          </pc:sldLayoutMkLst>
        </pc:sldLayoutChg>
        <pc:sldLayoutChg chg="mod">
          <pc:chgData name="V Jacobs" userId="S::vjacobs@ohacademy.co.uk::9010d4ac-8e1c-449b-8114-62ce867e619c" providerId="AD" clId="Web-{04893063-AE36-A39A-239D-45AFB9EEB5ED}" dt="2024-05-03T07:00:50.166" v="18"/>
          <pc:sldLayoutMkLst>
            <pc:docMk/>
            <pc:sldMasterMk cId="2460954070" sldId="2147483660"/>
            <pc:sldLayoutMk cId="1718958274" sldId="2147483669"/>
          </pc:sldLayoutMkLst>
        </pc:sldLayoutChg>
        <pc:sldLayoutChg chg="mod">
          <pc:chgData name="V Jacobs" userId="S::vjacobs@ohacademy.co.uk::9010d4ac-8e1c-449b-8114-62ce867e619c" providerId="AD" clId="Web-{04893063-AE36-A39A-239D-45AFB9EEB5ED}" dt="2024-05-03T07:00:50.166" v="18"/>
          <pc:sldLayoutMkLst>
            <pc:docMk/>
            <pc:sldMasterMk cId="2460954070" sldId="2147483660"/>
            <pc:sldLayoutMk cId="2202905451" sldId="2147483670"/>
          </pc:sldLayoutMkLst>
        </pc:sldLayoutChg>
        <pc:sldLayoutChg chg="mod">
          <pc:chgData name="V Jacobs" userId="S::vjacobs@ohacademy.co.uk::9010d4ac-8e1c-449b-8114-62ce867e619c" providerId="AD" clId="Web-{04893063-AE36-A39A-239D-45AFB9EEB5ED}" dt="2024-05-03T07:00:50.166" v="18"/>
          <pc:sldLayoutMkLst>
            <pc:docMk/>
            <pc:sldMasterMk cId="2460954070" sldId="2147483660"/>
            <pc:sldLayoutMk cId="3479445657" sldId="2147483671"/>
          </pc:sldLayoutMkLst>
        </pc:sldLayoutChg>
        <pc:sldLayoutChg chg="mod">
          <pc:chgData name="V Jacobs" userId="S::vjacobs@ohacademy.co.uk::9010d4ac-8e1c-449b-8114-62ce867e619c" providerId="AD" clId="Web-{04893063-AE36-A39A-239D-45AFB9EEB5ED}" dt="2024-05-03T07:00:50.166" v="18"/>
          <pc:sldLayoutMkLst>
            <pc:docMk/>
            <pc:sldMasterMk cId="2460954070" sldId="2147483660"/>
            <pc:sldLayoutMk cId="942296547" sldId="2147483672"/>
          </pc:sldLayoutMkLst>
        </pc:sldLayoutChg>
        <pc:sldLayoutChg chg="mod">
          <pc:chgData name="V Jacobs" userId="S::vjacobs@ohacademy.co.uk::9010d4ac-8e1c-449b-8114-62ce867e619c" providerId="AD" clId="Web-{04893063-AE36-A39A-239D-45AFB9EEB5ED}" dt="2024-05-03T07:00:50.166" v="18"/>
          <pc:sldLayoutMkLst>
            <pc:docMk/>
            <pc:sldMasterMk cId="2460954070" sldId="2147483660"/>
            <pc:sldLayoutMk cId="862019230" sldId="2147483673"/>
          </pc:sldLayoutMkLst>
        </pc:sldLayoutChg>
        <pc:sldLayoutChg chg="mod">
          <pc:chgData name="V Jacobs" userId="S::vjacobs@ohacademy.co.uk::9010d4ac-8e1c-449b-8114-62ce867e619c" providerId="AD" clId="Web-{04893063-AE36-A39A-239D-45AFB9EEB5ED}" dt="2024-05-03T07:00:50.166" v="18"/>
          <pc:sldLayoutMkLst>
            <pc:docMk/>
            <pc:sldMasterMk cId="2460954070" sldId="2147483660"/>
            <pc:sldLayoutMk cId="2235602776" sldId="2147483674"/>
          </pc:sldLayoutMkLst>
        </pc:sldLayoutChg>
      </pc:sldMasterChg>
    </pc:docChg>
  </pc:docChgLst>
  <pc:docChgLst>
    <pc:chgData name="S Sadler" userId="9df5898e-5f8a-4789-9d7c-0ae2295bc0db" providerId="ADAL" clId="{88D9ABCF-B183-48D0-896F-B4790DEBE2A2}"/>
    <pc:docChg chg="custSel addSld delSld modSld">
      <pc:chgData name="S Sadler" userId="9df5898e-5f8a-4789-9d7c-0ae2295bc0db" providerId="ADAL" clId="{88D9ABCF-B183-48D0-896F-B4790DEBE2A2}" dt="2024-04-29T07:07:13.026" v="99" actId="478"/>
      <pc:docMkLst>
        <pc:docMk/>
      </pc:docMkLst>
      <pc:sldChg chg="new">
        <pc:chgData name="S Sadler" userId="9df5898e-5f8a-4789-9d7c-0ae2295bc0db" providerId="ADAL" clId="{88D9ABCF-B183-48D0-896F-B4790DEBE2A2}" dt="2024-04-29T06:40:07.443" v="0" actId="680"/>
        <pc:sldMkLst>
          <pc:docMk/>
          <pc:sldMk cId="347458796" sldId="256"/>
        </pc:sldMkLst>
      </pc:sldChg>
      <pc:sldChg chg="add setBg">
        <pc:chgData name="S Sadler" userId="9df5898e-5f8a-4789-9d7c-0ae2295bc0db" providerId="ADAL" clId="{88D9ABCF-B183-48D0-896F-B4790DEBE2A2}" dt="2024-04-29T06:51:58.095" v="56"/>
        <pc:sldMkLst>
          <pc:docMk/>
          <pc:sldMk cId="1146186279" sldId="257"/>
        </pc:sldMkLst>
      </pc:sldChg>
      <pc:sldChg chg="add">
        <pc:chgData name="S Sadler" userId="9df5898e-5f8a-4789-9d7c-0ae2295bc0db" providerId="ADAL" clId="{88D9ABCF-B183-48D0-896F-B4790DEBE2A2}" dt="2024-04-29T06:51:58.095" v="56"/>
        <pc:sldMkLst>
          <pc:docMk/>
          <pc:sldMk cId="1473814884" sldId="258"/>
        </pc:sldMkLst>
      </pc:sldChg>
      <pc:sldChg chg="add setBg">
        <pc:chgData name="S Sadler" userId="9df5898e-5f8a-4789-9d7c-0ae2295bc0db" providerId="ADAL" clId="{88D9ABCF-B183-48D0-896F-B4790DEBE2A2}" dt="2024-04-29T06:51:58.095" v="56"/>
        <pc:sldMkLst>
          <pc:docMk/>
          <pc:sldMk cId="767310935" sldId="259"/>
        </pc:sldMkLst>
      </pc:sldChg>
      <pc:sldChg chg="add setBg">
        <pc:chgData name="S Sadler" userId="9df5898e-5f8a-4789-9d7c-0ae2295bc0db" providerId="ADAL" clId="{88D9ABCF-B183-48D0-896F-B4790DEBE2A2}" dt="2024-04-29T06:51:58.095" v="56"/>
        <pc:sldMkLst>
          <pc:docMk/>
          <pc:sldMk cId="444279719" sldId="260"/>
        </pc:sldMkLst>
      </pc:sldChg>
      <pc:sldChg chg="modSp add mod">
        <pc:chgData name="S Sadler" userId="9df5898e-5f8a-4789-9d7c-0ae2295bc0db" providerId="ADAL" clId="{88D9ABCF-B183-48D0-896F-B4790DEBE2A2}" dt="2024-04-29T06:52:13.350" v="73" actId="20577"/>
        <pc:sldMkLst>
          <pc:docMk/>
          <pc:sldMk cId="333242502" sldId="261"/>
        </pc:sldMkLst>
        <pc:spChg chg="mod">
          <ac:chgData name="S Sadler" userId="9df5898e-5f8a-4789-9d7c-0ae2295bc0db" providerId="ADAL" clId="{88D9ABCF-B183-48D0-896F-B4790DEBE2A2}" dt="2024-04-29T06:52:13.350" v="73" actId="20577"/>
          <ac:spMkLst>
            <pc:docMk/>
            <pc:sldMk cId="333242502" sldId="261"/>
            <ac:spMk id="4" creationId="{DAC80CB7-8A20-40D7-0123-AC93DAFFBCC8}"/>
          </ac:spMkLst>
        </pc:spChg>
      </pc:sldChg>
      <pc:sldChg chg="delSp add mod">
        <pc:chgData name="S Sadler" userId="9df5898e-5f8a-4789-9d7c-0ae2295bc0db" providerId="ADAL" clId="{88D9ABCF-B183-48D0-896F-B4790DEBE2A2}" dt="2024-04-29T07:07:13.026" v="99" actId="478"/>
        <pc:sldMkLst>
          <pc:docMk/>
          <pc:sldMk cId="2578736387" sldId="264"/>
        </pc:sldMkLst>
        <pc:spChg chg="del">
          <ac:chgData name="S Sadler" userId="9df5898e-5f8a-4789-9d7c-0ae2295bc0db" providerId="ADAL" clId="{88D9ABCF-B183-48D0-896F-B4790DEBE2A2}" dt="2024-04-29T07:07:13.026" v="99" actId="478"/>
          <ac:spMkLst>
            <pc:docMk/>
            <pc:sldMk cId="2578736387" sldId="264"/>
            <ac:spMk id="2" creationId="{F8ED9CFD-0E84-147B-138A-62868763861F}"/>
          </ac:spMkLst>
        </pc:spChg>
        <pc:spChg chg="del">
          <ac:chgData name="S Sadler" userId="9df5898e-5f8a-4789-9d7c-0ae2295bc0db" providerId="ADAL" clId="{88D9ABCF-B183-48D0-896F-B4790DEBE2A2}" dt="2024-04-29T07:07:11.662" v="98" actId="478"/>
          <ac:spMkLst>
            <pc:docMk/>
            <pc:sldMk cId="2578736387" sldId="264"/>
            <ac:spMk id="3" creationId="{B0B0D648-0753-3BDD-ABA9-61A0CE12961B}"/>
          </ac:spMkLst>
        </pc:spChg>
      </pc:sldChg>
      <pc:sldChg chg="addSp delSp modSp add mod">
        <pc:chgData name="S Sadler" userId="9df5898e-5f8a-4789-9d7c-0ae2295bc0db" providerId="ADAL" clId="{88D9ABCF-B183-48D0-896F-B4790DEBE2A2}" dt="2024-04-29T07:06:30.914" v="97" actId="1076"/>
        <pc:sldMkLst>
          <pc:docMk/>
          <pc:sldMk cId="4188799187" sldId="265"/>
        </pc:sldMkLst>
        <pc:spChg chg="del">
          <ac:chgData name="S Sadler" userId="9df5898e-5f8a-4789-9d7c-0ae2295bc0db" providerId="ADAL" clId="{88D9ABCF-B183-48D0-896F-B4790DEBE2A2}" dt="2024-04-29T07:06:25.254" v="95" actId="478"/>
          <ac:spMkLst>
            <pc:docMk/>
            <pc:sldMk cId="4188799187" sldId="265"/>
            <ac:spMk id="2" creationId="{07375EA1-94B7-8843-FFD9-D33B82B2E759}"/>
          </ac:spMkLst>
        </pc:spChg>
        <pc:spChg chg="del mod">
          <ac:chgData name="S Sadler" userId="9df5898e-5f8a-4789-9d7c-0ae2295bc0db" providerId="ADAL" clId="{88D9ABCF-B183-48D0-896F-B4790DEBE2A2}" dt="2024-04-29T07:06:22.093" v="93" actId="478"/>
          <ac:spMkLst>
            <pc:docMk/>
            <pc:sldMk cId="4188799187" sldId="265"/>
            <ac:spMk id="3" creationId="{EB135F11-430C-D88E-1FD2-EC05431172D0}"/>
          </ac:spMkLst>
        </pc:spChg>
        <pc:spChg chg="mod">
          <ac:chgData name="S Sadler" userId="9df5898e-5f8a-4789-9d7c-0ae2295bc0db" providerId="ADAL" clId="{88D9ABCF-B183-48D0-896F-B4790DEBE2A2}" dt="2024-04-29T07:06:30.914" v="97" actId="1076"/>
          <ac:spMkLst>
            <pc:docMk/>
            <pc:sldMk cId="4188799187" sldId="265"/>
            <ac:spMk id="4" creationId="{9A5AF016-35BE-0371-29C4-F70C98B5AD28}"/>
          </ac:spMkLst>
        </pc:spChg>
        <pc:spChg chg="del">
          <ac:chgData name="S Sadler" userId="9df5898e-5f8a-4789-9d7c-0ae2295bc0db" providerId="ADAL" clId="{88D9ABCF-B183-48D0-896F-B4790DEBE2A2}" dt="2024-04-29T06:40:59.900" v="29" actId="478"/>
          <ac:spMkLst>
            <pc:docMk/>
            <pc:sldMk cId="4188799187" sldId="265"/>
            <ac:spMk id="7" creationId="{62F2B80A-674D-6904-554A-1AC79CB770A4}"/>
          </ac:spMkLst>
        </pc:spChg>
        <pc:spChg chg="add mod">
          <ac:chgData name="S Sadler" userId="9df5898e-5f8a-4789-9d7c-0ae2295bc0db" providerId="ADAL" clId="{88D9ABCF-B183-48D0-896F-B4790DEBE2A2}" dt="2024-04-29T06:41:00.173" v="30"/>
          <ac:spMkLst>
            <pc:docMk/>
            <pc:sldMk cId="4188799187" sldId="265"/>
            <ac:spMk id="8" creationId="{9346B455-23B2-DB9D-25DB-A0D9D421CB51}"/>
          </ac:spMkLst>
        </pc:spChg>
        <pc:spChg chg="add del mod">
          <ac:chgData name="S Sadler" userId="9df5898e-5f8a-4789-9d7c-0ae2295bc0db" providerId="ADAL" clId="{88D9ABCF-B183-48D0-896F-B4790DEBE2A2}" dt="2024-04-29T07:06:23.694" v="94" actId="478"/>
          <ac:spMkLst>
            <pc:docMk/>
            <pc:sldMk cId="4188799187" sldId="265"/>
            <ac:spMk id="10" creationId="{F7431BD3-7250-7F21-E644-8ED0B00AA43D}"/>
          </ac:spMkLst>
        </pc:spChg>
      </pc:sldChg>
      <pc:sldChg chg="addSp delSp modSp add mod">
        <pc:chgData name="S Sadler" userId="9df5898e-5f8a-4789-9d7c-0ae2295bc0db" providerId="ADAL" clId="{88D9ABCF-B183-48D0-896F-B4790DEBE2A2}" dt="2024-04-29T06:40:57.833" v="28"/>
        <pc:sldMkLst>
          <pc:docMk/>
          <pc:sldMk cId="4012754808" sldId="266"/>
        </pc:sldMkLst>
        <pc:spChg chg="add mod">
          <ac:chgData name="S Sadler" userId="9df5898e-5f8a-4789-9d7c-0ae2295bc0db" providerId="ADAL" clId="{88D9ABCF-B183-48D0-896F-B4790DEBE2A2}" dt="2024-04-29T06:40:57.833" v="28"/>
          <ac:spMkLst>
            <pc:docMk/>
            <pc:sldMk cId="4012754808" sldId="266"/>
            <ac:spMk id="3" creationId="{68C033F4-D53F-222E-9C63-E18CAB82A6D2}"/>
          </ac:spMkLst>
        </pc:spChg>
        <pc:spChg chg="del">
          <ac:chgData name="S Sadler" userId="9df5898e-5f8a-4789-9d7c-0ae2295bc0db" providerId="ADAL" clId="{88D9ABCF-B183-48D0-896F-B4790DEBE2A2}" dt="2024-04-29T06:40:57.622" v="27" actId="478"/>
          <ac:spMkLst>
            <pc:docMk/>
            <pc:sldMk cId="4012754808" sldId="266"/>
            <ac:spMk id="15" creationId="{3D7B89B4-C6FE-3D63-5362-4FEE7F7500C7}"/>
          </ac:spMkLst>
        </pc:spChg>
      </pc:sldChg>
      <pc:sldChg chg="addSp delSp modSp add mod">
        <pc:chgData name="S Sadler" userId="9df5898e-5f8a-4789-9d7c-0ae2295bc0db" providerId="ADAL" clId="{88D9ABCF-B183-48D0-896F-B4790DEBE2A2}" dt="2024-04-29T06:40:55.377" v="26"/>
        <pc:sldMkLst>
          <pc:docMk/>
          <pc:sldMk cId="2475853854" sldId="267"/>
        </pc:sldMkLst>
        <pc:spChg chg="add mod">
          <ac:chgData name="S Sadler" userId="9df5898e-5f8a-4789-9d7c-0ae2295bc0db" providerId="ADAL" clId="{88D9ABCF-B183-48D0-896F-B4790DEBE2A2}" dt="2024-04-29T06:40:55.377" v="26"/>
          <ac:spMkLst>
            <pc:docMk/>
            <pc:sldMk cId="2475853854" sldId="267"/>
            <ac:spMk id="3" creationId="{AD240E5D-BCDA-C4F2-92B7-0649487C8D7A}"/>
          </ac:spMkLst>
        </pc:spChg>
        <pc:spChg chg="del">
          <ac:chgData name="S Sadler" userId="9df5898e-5f8a-4789-9d7c-0ae2295bc0db" providerId="ADAL" clId="{88D9ABCF-B183-48D0-896F-B4790DEBE2A2}" dt="2024-04-29T06:40:55.169" v="25" actId="478"/>
          <ac:spMkLst>
            <pc:docMk/>
            <pc:sldMk cId="2475853854" sldId="267"/>
            <ac:spMk id="11" creationId="{7EF2A280-00D3-D19A-777E-6C3B3539C9B7}"/>
          </ac:spMkLst>
        </pc:spChg>
      </pc:sldChg>
      <pc:sldChg chg="addSp delSp modSp add mod">
        <pc:chgData name="S Sadler" userId="9df5898e-5f8a-4789-9d7c-0ae2295bc0db" providerId="ADAL" clId="{88D9ABCF-B183-48D0-896F-B4790DEBE2A2}" dt="2024-04-29T06:40:53.260" v="24"/>
        <pc:sldMkLst>
          <pc:docMk/>
          <pc:sldMk cId="3290870903" sldId="268"/>
        </pc:sldMkLst>
        <pc:spChg chg="add mod">
          <ac:chgData name="S Sadler" userId="9df5898e-5f8a-4789-9d7c-0ae2295bc0db" providerId="ADAL" clId="{88D9ABCF-B183-48D0-896F-B4790DEBE2A2}" dt="2024-04-29T06:40:53.260" v="24"/>
          <ac:spMkLst>
            <pc:docMk/>
            <pc:sldMk cId="3290870903" sldId="268"/>
            <ac:spMk id="4" creationId="{3FA71530-7DD0-FB4F-1EBC-4A1C77685384}"/>
          </ac:spMkLst>
        </pc:spChg>
        <pc:spChg chg="del">
          <ac:chgData name="S Sadler" userId="9df5898e-5f8a-4789-9d7c-0ae2295bc0db" providerId="ADAL" clId="{88D9ABCF-B183-48D0-896F-B4790DEBE2A2}" dt="2024-04-29T06:40:53.033" v="23" actId="478"/>
          <ac:spMkLst>
            <pc:docMk/>
            <pc:sldMk cId="3290870903" sldId="268"/>
            <ac:spMk id="8" creationId="{19EB7756-3F9E-3FC4-A1F2-207592611772}"/>
          </ac:spMkLst>
        </pc:spChg>
      </pc:sldChg>
      <pc:sldChg chg="modSp add mod">
        <pc:chgData name="S Sadler" userId="9df5898e-5f8a-4789-9d7c-0ae2295bc0db" providerId="ADAL" clId="{88D9ABCF-B183-48D0-896F-B4790DEBE2A2}" dt="2024-04-29T06:40:49.129" v="22" actId="20577"/>
        <pc:sldMkLst>
          <pc:docMk/>
          <pc:sldMk cId="3084396366" sldId="269"/>
        </pc:sldMkLst>
        <pc:spChg chg="mod">
          <ac:chgData name="S Sadler" userId="9df5898e-5f8a-4789-9d7c-0ae2295bc0db" providerId="ADAL" clId="{88D9ABCF-B183-48D0-896F-B4790DEBE2A2}" dt="2024-04-29T06:40:49.129" v="22" actId="20577"/>
          <ac:spMkLst>
            <pc:docMk/>
            <pc:sldMk cId="3084396366" sldId="269"/>
            <ac:spMk id="3" creationId="{BEB95933-5321-F99E-A9A7-06E9B4793C3B}"/>
          </ac:spMkLst>
        </pc:spChg>
      </pc:sldChg>
      <pc:sldChg chg="modSp add mod">
        <pc:chgData name="S Sadler" userId="9df5898e-5f8a-4789-9d7c-0ae2295bc0db" providerId="ADAL" clId="{88D9ABCF-B183-48D0-896F-B4790DEBE2A2}" dt="2024-04-29T06:49:24.090" v="39" actId="20577"/>
        <pc:sldMkLst>
          <pc:docMk/>
          <pc:sldMk cId="3979854142" sldId="301"/>
        </pc:sldMkLst>
        <pc:spChg chg="mod">
          <ac:chgData name="S Sadler" userId="9df5898e-5f8a-4789-9d7c-0ae2295bc0db" providerId="ADAL" clId="{88D9ABCF-B183-48D0-896F-B4790DEBE2A2}" dt="2024-04-29T06:49:24.090" v="39" actId="20577"/>
          <ac:spMkLst>
            <pc:docMk/>
            <pc:sldMk cId="3979854142" sldId="301"/>
            <ac:spMk id="7" creationId="{449296FE-9E3A-A164-09FE-2388FE649BD8}"/>
          </ac:spMkLst>
        </pc:spChg>
      </pc:sldChg>
      <pc:sldChg chg="addSp delSp modSp add mod">
        <pc:chgData name="S Sadler" userId="9df5898e-5f8a-4789-9d7c-0ae2295bc0db" providerId="ADAL" clId="{88D9ABCF-B183-48D0-896F-B4790DEBE2A2}" dt="2024-04-29T06:49:28.997" v="41"/>
        <pc:sldMkLst>
          <pc:docMk/>
          <pc:sldMk cId="1990795157" sldId="303"/>
        </pc:sldMkLst>
        <pc:spChg chg="add mod">
          <ac:chgData name="S Sadler" userId="9df5898e-5f8a-4789-9d7c-0ae2295bc0db" providerId="ADAL" clId="{88D9ABCF-B183-48D0-896F-B4790DEBE2A2}" dt="2024-04-29T06:49:28.997" v="41"/>
          <ac:spMkLst>
            <pc:docMk/>
            <pc:sldMk cId="1990795157" sldId="303"/>
            <ac:spMk id="4" creationId="{538C4A2E-4F82-7B3E-FDB4-A100D3AF6B3B}"/>
          </ac:spMkLst>
        </pc:spChg>
        <pc:spChg chg="del">
          <ac:chgData name="S Sadler" userId="9df5898e-5f8a-4789-9d7c-0ae2295bc0db" providerId="ADAL" clId="{88D9ABCF-B183-48D0-896F-B4790DEBE2A2}" dt="2024-04-29T06:49:28.784" v="40" actId="478"/>
          <ac:spMkLst>
            <pc:docMk/>
            <pc:sldMk cId="1990795157" sldId="303"/>
            <ac:spMk id="7" creationId="{449296FE-9E3A-A164-09FE-2388FE649BD8}"/>
          </ac:spMkLst>
        </pc:spChg>
      </pc:sldChg>
      <pc:sldChg chg="add">
        <pc:chgData name="S Sadler" userId="9df5898e-5f8a-4789-9d7c-0ae2295bc0db" providerId="ADAL" clId="{88D9ABCF-B183-48D0-896F-B4790DEBE2A2}" dt="2024-04-29T06:49:16.024" v="31"/>
        <pc:sldMkLst>
          <pc:docMk/>
          <pc:sldMk cId="1958308580" sldId="304"/>
        </pc:sldMkLst>
      </pc:sldChg>
      <pc:sldChg chg="add">
        <pc:chgData name="S Sadler" userId="9df5898e-5f8a-4789-9d7c-0ae2295bc0db" providerId="ADAL" clId="{88D9ABCF-B183-48D0-896F-B4790DEBE2A2}" dt="2024-04-29T06:49:16.024" v="31"/>
        <pc:sldMkLst>
          <pc:docMk/>
          <pc:sldMk cId="1336904767" sldId="305"/>
        </pc:sldMkLst>
      </pc:sldChg>
      <pc:sldChg chg="add">
        <pc:chgData name="S Sadler" userId="9df5898e-5f8a-4789-9d7c-0ae2295bc0db" providerId="ADAL" clId="{88D9ABCF-B183-48D0-896F-B4790DEBE2A2}" dt="2024-04-29T06:49:16.024" v="31"/>
        <pc:sldMkLst>
          <pc:docMk/>
          <pc:sldMk cId="916813058" sldId="306"/>
        </pc:sldMkLst>
      </pc:sldChg>
      <pc:sldChg chg="add">
        <pc:chgData name="S Sadler" userId="9df5898e-5f8a-4789-9d7c-0ae2295bc0db" providerId="ADAL" clId="{88D9ABCF-B183-48D0-896F-B4790DEBE2A2}" dt="2024-04-29T06:49:16.024" v="31"/>
        <pc:sldMkLst>
          <pc:docMk/>
          <pc:sldMk cId="2741048307" sldId="307"/>
        </pc:sldMkLst>
      </pc:sldChg>
      <pc:sldChg chg="add">
        <pc:chgData name="S Sadler" userId="9df5898e-5f8a-4789-9d7c-0ae2295bc0db" providerId="ADAL" clId="{88D9ABCF-B183-48D0-896F-B4790DEBE2A2}" dt="2024-04-29T06:49:16.024" v="31"/>
        <pc:sldMkLst>
          <pc:docMk/>
          <pc:sldMk cId="1317332976" sldId="308"/>
        </pc:sldMkLst>
      </pc:sldChg>
      <pc:sldChg chg="addSp delSp modSp add mod">
        <pc:chgData name="S Sadler" userId="9df5898e-5f8a-4789-9d7c-0ae2295bc0db" providerId="ADAL" clId="{88D9ABCF-B183-48D0-896F-B4790DEBE2A2}" dt="2024-04-29T06:49:34.180" v="43"/>
        <pc:sldMkLst>
          <pc:docMk/>
          <pc:sldMk cId="2616091157" sldId="309"/>
        </pc:sldMkLst>
        <pc:spChg chg="add mod">
          <ac:chgData name="S Sadler" userId="9df5898e-5f8a-4789-9d7c-0ae2295bc0db" providerId="ADAL" clId="{88D9ABCF-B183-48D0-896F-B4790DEBE2A2}" dt="2024-04-29T06:49:34.180" v="43"/>
          <ac:spMkLst>
            <pc:docMk/>
            <pc:sldMk cId="2616091157" sldId="309"/>
            <ac:spMk id="4" creationId="{D45F94BA-D8CA-F553-6C9B-B28065909625}"/>
          </ac:spMkLst>
        </pc:spChg>
        <pc:spChg chg="del">
          <ac:chgData name="S Sadler" userId="9df5898e-5f8a-4789-9d7c-0ae2295bc0db" providerId="ADAL" clId="{88D9ABCF-B183-48D0-896F-B4790DEBE2A2}" dt="2024-04-29T06:49:33.896" v="42" actId="478"/>
          <ac:spMkLst>
            <pc:docMk/>
            <pc:sldMk cId="2616091157" sldId="309"/>
            <ac:spMk id="7" creationId="{900DEB91-ADD4-95D7-0855-BFB25FBC8A04}"/>
          </ac:spMkLst>
        </pc:spChg>
      </pc:sldChg>
      <pc:sldChg chg="addSp delSp modSp add mod">
        <pc:chgData name="S Sadler" userId="9df5898e-5f8a-4789-9d7c-0ae2295bc0db" providerId="ADAL" clId="{88D9ABCF-B183-48D0-896F-B4790DEBE2A2}" dt="2024-04-29T06:49:37.874" v="45"/>
        <pc:sldMkLst>
          <pc:docMk/>
          <pc:sldMk cId="139566235" sldId="310"/>
        </pc:sldMkLst>
        <pc:spChg chg="add mod">
          <ac:chgData name="S Sadler" userId="9df5898e-5f8a-4789-9d7c-0ae2295bc0db" providerId="ADAL" clId="{88D9ABCF-B183-48D0-896F-B4790DEBE2A2}" dt="2024-04-29T06:49:37.874" v="45"/>
          <ac:spMkLst>
            <pc:docMk/>
            <pc:sldMk cId="139566235" sldId="310"/>
            <ac:spMk id="4" creationId="{E268C910-72A9-8865-C2DD-4F463CCEE717}"/>
          </ac:spMkLst>
        </pc:spChg>
        <pc:spChg chg="del">
          <ac:chgData name="S Sadler" userId="9df5898e-5f8a-4789-9d7c-0ae2295bc0db" providerId="ADAL" clId="{88D9ABCF-B183-48D0-896F-B4790DEBE2A2}" dt="2024-04-29T06:49:37.590" v="44" actId="478"/>
          <ac:spMkLst>
            <pc:docMk/>
            <pc:sldMk cId="139566235" sldId="310"/>
            <ac:spMk id="7" creationId="{56507752-64A5-0D12-041D-B5AFF0E1452D}"/>
          </ac:spMkLst>
        </pc:spChg>
      </pc:sldChg>
      <pc:sldChg chg="modSp add del mod">
        <pc:chgData name="S Sadler" userId="9df5898e-5f8a-4789-9d7c-0ae2295bc0db" providerId="ADAL" clId="{88D9ABCF-B183-48D0-896F-B4790DEBE2A2}" dt="2024-04-29T06:51:55.623" v="55" actId="47"/>
        <pc:sldMkLst>
          <pc:docMk/>
          <pc:sldMk cId="1581984504" sldId="311"/>
        </pc:sldMkLst>
        <pc:spChg chg="mod">
          <ac:chgData name="S Sadler" userId="9df5898e-5f8a-4789-9d7c-0ae2295bc0db" providerId="ADAL" clId="{88D9ABCF-B183-48D0-896F-B4790DEBE2A2}" dt="2024-04-29T06:50:54.712" v="54" actId="20577"/>
          <ac:spMkLst>
            <pc:docMk/>
            <pc:sldMk cId="1581984504" sldId="311"/>
            <ac:spMk id="7" creationId="{C0D95BC1-A6FF-A8D6-7E20-BEAC0CD5FAB0}"/>
          </ac:spMkLst>
        </pc:spChg>
      </pc:sldChg>
      <pc:sldChg chg="add del">
        <pc:chgData name="S Sadler" userId="9df5898e-5f8a-4789-9d7c-0ae2295bc0db" providerId="ADAL" clId="{88D9ABCF-B183-48D0-896F-B4790DEBE2A2}" dt="2024-04-29T06:51:55.623" v="55" actId="47"/>
        <pc:sldMkLst>
          <pc:docMk/>
          <pc:sldMk cId="2668915454" sldId="313"/>
        </pc:sldMkLst>
      </pc:sldChg>
      <pc:sldChg chg="add del">
        <pc:chgData name="S Sadler" userId="9df5898e-5f8a-4789-9d7c-0ae2295bc0db" providerId="ADAL" clId="{88D9ABCF-B183-48D0-896F-B4790DEBE2A2}" dt="2024-04-29T06:51:55.623" v="55" actId="47"/>
        <pc:sldMkLst>
          <pc:docMk/>
          <pc:sldMk cId="1842133690" sldId="314"/>
        </pc:sldMkLst>
      </pc:sldChg>
      <pc:sldChg chg="add del">
        <pc:chgData name="S Sadler" userId="9df5898e-5f8a-4789-9d7c-0ae2295bc0db" providerId="ADAL" clId="{88D9ABCF-B183-48D0-896F-B4790DEBE2A2}" dt="2024-04-29T06:51:55.623" v="55" actId="47"/>
        <pc:sldMkLst>
          <pc:docMk/>
          <pc:sldMk cId="3044707581" sldId="315"/>
        </pc:sldMkLst>
      </pc:sldChg>
      <pc:sldChg chg="add del">
        <pc:chgData name="S Sadler" userId="9df5898e-5f8a-4789-9d7c-0ae2295bc0db" providerId="ADAL" clId="{88D9ABCF-B183-48D0-896F-B4790DEBE2A2}" dt="2024-04-29T06:51:55.623" v="55" actId="47"/>
        <pc:sldMkLst>
          <pc:docMk/>
          <pc:sldMk cId="741823398" sldId="316"/>
        </pc:sldMkLst>
      </pc:sldChg>
      <pc:sldChg chg="add del">
        <pc:chgData name="S Sadler" userId="9df5898e-5f8a-4789-9d7c-0ae2295bc0db" providerId="ADAL" clId="{88D9ABCF-B183-48D0-896F-B4790DEBE2A2}" dt="2024-04-29T06:51:55.623" v="55" actId="47"/>
        <pc:sldMkLst>
          <pc:docMk/>
          <pc:sldMk cId="2906511164" sldId="317"/>
        </pc:sldMkLst>
      </pc:sldChg>
      <pc:sldChg chg="add del">
        <pc:chgData name="S Sadler" userId="9df5898e-5f8a-4789-9d7c-0ae2295bc0db" providerId="ADAL" clId="{88D9ABCF-B183-48D0-896F-B4790DEBE2A2}" dt="2024-04-29T06:51:55.623" v="55" actId="47"/>
        <pc:sldMkLst>
          <pc:docMk/>
          <pc:sldMk cId="3894500720" sldId="318"/>
        </pc:sldMkLst>
      </pc:sldChg>
      <pc:sldChg chg="add del">
        <pc:chgData name="S Sadler" userId="9df5898e-5f8a-4789-9d7c-0ae2295bc0db" providerId="ADAL" clId="{88D9ABCF-B183-48D0-896F-B4790DEBE2A2}" dt="2024-04-29T06:51:55.623" v="55" actId="47"/>
        <pc:sldMkLst>
          <pc:docMk/>
          <pc:sldMk cId="336263076" sldId="319"/>
        </pc:sldMkLst>
      </pc:sldChg>
      <pc:sldChg chg="add del">
        <pc:chgData name="S Sadler" userId="9df5898e-5f8a-4789-9d7c-0ae2295bc0db" providerId="ADAL" clId="{88D9ABCF-B183-48D0-896F-B4790DEBE2A2}" dt="2024-04-29T06:40:11.061" v="2" actId="47"/>
        <pc:sldMkLst>
          <pc:docMk/>
          <pc:sldMk cId="1738122636" sldId="373"/>
        </pc:sldMkLst>
      </pc:sldChg>
      <pc:sldChg chg="modSp add mod">
        <pc:chgData name="S Sadler" userId="9df5898e-5f8a-4789-9d7c-0ae2295bc0db" providerId="ADAL" clId="{88D9ABCF-B183-48D0-896F-B4790DEBE2A2}" dt="2024-04-29T07:00:07.683" v="90" actId="20577"/>
        <pc:sldMkLst>
          <pc:docMk/>
          <pc:sldMk cId="2099651549" sldId="440"/>
        </pc:sldMkLst>
        <pc:spChg chg="mod">
          <ac:chgData name="S Sadler" userId="9df5898e-5f8a-4789-9d7c-0ae2295bc0db" providerId="ADAL" clId="{88D9ABCF-B183-48D0-896F-B4790DEBE2A2}" dt="2024-04-29T07:00:07.683" v="90" actId="20577"/>
          <ac:spMkLst>
            <pc:docMk/>
            <pc:sldMk cId="2099651549" sldId="440"/>
            <ac:spMk id="3" creationId="{EEC940DB-4CB2-6E59-6727-B154AA46489B}"/>
          </ac:spMkLst>
        </pc:spChg>
      </pc:sldChg>
      <pc:sldChg chg="add">
        <pc:chgData name="S Sadler" userId="9df5898e-5f8a-4789-9d7c-0ae2295bc0db" providerId="ADAL" clId="{88D9ABCF-B183-48D0-896F-B4790DEBE2A2}" dt="2024-04-29T07:01:18.211" v="91"/>
        <pc:sldMkLst>
          <pc:docMk/>
          <pc:sldMk cId="1551736031" sldId="443"/>
        </pc:sldMkLst>
      </pc:sldChg>
      <pc:sldChg chg="modSp add mod">
        <pc:chgData name="S Sadler" userId="9df5898e-5f8a-4789-9d7c-0ae2295bc0db" providerId="ADAL" clId="{88D9ABCF-B183-48D0-896F-B4790DEBE2A2}" dt="2024-04-29T07:00:02.826" v="82" actId="20577"/>
        <pc:sldMkLst>
          <pc:docMk/>
          <pc:sldMk cId="2303438882" sldId="444"/>
        </pc:sldMkLst>
        <pc:spChg chg="mod">
          <ac:chgData name="S Sadler" userId="9df5898e-5f8a-4789-9d7c-0ae2295bc0db" providerId="ADAL" clId="{88D9ABCF-B183-48D0-896F-B4790DEBE2A2}" dt="2024-04-29T07:00:02.826" v="82" actId="20577"/>
          <ac:spMkLst>
            <pc:docMk/>
            <pc:sldMk cId="2303438882" sldId="444"/>
            <ac:spMk id="5" creationId="{F1B87AD7-47ED-5196-3F39-9770C39EB1A1}"/>
          </ac:spMkLst>
        </pc:spChg>
      </pc:sldChg>
      <pc:sldMasterChg chg="delSldLayout">
        <pc:chgData name="S Sadler" userId="9df5898e-5f8a-4789-9d7c-0ae2295bc0db" providerId="ADAL" clId="{88D9ABCF-B183-48D0-896F-B4790DEBE2A2}" dt="2024-04-29T06:51:55.623" v="55" actId="47"/>
        <pc:sldMasterMkLst>
          <pc:docMk/>
          <pc:sldMasterMk cId="2460954070" sldId="2147483660"/>
        </pc:sldMasterMkLst>
        <pc:sldLayoutChg chg="del">
          <pc:chgData name="S Sadler" userId="9df5898e-5f8a-4789-9d7c-0ae2295bc0db" providerId="ADAL" clId="{88D9ABCF-B183-48D0-896F-B4790DEBE2A2}" dt="2024-04-29T06:51:55.623" v="55" actId="47"/>
          <pc:sldLayoutMkLst>
            <pc:docMk/>
            <pc:sldMasterMk cId="2460954070" sldId="2147483660"/>
            <pc:sldLayoutMk cId="1888563046" sldId="2147483673"/>
          </pc:sldLayoutMkLst>
        </pc:sldLayoutChg>
        <pc:sldLayoutChg chg="del">
          <pc:chgData name="S Sadler" userId="9df5898e-5f8a-4789-9d7c-0ae2295bc0db" providerId="ADAL" clId="{88D9ABCF-B183-48D0-896F-B4790DEBE2A2}" dt="2024-04-29T06:51:55.623" v="55" actId="47"/>
          <pc:sldLayoutMkLst>
            <pc:docMk/>
            <pc:sldMasterMk cId="2460954070" sldId="2147483660"/>
            <pc:sldLayoutMk cId="3371243513" sldId="214748367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5A105F-C821-4750-A256-17DE5015357A}" type="datetimeFigureOut">
              <a:rPr lang="en-GB" smtClean="0"/>
              <a:t>07/05/2024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1FB7C4-B16E-428F-A1D2-AC38FB6C5D86}" type="slidenum">
              <a:rPr lang="en-GB" smtClean="0"/>
              <a:t>‹#›</a:t>
            </a:fld>
            <a:endParaRPr lang="en-GB"/>
          </a:p>
        </p:txBody>
      </p:sp>
    </p:spTree>
    <p:extLst>
      <p:ext uri="{BB962C8B-B14F-4D97-AF65-F5344CB8AC3E}">
        <p14:creationId xmlns:p14="http://schemas.microsoft.com/office/powerpoint/2010/main" val="238684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ixabay.com/photos/computer-keyboard-typing-1869236/"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pixabay.com/illustrations/monitor-isolated-display-white-313011/"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pixabay.com/vectors/african-african-american-black-2029825/" TargetMode="External"/><Relationship Id="rId3" Type="http://schemas.openxmlformats.org/officeDocument/2006/relationships/hyperlink" Target="https://pixabay.com/vectors/mouse-computer-technology-internet-34688/" TargetMode="External"/><Relationship Id="rId7" Type="http://schemas.openxmlformats.org/officeDocument/2006/relationships/hyperlink" Target="https://pixabay.com/vectors/monitor-display-computer-screen-309582/"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pixabay.com/photos/micro-usb-microphone-1335142/" TargetMode="External"/><Relationship Id="rId11" Type="http://schemas.openxmlformats.org/officeDocument/2006/relationships/hyperlink" Target="https://pixabay.com/vectors/webcam-video-camera-movie-record-295440/" TargetMode="External"/><Relationship Id="rId5" Type="http://schemas.openxmlformats.org/officeDocument/2006/relationships/hyperlink" Target="https://pixabay.com/vectors/keyboard-keys-computer-hardware-162134/" TargetMode="External"/><Relationship Id="rId10" Type="http://schemas.openxmlformats.org/officeDocument/2006/relationships/hyperlink" Target="https://pixabay.com/vectors/printer-copier-modern-office-1293116/" TargetMode="External"/><Relationship Id="rId4" Type="http://schemas.openxmlformats.org/officeDocument/2006/relationships/hyperlink" Target="https://pixabay.com/vectors/loudspeakers-speakers-music-sound-29634/" TargetMode="External"/><Relationship Id="rId9" Type="http://schemas.openxmlformats.org/officeDocument/2006/relationships/hyperlink" Target="https://pixabay.com/vectors/usb-cable-cable-connect-mini-usb-154767/"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pixabay.com/photos/video-game-console-video-game-play-2202666/" TargetMode="External"/><Relationship Id="rId13" Type="http://schemas.openxmlformats.org/officeDocument/2006/relationships/hyperlink" Target="https://pixabay.com/vectors/loudspeakers-speakers-music-sound-29634/" TargetMode="External"/><Relationship Id="rId3" Type="http://schemas.openxmlformats.org/officeDocument/2006/relationships/hyperlink" Target="https://pixabay.com/vectors/keyboard-keys-computer-hardware-162134/" TargetMode="External"/><Relationship Id="rId7" Type="http://schemas.openxmlformats.org/officeDocument/2006/relationships/hyperlink" Target="https://pixabay.com/vectors/laptop-notebook-mobile-computer-154091/" TargetMode="External"/><Relationship Id="rId12" Type="http://schemas.openxmlformats.org/officeDocument/2006/relationships/hyperlink" Target="https://pixabay.com/vectors/monitor-display-computer-screen-309582/"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pixabay.com/vectors/help-button-red-emergency-support-153094/" TargetMode="External"/><Relationship Id="rId11" Type="http://schemas.openxmlformats.org/officeDocument/2006/relationships/hyperlink" Target="https://pixabay.com/vectors/printer-copier-modern-office-1293116/" TargetMode="External"/><Relationship Id="rId5" Type="http://schemas.openxmlformats.org/officeDocument/2006/relationships/hyperlink" Target="https://pixabay.com/vectors/video-game-controller-game-computer-147039/" TargetMode="External"/><Relationship Id="rId10" Type="http://schemas.openxmlformats.org/officeDocument/2006/relationships/hyperlink" Target="https://pixabay.com/photos/london-united-kingdom-678711/" TargetMode="External"/><Relationship Id="rId4" Type="http://schemas.openxmlformats.org/officeDocument/2006/relationships/hyperlink" Target="https://pixabay.com/vectors/african-african-american-black-2029825/" TargetMode="External"/><Relationship Id="rId9" Type="http://schemas.openxmlformats.org/officeDocument/2006/relationships/hyperlink" Target="https://pixabay.com/photos/ipad-tab-tablet-3d-2462599/" TargetMode="External"/><Relationship Id="rId14" Type="http://schemas.openxmlformats.org/officeDocument/2006/relationships/hyperlink" Target="https://pixabay.com/photos/traffic-light-green-light-1024768/"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Ask pupils to briefly imagine this land.</a:t>
            </a:r>
          </a:p>
        </p:txBody>
      </p:sp>
      <p:sp>
        <p:nvSpPr>
          <p:cNvPr id="4" name="Slide Number Placeholder 3"/>
          <p:cNvSpPr>
            <a:spLocks noGrp="1"/>
          </p:cNvSpPr>
          <p:nvPr>
            <p:ph type="sldNum" sz="quarter" idx="5"/>
          </p:nvPr>
        </p:nvSpPr>
        <p:spPr/>
        <p:txBody>
          <a:bodyPr/>
          <a:lstStyle/>
          <a:p>
            <a:fld id="{85101ED8-CB57-7848-91E9-17A9BBB3BCD6}" type="slidenum">
              <a:rPr lang="en-GB" smtClean="0"/>
              <a:pPr/>
              <a:t>5</a:t>
            </a:fld>
            <a:endParaRPr lang="en-GB"/>
          </a:p>
        </p:txBody>
      </p:sp>
    </p:spTree>
    <p:extLst>
      <p:ext uri="{BB962C8B-B14F-4D97-AF65-F5344CB8AC3E}">
        <p14:creationId xmlns:p14="http://schemas.microsoft.com/office/powerpoint/2010/main" val="2178031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Help pupils to be clear!</a:t>
            </a:r>
          </a:p>
        </p:txBody>
      </p:sp>
      <p:sp>
        <p:nvSpPr>
          <p:cNvPr id="4" name="Slide Number Placeholder 3"/>
          <p:cNvSpPr>
            <a:spLocks noGrp="1"/>
          </p:cNvSpPr>
          <p:nvPr>
            <p:ph type="sldNum" sz="quarter" idx="5"/>
          </p:nvPr>
        </p:nvSpPr>
        <p:spPr/>
        <p:txBody>
          <a:bodyPr/>
          <a:lstStyle/>
          <a:p>
            <a:fld id="{85101ED8-CB57-7848-91E9-17A9BBB3BCD6}" type="slidenum">
              <a:rPr lang="en-GB" smtClean="0"/>
              <a:pPr/>
              <a:t>6</a:t>
            </a:fld>
            <a:endParaRPr lang="en-GB"/>
          </a:p>
        </p:txBody>
      </p:sp>
    </p:spTree>
    <p:extLst>
      <p:ext uri="{BB962C8B-B14F-4D97-AF65-F5344CB8AC3E}">
        <p14:creationId xmlns:p14="http://schemas.microsoft.com/office/powerpoint/2010/main" val="2783564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5101ED8-CB57-7848-91E9-17A9BBB3BCD6}" type="slidenum">
              <a:rPr lang="en-GB" smtClean="0"/>
              <a:pPr/>
              <a:t>7</a:t>
            </a:fld>
            <a:endParaRPr lang="en-GB"/>
          </a:p>
        </p:txBody>
      </p:sp>
    </p:spTree>
    <p:extLst>
      <p:ext uri="{BB962C8B-B14F-4D97-AF65-F5344CB8AC3E}">
        <p14:creationId xmlns:p14="http://schemas.microsoft.com/office/powerpoint/2010/main" val="158730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5101ED8-CB57-7848-91E9-17A9BBB3BCD6}" type="slidenum">
              <a:rPr lang="en-GB" smtClean="0"/>
              <a:pPr/>
              <a:t>9</a:t>
            </a:fld>
            <a:endParaRPr lang="en-GB"/>
          </a:p>
        </p:txBody>
      </p:sp>
    </p:spTree>
    <p:extLst>
      <p:ext uri="{BB962C8B-B14F-4D97-AF65-F5344CB8AC3E}">
        <p14:creationId xmlns:p14="http://schemas.microsoft.com/office/powerpoint/2010/main" val="2347283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5101ED8-CB57-7848-91E9-17A9BBB3BCD6}" type="slidenum">
              <a:rPr lang="en-GB" smtClean="0"/>
              <a:pPr/>
              <a:t>10</a:t>
            </a:fld>
            <a:endParaRPr lang="en-GB"/>
          </a:p>
        </p:txBody>
      </p:sp>
    </p:spTree>
    <p:extLst>
      <p:ext uri="{BB962C8B-B14F-4D97-AF65-F5344CB8AC3E}">
        <p14:creationId xmlns:p14="http://schemas.microsoft.com/office/powerpoint/2010/main" val="4264844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5eb8a0ff0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5eb8a0ff0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Image sources: </a:t>
            </a:r>
            <a:endParaRPr sz="1000">
              <a:latin typeface="Quicksand"/>
              <a:ea typeface="Quicksand"/>
              <a:cs typeface="Quicksand"/>
              <a:sym typeface="Quicksand"/>
            </a:endParaRPr>
          </a:p>
          <a:p>
            <a:pPr marL="0" lvl="0" indent="0" algn="l" rtl="0">
              <a:spcBef>
                <a:spcPts val="0"/>
              </a:spcBef>
              <a:spcAft>
                <a:spcPts val="0"/>
              </a:spcAft>
              <a:buNone/>
            </a:pPr>
            <a:r>
              <a:rPr lang="en-GB" sz="1000" u="sng">
                <a:solidFill>
                  <a:srgbClr val="1155CC"/>
                </a:solidFill>
                <a:latin typeface="Quicksand"/>
                <a:ea typeface="Quicksand"/>
                <a:cs typeface="Quicksand"/>
                <a:sym typeface="Quicksand"/>
                <a:hlinkClick r:id="rId3">
                  <a:extLst>
                    <a:ext uri="{A12FA001-AC4F-418D-AE19-62706E023703}">
                      <ahyp:hlinkClr xmlns:ahyp="http://schemas.microsoft.com/office/drawing/2018/hyperlinkcolor" val="tx"/>
                    </a:ext>
                  </a:extLst>
                </a:hlinkClick>
              </a:rPr>
              <a:t>https://pixabay.com/photos/computer-keyboard-typing-1869236/</a:t>
            </a:r>
            <a:endParaRPr sz="1000">
              <a:solidFill>
                <a:srgbClr val="1155CC"/>
              </a:solidFill>
              <a:latin typeface="Quicksand"/>
              <a:ea typeface="Quicksand"/>
              <a:cs typeface="Quicksand"/>
              <a:sym typeface="Quicksand"/>
            </a:endParaRPr>
          </a:p>
          <a:p>
            <a:pPr marL="0" lvl="0" indent="0" algn="l" rtl="0">
              <a:spcBef>
                <a:spcPts val="0"/>
              </a:spcBef>
              <a:spcAft>
                <a:spcPts val="0"/>
              </a:spcAft>
              <a:buNone/>
            </a:pPr>
            <a:r>
              <a:rPr lang="en-GB" sz="1000" u="sng">
                <a:solidFill>
                  <a:srgbClr val="1155CC"/>
                </a:solidFill>
                <a:latin typeface="Quicksand"/>
                <a:ea typeface="Quicksand"/>
                <a:cs typeface="Quicksand"/>
                <a:sym typeface="Quicksand"/>
                <a:hlinkClick r:id="rId4">
                  <a:extLst>
                    <a:ext uri="{A12FA001-AC4F-418D-AE19-62706E023703}">
                      <ahyp:hlinkClr xmlns:ahyp="http://schemas.microsoft.com/office/drawing/2018/hyperlinkcolor" val="tx"/>
                    </a:ext>
                  </a:extLst>
                </a:hlinkClick>
              </a:rPr>
              <a:t>https://pixabay.com/illustrations/monitor-isolated-display-white-313011/</a:t>
            </a:r>
            <a:endParaRPr sz="1000">
              <a:latin typeface="Quicksand"/>
              <a:ea typeface="Quicksand"/>
              <a:cs typeface="Quicksand"/>
              <a:sym typeface="Quicksan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5eb8a0ff00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5eb8a0ff00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Image sources:</a:t>
            </a:r>
            <a:endParaRPr sz="1000">
              <a:solidFill>
                <a:schemeClr val="dk1"/>
              </a:solidFill>
              <a:latin typeface="Quicksand"/>
              <a:ea typeface="Quicksand"/>
              <a:cs typeface="Quicksand"/>
              <a:sym typeface="Quicksand"/>
            </a:endParaRPr>
          </a:p>
          <a:p>
            <a:pPr marL="0" lvl="0" indent="0" algn="l" rtl="0">
              <a:spcBef>
                <a:spcPts val="0"/>
              </a:spcBef>
              <a:spcAft>
                <a:spcPts val="0"/>
              </a:spcAft>
              <a:buClr>
                <a:srgbClr val="5B5BA5"/>
              </a:buClr>
              <a:buSzPts val="1100"/>
              <a:buFont typeface="Arial"/>
              <a:buNone/>
            </a:pPr>
            <a:r>
              <a:rPr lang="en-GB" sz="1000" u="sng">
                <a:solidFill>
                  <a:srgbClr val="1155CC"/>
                </a:solidFill>
                <a:latin typeface="Quicksand"/>
                <a:ea typeface="Quicksand"/>
                <a:cs typeface="Quicksand"/>
                <a:sym typeface="Quicksand"/>
                <a:hlinkClick r:id="rId3">
                  <a:extLst>
                    <a:ext uri="{A12FA001-AC4F-418D-AE19-62706E023703}">
                      <ahyp:hlinkClr xmlns:ahyp="http://schemas.microsoft.com/office/drawing/2018/hyperlinkcolor" val="tx"/>
                    </a:ext>
                  </a:extLst>
                </a:hlinkClick>
              </a:rPr>
              <a:t>https://pixabay.com/vectors/mouse-computer-technology-internet-34688/</a:t>
            </a:r>
            <a:r>
              <a:rPr lang="en-GB" sz="1000">
                <a:solidFill>
                  <a:srgbClr val="1155CC"/>
                </a:solidFill>
                <a:latin typeface="Quicksand"/>
                <a:ea typeface="Quicksand"/>
                <a:cs typeface="Quicksand"/>
                <a:sym typeface="Quicksand"/>
              </a:rPr>
              <a:t> </a:t>
            </a:r>
            <a:endParaRPr sz="1000">
              <a:solidFill>
                <a:srgbClr val="1155CC"/>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GB" sz="1000" u="sng">
                <a:solidFill>
                  <a:srgbClr val="1155CC"/>
                </a:solidFill>
                <a:latin typeface="Quicksand"/>
                <a:ea typeface="Quicksand"/>
                <a:cs typeface="Quicksand"/>
                <a:sym typeface="Quicksand"/>
                <a:hlinkClick r:id="rId4">
                  <a:extLst>
                    <a:ext uri="{A12FA001-AC4F-418D-AE19-62706E023703}">
                      <ahyp:hlinkClr xmlns:ahyp="http://schemas.microsoft.com/office/drawing/2018/hyperlinkcolor" val="tx"/>
                    </a:ext>
                  </a:extLst>
                </a:hlinkClick>
              </a:rPr>
              <a:t>https://pixabay.com/vectors/loudspeakers-speakers-music-sound-29634/</a:t>
            </a:r>
            <a:endParaRPr sz="1000">
              <a:solidFill>
                <a:srgbClr val="1155CC"/>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GB" sz="1000" u="sng">
                <a:solidFill>
                  <a:srgbClr val="1155CC"/>
                </a:solidFill>
                <a:latin typeface="Quicksand"/>
                <a:ea typeface="Quicksand"/>
                <a:cs typeface="Quicksand"/>
                <a:sym typeface="Quicksand"/>
                <a:hlinkClick r:id="rId5">
                  <a:extLst>
                    <a:ext uri="{A12FA001-AC4F-418D-AE19-62706E023703}">
                      <ahyp:hlinkClr xmlns:ahyp="http://schemas.microsoft.com/office/drawing/2018/hyperlinkcolor" val="tx"/>
                    </a:ext>
                  </a:extLst>
                </a:hlinkClick>
              </a:rPr>
              <a:t>https://pixabay.com/vectors/keyboard-keys-computer-hardware-162134/</a:t>
            </a:r>
            <a:endParaRPr sz="1000">
              <a:solidFill>
                <a:srgbClr val="1155CC"/>
              </a:solidFill>
              <a:latin typeface="Quicksand"/>
              <a:ea typeface="Quicksand"/>
              <a:cs typeface="Quicksand"/>
              <a:sym typeface="Quicksand"/>
            </a:endParaRPr>
          </a:p>
          <a:p>
            <a:pPr marL="0" lvl="0" indent="0" algn="l" rtl="0">
              <a:spcBef>
                <a:spcPts val="0"/>
              </a:spcBef>
              <a:spcAft>
                <a:spcPts val="0"/>
              </a:spcAft>
              <a:buClr>
                <a:srgbClr val="5B5BA5"/>
              </a:buClr>
              <a:buSzPts val="1100"/>
              <a:buFont typeface="Arial"/>
              <a:buNone/>
            </a:pPr>
            <a:r>
              <a:rPr lang="en-GB" sz="1000" u="sng">
                <a:solidFill>
                  <a:srgbClr val="1155CC"/>
                </a:solidFill>
                <a:latin typeface="Quicksand"/>
                <a:ea typeface="Quicksand"/>
                <a:cs typeface="Quicksand"/>
                <a:sym typeface="Quicksand"/>
                <a:hlinkClick r:id="rId6">
                  <a:extLst>
                    <a:ext uri="{A12FA001-AC4F-418D-AE19-62706E023703}">
                      <ahyp:hlinkClr xmlns:ahyp="http://schemas.microsoft.com/office/drawing/2018/hyperlinkcolor" val="tx"/>
                    </a:ext>
                  </a:extLst>
                </a:hlinkClick>
              </a:rPr>
              <a:t>https://pixabay.com/photos/micro-usb-microphone-1335142/</a:t>
            </a:r>
            <a:endParaRPr sz="1000">
              <a:solidFill>
                <a:srgbClr val="1155CC"/>
              </a:solidFill>
              <a:latin typeface="Quicksand"/>
              <a:ea typeface="Quicksand"/>
              <a:cs typeface="Quicksand"/>
              <a:sym typeface="Quicksand"/>
            </a:endParaRPr>
          </a:p>
          <a:p>
            <a:pPr marL="0" lvl="0" indent="0" algn="l" rtl="0">
              <a:spcBef>
                <a:spcPts val="0"/>
              </a:spcBef>
              <a:spcAft>
                <a:spcPts val="0"/>
              </a:spcAft>
              <a:buClr>
                <a:srgbClr val="5B5BA5"/>
              </a:buClr>
              <a:buSzPts val="1100"/>
              <a:buFont typeface="Arial"/>
              <a:buNone/>
            </a:pPr>
            <a:r>
              <a:rPr lang="en-GB" sz="1000" u="sng">
                <a:solidFill>
                  <a:srgbClr val="1155CC"/>
                </a:solidFill>
                <a:latin typeface="Quicksand"/>
                <a:ea typeface="Quicksand"/>
                <a:cs typeface="Quicksand"/>
                <a:sym typeface="Quicksand"/>
                <a:hlinkClick r:id="rId7">
                  <a:extLst>
                    <a:ext uri="{A12FA001-AC4F-418D-AE19-62706E023703}">
                      <ahyp:hlinkClr xmlns:ahyp="http://schemas.microsoft.com/office/drawing/2018/hyperlinkcolor" val="tx"/>
                    </a:ext>
                  </a:extLst>
                </a:hlinkClick>
              </a:rPr>
              <a:t>https://pixabay.com/vectors/monitor-display-computer-screen-309582/</a:t>
            </a:r>
            <a:endParaRPr sz="1000">
              <a:solidFill>
                <a:srgbClr val="1155CC"/>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GB" sz="1000" u="sng">
                <a:solidFill>
                  <a:srgbClr val="1155CC"/>
                </a:solidFill>
                <a:latin typeface="Quicksand"/>
                <a:ea typeface="Quicksand"/>
                <a:cs typeface="Quicksand"/>
                <a:sym typeface="Quicksand"/>
                <a:hlinkClick r:id="rId8">
                  <a:extLst>
                    <a:ext uri="{A12FA001-AC4F-418D-AE19-62706E023703}">
                      <ahyp:hlinkClr xmlns:ahyp="http://schemas.microsoft.com/office/drawing/2018/hyperlinkcolor" val="tx"/>
                    </a:ext>
                  </a:extLst>
                </a:hlinkClick>
              </a:rPr>
              <a:t>https://pixabay.com/vectors/african-african-american-black-2029825/</a:t>
            </a:r>
            <a:endParaRPr sz="1000">
              <a:solidFill>
                <a:srgbClr val="1155CC"/>
              </a:solidFill>
              <a:latin typeface="Quicksand"/>
              <a:ea typeface="Quicksand"/>
              <a:cs typeface="Quicksand"/>
              <a:sym typeface="Quicksand"/>
            </a:endParaRPr>
          </a:p>
          <a:p>
            <a:pPr marL="0" lvl="0" indent="0" algn="l" rtl="0">
              <a:spcBef>
                <a:spcPts val="0"/>
              </a:spcBef>
              <a:spcAft>
                <a:spcPts val="0"/>
              </a:spcAft>
              <a:buClr>
                <a:srgbClr val="5B5BA5"/>
              </a:buClr>
              <a:buSzPts val="1100"/>
              <a:buFont typeface="Arial"/>
              <a:buNone/>
            </a:pPr>
            <a:r>
              <a:rPr lang="en-GB" sz="1000" u="sng">
                <a:solidFill>
                  <a:srgbClr val="1155CC"/>
                </a:solidFill>
                <a:latin typeface="Quicksand"/>
                <a:ea typeface="Quicksand"/>
                <a:cs typeface="Quicksand"/>
                <a:sym typeface="Quicksand"/>
                <a:hlinkClick r:id="rId9">
                  <a:extLst>
                    <a:ext uri="{A12FA001-AC4F-418D-AE19-62706E023703}">
                      <ahyp:hlinkClr xmlns:ahyp="http://schemas.microsoft.com/office/drawing/2018/hyperlinkcolor" val="tx"/>
                    </a:ext>
                  </a:extLst>
                </a:hlinkClick>
              </a:rPr>
              <a:t>https://pixabay.com/vectors/usb-cable-cable-connect-mini-usb-154767/</a:t>
            </a:r>
            <a:r>
              <a:rPr lang="en-GB" sz="1000">
                <a:solidFill>
                  <a:srgbClr val="1155CC"/>
                </a:solidFill>
                <a:latin typeface="Quicksand"/>
                <a:ea typeface="Quicksand"/>
                <a:cs typeface="Quicksand"/>
                <a:sym typeface="Quicksand"/>
              </a:rPr>
              <a:t> </a:t>
            </a:r>
            <a:endParaRPr sz="1000">
              <a:solidFill>
                <a:srgbClr val="1155CC"/>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GB" sz="1000" u="sng">
                <a:solidFill>
                  <a:srgbClr val="1155CC"/>
                </a:solidFill>
                <a:latin typeface="Quicksand"/>
                <a:ea typeface="Quicksand"/>
                <a:cs typeface="Quicksand"/>
                <a:sym typeface="Quicksand"/>
                <a:hlinkClick r:id="rId10">
                  <a:extLst>
                    <a:ext uri="{A12FA001-AC4F-418D-AE19-62706E023703}">
                      <ahyp:hlinkClr xmlns:ahyp="http://schemas.microsoft.com/office/drawing/2018/hyperlinkcolor" val="tx"/>
                    </a:ext>
                  </a:extLst>
                </a:hlinkClick>
              </a:rPr>
              <a:t>https://pixabay.com/vectors/printer-copier-modern-office-1293116/</a:t>
            </a:r>
            <a:endParaRPr sz="1000">
              <a:solidFill>
                <a:srgbClr val="1155CC"/>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GB" sz="1000" u="sng">
                <a:solidFill>
                  <a:srgbClr val="1155CC"/>
                </a:solidFill>
                <a:latin typeface="Quicksand"/>
                <a:ea typeface="Quicksand"/>
                <a:cs typeface="Quicksand"/>
                <a:sym typeface="Quicksand"/>
                <a:hlinkClick r:id="rId11">
                  <a:extLst>
                    <a:ext uri="{A12FA001-AC4F-418D-AE19-62706E023703}">
                      <ahyp:hlinkClr xmlns:ahyp="http://schemas.microsoft.com/office/drawing/2018/hyperlinkcolor" val="tx"/>
                    </a:ext>
                  </a:extLst>
                </a:hlinkClick>
              </a:rPr>
              <a:t>https://pixabay.com/vectors/webcam-video-camera-movie-record-295440/</a:t>
            </a:r>
            <a:r>
              <a:rPr lang="en-GB" sz="1000">
                <a:solidFill>
                  <a:srgbClr val="1155CC"/>
                </a:solidFill>
                <a:latin typeface="Quicksand"/>
                <a:ea typeface="Quicksand"/>
                <a:cs typeface="Quicksand"/>
                <a:sym typeface="Quicksand"/>
              </a:rPr>
              <a:t> </a:t>
            </a:r>
            <a:endParaRPr sz="1000">
              <a:solidFill>
                <a:srgbClr val="1155CC"/>
              </a:solidFill>
              <a:latin typeface="Quicksand"/>
              <a:ea typeface="Quicksand"/>
              <a:cs typeface="Quicksand"/>
              <a:sym typeface="Quicksan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000">
                <a:solidFill>
                  <a:srgbClr val="5B5BA5"/>
                </a:solidFill>
                <a:latin typeface="Quicksand"/>
                <a:ea typeface="Quicksand"/>
                <a:cs typeface="Quicksand"/>
                <a:sym typeface="Quicksand"/>
              </a:rPr>
              <a:t>Last updated: 02-07-21</a:t>
            </a:r>
            <a:endParaRPr sz="1000">
              <a:solidFill>
                <a:srgbClr val="5B5BA5"/>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endParaRPr sz="1000">
              <a:solidFill>
                <a:srgbClr val="5B5BA5"/>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Image sources:</a:t>
            </a:r>
            <a:endParaRPr sz="1000">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GB" sz="1000" u="sng">
                <a:solidFill>
                  <a:srgbClr val="1155CC"/>
                </a:solidFill>
                <a:latin typeface="Quicksand"/>
                <a:ea typeface="Quicksand"/>
                <a:cs typeface="Quicksand"/>
                <a:sym typeface="Quicksand"/>
                <a:hlinkClick r:id="rId3">
                  <a:extLst>
                    <a:ext uri="{A12FA001-AC4F-418D-AE19-62706E023703}">
                      <ahyp:hlinkClr xmlns:ahyp="http://schemas.microsoft.com/office/drawing/2018/hyperlinkcolor" val="tx"/>
                    </a:ext>
                  </a:extLst>
                </a:hlinkClick>
              </a:rPr>
              <a:t>https://pixabay.com/vectors/keyboard-keys-computer-hardware-162134/</a:t>
            </a:r>
            <a:endParaRPr sz="1000">
              <a:solidFill>
                <a:srgbClr val="1155CC"/>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GB" sz="1000" u="sng">
                <a:solidFill>
                  <a:srgbClr val="1155CC"/>
                </a:solidFill>
                <a:latin typeface="Quicksand"/>
                <a:ea typeface="Quicksand"/>
                <a:cs typeface="Quicksand"/>
                <a:sym typeface="Quicksand"/>
                <a:hlinkClick r:id="rId4">
                  <a:extLst>
                    <a:ext uri="{A12FA001-AC4F-418D-AE19-62706E023703}">
                      <ahyp:hlinkClr xmlns:ahyp="http://schemas.microsoft.com/office/drawing/2018/hyperlinkcolor" val="tx"/>
                    </a:ext>
                  </a:extLst>
                </a:hlinkClick>
              </a:rPr>
              <a:t>https://pixabay.com/vectors/african-african-american-black-2029825/</a:t>
            </a:r>
            <a:endParaRPr sz="1000">
              <a:solidFill>
                <a:srgbClr val="1155CC"/>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GB" sz="1000" u="sng">
                <a:solidFill>
                  <a:srgbClr val="1155CC"/>
                </a:solidFill>
                <a:latin typeface="Quicksand"/>
                <a:ea typeface="Quicksand"/>
                <a:cs typeface="Quicksand"/>
                <a:sym typeface="Quicksand"/>
                <a:hlinkClick r:id="rId5">
                  <a:extLst>
                    <a:ext uri="{A12FA001-AC4F-418D-AE19-62706E023703}">
                      <ahyp:hlinkClr xmlns:ahyp="http://schemas.microsoft.com/office/drawing/2018/hyperlinkcolor" val="tx"/>
                    </a:ext>
                  </a:extLst>
                </a:hlinkClick>
              </a:rPr>
              <a:t>https://pixabay.com/vectors/video-game-controller-game-computer-147039/</a:t>
            </a:r>
            <a:endParaRPr sz="1000">
              <a:solidFill>
                <a:srgbClr val="1155CC"/>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GB" sz="1000" u="sng">
                <a:solidFill>
                  <a:srgbClr val="1155CC"/>
                </a:solidFill>
                <a:latin typeface="Quicksand"/>
                <a:ea typeface="Quicksand"/>
                <a:cs typeface="Quicksand"/>
                <a:sym typeface="Quicksand"/>
                <a:hlinkClick r:id="rId6">
                  <a:extLst>
                    <a:ext uri="{A12FA001-AC4F-418D-AE19-62706E023703}">
                      <ahyp:hlinkClr xmlns:ahyp="http://schemas.microsoft.com/office/drawing/2018/hyperlinkcolor" val="tx"/>
                    </a:ext>
                  </a:extLst>
                </a:hlinkClick>
              </a:rPr>
              <a:t>https://pixabay.com/vectors/help-button-red-emergency-support-153094/</a:t>
            </a:r>
            <a:endParaRPr sz="1000">
              <a:solidFill>
                <a:srgbClr val="1155CC"/>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GB" sz="1000" u="sng">
                <a:solidFill>
                  <a:srgbClr val="1155CC"/>
                </a:solidFill>
                <a:latin typeface="Quicksand"/>
                <a:ea typeface="Quicksand"/>
                <a:cs typeface="Quicksand"/>
                <a:sym typeface="Quicksand"/>
                <a:hlinkClick r:id="rId7">
                  <a:extLst>
                    <a:ext uri="{A12FA001-AC4F-418D-AE19-62706E023703}">
                      <ahyp:hlinkClr xmlns:ahyp="http://schemas.microsoft.com/office/drawing/2018/hyperlinkcolor" val="tx"/>
                    </a:ext>
                  </a:extLst>
                </a:hlinkClick>
              </a:rPr>
              <a:t>https://pixabay.com/vectors/laptop-notebook-mobile-computer-154091/</a:t>
            </a:r>
            <a:endParaRPr sz="1000">
              <a:solidFill>
                <a:srgbClr val="1155CC"/>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GB" sz="1000" u="sng">
                <a:solidFill>
                  <a:srgbClr val="1155CC"/>
                </a:solidFill>
                <a:latin typeface="Quicksand"/>
                <a:ea typeface="Quicksand"/>
                <a:cs typeface="Quicksand"/>
                <a:sym typeface="Quicksand"/>
                <a:hlinkClick r:id="rId8">
                  <a:extLst>
                    <a:ext uri="{A12FA001-AC4F-418D-AE19-62706E023703}">
                      <ahyp:hlinkClr xmlns:ahyp="http://schemas.microsoft.com/office/drawing/2018/hyperlinkcolor" val="tx"/>
                    </a:ext>
                  </a:extLst>
                </a:hlinkClick>
              </a:rPr>
              <a:t>https://pixabay.com/photos/video-game-console-video-game-play-2202666/</a:t>
            </a:r>
            <a:endParaRPr sz="1000">
              <a:solidFill>
                <a:srgbClr val="1155CC"/>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GB" sz="1000" u="sng">
                <a:solidFill>
                  <a:srgbClr val="1155CC"/>
                </a:solidFill>
                <a:latin typeface="Quicksand"/>
                <a:ea typeface="Quicksand"/>
                <a:cs typeface="Quicksand"/>
                <a:sym typeface="Quicksand"/>
                <a:hlinkClick r:id="rId9">
                  <a:extLst>
                    <a:ext uri="{A12FA001-AC4F-418D-AE19-62706E023703}">
                      <ahyp:hlinkClr xmlns:ahyp="http://schemas.microsoft.com/office/drawing/2018/hyperlinkcolor" val="tx"/>
                    </a:ext>
                  </a:extLst>
                </a:hlinkClick>
              </a:rPr>
              <a:t>https://pixabay.com/photos/ipad-tab-tablet-3d-2462599/</a:t>
            </a:r>
            <a:endParaRPr sz="1000">
              <a:solidFill>
                <a:srgbClr val="1155CC"/>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GB" sz="1000" u="sng">
                <a:solidFill>
                  <a:srgbClr val="1155CC"/>
                </a:solidFill>
                <a:latin typeface="Quicksand"/>
                <a:ea typeface="Quicksand"/>
                <a:cs typeface="Quicksand"/>
                <a:sym typeface="Quicksand"/>
                <a:hlinkClick r:id="rId10">
                  <a:extLst>
                    <a:ext uri="{A12FA001-AC4F-418D-AE19-62706E023703}">
                      <ahyp:hlinkClr xmlns:ahyp="http://schemas.microsoft.com/office/drawing/2018/hyperlinkcolor" val="tx"/>
                    </a:ext>
                  </a:extLst>
                </a:hlinkClick>
              </a:rPr>
              <a:t>https://pixabay.com/photos/london-united-kingdom-678711/</a:t>
            </a:r>
            <a:endParaRPr sz="1000">
              <a:solidFill>
                <a:srgbClr val="1155CC"/>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GB" sz="1000" u="sng">
                <a:solidFill>
                  <a:srgbClr val="1155CC"/>
                </a:solidFill>
                <a:latin typeface="Quicksand"/>
                <a:ea typeface="Quicksand"/>
                <a:cs typeface="Quicksand"/>
                <a:sym typeface="Quicksand"/>
                <a:hlinkClick r:id="rId11">
                  <a:extLst>
                    <a:ext uri="{A12FA001-AC4F-418D-AE19-62706E023703}">
                      <ahyp:hlinkClr xmlns:ahyp="http://schemas.microsoft.com/office/drawing/2018/hyperlinkcolor" val="tx"/>
                    </a:ext>
                  </a:extLst>
                </a:hlinkClick>
              </a:rPr>
              <a:t>https://pixabay.com/vectors/printer-copier-modern-office-1293116/</a:t>
            </a:r>
            <a:endParaRPr sz="1000">
              <a:solidFill>
                <a:srgbClr val="1155CC"/>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GB" sz="1000" u="sng">
                <a:solidFill>
                  <a:srgbClr val="1155CC"/>
                </a:solidFill>
                <a:latin typeface="Quicksand"/>
                <a:ea typeface="Quicksand"/>
                <a:cs typeface="Quicksand"/>
                <a:sym typeface="Quicksand"/>
                <a:hlinkClick r:id="rId12">
                  <a:extLst>
                    <a:ext uri="{A12FA001-AC4F-418D-AE19-62706E023703}">
                      <ahyp:hlinkClr xmlns:ahyp="http://schemas.microsoft.com/office/drawing/2018/hyperlinkcolor" val="tx"/>
                    </a:ext>
                  </a:extLst>
                </a:hlinkClick>
              </a:rPr>
              <a:t>https://pixabay.com/vectors/monitor-display-computer-screen-309582/</a:t>
            </a:r>
            <a:endParaRPr sz="1000">
              <a:solidFill>
                <a:srgbClr val="1155CC"/>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GB" sz="1000" u="sng">
                <a:solidFill>
                  <a:srgbClr val="1155CC"/>
                </a:solidFill>
                <a:latin typeface="Quicksand"/>
                <a:ea typeface="Quicksand"/>
                <a:cs typeface="Quicksand"/>
                <a:sym typeface="Quicksand"/>
                <a:hlinkClick r:id="rId13">
                  <a:extLst>
                    <a:ext uri="{A12FA001-AC4F-418D-AE19-62706E023703}">
                      <ahyp:hlinkClr xmlns:ahyp="http://schemas.microsoft.com/office/drawing/2018/hyperlinkcolor" val="tx"/>
                    </a:ext>
                  </a:extLst>
                </a:hlinkClick>
              </a:rPr>
              <a:t>https://pixabay.com/vectors/loudspeakers-speakers-music-sound-29634/</a:t>
            </a:r>
            <a:endParaRPr sz="1000">
              <a:solidFill>
                <a:srgbClr val="1155CC"/>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GB" sz="1000" u="sng">
                <a:solidFill>
                  <a:srgbClr val="1155CC"/>
                </a:solidFill>
                <a:latin typeface="Quicksand"/>
                <a:ea typeface="Quicksand"/>
                <a:cs typeface="Quicksand"/>
                <a:sym typeface="Quicksand"/>
                <a:hlinkClick r:id="rId14">
                  <a:extLst>
                    <a:ext uri="{A12FA001-AC4F-418D-AE19-62706E023703}">
                      <ahyp:hlinkClr xmlns:ahyp="http://schemas.microsoft.com/office/drawing/2018/hyperlinkcolor" val="tx"/>
                    </a:ext>
                  </a:extLst>
                </a:hlinkClick>
              </a:rPr>
              <a:t>https://pixabay.com/photos/traffic-light-green-light-1024768/</a:t>
            </a:r>
            <a:endParaRPr sz="1000">
              <a:solidFill>
                <a:srgbClr val="1155CC"/>
              </a:solidFill>
              <a:latin typeface="Quicksand"/>
              <a:ea typeface="Quicksand"/>
              <a:cs typeface="Quicksand"/>
              <a:sym typeface="Quicksand"/>
            </a:endParaRPr>
          </a:p>
          <a:p>
            <a:pPr marL="0" lvl="0" indent="0" algn="l" rtl="0">
              <a:spcBef>
                <a:spcPts val="0"/>
              </a:spcBef>
              <a:spcAft>
                <a:spcPts val="0"/>
              </a:spcAft>
              <a:buClr>
                <a:srgbClr val="5B5BA5"/>
              </a:buClr>
              <a:buSzPts val="1100"/>
              <a:buFont typeface="Arial"/>
              <a:buNone/>
            </a:pPr>
            <a:endParaRPr sz="1000">
              <a:solidFill>
                <a:srgbClr val="666666"/>
              </a:solidFill>
              <a:latin typeface="Quicksand"/>
              <a:ea typeface="Quicksand"/>
              <a:cs typeface="Quicksand"/>
              <a:sym typeface="Quicksan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5eb8a0ff00_0_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5eb8a0ff00_0_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296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arge image (no text under)">
  <p:cSld name="Large image (no text under)">
    <p:spTree>
      <p:nvGrpSpPr>
        <p:cNvPr id="1" name="Shape 72"/>
        <p:cNvGrpSpPr/>
        <p:nvPr/>
      </p:nvGrpSpPr>
      <p:grpSpPr>
        <a:xfrm>
          <a:off x="0" y="0"/>
          <a:ext cx="0" cy="0"/>
          <a:chOff x="0" y="0"/>
          <a:chExt cx="0" cy="0"/>
        </a:xfrm>
      </p:grpSpPr>
      <p:sp>
        <p:nvSpPr>
          <p:cNvPr id="73" name="Google Shape;73;p14"/>
          <p:cNvSpPr txBox="1">
            <a:spLocks noGrp="1"/>
          </p:cNvSpPr>
          <p:nvPr>
            <p:ph type="body" idx="1"/>
          </p:nvPr>
        </p:nvSpPr>
        <p:spPr>
          <a:xfrm>
            <a:off x="414533" y="1356967"/>
            <a:ext cx="11361600" cy="50820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74" name="Google Shape;74;p14"/>
          <p:cNvSpPr txBox="1">
            <a:spLocks noGrp="1"/>
          </p:cNvSpPr>
          <p:nvPr>
            <p:ph type="title"/>
          </p:nvPr>
        </p:nvSpPr>
        <p:spPr>
          <a:xfrm>
            <a:off x="414533" y="426133"/>
            <a:ext cx="11361600" cy="9452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5" name="Google Shape;75;p14"/>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Light"/>
                <a:ea typeface="Quicksand Light"/>
                <a:cs typeface="Quicksand Light"/>
                <a:sym typeface="Quicksand Light"/>
              </a:defRPr>
            </a:lvl1pPr>
            <a:lvl2pPr lvl="1" rtl="0">
              <a:buNone/>
              <a:defRPr sz="1067">
                <a:solidFill>
                  <a:srgbClr val="494985"/>
                </a:solidFill>
                <a:latin typeface="Quicksand Light"/>
                <a:ea typeface="Quicksand Light"/>
                <a:cs typeface="Quicksand Light"/>
                <a:sym typeface="Quicksand Light"/>
              </a:defRPr>
            </a:lvl2pPr>
            <a:lvl3pPr lvl="2" rtl="0">
              <a:buNone/>
              <a:defRPr sz="1067">
                <a:solidFill>
                  <a:srgbClr val="494985"/>
                </a:solidFill>
                <a:latin typeface="Quicksand Light"/>
                <a:ea typeface="Quicksand Light"/>
                <a:cs typeface="Quicksand Light"/>
                <a:sym typeface="Quicksand Light"/>
              </a:defRPr>
            </a:lvl3pPr>
            <a:lvl4pPr lvl="3" rtl="0">
              <a:buNone/>
              <a:defRPr sz="1067">
                <a:solidFill>
                  <a:srgbClr val="494985"/>
                </a:solidFill>
                <a:latin typeface="Quicksand Light"/>
                <a:ea typeface="Quicksand Light"/>
                <a:cs typeface="Quicksand Light"/>
                <a:sym typeface="Quicksand Light"/>
              </a:defRPr>
            </a:lvl4pPr>
            <a:lvl5pPr lvl="4" rtl="0">
              <a:buNone/>
              <a:defRPr sz="1067">
                <a:solidFill>
                  <a:srgbClr val="494985"/>
                </a:solidFill>
                <a:latin typeface="Quicksand Light"/>
                <a:ea typeface="Quicksand Light"/>
                <a:cs typeface="Quicksand Light"/>
                <a:sym typeface="Quicksand Light"/>
              </a:defRPr>
            </a:lvl5pPr>
            <a:lvl6pPr lvl="5" rtl="0">
              <a:buNone/>
              <a:defRPr sz="1067">
                <a:solidFill>
                  <a:srgbClr val="494985"/>
                </a:solidFill>
                <a:latin typeface="Quicksand Light"/>
                <a:ea typeface="Quicksand Light"/>
                <a:cs typeface="Quicksand Light"/>
                <a:sym typeface="Quicksand Light"/>
              </a:defRPr>
            </a:lvl6pPr>
            <a:lvl7pPr lvl="6" rtl="0">
              <a:buNone/>
              <a:defRPr sz="1067">
                <a:solidFill>
                  <a:srgbClr val="494985"/>
                </a:solidFill>
                <a:latin typeface="Quicksand Light"/>
                <a:ea typeface="Quicksand Light"/>
                <a:cs typeface="Quicksand Light"/>
                <a:sym typeface="Quicksand Light"/>
              </a:defRPr>
            </a:lvl7pPr>
            <a:lvl8pPr lvl="7" rtl="0">
              <a:buNone/>
              <a:defRPr sz="1067">
                <a:solidFill>
                  <a:srgbClr val="494985"/>
                </a:solidFill>
                <a:latin typeface="Quicksand Light"/>
                <a:ea typeface="Quicksand Light"/>
                <a:cs typeface="Quicksand Light"/>
                <a:sym typeface="Quicksand Light"/>
              </a:defRPr>
            </a:lvl8pPr>
            <a:lvl9pPr lvl="8" rtl="0">
              <a:buNone/>
              <a:defRPr sz="1067">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a:p>
        </p:txBody>
      </p:sp>
      <p:sp>
        <p:nvSpPr>
          <p:cNvPr id="76" name="Google Shape;76;p14"/>
          <p:cNvSpPr txBox="1">
            <a:spLocks noGrp="1"/>
          </p:cNvSpPr>
          <p:nvPr>
            <p:ph type="subTitle" idx="2"/>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862019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or Images side by side">
  <p:cSld name="Text or Images side by side">
    <p:spTree>
      <p:nvGrpSpPr>
        <p:cNvPr id="1" name="Shape 77"/>
        <p:cNvGrpSpPr/>
        <p:nvPr/>
      </p:nvGrpSpPr>
      <p:grpSpPr>
        <a:xfrm>
          <a:off x="0" y="0"/>
          <a:ext cx="0" cy="0"/>
          <a:chOff x="0" y="0"/>
          <a:chExt cx="0" cy="0"/>
        </a:xfrm>
      </p:grpSpPr>
      <p:sp>
        <p:nvSpPr>
          <p:cNvPr id="78" name="Google Shape;78;p15"/>
          <p:cNvSpPr txBox="1">
            <a:spLocks noGrp="1"/>
          </p:cNvSpPr>
          <p:nvPr>
            <p:ph type="body" idx="1"/>
          </p:nvPr>
        </p:nvSpPr>
        <p:spPr>
          <a:xfrm>
            <a:off x="414533" y="1560165"/>
            <a:ext cx="5462000" cy="48788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79" name="Google Shape;79;p15"/>
          <p:cNvSpPr txBox="1">
            <a:spLocks noGrp="1"/>
          </p:cNvSpPr>
          <p:nvPr>
            <p:ph type="title"/>
          </p:nvPr>
        </p:nvSpPr>
        <p:spPr>
          <a:xfrm>
            <a:off x="414533" y="426133"/>
            <a:ext cx="11361600" cy="930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0" name="Google Shape;80;p15"/>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Light"/>
                <a:ea typeface="Quicksand Light"/>
                <a:cs typeface="Quicksand Light"/>
                <a:sym typeface="Quicksand Light"/>
              </a:defRPr>
            </a:lvl1pPr>
            <a:lvl2pPr lvl="1" rtl="0">
              <a:buNone/>
              <a:defRPr sz="1067">
                <a:solidFill>
                  <a:srgbClr val="494985"/>
                </a:solidFill>
                <a:latin typeface="Quicksand Light"/>
                <a:ea typeface="Quicksand Light"/>
                <a:cs typeface="Quicksand Light"/>
                <a:sym typeface="Quicksand Light"/>
              </a:defRPr>
            </a:lvl2pPr>
            <a:lvl3pPr lvl="2" rtl="0">
              <a:buNone/>
              <a:defRPr sz="1067">
                <a:solidFill>
                  <a:srgbClr val="494985"/>
                </a:solidFill>
                <a:latin typeface="Quicksand Light"/>
                <a:ea typeface="Quicksand Light"/>
                <a:cs typeface="Quicksand Light"/>
                <a:sym typeface="Quicksand Light"/>
              </a:defRPr>
            </a:lvl3pPr>
            <a:lvl4pPr lvl="3" rtl="0">
              <a:buNone/>
              <a:defRPr sz="1067">
                <a:solidFill>
                  <a:srgbClr val="494985"/>
                </a:solidFill>
                <a:latin typeface="Quicksand Light"/>
                <a:ea typeface="Quicksand Light"/>
                <a:cs typeface="Quicksand Light"/>
                <a:sym typeface="Quicksand Light"/>
              </a:defRPr>
            </a:lvl4pPr>
            <a:lvl5pPr lvl="4" rtl="0">
              <a:buNone/>
              <a:defRPr sz="1067">
                <a:solidFill>
                  <a:srgbClr val="494985"/>
                </a:solidFill>
                <a:latin typeface="Quicksand Light"/>
                <a:ea typeface="Quicksand Light"/>
                <a:cs typeface="Quicksand Light"/>
                <a:sym typeface="Quicksand Light"/>
              </a:defRPr>
            </a:lvl5pPr>
            <a:lvl6pPr lvl="5" rtl="0">
              <a:buNone/>
              <a:defRPr sz="1067">
                <a:solidFill>
                  <a:srgbClr val="494985"/>
                </a:solidFill>
                <a:latin typeface="Quicksand Light"/>
                <a:ea typeface="Quicksand Light"/>
                <a:cs typeface="Quicksand Light"/>
                <a:sym typeface="Quicksand Light"/>
              </a:defRPr>
            </a:lvl6pPr>
            <a:lvl7pPr lvl="6" rtl="0">
              <a:buNone/>
              <a:defRPr sz="1067">
                <a:solidFill>
                  <a:srgbClr val="494985"/>
                </a:solidFill>
                <a:latin typeface="Quicksand Light"/>
                <a:ea typeface="Quicksand Light"/>
                <a:cs typeface="Quicksand Light"/>
                <a:sym typeface="Quicksand Light"/>
              </a:defRPr>
            </a:lvl7pPr>
            <a:lvl8pPr lvl="7" rtl="0">
              <a:buNone/>
              <a:defRPr sz="1067">
                <a:solidFill>
                  <a:srgbClr val="494985"/>
                </a:solidFill>
                <a:latin typeface="Quicksand Light"/>
                <a:ea typeface="Quicksand Light"/>
                <a:cs typeface="Quicksand Light"/>
                <a:sym typeface="Quicksand Light"/>
              </a:defRPr>
            </a:lvl8pPr>
            <a:lvl9pPr lvl="8" rtl="0">
              <a:buNone/>
              <a:defRPr sz="1067">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a:p>
        </p:txBody>
      </p:sp>
      <p:sp>
        <p:nvSpPr>
          <p:cNvPr id="81" name="Google Shape;81;p15"/>
          <p:cNvSpPr txBox="1">
            <a:spLocks noGrp="1"/>
          </p:cNvSpPr>
          <p:nvPr>
            <p:ph type="body" idx="2"/>
          </p:nvPr>
        </p:nvSpPr>
        <p:spPr>
          <a:xfrm>
            <a:off x="6315467" y="1560133"/>
            <a:ext cx="5462000" cy="48788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82" name="Google Shape;82;p15"/>
          <p:cNvSpPr txBox="1">
            <a:spLocks noGrp="1"/>
          </p:cNvSpPr>
          <p:nvPr>
            <p:ph type="subTitle" idx="3"/>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2235602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3" Type="http://schemas.openxmlformats.org/officeDocument/2006/relationships/hyperlink" Target="http://ncce.io/tcc" TargetMode="External"/><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8.xml"/><Relationship Id="rId16"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jpeg"/><Relationship Id="rId4" Type="http://schemas.openxmlformats.org/officeDocument/2006/relationships/hyperlink" Target="http://ncce.io/ogl" TargetMode="External"/><Relationship Id="rId9" Type="http://schemas.openxmlformats.org/officeDocument/2006/relationships/image" Target="../media/image20.png"/><Relationship Id="rId1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languageangels.com/schools/index.php/home"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kids.britannica.com/kids/article/ancient-Egypt/353087" TargetMode="External"/><Relationship Id="rId2" Type="http://schemas.openxmlformats.org/officeDocument/2006/relationships/hyperlink" Target="https://kids.britannica.com/kids/article/pharaoh/400147"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pe.getset4education.co.uk/lesson/ks2/oaa?years=1002"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96839D-47A7-CF73-852C-C2B8F75832D8}"/>
              </a:ext>
            </a:extLst>
          </p:cNvPr>
          <p:cNvSpPr>
            <a:spLocks noGrp="1"/>
          </p:cNvSpPr>
          <p:nvPr>
            <p:ph type="subTitle" idx="1"/>
          </p:nvPr>
        </p:nvSpPr>
        <p:spPr>
          <a:xfrm>
            <a:off x="0" y="57082"/>
            <a:ext cx="9144000" cy="1655762"/>
          </a:xfrm>
        </p:spPr>
        <p:txBody>
          <a:bodyPr vert="horz" lIns="91440" tIns="45720" rIns="91440" bIns="45720" rtlCol="0" anchor="t">
            <a:normAutofit/>
          </a:bodyPr>
          <a:lstStyle/>
          <a:p>
            <a:pPr algn="l"/>
            <a:r>
              <a:rPr lang="en-GB" sz="2800" u="sng" dirty="0">
                <a:latin typeface="Comic Sans MS"/>
                <a:ea typeface="Calibri"/>
                <a:cs typeface="Calibri"/>
              </a:rPr>
              <a:t>Wednesday 8th May </a:t>
            </a:r>
            <a:endParaRPr lang="en-US" sz="2800">
              <a:ea typeface="Calibri"/>
              <a:cs typeface="Calibri"/>
            </a:endParaRPr>
          </a:p>
          <a:p>
            <a:pPr algn="l"/>
            <a:r>
              <a:rPr lang="en-GB" sz="2800" u="sng" dirty="0">
                <a:latin typeface="Comic Sans MS"/>
                <a:ea typeface="Calibri"/>
                <a:cs typeface="Calibri"/>
              </a:rPr>
              <a:t>Morning Challenge</a:t>
            </a:r>
          </a:p>
        </p:txBody>
      </p:sp>
      <p:pic>
        <p:nvPicPr>
          <p:cNvPr id="5" name="Picture 4">
            <a:extLst>
              <a:ext uri="{FF2B5EF4-FFF2-40B4-BE49-F238E27FC236}">
                <a16:creationId xmlns:a16="http://schemas.microsoft.com/office/drawing/2014/main" id="{AFB013AA-8A9E-5507-DE38-A29B0DEC900E}"/>
              </a:ext>
            </a:extLst>
          </p:cNvPr>
          <p:cNvPicPr>
            <a:picLocks noChangeAspect="1"/>
          </p:cNvPicPr>
          <p:nvPr/>
        </p:nvPicPr>
        <p:blipFill>
          <a:blip r:embed="rId2"/>
          <a:stretch>
            <a:fillRect/>
          </a:stretch>
        </p:blipFill>
        <p:spPr>
          <a:xfrm>
            <a:off x="2051862" y="1060173"/>
            <a:ext cx="9755842" cy="5632175"/>
          </a:xfrm>
          <a:prstGeom prst="rect">
            <a:avLst/>
          </a:prstGeom>
        </p:spPr>
      </p:pic>
    </p:spTree>
    <p:extLst>
      <p:ext uri="{BB962C8B-B14F-4D97-AF65-F5344CB8AC3E}">
        <p14:creationId xmlns:p14="http://schemas.microsoft.com/office/powerpoint/2010/main" val="347458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E17F43C-310A-4AB2-BDC2-5B727112C016}"/>
              </a:ext>
            </a:extLst>
          </p:cNvPr>
          <p:cNvGraphicFramePr>
            <a:graphicFrameLocks noGrp="1"/>
          </p:cNvGraphicFramePr>
          <p:nvPr/>
        </p:nvGraphicFramePr>
        <p:xfrm>
          <a:off x="2057768" y="2416455"/>
          <a:ext cx="6658487" cy="3200400"/>
        </p:xfrm>
        <a:graphic>
          <a:graphicData uri="http://schemas.openxmlformats.org/drawingml/2006/table">
            <a:tbl>
              <a:tblPr firstRow="1" bandRow="1">
                <a:tableStyleId>{5C22544A-7EE6-4342-B048-85BDC9FD1C3A}</a:tableStyleId>
              </a:tblPr>
              <a:tblGrid>
                <a:gridCol w="1792334">
                  <a:extLst>
                    <a:ext uri="{9D8B030D-6E8A-4147-A177-3AD203B41FA5}">
                      <a16:colId xmlns:a16="http://schemas.microsoft.com/office/drawing/2014/main" val="3819353433"/>
                    </a:ext>
                  </a:extLst>
                </a:gridCol>
                <a:gridCol w="4866153">
                  <a:extLst>
                    <a:ext uri="{9D8B030D-6E8A-4147-A177-3AD203B41FA5}">
                      <a16:colId xmlns:a16="http://schemas.microsoft.com/office/drawing/2014/main" val="2610538707"/>
                    </a:ext>
                  </a:extLst>
                </a:gridCol>
              </a:tblGrid>
              <a:tr h="370840">
                <a:tc>
                  <a:txBody>
                    <a:bodyPr/>
                    <a:lstStyle/>
                    <a:p>
                      <a:r>
                        <a:rPr lang="en-GB" sz="2400"/>
                        <a:t>Eye colour</a:t>
                      </a:r>
                    </a:p>
                  </a:txBody>
                  <a:tcPr/>
                </a:tc>
                <a:tc>
                  <a:txBody>
                    <a:bodyPr/>
                    <a:lstStyle/>
                    <a:p>
                      <a:r>
                        <a:rPr lang="en-GB" sz="2400"/>
                        <a:t>What you are like</a:t>
                      </a:r>
                    </a:p>
                  </a:txBody>
                  <a:tcPr/>
                </a:tc>
                <a:extLst>
                  <a:ext uri="{0D108BD9-81ED-4DB2-BD59-A6C34878D82A}">
                    <a16:rowId xmlns:a16="http://schemas.microsoft.com/office/drawing/2014/main" val="2342995487"/>
                  </a:ext>
                </a:extLst>
              </a:tr>
              <a:tr h="370840">
                <a:tc>
                  <a:txBody>
                    <a:bodyPr/>
                    <a:lstStyle/>
                    <a:p>
                      <a:r>
                        <a:rPr lang="en-GB" sz="2400"/>
                        <a:t>Blue</a:t>
                      </a:r>
                    </a:p>
                  </a:txBody>
                  <a:tcPr/>
                </a:tc>
                <a:tc>
                  <a:txBody>
                    <a:bodyPr/>
                    <a:lstStyle/>
                    <a:p>
                      <a:r>
                        <a:rPr lang="en-GB" sz="2400"/>
                        <a:t>Really secretive</a:t>
                      </a:r>
                    </a:p>
                  </a:txBody>
                  <a:tcPr/>
                </a:tc>
                <a:extLst>
                  <a:ext uri="{0D108BD9-81ED-4DB2-BD59-A6C34878D82A}">
                    <a16:rowId xmlns:a16="http://schemas.microsoft.com/office/drawing/2014/main" val="3800859627"/>
                  </a:ext>
                </a:extLst>
              </a:tr>
              <a:tr h="370840">
                <a:tc>
                  <a:txBody>
                    <a:bodyPr/>
                    <a:lstStyle/>
                    <a:p>
                      <a:r>
                        <a:rPr lang="en-GB" sz="2400"/>
                        <a:t>Hazel</a:t>
                      </a:r>
                    </a:p>
                  </a:txBody>
                  <a:tcPr/>
                </a:tc>
                <a:tc>
                  <a:txBody>
                    <a:bodyPr/>
                    <a:lstStyle/>
                    <a:p>
                      <a:r>
                        <a:rPr lang="en-GB" sz="2400"/>
                        <a:t>Really good at music and singing</a:t>
                      </a:r>
                    </a:p>
                  </a:txBody>
                  <a:tcPr/>
                </a:tc>
                <a:extLst>
                  <a:ext uri="{0D108BD9-81ED-4DB2-BD59-A6C34878D82A}">
                    <a16:rowId xmlns:a16="http://schemas.microsoft.com/office/drawing/2014/main" val="503435156"/>
                  </a:ext>
                </a:extLst>
              </a:tr>
              <a:tr h="370840">
                <a:tc>
                  <a:txBody>
                    <a:bodyPr/>
                    <a:lstStyle/>
                    <a:p>
                      <a:r>
                        <a:rPr lang="en-GB" sz="2400"/>
                        <a:t>Brown</a:t>
                      </a:r>
                    </a:p>
                  </a:txBody>
                  <a:tcPr/>
                </a:tc>
                <a:tc>
                  <a:txBody>
                    <a:bodyPr/>
                    <a:lstStyle/>
                    <a:p>
                      <a:r>
                        <a:rPr lang="en-GB" sz="2400"/>
                        <a:t>Really good at building</a:t>
                      </a:r>
                    </a:p>
                  </a:txBody>
                  <a:tcPr/>
                </a:tc>
                <a:extLst>
                  <a:ext uri="{0D108BD9-81ED-4DB2-BD59-A6C34878D82A}">
                    <a16:rowId xmlns:a16="http://schemas.microsoft.com/office/drawing/2014/main" val="2846523636"/>
                  </a:ext>
                </a:extLst>
              </a:tr>
              <a:tr h="370840">
                <a:tc>
                  <a:txBody>
                    <a:bodyPr/>
                    <a:lstStyle/>
                    <a:p>
                      <a:r>
                        <a:rPr lang="en-GB" sz="2400"/>
                        <a:t>Green </a:t>
                      </a:r>
                    </a:p>
                  </a:txBody>
                  <a:tcPr/>
                </a:tc>
                <a:tc>
                  <a:txBody>
                    <a:bodyPr/>
                    <a:lstStyle/>
                    <a:p>
                      <a:r>
                        <a:rPr lang="en-GB" sz="2400"/>
                        <a:t>Really religious</a:t>
                      </a:r>
                    </a:p>
                  </a:txBody>
                  <a:tcPr/>
                </a:tc>
                <a:extLst>
                  <a:ext uri="{0D108BD9-81ED-4DB2-BD59-A6C34878D82A}">
                    <a16:rowId xmlns:a16="http://schemas.microsoft.com/office/drawing/2014/main" val="3975868921"/>
                  </a:ext>
                </a:extLst>
              </a:tr>
              <a:tr h="370840">
                <a:tc>
                  <a:txBody>
                    <a:bodyPr/>
                    <a:lstStyle/>
                    <a:p>
                      <a:r>
                        <a:rPr lang="en-GB" sz="2400"/>
                        <a:t>Grey</a:t>
                      </a:r>
                    </a:p>
                  </a:txBody>
                  <a:tcPr/>
                </a:tc>
                <a:tc>
                  <a:txBody>
                    <a:bodyPr/>
                    <a:lstStyle/>
                    <a:p>
                      <a:r>
                        <a:rPr lang="en-GB" sz="2400"/>
                        <a:t>Really bad at running</a:t>
                      </a:r>
                    </a:p>
                  </a:txBody>
                  <a:tcPr/>
                </a:tc>
                <a:extLst>
                  <a:ext uri="{0D108BD9-81ED-4DB2-BD59-A6C34878D82A}">
                    <a16:rowId xmlns:a16="http://schemas.microsoft.com/office/drawing/2014/main" val="4249628314"/>
                  </a:ext>
                </a:extLst>
              </a:tr>
              <a:tr h="370840">
                <a:tc>
                  <a:txBody>
                    <a:bodyPr/>
                    <a:lstStyle/>
                    <a:p>
                      <a:r>
                        <a:rPr lang="en-GB" sz="2400"/>
                        <a:t>Other</a:t>
                      </a:r>
                    </a:p>
                  </a:txBody>
                  <a:tcPr/>
                </a:tc>
                <a:tc>
                  <a:txBody>
                    <a:bodyPr/>
                    <a:lstStyle/>
                    <a:p>
                      <a:r>
                        <a:rPr lang="en-GB" sz="2400"/>
                        <a:t>Really mean</a:t>
                      </a:r>
                    </a:p>
                  </a:txBody>
                  <a:tcPr/>
                </a:tc>
                <a:extLst>
                  <a:ext uri="{0D108BD9-81ED-4DB2-BD59-A6C34878D82A}">
                    <a16:rowId xmlns:a16="http://schemas.microsoft.com/office/drawing/2014/main" val="3985809420"/>
                  </a:ext>
                </a:extLst>
              </a:tr>
            </a:tbl>
          </a:graphicData>
        </a:graphic>
      </p:graphicFrame>
      <p:sp>
        <p:nvSpPr>
          <p:cNvPr id="7" name="TextBox 6">
            <a:extLst>
              <a:ext uri="{FF2B5EF4-FFF2-40B4-BE49-F238E27FC236}">
                <a16:creationId xmlns:a16="http://schemas.microsoft.com/office/drawing/2014/main" id="{67682FE1-7ED1-4F49-9B06-8B28B71CBA21}"/>
              </a:ext>
            </a:extLst>
          </p:cNvPr>
          <p:cNvSpPr txBox="1"/>
          <p:nvPr/>
        </p:nvSpPr>
        <p:spPr>
          <a:xfrm>
            <a:off x="1956708" y="1338766"/>
            <a:ext cx="7812260" cy="830997"/>
          </a:xfrm>
          <a:prstGeom prst="rect">
            <a:avLst/>
          </a:prstGeom>
          <a:noFill/>
        </p:spPr>
        <p:txBody>
          <a:bodyPr wrap="square" rtlCol="0">
            <a:spAutoFit/>
          </a:bodyPr>
          <a:lstStyle/>
          <a:p>
            <a:pPr>
              <a:spcAft>
                <a:spcPts val="500"/>
              </a:spcAft>
            </a:pPr>
            <a:r>
              <a:rPr lang="en-US" sz="2400"/>
              <a:t>This is what they think about you in Grinadod, based on your eye colour:</a:t>
            </a:r>
          </a:p>
        </p:txBody>
      </p:sp>
      <p:sp>
        <p:nvSpPr>
          <p:cNvPr id="8" name="Title 1">
            <a:extLst>
              <a:ext uri="{FF2B5EF4-FFF2-40B4-BE49-F238E27FC236}">
                <a16:creationId xmlns:a16="http://schemas.microsoft.com/office/drawing/2014/main" id="{F0E4F485-3FE9-4F4F-A42C-ACFD9AC86DE8}"/>
              </a:ext>
            </a:extLst>
          </p:cNvPr>
          <p:cNvSpPr txBox="1">
            <a:spLocks/>
          </p:cNvSpPr>
          <p:nvPr/>
        </p:nvSpPr>
        <p:spPr>
          <a:xfrm>
            <a:off x="1956707" y="274638"/>
            <a:ext cx="8229600" cy="8328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2000"/>
              </a:spcAft>
            </a:pPr>
            <a:r>
              <a:rPr lang="en-GB"/>
              <a:t>That’s stereotyping!</a:t>
            </a:r>
            <a:endParaRPr lang="en-US" sz="3600"/>
          </a:p>
        </p:txBody>
      </p:sp>
    </p:spTree>
    <p:extLst>
      <p:ext uri="{BB962C8B-B14F-4D97-AF65-F5344CB8AC3E}">
        <p14:creationId xmlns:p14="http://schemas.microsoft.com/office/powerpoint/2010/main" val="2741048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ED523-36E7-3B42-A0E4-19DC1EDC1FBE}"/>
              </a:ext>
            </a:extLst>
          </p:cNvPr>
          <p:cNvSpPr>
            <a:spLocks noGrp="1"/>
          </p:cNvSpPr>
          <p:nvPr>
            <p:ph type="title"/>
          </p:nvPr>
        </p:nvSpPr>
        <p:spPr>
          <a:xfrm>
            <a:off x="838200" y="2090408"/>
            <a:ext cx="10515600" cy="1325563"/>
          </a:xfrm>
        </p:spPr>
        <p:txBody>
          <a:bodyPr/>
          <a:lstStyle/>
          <a:p>
            <a:r>
              <a:rPr lang="en-GB">
                <a:cs typeface="Calibri Light"/>
              </a:rPr>
              <a:t>Imagine you are from the land of </a:t>
            </a:r>
            <a:r>
              <a:rPr lang="en-GB" err="1">
                <a:cs typeface="Calibri Light"/>
              </a:rPr>
              <a:t>Grinadod</a:t>
            </a:r>
            <a:r>
              <a:rPr lang="en-GB">
                <a:cs typeface="Calibri Light"/>
              </a:rPr>
              <a:t>!</a:t>
            </a:r>
            <a:endParaRPr lang="en-GB"/>
          </a:p>
        </p:txBody>
      </p:sp>
      <p:sp>
        <p:nvSpPr>
          <p:cNvPr id="3" name="Content Placeholder 2">
            <a:extLst>
              <a:ext uri="{FF2B5EF4-FFF2-40B4-BE49-F238E27FC236}">
                <a16:creationId xmlns:a16="http://schemas.microsoft.com/office/drawing/2014/main" id="{0F2CB59A-E46F-F0EE-AC14-73D9FB66601A}"/>
              </a:ext>
            </a:extLst>
          </p:cNvPr>
          <p:cNvSpPr>
            <a:spLocks noGrp="1"/>
          </p:cNvSpPr>
          <p:nvPr>
            <p:ph idx="1"/>
          </p:nvPr>
        </p:nvSpPr>
        <p:spPr>
          <a:xfrm>
            <a:off x="838200" y="3637172"/>
            <a:ext cx="10515600" cy="2539791"/>
          </a:xfrm>
        </p:spPr>
        <p:txBody>
          <a:bodyPr vert="horz" lIns="91440" tIns="45720" rIns="91440" bIns="45720" rtlCol="0" anchor="t">
            <a:normAutofit/>
          </a:bodyPr>
          <a:lstStyle/>
          <a:p>
            <a:r>
              <a:rPr lang="en-GB" sz="3600">
                <a:cs typeface="Calibri"/>
              </a:rPr>
              <a:t>You must now assume something that the people from </a:t>
            </a:r>
            <a:r>
              <a:rPr lang="en-GB" sz="3600" err="1">
                <a:cs typeface="Calibri"/>
              </a:rPr>
              <a:t>Grinadod</a:t>
            </a:r>
            <a:r>
              <a:rPr lang="en-GB" sz="3600">
                <a:cs typeface="Calibri"/>
              </a:rPr>
              <a:t> would assume if they had never met you before.</a:t>
            </a:r>
            <a:endParaRPr lang="en-GB" sz="3600"/>
          </a:p>
        </p:txBody>
      </p:sp>
      <p:sp>
        <p:nvSpPr>
          <p:cNvPr id="5" name="TextBox 4">
            <a:extLst>
              <a:ext uri="{FF2B5EF4-FFF2-40B4-BE49-F238E27FC236}">
                <a16:creationId xmlns:a16="http://schemas.microsoft.com/office/drawing/2014/main" id="{182EE95A-93D6-94C4-448B-4891C6B171EA}"/>
              </a:ext>
            </a:extLst>
          </p:cNvPr>
          <p:cNvSpPr txBox="1"/>
          <p:nvPr/>
        </p:nvSpPr>
        <p:spPr>
          <a:xfrm>
            <a:off x="109268" y="773370"/>
            <a:ext cx="1224663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u="sng">
                <a:latin typeface="Comic Sans MS"/>
              </a:rPr>
              <a:t>TBAT: realise why you shouldn't make assumptions.</a:t>
            </a:r>
            <a:endParaRPr lang="en-US">
              <a:latin typeface="Comic Sans MS"/>
            </a:endParaRPr>
          </a:p>
        </p:txBody>
      </p:sp>
      <p:sp>
        <p:nvSpPr>
          <p:cNvPr id="4" name="TextBox 3">
            <a:extLst>
              <a:ext uri="{FF2B5EF4-FFF2-40B4-BE49-F238E27FC236}">
                <a16:creationId xmlns:a16="http://schemas.microsoft.com/office/drawing/2014/main" id="{D45F94BA-D8CA-F553-6C9B-B28065909625}"/>
              </a:ext>
            </a:extLst>
          </p:cNvPr>
          <p:cNvSpPr txBox="1"/>
          <p:nvPr/>
        </p:nvSpPr>
        <p:spPr>
          <a:xfrm>
            <a:off x="7577449" y="100562"/>
            <a:ext cx="54054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latin typeface="Comic Sans MS"/>
              </a:rPr>
              <a:t>Wednesday 8th May 2024</a:t>
            </a:r>
            <a:endParaRPr lang="en-US">
              <a:latin typeface="Comic Sans MS"/>
            </a:endParaRPr>
          </a:p>
          <a:p>
            <a:r>
              <a:rPr lang="en-GB" u="sng">
                <a:latin typeface="Comic Sans MS"/>
              </a:rPr>
              <a:t>8.05.23</a:t>
            </a:r>
            <a:endParaRPr lang="en-GB"/>
          </a:p>
        </p:txBody>
      </p:sp>
    </p:spTree>
    <p:extLst>
      <p:ext uri="{BB962C8B-B14F-4D97-AF65-F5344CB8AC3E}">
        <p14:creationId xmlns:p14="http://schemas.microsoft.com/office/powerpoint/2010/main" val="2616091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6CB83-A2A9-8911-6B25-AD20E5512AA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81EDC15-B1D2-01B3-F885-D59A2C682637}"/>
              </a:ext>
            </a:extLst>
          </p:cNvPr>
          <p:cNvSpPr>
            <a:spLocks noGrp="1"/>
          </p:cNvSpPr>
          <p:nvPr>
            <p:ph idx="1"/>
          </p:nvPr>
        </p:nvSpPr>
        <p:spPr>
          <a:xfrm>
            <a:off x="838200" y="2371964"/>
            <a:ext cx="10515600" cy="3804999"/>
          </a:xfrm>
        </p:spPr>
        <p:txBody>
          <a:bodyPr vert="horz" lIns="91440" tIns="45720" rIns="91440" bIns="45720" rtlCol="0" anchor="t">
            <a:normAutofit/>
          </a:bodyPr>
          <a:lstStyle/>
          <a:p>
            <a:r>
              <a:rPr lang="en-GB" sz="3600">
                <a:cs typeface="Calibri"/>
              </a:rPr>
              <a:t>Finish these sentences</a:t>
            </a:r>
          </a:p>
          <a:p>
            <a:endParaRPr lang="en-GB" sz="3600">
              <a:cs typeface="Calibri"/>
            </a:endParaRPr>
          </a:p>
          <a:p>
            <a:r>
              <a:rPr lang="en-GB" sz="3600">
                <a:cs typeface="Calibri"/>
              </a:rPr>
              <a:t>It is unkind to assume things about people because...</a:t>
            </a:r>
          </a:p>
          <a:p>
            <a:endParaRPr lang="en-GB" sz="3600">
              <a:cs typeface="Calibri"/>
            </a:endParaRPr>
          </a:p>
          <a:p>
            <a:r>
              <a:rPr lang="en-GB" sz="3600">
                <a:cs typeface="Calibri"/>
              </a:rPr>
              <a:t>People may feel ____________  if you assume things about them.</a:t>
            </a:r>
          </a:p>
        </p:txBody>
      </p:sp>
      <p:sp>
        <p:nvSpPr>
          <p:cNvPr id="5" name="TextBox 4">
            <a:extLst>
              <a:ext uri="{FF2B5EF4-FFF2-40B4-BE49-F238E27FC236}">
                <a16:creationId xmlns:a16="http://schemas.microsoft.com/office/drawing/2014/main" id="{839BD108-A462-A010-B244-FF38C5AAD7EB}"/>
              </a:ext>
            </a:extLst>
          </p:cNvPr>
          <p:cNvSpPr txBox="1"/>
          <p:nvPr/>
        </p:nvSpPr>
        <p:spPr>
          <a:xfrm>
            <a:off x="109268" y="773370"/>
            <a:ext cx="1224663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u="sng">
                <a:latin typeface="Comic Sans MS"/>
              </a:rPr>
              <a:t>TBAT: realise why you shouldn't make assumptions.</a:t>
            </a:r>
            <a:endParaRPr lang="en-US">
              <a:latin typeface="Comic Sans MS"/>
            </a:endParaRPr>
          </a:p>
        </p:txBody>
      </p:sp>
      <p:sp>
        <p:nvSpPr>
          <p:cNvPr id="4" name="TextBox 3">
            <a:extLst>
              <a:ext uri="{FF2B5EF4-FFF2-40B4-BE49-F238E27FC236}">
                <a16:creationId xmlns:a16="http://schemas.microsoft.com/office/drawing/2014/main" id="{E268C910-72A9-8865-C2DD-4F463CCEE717}"/>
              </a:ext>
            </a:extLst>
          </p:cNvPr>
          <p:cNvSpPr txBox="1"/>
          <p:nvPr/>
        </p:nvSpPr>
        <p:spPr>
          <a:xfrm>
            <a:off x="7577449" y="100562"/>
            <a:ext cx="54054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latin typeface="Comic Sans MS"/>
              </a:rPr>
              <a:t>Wednesday 8th May 2024</a:t>
            </a:r>
            <a:endParaRPr lang="en-US">
              <a:latin typeface="Comic Sans MS"/>
            </a:endParaRPr>
          </a:p>
          <a:p>
            <a:r>
              <a:rPr lang="en-GB" u="sng">
                <a:latin typeface="Comic Sans MS"/>
              </a:rPr>
              <a:t>8.05.23</a:t>
            </a:r>
            <a:endParaRPr lang="en-GB"/>
          </a:p>
        </p:txBody>
      </p:sp>
    </p:spTree>
    <p:extLst>
      <p:ext uri="{BB962C8B-B14F-4D97-AF65-F5344CB8AC3E}">
        <p14:creationId xmlns:p14="http://schemas.microsoft.com/office/powerpoint/2010/main" val="139566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2D4FF-442B-52BE-6B45-3B16B6DF23FD}"/>
              </a:ext>
            </a:extLst>
          </p:cNvPr>
          <p:cNvSpPr>
            <a:spLocks noGrp="1"/>
          </p:cNvSpPr>
          <p:nvPr>
            <p:ph type="title"/>
          </p:nvPr>
        </p:nvSpPr>
        <p:spPr/>
        <p:txBody>
          <a:bodyPr/>
          <a:lstStyle/>
          <a:p>
            <a:endParaRPr lang="en-GB"/>
          </a:p>
        </p:txBody>
      </p:sp>
      <p:sp>
        <p:nvSpPr>
          <p:cNvPr id="5" name="TextBox 4">
            <a:extLst>
              <a:ext uri="{FF2B5EF4-FFF2-40B4-BE49-F238E27FC236}">
                <a16:creationId xmlns:a16="http://schemas.microsoft.com/office/drawing/2014/main" id="{B5FD187F-7C08-971B-4656-EB7D411A7A98}"/>
              </a:ext>
            </a:extLst>
          </p:cNvPr>
          <p:cNvSpPr txBox="1"/>
          <p:nvPr/>
        </p:nvSpPr>
        <p:spPr>
          <a:xfrm>
            <a:off x="-5750" y="971909"/>
            <a:ext cx="1224663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u="sng">
                <a:latin typeface="Comic Sans MS"/>
              </a:rPr>
              <a:t>Wayfarers</a:t>
            </a:r>
          </a:p>
          <a:p>
            <a:r>
              <a:rPr lang="en-GB" sz="3000" u="sng">
                <a:latin typeface="Comic Sans MS"/>
              </a:rPr>
              <a:t>Computing</a:t>
            </a:r>
            <a:endParaRPr lang="en-GB"/>
          </a:p>
          <a:p>
            <a:r>
              <a:rPr lang="en-GB" sz="3000" u="sng">
                <a:latin typeface="Comic Sans MS"/>
              </a:rPr>
              <a:t>TBAT: identify input and output devices</a:t>
            </a:r>
            <a:endParaRPr lang="en-GB" sz="2800" u="sng">
              <a:latin typeface="Comic Sans MS"/>
              <a:cs typeface="Arial"/>
            </a:endParaRPr>
          </a:p>
        </p:txBody>
      </p:sp>
      <p:sp>
        <p:nvSpPr>
          <p:cNvPr id="9" name="TextBox 8">
            <a:extLst>
              <a:ext uri="{FF2B5EF4-FFF2-40B4-BE49-F238E27FC236}">
                <a16:creationId xmlns:a16="http://schemas.microsoft.com/office/drawing/2014/main" id="{A6AE1537-79AA-6466-8B1F-575520CF9668}"/>
              </a:ext>
            </a:extLst>
          </p:cNvPr>
          <p:cNvSpPr txBox="1"/>
          <p:nvPr/>
        </p:nvSpPr>
        <p:spPr>
          <a:xfrm>
            <a:off x="718967" y="2287263"/>
            <a:ext cx="10693575"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solidFill>
                  <a:srgbClr val="002060"/>
                </a:solidFill>
                <a:cs typeface="Calibri"/>
              </a:rPr>
              <a:t>Blue</a:t>
            </a:r>
            <a:endParaRPr lang="en-US" sz="3200">
              <a:solidFill>
                <a:srgbClr val="002060"/>
              </a:solidFill>
              <a:cs typeface="Calibri" panose="020F0502020204030204"/>
            </a:endParaRPr>
          </a:p>
          <a:p>
            <a:r>
              <a:rPr lang="en-GB" sz="3200">
                <a:solidFill>
                  <a:srgbClr val="002060"/>
                </a:solidFill>
                <a:cs typeface="Calibri"/>
              </a:rPr>
              <a:t>What is an input?</a:t>
            </a:r>
          </a:p>
          <a:p>
            <a:endParaRPr lang="en-GB" sz="2400">
              <a:cs typeface="Calibri"/>
            </a:endParaRPr>
          </a:p>
          <a:p>
            <a:r>
              <a:rPr lang="en-GB" sz="3200">
                <a:solidFill>
                  <a:srgbClr val="00B050"/>
                </a:solidFill>
                <a:cs typeface="Calibri"/>
              </a:rPr>
              <a:t>Green</a:t>
            </a:r>
          </a:p>
          <a:p>
            <a:r>
              <a:rPr lang="en-GB" sz="3200">
                <a:solidFill>
                  <a:srgbClr val="00B050"/>
                </a:solidFill>
                <a:cs typeface="Calibri"/>
              </a:rPr>
              <a:t>What is a process?</a:t>
            </a:r>
          </a:p>
          <a:p>
            <a:endParaRPr lang="en-GB" sz="2400">
              <a:cs typeface="Calibri"/>
            </a:endParaRPr>
          </a:p>
          <a:p>
            <a:endParaRPr lang="en-GB" sz="3200">
              <a:solidFill>
                <a:srgbClr val="FF0000"/>
              </a:solidFill>
              <a:cs typeface="Calibri"/>
            </a:endParaRPr>
          </a:p>
          <a:p>
            <a:r>
              <a:rPr lang="en-GB" sz="3200">
                <a:solidFill>
                  <a:srgbClr val="FF0000"/>
                </a:solidFill>
                <a:cs typeface="Calibri"/>
              </a:rPr>
              <a:t>Challenge</a:t>
            </a:r>
          </a:p>
          <a:p>
            <a:r>
              <a:rPr lang="en-GB" sz="3200">
                <a:solidFill>
                  <a:srgbClr val="FF0000"/>
                </a:solidFill>
                <a:cs typeface="Calibri"/>
              </a:rPr>
              <a:t>Why is the output different to the input?</a:t>
            </a:r>
          </a:p>
        </p:txBody>
      </p:sp>
      <p:sp>
        <p:nvSpPr>
          <p:cNvPr id="4" name="TextBox 3">
            <a:extLst>
              <a:ext uri="{FF2B5EF4-FFF2-40B4-BE49-F238E27FC236}">
                <a16:creationId xmlns:a16="http://schemas.microsoft.com/office/drawing/2014/main" id="{DAC80CB7-8A20-40D7-0123-AC93DAFFBCC8}"/>
              </a:ext>
            </a:extLst>
          </p:cNvPr>
          <p:cNvSpPr txBox="1"/>
          <p:nvPr/>
        </p:nvSpPr>
        <p:spPr>
          <a:xfrm>
            <a:off x="7577449" y="100562"/>
            <a:ext cx="54054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latin typeface="Comic Sans MS"/>
              </a:rPr>
              <a:t>Wednesday 8th May 2024</a:t>
            </a:r>
          </a:p>
          <a:p>
            <a:r>
              <a:rPr lang="en-GB" u="sng">
                <a:latin typeface="Comic Sans MS"/>
              </a:rPr>
              <a:t>08.05.23</a:t>
            </a:r>
          </a:p>
        </p:txBody>
      </p:sp>
    </p:spTree>
    <p:extLst>
      <p:ext uri="{BB962C8B-B14F-4D97-AF65-F5344CB8AC3E}">
        <p14:creationId xmlns:p14="http://schemas.microsoft.com/office/powerpoint/2010/main" val="333242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414533" y="426133"/>
            <a:ext cx="11361600" cy="945200"/>
          </a:xfrm>
          <a:prstGeom prst="rect">
            <a:avLst/>
          </a:prstGeom>
        </p:spPr>
        <p:txBody>
          <a:bodyPr spcFirstLastPara="1" wrap="square" lIns="121900" tIns="121900" rIns="121900" bIns="121900" anchor="ctr" anchorCtr="0">
            <a:noAutofit/>
          </a:bodyPr>
          <a:lstStyle/>
          <a:p>
            <a:r>
              <a:rPr lang="en-GB" sz="2933"/>
              <a:t>Digital devices must have an input, a process, and an output</a:t>
            </a:r>
            <a:endParaRPr sz="2933"/>
          </a:p>
        </p:txBody>
      </p:sp>
      <p:sp>
        <p:nvSpPr>
          <p:cNvPr id="121" name="Google Shape;121;p21"/>
          <p:cNvSpPr txBox="1">
            <a:spLocks noGrp="1"/>
          </p:cNvSpPr>
          <p:nvPr>
            <p:ph type="subTitle" idx="2"/>
          </p:nvPr>
        </p:nvSpPr>
        <p:spPr>
          <a:xfrm>
            <a:off x="7010400" y="0"/>
            <a:ext cx="4753200" cy="418800"/>
          </a:xfrm>
          <a:prstGeom prst="rect">
            <a:avLst/>
          </a:prstGeom>
        </p:spPr>
        <p:txBody>
          <a:bodyPr spcFirstLastPara="1" wrap="square" lIns="121900" tIns="121900" rIns="0" bIns="121900" anchor="ctr" anchorCtr="0">
            <a:noAutofit/>
          </a:bodyPr>
          <a:lstStyle/>
          <a:p>
            <a:pPr marL="0" indent="0"/>
            <a:r>
              <a:rPr lang="en-GB"/>
              <a:t>Introduction</a:t>
            </a:r>
            <a:endParaRPr/>
          </a:p>
        </p:txBody>
      </p:sp>
      <p:pic>
        <p:nvPicPr>
          <p:cNvPr id="122" name="Google Shape;122;p21"/>
          <p:cNvPicPr preferRelativeResize="0"/>
          <p:nvPr/>
        </p:nvPicPr>
        <p:blipFill>
          <a:blip r:embed="rId3">
            <a:alphaModFix/>
          </a:blip>
          <a:stretch>
            <a:fillRect/>
          </a:stretch>
        </p:blipFill>
        <p:spPr>
          <a:xfrm>
            <a:off x="740340" y="2644156"/>
            <a:ext cx="2714568" cy="1888880"/>
          </a:xfrm>
          <a:prstGeom prst="rect">
            <a:avLst/>
          </a:prstGeom>
          <a:noFill/>
          <a:ln>
            <a:noFill/>
          </a:ln>
        </p:spPr>
      </p:pic>
      <p:sp>
        <p:nvSpPr>
          <p:cNvPr id="123" name="Google Shape;123;p21"/>
          <p:cNvSpPr txBox="1"/>
          <p:nvPr/>
        </p:nvSpPr>
        <p:spPr>
          <a:xfrm>
            <a:off x="1280320" y="1869961"/>
            <a:ext cx="1634800" cy="766800"/>
          </a:xfrm>
          <a:prstGeom prst="rect">
            <a:avLst/>
          </a:prstGeom>
          <a:noFill/>
          <a:ln>
            <a:noFill/>
          </a:ln>
        </p:spPr>
        <p:txBody>
          <a:bodyPr spcFirstLastPara="1" wrap="square" lIns="121900" tIns="121900" rIns="121900" bIns="121900" anchor="ctr" anchorCtr="0">
            <a:noAutofit/>
          </a:bodyPr>
          <a:lstStyle/>
          <a:p>
            <a:pPr algn="ctr">
              <a:lnSpc>
                <a:spcPct val="115000"/>
              </a:lnSpc>
            </a:pPr>
            <a:r>
              <a:rPr lang="en-GB" sz="3200">
                <a:solidFill>
                  <a:srgbClr val="5B5BA5"/>
                </a:solidFill>
                <a:latin typeface="Quicksand"/>
                <a:ea typeface="Quicksand"/>
                <a:cs typeface="Quicksand"/>
                <a:sym typeface="Quicksand"/>
              </a:rPr>
              <a:t>Input</a:t>
            </a:r>
            <a:endParaRPr sz="3200">
              <a:solidFill>
                <a:srgbClr val="5B5BA5"/>
              </a:solidFill>
              <a:latin typeface="Quicksand Light"/>
              <a:ea typeface="Quicksand Light"/>
              <a:cs typeface="Quicksand Light"/>
              <a:sym typeface="Quicksand Light"/>
            </a:endParaRPr>
          </a:p>
        </p:txBody>
      </p:sp>
      <p:sp>
        <p:nvSpPr>
          <p:cNvPr id="124" name="Google Shape;124;p21"/>
          <p:cNvSpPr txBox="1"/>
          <p:nvPr/>
        </p:nvSpPr>
        <p:spPr>
          <a:xfrm>
            <a:off x="740280" y="4802233"/>
            <a:ext cx="2714800" cy="766800"/>
          </a:xfrm>
          <a:prstGeom prst="rect">
            <a:avLst/>
          </a:prstGeom>
          <a:noFill/>
          <a:ln>
            <a:noFill/>
          </a:ln>
        </p:spPr>
        <p:txBody>
          <a:bodyPr spcFirstLastPara="1" wrap="square" lIns="121900" tIns="121900" rIns="121900" bIns="121900" anchor="t" anchorCtr="0">
            <a:noAutofit/>
          </a:bodyPr>
          <a:lstStyle/>
          <a:p>
            <a:pPr algn="ctr">
              <a:lnSpc>
                <a:spcPct val="115000"/>
              </a:lnSpc>
            </a:pPr>
            <a:r>
              <a:rPr lang="en-GB" sz="2133">
                <a:solidFill>
                  <a:srgbClr val="5B5BA5"/>
                </a:solidFill>
                <a:latin typeface="Quicksand Light"/>
                <a:ea typeface="Quicksand Light"/>
                <a:cs typeface="Quicksand Light"/>
                <a:sym typeface="Quicksand Light"/>
              </a:rPr>
              <a:t>You press a button on the keyboard</a:t>
            </a:r>
            <a:endParaRPr sz="2133">
              <a:solidFill>
                <a:srgbClr val="5B5BA5"/>
              </a:solidFill>
              <a:latin typeface="Quicksand Light"/>
              <a:ea typeface="Quicksand Light"/>
              <a:cs typeface="Quicksand Light"/>
              <a:sym typeface="Quicksand Light"/>
            </a:endParaRPr>
          </a:p>
        </p:txBody>
      </p:sp>
      <p:sp>
        <p:nvSpPr>
          <p:cNvPr id="125" name="Google Shape;125;p21"/>
          <p:cNvSpPr/>
          <p:nvPr/>
        </p:nvSpPr>
        <p:spPr>
          <a:xfrm>
            <a:off x="3663288" y="2211672"/>
            <a:ext cx="1128800" cy="2754000"/>
          </a:xfrm>
          <a:prstGeom prst="rightArrow">
            <a:avLst>
              <a:gd name="adj1" fmla="val 25966"/>
              <a:gd name="adj2" fmla="val 73439"/>
            </a:avLst>
          </a:prstGeom>
          <a:solidFill>
            <a:srgbClr val="494985"/>
          </a:solidFill>
          <a:ln>
            <a:noFill/>
          </a:ln>
        </p:spPr>
        <p:txBody>
          <a:bodyPr spcFirstLastPara="1" wrap="square" lIns="121900" tIns="121900" rIns="121900" bIns="121900" anchor="ctr" anchorCtr="0">
            <a:noAutofit/>
          </a:bodyPr>
          <a:lstStyle/>
          <a:p>
            <a:pPr algn="ctr"/>
            <a:endParaRPr sz="2533">
              <a:latin typeface="Quicksand Light"/>
              <a:ea typeface="Quicksand Light"/>
              <a:cs typeface="Quicksand Light"/>
              <a:sym typeface="Quicksand Light"/>
            </a:endParaRPr>
          </a:p>
        </p:txBody>
      </p:sp>
      <p:sp>
        <p:nvSpPr>
          <p:cNvPr id="126" name="Google Shape;126;p21"/>
          <p:cNvSpPr/>
          <p:nvPr/>
        </p:nvSpPr>
        <p:spPr>
          <a:xfrm>
            <a:off x="7139455" y="2211672"/>
            <a:ext cx="1128800" cy="2754000"/>
          </a:xfrm>
          <a:prstGeom prst="rightArrow">
            <a:avLst>
              <a:gd name="adj1" fmla="val 25966"/>
              <a:gd name="adj2" fmla="val 73439"/>
            </a:avLst>
          </a:prstGeom>
          <a:solidFill>
            <a:srgbClr val="494985"/>
          </a:solidFill>
          <a:ln>
            <a:noFill/>
          </a:ln>
        </p:spPr>
        <p:txBody>
          <a:bodyPr spcFirstLastPara="1" wrap="square" lIns="121900" tIns="121900" rIns="121900" bIns="121900" anchor="ctr" anchorCtr="0">
            <a:noAutofit/>
          </a:bodyPr>
          <a:lstStyle/>
          <a:p>
            <a:pPr algn="ctr"/>
            <a:endParaRPr sz="2533">
              <a:latin typeface="Quicksand Light"/>
              <a:ea typeface="Quicksand Light"/>
              <a:cs typeface="Quicksand Light"/>
              <a:sym typeface="Quicksand Light"/>
            </a:endParaRPr>
          </a:p>
        </p:txBody>
      </p:sp>
      <p:sp>
        <p:nvSpPr>
          <p:cNvPr id="127" name="Google Shape;127;p21"/>
          <p:cNvSpPr txBox="1"/>
          <p:nvPr/>
        </p:nvSpPr>
        <p:spPr>
          <a:xfrm>
            <a:off x="8976336" y="1869961"/>
            <a:ext cx="1634800" cy="766800"/>
          </a:xfrm>
          <a:prstGeom prst="rect">
            <a:avLst/>
          </a:prstGeom>
          <a:noFill/>
          <a:ln>
            <a:noFill/>
          </a:ln>
        </p:spPr>
        <p:txBody>
          <a:bodyPr spcFirstLastPara="1" wrap="square" lIns="121900" tIns="121900" rIns="121900" bIns="121900" anchor="ctr" anchorCtr="0">
            <a:noAutofit/>
          </a:bodyPr>
          <a:lstStyle/>
          <a:p>
            <a:pPr algn="ctr">
              <a:lnSpc>
                <a:spcPct val="115000"/>
              </a:lnSpc>
            </a:pPr>
            <a:r>
              <a:rPr lang="en-GB" sz="3200">
                <a:solidFill>
                  <a:srgbClr val="5B5BA5"/>
                </a:solidFill>
                <a:latin typeface="Quicksand"/>
                <a:ea typeface="Quicksand"/>
                <a:cs typeface="Quicksand"/>
                <a:sym typeface="Quicksand"/>
              </a:rPr>
              <a:t>Output</a:t>
            </a:r>
            <a:endParaRPr sz="3200">
              <a:solidFill>
                <a:srgbClr val="5B5BA5"/>
              </a:solidFill>
              <a:latin typeface="Quicksand Light"/>
              <a:ea typeface="Quicksand Light"/>
              <a:cs typeface="Quicksand Light"/>
              <a:sym typeface="Quicksand Light"/>
            </a:endParaRPr>
          </a:p>
        </p:txBody>
      </p:sp>
      <p:sp>
        <p:nvSpPr>
          <p:cNvPr id="128" name="Google Shape;128;p21"/>
          <p:cNvSpPr txBox="1"/>
          <p:nvPr/>
        </p:nvSpPr>
        <p:spPr>
          <a:xfrm>
            <a:off x="4974981" y="1421367"/>
            <a:ext cx="1880000" cy="1215600"/>
          </a:xfrm>
          <a:prstGeom prst="rect">
            <a:avLst/>
          </a:prstGeom>
          <a:noFill/>
          <a:ln>
            <a:noFill/>
          </a:ln>
        </p:spPr>
        <p:txBody>
          <a:bodyPr spcFirstLastPara="1" wrap="square" lIns="121900" tIns="121900" rIns="121900" bIns="121900" anchor="ctr" anchorCtr="0">
            <a:noAutofit/>
          </a:bodyPr>
          <a:lstStyle/>
          <a:p>
            <a:pPr algn="ctr">
              <a:lnSpc>
                <a:spcPct val="115000"/>
              </a:lnSpc>
            </a:pPr>
            <a:r>
              <a:rPr lang="en-GB" sz="3200">
                <a:solidFill>
                  <a:srgbClr val="5B5BA5"/>
                </a:solidFill>
                <a:latin typeface="Quicksand"/>
                <a:ea typeface="Quicksand"/>
                <a:cs typeface="Quicksand"/>
                <a:sym typeface="Quicksand"/>
              </a:rPr>
              <a:t>Process</a:t>
            </a:r>
            <a:endParaRPr sz="3200">
              <a:solidFill>
                <a:srgbClr val="5B5BA5"/>
              </a:solidFill>
              <a:latin typeface="Quicksand Light"/>
              <a:ea typeface="Quicksand Light"/>
              <a:cs typeface="Quicksand Light"/>
              <a:sym typeface="Quicksand Light"/>
            </a:endParaRPr>
          </a:p>
        </p:txBody>
      </p:sp>
      <p:sp>
        <p:nvSpPr>
          <p:cNvPr id="129" name="Google Shape;129;p21"/>
          <p:cNvSpPr txBox="1"/>
          <p:nvPr/>
        </p:nvSpPr>
        <p:spPr>
          <a:xfrm>
            <a:off x="4340128" y="4802233"/>
            <a:ext cx="3245600" cy="1496400"/>
          </a:xfrm>
          <a:prstGeom prst="rect">
            <a:avLst/>
          </a:prstGeom>
          <a:noFill/>
          <a:ln>
            <a:noFill/>
          </a:ln>
        </p:spPr>
        <p:txBody>
          <a:bodyPr spcFirstLastPara="1" wrap="square" lIns="121900" tIns="121900" rIns="121900" bIns="121900" anchor="t" anchorCtr="0">
            <a:noAutofit/>
          </a:bodyPr>
          <a:lstStyle/>
          <a:p>
            <a:pPr algn="ctr">
              <a:lnSpc>
                <a:spcPct val="115000"/>
              </a:lnSpc>
            </a:pPr>
            <a:r>
              <a:rPr lang="en-GB" sz="2133">
                <a:solidFill>
                  <a:srgbClr val="5B5BA5"/>
                </a:solidFill>
                <a:latin typeface="Quicksand Light"/>
                <a:ea typeface="Quicksand Light"/>
                <a:cs typeface="Quicksand Light"/>
                <a:sym typeface="Quicksand Light"/>
              </a:rPr>
              <a:t>The computer follows a </a:t>
            </a:r>
            <a:r>
              <a:rPr lang="en-GB" sz="2133" b="1">
                <a:solidFill>
                  <a:srgbClr val="5B5BA5"/>
                </a:solidFill>
                <a:latin typeface="Quicksand"/>
                <a:ea typeface="Quicksand"/>
                <a:cs typeface="Quicksand"/>
                <a:sym typeface="Quicksand"/>
              </a:rPr>
              <a:t>program </a:t>
            </a:r>
            <a:r>
              <a:rPr lang="en-GB" sz="2133">
                <a:solidFill>
                  <a:srgbClr val="5B5BA5"/>
                </a:solidFill>
                <a:latin typeface="Quicksand Light"/>
                <a:ea typeface="Quicksand Light"/>
                <a:cs typeface="Quicksand Light"/>
                <a:sym typeface="Quicksand Light"/>
              </a:rPr>
              <a:t>that tells it what to do when you press a button</a:t>
            </a:r>
            <a:endParaRPr sz="2133">
              <a:solidFill>
                <a:srgbClr val="5B5BA5"/>
              </a:solidFill>
              <a:latin typeface="Quicksand Light"/>
              <a:ea typeface="Quicksand Light"/>
              <a:cs typeface="Quicksand Light"/>
              <a:sym typeface="Quicksand Light"/>
            </a:endParaRPr>
          </a:p>
        </p:txBody>
      </p:sp>
      <p:pic>
        <p:nvPicPr>
          <p:cNvPr id="130" name="Google Shape;130;p21"/>
          <p:cNvPicPr preferRelativeResize="0"/>
          <p:nvPr/>
        </p:nvPicPr>
        <p:blipFill rotWithShape="1">
          <a:blip r:embed="rId4">
            <a:alphaModFix/>
          </a:blip>
          <a:srcRect l="17029" t="11753" r="19259" b="11776"/>
          <a:stretch/>
        </p:blipFill>
        <p:spPr>
          <a:xfrm>
            <a:off x="8370286" y="2527019"/>
            <a:ext cx="2846745" cy="2275216"/>
          </a:xfrm>
          <a:prstGeom prst="rect">
            <a:avLst/>
          </a:prstGeom>
          <a:noFill/>
          <a:ln>
            <a:noFill/>
          </a:ln>
        </p:spPr>
      </p:pic>
      <p:sp>
        <p:nvSpPr>
          <p:cNvPr id="131" name="Google Shape;131;p21"/>
          <p:cNvSpPr txBox="1"/>
          <p:nvPr/>
        </p:nvSpPr>
        <p:spPr>
          <a:xfrm>
            <a:off x="8170803" y="4802233"/>
            <a:ext cx="3245600" cy="1116800"/>
          </a:xfrm>
          <a:prstGeom prst="rect">
            <a:avLst/>
          </a:prstGeom>
          <a:noFill/>
          <a:ln>
            <a:noFill/>
          </a:ln>
        </p:spPr>
        <p:txBody>
          <a:bodyPr spcFirstLastPara="1" wrap="square" lIns="121900" tIns="121900" rIns="121900" bIns="121900" anchor="t" anchorCtr="0">
            <a:noAutofit/>
          </a:bodyPr>
          <a:lstStyle/>
          <a:p>
            <a:pPr algn="ctr">
              <a:lnSpc>
                <a:spcPct val="115000"/>
              </a:lnSpc>
            </a:pPr>
            <a:r>
              <a:rPr lang="en-GB" sz="2133">
                <a:solidFill>
                  <a:srgbClr val="5B5BA5"/>
                </a:solidFill>
                <a:latin typeface="Quicksand Light"/>
                <a:ea typeface="Quicksand Light"/>
                <a:cs typeface="Quicksand Light"/>
                <a:sym typeface="Quicksand Light"/>
              </a:rPr>
              <a:t>You see the letter on the screen that matches the button that you pressed</a:t>
            </a:r>
            <a:endParaRPr sz="2133">
              <a:solidFill>
                <a:srgbClr val="5B5BA5"/>
              </a:solidFill>
              <a:latin typeface="Quicksand Light"/>
              <a:ea typeface="Quicksand Light"/>
              <a:cs typeface="Quicksand Light"/>
              <a:sym typeface="Quicksand Light"/>
            </a:endParaRPr>
          </a:p>
        </p:txBody>
      </p:sp>
      <p:sp>
        <p:nvSpPr>
          <p:cNvPr id="132" name="Google Shape;132;p21"/>
          <p:cNvSpPr txBox="1"/>
          <p:nvPr/>
        </p:nvSpPr>
        <p:spPr>
          <a:xfrm>
            <a:off x="8694348" y="2773476"/>
            <a:ext cx="1634800" cy="463200"/>
          </a:xfrm>
          <a:prstGeom prst="rect">
            <a:avLst/>
          </a:prstGeom>
          <a:noFill/>
          <a:ln>
            <a:noFill/>
          </a:ln>
        </p:spPr>
        <p:txBody>
          <a:bodyPr spcFirstLastPara="1" wrap="square" lIns="121900" tIns="121900" rIns="121900" bIns="121900" anchor="t" anchorCtr="0">
            <a:noAutofit/>
          </a:bodyPr>
          <a:lstStyle/>
          <a:p>
            <a:r>
              <a:rPr lang="en-GB" sz="2533"/>
              <a:t>Hello world</a:t>
            </a:r>
            <a:endParaRPr sz="2533"/>
          </a:p>
        </p:txBody>
      </p:sp>
      <p:sp>
        <p:nvSpPr>
          <p:cNvPr id="133" name="Google Shape;133;p21"/>
          <p:cNvSpPr/>
          <p:nvPr/>
        </p:nvSpPr>
        <p:spPr>
          <a:xfrm>
            <a:off x="4932933" y="2683033"/>
            <a:ext cx="1986800" cy="1949200"/>
          </a:xfrm>
          <a:prstGeom prst="rect">
            <a:avLst/>
          </a:prstGeom>
          <a:solidFill>
            <a:srgbClr val="274E1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GB" sz="1067">
                <a:solidFill>
                  <a:srgbClr val="00FF00"/>
                </a:solidFill>
                <a:latin typeface="Press Start 2P"/>
                <a:ea typeface="Press Start 2P"/>
                <a:cs typeface="Press Start 2P"/>
                <a:sym typeface="Press Start 2P"/>
              </a:rPr>
              <a:t>When ‘H’ key pressed, display ‘H’</a:t>
            </a:r>
            <a:endParaRPr sz="1067">
              <a:solidFill>
                <a:srgbClr val="00FF00"/>
              </a:solidFill>
              <a:latin typeface="Press Start 2P"/>
              <a:ea typeface="Press Start 2P"/>
              <a:cs typeface="Press Start 2P"/>
              <a:sym typeface="Press Start 2P"/>
            </a:endParaRPr>
          </a:p>
          <a:p>
            <a:endParaRPr sz="1067">
              <a:solidFill>
                <a:srgbClr val="00FF00"/>
              </a:solidFill>
              <a:latin typeface="Press Start 2P"/>
              <a:ea typeface="Press Start 2P"/>
              <a:cs typeface="Press Start 2P"/>
              <a:sym typeface="Press Start 2P"/>
            </a:endParaRPr>
          </a:p>
          <a:p>
            <a:r>
              <a:rPr lang="en-GB" sz="1067">
                <a:solidFill>
                  <a:srgbClr val="00FF00"/>
                </a:solidFill>
                <a:latin typeface="Press Start 2P"/>
                <a:ea typeface="Press Start 2P"/>
                <a:cs typeface="Press Start 2P"/>
                <a:sym typeface="Press Start 2P"/>
              </a:rPr>
              <a:t>When ‘e’ key pressed,</a:t>
            </a:r>
            <a:endParaRPr sz="1067">
              <a:solidFill>
                <a:srgbClr val="00FF00"/>
              </a:solidFill>
              <a:latin typeface="Press Start 2P"/>
              <a:ea typeface="Press Start 2P"/>
              <a:cs typeface="Press Start 2P"/>
              <a:sym typeface="Press Start 2P"/>
            </a:endParaRPr>
          </a:p>
          <a:p>
            <a:r>
              <a:rPr lang="en-GB" sz="1067">
                <a:solidFill>
                  <a:srgbClr val="00FF00"/>
                </a:solidFill>
                <a:latin typeface="Press Start 2P"/>
                <a:ea typeface="Press Start 2P"/>
                <a:cs typeface="Press Start 2P"/>
                <a:sym typeface="Press Start 2P"/>
              </a:rPr>
              <a:t>display ‘e’</a:t>
            </a:r>
            <a:endParaRPr sz="1067">
              <a:solidFill>
                <a:srgbClr val="00FF00"/>
              </a:solidFill>
              <a:latin typeface="Press Start 2P"/>
              <a:ea typeface="Press Start 2P"/>
              <a:cs typeface="Press Start 2P"/>
              <a:sym typeface="Press Start 2P"/>
            </a:endParaRPr>
          </a:p>
          <a:p>
            <a:endParaRPr sz="1067">
              <a:solidFill>
                <a:srgbClr val="00FF00"/>
              </a:solidFill>
              <a:latin typeface="Press Start 2P"/>
              <a:ea typeface="Press Start 2P"/>
              <a:cs typeface="Press Start 2P"/>
              <a:sym typeface="Press Start 2P"/>
            </a:endParaRPr>
          </a:p>
          <a:p>
            <a:r>
              <a:rPr lang="en-GB" sz="1067">
                <a:solidFill>
                  <a:srgbClr val="00FF00"/>
                </a:solidFill>
                <a:latin typeface="Press Start 2P"/>
                <a:ea typeface="Press Start 2P"/>
                <a:cs typeface="Press Start 2P"/>
                <a:sym typeface="Press Start 2P"/>
              </a:rPr>
              <a:t>When...</a:t>
            </a:r>
            <a:endParaRPr sz="1067">
              <a:solidFill>
                <a:srgbClr val="00FF00"/>
              </a:solidFill>
              <a:latin typeface="Press Start 2P"/>
              <a:ea typeface="Press Start 2P"/>
              <a:cs typeface="Press Start 2P"/>
              <a:sym typeface="Press Start 2P"/>
            </a:endParaRPr>
          </a:p>
        </p:txBody>
      </p:sp>
    </p:spTree>
    <p:extLst>
      <p:ext uri="{BB962C8B-B14F-4D97-AF65-F5344CB8AC3E}">
        <p14:creationId xmlns:p14="http://schemas.microsoft.com/office/powerpoint/2010/main" val="444279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414533" y="426133"/>
            <a:ext cx="11361600" cy="945200"/>
          </a:xfrm>
          <a:prstGeom prst="rect">
            <a:avLst/>
          </a:prstGeom>
        </p:spPr>
        <p:txBody>
          <a:bodyPr spcFirstLastPara="1" wrap="square" lIns="121900" tIns="121900" rIns="121900" bIns="121900" anchor="ctr" anchorCtr="0">
            <a:noAutofit/>
          </a:bodyPr>
          <a:lstStyle/>
          <a:p>
            <a:r>
              <a:rPr lang="en-GB"/>
              <a:t>Input or output?</a:t>
            </a:r>
            <a:endParaRPr/>
          </a:p>
        </p:txBody>
      </p:sp>
      <p:sp>
        <p:nvSpPr>
          <p:cNvPr id="139" name="Google Shape;139;p22"/>
          <p:cNvSpPr txBox="1">
            <a:spLocks noGrp="1"/>
          </p:cNvSpPr>
          <p:nvPr>
            <p:ph type="subTitle" idx="2"/>
          </p:nvPr>
        </p:nvSpPr>
        <p:spPr>
          <a:xfrm>
            <a:off x="7010400" y="0"/>
            <a:ext cx="4753200" cy="418800"/>
          </a:xfrm>
          <a:prstGeom prst="rect">
            <a:avLst/>
          </a:prstGeom>
        </p:spPr>
        <p:txBody>
          <a:bodyPr spcFirstLastPara="1" wrap="square" lIns="121900" tIns="121900" rIns="0" bIns="121900" anchor="ctr" anchorCtr="0">
            <a:noAutofit/>
          </a:bodyPr>
          <a:lstStyle/>
          <a:p>
            <a:pPr marL="0" indent="0"/>
            <a:r>
              <a:rPr lang="en-GB"/>
              <a:t>Activity 1</a:t>
            </a:r>
            <a:endParaRPr/>
          </a:p>
        </p:txBody>
      </p:sp>
      <p:sp>
        <p:nvSpPr>
          <p:cNvPr id="140" name="Google Shape;140;p22"/>
          <p:cNvSpPr/>
          <p:nvPr/>
        </p:nvSpPr>
        <p:spPr>
          <a:xfrm>
            <a:off x="504651" y="1560117"/>
            <a:ext cx="6702000" cy="4662400"/>
          </a:xfrm>
          <a:prstGeom prst="ellipse">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533"/>
          </a:p>
        </p:txBody>
      </p:sp>
      <p:sp>
        <p:nvSpPr>
          <p:cNvPr id="141" name="Google Shape;141;p22"/>
          <p:cNvSpPr/>
          <p:nvPr/>
        </p:nvSpPr>
        <p:spPr>
          <a:xfrm>
            <a:off x="4985200" y="1560117"/>
            <a:ext cx="6702000" cy="4662400"/>
          </a:xfrm>
          <a:prstGeom prst="ellipse">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533"/>
          </a:p>
        </p:txBody>
      </p:sp>
      <p:sp>
        <p:nvSpPr>
          <p:cNvPr id="142" name="Google Shape;142;p22"/>
          <p:cNvSpPr txBox="1"/>
          <p:nvPr/>
        </p:nvSpPr>
        <p:spPr>
          <a:xfrm>
            <a:off x="3203067" y="5648848"/>
            <a:ext cx="1305200" cy="637200"/>
          </a:xfrm>
          <a:prstGeom prst="rect">
            <a:avLst/>
          </a:prstGeom>
          <a:noFill/>
          <a:ln>
            <a:noFill/>
          </a:ln>
        </p:spPr>
        <p:txBody>
          <a:bodyPr spcFirstLastPara="1" wrap="square" lIns="121900" tIns="121900" rIns="121900" bIns="121900" anchor="t" anchorCtr="0">
            <a:noAutofit/>
          </a:bodyPr>
          <a:lstStyle/>
          <a:p>
            <a:pPr algn="ctr"/>
            <a:r>
              <a:rPr lang="en-GB" sz="2400" b="1">
                <a:solidFill>
                  <a:schemeClr val="dk1"/>
                </a:solidFill>
                <a:latin typeface="Quicksand"/>
                <a:ea typeface="Quicksand"/>
                <a:cs typeface="Quicksand"/>
                <a:sym typeface="Quicksand"/>
              </a:rPr>
              <a:t>input</a:t>
            </a:r>
            <a:endParaRPr sz="2400" b="1">
              <a:solidFill>
                <a:schemeClr val="dk1"/>
              </a:solidFill>
              <a:latin typeface="Quicksand"/>
              <a:ea typeface="Quicksand"/>
              <a:cs typeface="Quicksand"/>
              <a:sym typeface="Quicksand"/>
            </a:endParaRPr>
          </a:p>
        </p:txBody>
      </p:sp>
      <p:sp>
        <p:nvSpPr>
          <p:cNvPr id="143" name="Google Shape;143;p22"/>
          <p:cNvSpPr txBox="1"/>
          <p:nvPr/>
        </p:nvSpPr>
        <p:spPr>
          <a:xfrm>
            <a:off x="7683600" y="5648848"/>
            <a:ext cx="1305200" cy="637200"/>
          </a:xfrm>
          <a:prstGeom prst="rect">
            <a:avLst/>
          </a:prstGeom>
          <a:noFill/>
          <a:ln>
            <a:noFill/>
          </a:ln>
        </p:spPr>
        <p:txBody>
          <a:bodyPr spcFirstLastPara="1" wrap="square" lIns="121900" tIns="121900" rIns="121900" bIns="121900" anchor="t" anchorCtr="0">
            <a:noAutofit/>
          </a:bodyPr>
          <a:lstStyle/>
          <a:p>
            <a:r>
              <a:rPr lang="en-GB" sz="2400" b="1">
                <a:solidFill>
                  <a:schemeClr val="dk1"/>
                </a:solidFill>
                <a:latin typeface="Quicksand"/>
                <a:ea typeface="Quicksand"/>
                <a:cs typeface="Quicksand"/>
                <a:sym typeface="Quicksand"/>
              </a:rPr>
              <a:t>output</a:t>
            </a:r>
            <a:endParaRPr sz="2400" b="1">
              <a:solidFill>
                <a:schemeClr val="dk1"/>
              </a:solidFill>
              <a:latin typeface="Quicksand"/>
              <a:ea typeface="Quicksand"/>
              <a:cs typeface="Quicksand"/>
              <a:sym typeface="Quicksand"/>
            </a:endParaRPr>
          </a:p>
        </p:txBody>
      </p:sp>
      <p:grpSp>
        <p:nvGrpSpPr>
          <p:cNvPr id="144" name="Google Shape;144;p22"/>
          <p:cNvGrpSpPr/>
          <p:nvPr/>
        </p:nvGrpSpPr>
        <p:grpSpPr>
          <a:xfrm>
            <a:off x="4998634" y="699885"/>
            <a:ext cx="2194767" cy="5458056"/>
            <a:chOff x="54417" y="1223825"/>
            <a:chExt cx="1044000" cy="2596272"/>
          </a:xfrm>
        </p:grpSpPr>
        <p:pic>
          <p:nvPicPr>
            <p:cNvPr id="145" name="Google Shape;145;p22"/>
            <p:cNvPicPr preferRelativeResize="0"/>
            <p:nvPr/>
          </p:nvPicPr>
          <p:blipFill rotWithShape="1">
            <a:blip r:embed="rId3">
              <a:alphaModFix/>
            </a:blip>
            <a:srcRect l="14917" r="14917"/>
            <a:stretch/>
          </p:blipFill>
          <p:spPr>
            <a:xfrm flipH="1">
              <a:off x="175593" y="1223825"/>
              <a:ext cx="801624" cy="2284901"/>
            </a:xfrm>
            <a:prstGeom prst="rect">
              <a:avLst/>
            </a:prstGeom>
            <a:noFill/>
            <a:ln>
              <a:noFill/>
            </a:ln>
          </p:spPr>
        </p:pic>
        <p:sp>
          <p:nvSpPr>
            <p:cNvPr id="146" name="Google Shape;146;p22"/>
            <p:cNvSpPr txBox="1"/>
            <p:nvPr/>
          </p:nvSpPr>
          <p:spPr>
            <a:xfrm>
              <a:off x="54417" y="3538097"/>
              <a:ext cx="1044000" cy="282000"/>
            </a:xfrm>
            <a:prstGeom prst="rect">
              <a:avLst/>
            </a:prstGeom>
            <a:solidFill>
              <a:schemeClr val="dk1"/>
            </a:solidFill>
            <a:ln>
              <a:noFill/>
            </a:ln>
          </p:spPr>
          <p:txBody>
            <a:bodyPr spcFirstLastPara="1" wrap="square" lIns="121900" tIns="121900" rIns="121900" bIns="121900" anchor="t" anchorCtr="0">
              <a:noAutofit/>
            </a:bodyPr>
            <a:lstStyle/>
            <a:p>
              <a:pPr algn="ctr"/>
              <a:r>
                <a:rPr lang="en-GB" sz="2400" b="1">
                  <a:solidFill>
                    <a:srgbClr val="FFFFFF"/>
                  </a:solidFill>
                  <a:latin typeface="Quicksand"/>
                  <a:ea typeface="Quicksand"/>
                  <a:cs typeface="Quicksand"/>
                  <a:sym typeface="Quicksand"/>
                </a:rPr>
                <a:t>mouse</a:t>
              </a:r>
              <a:endParaRPr sz="2400" b="1">
                <a:solidFill>
                  <a:srgbClr val="FFFFFF"/>
                </a:solidFill>
                <a:latin typeface="Quicksand"/>
                <a:ea typeface="Quicksand"/>
                <a:cs typeface="Quicksand"/>
                <a:sym typeface="Quicksand"/>
              </a:endParaRPr>
            </a:p>
          </p:txBody>
        </p:sp>
      </p:grpSp>
      <p:pic>
        <p:nvPicPr>
          <p:cNvPr id="147" name="Google Shape;147;p22"/>
          <p:cNvPicPr preferRelativeResize="0"/>
          <p:nvPr/>
        </p:nvPicPr>
        <p:blipFill rotWithShape="1">
          <a:blip r:embed="rId3">
            <a:alphaModFix/>
          </a:blip>
          <a:srcRect l="14917" r="14917"/>
          <a:stretch/>
        </p:blipFill>
        <p:spPr>
          <a:xfrm flipH="1">
            <a:off x="672447" y="2958583"/>
            <a:ext cx="586787" cy="1641779"/>
          </a:xfrm>
          <a:prstGeom prst="rect">
            <a:avLst/>
          </a:prstGeom>
          <a:noFill/>
          <a:ln>
            <a:noFill/>
          </a:ln>
        </p:spPr>
      </p:pic>
      <p:grpSp>
        <p:nvGrpSpPr>
          <p:cNvPr id="148" name="Google Shape;148;p22"/>
          <p:cNvGrpSpPr/>
          <p:nvPr/>
        </p:nvGrpSpPr>
        <p:grpSpPr>
          <a:xfrm>
            <a:off x="4090652" y="1297561"/>
            <a:ext cx="4010693" cy="5202064"/>
            <a:chOff x="5625036" y="2844588"/>
            <a:chExt cx="1359926" cy="1763890"/>
          </a:xfrm>
        </p:grpSpPr>
        <p:pic>
          <p:nvPicPr>
            <p:cNvPr id="149" name="Google Shape;149;p22"/>
            <p:cNvPicPr preferRelativeResize="0"/>
            <p:nvPr/>
          </p:nvPicPr>
          <p:blipFill>
            <a:blip r:embed="rId4">
              <a:alphaModFix/>
            </a:blip>
            <a:stretch>
              <a:fillRect/>
            </a:stretch>
          </p:blipFill>
          <p:spPr>
            <a:xfrm>
              <a:off x="5625036" y="2844588"/>
              <a:ext cx="1359926" cy="1445436"/>
            </a:xfrm>
            <a:prstGeom prst="rect">
              <a:avLst/>
            </a:prstGeom>
            <a:noFill/>
            <a:ln>
              <a:noFill/>
            </a:ln>
          </p:spPr>
        </p:pic>
        <p:sp>
          <p:nvSpPr>
            <p:cNvPr id="150" name="Google Shape;150;p22"/>
            <p:cNvSpPr txBox="1"/>
            <p:nvPr/>
          </p:nvSpPr>
          <p:spPr>
            <a:xfrm>
              <a:off x="5783005" y="4379277"/>
              <a:ext cx="1044000" cy="229200"/>
            </a:xfrm>
            <a:prstGeom prst="rect">
              <a:avLst/>
            </a:prstGeom>
            <a:solidFill>
              <a:schemeClr val="dk1"/>
            </a:solidFill>
            <a:ln>
              <a:noFill/>
            </a:ln>
          </p:spPr>
          <p:txBody>
            <a:bodyPr spcFirstLastPara="1" wrap="square" lIns="121900" tIns="121900" rIns="121900" bIns="121900" anchor="t" anchorCtr="0">
              <a:noAutofit/>
            </a:bodyPr>
            <a:lstStyle/>
            <a:p>
              <a:pPr algn="ctr"/>
              <a:r>
                <a:rPr lang="en-GB" sz="2400" b="1">
                  <a:solidFill>
                    <a:srgbClr val="FFFFFF"/>
                  </a:solidFill>
                  <a:latin typeface="Quicksand"/>
                  <a:ea typeface="Quicksand"/>
                  <a:cs typeface="Quicksand"/>
                  <a:sym typeface="Quicksand"/>
                </a:rPr>
                <a:t>speakers</a:t>
              </a:r>
              <a:endParaRPr sz="2400" b="1">
                <a:solidFill>
                  <a:srgbClr val="FFFFFF"/>
                </a:solidFill>
                <a:latin typeface="Quicksand"/>
                <a:ea typeface="Quicksand"/>
                <a:cs typeface="Quicksand"/>
                <a:sym typeface="Quicksand"/>
              </a:endParaRPr>
            </a:p>
          </p:txBody>
        </p:sp>
      </p:grpSp>
      <p:pic>
        <p:nvPicPr>
          <p:cNvPr id="151" name="Google Shape;151;p22"/>
          <p:cNvPicPr preferRelativeResize="0"/>
          <p:nvPr/>
        </p:nvPicPr>
        <p:blipFill>
          <a:blip r:embed="rId4">
            <a:alphaModFix/>
          </a:blip>
          <a:stretch>
            <a:fillRect/>
          </a:stretch>
        </p:blipFill>
        <p:spPr>
          <a:xfrm>
            <a:off x="9128425" y="2131905"/>
            <a:ext cx="1220367" cy="1297096"/>
          </a:xfrm>
          <a:prstGeom prst="rect">
            <a:avLst/>
          </a:prstGeom>
          <a:noFill/>
          <a:ln>
            <a:noFill/>
          </a:ln>
        </p:spPr>
      </p:pic>
      <p:grpSp>
        <p:nvGrpSpPr>
          <p:cNvPr id="152" name="Google Shape;152;p22"/>
          <p:cNvGrpSpPr/>
          <p:nvPr/>
        </p:nvGrpSpPr>
        <p:grpSpPr>
          <a:xfrm>
            <a:off x="2564238" y="1636879"/>
            <a:ext cx="7063511" cy="3584077"/>
            <a:chOff x="1313071" y="1004350"/>
            <a:chExt cx="2192275" cy="1112377"/>
          </a:xfrm>
        </p:grpSpPr>
        <p:pic>
          <p:nvPicPr>
            <p:cNvPr id="153" name="Google Shape;153;p22"/>
            <p:cNvPicPr preferRelativeResize="0"/>
            <p:nvPr/>
          </p:nvPicPr>
          <p:blipFill rotWithShape="1">
            <a:blip r:embed="rId5">
              <a:alphaModFix/>
            </a:blip>
            <a:srcRect t="9211" b="9202"/>
            <a:stretch/>
          </p:blipFill>
          <p:spPr>
            <a:xfrm>
              <a:off x="1313071" y="1004350"/>
              <a:ext cx="2192275" cy="894276"/>
            </a:xfrm>
            <a:prstGeom prst="rect">
              <a:avLst/>
            </a:prstGeom>
            <a:noFill/>
            <a:ln>
              <a:noFill/>
            </a:ln>
          </p:spPr>
        </p:pic>
        <p:sp>
          <p:nvSpPr>
            <p:cNvPr id="154" name="Google Shape;154;p22"/>
            <p:cNvSpPr txBox="1"/>
            <p:nvPr/>
          </p:nvSpPr>
          <p:spPr>
            <a:xfrm>
              <a:off x="1887196" y="1898627"/>
              <a:ext cx="1044000" cy="218100"/>
            </a:xfrm>
            <a:prstGeom prst="rect">
              <a:avLst/>
            </a:prstGeom>
            <a:solidFill>
              <a:schemeClr val="dk1"/>
            </a:solidFill>
            <a:ln>
              <a:noFill/>
            </a:ln>
          </p:spPr>
          <p:txBody>
            <a:bodyPr spcFirstLastPara="1" wrap="square" lIns="121900" tIns="121900" rIns="121900" bIns="121900" anchor="t" anchorCtr="0">
              <a:noAutofit/>
            </a:bodyPr>
            <a:lstStyle/>
            <a:p>
              <a:pPr algn="ctr"/>
              <a:r>
                <a:rPr lang="en-GB" sz="2400" b="1">
                  <a:solidFill>
                    <a:srgbClr val="FFFFFF"/>
                  </a:solidFill>
                  <a:latin typeface="Quicksand"/>
                  <a:ea typeface="Quicksand"/>
                  <a:cs typeface="Quicksand"/>
                  <a:sym typeface="Quicksand"/>
                </a:rPr>
                <a:t>keyboard</a:t>
              </a:r>
              <a:endParaRPr sz="2400" b="1">
                <a:solidFill>
                  <a:srgbClr val="FFFFFF"/>
                </a:solidFill>
                <a:latin typeface="Quicksand"/>
                <a:ea typeface="Quicksand"/>
                <a:cs typeface="Quicksand"/>
                <a:sym typeface="Quicksand"/>
              </a:endParaRPr>
            </a:p>
          </p:txBody>
        </p:sp>
      </p:grpSp>
      <p:pic>
        <p:nvPicPr>
          <p:cNvPr id="155" name="Google Shape;155;p22"/>
          <p:cNvPicPr preferRelativeResize="0"/>
          <p:nvPr/>
        </p:nvPicPr>
        <p:blipFill rotWithShape="1">
          <a:blip r:embed="rId5">
            <a:alphaModFix/>
          </a:blip>
          <a:srcRect t="9211" b="9202"/>
          <a:stretch/>
        </p:blipFill>
        <p:spPr>
          <a:xfrm>
            <a:off x="1786903" y="4600202"/>
            <a:ext cx="2670611" cy="1089399"/>
          </a:xfrm>
          <a:prstGeom prst="rect">
            <a:avLst/>
          </a:prstGeom>
          <a:noFill/>
          <a:ln>
            <a:noFill/>
          </a:ln>
        </p:spPr>
      </p:pic>
      <p:grpSp>
        <p:nvGrpSpPr>
          <p:cNvPr id="156" name="Google Shape;156;p22"/>
          <p:cNvGrpSpPr/>
          <p:nvPr/>
        </p:nvGrpSpPr>
        <p:grpSpPr>
          <a:xfrm>
            <a:off x="3498847" y="1264350"/>
            <a:ext cx="5194335" cy="4876943"/>
            <a:chOff x="4064063" y="2374157"/>
            <a:chExt cx="1439299" cy="1351353"/>
          </a:xfrm>
        </p:grpSpPr>
        <p:pic>
          <p:nvPicPr>
            <p:cNvPr id="157" name="Google Shape;157;p22"/>
            <p:cNvPicPr preferRelativeResize="0"/>
            <p:nvPr/>
          </p:nvPicPr>
          <p:blipFill>
            <a:blip r:embed="rId6">
              <a:alphaModFix/>
            </a:blip>
            <a:stretch>
              <a:fillRect/>
            </a:stretch>
          </p:blipFill>
          <p:spPr>
            <a:xfrm>
              <a:off x="4064063" y="2374157"/>
              <a:ext cx="1439299" cy="1091826"/>
            </a:xfrm>
            <a:prstGeom prst="rect">
              <a:avLst/>
            </a:prstGeom>
            <a:noFill/>
            <a:ln>
              <a:noFill/>
            </a:ln>
          </p:spPr>
        </p:pic>
        <p:sp>
          <p:nvSpPr>
            <p:cNvPr id="158" name="Google Shape;158;p22"/>
            <p:cNvSpPr txBox="1"/>
            <p:nvPr/>
          </p:nvSpPr>
          <p:spPr>
            <a:xfrm>
              <a:off x="4144564" y="3511610"/>
              <a:ext cx="1278300" cy="213900"/>
            </a:xfrm>
            <a:prstGeom prst="rect">
              <a:avLst/>
            </a:prstGeom>
            <a:solidFill>
              <a:schemeClr val="dk1"/>
            </a:solidFill>
            <a:ln>
              <a:noFill/>
            </a:ln>
          </p:spPr>
          <p:txBody>
            <a:bodyPr spcFirstLastPara="1" wrap="square" lIns="121900" tIns="121900" rIns="121900" bIns="121900" anchor="t" anchorCtr="0">
              <a:noAutofit/>
            </a:bodyPr>
            <a:lstStyle/>
            <a:p>
              <a:pPr algn="ctr"/>
              <a:r>
                <a:rPr lang="en-GB" sz="2400" b="1">
                  <a:solidFill>
                    <a:srgbClr val="FFFFFF"/>
                  </a:solidFill>
                  <a:latin typeface="Quicksand"/>
                  <a:ea typeface="Quicksand"/>
                  <a:cs typeface="Quicksand"/>
                  <a:sym typeface="Quicksand"/>
                </a:rPr>
                <a:t>microphone</a:t>
              </a:r>
              <a:endParaRPr sz="2400" b="1">
                <a:solidFill>
                  <a:srgbClr val="FFFFFF"/>
                </a:solidFill>
                <a:latin typeface="Quicksand"/>
                <a:ea typeface="Quicksand"/>
                <a:cs typeface="Quicksand"/>
                <a:sym typeface="Quicksand"/>
              </a:endParaRPr>
            </a:p>
          </p:txBody>
        </p:sp>
      </p:grpSp>
      <p:pic>
        <p:nvPicPr>
          <p:cNvPr id="159" name="Google Shape;159;p22"/>
          <p:cNvPicPr preferRelativeResize="0"/>
          <p:nvPr/>
        </p:nvPicPr>
        <p:blipFill>
          <a:blip r:embed="rId6">
            <a:alphaModFix/>
          </a:blip>
          <a:stretch>
            <a:fillRect/>
          </a:stretch>
        </p:blipFill>
        <p:spPr>
          <a:xfrm>
            <a:off x="3208809" y="1836377"/>
            <a:ext cx="1965551" cy="1491032"/>
          </a:xfrm>
          <a:prstGeom prst="rect">
            <a:avLst/>
          </a:prstGeom>
          <a:noFill/>
          <a:ln>
            <a:noFill/>
          </a:ln>
        </p:spPr>
      </p:pic>
      <p:grpSp>
        <p:nvGrpSpPr>
          <p:cNvPr id="160" name="Google Shape;160;p22"/>
          <p:cNvGrpSpPr/>
          <p:nvPr/>
        </p:nvGrpSpPr>
        <p:grpSpPr>
          <a:xfrm>
            <a:off x="3866198" y="1096305"/>
            <a:ext cx="4459633" cy="5098256"/>
            <a:chOff x="3982725" y="189856"/>
            <a:chExt cx="1483051" cy="1695425"/>
          </a:xfrm>
        </p:grpSpPr>
        <p:pic>
          <p:nvPicPr>
            <p:cNvPr id="161" name="Google Shape;161;p22"/>
            <p:cNvPicPr preferRelativeResize="0"/>
            <p:nvPr/>
          </p:nvPicPr>
          <p:blipFill>
            <a:blip r:embed="rId7">
              <a:alphaModFix/>
            </a:blip>
            <a:stretch>
              <a:fillRect/>
            </a:stretch>
          </p:blipFill>
          <p:spPr>
            <a:xfrm>
              <a:off x="3982725" y="189856"/>
              <a:ext cx="1483051" cy="1374912"/>
            </a:xfrm>
            <a:prstGeom prst="rect">
              <a:avLst/>
            </a:prstGeom>
            <a:noFill/>
            <a:ln>
              <a:noFill/>
            </a:ln>
          </p:spPr>
        </p:pic>
        <p:sp>
          <p:nvSpPr>
            <p:cNvPr id="162" name="Google Shape;162;p22"/>
            <p:cNvSpPr txBox="1"/>
            <p:nvPr/>
          </p:nvSpPr>
          <p:spPr>
            <a:xfrm>
              <a:off x="4209847" y="1631481"/>
              <a:ext cx="1044000" cy="253800"/>
            </a:xfrm>
            <a:prstGeom prst="rect">
              <a:avLst/>
            </a:prstGeom>
            <a:solidFill>
              <a:schemeClr val="dk1"/>
            </a:solidFill>
            <a:ln>
              <a:noFill/>
            </a:ln>
          </p:spPr>
          <p:txBody>
            <a:bodyPr spcFirstLastPara="1" wrap="square" lIns="121900" tIns="121900" rIns="121900" bIns="121900" anchor="t" anchorCtr="0">
              <a:noAutofit/>
            </a:bodyPr>
            <a:lstStyle/>
            <a:p>
              <a:pPr algn="ctr"/>
              <a:r>
                <a:rPr lang="en-GB" sz="2400" b="1">
                  <a:solidFill>
                    <a:srgbClr val="FFFFFF"/>
                  </a:solidFill>
                  <a:latin typeface="Quicksand"/>
                  <a:ea typeface="Quicksand"/>
                  <a:cs typeface="Quicksand"/>
                  <a:sym typeface="Quicksand"/>
                </a:rPr>
                <a:t>monitor</a:t>
              </a:r>
              <a:endParaRPr sz="2400" b="1">
                <a:solidFill>
                  <a:srgbClr val="FFFFFF"/>
                </a:solidFill>
                <a:latin typeface="Quicksand"/>
                <a:ea typeface="Quicksand"/>
                <a:cs typeface="Quicksand"/>
                <a:sym typeface="Quicksand"/>
              </a:endParaRPr>
            </a:p>
          </p:txBody>
        </p:sp>
      </p:grpSp>
      <p:grpSp>
        <p:nvGrpSpPr>
          <p:cNvPr id="163" name="Google Shape;163;p22"/>
          <p:cNvGrpSpPr/>
          <p:nvPr/>
        </p:nvGrpSpPr>
        <p:grpSpPr>
          <a:xfrm>
            <a:off x="4142295" y="1434766"/>
            <a:ext cx="3907411" cy="5115911"/>
            <a:chOff x="5586225" y="568225"/>
            <a:chExt cx="1439300" cy="1884452"/>
          </a:xfrm>
        </p:grpSpPr>
        <p:pic>
          <p:nvPicPr>
            <p:cNvPr id="164" name="Google Shape;164;p22"/>
            <p:cNvPicPr preferRelativeResize="0"/>
            <p:nvPr/>
          </p:nvPicPr>
          <p:blipFill>
            <a:blip r:embed="rId8">
              <a:alphaModFix/>
            </a:blip>
            <a:stretch>
              <a:fillRect/>
            </a:stretch>
          </p:blipFill>
          <p:spPr>
            <a:xfrm>
              <a:off x="5586225" y="568225"/>
              <a:ext cx="1439300" cy="1599228"/>
            </a:xfrm>
            <a:prstGeom prst="rect">
              <a:avLst/>
            </a:prstGeom>
            <a:noFill/>
            <a:ln>
              <a:noFill/>
            </a:ln>
          </p:spPr>
        </p:pic>
        <p:sp>
          <p:nvSpPr>
            <p:cNvPr id="165" name="Google Shape;165;p22"/>
            <p:cNvSpPr txBox="1"/>
            <p:nvPr/>
          </p:nvSpPr>
          <p:spPr>
            <a:xfrm>
              <a:off x="5783872" y="2171278"/>
              <a:ext cx="1044000" cy="281400"/>
            </a:xfrm>
            <a:prstGeom prst="rect">
              <a:avLst/>
            </a:prstGeom>
            <a:solidFill>
              <a:schemeClr val="dk1"/>
            </a:solidFill>
            <a:ln>
              <a:noFill/>
            </a:ln>
          </p:spPr>
          <p:txBody>
            <a:bodyPr spcFirstLastPara="1" wrap="square" lIns="121900" tIns="121900" rIns="121900" bIns="121900" anchor="t" anchorCtr="0">
              <a:noAutofit/>
            </a:bodyPr>
            <a:lstStyle/>
            <a:p>
              <a:pPr algn="ctr"/>
              <a:r>
                <a:rPr lang="en-GB" sz="2400" b="1">
                  <a:solidFill>
                    <a:srgbClr val="FFFFFF"/>
                  </a:solidFill>
                  <a:latin typeface="Quicksand"/>
                  <a:ea typeface="Quicksand"/>
                  <a:cs typeface="Quicksand"/>
                  <a:sym typeface="Quicksand"/>
                </a:rPr>
                <a:t>touchscreen</a:t>
              </a:r>
              <a:endParaRPr sz="2400" b="1">
                <a:solidFill>
                  <a:srgbClr val="FFFFFF"/>
                </a:solidFill>
                <a:latin typeface="Quicksand"/>
                <a:ea typeface="Quicksand"/>
                <a:cs typeface="Quicksand"/>
                <a:sym typeface="Quicksand"/>
              </a:endParaRPr>
            </a:p>
          </p:txBody>
        </p:sp>
      </p:grpSp>
      <p:pic>
        <p:nvPicPr>
          <p:cNvPr id="166" name="Google Shape;166;p22"/>
          <p:cNvPicPr preferRelativeResize="0"/>
          <p:nvPr/>
        </p:nvPicPr>
        <p:blipFill>
          <a:blip r:embed="rId8">
            <a:alphaModFix/>
          </a:blip>
          <a:stretch>
            <a:fillRect/>
          </a:stretch>
        </p:blipFill>
        <p:spPr>
          <a:xfrm>
            <a:off x="5291783" y="3099207"/>
            <a:ext cx="1608300" cy="1787024"/>
          </a:xfrm>
          <a:prstGeom prst="rect">
            <a:avLst/>
          </a:prstGeom>
          <a:noFill/>
          <a:ln>
            <a:noFill/>
          </a:ln>
        </p:spPr>
      </p:pic>
      <p:grpSp>
        <p:nvGrpSpPr>
          <p:cNvPr id="167" name="Google Shape;167;p22"/>
          <p:cNvGrpSpPr/>
          <p:nvPr/>
        </p:nvGrpSpPr>
        <p:grpSpPr>
          <a:xfrm>
            <a:off x="4130715" y="1746600"/>
            <a:ext cx="3517901" cy="4178595"/>
            <a:chOff x="3098036" y="1309950"/>
            <a:chExt cx="2638426" cy="3133946"/>
          </a:xfrm>
        </p:grpSpPr>
        <p:pic>
          <p:nvPicPr>
            <p:cNvPr id="168" name="Google Shape;168;p22"/>
            <p:cNvPicPr preferRelativeResize="0"/>
            <p:nvPr/>
          </p:nvPicPr>
          <p:blipFill>
            <a:blip r:embed="rId9">
              <a:alphaModFix/>
            </a:blip>
            <a:stretch>
              <a:fillRect/>
            </a:stretch>
          </p:blipFill>
          <p:spPr>
            <a:xfrm>
              <a:off x="3098036" y="1309950"/>
              <a:ext cx="2638426" cy="2337475"/>
            </a:xfrm>
            <a:prstGeom prst="rect">
              <a:avLst/>
            </a:prstGeom>
            <a:noFill/>
            <a:ln>
              <a:noFill/>
            </a:ln>
          </p:spPr>
        </p:pic>
        <p:sp>
          <p:nvSpPr>
            <p:cNvPr id="169" name="Google Shape;169;p22"/>
            <p:cNvSpPr txBox="1"/>
            <p:nvPr/>
          </p:nvSpPr>
          <p:spPr>
            <a:xfrm>
              <a:off x="3354350" y="3965996"/>
              <a:ext cx="2125800" cy="477900"/>
            </a:xfrm>
            <a:prstGeom prst="rect">
              <a:avLst/>
            </a:prstGeom>
            <a:solidFill>
              <a:schemeClr val="dk1"/>
            </a:solidFill>
            <a:ln>
              <a:noFill/>
            </a:ln>
          </p:spPr>
          <p:txBody>
            <a:bodyPr spcFirstLastPara="1" wrap="square" lIns="121900" tIns="121900" rIns="121900" bIns="121900" anchor="t" anchorCtr="0">
              <a:noAutofit/>
            </a:bodyPr>
            <a:lstStyle/>
            <a:p>
              <a:pPr algn="ctr"/>
              <a:r>
                <a:rPr lang="en-GB" sz="2400" b="1">
                  <a:solidFill>
                    <a:srgbClr val="FFFFFF"/>
                  </a:solidFill>
                  <a:latin typeface="Quicksand"/>
                  <a:ea typeface="Quicksand"/>
                  <a:cs typeface="Quicksand"/>
                  <a:sym typeface="Quicksand"/>
                </a:rPr>
                <a:t>cable</a:t>
              </a:r>
              <a:endParaRPr sz="2400" b="1">
                <a:solidFill>
                  <a:srgbClr val="FFFFFF"/>
                </a:solidFill>
                <a:latin typeface="Quicksand"/>
                <a:ea typeface="Quicksand"/>
                <a:cs typeface="Quicksand"/>
                <a:sym typeface="Quicksand"/>
              </a:endParaRPr>
            </a:p>
          </p:txBody>
        </p:sp>
      </p:grpSp>
      <p:pic>
        <p:nvPicPr>
          <p:cNvPr id="170" name="Google Shape;170;p22"/>
          <p:cNvPicPr preferRelativeResize="0"/>
          <p:nvPr/>
        </p:nvPicPr>
        <p:blipFill>
          <a:blip r:embed="rId9">
            <a:alphaModFix/>
          </a:blip>
          <a:stretch>
            <a:fillRect/>
          </a:stretch>
        </p:blipFill>
        <p:spPr>
          <a:xfrm>
            <a:off x="10348810" y="778810"/>
            <a:ext cx="1305199" cy="1156325"/>
          </a:xfrm>
          <a:prstGeom prst="rect">
            <a:avLst/>
          </a:prstGeom>
          <a:noFill/>
          <a:ln>
            <a:noFill/>
          </a:ln>
        </p:spPr>
      </p:pic>
      <p:grpSp>
        <p:nvGrpSpPr>
          <p:cNvPr id="171" name="Google Shape;171;p22"/>
          <p:cNvGrpSpPr/>
          <p:nvPr/>
        </p:nvGrpSpPr>
        <p:grpSpPr>
          <a:xfrm>
            <a:off x="4097065" y="1077507"/>
            <a:ext cx="3997892" cy="4296493"/>
            <a:chOff x="3072798" y="808130"/>
            <a:chExt cx="2998419" cy="3222370"/>
          </a:xfrm>
        </p:grpSpPr>
        <p:pic>
          <p:nvPicPr>
            <p:cNvPr id="172" name="Google Shape;172;p22"/>
            <p:cNvPicPr preferRelativeResize="0"/>
            <p:nvPr/>
          </p:nvPicPr>
          <p:blipFill rotWithShape="1">
            <a:blip r:embed="rId10">
              <a:alphaModFix/>
            </a:blip>
            <a:srcRect l="416" r="426"/>
            <a:stretch/>
          </p:blipFill>
          <p:spPr>
            <a:xfrm>
              <a:off x="3072798" y="808130"/>
              <a:ext cx="2998419" cy="2858471"/>
            </a:xfrm>
            <a:prstGeom prst="rect">
              <a:avLst/>
            </a:prstGeom>
            <a:noFill/>
            <a:ln>
              <a:noFill/>
            </a:ln>
          </p:spPr>
        </p:pic>
        <p:sp>
          <p:nvSpPr>
            <p:cNvPr id="173" name="Google Shape;173;p22"/>
            <p:cNvSpPr txBox="1"/>
            <p:nvPr/>
          </p:nvSpPr>
          <p:spPr>
            <a:xfrm>
              <a:off x="4050013" y="3666600"/>
              <a:ext cx="1044000" cy="363900"/>
            </a:xfrm>
            <a:prstGeom prst="rect">
              <a:avLst/>
            </a:prstGeom>
            <a:solidFill>
              <a:schemeClr val="dk1"/>
            </a:solidFill>
            <a:ln>
              <a:noFill/>
            </a:ln>
          </p:spPr>
          <p:txBody>
            <a:bodyPr spcFirstLastPara="1" wrap="square" lIns="121900" tIns="121900" rIns="121900" bIns="121900" anchor="t" anchorCtr="0">
              <a:noAutofit/>
            </a:bodyPr>
            <a:lstStyle/>
            <a:p>
              <a:pPr algn="ctr"/>
              <a:r>
                <a:rPr lang="en-GB" sz="2400" b="1">
                  <a:solidFill>
                    <a:srgbClr val="FFFFFF"/>
                  </a:solidFill>
                  <a:latin typeface="Quicksand"/>
                  <a:ea typeface="Quicksand"/>
                  <a:cs typeface="Quicksand"/>
                  <a:sym typeface="Quicksand"/>
                </a:rPr>
                <a:t>printer</a:t>
              </a:r>
              <a:endParaRPr sz="2400" b="1">
                <a:solidFill>
                  <a:srgbClr val="FFFFFF"/>
                </a:solidFill>
                <a:latin typeface="Quicksand"/>
                <a:ea typeface="Quicksand"/>
                <a:cs typeface="Quicksand"/>
                <a:sym typeface="Quicksand"/>
              </a:endParaRPr>
            </a:p>
          </p:txBody>
        </p:sp>
      </p:grpSp>
      <p:pic>
        <p:nvPicPr>
          <p:cNvPr id="174" name="Google Shape;174;p22"/>
          <p:cNvPicPr preferRelativeResize="0"/>
          <p:nvPr/>
        </p:nvPicPr>
        <p:blipFill rotWithShape="1">
          <a:blip r:embed="rId10">
            <a:alphaModFix/>
          </a:blip>
          <a:srcRect l="416" r="426"/>
          <a:stretch/>
        </p:blipFill>
        <p:spPr>
          <a:xfrm>
            <a:off x="7123932" y="1815267"/>
            <a:ext cx="1608299" cy="1533236"/>
          </a:xfrm>
          <a:prstGeom prst="rect">
            <a:avLst/>
          </a:prstGeom>
          <a:noFill/>
          <a:ln>
            <a:noFill/>
          </a:ln>
        </p:spPr>
      </p:pic>
      <p:pic>
        <p:nvPicPr>
          <p:cNvPr id="175" name="Google Shape;175;p22"/>
          <p:cNvPicPr preferRelativeResize="0"/>
          <p:nvPr/>
        </p:nvPicPr>
        <p:blipFill>
          <a:blip r:embed="rId7">
            <a:alphaModFix/>
          </a:blip>
          <a:stretch>
            <a:fillRect/>
          </a:stretch>
        </p:blipFill>
        <p:spPr>
          <a:xfrm>
            <a:off x="9201167" y="3853001"/>
            <a:ext cx="1608295" cy="1491035"/>
          </a:xfrm>
          <a:prstGeom prst="rect">
            <a:avLst/>
          </a:prstGeom>
          <a:noFill/>
          <a:ln>
            <a:noFill/>
          </a:ln>
        </p:spPr>
      </p:pic>
      <p:pic>
        <p:nvPicPr>
          <p:cNvPr id="176" name="Google Shape;176;p22"/>
          <p:cNvPicPr preferRelativeResize="0"/>
          <p:nvPr/>
        </p:nvPicPr>
        <p:blipFill rotWithShape="1">
          <a:blip r:embed="rId11">
            <a:alphaModFix/>
          </a:blip>
          <a:srcRect t="1342" b="1342"/>
          <a:stretch/>
        </p:blipFill>
        <p:spPr>
          <a:xfrm>
            <a:off x="3254728" y="3205525"/>
            <a:ext cx="1608299" cy="1351084"/>
          </a:xfrm>
          <a:prstGeom prst="rect">
            <a:avLst/>
          </a:prstGeom>
          <a:noFill/>
          <a:ln>
            <a:noFill/>
          </a:ln>
        </p:spPr>
      </p:pic>
      <p:grpSp>
        <p:nvGrpSpPr>
          <p:cNvPr id="177" name="Google Shape;177;p22"/>
          <p:cNvGrpSpPr/>
          <p:nvPr/>
        </p:nvGrpSpPr>
        <p:grpSpPr>
          <a:xfrm>
            <a:off x="4184232" y="2007335"/>
            <a:ext cx="3384601" cy="3380165"/>
            <a:chOff x="3138173" y="1505501"/>
            <a:chExt cx="2538451" cy="2535124"/>
          </a:xfrm>
        </p:grpSpPr>
        <p:pic>
          <p:nvPicPr>
            <p:cNvPr id="178" name="Google Shape;178;p22"/>
            <p:cNvPicPr preferRelativeResize="0"/>
            <p:nvPr/>
          </p:nvPicPr>
          <p:blipFill rotWithShape="1">
            <a:blip r:embed="rId11">
              <a:alphaModFix/>
            </a:blip>
            <a:srcRect t="1342" b="1342"/>
            <a:stretch/>
          </p:blipFill>
          <p:spPr>
            <a:xfrm>
              <a:off x="3138173" y="1505501"/>
              <a:ext cx="2538451" cy="2132481"/>
            </a:xfrm>
            <a:prstGeom prst="rect">
              <a:avLst/>
            </a:prstGeom>
            <a:noFill/>
            <a:ln>
              <a:noFill/>
            </a:ln>
          </p:spPr>
        </p:pic>
        <p:sp>
          <p:nvSpPr>
            <p:cNvPr id="179" name="Google Shape;179;p22"/>
            <p:cNvSpPr txBox="1"/>
            <p:nvPr/>
          </p:nvSpPr>
          <p:spPr>
            <a:xfrm>
              <a:off x="4133452" y="3676725"/>
              <a:ext cx="1206300" cy="363900"/>
            </a:xfrm>
            <a:prstGeom prst="rect">
              <a:avLst/>
            </a:prstGeom>
            <a:solidFill>
              <a:schemeClr val="dk1"/>
            </a:solidFill>
            <a:ln>
              <a:noFill/>
            </a:ln>
          </p:spPr>
          <p:txBody>
            <a:bodyPr spcFirstLastPara="1" wrap="square" lIns="121900" tIns="121900" rIns="121900" bIns="121900" anchor="t" anchorCtr="0">
              <a:noAutofit/>
            </a:bodyPr>
            <a:lstStyle/>
            <a:p>
              <a:pPr algn="ctr"/>
              <a:r>
                <a:rPr lang="en-GB" sz="2400" b="1">
                  <a:solidFill>
                    <a:srgbClr val="FFFFFF"/>
                  </a:solidFill>
                  <a:latin typeface="Quicksand"/>
                  <a:ea typeface="Quicksand"/>
                  <a:cs typeface="Quicksand"/>
                  <a:sym typeface="Quicksand"/>
                </a:rPr>
                <a:t>webcam</a:t>
              </a:r>
              <a:endParaRPr sz="2400" b="1">
                <a:solidFill>
                  <a:srgbClr val="FFFFFF"/>
                </a:solidFill>
                <a:latin typeface="Quicksand"/>
                <a:ea typeface="Quicksand"/>
                <a:cs typeface="Quicksand"/>
                <a:sym typeface="Quicksand"/>
              </a:endParaRPr>
            </a:p>
          </p:txBody>
        </p:sp>
      </p:grpSp>
    </p:spTree>
    <p:extLst>
      <p:ext uri="{BB962C8B-B14F-4D97-AF65-F5344CB8AC3E}">
        <p14:creationId xmlns:p14="http://schemas.microsoft.com/office/powerpoint/2010/main" val="76731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000"/>
                                          </p:stCondLst>
                                        </p:cTn>
                                        <p:tgtEl>
                                          <p:spTgt spid="14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1000"/>
                                          </p:stCondLst>
                                        </p:cTn>
                                        <p:tgtEl>
                                          <p:spTgt spid="148"/>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1000"/>
                                          </p:stCondLst>
                                        </p:cTn>
                                        <p:tgtEl>
                                          <p:spTgt spid="152"/>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1000"/>
                                          </p:stCondLst>
                                        </p:cTn>
                                        <p:tgtEl>
                                          <p:spTgt spid="156"/>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5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1000"/>
                                          </p:stCondLst>
                                        </p:cTn>
                                        <p:tgtEl>
                                          <p:spTgt spid="160"/>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17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6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1000"/>
                                          </p:stCondLst>
                                        </p:cTn>
                                        <p:tgtEl>
                                          <p:spTgt spid="163"/>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16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6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1000"/>
                                          </p:stCondLst>
                                        </p:cTn>
                                        <p:tgtEl>
                                          <p:spTgt spid="167"/>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17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7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1000"/>
                                          </p:stCondLst>
                                        </p:cTn>
                                        <p:tgtEl>
                                          <p:spTgt spid="171"/>
                                        </p:tgtEl>
                                        <p:attrNameLst>
                                          <p:attrName>style.visibility</p:attrName>
                                        </p:attrNameLst>
                                      </p:cBhvr>
                                      <p:to>
                                        <p:strVal val="hidden"/>
                                      </p:to>
                                    </p:set>
                                  </p:childTnLst>
                                </p:cTn>
                              </p:par>
                              <p:par>
                                <p:cTn id="81" presetID="1" presetClass="entr" presetSubtype="0" fill="hold" nodeType="withEffect">
                                  <p:stCondLst>
                                    <p:cond delay="0"/>
                                  </p:stCondLst>
                                  <p:childTnLst>
                                    <p:set>
                                      <p:cBhvr>
                                        <p:cTn id="82" dur="1" fill="hold">
                                          <p:stCondLst>
                                            <p:cond delay="0"/>
                                          </p:stCondLst>
                                        </p:cTn>
                                        <p:tgtEl>
                                          <p:spTgt spid="17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7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1000"/>
                                          </p:stCondLst>
                                        </p:cTn>
                                        <p:tgtEl>
                                          <p:spTgt spid="177"/>
                                        </p:tgtEl>
                                        <p:attrNameLst>
                                          <p:attrName>style.visibility</p:attrName>
                                        </p:attrNameLst>
                                      </p:cBhvr>
                                      <p:to>
                                        <p:strVal val="hidden"/>
                                      </p:to>
                                    </p:set>
                                  </p:childTnLst>
                                </p:cTn>
                              </p:par>
                              <p:par>
                                <p:cTn id="91" presetID="1" presetClass="entr" presetSubtype="0" fill="hold" nodeType="withEffect">
                                  <p:stCondLst>
                                    <p:cond delay="0"/>
                                  </p:stCondLst>
                                  <p:childTnLst>
                                    <p:set>
                                      <p:cBhvr>
                                        <p:cTn id="92"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graphicFrame>
        <p:nvGraphicFramePr>
          <p:cNvPr id="54" name="Google Shape;54;p13"/>
          <p:cNvGraphicFramePr/>
          <p:nvPr/>
        </p:nvGraphicFramePr>
        <p:xfrm>
          <a:off x="1522800" y="276509"/>
          <a:ext cx="9021107" cy="495412"/>
        </p:xfrm>
        <a:graphic>
          <a:graphicData uri="http://schemas.openxmlformats.org/drawingml/2006/table">
            <a:tbl>
              <a:tblPr>
                <a:noFill/>
              </a:tblPr>
              <a:tblGrid>
                <a:gridCol w="4441426">
                  <a:extLst>
                    <a:ext uri="{9D8B030D-6E8A-4147-A177-3AD203B41FA5}">
                      <a16:colId xmlns:a16="http://schemas.microsoft.com/office/drawing/2014/main" val="20000"/>
                    </a:ext>
                  </a:extLst>
                </a:gridCol>
                <a:gridCol w="4579681">
                  <a:extLst>
                    <a:ext uri="{9D8B030D-6E8A-4147-A177-3AD203B41FA5}">
                      <a16:colId xmlns:a16="http://schemas.microsoft.com/office/drawing/2014/main" val="20001"/>
                    </a:ext>
                  </a:extLst>
                </a:gridCol>
              </a:tblGrid>
              <a:tr h="495412">
                <a:tc>
                  <a:txBody>
                    <a:bodyPr/>
                    <a:lstStyle/>
                    <a:p>
                      <a:pPr marL="0" marR="0" lvl="0" indent="0" algn="l" rtl="0">
                        <a:lnSpc>
                          <a:spcPct val="115000"/>
                        </a:lnSpc>
                        <a:spcBef>
                          <a:spcPts val="0"/>
                        </a:spcBef>
                        <a:spcAft>
                          <a:spcPts val="0"/>
                        </a:spcAft>
                        <a:buClr>
                          <a:schemeClr val="dk1"/>
                        </a:buClr>
                        <a:buSzPts val="1100"/>
                        <a:buFont typeface="Arial"/>
                        <a:buNone/>
                      </a:pPr>
                      <a:r>
                        <a:rPr lang="en-GB" sz="800">
                          <a:solidFill>
                            <a:srgbClr val="666666"/>
                          </a:solidFill>
                          <a:latin typeface="Quicksand"/>
                          <a:ea typeface="Quicksand"/>
                          <a:cs typeface="Quicksand"/>
                          <a:sym typeface="Quicksand"/>
                        </a:rPr>
                        <a:t>Year 3 – Connecting computers</a:t>
                      </a:r>
                      <a:endParaRPr sz="800">
                        <a:solidFill>
                          <a:srgbClr val="666666"/>
                        </a:solidFill>
                        <a:latin typeface="Quicksand"/>
                        <a:ea typeface="Quicksand"/>
                        <a:cs typeface="Quicksand"/>
                        <a:sym typeface="Quicksand"/>
                      </a:endParaRPr>
                    </a:p>
                    <a:p>
                      <a:pPr marL="0" marR="0" lvl="0" indent="0" algn="l" rtl="0">
                        <a:lnSpc>
                          <a:spcPct val="115000"/>
                        </a:lnSpc>
                        <a:spcBef>
                          <a:spcPts val="0"/>
                        </a:spcBef>
                        <a:spcAft>
                          <a:spcPts val="0"/>
                        </a:spcAft>
                        <a:buClr>
                          <a:schemeClr val="dk1"/>
                        </a:buClr>
                        <a:buSzPts val="1100"/>
                        <a:buFont typeface="Arial"/>
                        <a:buNone/>
                      </a:pPr>
                      <a:r>
                        <a:rPr lang="en-GB" sz="800">
                          <a:solidFill>
                            <a:srgbClr val="666666"/>
                          </a:solidFill>
                          <a:latin typeface="Quicksand"/>
                          <a:ea typeface="Quicksand"/>
                          <a:cs typeface="Quicksand"/>
                          <a:sym typeface="Quicksand"/>
                        </a:rPr>
                        <a:t>Lesson 2 – What parts make up a digital device?</a:t>
                      </a:r>
                      <a:endParaRPr sz="800">
                        <a:solidFill>
                          <a:srgbClr val="666666"/>
                        </a:solidFill>
                        <a:latin typeface="Quicksand"/>
                        <a:ea typeface="Quicksand"/>
                        <a:cs typeface="Quicksand"/>
                        <a:sym typeface="Quicksand"/>
                      </a:endParaRPr>
                    </a:p>
                  </a:txBody>
                  <a:tcPr marL="57606" marR="57606" marT="57606" marB="57606">
                    <a:lnL cap="flat" cmpd="sng">
                      <a:noFill/>
                      <a:prstDash val="solid"/>
                      <a:round/>
                      <a:headEnd type="none" w="sm" len="sm"/>
                      <a:tailEnd type="none" w="sm" len="sm"/>
                    </a:lnL>
                    <a:lnR cap="flat" cmpd="sng">
                      <a:noFill/>
                      <a:prstDash val="solid"/>
                      <a:round/>
                      <a:headEnd type="none" w="sm" len="sm"/>
                      <a:tailEnd type="none" w="sm" len="sm"/>
                    </a:lnR>
                    <a:lnT cap="flat" cmpd="sng">
                      <a:noFill/>
                      <a:prstDash val="solid"/>
                      <a:round/>
                      <a:headEnd type="none" w="sm" len="sm"/>
                      <a:tailEnd type="none" w="sm" len="sm"/>
                    </a:lnT>
                    <a:lnB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95250" lvl="0" indent="0" algn="r" rtl="0">
                        <a:spcBef>
                          <a:spcPts val="0"/>
                        </a:spcBef>
                        <a:spcAft>
                          <a:spcPts val="0"/>
                        </a:spcAft>
                        <a:buNone/>
                      </a:pPr>
                      <a:r>
                        <a:rPr lang="en-GB" sz="800">
                          <a:solidFill>
                            <a:srgbClr val="666666"/>
                          </a:solidFill>
                          <a:latin typeface="Quicksand"/>
                          <a:ea typeface="Quicksand"/>
                          <a:cs typeface="Quicksand"/>
                          <a:sym typeface="Quicksand"/>
                        </a:rPr>
                        <a:t>Learner activity sheet</a:t>
                      </a:r>
                      <a:endParaRPr sz="800">
                        <a:solidFill>
                          <a:srgbClr val="666666"/>
                        </a:solidFill>
                        <a:latin typeface="Quicksand"/>
                        <a:ea typeface="Quicksand"/>
                        <a:cs typeface="Quicksand"/>
                        <a:sym typeface="Quicksand"/>
                      </a:endParaRPr>
                    </a:p>
                    <a:p>
                      <a:pPr marL="0" marR="0" lvl="0" indent="0" algn="r" rtl="0">
                        <a:spcBef>
                          <a:spcPts val="0"/>
                        </a:spcBef>
                        <a:spcAft>
                          <a:spcPts val="0"/>
                        </a:spcAft>
                        <a:buNone/>
                      </a:pPr>
                      <a:endParaRPr sz="800">
                        <a:solidFill>
                          <a:srgbClr val="666666"/>
                        </a:solidFill>
                        <a:latin typeface="Quicksand"/>
                        <a:ea typeface="Quicksand"/>
                        <a:cs typeface="Quicksand"/>
                        <a:sym typeface="Quicksand"/>
                      </a:endParaRPr>
                    </a:p>
                    <a:p>
                      <a:pPr marL="0" marR="95250" lvl="0" indent="0" algn="r" rtl="0">
                        <a:spcBef>
                          <a:spcPts val="0"/>
                        </a:spcBef>
                        <a:spcAft>
                          <a:spcPts val="0"/>
                        </a:spcAft>
                        <a:buNone/>
                      </a:pPr>
                      <a:endParaRPr sz="800">
                        <a:solidFill>
                          <a:srgbClr val="666666"/>
                        </a:solidFill>
                        <a:latin typeface="Quicksand"/>
                        <a:ea typeface="Quicksand"/>
                        <a:cs typeface="Quicksand"/>
                        <a:sym typeface="Quicksand"/>
                      </a:endParaRPr>
                    </a:p>
                  </a:txBody>
                  <a:tcPr marL="57606" marR="57606" marT="57606" marB="57606">
                    <a:lnL cap="flat" cmpd="sng">
                      <a:noFill/>
                      <a:prstDash val="solid"/>
                      <a:round/>
                      <a:headEnd type="none" w="sm" len="sm"/>
                      <a:tailEnd type="none" w="sm" len="sm"/>
                    </a:lnL>
                    <a:lnR cap="flat" cmpd="sng">
                      <a:noFill/>
                      <a:prstDash val="solid"/>
                      <a:round/>
                      <a:headEnd type="none" w="sm" len="sm"/>
                      <a:tailEnd type="none" w="sm" len="sm"/>
                    </a:lnR>
                    <a:lnT cap="flat" cmpd="sng">
                      <a:noFill/>
                      <a:prstDash val="solid"/>
                      <a:round/>
                      <a:headEnd type="none" w="sm" len="sm"/>
                      <a:tailEnd type="none" w="sm" len="sm"/>
                    </a:lnT>
                    <a:lnB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6" name="Google Shape;56;p13"/>
          <p:cNvSpPr txBox="1"/>
          <p:nvPr/>
        </p:nvSpPr>
        <p:spPr>
          <a:xfrm>
            <a:off x="1863379" y="6101411"/>
            <a:ext cx="8680642" cy="618879"/>
          </a:xfrm>
          <a:prstGeom prst="rect">
            <a:avLst/>
          </a:prstGeom>
          <a:noFill/>
          <a:ln>
            <a:noFill/>
          </a:ln>
        </p:spPr>
        <p:txBody>
          <a:bodyPr spcFirstLastPara="1" wrap="square" lIns="82939" tIns="82939" rIns="82939" bIns="82939" anchor="t" anchorCtr="0">
            <a:noAutofit/>
          </a:bodyPr>
          <a:lstStyle/>
          <a:p>
            <a:pPr>
              <a:lnSpc>
                <a:spcPct val="115000"/>
              </a:lnSpc>
              <a:buClr>
                <a:srgbClr val="5B5BA5"/>
              </a:buClr>
              <a:buSzPts val="1100"/>
            </a:pPr>
            <a:r>
              <a:rPr lang="en-GB" sz="816">
                <a:solidFill>
                  <a:srgbClr val="666666"/>
                </a:solidFill>
                <a:latin typeface="Quicksand"/>
                <a:ea typeface="Quicksand"/>
                <a:cs typeface="Quicksand"/>
                <a:sym typeface="Quicksand"/>
              </a:rPr>
              <a:t>Resources are updated regularly — the latest version is available at: </a:t>
            </a:r>
            <a:r>
              <a:rPr lang="en-GB" sz="816" u="sng">
                <a:solidFill>
                  <a:srgbClr val="1155CC"/>
                </a:solidFill>
                <a:latin typeface="Quicksand"/>
                <a:ea typeface="Quicksand"/>
                <a:cs typeface="Quicksand"/>
                <a:sym typeface="Quicksand"/>
                <a:hlinkClick r:id="rId3">
                  <a:extLst>
                    <a:ext uri="{A12FA001-AC4F-418D-AE19-62706E023703}">
                      <ahyp:hlinkClr xmlns:ahyp="http://schemas.microsoft.com/office/drawing/2018/hyperlinkcolor" val="tx"/>
                    </a:ext>
                  </a:extLst>
                </a:hlinkClick>
              </a:rPr>
              <a:t>ncce.io/tcc</a:t>
            </a:r>
            <a:r>
              <a:rPr lang="en-GB" sz="816">
                <a:solidFill>
                  <a:srgbClr val="666666"/>
                </a:solidFill>
                <a:latin typeface="Quicksand"/>
                <a:ea typeface="Quicksand"/>
                <a:cs typeface="Quicksand"/>
                <a:sym typeface="Quicksand"/>
              </a:rPr>
              <a:t>.</a:t>
            </a:r>
            <a:endParaRPr sz="816">
              <a:solidFill>
                <a:srgbClr val="666666"/>
              </a:solidFill>
              <a:latin typeface="Quicksand"/>
              <a:ea typeface="Quicksand"/>
              <a:cs typeface="Quicksand"/>
              <a:sym typeface="Quicksand"/>
            </a:endParaRPr>
          </a:p>
          <a:p>
            <a:pPr>
              <a:lnSpc>
                <a:spcPct val="115000"/>
              </a:lnSpc>
              <a:buClr>
                <a:srgbClr val="5B5BA5"/>
              </a:buClr>
              <a:buSzPts val="1100"/>
            </a:pPr>
            <a:endParaRPr sz="816">
              <a:solidFill>
                <a:srgbClr val="666666"/>
              </a:solidFill>
              <a:latin typeface="Quicksand"/>
              <a:ea typeface="Quicksand"/>
              <a:cs typeface="Quicksand"/>
              <a:sym typeface="Quicksand"/>
            </a:endParaRPr>
          </a:p>
          <a:p>
            <a:pPr>
              <a:lnSpc>
                <a:spcPct val="115000"/>
              </a:lnSpc>
              <a:buClr>
                <a:srgbClr val="5B5BA5"/>
              </a:buClr>
              <a:buSzPts val="1100"/>
            </a:pPr>
            <a:r>
              <a:rPr lang="en-GB" sz="816">
                <a:solidFill>
                  <a:srgbClr val="666666"/>
                </a:solidFill>
                <a:latin typeface="Quicksand"/>
                <a:ea typeface="Quicksand"/>
                <a:cs typeface="Quicksand"/>
                <a:sym typeface="Quicksand"/>
              </a:rPr>
              <a:t>This resource is licensed under the Open Government Licence, version 3. For more information on this licence, see </a:t>
            </a:r>
            <a:r>
              <a:rPr lang="en-GB" sz="816" u="sng">
                <a:solidFill>
                  <a:srgbClr val="1155CC"/>
                </a:solidFill>
                <a:latin typeface="Quicksand"/>
                <a:ea typeface="Quicksand"/>
                <a:cs typeface="Quicksand"/>
                <a:sym typeface="Quicksand"/>
                <a:hlinkClick r:id="rId4">
                  <a:extLst>
                    <a:ext uri="{A12FA001-AC4F-418D-AE19-62706E023703}">
                      <ahyp:hlinkClr xmlns:ahyp="http://schemas.microsoft.com/office/drawing/2018/hyperlinkcolor" val="tx"/>
                    </a:ext>
                  </a:extLst>
                </a:hlinkClick>
              </a:rPr>
              <a:t>ncce.io/ogl</a:t>
            </a:r>
            <a:r>
              <a:rPr lang="en-GB" sz="816">
                <a:solidFill>
                  <a:srgbClr val="666666"/>
                </a:solidFill>
                <a:latin typeface="Quicksand"/>
                <a:ea typeface="Quicksand"/>
                <a:cs typeface="Quicksand"/>
                <a:sym typeface="Quicksand"/>
              </a:rPr>
              <a:t>.</a:t>
            </a:r>
            <a:endParaRPr sz="816">
              <a:solidFill>
                <a:srgbClr val="666666"/>
              </a:solidFill>
              <a:latin typeface="Quicksand"/>
              <a:ea typeface="Quicksand"/>
              <a:cs typeface="Quicksand"/>
              <a:sym typeface="Quicksand"/>
            </a:endParaRPr>
          </a:p>
          <a:p>
            <a:pPr>
              <a:lnSpc>
                <a:spcPct val="115000"/>
              </a:lnSpc>
              <a:buClr>
                <a:schemeClr val="dk1"/>
              </a:buClr>
              <a:buSzPts val="1100"/>
            </a:pPr>
            <a:endParaRPr sz="816">
              <a:solidFill>
                <a:srgbClr val="666666"/>
              </a:solidFill>
              <a:latin typeface="Quicksand"/>
              <a:ea typeface="Quicksand"/>
              <a:cs typeface="Quicksand"/>
              <a:sym typeface="Quicksand"/>
            </a:endParaRPr>
          </a:p>
        </p:txBody>
      </p:sp>
      <p:sp>
        <p:nvSpPr>
          <p:cNvPr id="57" name="Google Shape;57;p13"/>
          <p:cNvSpPr txBox="1"/>
          <p:nvPr/>
        </p:nvSpPr>
        <p:spPr>
          <a:xfrm>
            <a:off x="1866004" y="826640"/>
            <a:ext cx="7189030" cy="705152"/>
          </a:xfrm>
          <a:prstGeom prst="rect">
            <a:avLst/>
          </a:prstGeom>
          <a:noFill/>
          <a:ln>
            <a:noFill/>
          </a:ln>
        </p:spPr>
        <p:txBody>
          <a:bodyPr spcFirstLastPara="1" wrap="square" lIns="82939" tIns="82939" rIns="82939" bIns="82939" anchor="t" anchorCtr="0">
            <a:noAutofit/>
          </a:bodyPr>
          <a:lstStyle/>
          <a:p>
            <a:pPr>
              <a:lnSpc>
                <a:spcPct val="115000"/>
              </a:lnSpc>
              <a:spcBef>
                <a:spcPts val="1814"/>
              </a:spcBef>
              <a:spcAft>
                <a:spcPts val="544"/>
              </a:spcAft>
            </a:pPr>
            <a:r>
              <a:rPr lang="en-GB" sz="2177" b="1">
                <a:solidFill>
                  <a:srgbClr val="5B5BA5"/>
                </a:solidFill>
                <a:latin typeface="Quicksand"/>
                <a:ea typeface="Quicksand"/>
                <a:cs typeface="Quicksand"/>
                <a:sym typeface="Quicksand"/>
              </a:rPr>
              <a:t>Match input, device, output</a:t>
            </a:r>
            <a:endParaRPr lang="en-US" sz="2177" b="1">
              <a:solidFill>
                <a:srgbClr val="5B5BA5"/>
              </a:solidFill>
              <a:latin typeface="Quicksand"/>
              <a:ea typeface="Quicksand"/>
              <a:cs typeface="Quicksand"/>
            </a:endParaRPr>
          </a:p>
          <a:p>
            <a:pPr>
              <a:lnSpc>
                <a:spcPct val="114999"/>
              </a:lnSpc>
              <a:spcBef>
                <a:spcPts val="1814"/>
              </a:spcBef>
              <a:spcAft>
                <a:spcPts val="544"/>
              </a:spcAft>
            </a:pPr>
            <a:r>
              <a:rPr lang="en-GB" sz="2150" b="1">
                <a:solidFill>
                  <a:srgbClr val="5B5BA5"/>
                </a:solidFill>
                <a:latin typeface="Quicksand"/>
                <a:ea typeface="Quicksand"/>
                <a:cs typeface="Quicksand"/>
              </a:rPr>
              <a:t>Task 1 – Match the Inputs, devices and outputs.</a:t>
            </a:r>
          </a:p>
        </p:txBody>
      </p:sp>
      <p:sp>
        <p:nvSpPr>
          <p:cNvPr id="58" name="Google Shape;58;p13"/>
          <p:cNvSpPr txBox="1"/>
          <p:nvPr/>
        </p:nvSpPr>
        <p:spPr>
          <a:xfrm>
            <a:off x="2304893" y="3041623"/>
            <a:ext cx="2031634" cy="3158081"/>
          </a:xfrm>
          <a:prstGeom prst="rect">
            <a:avLst/>
          </a:prstGeom>
          <a:noFill/>
          <a:ln>
            <a:noFill/>
          </a:ln>
        </p:spPr>
        <p:txBody>
          <a:bodyPr spcFirstLastPara="1" wrap="square" lIns="82939" tIns="82939" rIns="82939" bIns="82939" anchor="t" anchorCtr="0">
            <a:noAutofit/>
          </a:bodyPr>
          <a:lstStyle/>
          <a:p>
            <a:pPr>
              <a:lnSpc>
                <a:spcPct val="115000"/>
              </a:lnSpc>
            </a:pPr>
            <a:r>
              <a:rPr lang="en-GB" sz="1270">
                <a:latin typeface="Quicksand"/>
                <a:ea typeface="Quicksand"/>
                <a:cs typeface="Quicksand"/>
                <a:sym typeface="Quicksand"/>
              </a:rPr>
              <a:t>Keyboard</a:t>
            </a:r>
            <a:endParaRPr sz="1270">
              <a:latin typeface="Quicksand"/>
              <a:ea typeface="Quicksand"/>
              <a:cs typeface="Quicksand"/>
              <a:sym typeface="Quicksand"/>
            </a:endParaRPr>
          </a:p>
          <a:p>
            <a:pPr>
              <a:lnSpc>
                <a:spcPct val="115000"/>
              </a:lnSpc>
            </a:pPr>
            <a:endParaRPr sz="1270">
              <a:latin typeface="Quicksand"/>
              <a:ea typeface="Quicksand"/>
              <a:cs typeface="Quicksand"/>
              <a:sym typeface="Quicksand"/>
            </a:endParaRPr>
          </a:p>
          <a:p>
            <a:pPr>
              <a:lnSpc>
                <a:spcPct val="115000"/>
              </a:lnSpc>
            </a:pPr>
            <a:endParaRPr sz="1270">
              <a:latin typeface="Quicksand"/>
              <a:ea typeface="Quicksand"/>
              <a:cs typeface="Quicksand"/>
              <a:sym typeface="Quicksand"/>
            </a:endParaRPr>
          </a:p>
          <a:p>
            <a:pPr>
              <a:lnSpc>
                <a:spcPct val="115000"/>
              </a:lnSpc>
            </a:pPr>
            <a:r>
              <a:rPr lang="en-GB" sz="1270">
                <a:latin typeface="Quicksand"/>
                <a:ea typeface="Quicksand"/>
                <a:cs typeface="Quicksand"/>
                <a:sym typeface="Quicksand"/>
              </a:rPr>
              <a:t>Touchscreen</a:t>
            </a:r>
            <a:endParaRPr sz="1270">
              <a:latin typeface="Quicksand"/>
              <a:ea typeface="Quicksand"/>
              <a:cs typeface="Quicksand"/>
              <a:sym typeface="Quicksand"/>
            </a:endParaRPr>
          </a:p>
          <a:p>
            <a:pPr>
              <a:lnSpc>
                <a:spcPct val="115000"/>
              </a:lnSpc>
            </a:pPr>
            <a:endParaRPr sz="1270">
              <a:latin typeface="Quicksand"/>
              <a:ea typeface="Quicksand"/>
              <a:cs typeface="Quicksand"/>
              <a:sym typeface="Quicksand"/>
            </a:endParaRPr>
          </a:p>
          <a:p>
            <a:pPr>
              <a:lnSpc>
                <a:spcPct val="115000"/>
              </a:lnSpc>
            </a:pPr>
            <a:endParaRPr sz="1270">
              <a:latin typeface="Quicksand"/>
              <a:ea typeface="Quicksand"/>
              <a:cs typeface="Quicksand"/>
              <a:sym typeface="Quicksand"/>
            </a:endParaRPr>
          </a:p>
          <a:p>
            <a:pPr>
              <a:lnSpc>
                <a:spcPct val="115000"/>
              </a:lnSpc>
            </a:pPr>
            <a:r>
              <a:rPr lang="en-GB" sz="1270">
                <a:latin typeface="Quicksand"/>
                <a:ea typeface="Quicksand"/>
                <a:cs typeface="Quicksand"/>
                <a:sym typeface="Quicksand"/>
              </a:rPr>
              <a:t>Games controller</a:t>
            </a:r>
            <a:endParaRPr sz="1270">
              <a:latin typeface="Quicksand"/>
              <a:ea typeface="Quicksand"/>
              <a:cs typeface="Quicksand"/>
              <a:sym typeface="Quicksand"/>
            </a:endParaRPr>
          </a:p>
          <a:p>
            <a:pPr>
              <a:lnSpc>
                <a:spcPct val="115000"/>
              </a:lnSpc>
            </a:pPr>
            <a:endParaRPr sz="1270">
              <a:latin typeface="Quicksand"/>
              <a:ea typeface="Quicksand"/>
              <a:cs typeface="Quicksand"/>
              <a:sym typeface="Quicksand"/>
            </a:endParaRPr>
          </a:p>
          <a:p>
            <a:pPr>
              <a:lnSpc>
                <a:spcPct val="115000"/>
              </a:lnSpc>
            </a:pPr>
            <a:endParaRPr sz="1270">
              <a:latin typeface="Quicksand"/>
              <a:ea typeface="Quicksand"/>
              <a:cs typeface="Quicksand"/>
              <a:sym typeface="Quicksand"/>
            </a:endParaRPr>
          </a:p>
          <a:p>
            <a:pPr>
              <a:lnSpc>
                <a:spcPct val="115000"/>
              </a:lnSpc>
            </a:pPr>
            <a:r>
              <a:rPr lang="en-GB" sz="1270">
                <a:latin typeface="Quicksand"/>
                <a:ea typeface="Quicksand"/>
                <a:cs typeface="Quicksand"/>
                <a:sym typeface="Quicksand"/>
              </a:rPr>
              <a:t>Button</a:t>
            </a:r>
            <a:endParaRPr sz="1270">
              <a:latin typeface="Quicksand"/>
              <a:ea typeface="Quicksand"/>
              <a:cs typeface="Quicksand"/>
              <a:sym typeface="Quicksand"/>
            </a:endParaRPr>
          </a:p>
        </p:txBody>
      </p:sp>
      <p:sp>
        <p:nvSpPr>
          <p:cNvPr id="59" name="Google Shape;59;p13"/>
          <p:cNvSpPr txBox="1"/>
          <p:nvPr/>
        </p:nvSpPr>
        <p:spPr>
          <a:xfrm>
            <a:off x="4875574" y="3041623"/>
            <a:ext cx="2031634" cy="3158081"/>
          </a:xfrm>
          <a:prstGeom prst="rect">
            <a:avLst/>
          </a:prstGeom>
          <a:noFill/>
          <a:ln>
            <a:noFill/>
          </a:ln>
        </p:spPr>
        <p:txBody>
          <a:bodyPr spcFirstLastPara="1" wrap="square" lIns="82939" tIns="82939" rIns="82939" bIns="82939" anchor="t" anchorCtr="0">
            <a:noAutofit/>
          </a:bodyPr>
          <a:lstStyle/>
          <a:p>
            <a:pPr>
              <a:lnSpc>
                <a:spcPct val="115000"/>
              </a:lnSpc>
            </a:pPr>
            <a:r>
              <a:rPr lang="en-GB" sz="1270">
                <a:latin typeface="Quicksand"/>
                <a:ea typeface="Quicksand"/>
                <a:cs typeface="Quicksand"/>
                <a:sym typeface="Quicksand"/>
              </a:rPr>
              <a:t>Laptop</a:t>
            </a:r>
            <a:endParaRPr sz="1270">
              <a:latin typeface="Quicksand"/>
              <a:ea typeface="Quicksand"/>
              <a:cs typeface="Quicksand"/>
              <a:sym typeface="Quicksand"/>
            </a:endParaRPr>
          </a:p>
          <a:p>
            <a:pPr>
              <a:lnSpc>
                <a:spcPct val="115000"/>
              </a:lnSpc>
            </a:pPr>
            <a:endParaRPr sz="1270">
              <a:latin typeface="Quicksand"/>
              <a:ea typeface="Quicksand"/>
              <a:cs typeface="Quicksand"/>
              <a:sym typeface="Quicksand"/>
            </a:endParaRPr>
          </a:p>
          <a:p>
            <a:pPr>
              <a:lnSpc>
                <a:spcPct val="115000"/>
              </a:lnSpc>
            </a:pPr>
            <a:endParaRPr sz="1270">
              <a:latin typeface="Quicksand"/>
              <a:ea typeface="Quicksand"/>
              <a:cs typeface="Quicksand"/>
              <a:sym typeface="Quicksand"/>
            </a:endParaRPr>
          </a:p>
          <a:p>
            <a:pPr>
              <a:lnSpc>
                <a:spcPct val="115000"/>
              </a:lnSpc>
            </a:pPr>
            <a:r>
              <a:rPr lang="en-GB" sz="1270">
                <a:latin typeface="Quicksand"/>
                <a:ea typeface="Quicksand"/>
                <a:cs typeface="Quicksand"/>
                <a:sym typeface="Quicksand"/>
              </a:rPr>
              <a:t>Games console</a:t>
            </a:r>
            <a:endParaRPr sz="1270">
              <a:latin typeface="Quicksand"/>
              <a:ea typeface="Quicksand"/>
              <a:cs typeface="Quicksand"/>
              <a:sym typeface="Quicksand"/>
            </a:endParaRPr>
          </a:p>
          <a:p>
            <a:pPr>
              <a:lnSpc>
                <a:spcPct val="115000"/>
              </a:lnSpc>
            </a:pPr>
            <a:endParaRPr sz="1270">
              <a:latin typeface="Quicksand"/>
              <a:ea typeface="Quicksand"/>
              <a:cs typeface="Quicksand"/>
              <a:sym typeface="Quicksand"/>
            </a:endParaRPr>
          </a:p>
          <a:p>
            <a:pPr>
              <a:lnSpc>
                <a:spcPct val="115000"/>
              </a:lnSpc>
            </a:pPr>
            <a:endParaRPr sz="1270">
              <a:latin typeface="Quicksand"/>
              <a:ea typeface="Quicksand"/>
              <a:cs typeface="Quicksand"/>
              <a:sym typeface="Quicksand"/>
            </a:endParaRPr>
          </a:p>
          <a:p>
            <a:pPr>
              <a:lnSpc>
                <a:spcPct val="115000"/>
              </a:lnSpc>
            </a:pPr>
            <a:r>
              <a:rPr lang="en-GB" sz="1270">
                <a:latin typeface="Quicksand"/>
                <a:ea typeface="Quicksand"/>
                <a:cs typeface="Quicksand"/>
                <a:sym typeface="Quicksand"/>
              </a:rPr>
              <a:t>Tablet</a:t>
            </a:r>
            <a:endParaRPr sz="1270">
              <a:latin typeface="Quicksand"/>
              <a:ea typeface="Quicksand"/>
              <a:cs typeface="Quicksand"/>
              <a:sym typeface="Quicksand"/>
            </a:endParaRPr>
          </a:p>
          <a:p>
            <a:pPr>
              <a:lnSpc>
                <a:spcPct val="115000"/>
              </a:lnSpc>
            </a:pPr>
            <a:endParaRPr sz="1270">
              <a:latin typeface="Quicksand"/>
              <a:ea typeface="Quicksand"/>
              <a:cs typeface="Quicksand"/>
              <a:sym typeface="Quicksand"/>
            </a:endParaRPr>
          </a:p>
          <a:p>
            <a:pPr>
              <a:lnSpc>
                <a:spcPct val="115000"/>
              </a:lnSpc>
            </a:pPr>
            <a:endParaRPr sz="1270">
              <a:latin typeface="Quicksand"/>
              <a:ea typeface="Quicksand"/>
              <a:cs typeface="Quicksand"/>
              <a:sym typeface="Quicksand"/>
            </a:endParaRPr>
          </a:p>
          <a:p>
            <a:pPr>
              <a:lnSpc>
                <a:spcPct val="115000"/>
              </a:lnSpc>
            </a:pPr>
            <a:r>
              <a:rPr lang="en-GB" sz="1270">
                <a:latin typeface="Quicksand"/>
                <a:ea typeface="Quicksand"/>
                <a:cs typeface="Quicksand"/>
                <a:sym typeface="Quicksand"/>
              </a:rPr>
              <a:t>Pedestrian crossing</a:t>
            </a:r>
            <a:endParaRPr sz="1270">
              <a:latin typeface="Quicksand"/>
              <a:ea typeface="Quicksand"/>
              <a:cs typeface="Quicksand"/>
              <a:sym typeface="Quicksand"/>
            </a:endParaRPr>
          </a:p>
          <a:p>
            <a:pPr>
              <a:lnSpc>
                <a:spcPct val="115000"/>
              </a:lnSpc>
            </a:pPr>
            <a:r>
              <a:rPr lang="en-GB" sz="1270">
                <a:latin typeface="Quicksand"/>
                <a:ea typeface="Quicksand"/>
                <a:cs typeface="Quicksand"/>
                <a:sym typeface="Quicksand"/>
              </a:rPr>
              <a:t>button</a:t>
            </a:r>
            <a:endParaRPr sz="1270">
              <a:latin typeface="Quicksand"/>
              <a:ea typeface="Quicksand"/>
              <a:cs typeface="Quicksand"/>
              <a:sym typeface="Quicksand"/>
            </a:endParaRPr>
          </a:p>
        </p:txBody>
      </p:sp>
      <p:sp>
        <p:nvSpPr>
          <p:cNvPr id="60" name="Google Shape;60;p13"/>
          <p:cNvSpPr txBox="1"/>
          <p:nvPr/>
        </p:nvSpPr>
        <p:spPr>
          <a:xfrm>
            <a:off x="7489948" y="3041623"/>
            <a:ext cx="1066029" cy="2696507"/>
          </a:xfrm>
          <a:prstGeom prst="rect">
            <a:avLst/>
          </a:prstGeom>
          <a:noFill/>
          <a:ln>
            <a:noFill/>
          </a:ln>
        </p:spPr>
        <p:txBody>
          <a:bodyPr spcFirstLastPara="1" wrap="square" lIns="82939" tIns="82939" rIns="82939" bIns="82939" anchor="t" anchorCtr="0">
            <a:noAutofit/>
          </a:bodyPr>
          <a:lstStyle/>
          <a:p>
            <a:pPr>
              <a:lnSpc>
                <a:spcPct val="115000"/>
              </a:lnSpc>
            </a:pPr>
            <a:r>
              <a:rPr lang="en-GB" sz="1270">
                <a:latin typeface="Quicksand"/>
                <a:ea typeface="Quicksand"/>
                <a:cs typeface="Quicksand"/>
                <a:sym typeface="Quicksand"/>
              </a:rPr>
              <a:t>Printer</a:t>
            </a:r>
            <a:endParaRPr sz="1270">
              <a:latin typeface="Quicksand"/>
              <a:ea typeface="Quicksand"/>
              <a:cs typeface="Quicksand"/>
              <a:sym typeface="Quicksand"/>
            </a:endParaRPr>
          </a:p>
          <a:p>
            <a:pPr>
              <a:lnSpc>
                <a:spcPct val="115000"/>
              </a:lnSpc>
            </a:pPr>
            <a:endParaRPr sz="1270">
              <a:latin typeface="Quicksand"/>
              <a:ea typeface="Quicksand"/>
              <a:cs typeface="Quicksand"/>
              <a:sym typeface="Quicksand"/>
            </a:endParaRPr>
          </a:p>
          <a:p>
            <a:pPr>
              <a:lnSpc>
                <a:spcPct val="115000"/>
              </a:lnSpc>
            </a:pPr>
            <a:endParaRPr sz="1270">
              <a:latin typeface="Quicksand"/>
              <a:ea typeface="Quicksand"/>
              <a:cs typeface="Quicksand"/>
              <a:sym typeface="Quicksand"/>
            </a:endParaRPr>
          </a:p>
          <a:p>
            <a:pPr>
              <a:lnSpc>
                <a:spcPct val="115000"/>
              </a:lnSpc>
            </a:pPr>
            <a:r>
              <a:rPr lang="en-GB" sz="1270">
                <a:latin typeface="Quicksand"/>
                <a:ea typeface="Quicksand"/>
                <a:cs typeface="Quicksand"/>
                <a:sym typeface="Quicksand"/>
              </a:rPr>
              <a:t>Screen</a:t>
            </a:r>
            <a:endParaRPr sz="1270">
              <a:latin typeface="Quicksand"/>
              <a:ea typeface="Quicksand"/>
              <a:cs typeface="Quicksand"/>
              <a:sym typeface="Quicksand"/>
            </a:endParaRPr>
          </a:p>
          <a:p>
            <a:pPr>
              <a:lnSpc>
                <a:spcPct val="115000"/>
              </a:lnSpc>
            </a:pPr>
            <a:endParaRPr sz="1270">
              <a:latin typeface="Quicksand"/>
              <a:ea typeface="Quicksand"/>
              <a:cs typeface="Quicksand"/>
              <a:sym typeface="Quicksand"/>
            </a:endParaRPr>
          </a:p>
          <a:p>
            <a:pPr>
              <a:lnSpc>
                <a:spcPct val="115000"/>
              </a:lnSpc>
            </a:pPr>
            <a:endParaRPr sz="1270">
              <a:latin typeface="Quicksand"/>
              <a:ea typeface="Quicksand"/>
              <a:cs typeface="Quicksand"/>
              <a:sym typeface="Quicksand"/>
            </a:endParaRPr>
          </a:p>
          <a:p>
            <a:pPr>
              <a:lnSpc>
                <a:spcPct val="115000"/>
              </a:lnSpc>
            </a:pPr>
            <a:r>
              <a:rPr lang="en-GB" sz="1270">
                <a:latin typeface="Quicksand"/>
                <a:ea typeface="Quicksand"/>
                <a:cs typeface="Quicksand"/>
                <a:sym typeface="Quicksand"/>
              </a:rPr>
              <a:t>Speaker</a:t>
            </a:r>
            <a:endParaRPr sz="1270">
              <a:latin typeface="Quicksand"/>
              <a:ea typeface="Quicksand"/>
              <a:cs typeface="Quicksand"/>
              <a:sym typeface="Quicksand"/>
            </a:endParaRPr>
          </a:p>
          <a:p>
            <a:pPr>
              <a:lnSpc>
                <a:spcPct val="115000"/>
              </a:lnSpc>
            </a:pPr>
            <a:endParaRPr sz="1270">
              <a:latin typeface="Quicksand"/>
              <a:ea typeface="Quicksand"/>
              <a:cs typeface="Quicksand"/>
              <a:sym typeface="Quicksand"/>
            </a:endParaRPr>
          </a:p>
          <a:p>
            <a:pPr>
              <a:lnSpc>
                <a:spcPct val="115000"/>
              </a:lnSpc>
            </a:pPr>
            <a:endParaRPr sz="1270">
              <a:latin typeface="Quicksand"/>
              <a:ea typeface="Quicksand"/>
              <a:cs typeface="Quicksand"/>
              <a:sym typeface="Quicksand"/>
            </a:endParaRPr>
          </a:p>
          <a:p>
            <a:pPr>
              <a:lnSpc>
                <a:spcPct val="115000"/>
              </a:lnSpc>
            </a:pPr>
            <a:r>
              <a:rPr lang="en-GB" sz="1270">
                <a:latin typeface="Quicksand"/>
                <a:ea typeface="Quicksand"/>
                <a:cs typeface="Quicksand"/>
                <a:sym typeface="Quicksand"/>
              </a:rPr>
              <a:t>Pedestrian crossing lights</a:t>
            </a:r>
            <a:endParaRPr sz="1270">
              <a:latin typeface="Quicksand"/>
              <a:ea typeface="Quicksand"/>
              <a:cs typeface="Quicksand"/>
              <a:sym typeface="Quicksand"/>
            </a:endParaRPr>
          </a:p>
        </p:txBody>
      </p:sp>
      <p:sp>
        <p:nvSpPr>
          <p:cNvPr id="61" name="Google Shape;61;p13"/>
          <p:cNvSpPr txBox="1"/>
          <p:nvPr/>
        </p:nvSpPr>
        <p:spPr>
          <a:xfrm>
            <a:off x="1859399" y="2556847"/>
            <a:ext cx="1482970" cy="429460"/>
          </a:xfrm>
          <a:prstGeom prst="rect">
            <a:avLst/>
          </a:prstGeom>
          <a:noFill/>
          <a:ln>
            <a:noFill/>
          </a:ln>
        </p:spPr>
        <p:txBody>
          <a:bodyPr spcFirstLastPara="1" wrap="square" lIns="82939" tIns="82939" rIns="82939" bIns="82939" anchor="t" anchorCtr="0">
            <a:noAutofit/>
          </a:bodyPr>
          <a:lstStyle/>
          <a:p>
            <a:r>
              <a:rPr lang="en-GB" sz="1270" b="1">
                <a:latin typeface="Quicksand"/>
                <a:ea typeface="Quicksand"/>
                <a:cs typeface="Quicksand"/>
                <a:sym typeface="Quicksand"/>
              </a:rPr>
              <a:t>Input device</a:t>
            </a:r>
            <a:endParaRPr sz="1270" b="1">
              <a:latin typeface="Quicksand"/>
              <a:ea typeface="Quicksand"/>
              <a:cs typeface="Quicksand"/>
              <a:sym typeface="Quicksand"/>
            </a:endParaRPr>
          </a:p>
        </p:txBody>
      </p:sp>
      <p:sp>
        <p:nvSpPr>
          <p:cNvPr id="62" name="Google Shape;62;p13"/>
          <p:cNvSpPr txBox="1"/>
          <p:nvPr/>
        </p:nvSpPr>
        <p:spPr>
          <a:xfrm>
            <a:off x="4394632" y="2556847"/>
            <a:ext cx="1368393" cy="429460"/>
          </a:xfrm>
          <a:prstGeom prst="rect">
            <a:avLst/>
          </a:prstGeom>
          <a:noFill/>
          <a:ln>
            <a:noFill/>
          </a:ln>
        </p:spPr>
        <p:txBody>
          <a:bodyPr spcFirstLastPara="1" wrap="square" lIns="82939" tIns="82939" rIns="82939" bIns="82939" anchor="t" anchorCtr="0">
            <a:noAutofit/>
          </a:bodyPr>
          <a:lstStyle/>
          <a:p>
            <a:r>
              <a:rPr lang="en-GB" sz="1270" b="1">
                <a:latin typeface="Quicksand"/>
                <a:ea typeface="Quicksand"/>
                <a:cs typeface="Quicksand"/>
                <a:sym typeface="Quicksand"/>
              </a:rPr>
              <a:t>Digital device</a:t>
            </a:r>
            <a:endParaRPr sz="1270" b="1">
              <a:latin typeface="Quicksand"/>
              <a:ea typeface="Quicksand"/>
              <a:cs typeface="Quicksand"/>
              <a:sym typeface="Quicksand"/>
            </a:endParaRPr>
          </a:p>
        </p:txBody>
      </p:sp>
      <p:sp>
        <p:nvSpPr>
          <p:cNvPr id="63" name="Google Shape;63;p13"/>
          <p:cNvSpPr txBox="1"/>
          <p:nvPr/>
        </p:nvSpPr>
        <p:spPr>
          <a:xfrm>
            <a:off x="7073019" y="2556847"/>
            <a:ext cx="1482970" cy="429460"/>
          </a:xfrm>
          <a:prstGeom prst="rect">
            <a:avLst/>
          </a:prstGeom>
          <a:noFill/>
          <a:ln>
            <a:noFill/>
          </a:ln>
        </p:spPr>
        <p:txBody>
          <a:bodyPr spcFirstLastPara="1" wrap="square" lIns="82939" tIns="82939" rIns="82939" bIns="82939" anchor="t" anchorCtr="0">
            <a:noAutofit/>
          </a:bodyPr>
          <a:lstStyle/>
          <a:p>
            <a:r>
              <a:rPr lang="en-GB" sz="1270" b="1">
                <a:latin typeface="Quicksand"/>
                <a:ea typeface="Quicksand"/>
                <a:cs typeface="Quicksand"/>
                <a:sym typeface="Quicksand"/>
              </a:rPr>
              <a:t>Output device</a:t>
            </a:r>
            <a:endParaRPr sz="1270" b="1">
              <a:latin typeface="Quicksand"/>
              <a:ea typeface="Quicksand"/>
              <a:cs typeface="Quicksand"/>
              <a:sym typeface="Quicksand"/>
            </a:endParaRPr>
          </a:p>
        </p:txBody>
      </p:sp>
      <p:pic>
        <p:nvPicPr>
          <p:cNvPr id="64" name="Google Shape;64;p13"/>
          <p:cNvPicPr preferRelativeResize="0"/>
          <p:nvPr/>
        </p:nvPicPr>
        <p:blipFill>
          <a:blip r:embed="rId5">
            <a:alphaModFix/>
          </a:blip>
          <a:stretch>
            <a:fillRect/>
          </a:stretch>
        </p:blipFill>
        <p:spPr>
          <a:xfrm>
            <a:off x="1880917" y="3667782"/>
            <a:ext cx="386514" cy="429460"/>
          </a:xfrm>
          <a:prstGeom prst="rect">
            <a:avLst/>
          </a:prstGeom>
          <a:noFill/>
          <a:ln>
            <a:noFill/>
          </a:ln>
        </p:spPr>
      </p:pic>
      <p:pic>
        <p:nvPicPr>
          <p:cNvPr id="65" name="Google Shape;65;p13"/>
          <p:cNvPicPr preferRelativeResize="0"/>
          <p:nvPr/>
        </p:nvPicPr>
        <p:blipFill>
          <a:blip r:embed="rId6">
            <a:alphaModFix/>
          </a:blip>
          <a:stretch>
            <a:fillRect/>
          </a:stretch>
        </p:blipFill>
        <p:spPr>
          <a:xfrm>
            <a:off x="1944231" y="5128481"/>
            <a:ext cx="259799" cy="216499"/>
          </a:xfrm>
          <a:prstGeom prst="rect">
            <a:avLst/>
          </a:prstGeom>
          <a:noFill/>
          <a:ln>
            <a:noFill/>
          </a:ln>
        </p:spPr>
      </p:pic>
      <p:pic>
        <p:nvPicPr>
          <p:cNvPr id="66" name="Google Shape;66;p13"/>
          <p:cNvPicPr preferRelativeResize="0"/>
          <p:nvPr/>
        </p:nvPicPr>
        <p:blipFill>
          <a:blip r:embed="rId7">
            <a:alphaModFix/>
          </a:blip>
          <a:stretch>
            <a:fillRect/>
          </a:stretch>
        </p:blipFill>
        <p:spPr>
          <a:xfrm>
            <a:off x="4394648" y="4348894"/>
            <a:ext cx="572613" cy="429460"/>
          </a:xfrm>
          <a:prstGeom prst="rect">
            <a:avLst/>
          </a:prstGeom>
          <a:noFill/>
          <a:ln>
            <a:noFill/>
          </a:ln>
        </p:spPr>
      </p:pic>
      <p:pic>
        <p:nvPicPr>
          <p:cNvPr id="67" name="Google Shape;67;p13"/>
          <p:cNvPicPr preferRelativeResize="0"/>
          <p:nvPr/>
        </p:nvPicPr>
        <p:blipFill>
          <a:blip r:embed="rId8">
            <a:alphaModFix/>
          </a:blip>
          <a:stretch>
            <a:fillRect/>
          </a:stretch>
        </p:blipFill>
        <p:spPr>
          <a:xfrm>
            <a:off x="1859444" y="3131615"/>
            <a:ext cx="429460" cy="214730"/>
          </a:xfrm>
          <a:prstGeom prst="rect">
            <a:avLst/>
          </a:prstGeom>
          <a:noFill/>
          <a:ln>
            <a:noFill/>
          </a:ln>
        </p:spPr>
      </p:pic>
      <p:pic>
        <p:nvPicPr>
          <p:cNvPr id="68" name="Google Shape;68;p13"/>
          <p:cNvPicPr preferRelativeResize="0"/>
          <p:nvPr/>
        </p:nvPicPr>
        <p:blipFill>
          <a:blip r:embed="rId9">
            <a:alphaModFix/>
          </a:blip>
          <a:stretch>
            <a:fillRect/>
          </a:stretch>
        </p:blipFill>
        <p:spPr>
          <a:xfrm>
            <a:off x="4386127" y="3131615"/>
            <a:ext cx="429460" cy="214730"/>
          </a:xfrm>
          <a:prstGeom prst="rect">
            <a:avLst/>
          </a:prstGeom>
          <a:noFill/>
          <a:ln>
            <a:noFill/>
          </a:ln>
        </p:spPr>
      </p:pic>
      <p:pic>
        <p:nvPicPr>
          <p:cNvPr id="69" name="Google Shape;69;p13"/>
          <p:cNvPicPr preferRelativeResize="0"/>
          <p:nvPr/>
        </p:nvPicPr>
        <p:blipFill>
          <a:blip r:embed="rId10">
            <a:alphaModFix/>
          </a:blip>
          <a:stretch>
            <a:fillRect/>
          </a:stretch>
        </p:blipFill>
        <p:spPr>
          <a:xfrm>
            <a:off x="4471221" y="5119386"/>
            <a:ext cx="322095" cy="429460"/>
          </a:xfrm>
          <a:prstGeom prst="rect">
            <a:avLst/>
          </a:prstGeom>
          <a:noFill/>
          <a:ln>
            <a:noFill/>
          </a:ln>
        </p:spPr>
      </p:pic>
      <p:pic>
        <p:nvPicPr>
          <p:cNvPr id="70" name="Google Shape;70;p13"/>
          <p:cNvPicPr preferRelativeResize="0"/>
          <p:nvPr/>
        </p:nvPicPr>
        <p:blipFill>
          <a:blip r:embed="rId11">
            <a:alphaModFix/>
          </a:blip>
          <a:stretch>
            <a:fillRect/>
          </a:stretch>
        </p:blipFill>
        <p:spPr>
          <a:xfrm>
            <a:off x="7073025" y="4348894"/>
            <a:ext cx="404408" cy="429460"/>
          </a:xfrm>
          <a:prstGeom prst="rect">
            <a:avLst/>
          </a:prstGeom>
          <a:noFill/>
          <a:ln>
            <a:noFill/>
          </a:ln>
        </p:spPr>
      </p:pic>
      <p:pic>
        <p:nvPicPr>
          <p:cNvPr id="71" name="Google Shape;71;p13"/>
          <p:cNvPicPr preferRelativeResize="0"/>
          <p:nvPr/>
        </p:nvPicPr>
        <p:blipFill>
          <a:blip r:embed="rId12">
            <a:alphaModFix/>
          </a:blip>
          <a:stretch>
            <a:fillRect/>
          </a:stretch>
        </p:blipFill>
        <p:spPr>
          <a:xfrm>
            <a:off x="7060499" y="3746457"/>
            <a:ext cx="429460" cy="338200"/>
          </a:xfrm>
          <a:prstGeom prst="rect">
            <a:avLst/>
          </a:prstGeom>
          <a:noFill/>
          <a:ln>
            <a:noFill/>
          </a:ln>
        </p:spPr>
      </p:pic>
      <p:pic>
        <p:nvPicPr>
          <p:cNvPr id="72" name="Google Shape;72;p13"/>
          <p:cNvPicPr preferRelativeResize="0"/>
          <p:nvPr/>
        </p:nvPicPr>
        <p:blipFill>
          <a:blip r:embed="rId13">
            <a:alphaModFix/>
          </a:blip>
          <a:stretch>
            <a:fillRect/>
          </a:stretch>
        </p:blipFill>
        <p:spPr>
          <a:xfrm>
            <a:off x="7060522" y="5075683"/>
            <a:ext cx="429460" cy="322095"/>
          </a:xfrm>
          <a:prstGeom prst="rect">
            <a:avLst/>
          </a:prstGeom>
          <a:noFill/>
          <a:ln>
            <a:noFill/>
          </a:ln>
        </p:spPr>
      </p:pic>
      <p:pic>
        <p:nvPicPr>
          <p:cNvPr id="73" name="Google Shape;73;p13"/>
          <p:cNvPicPr preferRelativeResize="0"/>
          <p:nvPr/>
        </p:nvPicPr>
        <p:blipFill>
          <a:blip r:embed="rId14">
            <a:alphaModFix/>
          </a:blip>
          <a:stretch>
            <a:fillRect/>
          </a:stretch>
        </p:blipFill>
        <p:spPr>
          <a:xfrm>
            <a:off x="4352516" y="3807297"/>
            <a:ext cx="429460" cy="216519"/>
          </a:xfrm>
          <a:prstGeom prst="rect">
            <a:avLst/>
          </a:prstGeom>
          <a:noFill/>
          <a:ln>
            <a:noFill/>
          </a:ln>
        </p:spPr>
      </p:pic>
      <p:pic>
        <p:nvPicPr>
          <p:cNvPr id="74" name="Google Shape;74;p13"/>
          <p:cNvPicPr preferRelativeResize="0"/>
          <p:nvPr/>
        </p:nvPicPr>
        <p:blipFill>
          <a:blip r:embed="rId15">
            <a:alphaModFix/>
          </a:blip>
          <a:stretch>
            <a:fillRect/>
          </a:stretch>
        </p:blipFill>
        <p:spPr>
          <a:xfrm>
            <a:off x="1859399" y="4418683"/>
            <a:ext cx="429460" cy="289885"/>
          </a:xfrm>
          <a:prstGeom prst="rect">
            <a:avLst/>
          </a:prstGeom>
          <a:noFill/>
          <a:ln>
            <a:noFill/>
          </a:ln>
        </p:spPr>
      </p:pic>
      <p:pic>
        <p:nvPicPr>
          <p:cNvPr id="75" name="Google Shape;75;p13"/>
          <p:cNvPicPr preferRelativeResize="0"/>
          <p:nvPr/>
        </p:nvPicPr>
        <p:blipFill>
          <a:blip r:embed="rId16">
            <a:alphaModFix/>
          </a:blip>
          <a:stretch>
            <a:fillRect/>
          </a:stretch>
        </p:blipFill>
        <p:spPr>
          <a:xfrm>
            <a:off x="7060499" y="2979454"/>
            <a:ext cx="429460" cy="406198"/>
          </a:xfrm>
          <a:prstGeom prst="rect">
            <a:avLst/>
          </a:prstGeom>
          <a:noFill/>
          <a:ln>
            <a:noFill/>
          </a:ln>
        </p:spPr>
      </p:pic>
      <p:cxnSp>
        <p:nvCxnSpPr>
          <p:cNvPr id="2" name="Straight Arrow Connector 1">
            <a:extLst>
              <a:ext uri="{FF2B5EF4-FFF2-40B4-BE49-F238E27FC236}">
                <a16:creationId xmlns:a16="http://schemas.microsoft.com/office/drawing/2014/main" id="{F9FE3F8E-074F-E14A-00CB-B190D35A80A3}"/>
              </a:ext>
            </a:extLst>
          </p:cNvPr>
          <p:cNvCxnSpPr/>
          <p:nvPr/>
        </p:nvCxnSpPr>
        <p:spPr>
          <a:xfrm>
            <a:off x="3115294" y="3238994"/>
            <a:ext cx="1092529" cy="33647"/>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9F8B04CC-D58F-B4EE-4AD7-03AB31EFD815}"/>
              </a:ext>
            </a:extLst>
          </p:cNvPr>
          <p:cNvCxnSpPr/>
          <p:nvPr/>
        </p:nvCxnSpPr>
        <p:spPr>
          <a:xfrm flipV="1">
            <a:off x="5465000" y="3178009"/>
            <a:ext cx="1547750" cy="75210"/>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3814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5"/>
          <p:cNvSpPr txBox="1">
            <a:spLocks noGrp="1"/>
          </p:cNvSpPr>
          <p:nvPr>
            <p:ph type="body" idx="1"/>
          </p:nvPr>
        </p:nvSpPr>
        <p:spPr>
          <a:xfrm>
            <a:off x="414533" y="1560165"/>
            <a:ext cx="5462000" cy="4878800"/>
          </a:xfrm>
          <a:prstGeom prst="rect">
            <a:avLst/>
          </a:prstGeom>
        </p:spPr>
        <p:txBody>
          <a:bodyPr spcFirstLastPara="1" wrap="square" lIns="121900" tIns="121900" rIns="121900" bIns="121900" anchor="t" anchorCtr="0">
            <a:noAutofit/>
          </a:bodyPr>
          <a:lstStyle/>
          <a:p>
            <a:pPr marL="0" indent="0">
              <a:buNone/>
            </a:pPr>
            <a:r>
              <a:rPr lang="en-GB"/>
              <a:t>Can you design a machine that uses inputs and produces an output?</a:t>
            </a:r>
            <a:endParaRPr lang="en-US"/>
          </a:p>
          <a:p>
            <a:pPr marL="0" indent="0">
              <a:lnSpc>
                <a:spcPct val="114999"/>
              </a:lnSpc>
              <a:buNone/>
            </a:pPr>
            <a:endParaRPr lang="en-GB"/>
          </a:p>
          <a:p>
            <a:pPr marL="0" indent="0">
              <a:lnSpc>
                <a:spcPct val="114999"/>
              </a:lnSpc>
              <a:buNone/>
            </a:pPr>
            <a:r>
              <a:rPr lang="en-GB" sz="2800" u="sng"/>
              <a:t>Your task</a:t>
            </a:r>
          </a:p>
          <a:p>
            <a:pPr marL="0" indent="0">
              <a:spcBef>
                <a:spcPts val="2133"/>
              </a:spcBef>
              <a:spcAft>
                <a:spcPts val="2133"/>
              </a:spcAft>
              <a:buNone/>
            </a:pPr>
            <a:r>
              <a:rPr lang="en-GB"/>
              <a:t>Can you describe how its processing works?</a:t>
            </a:r>
          </a:p>
          <a:p>
            <a:pPr marL="0" indent="0">
              <a:lnSpc>
                <a:spcPct val="114999"/>
              </a:lnSpc>
              <a:spcBef>
                <a:spcPts val="2133"/>
              </a:spcBef>
              <a:spcAft>
                <a:spcPts val="2133"/>
              </a:spcAft>
              <a:buNone/>
            </a:pPr>
            <a:r>
              <a:rPr lang="en-GB"/>
              <a:t>What does it do?</a:t>
            </a:r>
          </a:p>
          <a:p>
            <a:pPr marL="0" indent="0">
              <a:lnSpc>
                <a:spcPct val="114999"/>
              </a:lnSpc>
              <a:spcBef>
                <a:spcPts val="2133"/>
              </a:spcBef>
              <a:spcAft>
                <a:spcPts val="2133"/>
              </a:spcAft>
              <a:buNone/>
            </a:pPr>
            <a:r>
              <a:rPr lang="en-GB"/>
              <a:t>How does it work?</a:t>
            </a:r>
          </a:p>
        </p:txBody>
      </p:sp>
      <p:sp>
        <p:nvSpPr>
          <p:cNvPr id="243" name="Google Shape;243;p25"/>
          <p:cNvSpPr txBox="1">
            <a:spLocks noGrp="1"/>
          </p:cNvSpPr>
          <p:nvPr>
            <p:ph type="title"/>
          </p:nvPr>
        </p:nvSpPr>
        <p:spPr>
          <a:xfrm>
            <a:off x="414533" y="426133"/>
            <a:ext cx="11361600" cy="930800"/>
          </a:xfrm>
          <a:prstGeom prst="rect">
            <a:avLst/>
          </a:prstGeom>
        </p:spPr>
        <p:txBody>
          <a:bodyPr spcFirstLastPara="1" wrap="square" lIns="121900" tIns="121900" rIns="121900" bIns="121900" anchor="ctr" anchorCtr="0">
            <a:noAutofit/>
          </a:bodyPr>
          <a:lstStyle/>
          <a:p>
            <a:r>
              <a:rPr lang="en-GB"/>
              <a:t>Design a digital device</a:t>
            </a:r>
            <a:endParaRPr/>
          </a:p>
        </p:txBody>
      </p:sp>
      <p:sp>
        <p:nvSpPr>
          <p:cNvPr id="244" name="Google Shape;244;p25"/>
          <p:cNvSpPr txBox="1">
            <a:spLocks noGrp="1"/>
          </p:cNvSpPr>
          <p:nvPr>
            <p:ph type="subTitle" idx="3"/>
          </p:nvPr>
        </p:nvSpPr>
        <p:spPr>
          <a:xfrm>
            <a:off x="7010400" y="0"/>
            <a:ext cx="4753200" cy="418800"/>
          </a:xfrm>
          <a:prstGeom prst="rect">
            <a:avLst/>
          </a:prstGeom>
        </p:spPr>
        <p:txBody>
          <a:bodyPr spcFirstLastPara="1" wrap="square" lIns="121900" tIns="121900" rIns="0" bIns="121900" anchor="ctr" anchorCtr="0">
            <a:noAutofit/>
          </a:bodyPr>
          <a:lstStyle/>
          <a:p>
            <a:pPr marL="0" indent="0"/>
            <a:r>
              <a:rPr lang="en-GB"/>
              <a:t>Activity 3</a:t>
            </a:r>
            <a:endParaRPr/>
          </a:p>
        </p:txBody>
      </p:sp>
      <p:sp>
        <p:nvSpPr>
          <p:cNvPr id="245" name="Google Shape;245;p25"/>
          <p:cNvSpPr txBox="1">
            <a:spLocks noGrp="1"/>
          </p:cNvSpPr>
          <p:nvPr>
            <p:ph type="body" idx="2"/>
          </p:nvPr>
        </p:nvSpPr>
        <p:spPr>
          <a:xfrm>
            <a:off x="6315467" y="1560133"/>
            <a:ext cx="5462000" cy="4878800"/>
          </a:xfrm>
          <a:prstGeom prst="rect">
            <a:avLst/>
          </a:prstGeom>
        </p:spPr>
        <p:txBody>
          <a:bodyPr spcFirstLastPara="1" wrap="square" lIns="121900" tIns="121900" rIns="121900" bIns="121900" anchor="t" anchorCtr="0">
            <a:noAutofit/>
          </a:bodyPr>
          <a:lstStyle/>
          <a:p>
            <a:pPr marL="0" indent="0">
              <a:buNone/>
            </a:pPr>
            <a:r>
              <a:rPr lang="en-GB" b="1"/>
              <a:t>Some ideas</a:t>
            </a:r>
            <a:endParaRPr b="1"/>
          </a:p>
          <a:p>
            <a:pPr marL="0" indent="0">
              <a:spcBef>
                <a:spcPts val="2133"/>
              </a:spcBef>
              <a:buNone/>
            </a:pPr>
            <a:r>
              <a:rPr lang="en-GB"/>
              <a:t>A device that: </a:t>
            </a:r>
            <a:endParaRPr/>
          </a:p>
          <a:p>
            <a:pPr>
              <a:spcBef>
                <a:spcPts val="2133"/>
              </a:spcBef>
            </a:pPr>
            <a:r>
              <a:rPr lang="en-GB"/>
              <a:t>Makes lights flash to music</a:t>
            </a:r>
            <a:endParaRPr/>
          </a:p>
          <a:p>
            <a:r>
              <a:rPr lang="en-GB"/>
              <a:t>Tells jokes</a:t>
            </a:r>
            <a:endParaRPr/>
          </a:p>
          <a:p>
            <a:r>
              <a:rPr lang="en-GB"/>
              <a:t>Takes a picture and changes it</a:t>
            </a:r>
            <a:endParaRPr/>
          </a:p>
          <a:p>
            <a:r>
              <a:rPr lang="en-GB"/>
              <a:t>Records a voice and changes it</a:t>
            </a:r>
            <a:endParaRPr/>
          </a:p>
          <a:p>
            <a:r>
              <a:rPr lang="en-GB"/>
              <a:t>Makes music</a:t>
            </a:r>
            <a:endParaRPr/>
          </a:p>
          <a:p>
            <a:pPr marL="0" indent="0">
              <a:spcBef>
                <a:spcPts val="2133"/>
              </a:spcBef>
              <a:spcAft>
                <a:spcPts val="2133"/>
              </a:spcAft>
              <a:buNone/>
            </a:pPr>
            <a:endParaRPr/>
          </a:p>
        </p:txBody>
      </p:sp>
    </p:spTree>
    <p:extLst>
      <p:ext uri="{BB962C8B-B14F-4D97-AF65-F5344CB8AC3E}">
        <p14:creationId xmlns:p14="http://schemas.microsoft.com/office/powerpoint/2010/main" val="1146186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B87AD7-47ED-5196-3F39-9770C39EB1A1}"/>
              </a:ext>
            </a:extLst>
          </p:cNvPr>
          <p:cNvSpPr txBox="1"/>
          <p:nvPr/>
        </p:nvSpPr>
        <p:spPr>
          <a:xfrm>
            <a:off x="192310" y="242442"/>
            <a:ext cx="1180738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u="sng">
                <a:latin typeface="Comic Sans MS"/>
              </a:rPr>
              <a:t>Mardi 8 Mai</a:t>
            </a:r>
          </a:p>
          <a:p>
            <a:r>
              <a:rPr lang="en-GB" sz="2400" u="sng" err="1">
                <a:latin typeface="Comic Sans MS"/>
              </a:rPr>
              <a:t>TBAT</a:t>
            </a:r>
            <a:r>
              <a:rPr lang="en-GB" sz="2400" u="sng">
                <a:latin typeface="Comic Sans MS"/>
              </a:rPr>
              <a:t>: explain if you’d like a cone or a tub</a:t>
            </a:r>
          </a:p>
        </p:txBody>
      </p:sp>
      <p:sp>
        <p:nvSpPr>
          <p:cNvPr id="2" name="TextBox 1">
            <a:extLst>
              <a:ext uri="{FF2B5EF4-FFF2-40B4-BE49-F238E27FC236}">
                <a16:creationId xmlns:a16="http://schemas.microsoft.com/office/drawing/2014/main" id="{F507F4DF-37DA-3868-B89F-4464EA38DF96}"/>
              </a:ext>
            </a:extLst>
          </p:cNvPr>
          <p:cNvSpPr txBox="1"/>
          <p:nvPr/>
        </p:nvSpPr>
        <p:spPr>
          <a:xfrm>
            <a:off x="8653153" y="1715984"/>
            <a:ext cx="274320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2"/>
              </a:rPr>
              <a:t>Home (languageangels.com)</a:t>
            </a:r>
            <a:endParaRPr lang="en-US"/>
          </a:p>
          <a:p>
            <a:endParaRPr lang="en-US"/>
          </a:p>
          <a:p>
            <a:r>
              <a:rPr lang="en-US"/>
              <a:t>Unit – Ice Creams</a:t>
            </a:r>
          </a:p>
          <a:p>
            <a:endParaRPr lang="en-US" sz="3600"/>
          </a:p>
          <a:p>
            <a:endParaRPr lang="en-US"/>
          </a:p>
        </p:txBody>
      </p:sp>
      <p:pic>
        <p:nvPicPr>
          <p:cNvPr id="4" name="Picture 3">
            <a:extLst>
              <a:ext uri="{FF2B5EF4-FFF2-40B4-BE49-F238E27FC236}">
                <a16:creationId xmlns:a16="http://schemas.microsoft.com/office/drawing/2014/main" id="{873CBAA2-D15D-3E77-286F-67619AE725ED}"/>
              </a:ext>
            </a:extLst>
          </p:cNvPr>
          <p:cNvPicPr>
            <a:picLocks noChangeAspect="1"/>
          </p:cNvPicPr>
          <p:nvPr/>
        </p:nvPicPr>
        <p:blipFill>
          <a:blip r:embed="rId3"/>
          <a:stretch>
            <a:fillRect/>
          </a:stretch>
        </p:blipFill>
        <p:spPr>
          <a:xfrm>
            <a:off x="490866" y="1523404"/>
            <a:ext cx="7216765" cy="4762913"/>
          </a:xfrm>
          <a:prstGeom prst="rect">
            <a:avLst/>
          </a:prstGeom>
        </p:spPr>
      </p:pic>
    </p:spTree>
    <p:extLst>
      <p:ext uri="{BB962C8B-B14F-4D97-AF65-F5344CB8AC3E}">
        <p14:creationId xmlns:p14="http://schemas.microsoft.com/office/powerpoint/2010/main" val="2303438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C940DB-4CB2-6E59-6727-B154AA46489B}"/>
              </a:ext>
            </a:extLst>
          </p:cNvPr>
          <p:cNvSpPr txBox="1"/>
          <p:nvPr/>
        </p:nvSpPr>
        <p:spPr>
          <a:xfrm>
            <a:off x="192310" y="242442"/>
            <a:ext cx="1180738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u="sng">
                <a:latin typeface="Comic Sans MS"/>
              </a:rPr>
              <a:t>Mardi 8 Mai</a:t>
            </a:r>
          </a:p>
          <a:p>
            <a:r>
              <a:rPr lang="en-GB" sz="2400" u="sng" err="1">
                <a:latin typeface="Comic Sans MS"/>
              </a:rPr>
              <a:t>TBAT</a:t>
            </a:r>
            <a:r>
              <a:rPr lang="en-GB" sz="2400" u="sng">
                <a:latin typeface="Comic Sans MS"/>
              </a:rPr>
              <a:t>:  apply knowledge of 10 different ice cream flavours</a:t>
            </a:r>
          </a:p>
        </p:txBody>
      </p:sp>
      <p:pic>
        <p:nvPicPr>
          <p:cNvPr id="4" name="Picture 3">
            <a:extLst>
              <a:ext uri="{FF2B5EF4-FFF2-40B4-BE49-F238E27FC236}">
                <a16:creationId xmlns:a16="http://schemas.microsoft.com/office/drawing/2014/main" id="{66EFE6B3-8C7E-F116-5370-33F2B67623A5}"/>
              </a:ext>
            </a:extLst>
          </p:cNvPr>
          <p:cNvPicPr>
            <a:picLocks noChangeAspect="1"/>
          </p:cNvPicPr>
          <p:nvPr/>
        </p:nvPicPr>
        <p:blipFill>
          <a:blip r:embed="rId2"/>
          <a:stretch>
            <a:fillRect/>
          </a:stretch>
        </p:blipFill>
        <p:spPr>
          <a:xfrm>
            <a:off x="1744603" y="1165772"/>
            <a:ext cx="7682076" cy="5220044"/>
          </a:xfrm>
          <a:prstGeom prst="rect">
            <a:avLst/>
          </a:prstGeom>
        </p:spPr>
      </p:pic>
    </p:spTree>
    <p:extLst>
      <p:ext uri="{BB962C8B-B14F-4D97-AF65-F5344CB8AC3E}">
        <p14:creationId xmlns:p14="http://schemas.microsoft.com/office/powerpoint/2010/main" val="2099651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9EE563-265D-856B-4AF4-E4AA6D153382}"/>
              </a:ext>
            </a:extLst>
          </p:cNvPr>
          <p:cNvSpPr>
            <a:spLocks noGrp="1"/>
          </p:cNvSpPr>
          <p:nvPr>
            <p:ph idx="1"/>
          </p:nvPr>
        </p:nvSpPr>
        <p:spPr>
          <a:xfrm>
            <a:off x="562114" y="169104"/>
            <a:ext cx="10791686" cy="6007859"/>
          </a:xfrm>
        </p:spPr>
        <p:txBody>
          <a:bodyPr vert="horz" lIns="91440" tIns="45720" rIns="91440" bIns="45720" rtlCol="0" anchor="t">
            <a:noAutofit/>
          </a:bodyPr>
          <a:lstStyle/>
          <a:p>
            <a:r>
              <a:rPr lang="en-US" sz="2000" dirty="0">
                <a:solidFill>
                  <a:srgbClr val="C00000"/>
                </a:solidFill>
                <a:latin typeface="Comic Sans MS"/>
                <a:ea typeface="+mn-lt"/>
                <a:cs typeface="+mn-lt"/>
              </a:rPr>
              <a:t>Cleopatra was born in 69 </a:t>
            </a:r>
            <a:r>
              <a:rPr lang="en-US" sz="2000" cap="small" err="1">
                <a:solidFill>
                  <a:srgbClr val="C00000"/>
                </a:solidFill>
                <a:latin typeface="Comic Sans MS"/>
                <a:ea typeface="+mn-lt"/>
                <a:cs typeface="+mn-lt"/>
              </a:rPr>
              <a:t>bce</a:t>
            </a:r>
            <a:r>
              <a:rPr lang="en-US" sz="2000" dirty="0">
                <a:solidFill>
                  <a:srgbClr val="C00000"/>
                </a:solidFill>
                <a:latin typeface="Comic Sans MS"/>
                <a:ea typeface="+mn-lt"/>
                <a:cs typeface="+mn-lt"/>
              </a:rPr>
              <a:t> in the city of Alexandria in Egypt. Her family originally came from Macedonia in Europe, but it had ruled Egypt for more than 200 years. Cleopatra and her brother, Ptolemy XIII, became rulers together after their father died in 51 </a:t>
            </a:r>
            <a:r>
              <a:rPr lang="en-US" sz="2000" cap="small" err="1">
                <a:solidFill>
                  <a:srgbClr val="C00000"/>
                </a:solidFill>
                <a:latin typeface="Comic Sans MS"/>
                <a:ea typeface="+mn-lt"/>
                <a:cs typeface="+mn-lt"/>
              </a:rPr>
              <a:t>bce</a:t>
            </a:r>
            <a:r>
              <a:rPr lang="en-US" sz="2000" dirty="0">
                <a:solidFill>
                  <a:srgbClr val="C00000"/>
                </a:solidFill>
                <a:latin typeface="Comic Sans MS"/>
                <a:ea typeface="+mn-lt"/>
                <a:cs typeface="+mn-lt"/>
              </a:rPr>
              <a:t>. However, her brother had followers who soon drove Cleopatra from power.</a:t>
            </a:r>
          </a:p>
          <a:p>
            <a:r>
              <a:rPr lang="en-US" sz="2000" dirty="0">
                <a:solidFill>
                  <a:schemeClr val="accent5">
                    <a:lumMod val="75000"/>
                  </a:schemeClr>
                </a:solidFill>
                <a:latin typeface="Comic Sans MS"/>
                <a:ea typeface="+mn-lt"/>
                <a:cs typeface="+mn-lt"/>
              </a:rPr>
              <a:t>Tutankhamun or “King Tut” is probably the most well-known Egyptian pharaoh. One of the reasons is that his burial tomb is one of the few that was discovered with everything still in it.</a:t>
            </a:r>
            <a:endParaRPr lang="en-US" sz="2000" dirty="0">
              <a:solidFill>
                <a:schemeClr val="accent5">
                  <a:lumMod val="75000"/>
                </a:schemeClr>
              </a:solidFill>
              <a:latin typeface="Comic Sans MS"/>
              <a:cs typeface="Calibri"/>
            </a:endParaRPr>
          </a:p>
          <a:p>
            <a:r>
              <a:rPr lang="en-US" sz="2000" dirty="0">
                <a:solidFill>
                  <a:schemeClr val="accent5">
                    <a:lumMod val="75000"/>
                  </a:schemeClr>
                </a:solidFill>
                <a:latin typeface="Comic Sans MS"/>
                <a:ea typeface="+mn-lt"/>
                <a:cs typeface="+mn-lt"/>
              </a:rPr>
              <a:t>It was common for tomb raiders to steal all of the treasures that were buried with the pharaohs and so very little has ever been found.</a:t>
            </a:r>
            <a:endParaRPr lang="en-US" sz="2000">
              <a:solidFill>
                <a:schemeClr val="accent5">
                  <a:lumMod val="75000"/>
                </a:schemeClr>
              </a:solidFill>
              <a:latin typeface="Comic Sans MS"/>
            </a:endParaRPr>
          </a:p>
          <a:p>
            <a:r>
              <a:rPr lang="en-US" sz="2000" dirty="0">
                <a:solidFill>
                  <a:schemeClr val="accent5">
                    <a:lumMod val="75000"/>
                  </a:schemeClr>
                </a:solidFill>
                <a:latin typeface="Comic Sans MS"/>
                <a:ea typeface="+mn-lt"/>
                <a:cs typeface="+mn-lt"/>
              </a:rPr>
              <a:t>The tomb raiders didn’t locate King Tut’s tomb and we can use the contents of the tomb to learn about the culture and people of ancient Egypt.</a:t>
            </a:r>
            <a:endParaRPr lang="en-US" sz="2000">
              <a:solidFill>
                <a:schemeClr val="accent5">
                  <a:lumMod val="75000"/>
                </a:schemeClr>
              </a:solidFill>
              <a:latin typeface="Comic Sans MS"/>
            </a:endParaRPr>
          </a:p>
          <a:p>
            <a:r>
              <a:rPr lang="en-US" sz="2000" dirty="0">
                <a:solidFill>
                  <a:schemeClr val="accent5">
                    <a:lumMod val="75000"/>
                  </a:schemeClr>
                </a:solidFill>
                <a:latin typeface="Comic Sans MS"/>
                <a:ea typeface="+mn-lt"/>
                <a:cs typeface="+mn-lt"/>
              </a:rPr>
              <a:t>King Tut lived from around 1341 to 1323 BC, and because he was only ten years old when he became a pharaoh, he was called the ‘boy king’. King Tut’s father was the pharaoh Akhenaten.</a:t>
            </a:r>
            <a:endParaRPr lang="en-US" sz="2000">
              <a:solidFill>
                <a:schemeClr val="accent5">
                  <a:lumMod val="75000"/>
                </a:schemeClr>
              </a:solidFill>
              <a:latin typeface="Comic Sans MS"/>
              <a:cs typeface="Calibri"/>
            </a:endParaRPr>
          </a:p>
          <a:p>
            <a:r>
              <a:rPr lang="en-US" sz="2000" dirty="0">
                <a:solidFill>
                  <a:schemeClr val="accent6">
                    <a:lumMod val="75000"/>
                  </a:schemeClr>
                </a:solidFill>
                <a:latin typeface="Comic Sans MS"/>
                <a:ea typeface="+mn-lt"/>
                <a:cs typeface="+mn-lt"/>
              </a:rPr>
              <a:t>Ramses II was an Egyptian </a:t>
            </a:r>
            <a:r>
              <a:rPr lang="en-US" sz="2000" b="1" dirty="0">
                <a:solidFill>
                  <a:schemeClr val="accent6">
                    <a:lumMod val="75000"/>
                  </a:schemeClr>
                </a:solidFill>
                <a:latin typeface="Comic Sans MS"/>
                <a:ea typeface="+mn-lt"/>
                <a:cs typeface="+mn-lt"/>
                <a:hlinkClick r:id="rId2">
                  <a:extLst>
                    <a:ext uri="{A12FA001-AC4F-418D-AE19-62706E023703}">
                      <ahyp:hlinkClr xmlns:ahyp="http://schemas.microsoft.com/office/drawing/2018/hyperlinkcolor" val="tx"/>
                    </a:ext>
                  </a:extLst>
                </a:hlinkClick>
              </a:rPr>
              <a:t>pharaoh</a:t>
            </a:r>
            <a:r>
              <a:rPr lang="en-US" sz="2000" dirty="0">
                <a:solidFill>
                  <a:schemeClr val="accent6">
                    <a:lumMod val="75000"/>
                  </a:schemeClr>
                </a:solidFill>
                <a:latin typeface="Comic Sans MS"/>
                <a:ea typeface="+mn-lt"/>
                <a:cs typeface="+mn-lt"/>
              </a:rPr>
              <a:t>. He ruled </a:t>
            </a:r>
            <a:r>
              <a:rPr lang="en-US" sz="2000" b="1" dirty="0">
                <a:solidFill>
                  <a:schemeClr val="accent6">
                    <a:lumMod val="75000"/>
                  </a:schemeClr>
                </a:solidFill>
                <a:latin typeface="Comic Sans MS"/>
                <a:ea typeface="+mn-lt"/>
                <a:cs typeface="+mn-lt"/>
                <a:hlinkClick r:id="rId3">
                  <a:extLst>
                    <a:ext uri="{A12FA001-AC4F-418D-AE19-62706E023703}">
                      <ahyp:hlinkClr xmlns:ahyp="http://schemas.microsoft.com/office/drawing/2018/hyperlinkcolor" val="tx"/>
                    </a:ext>
                  </a:extLst>
                </a:hlinkClick>
              </a:rPr>
              <a:t>ancient Egypt</a:t>
            </a:r>
            <a:r>
              <a:rPr lang="en-US" sz="2000" dirty="0">
                <a:solidFill>
                  <a:schemeClr val="accent6">
                    <a:lumMod val="75000"/>
                  </a:schemeClr>
                </a:solidFill>
                <a:latin typeface="Comic Sans MS"/>
                <a:ea typeface="+mn-lt"/>
                <a:cs typeface="+mn-lt"/>
              </a:rPr>
              <a:t> from 1279 to 1213 </a:t>
            </a:r>
            <a:r>
              <a:rPr lang="en-US" sz="2000" cap="small" err="1">
                <a:solidFill>
                  <a:schemeClr val="accent6">
                    <a:lumMod val="75000"/>
                  </a:schemeClr>
                </a:solidFill>
                <a:latin typeface="Comic Sans MS"/>
                <a:ea typeface="+mn-lt"/>
                <a:cs typeface="+mn-lt"/>
              </a:rPr>
              <a:t>bce</a:t>
            </a:r>
            <a:r>
              <a:rPr lang="en-US" sz="2000" dirty="0">
                <a:solidFill>
                  <a:schemeClr val="accent6">
                    <a:lumMod val="75000"/>
                  </a:schemeClr>
                </a:solidFill>
                <a:latin typeface="Comic Sans MS"/>
                <a:ea typeface="+mn-lt"/>
                <a:cs typeface="+mn-lt"/>
              </a:rPr>
              <a:t>. His reign was the second longest in ancient Egyptian history.</a:t>
            </a:r>
            <a:endParaRPr lang="en-US" sz="2000">
              <a:solidFill>
                <a:schemeClr val="accent6">
                  <a:lumMod val="75000"/>
                </a:schemeClr>
              </a:solidFill>
              <a:latin typeface="Comic Sans MS"/>
              <a:cs typeface="Calibri"/>
            </a:endParaRPr>
          </a:p>
          <a:p>
            <a:r>
              <a:rPr lang="en-US" sz="2000" dirty="0">
                <a:solidFill>
                  <a:schemeClr val="accent6">
                    <a:lumMod val="75000"/>
                  </a:schemeClr>
                </a:solidFill>
                <a:latin typeface="Comic Sans MS"/>
                <a:ea typeface="+mn-lt"/>
                <a:cs typeface="+mn-lt"/>
              </a:rPr>
              <a:t>Ramses II was also known as Ramses the Great. He was given this name because he was known as a great military leader. He also built many temples and buildings throughout ancient Egypt. Massive statues of him can be found all over Egypt.</a:t>
            </a:r>
            <a:endParaRPr lang="en-US" sz="2000" dirty="0">
              <a:solidFill>
                <a:schemeClr val="accent6">
                  <a:lumMod val="75000"/>
                </a:schemeClr>
              </a:solidFill>
              <a:latin typeface="Comic Sans MS"/>
            </a:endParaRPr>
          </a:p>
          <a:p>
            <a:endParaRPr lang="en-US" sz="1700" dirty="0">
              <a:solidFill>
                <a:srgbClr val="333333"/>
              </a:solidFill>
              <a:cs typeface="Calibri"/>
            </a:endParaRPr>
          </a:p>
          <a:p>
            <a:endParaRPr lang="en-US" sz="1200" dirty="0">
              <a:solidFill>
                <a:srgbClr val="333333"/>
              </a:solidFill>
              <a:cs typeface="Calibri"/>
            </a:endParaRPr>
          </a:p>
        </p:txBody>
      </p:sp>
    </p:spTree>
    <p:extLst>
      <p:ext uri="{BB962C8B-B14F-4D97-AF65-F5344CB8AC3E}">
        <p14:creationId xmlns:p14="http://schemas.microsoft.com/office/powerpoint/2010/main" val="1340214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E45CCC-9A60-4CE3-B994-6B14B1392540}"/>
              </a:ext>
            </a:extLst>
          </p:cNvPr>
          <p:cNvSpPr txBox="1"/>
          <p:nvPr/>
        </p:nvSpPr>
        <p:spPr>
          <a:xfrm>
            <a:off x="315068" y="181463"/>
            <a:ext cx="11146925"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u="sng" err="1">
                <a:latin typeface="Comic Sans MS"/>
                <a:cs typeface="Calibri"/>
              </a:rPr>
              <a:t>TBAT</a:t>
            </a:r>
            <a:r>
              <a:rPr lang="en-GB" sz="2400" u="sng">
                <a:latin typeface="Comic Sans MS"/>
                <a:cs typeface="Calibri"/>
              </a:rPr>
              <a:t>: </a:t>
            </a:r>
            <a:r>
              <a:rPr lang="en-GB" sz="2400" b="1" i="0">
                <a:solidFill>
                  <a:srgbClr val="263339"/>
                </a:solidFill>
                <a:effectLst/>
                <a:latin typeface="Open Sans" panose="020B0606030504020204" pitchFamily="34" charset="0"/>
              </a:rPr>
              <a:t>apply sending and receiving skills in games.</a:t>
            </a:r>
          </a:p>
          <a:p>
            <a:pPr algn="ctr"/>
            <a:endParaRPr lang="en-GB" sz="2400" b="1" i="0">
              <a:solidFill>
                <a:srgbClr val="263339"/>
              </a:solidFill>
              <a:effectLst/>
              <a:latin typeface="Open Sans" panose="020B0606030504020204" pitchFamily="34" charset="0"/>
            </a:endParaRPr>
          </a:p>
          <a:p>
            <a:r>
              <a:rPr lang="en-GB" sz="2400" u="sng">
                <a:latin typeface="Comic Sans MS"/>
                <a:cs typeface="Calibri"/>
              </a:rPr>
              <a:t>This half term in </a:t>
            </a:r>
            <a:r>
              <a:rPr lang="en-GB" sz="2400" u="sng" err="1">
                <a:latin typeface="Comic Sans MS"/>
                <a:cs typeface="Calibri"/>
              </a:rPr>
              <a:t>P.E</a:t>
            </a:r>
            <a:r>
              <a:rPr lang="en-GB" sz="2400" u="sng">
                <a:latin typeface="Comic Sans MS"/>
                <a:cs typeface="Calibri"/>
              </a:rPr>
              <a:t> will be Cricket and Balls Skills</a:t>
            </a:r>
          </a:p>
          <a:p>
            <a:endParaRPr lang="en-GB" sz="2400">
              <a:latin typeface="Comic Sans MS"/>
              <a:cs typeface="+mn-lt"/>
            </a:endParaRPr>
          </a:p>
          <a:p>
            <a:r>
              <a:rPr lang="en-GB" sz="2400">
                <a:latin typeface="Comic Sans MS"/>
                <a:cs typeface="+mn-lt"/>
              </a:rPr>
              <a:t>- Changing for PE</a:t>
            </a:r>
            <a:br>
              <a:rPr lang="en-GB" sz="2400">
                <a:latin typeface="Comic Sans MS"/>
                <a:cs typeface="+mn-lt"/>
              </a:rPr>
            </a:br>
            <a:br>
              <a:rPr lang="en-GB" sz="2400">
                <a:latin typeface="Comic Sans MS"/>
                <a:cs typeface="+mn-lt"/>
              </a:rPr>
            </a:br>
            <a:r>
              <a:rPr lang="en-GB" sz="2400">
                <a:latin typeface="Comic Sans MS"/>
                <a:cs typeface="+mn-lt"/>
              </a:rPr>
              <a:t>- Rules and expectations moving to PE</a:t>
            </a:r>
            <a:br>
              <a:rPr lang="en-GB" sz="2400">
                <a:latin typeface="Comic Sans MS"/>
                <a:cs typeface="+mn-lt"/>
              </a:rPr>
            </a:br>
            <a:br>
              <a:rPr lang="en-GB" sz="2400">
                <a:latin typeface="Comic Sans MS"/>
                <a:ea typeface="+mn-lt"/>
                <a:cs typeface="+mn-lt"/>
              </a:rPr>
            </a:br>
            <a:r>
              <a:rPr lang="en-GB" sz="2400">
                <a:latin typeface="Comic Sans MS"/>
                <a:cs typeface="+mn-lt"/>
              </a:rPr>
              <a:t>- Move to the downstairs hall or outside</a:t>
            </a:r>
            <a:br>
              <a:rPr lang="en-GB" sz="2400">
                <a:latin typeface="Comic Sans MS"/>
                <a:cs typeface="+mn-lt"/>
              </a:rPr>
            </a:br>
            <a:br>
              <a:rPr lang="en-GB" sz="2400">
                <a:latin typeface="Comic Sans MS"/>
                <a:cs typeface="+mn-lt"/>
              </a:rPr>
            </a:br>
            <a:r>
              <a:rPr lang="en-GB" sz="2400">
                <a:hlinkClick r:id="rId2"/>
              </a:rPr>
              <a:t>Get Set 4 PE - </a:t>
            </a:r>
            <a:r>
              <a:rPr lang="en-GB" sz="2400" err="1">
                <a:hlinkClick r:id="rId2"/>
              </a:rPr>
              <a:t>KS2</a:t>
            </a:r>
            <a:r>
              <a:rPr lang="en-GB" sz="2400">
                <a:hlinkClick r:id="rId2"/>
              </a:rPr>
              <a:t> </a:t>
            </a:r>
            <a:r>
              <a:rPr lang="en-GB" sz="2400" err="1">
                <a:hlinkClick r:id="rId2"/>
              </a:rPr>
              <a:t>OAA</a:t>
            </a:r>
            <a:r>
              <a:rPr lang="en-GB" sz="2400">
                <a:hlinkClick r:id="rId2"/>
              </a:rPr>
              <a:t> (</a:t>
            </a:r>
            <a:r>
              <a:rPr lang="en-GB" sz="2400" err="1">
                <a:hlinkClick r:id="rId2"/>
              </a:rPr>
              <a:t>getset4education.co.uk</a:t>
            </a:r>
            <a:r>
              <a:rPr lang="en-GB" sz="2400">
                <a:hlinkClick r:id="rId2"/>
              </a:rPr>
              <a:t>)</a:t>
            </a:r>
            <a:endParaRPr lang="en-GB" sz="2400" i="1">
              <a:latin typeface="Comic Sans MS"/>
              <a:cs typeface="+mn-lt"/>
            </a:endParaRPr>
          </a:p>
        </p:txBody>
      </p:sp>
      <p:pic>
        <p:nvPicPr>
          <p:cNvPr id="3" name="Picture 6" descr="Diagram&#10;&#10;Description automatically generated">
            <a:extLst>
              <a:ext uri="{FF2B5EF4-FFF2-40B4-BE49-F238E27FC236}">
                <a16:creationId xmlns:a16="http://schemas.microsoft.com/office/drawing/2014/main" id="{0BA9F720-4024-1AFE-0FF4-D8508DDF2E77}"/>
              </a:ext>
            </a:extLst>
          </p:cNvPr>
          <p:cNvPicPr>
            <a:picLocks noChangeAspect="1"/>
          </p:cNvPicPr>
          <p:nvPr/>
        </p:nvPicPr>
        <p:blipFill>
          <a:blip r:embed="rId3"/>
          <a:stretch>
            <a:fillRect/>
          </a:stretch>
        </p:blipFill>
        <p:spPr>
          <a:xfrm>
            <a:off x="9181081" y="4705778"/>
            <a:ext cx="2695851" cy="2026629"/>
          </a:xfrm>
          <a:prstGeom prst="rect">
            <a:avLst/>
          </a:prstGeom>
        </p:spPr>
      </p:pic>
    </p:spTree>
    <p:extLst>
      <p:ext uri="{BB962C8B-B14F-4D97-AF65-F5344CB8AC3E}">
        <p14:creationId xmlns:p14="http://schemas.microsoft.com/office/powerpoint/2010/main" val="1551736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96839D-47A7-CF73-852C-C2B8F75832D8}"/>
              </a:ext>
            </a:extLst>
          </p:cNvPr>
          <p:cNvSpPr>
            <a:spLocks noGrp="1"/>
          </p:cNvSpPr>
          <p:nvPr>
            <p:ph type="subTitle" idx="1"/>
          </p:nvPr>
        </p:nvSpPr>
        <p:spPr/>
        <p:txBody>
          <a:bodyPr vert="horz" lIns="91440" tIns="45720" rIns="91440" bIns="45720" rtlCol="0" anchor="t">
            <a:normAutofit/>
          </a:bodyPr>
          <a:lstStyle/>
          <a:p>
            <a:r>
              <a:rPr lang="en-GB" sz="3200" dirty="0">
                <a:latin typeface="Comic Sans MS"/>
                <a:ea typeface="Calibri"/>
                <a:cs typeface="Calibri"/>
              </a:rPr>
              <a:t>Trip to East Norfolk Sixth Form</a:t>
            </a:r>
          </a:p>
        </p:txBody>
      </p:sp>
      <p:pic>
        <p:nvPicPr>
          <p:cNvPr id="4" name="Picture 3" descr="A group of children running&#10;&#10;Description automatically generated">
            <a:extLst>
              <a:ext uri="{FF2B5EF4-FFF2-40B4-BE49-F238E27FC236}">
                <a16:creationId xmlns:a16="http://schemas.microsoft.com/office/drawing/2014/main" id="{65ABE847-981F-123B-1229-8085AC579BCC}"/>
              </a:ext>
            </a:extLst>
          </p:cNvPr>
          <p:cNvPicPr>
            <a:picLocks noChangeAspect="1"/>
          </p:cNvPicPr>
          <p:nvPr/>
        </p:nvPicPr>
        <p:blipFill>
          <a:blip r:embed="rId2"/>
          <a:stretch>
            <a:fillRect/>
          </a:stretch>
        </p:blipFill>
        <p:spPr>
          <a:xfrm>
            <a:off x="4157662" y="1617663"/>
            <a:ext cx="3876675" cy="1590675"/>
          </a:xfrm>
          <a:prstGeom prst="rect">
            <a:avLst/>
          </a:prstGeom>
        </p:spPr>
      </p:pic>
    </p:spTree>
    <p:extLst>
      <p:ext uri="{BB962C8B-B14F-4D97-AF65-F5344CB8AC3E}">
        <p14:creationId xmlns:p14="http://schemas.microsoft.com/office/powerpoint/2010/main" val="160213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C0B73-EFFB-67DA-6528-8E3CE33895C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3D473A4-7498-89AE-EAF2-0B9949E799F4}"/>
              </a:ext>
            </a:extLst>
          </p:cNvPr>
          <p:cNvSpPr>
            <a:spLocks noGrp="1"/>
          </p:cNvSpPr>
          <p:nvPr>
            <p:ph idx="1"/>
          </p:nvPr>
        </p:nvSpPr>
        <p:spPr/>
        <p:txBody>
          <a:bodyPr vert="horz" lIns="91440" tIns="45720" rIns="91440" bIns="45720" rtlCol="0" anchor="t">
            <a:normAutofit/>
          </a:bodyPr>
          <a:lstStyle/>
          <a:p>
            <a:r>
              <a:rPr lang="en-GB" sz="3600">
                <a:solidFill>
                  <a:srgbClr val="0070C0"/>
                </a:solidFill>
                <a:cs typeface="Calibri"/>
              </a:rPr>
              <a:t>Partner Talk</a:t>
            </a:r>
          </a:p>
          <a:p>
            <a:r>
              <a:rPr lang="en-GB" sz="3600">
                <a:solidFill>
                  <a:srgbClr val="0070C0"/>
                </a:solidFill>
                <a:cs typeface="Calibri"/>
              </a:rPr>
              <a:t>What is a stereotype?</a:t>
            </a:r>
          </a:p>
          <a:p>
            <a:endParaRPr lang="en-GB" sz="3600">
              <a:solidFill>
                <a:srgbClr val="0070C0"/>
              </a:solidFill>
              <a:cs typeface="Calibri"/>
            </a:endParaRPr>
          </a:p>
          <a:p>
            <a:r>
              <a:rPr lang="en-GB" sz="3600">
                <a:solidFill>
                  <a:srgbClr val="0070C0"/>
                </a:solidFill>
                <a:cs typeface="Calibri"/>
              </a:rPr>
              <a:t>How would you describe to someone who doesn't know what a stereotype is?</a:t>
            </a:r>
          </a:p>
        </p:txBody>
      </p:sp>
      <p:sp>
        <p:nvSpPr>
          <p:cNvPr id="5" name="TextBox 4">
            <a:extLst>
              <a:ext uri="{FF2B5EF4-FFF2-40B4-BE49-F238E27FC236}">
                <a16:creationId xmlns:a16="http://schemas.microsoft.com/office/drawing/2014/main" id="{BEFF372C-FFE2-BEDE-B2F7-1B77F63B9058}"/>
              </a:ext>
            </a:extLst>
          </p:cNvPr>
          <p:cNvSpPr txBox="1"/>
          <p:nvPr/>
        </p:nvSpPr>
        <p:spPr>
          <a:xfrm>
            <a:off x="109268" y="773370"/>
            <a:ext cx="1224663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u="sng">
                <a:latin typeface="Comic Sans MS"/>
              </a:rPr>
              <a:t>TBAT: realise why you shouldn't make assumptions.</a:t>
            </a:r>
            <a:endParaRPr lang="en-US">
              <a:latin typeface="Comic Sans MS"/>
            </a:endParaRPr>
          </a:p>
        </p:txBody>
      </p:sp>
      <p:sp>
        <p:nvSpPr>
          <p:cNvPr id="7" name="TextBox 6">
            <a:extLst>
              <a:ext uri="{FF2B5EF4-FFF2-40B4-BE49-F238E27FC236}">
                <a16:creationId xmlns:a16="http://schemas.microsoft.com/office/drawing/2014/main" id="{449296FE-9E3A-A164-09FE-2388FE649BD8}"/>
              </a:ext>
            </a:extLst>
          </p:cNvPr>
          <p:cNvSpPr txBox="1"/>
          <p:nvPr/>
        </p:nvSpPr>
        <p:spPr>
          <a:xfrm>
            <a:off x="7577449" y="100562"/>
            <a:ext cx="54054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latin typeface="Comic Sans MS"/>
              </a:rPr>
              <a:t>Wednesday 8th May 2024</a:t>
            </a:r>
            <a:endParaRPr lang="en-US">
              <a:latin typeface="Comic Sans MS"/>
            </a:endParaRPr>
          </a:p>
          <a:p>
            <a:r>
              <a:rPr lang="en-GB" u="sng">
                <a:latin typeface="Comic Sans MS"/>
              </a:rPr>
              <a:t>8.05.23</a:t>
            </a:r>
            <a:endParaRPr lang="en-GB"/>
          </a:p>
        </p:txBody>
      </p:sp>
    </p:spTree>
    <p:extLst>
      <p:ext uri="{BB962C8B-B14F-4D97-AF65-F5344CB8AC3E}">
        <p14:creationId xmlns:p14="http://schemas.microsoft.com/office/powerpoint/2010/main" val="3979854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C0B73-EFFB-67DA-6528-8E3CE33895C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3D473A4-7498-89AE-EAF2-0B9949E799F4}"/>
              </a:ext>
            </a:extLst>
          </p:cNvPr>
          <p:cNvSpPr>
            <a:spLocks noGrp="1"/>
          </p:cNvSpPr>
          <p:nvPr>
            <p:ph idx="1"/>
          </p:nvPr>
        </p:nvSpPr>
        <p:spPr/>
        <p:txBody>
          <a:bodyPr vert="horz" lIns="91440" tIns="45720" rIns="91440" bIns="45720" rtlCol="0" anchor="t">
            <a:normAutofit/>
          </a:bodyPr>
          <a:lstStyle/>
          <a:p>
            <a:r>
              <a:rPr lang="en-GB" sz="3600">
                <a:solidFill>
                  <a:srgbClr val="0070C0"/>
                </a:solidFill>
                <a:cs typeface="Calibri"/>
              </a:rPr>
              <a:t>Today we are going to look at a made up land of </a:t>
            </a:r>
            <a:r>
              <a:rPr lang="en-GB" sz="3600" err="1">
                <a:solidFill>
                  <a:srgbClr val="0070C0"/>
                </a:solidFill>
                <a:cs typeface="Calibri"/>
              </a:rPr>
              <a:t>Grinadod</a:t>
            </a:r>
            <a:r>
              <a:rPr lang="en-GB" sz="3600">
                <a:solidFill>
                  <a:srgbClr val="0070C0"/>
                </a:solidFill>
                <a:cs typeface="Calibri"/>
              </a:rPr>
              <a:t>.</a:t>
            </a:r>
          </a:p>
          <a:p>
            <a:r>
              <a:rPr lang="en-GB" sz="3600">
                <a:solidFill>
                  <a:srgbClr val="0070C0"/>
                </a:solidFill>
                <a:cs typeface="Calibri"/>
              </a:rPr>
              <a:t>In this land they are certain there prejudices are correct.</a:t>
            </a:r>
          </a:p>
          <a:p>
            <a:endParaRPr lang="en-GB" sz="3600">
              <a:solidFill>
                <a:srgbClr val="0070C0"/>
              </a:solidFill>
              <a:cs typeface="Calibri"/>
            </a:endParaRPr>
          </a:p>
          <a:p>
            <a:r>
              <a:rPr lang="en-GB" sz="3600">
                <a:solidFill>
                  <a:srgbClr val="0070C0"/>
                </a:solidFill>
                <a:cs typeface="Calibri"/>
              </a:rPr>
              <a:t>What is a prejudice?</a:t>
            </a:r>
          </a:p>
        </p:txBody>
      </p:sp>
      <p:sp>
        <p:nvSpPr>
          <p:cNvPr id="5" name="TextBox 4">
            <a:extLst>
              <a:ext uri="{FF2B5EF4-FFF2-40B4-BE49-F238E27FC236}">
                <a16:creationId xmlns:a16="http://schemas.microsoft.com/office/drawing/2014/main" id="{BEFF372C-FFE2-BEDE-B2F7-1B77F63B9058}"/>
              </a:ext>
            </a:extLst>
          </p:cNvPr>
          <p:cNvSpPr txBox="1"/>
          <p:nvPr/>
        </p:nvSpPr>
        <p:spPr>
          <a:xfrm>
            <a:off x="109268" y="773370"/>
            <a:ext cx="1224663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u="sng">
                <a:latin typeface="Comic Sans MS"/>
              </a:rPr>
              <a:t>TBAT: realise why you shouldn't make assumptions.</a:t>
            </a:r>
            <a:endParaRPr lang="en-US">
              <a:latin typeface="Comic Sans MS"/>
            </a:endParaRPr>
          </a:p>
        </p:txBody>
      </p:sp>
      <p:sp>
        <p:nvSpPr>
          <p:cNvPr id="4" name="TextBox 3">
            <a:extLst>
              <a:ext uri="{FF2B5EF4-FFF2-40B4-BE49-F238E27FC236}">
                <a16:creationId xmlns:a16="http://schemas.microsoft.com/office/drawing/2014/main" id="{538C4A2E-4F82-7B3E-FDB4-A100D3AF6B3B}"/>
              </a:ext>
            </a:extLst>
          </p:cNvPr>
          <p:cNvSpPr txBox="1"/>
          <p:nvPr/>
        </p:nvSpPr>
        <p:spPr>
          <a:xfrm>
            <a:off x="7577449" y="100562"/>
            <a:ext cx="54054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latin typeface="Comic Sans MS"/>
              </a:rPr>
              <a:t>Wednesday 8th May 2024</a:t>
            </a:r>
            <a:endParaRPr lang="en-US">
              <a:latin typeface="Comic Sans MS"/>
            </a:endParaRPr>
          </a:p>
          <a:p>
            <a:r>
              <a:rPr lang="en-GB" u="sng">
                <a:latin typeface="Comic Sans MS"/>
              </a:rPr>
              <a:t>8.05.23</a:t>
            </a:r>
            <a:endParaRPr lang="en-GB"/>
          </a:p>
        </p:txBody>
      </p:sp>
    </p:spTree>
    <p:extLst>
      <p:ext uri="{BB962C8B-B14F-4D97-AF65-F5344CB8AC3E}">
        <p14:creationId xmlns:p14="http://schemas.microsoft.com/office/powerpoint/2010/main" val="1990795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7682FE1-7ED1-4F49-9B06-8B28B71CBA21}"/>
              </a:ext>
            </a:extLst>
          </p:cNvPr>
          <p:cNvSpPr txBox="1"/>
          <p:nvPr/>
        </p:nvSpPr>
        <p:spPr>
          <a:xfrm>
            <a:off x="1956708" y="1338766"/>
            <a:ext cx="8229600" cy="895117"/>
          </a:xfrm>
          <a:prstGeom prst="rect">
            <a:avLst/>
          </a:prstGeom>
          <a:noFill/>
        </p:spPr>
        <p:txBody>
          <a:bodyPr wrap="square" rtlCol="0">
            <a:spAutoFit/>
          </a:bodyPr>
          <a:lstStyle/>
          <a:p>
            <a:pPr>
              <a:spcAft>
                <a:spcPts val="500"/>
              </a:spcAft>
            </a:pPr>
            <a:r>
              <a:rPr lang="en-US" sz="2400" b="1"/>
              <a:t>Welcome to the Land of Grinadod!</a:t>
            </a:r>
          </a:p>
          <a:p>
            <a:pPr>
              <a:spcAft>
                <a:spcPts val="500"/>
              </a:spcAft>
            </a:pPr>
            <a:r>
              <a:rPr lang="en-US" sz="2400" b="1"/>
              <a:t>People here have strong opinions!</a:t>
            </a:r>
            <a:endParaRPr lang="en-US" sz="2400"/>
          </a:p>
        </p:txBody>
      </p:sp>
      <p:sp>
        <p:nvSpPr>
          <p:cNvPr id="7" name="Title 1">
            <a:extLst>
              <a:ext uri="{FF2B5EF4-FFF2-40B4-BE49-F238E27FC236}">
                <a16:creationId xmlns:a16="http://schemas.microsoft.com/office/drawing/2014/main" id="{F0E4F485-3FE9-4F4F-A42C-ACFD9AC86DE8}"/>
              </a:ext>
            </a:extLst>
          </p:cNvPr>
          <p:cNvSpPr txBox="1">
            <a:spLocks/>
          </p:cNvSpPr>
          <p:nvPr/>
        </p:nvSpPr>
        <p:spPr>
          <a:xfrm>
            <a:off x="1956707" y="274638"/>
            <a:ext cx="8229600" cy="8328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2000"/>
              </a:spcAft>
            </a:pPr>
            <a:r>
              <a:rPr lang="en-GB"/>
              <a:t>That’s stereotyping!</a:t>
            </a:r>
            <a:endParaRPr lang="en-US" sz="3600"/>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24000" y="2295073"/>
            <a:ext cx="9144000" cy="3831033"/>
          </a:xfrm>
          <a:prstGeom prst="rect">
            <a:avLst/>
          </a:prstGeom>
        </p:spPr>
      </p:pic>
    </p:spTree>
    <p:extLst>
      <p:ext uri="{BB962C8B-B14F-4D97-AF65-F5344CB8AC3E}">
        <p14:creationId xmlns:p14="http://schemas.microsoft.com/office/powerpoint/2010/main" val="916813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7682FE1-7ED1-4F49-9B06-8B28B71CBA21}"/>
              </a:ext>
            </a:extLst>
          </p:cNvPr>
          <p:cNvSpPr txBox="1"/>
          <p:nvPr/>
        </p:nvSpPr>
        <p:spPr>
          <a:xfrm>
            <a:off x="1956708" y="1338766"/>
            <a:ext cx="8229600" cy="830997"/>
          </a:xfrm>
          <a:prstGeom prst="rect">
            <a:avLst/>
          </a:prstGeom>
          <a:noFill/>
        </p:spPr>
        <p:txBody>
          <a:bodyPr wrap="square" rtlCol="0">
            <a:spAutoFit/>
          </a:bodyPr>
          <a:lstStyle/>
          <a:p>
            <a:pPr indent="-457200">
              <a:spcAft>
                <a:spcPts val="500"/>
              </a:spcAft>
            </a:pPr>
            <a:r>
              <a:rPr lang="en-US" sz="2400"/>
              <a:t>To find out what they think of you here, decide whether you are left- or right-handed and what colour your eyes and hair are.</a:t>
            </a:r>
          </a:p>
        </p:txBody>
      </p:sp>
      <p:sp>
        <p:nvSpPr>
          <p:cNvPr id="7" name="Title 1">
            <a:extLst>
              <a:ext uri="{FF2B5EF4-FFF2-40B4-BE49-F238E27FC236}">
                <a16:creationId xmlns:a16="http://schemas.microsoft.com/office/drawing/2014/main" id="{F0E4F485-3FE9-4F4F-A42C-ACFD9AC86DE8}"/>
              </a:ext>
            </a:extLst>
          </p:cNvPr>
          <p:cNvSpPr txBox="1">
            <a:spLocks/>
          </p:cNvSpPr>
          <p:nvPr/>
        </p:nvSpPr>
        <p:spPr>
          <a:xfrm>
            <a:off x="1956707" y="274638"/>
            <a:ext cx="8229600" cy="8328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2000"/>
              </a:spcAft>
            </a:pPr>
            <a:r>
              <a:rPr lang="en-GB"/>
              <a:t>That’s stereotyping!</a:t>
            </a:r>
            <a:endParaRPr lang="en-US" sz="3600"/>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24000" y="2295073"/>
            <a:ext cx="9144000" cy="3831033"/>
          </a:xfrm>
          <a:prstGeom prst="rect">
            <a:avLst/>
          </a:prstGeom>
        </p:spPr>
      </p:pic>
    </p:spTree>
    <p:extLst>
      <p:ext uri="{BB962C8B-B14F-4D97-AF65-F5344CB8AC3E}">
        <p14:creationId xmlns:p14="http://schemas.microsoft.com/office/powerpoint/2010/main" val="1336904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7682FE1-7ED1-4F49-9B06-8B28B71CBA21}"/>
              </a:ext>
            </a:extLst>
          </p:cNvPr>
          <p:cNvSpPr txBox="1"/>
          <p:nvPr/>
        </p:nvSpPr>
        <p:spPr>
          <a:xfrm>
            <a:off x="1956708" y="1338766"/>
            <a:ext cx="8229600" cy="1328569"/>
          </a:xfrm>
          <a:prstGeom prst="rect">
            <a:avLst/>
          </a:prstGeom>
          <a:noFill/>
        </p:spPr>
        <p:txBody>
          <a:bodyPr wrap="square" rtlCol="0">
            <a:spAutoFit/>
          </a:bodyPr>
          <a:lstStyle/>
          <a:p>
            <a:pPr>
              <a:spcAft>
                <a:spcPts val="500"/>
              </a:spcAft>
            </a:pPr>
            <a:r>
              <a:rPr lang="en-US" sz="2400"/>
              <a:t>This is what they think in Grinadod.</a:t>
            </a:r>
          </a:p>
          <a:p>
            <a:pPr>
              <a:spcAft>
                <a:spcPts val="500"/>
              </a:spcAft>
            </a:pPr>
            <a:r>
              <a:rPr lang="en-US" sz="2400"/>
              <a:t>If you are left-handed, you don’t like animals.</a:t>
            </a:r>
          </a:p>
          <a:p>
            <a:pPr>
              <a:spcAft>
                <a:spcPts val="500"/>
              </a:spcAft>
            </a:pPr>
            <a:r>
              <a:rPr lang="en-US" sz="2400"/>
              <a:t>If you are right-handed, you are a very quiet person.</a:t>
            </a:r>
          </a:p>
        </p:txBody>
      </p:sp>
      <p:sp>
        <p:nvSpPr>
          <p:cNvPr id="7" name="Title 1">
            <a:extLst>
              <a:ext uri="{FF2B5EF4-FFF2-40B4-BE49-F238E27FC236}">
                <a16:creationId xmlns:a16="http://schemas.microsoft.com/office/drawing/2014/main" id="{F0E4F485-3FE9-4F4F-A42C-ACFD9AC86DE8}"/>
              </a:ext>
            </a:extLst>
          </p:cNvPr>
          <p:cNvSpPr txBox="1">
            <a:spLocks/>
          </p:cNvSpPr>
          <p:nvPr/>
        </p:nvSpPr>
        <p:spPr>
          <a:xfrm>
            <a:off x="1956707" y="274638"/>
            <a:ext cx="8229600" cy="8328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2000"/>
              </a:spcAft>
            </a:pPr>
            <a:r>
              <a:rPr lang="en-GB"/>
              <a:t>That’s stereotyping!</a:t>
            </a:r>
            <a:endParaRPr lang="en-US" sz="3600"/>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61882" y="2727897"/>
            <a:ext cx="8068236" cy="3380322"/>
          </a:xfrm>
          <a:prstGeom prst="rect">
            <a:avLst/>
          </a:prstGeom>
        </p:spPr>
      </p:pic>
    </p:spTree>
    <p:extLst>
      <p:ext uri="{BB962C8B-B14F-4D97-AF65-F5344CB8AC3E}">
        <p14:creationId xmlns:p14="http://schemas.microsoft.com/office/powerpoint/2010/main" val="1958308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E17F43C-310A-4AB2-BDC2-5B727112C016}"/>
              </a:ext>
            </a:extLst>
          </p:cNvPr>
          <p:cNvGraphicFramePr>
            <a:graphicFrameLocks noGrp="1"/>
          </p:cNvGraphicFramePr>
          <p:nvPr/>
        </p:nvGraphicFramePr>
        <p:xfrm>
          <a:off x="2040969" y="2321606"/>
          <a:ext cx="8043044" cy="3840480"/>
        </p:xfrm>
        <a:graphic>
          <a:graphicData uri="http://schemas.openxmlformats.org/drawingml/2006/table">
            <a:tbl>
              <a:tblPr firstRow="1" bandRow="1">
                <a:tableStyleId>{5C22544A-7EE6-4342-B048-85BDC9FD1C3A}</a:tableStyleId>
              </a:tblPr>
              <a:tblGrid>
                <a:gridCol w="2034789">
                  <a:extLst>
                    <a:ext uri="{9D8B030D-6E8A-4147-A177-3AD203B41FA5}">
                      <a16:colId xmlns:a16="http://schemas.microsoft.com/office/drawing/2014/main" val="3819353433"/>
                    </a:ext>
                  </a:extLst>
                </a:gridCol>
                <a:gridCol w="6008255">
                  <a:extLst>
                    <a:ext uri="{9D8B030D-6E8A-4147-A177-3AD203B41FA5}">
                      <a16:colId xmlns:a16="http://schemas.microsoft.com/office/drawing/2014/main" val="2610538707"/>
                    </a:ext>
                  </a:extLst>
                </a:gridCol>
              </a:tblGrid>
              <a:tr h="370840">
                <a:tc>
                  <a:txBody>
                    <a:bodyPr/>
                    <a:lstStyle/>
                    <a:p>
                      <a:r>
                        <a:rPr lang="en-GB" sz="2400"/>
                        <a:t>Hair colour</a:t>
                      </a:r>
                    </a:p>
                  </a:txBody>
                  <a:tcPr/>
                </a:tc>
                <a:tc>
                  <a:txBody>
                    <a:bodyPr/>
                    <a:lstStyle/>
                    <a:p>
                      <a:r>
                        <a:rPr lang="en-GB" sz="2400"/>
                        <a:t>What you think</a:t>
                      </a:r>
                    </a:p>
                  </a:txBody>
                  <a:tcPr/>
                </a:tc>
                <a:extLst>
                  <a:ext uri="{0D108BD9-81ED-4DB2-BD59-A6C34878D82A}">
                    <a16:rowId xmlns:a16="http://schemas.microsoft.com/office/drawing/2014/main" val="2342995487"/>
                  </a:ext>
                </a:extLst>
              </a:tr>
              <a:tr h="370840">
                <a:tc>
                  <a:txBody>
                    <a:bodyPr/>
                    <a:lstStyle/>
                    <a:p>
                      <a:r>
                        <a:rPr lang="en-GB" sz="2400"/>
                        <a:t>Blonde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a:t>You wish you could go to school at the weekends because it’s so much fun!</a:t>
                      </a:r>
                    </a:p>
                  </a:txBody>
                  <a:tcPr/>
                </a:tc>
                <a:extLst>
                  <a:ext uri="{0D108BD9-81ED-4DB2-BD59-A6C34878D82A}">
                    <a16:rowId xmlns:a16="http://schemas.microsoft.com/office/drawing/2014/main" val="3800859627"/>
                  </a:ext>
                </a:extLst>
              </a:tr>
              <a:tr h="370840">
                <a:tc>
                  <a:txBody>
                    <a:bodyPr/>
                    <a:lstStyle/>
                    <a:p>
                      <a:r>
                        <a:rPr lang="en-GB" sz="2400"/>
                        <a:t>Brown</a:t>
                      </a:r>
                    </a:p>
                  </a:txBody>
                  <a:tcPr/>
                </a:tc>
                <a:tc>
                  <a:txBody>
                    <a:bodyPr/>
                    <a:lstStyle/>
                    <a:p>
                      <a:r>
                        <a:rPr lang="en-GB" sz="2400"/>
                        <a:t>You think PE should be banned.</a:t>
                      </a:r>
                    </a:p>
                  </a:txBody>
                  <a:tcPr/>
                </a:tc>
                <a:extLst>
                  <a:ext uri="{0D108BD9-81ED-4DB2-BD59-A6C34878D82A}">
                    <a16:rowId xmlns:a16="http://schemas.microsoft.com/office/drawing/2014/main" val="503435156"/>
                  </a:ext>
                </a:extLst>
              </a:tr>
              <a:tr h="370840">
                <a:tc>
                  <a:txBody>
                    <a:bodyPr/>
                    <a:lstStyle/>
                    <a:p>
                      <a:r>
                        <a:rPr lang="en-GB" sz="2400"/>
                        <a:t>Black</a:t>
                      </a:r>
                    </a:p>
                  </a:txBody>
                  <a:tcPr/>
                </a:tc>
                <a:tc>
                  <a:txBody>
                    <a:bodyPr/>
                    <a:lstStyle/>
                    <a:p>
                      <a:r>
                        <a:rPr lang="en-GB" sz="2400"/>
                        <a:t>You wish you could do spelling tests every day at school.</a:t>
                      </a:r>
                    </a:p>
                  </a:txBody>
                  <a:tcPr/>
                </a:tc>
                <a:extLst>
                  <a:ext uri="{0D108BD9-81ED-4DB2-BD59-A6C34878D82A}">
                    <a16:rowId xmlns:a16="http://schemas.microsoft.com/office/drawing/2014/main" val="2846523636"/>
                  </a:ext>
                </a:extLst>
              </a:tr>
              <a:tr h="370840">
                <a:tc>
                  <a:txBody>
                    <a:bodyPr/>
                    <a:lstStyle/>
                    <a:p>
                      <a:r>
                        <a:rPr lang="en-GB" sz="2400"/>
                        <a:t>Red</a:t>
                      </a:r>
                    </a:p>
                  </a:txBody>
                  <a:tcPr/>
                </a:tc>
                <a:tc>
                  <a:txBody>
                    <a:bodyPr/>
                    <a:lstStyle/>
                    <a:p>
                      <a:r>
                        <a:rPr lang="en-GB" sz="2400"/>
                        <a:t>You fall asleep at school every day.</a:t>
                      </a:r>
                    </a:p>
                  </a:txBody>
                  <a:tcPr/>
                </a:tc>
                <a:extLst>
                  <a:ext uri="{0D108BD9-81ED-4DB2-BD59-A6C34878D82A}">
                    <a16:rowId xmlns:a16="http://schemas.microsoft.com/office/drawing/2014/main" val="3975868921"/>
                  </a:ext>
                </a:extLst>
              </a:tr>
              <a:tr h="370840">
                <a:tc>
                  <a:txBody>
                    <a:bodyPr/>
                    <a:lstStyle/>
                    <a:p>
                      <a:r>
                        <a:rPr lang="en-GB" sz="2400"/>
                        <a:t>Other</a:t>
                      </a:r>
                    </a:p>
                  </a:txBody>
                  <a:tcPr/>
                </a:tc>
                <a:tc>
                  <a:txBody>
                    <a:bodyPr/>
                    <a:lstStyle/>
                    <a:p>
                      <a:r>
                        <a:rPr lang="en-GB" sz="2400"/>
                        <a:t>You wish school was a place where talking wasn’t allowed!</a:t>
                      </a:r>
                    </a:p>
                  </a:txBody>
                  <a:tcPr/>
                </a:tc>
                <a:extLst>
                  <a:ext uri="{0D108BD9-81ED-4DB2-BD59-A6C34878D82A}">
                    <a16:rowId xmlns:a16="http://schemas.microsoft.com/office/drawing/2014/main" val="4249628314"/>
                  </a:ext>
                </a:extLst>
              </a:tr>
            </a:tbl>
          </a:graphicData>
        </a:graphic>
      </p:graphicFrame>
      <p:sp>
        <p:nvSpPr>
          <p:cNvPr id="7" name="TextBox 6">
            <a:extLst>
              <a:ext uri="{FF2B5EF4-FFF2-40B4-BE49-F238E27FC236}">
                <a16:creationId xmlns:a16="http://schemas.microsoft.com/office/drawing/2014/main" id="{67682FE1-7ED1-4F49-9B06-8B28B71CBA21}"/>
              </a:ext>
            </a:extLst>
          </p:cNvPr>
          <p:cNvSpPr txBox="1"/>
          <p:nvPr/>
        </p:nvSpPr>
        <p:spPr>
          <a:xfrm>
            <a:off x="1956709" y="1338766"/>
            <a:ext cx="7912153" cy="830997"/>
          </a:xfrm>
          <a:prstGeom prst="rect">
            <a:avLst/>
          </a:prstGeom>
          <a:noFill/>
        </p:spPr>
        <p:txBody>
          <a:bodyPr wrap="square" rtlCol="0">
            <a:spAutoFit/>
          </a:bodyPr>
          <a:lstStyle/>
          <a:p>
            <a:pPr>
              <a:spcAft>
                <a:spcPts val="500"/>
              </a:spcAft>
            </a:pPr>
            <a:r>
              <a:rPr lang="en-US" sz="2400"/>
              <a:t>This is what they think about you in Grinadod, based on your hair colour:</a:t>
            </a:r>
          </a:p>
        </p:txBody>
      </p:sp>
      <p:sp>
        <p:nvSpPr>
          <p:cNvPr id="8" name="Title 1">
            <a:extLst>
              <a:ext uri="{FF2B5EF4-FFF2-40B4-BE49-F238E27FC236}">
                <a16:creationId xmlns:a16="http://schemas.microsoft.com/office/drawing/2014/main" id="{F0E4F485-3FE9-4F4F-A42C-ACFD9AC86DE8}"/>
              </a:ext>
            </a:extLst>
          </p:cNvPr>
          <p:cNvSpPr txBox="1">
            <a:spLocks/>
          </p:cNvSpPr>
          <p:nvPr/>
        </p:nvSpPr>
        <p:spPr>
          <a:xfrm>
            <a:off x="1956707" y="274638"/>
            <a:ext cx="8229600" cy="8328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2000"/>
              </a:spcAft>
            </a:pPr>
            <a:r>
              <a:rPr lang="en-GB"/>
              <a:t>That’s stereotyping!</a:t>
            </a:r>
            <a:endParaRPr lang="en-US" sz="3600"/>
          </a:p>
        </p:txBody>
      </p:sp>
    </p:spTree>
    <p:extLst>
      <p:ext uri="{BB962C8B-B14F-4D97-AF65-F5344CB8AC3E}">
        <p14:creationId xmlns:p14="http://schemas.microsoft.com/office/powerpoint/2010/main" val="13173329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SharedWithUsers xmlns="e255f982-5f1f-41c7-871f-7a91432a5484">
      <UserInfo>
        <DisplayName/>
        <AccountId xsi:nil="true"/>
        <AccountType/>
      </UserInfo>
    </SharedWithUsers>
    <MediaLengthInSeconds xmlns="5519ec2d-3025-400a-aa14-bba49a7e18f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8" ma:contentTypeDescription="Create a new document." ma:contentTypeScope="" ma:versionID="0cd5e201c5e6392a389a7288fb1eb275">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c6dba6005af131f6ebb8b46ea4d332e1"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DD7603-1F43-4E36-BB30-4960732A40C5}">
  <ds:schemaRefs>
    <ds:schemaRef ds:uri="5519ec2d-3025-400a-aa14-bba49a7e18f3"/>
    <ds:schemaRef ds:uri="e255f982-5f1f-41c7-871f-7a91432a548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A6F9B19-9184-4F86-AFD5-6E0DC8F889CE}"/>
</file>

<file path=customXml/itemProps3.xml><?xml version="1.0" encoding="utf-8"?>
<ds:datastoreItem xmlns:ds="http://schemas.openxmlformats.org/officeDocument/2006/customXml" ds:itemID="{32DA0AD9-43CF-4207-A6E0-2ECB48129D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20</Slides>
  <Notes>9</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Imagine you are from the land of Grinadod!</vt:lpstr>
      <vt:lpstr>PowerPoint Presentation</vt:lpstr>
      <vt:lpstr>PowerPoint Presentation</vt:lpstr>
      <vt:lpstr>Digital devices must have an input, a process, and an output</vt:lpstr>
      <vt:lpstr>Input or output?</vt:lpstr>
      <vt:lpstr>PowerPoint Presentation</vt:lpstr>
      <vt:lpstr>Design a digital device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52</cp:revision>
  <dcterms:created xsi:type="dcterms:W3CDTF">2013-07-15T20:26:40Z</dcterms:created>
  <dcterms:modified xsi:type="dcterms:W3CDTF">2024-05-07T14:36:25Z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y fmtid="{D5CDD505-2E9C-101B-9397-08002B2CF9AE}" pid="4" name="Order">
    <vt:r8>52100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