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56" r:id="rId5"/>
    <p:sldId id="458" r:id="rId6"/>
    <p:sldId id="457" r:id="rId7"/>
    <p:sldId id="456" r:id="rId8"/>
    <p:sldId id="455" r:id="rId9"/>
    <p:sldId id="454" r:id="rId10"/>
    <p:sldId id="453" r:id="rId11"/>
    <p:sldId id="366" r:id="rId12"/>
    <p:sldId id="371" r:id="rId13"/>
    <p:sldId id="370" r:id="rId14"/>
    <p:sldId id="369" r:id="rId15"/>
    <p:sldId id="368" r:id="rId16"/>
    <p:sldId id="367" r:id="rId17"/>
    <p:sldId id="294" r:id="rId18"/>
    <p:sldId id="459" r:id="rId19"/>
    <p:sldId id="461" r:id="rId20"/>
    <p:sldId id="463" r:id="rId21"/>
    <p:sldId id="462" r:id="rId22"/>
    <p:sldId id="465" r:id="rId23"/>
    <p:sldId id="464" r:id="rId24"/>
    <p:sldId id="444" r:id="rId25"/>
    <p:sldId id="440" r:id="rId26"/>
    <p:sldId id="443" r:id="rId27"/>
    <p:sldId id="445" r:id="rId28"/>
    <p:sldId id="446" r:id="rId29"/>
    <p:sldId id="414" r:id="rId30"/>
    <p:sldId id="441" r:id="rId31"/>
    <p:sldId id="442" r:id="rId32"/>
    <p:sldId id="448" r:id="rId33"/>
    <p:sldId id="449" r:id="rId34"/>
    <p:sldId id="450" r:id="rId35"/>
    <p:sldId id="451" r:id="rId36"/>
    <p:sldId id="452" r:id="rId37"/>
    <p:sldId id="44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91BBD-3E26-5587-F807-88A4B748838F}" v="1467" dt="2024-05-06T17:55:16.762"/>
    <p1510:client id="{EE86CA38-6962-E57E-A799-825B563A7A2C}" v="536" dt="2024-05-06T18:23:02.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Sadler" userId="S::ssadler@ohacademy.co.uk::9df5898e-5f8a-4789-9d7c-0ae2295bc0db" providerId="AD" clId="Web-{6847FCBD-C908-4F5C-832C-F46442266B63}"/>
    <pc:docChg chg="modSld">
      <pc:chgData name="S Sadler" userId="S::ssadler@ohacademy.co.uk::9df5898e-5f8a-4789-9d7c-0ae2295bc0db" providerId="AD" clId="Web-{6847FCBD-C908-4F5C-832C-F46442266B63}" dt="2024-05-02T07:18:03.879" v="16"/>
      <pc:docMkLst>
        <pc:docMk/>
      </pc:docMkLst>
      <pc:sldChg chg="modSp">
        <pc:chgData name="S Sadler" userId="S::ssadler@ohacademy.co.uk::9df5898e-5f8a-4789-9d7c-0ae2295bc0db" providerId="AD" clId="Web-{6847FCBD-C908-4F5C-832C-F46442266B63}" dt="2024-05-02T07:17:41.754" v="3" actId="20577"/>
        <pc:sldMkLst>
          <pc:docMk/>
          <pc:sldMk cId="1058020181" sldId="278"/>
        </pc:sldMkLst>
        <pc:spChg chg="mod">
          <ac:chgData name="S Sadler" userId="S::ssadler@ohacademy.co.uk::9df5898e-5f8a-4789-9d7c-0ae2295bc0db" providerId="AD" clId="Web-{6847FCBD-C908-4F5C-832C-F46442266B63}" dt="2024-05-02T07:17:41.754" v="3" actId="20577"/>
          <ac:spMkLst>
            <pc:docMk/>
            <pc:sldMk cId="1058020181" sldId="278"/>
            <ac:spMk id="9" creationId="{6330D297-6D81-D4CF-A56C-5073FB294131}"/>
          </ac:spMkLst>
        </pc:spChg>
      </pc:sldChg>
      <pc:sldChg chg="modSp">
        <pc:chgData name="S Sadler" userId="S::ssadler@ohacademy.co.uk::9df5898e-5f8a-4789-9d7c-0ae2295bc0db" providerId="AD" clId="Web-{6847FCBD-C908-4F5C-832C-F46442266B63}" dt="2024-05-02T07:17:47.222" v="8" actId="20577"/>
        <pc:sldMkLst>
          <pc:docMk/>
          <pc:sldMk cId="2372913738" sldId="279"/>
        </pc:sldMkLst>
        <pc:spChg chg="mod">
          <ac:chgData name="S Sadler" userId="S::ssadler@ohacademy.co.uk::9df5898e-5f8a-4789-9d7c-0ae2295bc0db" providerId="AD" clId="Web-{6847FCBD-C908-4F5C-832C-F46442266B63}" dt="2024-05-02T07:17:47.222" v="8" actId="20577"/>
          <ac:spMkLst>
            <pc:docMk/>
            <pc:sldMk cId="2372913738" sldId="279"/>
            <ac:spMk id="7" creationId="{F7164058-2A05-0BD6-1F38-9D3E9E9D357D}"/>
          </ac:spMkLst>
        </pc:spChg>
      </pc:sldChg>
      <pc:sldChg chg="addSp delSp">
        <pc:chgData name="S Sadler" userId="S::ssadler@ohacademy.co.uk::9df5898e-5f8a-4789-9d7c-0ae2295bc0db" providerId="AD" clId="Web-{6847FCBD-C908-4F5C-832C-F46442266B63}" dt="2024-05-02T07:17:53.363" v="10"/>
        <pc:sldMkLst>
          <pc:docMk/>
          <pc:sldMk cId="3452889257" sldId="280"/>
        </pc:sldMkLst>
        <pc:spChg chg="add">
          <ac:chgData name="S Sadler" userId="S::ssadler@ohacademy.co.uk::9df5898e-5f8a-4789-9d7c-0ae2295bc0db" providerId="AD" clId="Web-{6847FCBD-C908-4F5C-832C-F46442266B63}" dt="2024-05-02T07:17:53.363" v="10"/>
          <ac:spMkLst>
            <pc:docMk/>
            <pc:sldMk cId="3452889257" sldId="280"/>
            <ac:spMk id="7" creationId="{F3DBF470-3244-BAB3-22F2-6032BF979508}"/>
          </ac:spMkLst>
        </pc:spChg>
        <pc:spChg chg="del">
          <ac:chgData name="S Sadler" userId="S::ssadler@ohacademy.co.uk::9df5898e-5f8a-4789-9d7c-0ae2295bc0db" providerId="AD" clId="Web-{6847FCBD-C908-4F5C-832C-F46442266B63}" dt="2024-05-02T07:17:52.348" v="9"/>
          <ac:spMkLst>
            <pc:docMk/>
            <pc:sldMk cId="3452889257" sldId="280"/>
            <ac:spMk id="8" creationId="{293AC410-0989-AD44-4A43-4EFCFAB4D1E8}"/>
          </ac:spMkLst>
        </pc:spChg>
      </pc:sldChg>
      <pc:sldChg chg="addSp delSp">
        <pc:chgData name="S Sadler" userId="S::ssadler@ohacademy.co.uk::9df5898e-5f8a-4789-9d7c-0ae2295bc0db" providerId="AD" clId="Web-{6847FCBD-C908-4F5C-832C-F46442266B63}" dt="2024-05-02T07:17:56.270" v="12"/>
        <pc:sldMkLst>
          <pc:docMk/>
          <pc:sldMk cId="3914223548" sldId="281"/>
        </pc:sldMkLst>
        <pc:spChg chg="add">
          <ac:chgData name="S Sadler" userId="S::ssadler@ohacademy.co.uk::9df5898e-5f8a-4789-9d7c-0ae2295bc0db" providerId="AD" clId="Web-{6847FCBD-C908-4F5C-832C-F46442266B63}" dt="2024-05-02T07:17:56.270" v="12"/>
          <ac:spMkLst>
            <pc:docMk/>
            <pc:sldMk cId="3914223548" sldId="281"/>
            <ac:spMk id="8" creationId="{B19DECFF-55BB-6D87-C2A1-44A2DCE45DC1}"/>
          </ac:spMkLst>
        </pc:spChg>
        <pc:spChg chg="del">
          <ac:chgData name="S Sadler" userId="S::ssadler@ohacademy.co.uk::9df5898e-5f8a-4789-9d7c-0ae2295bc0db" providerId="AD" clId="Web-{6847FCBD-C908-4F5C-832C-F46442266B63}" dt="2024-05-02T07:17:56.020" v="11"/>
          <ac:spMkLst>
            <pc:docMk/>
            <pc:sldMk cId="3914223548" sldId="281"/>
            <ac:spMk id="10" creationId="{405ED46A-E010-AAA6-086B-E85E9EA892A2}"/>
          </ac:spMkLst>
        </pc:spChg>
      </pc:sldChg>
      <pc:sldChg chg="addSp delSp">
        <pc:chgData name="S Sadler" userId="S::ssadler@ohacademy.co.uk::9df5898e-5f8a-4789-9d7c-0ae2295bc0db" providerId="AD" clId="Web-{6847FCBD-C908-4F5C-832C-F46442266B63}" dt="2024-05-02T07:18:00.426" v="14"/>
        <pc:sldMkLst>
          <pc:docMk/>
          <pc:sldMk cId="1013087513" sldId="282"/>
        </pc:sldMkLst>
        <pc:spChg chg="add">
          <ac:chgData name="S Sadler" userId="S::ssadler@ohacademy.co.uk::9df5898e-5f8a-4789-9d7c-0ae2295bc0db" providerId="AD" clId="Web-{6847FCBD-C908-4F5C-832C-F46442266B63}" dt="2024-05-02T07:18:00.426" v="14"/>
          <ac:spMkLst>
            <pc:docMk/>
            <pc:sldMk cId="1013087513" sldId="282"/>
            <ac:spMk id="7" creationId="{152298B5-3D03-40A0-E464-12E1B3537CF3}"/>
          </ac:spMkLst>
        </pc:spChg>
        <pc:spChg chg="del">
          <ac:chgData name="S Sadler" userId="S::ssadler@ohacademy.co.uk::9df5898e-5f8a-4789-9d7c-0ae2295bc0db" providerId="AD" clId="Web-{6847FCBD-C908-4F5C-832C-F46442266B63}" dt="2024-05-02T07:18:00.207" v="13"/>
          <ac:spMkLst>
            <pc:docMk/>
            <pc:sldMk cId="1013087513" sldId="282"/>
            <ac:spMk id="9" creationId="{39F97D7A-C04E-D8F8-9521-B078BA399D75}"/>
          </ac:spMkLst>
        </pc:spChg>
      </pc:sldChg>
      <pc:sldChg chg="addSp delSp">
        <pc:chgData name="S Sadler" userId="S::ssadler@ohacademy.co.uk::9df5898e-5f8a-4789-9d7c-0ae2295bc0db" providerId="AD" clId="Web-{6847FCBD-C908-4F5C-832C-F46442266B63}" dt="2024-05-02T07:18:03.879" v="16"/>
        <pc:sldMkLst>
          <pc:docMk/>
          <pc:sldMk cId="3628111228" sldId="283"/>
        </pc:sldMkLst>
        <pc:spChg chg="add">
          <ac:chgData name="S Sadler" userId="S::ssadler@ohacademy.co.uk::9df5898e-5f8a-4789-9d7c-0ae2295bc0db" providerId="AD" clId="Web-{6847FCBD-C908-4F5C-832C-F46442266B63}" dt="2024-05-02T07:18:03.879" v="16"/>
          <ac:spMkLst>
            <pc:docMk/>
            <pc:sldMk cId="3628111228" sldId="283"/>
            <ac:spMk id="4" creationId="{1FCC345C-6DF7-07CC-3084-F1A3F0C8C1F3}"/>
          </ac:spMkLst>
        </pc:spChg>
        <pc:spChg chg="del">
          <ac:chgData name="S Sadler" userId="S::ssadler@ohacademy.co.uk::9df5898e-5f8a-4789-9d7c-0ae2295bc0db" providerId="AD" clId="Web-{6847FCBD-C908-4F5C-832C-F46442266B63}" dt="2024-05-02T07:18:03.223" v="15"/>
          <ac:spMkLst>
            <pc:docMk/>
            <pc:sldMk cId="3628111228" sldId="283"/>
            <ac:spMk id="6" creationId="{1A1BD3F5-C371-4BFE-A4A0-4635C96ED31C}"/>
          </ac:spMkLst>
        </pc:spChg>
      </pc:sldChg>
    </pc:docChg>
  </pc:docChgLst>
  <pc:docChgLst>
    <pc:chgData name="V Jacobs" userId="S::vjacobs@ohacademy.co.uk::9010d4ac-8e1c-449b-8114-62ce867e619c" providerId="AD" clId="Web-{2F291BBD-3E26-5587-F807-88A4B748838F}"/>
    <pc:docChg chg="addSld delSld modSld modMainMaster">
      <pc:chgData name="V Jacobs" userId="S::vjacobs@ohacademy.co.uk::9010d4ac-8e1c-449b-8114-62ce867e619c" providerId="AD" clId="Web-{2F291BBD-3E26-5587-F807-88A4B748838F}" dt="2024-05-06T17:55:16.059" v="826" actId="20577"/>
      <pc:docMkLst>
        <pc:docMk/>
      </pc:docMkLst>
      <pc:sldChg chg="addSp delSp modSp mod setBg">
        <pc:chgData name="V Jacobs" userId="S::vjacobs@ohacademy.co.uk::9010d4ac-8e1c-449b-8114-62ce867e619c" providerId="AD" clId="Web-{2F291BBD-3E26-5587-F807-88A4B748838F}" dt="2024-05-03T07:16:03.747" v="13"/>
        <pc:sldMkLst>
          <pc:docMk/>
          <pc:sldMk cId="1724537516" sldId="256"/>
        </pc:sldMkLst>
        <pc:spChg chg="del">
          <ac:chgData name="V Jacobs" userId="S::vjacobs@ohacademy.co.uk::9010d4ac-8e1c-449b-8114-62ce867e619c" providerId="AD" clId="Web-{2F291BBD-3E26-5587-F807-88A4B748838F}" dt="2024-05-03T07:13:03.789" v="7"/>
          <ac:spMkLst>
            <pc:docMk/>
            <pc:sldMk cId="1724537516" sldId="256"/>
            <ac:spMk id="2" creationId="{FB274D72-0F3C-02E3-F1D5-CB8B40E647F5}"/>
          </ac:spMkLst>
        </pc:spChg>
        <pc:spChg chg="mod">
          <ac:chgData name="V Jacobs" userId="S::vjacobs@ohacademy.co.uk::9010d4ac-8e1c-449b-8114-62ce867e619c" providerId="AD" clId="Web-{2F291BBD-3E26-5587-F807-88A4B748838F}" dt="2024-05-03T07:13:07.102" v="8" actId="1076"/>
          <ac:spMkLst>
            <pc:docMk/>
            <pc:sldMk cId="1724537516" sldId="256"/>
            <ac:spMk id="3" creationId="{061401E5-CB3F-BAB1-93E8-59A5BD949FEC}"/>
          </ac:spMkLst>
        </pc:spChg>
        <pc:picChg chg="add mod">
          <ac:chgData name="V Jacobs" userId="S::vjacobs@ohacademy.co.uk::9010d4ac-8e1c-449b-8114-62ce867e619c" providerId="AD" clId="Web-{2F291BBD-3E26-5587-F807-88A4B748838F}" dt="2024-05-03T07:15:54.575" v="11" actId="1076"/>
          <ac:picMkLst>
            <pc:docMk/>
            <pc:sldMk cId="1724537516" sldId="256"/>
            <ac:picMk id="4" creationId="{ED39847D-5788-AA12-F148-0C1F94333293}"/>
          </ac:picMkLst>
        </pc:picChg>
      </pc:sldChg>
      <pc:sldChg chg="del mod">
        <pc:chgData name="V Jacobs" userId="S::vjacobs@ohacademy.co.uk::9010d4ac-8e1c-449b-8114-62ce867e619c" providerId="AD" clId="Web-{2F291BBD-3E26-5587-F807-88A4B748838F}" dt="2024-05-03T13:04:11.719" v="366"/>
        <pc:sldMkLst>
          <pc:docMk/>
          <pc:sldMk cId="1058020181" sldId="278"/>
        </pc:sldMkLst>
      </pc:sldChg>
      <pc:sldChg chg="del mod">
        <pc:chgData name="V Jacobs" userId="S::vjacobs@ohacademy.co.uk::9010d4ac-8e1c-449b-8114-62ce867e619c" providerId="AD" clId="Web-{2F291BBD-3E26-5587-F807-88A4B748838F}" dt="2024-05-03T13:04:12.469" v="367"/>
        <pc:sldMkLst>
          <pc:docMk/>
          <pc:sldMk cId="2372913738" sldId="279"/>
        </pc:sldMkLst>
      </pc:sldChg>
      <pc:sldChg chg="del mod">
        <pc:chgData name="V Jacobs" userId="S::vjacobs@ohacademy.co.uk::9010d4ac-8e1c-449b-8114-62ce867e619c" providerId="AD" clId="Web-{2F291BBD-3E26-5587-F807-88A4B748838F}" dt="2024-05-03T13:04:13.297" v="368"/>
        <pc:sldMkLst>
          <pc:docMk/>
          <pc:sldMk cId="3452889257" sldId="280"/>
        </pc:sldMkLst>
      </pc:sldChg>
      <pc:sldChg chg="del mod">
        <pc:chgData name="V Jacobs" userId="S::vjacobs@ohacademy.co.uk::9010d4ac-8e1c-449b-8114-62ce867e619c" providerId="AD" clId="Web-{2F291BBD-3E26-5587-F807-88A4B748838F}" dt="2024-05-03T13:04:14.048" v="369"/>
        <pc:sldMkLst>
          <pc:docMk/>
          <pc:sldMk cId="3914223548" sldId="281"/>
        </pc:sldMkLst>
      </pc:sldChg>
      <pc:sldChg chg="del mod">
        <pc:chgData name="V Jacobs" userId="S::vjacobs@ohacademy.co.uk::9010d4ac-8e1c-449b-8114-62ce867e619c" providerId="AD" clId="Web-{2F291BBD-3E26-5587-F807-88A4B748838F}" dt="2024-05-03T13:04:14.907" v="370"/>
        <pc:sldMkLst>
          <pc:docMk/>
          <pc:sldMk cId="1013087513" sldId="282"/>
        </pc:sldMkLst>
      </pc:sldChg>
      <pc:sldChg chg="del mod">
        <pc:chgData name="V Jacobs" userId="S::vjacobs@ohacademy.co.uk::9010d4ac-8e1c-449b-8114-62ce867e619c" providerId="AD" clId="Web-{2F291BBD-3E26-5587-F807-88A4B748838F}" dt="2024-05-03T13:04:15.751" v="371"/>
        <pc:sldMkLst>
          <pc:docMk/>
          <pc:sldMk cId="3628111228" sldId="283"/>
        </pc:sldMkLst>
      </pc:sldChg>
      <pc:sldChg chg="delSp modSp add">
        <pc:chgData name="V Jacobs" userId="S::vjacobs@ohacademy.co.uk::9010d4ac-8e1c-449b-8114-62ce867e619c" providerId="AD" clId="Web-{2F291BBD-3E26-5587-F807-88A4B748838F}" dt="2024-05-03T12:36:15.765" v="52" actId="1076"/>
        <pc:sldMkLst>
          <pc:docMk/>
          <pc:sldMk cId="881569090" sldId="294"/>
        </pc:sldMkLst>
        <pc:spChg chg="mod">
          <ac:chgData name="V Jacobs" userId="S::vjacobs@ohacademy.co.uk::9010d4ac-8e1c-449b-8114-62ce867e619c" providerId="AD" clId="Web-{2F291BBD-3E26-5587-F807-88A4B748838F}" dt="2024-05-03T12:36:13.671" v="51" actId="20577"/>
          <ac:spMkLst>
            <pc:docMk/>
            <pc:sldMk cId="881569090" sldId="294"/>
            <ac:spMk id="5" creationId="{F1B87AD7-47ED-5196-3F39-9770C39EB1A1}"/>
          </ac:spMkLst>
        </pc:spChg>
        <pc:spChg chg="del">
          <ac:chgData name="V Jacobs" userId="S::vjacobs@ohacademy.co.uk::9010d4ac-8e1c-449b-8114-62ce867e619c" providerId="AD" clId="Web-{2F291BBD-3E26-5587-F807-88A4B748838F}" dt="2024-05-03T12:36:04.108" v="37"/>
          <ac:spMkLst>
            <pc:docMk/>
            <pc:sldMk cId="881569090" sldId="294"/>
            <ac:spMk id="6" creationId="{308D477C-0452-ACEB-8A0C-62034F3FF788}"/>
          </ac:spMkLst>
        </pc:spChg>
        <pc:picChg chg="mod">
          <ac:chgData name="V Jacobs" userId="S::vjacobs@ohacademy.co.uk::9010d4ac-8e1c-449b-8114-62ce867e619c" providerId="AD" clId="Web-{2F291BBD-3E26-5587-F807-88A4B748838F}" dt="2024-05-03T12:36:15.765" v="52" actId="1076"/>
          <ac:picMkLst>
            <pc:docMk/>
            <pc:sldMk cId="881569090" sldId="294"/>
            <ac:picMk id="2" creationId="{1560E457-3A13-A2B0-A922-D200CF325DE7}"/>
          </ac:picMkLst>
        </pc:picChg>
      </pc:sldChg>
      <pc:sldChg chg="delSp modSp add">
        <pc:chgData name="V Jacobs" userId="S::vjacobs@ohacademy.co.uk::9010d4ac-8e1c-449b-8114-62ce867e619c" providerId="AD" clId="Web-{2F291BBD-3E26-5587-F807-88A4B748838F}" dt="2024-05-03T12:35:35.481" v="35" actId="20577"/>
        <pc:sldMkLst>
          <pc:docMk/>
          <pc:sldMk cId="2811195278" sldId="366"/>
        </pc:sldMkLst>
        <pc:spChg chg="mod">
          <ac:chgData name="V Jacobs" userId="S::vjacobs@ohacademy.co.uk::9010d4ac-8e1c-449b-8114-62ce867e619c" providerId="AD" clId="Web-{2F291BBD-3E26-5587-F807-88A4B748838F}" dt="2024-05-03T12:35:35.481" v="35" actId="20577"/>
          <ac:spMkLst>
            <pc:docMk/>
            <pc:sldMk cId="2811195278" sldId="366"/>
            <ac:spMk id="5" creationId="{F1B87AD7-47ED-5196-3F39-9770C39EB1A1}"/>
          </ac:spMkLst>
        </pc:spChg>
        <pc:spChg chg="del">
          <ac:chgData name="V Jacobs" userId="S::vjacobs@ohacademy.co.uk::9010d4ac-8e1c-449b-8114-62ce867e619c" providerId="AD" clId="Web-{2F291BBD-3E26-5587-F807-88A4B748838F}" dt="2024-05-03T12:35:18.074" v="20"/>
          <ac:spMkLst>
            <pc:docMk/>
            <pc:sldMk cId="2811195278" sldId="366"/>
            <ac:spMk id="6" creationId="{308D477C-0452-ACEB-8A0C-62034F3FF788}"/>
          </ac:spMkLst>
        </pc:spChg>
      </pc:sldChg>
      <pc:sldChg chg="add">
        <pc:chgData name="V Jacobs" userId="S::vjacobs@ohacademy.co.uk::9010d4ac-8e1c-449b-8114-62ce867e619c" providerId="AD" clId="Web-{2F291BBD-3E26-5587-F807-88A4B748838F}" dt="2024-05-03T12:35:12.074" v="19"/>
        <pc:sldMkLst>
          <pc:docMk/>
          <pc:sldMk cId="2798886863" sldId="367"/>
        </pc:sldMkLst>
      </pc:sldChg>
      <pc:sldChg chg="add">
        <pc:chgData name="V Jacobs" userId="S::vjacobs@ohacademy.co.uk::9010d4ac-8e1c-449b-8114-62ce867e619c" providerId="AD" clId="Web-{2F291BBD-3E26-5587-F807-88A4B748838F}" dt="2024-05-03T12:35:12.058" v="18"/>
        <pc:sldMkLst>
          <pc:docMk/>
          <pc:sldMk cId="3963396499" sldId="368"/>
        </pc:sldMkLst>
      </pc:sldChg>
      <pc:sldChg chg="add">
        <pc:chgData name="V Jacobs" userId="S::vjacobs@ohacademy.co.uk::9010d4ac-8e1c-449b-8114-62ce867e619c" providerId="AD" clId="Web-{2F291BBD-3E26-5587-F807-88A4B748838F}" dt="2024-05-03T12:35:12.043" v="17"/>
        <pc:sldMkLst>
          <pc:docMk/>
          <pc:sldMk cId="3109532026" sldId="369"/>
        </pc:sldMkLst>
      </pc:sldChg>
      <pc:sldChg chg="add">
        <pc:chgData name="V Jacobs" userId="S::vjacobs@ohacademy.co.uk::9010d4ac-8e1c-449b-8114-62ce867e619c" providerId="AD" clId="Web-{2F291BBD-3E26-5587-F807-88A4B748838F}" dt="2024-05-03T12:35:12.027" v="16"/>
        <pc:sldMkLst>
          <pc:docMk/>
          <pc:sldMk cId="1359288909" sldId="370"/>
        </pc:sldMkLst>
      </pc:sldChg>
      <pc:sldChg chg="add">
        <pc:chgData name="V Jacobs" userId="S::vjacobs@ohacademy.co.uk::9010d4ac-8e1c-449b-8114-62ce867e619c" providerId="AD" clId="Web-{2F291BBD-3E26-5587-F807-88A4B748838F}" dt="2024-05-03T12:35:12.011" v="15"/>
        <pc:sldMkLst>
          <pc:docMk/>
          <pc:sldMk cId="1563882306" sldId="371"/>
        </pc:sldMkLst>
      </pc:sldChg>
      <pc:sldChg chg="add">
        <pc:chgData name="V Jacobs" userId="S::vjacobs@ohacademy.co.uk::9010d4ac-8e1c-449b-8114-62ce867e619c" providerId="AD" clId="Web-{2F291BBD-3E26-5587-F807-88A4B748838F}" dt="2024-05-03T12:47:38.725" v="178"/>
        <pc:sldMkLst>
          <pc:docMk/>
          <pc:sldMk cId="2304876286" sldId="414"/>
        </pc:sldMkLst>
      </pc:sldChg>
      <pc:sldChg chg="mod">
        <pc:chgData name="V Jacobs" userId="S::vjacobs@ohacademy.co.uk::9010d4ac-8e1c-449b-8114-62ce867e619c" providerId="AD" clId="Web-{2F291BBD-3E26-5587-F807-88A4B748838F}" dt="2024-05-03T07:16:03.747" v="13"/>
        <pc:sldMkLst>
          <pc:docMk/>
          <pc:sldMk cId="2099651549" sldId="440"/>
        </pc:sldMkLst>
      </pc:sldChg>
      <pc:sldChg chg="add">
        <pc:chgData name="V Jacobs" userId="S::vjacobs@ohacademy.co.uk::9010d4ac-8e1c-449b-8114-62ce867e619c" providerId="AD" clId="Web-{2F291BBD-3E26-5587-F807-88A4B748838F}" dt="2024-05-03T12:47:38.741" v="179"/>
        <pc:sldMkLst>
          <pc:docMk/>
          <pc:sldMk cId="1495473685" sldId="441"/>
        </pc:sldMkLst>
      </pc:sldChg>
      <pc:sldChg chg="add">
        <pc:chgData name="V Jacobs" userId="S::vjacobs@ohacademy.co.uk::9010d4ac-8e1c-449b-8114-62ce867e619c" providerId="AD" clId="Web-{2F291BBD-3E26-5587-F807-88A4B748838F}" dt="2024-05-03T12:47:48.414" v="180"/>
        <pc:sldMkLst>
          <pc:docMk/>
          <pc:sldMk cId="3079368963" sldId="442"/>
        </pc:sldMkLst>
      </pc:sldChg>
      <pc:sldChg chg="mod">
        <pc:chgData name="V Jacobs" userId="S::vjacobs@ohacademy.co.uk::9010d4ac-8e1c-449b-8114-62ce867e619c" providerId="AD" clId="Web-{2F291BBD-3E26-5587-F807-88A4B748838F}" dt="2024-05-03T07:16:03.747" v="13"/>
        <pc:sldMkLst>
          <pc:docMk/>
          <pc:sldMk cId="1551736031" sldId="443"/>
        </pc:sldMkLst>
      </pc:sldChg>
      <pc:sldChg chg="mod">
        <pc:chgData name="V Jacobs" userId="S::vjacobs@ohacademy.co.uk::9010d4ac-8e1c-449b-8114-62ce867e619c" providerId="AD" clId="Web-{2F291BBD-3E26-5587-F807-88A4B748838F}" dt="2024-05-03T07:16:03.747" v="13"/>
        <pc:sldMkLst>
          <pc:docMk/>
          <pc:sldMk cId="2303438882" sldId="444"/>
        </pc:sldMkLst>
      </pc:sldChg>
      <pc:sldChg chg="addSp delSp modSp add replId">
        <pc:chgData name="V Jacobs" userId="S::vjacobs@ohacademy.co.uk::9010d4ac-8e1c-449b-8114-62ce867e619c" providerId="AD" clId="Web-{2F291BBD-3E26-5587-F807-88A4B748838F}" dt="2024-05-03T13:02:54.371" v="359" actId="14100"/>
        <pc:sldMkLst>
          <pc:docMk/>
          <pc:sldMk cId="455297907" sldId="445"/>
        </pc:sldMkLst>
        <pc:spChg chg="mod">
          <ac:chgData name="V Jacobs" userId="S::vjacobs@ohacademy.co.uk::9010d4ac-8e1c-449b-8114-62ce867e619c" providerId="AD" clId="Web-{2F291BBD-3E26-5587-F807-88A4B748838F}" dt="2024-05-03T13:02:51.402" v="357" actId="20577"/>
          <ac:spMkLst>
            <pc:docMk/>
            <pc:sldMk cId="455297907" sldId="445"/>
            <ac:spMk id="2" creationId="{48E45CCC-9A60-4CE3-B994-6B14B1392540}"/>
          </ac:spMkLst>
        </pc:spChg>
        <pc:picChg chg="del">
          <ac:chgData name="V Jacobs" userId="S::vjacobs@ohacademy.co.uk::9010d4ac-8e1c-449b-8114-62ce867e619c" providerId="AD" clId="Web-{2F291BBD-3E26-5587-F807-88A4B748838F}" dt="2024-05-03T12:44:23.543" v="54"/>
          <ac:picMkLst>
            <pc:docMk/>
            <pc:sldMk cId="455297907" sldId="445"/>
            <ac:picMk id="3" creationId="{0BA9F720-4024-1AFE-0FF4-D8508DDF2E77}"/>
          </ac:picMkLst>
        </pc:picChg>
        <pc:picChg chg="add mod">
          <ac:chgData name="V Jacobs" userId="S::vjacobs@ohacademy.co.uk::9010d4ac-8e1c-449b-8114-62ce867e619c" providerId="AD" clId="Web-{2F291BBD-3E26-5587-F807-88A4B748838F}" dt="2024-05-03T13:02:54.371" v="359" actId="14100"/>
          <ac:picMkLst>
            <pc:docMk/>
            <pc:sldMk cId="455297907" sldId="445"/>
            <ac:picMk id="4" creationId="{7B05C797-9052-A2EF-0DA5-BF46B8DB1019}"/>
          </ac:picMkLst>
        </pc:picChg>
      </pc:sldChg>
      <pc:sldChg chg="modSp add replId">
        <pc:chgData name="V Jacobs" userId="S::vjacobs@ohacademy.co.uk::9010d4ac-8e1c-449b-8114-62ce867e619c" providerId="AD" clId="Web-{2F291BBD-3E26-5587-F807-88A4B748838F}" dt="2024-05-03T12:46:01.923" v="117" actId="20577"/>
        <pc:sldMkLst>
          <pc:docMk/>
          <pc:sldMk cId="466740554" sldId="446"/>
        </pc:sldMkLst>
        <pc:spChg chg="mod">
          <ac:chgData name="V Jacobs" userId="S::vjacobs@ohacademy.co.uk::9010d4ac-8e1c-449b-8114-62ce867e619c" providerId="AD" clId="Web-{2F291BBD-3E26-5587-F807-88A4B748838F}" dt="2024-05-03T12:46:01.923" v="117" actId="20577"/>
          <ac:spMkLst>
            <pc:docMk/>
            <pc:sldMk cId="466740554" sldId="446"/>
            <ac:spMk id="2" creationId="{48E45CCC-9A60-4CE3-B994-6B14B1392540}"/>
          </ac:spMkLst>
        </pc:spChg>
      </pc:sldChg>
      <pc:sldChg chg="modSp add replId">
        <pc:chgData name="V Jacobs" userId="S::vjacobs@ohacademy.co.uk::9010d4ac-8e1c-449b-8114-62ce867e619c" providerId="AD" clId="Web-{2F291BBD-3E26-5587-F807-88A4B748838F}" dt="2024-05-03T12:51:34.926" v="274" actId="20577"/>
        <pc:sldMkLst>
          <pc:docMk/>
          <pc:sldMk cId="1157672854" sldId="447"/>
        </pc:sldMkLst>
        <pc:spChg chg="mod">
          <ac:chgData name="V Jacobs" userId="S::vjacobs@ohacademy.co.uk::9010d4ac-8e1c-449b-8114-62ce867e619c" providerId="AD" clId="Web-{2F291BBD-3E26-5587-F807-88A4B748838F}" dt="2024-05-03T12:51:34.926" v="274" actId="20577"/>
          <ac:spMkLst>
            <pc:docMk/>
            <pc:sldMk cId="1157672854" sldId="447"/>
            <ac:spMk id="2" creationId="{48E45CCC-9A60-4CE3-B994-6B14B1392540}"/>
          </ac:spMkLst>
        </pc:spChg>
      </pc:sldChg>
      <pc:sldChg chg="add">
        <pc:chgData name="V Jacobs" userId="S::vjacobs@ohacademy.co.uk::9010d4ac-8e1c-449b-8114-62ce867e619c" providerId="AD" clId="Web-{2F291BBD-3E26-5587-F807-88A4B748838F}" dt="2024-05-03T12:49:14.309" v="181"/>
        <pc:sldMkLst>
          <pc:docMk/>
          <pc:sldMk cId="119677718" sldId="448"/>
        </pc:sldMkLst>
      </pc:sldChg>
      <pc:sldChg chg="add">
        <pc:chgData name="V Jacobs" userId="S::vjacobs@ohacademy.co.uk::9010d4ac-8e1c-449b-8114-62ce867e619c" providerId="AD" clId="Web-{2F291BBD-3E26-5587-F807-88A4B748838F}" dt="2024-05-03T12:49:14.309" v="182"/>
        <pc:sldMkLst>
          <pc:docMk/>
          <pc:sldMk cId="1179937429" sldId="449"/>
        </pc:sldMkLst>
      </pc:sldChg>
      <pc:sldChg chg="add">
        <pc:chgData name="V Jacobs" userId="S::vjacobs@ohacademy.co.uk::9010d4ac-8e1c-449b-8114-62ce867e619c" providerId="AD" clId="Web-{2F291BBD-3E26-5587-F807-88A4B748838F}" dt="2024-05-03T12:49:51.530" v="183"/>
        <pc:sldMkLst>
          <pc:docMk/>
          <pc:sldMk cId="1615196119" sldId="450"/>
        </pc:sldMkLst>
      </pc:sldChg>
      <pc:sldChg chg="add">
        <pc:chgData name="V Jacobs" userId="S::vjacobs@ohacademy.co.uk::9010d4ac-8e1c-449b-8114-62ce867e619c" providerId="AD" clId="Web-{2F291BBD-3E26-5587-F807-88A4B748838F}" dt="2024-05-03T12:49:51.530" v="184"/>
        <pc:sldMkLst>
          <pc:docMk/>
          <pc:sldMk cId="3431451218" sldId="451"/>
        </pc:sldMkLst>
      </pc:sldChg>
      <pc:sldChg chg="add">
        <pc:chgData name="V Jacobs" userId="S::vjacobs@ohacademy.co.uk::9010d4ac-8e1c-449b-8114-62ce867e619c" providerId="AD" clId="Web-{2F291BBD-3E26-5587-F807-88A4B748838F}" dt="2024-05-03T12:49:51.545" v="185"/>
        <pc:sldMkLst>
          <pc:docMk/>
          <pc:sldMk cId="4209060457" sldId="452"/>
        </pc:sldMkLst>
      </pc:sldChg>
      <pc:sldChg chg="add replId">
        <pc:chgData name="V Jacobs" userId="S::vjacobs@ohacademy.co.uk::9010d4ac-8e1c-449b-8114-62ce867e619c" providerId="AD" clId="Web-{2F291BBD-3E26-5587-F807-88A4B748838F}" dt="2024-05-03T13:04:04.469" v="360"/>
        <pc:sldMkLst>
          <pc:docMk/>
          <pc:sldMk cId="2914952420" sldId="453"/>
        </pc:sldMkLst>
      </pc:sldChg>
      <pc:sldChg chg="add replId">
        <pc:chgData name="V Jacobs" userId="S::vjacobs@ohacademy.co.uk::9010d4ac-8e1c-449b-8114-62ce867e619c" providerId="AD" clId="Web-{2F291BBD-3E26-5587-F807-88A4B748838F}" dt="2024-05-03T13:04:04.500" v="361"/>
        <pc:sldMkLst>
          <pc:docMk/>
          <pc:sldMk cId="3287674743" sldId="454"/>
        </pc:sldMkLst>
      </pc:sldChg>
      <pc:sldChg chg="add replId">
        <pc:chgData name="V Jacobs" userId="S::vjacobs@ohacademy.co.uk::9010d4ac-8e1c-449b-8114-62ce867e619c" providerId="AD" clId="Web-{2F291BBD-3E26-5587-F807-88A4B748838F}" dt="2024-05-03T13:04:04.531" v="362"/>
        <pc:sldMkLst>
          <pc:docMk/>
          <pc:sldMk cId="2001139088" sldId="455"/>
        </pc:sldMkLst>
      </pc:sldChg>
      <pc:sldChg chg="add replId">
        <pc:chgData name="V Jacobs" userId="S::vjacobs@ohacademy.co.uk::9010d4ac-8e1c-449b-8114-62ce867e619c" providerId="AD" clId="Web-{2F291BBD-3E26-5587-F807-88A4B748838F}" dt="2024-05-03T13:04:04.578" v="363"/>
        <pc:sldMkLst>
          <pc:docMk/>
          <pc:sldMk cId="1735153236" sldId="456"/>
        </pc:sldMkLst>
      </pc:sldChg>
      <pc:sldChg chg="add replId">
        <pc:chgData name="V Jacobs" userId="S::vjacobs@ohacademy.co.uk::9010d4ac-8e1c-449b-8114-62ce867e619c" providerId="AD" clId="Web-{2F291BBD-3E26-5587-F807-88A4B748838F}" dt="2024-05-03T13:04:04.688" v="364"/>
        <pc:sldMkLst>
          <pc:docMk/>
          <pc:sldMk cId="2061668380" sldId="457"/>
        </pc:sldMkLst>
      </pc:sldChg>
      <pc:sldChg chg="add replId">
        <pc:chgData name="V Jacobs" userId="S::vjacobs@ohacademy.co.uk::9010d4ac-8e1c-449b-8114-62ce867e619c" providerId="AD" clId="Web-{2F291BBD-3E26-5587-F807-88A4B748838F}" dt="2024-05-03T13:04:04.734" v="365"/>
        <pc:sldMkLst>
          <pc:docMk/>
          <pc:sldMk cId="1474373624" sldId="458"/>
        </pc:sldMkLst>
      </pc:sldChg>
      <pc:sldChg chg="addSp delSp modSp add replId">
        <pc:chgData name="V Jacobs" userId="S::vjacobs@ohacademy.co.uk::9010d4ac-8e1c-449b-8114-62ce867e619c" providerId="AD" clId="Web-{2F291BBD-3E26-5587-F807-88A4B748838F}" dt="2024-05-03T13:20:06.086" v="433" actId="20577"/>
        <pc:sldMkLst>
          <pc:docMk/>
          <pc:sldMk cId="3766758037" sldId="459"/>
        </pc:sldMkLst>
        <pc:spChg chg="mod">
          <ac:chgData name="V Jacobs" userId="S::vjacobs@ohacademy.co.uk::9010d4ac-8e1c-449b-8114-62ce867e619c" providerId="AD" clId="Web-{2F291BBD-3E26-5587-F807-88A4B748838F}" dt="2024-05-03T13:20:06.086" v="433" actId="20577"/>
          <ac:spMkLst>
            <pc:docMk/>
            <pc:sldMk cId="3766758037" sldId="459"/>
            <ac:spMk id="5" creationId="{F1B87AD7-47ED-5196-3F39-9770C39EB1A1}"/>
          </ac:spMkLst>
        </pc:spChg>
        <pc:picChg chg="del">
          <ac:chgData name="V Jacobs" userId="S::vjacobs@ohacademy.co.uk::9010d4ac-8e1c-449b-8114-62ce867e619c" providerId="AD" clId="Web-{2F291BBD-3E26-5587-F807-88A4B748838F}" dt="2024-05-03T13:14:33.770" v="373"/>
          <ac:picMkLst>
            <pc:docMk/>
            <pc:sldMk cId="3766758037" sldId="459"/>
            <ac:picMk id="2" creationId="{1560E457-3A13-A2B0-A922-D200CF325DE7}"/>
          </ac:picMkLst>
        </pc:picChg>
        <pc:picChg chg="add mod">
          <ac:chgData name="V Jacobs" userId="S::vjacobs@ohacademy.co.uk::9010d4ac-8e1c-449b-8114-62ce867e619c" providerId="AD" clId="Web-{2F291BBD-3E26-5587-F807-88A4B748838F}" dt="2024-05-03T13:18:56.613" v="420" actId="1076"/>
          <ac:picMkLst>
            <pc:docMk/>
            <pc:sldMk cId="3766758037" sldId="459"/>
            <ac:picMk id="3" creationId="{49F9371F-AD60-DD7C-CB26-6CD204A3A510}"/>
          </ac:picMkLst>
        </pc:picChg>
      </pc:sldChg>
      <pc:sldChg chg="addSp modSp add del replId">
        <pc:chgData name="V Jacobs" userId="S::vjacobs@ohacademy.co.uk::9010d4ac-8e1c-449b-8114-62ce867e619c" providerId="AD" clId="Web-{2F291BBD-3E26-5587-F807-88A4B748838F}" dt="2024-05-03T13:20:26.884" v="435"/>
        <pc:sldMkLst>
          <pc:docMk/>
          <pc:sldMk cId="2425140072" sldId="460"/>
        </pc:sldMkLst>
        <pc:spChg chg="mod">
          <ac:chgData name="V Jacobs" userId="S::vjacobs@ohacademy.co.uk::9010d4ac-8e1c-449b-8114-62ce867e619c" providerId="AD" clId="Web-{2F291BBD-3E26-5587-F807-88A4B748838F}" dt="2024-05-03T13:19:48.491" v="425" actId="20577"/>
          <ac:spMkLst>
            <pc:docMk/>
            <pc:sldMk cId="2425140072" sldId="460"/>
            <ac:spMk id="5" creationId="{F1B87AD7-47ED-5196-3F39-9770C39EB1A1}"/>
          </ac:spMkLst>
        </pc:spChg>
        <pc:picChg chg="add mod">
          <ac:chgData name="V Jacobs" userId="S::vjacobs@ohacademy.co.uk::9010d4ac-8e1c-449b-8114-62ce867e619c" providerId="AD" clId="Web-{2F291BBD-3E26-5587-F807-88A4B748838F}" dt="2024-05-03T13:19:57.429" v="428" actId="1076"/>
          <ac:picMkLst>
            <pc:docMk/>
            <pc:sldMk cId="2425140072" sldId="460"/>
            <ac:picMk id="2" creationId="{2B0937D2-D8F0-517B-E117-8D0CF4F55D81}"/>
          </ac:picMkLst>
        </pc:picChg>
      </pc:sldChg>
      <pc:sldChg chg="delSp modSp add">
        <pc:chgData name="V Jacobs" userId="S::vjacobs@ohacademy.co.uk::9010d4ac-8e1c-449b-8114-62ce867e619c" providerId="AD" clId="Web-{2F291BBD-3E26-5587-F807-88A4B748838F}" dt="2024-05-03T13:21:12.215" v="460" actId="20577"/>
        <pc:sldMkLst>
          <pc:docMk/>
          <pc:sldMk cId="3483152143" sldId="461"/>
        </pc:sldMkLst>
        <pc:spChg chg="mod">
          <ac:chgData name="V Jacobs" userId="S::vjacobs@ohacademy.co.uk::9010d4ac-8e1c-449b-8114-62ce867e619c" providerId="AD" clId="Web-{2F291BBD-3E26-5587-F807-88A4B748838F}" dt="2024-05-03T13:21:12.215" v="460" actId="20577"/>
          <ac:spMkLst>
            <pc:docMk/>
            <pc:sldMk cId="3483152143" sldId="461"/>
            <ac:spMk id="5" creationId="{F1B87AD7-47ED-5196-3F39-9770C39EB1A1}"/>
          </ac:spMkLst>
        </pc:spChg>
        <pc:spChg chg="del">
          <ac:chgData name="V Jacobs" userId="S::vjacobs@ohacademy.co.uk::9010d4ac-8e1c-449b-8114-62ce867e619c" providerId="AD" clId="Web-{2F291BBD-3E26-5587-F807-88A4B748838F}" dt="2024-05-03T13:18:48.738" v="419"/>
          <ac:spMkLst>
            <pc:docMk/>
            <pc:sldMk cId="3483152143" sldId="461"/>
            <ac:spMk id="6" creationId="{308D477C-0452-ACEB-8A0C-62034F3FF788}"/>
          </ac:spMkLst>
        </pc:spChg>
      </pc:sldChg>
      <pc:sldChg chg="delSp modSp add">
        <pc:chgData name="V Jacobs" userId="S::vjacobs@ohacademy.co.uk::9010d4ac-8e1c-449b-8114-62ce867e619c" providerId="AD" clId="Web-{2F291BBD-3E26-5587-F807-88A4B748838F}" dt="2024-05-03T13:24:44.399" v="485" actId="20577"/>
        <pc:sldMkLst>
          <pc:docMk/>
          <pc:sldMk cId="3460468877" sldId="462"/>
        </pc:sldMkLst>
        <pc:spChg chg="mod">
          <ac:chgData name="V Jacobs" userId="S::vjacobs@ohacademy.co.uk::9010d4ac-8e1c-449b-8114-62ce867e619c" providerId="AD" clId="Web-{2F291BBD-3E26-5587-F807-88A4B748838F}" dt="2024-05-03T13:24:44.399" v="485" actId="20577"/>
          <ac:spMkLst>
            <pc:docMk/>
            <pc:sldMk cId="3460468877" sldId="462"/>
            <ac:spMk id="5" creationId="{F1B87AD7-47ED-5196-3F39-9770C39EB1A1}"/>
          </ac:spMkLst>
        </pc:spChg>
        <pc:spChg chg="del">
          <ac:chgData name="V Jacobs" userId="S::vjacobs@ohacademy.co.uk::9010d4ac-8e1c-449b-8114-62ce867e619c" providerId="AD" clId="Web-{2F291BBD-3E26-5587-F807-88A4B748838F}" dt="2024-05-03T13:20:12.836" v="434"/>
          <ac:spMkLst>
            <pc:docMk/>
            <pc:sldMk cId="3460468877" sldId="462"/>
            <ac:spMk id="6" creationId="{308D477C-0452-ACEB-8A0C-62034F3FF788}"/>
          </ac:spMkLst>
        </pc:spChg>
        <pc:picChg chg="mod">
          <ac:chgData name="V Jacobs" userId="S::vjacobs@ohacademy.co.uk::9010d4ac-8e1c-449b-8114-62ce867e619c" providerId="AD" clId="Web-{2F291BBD-3E26-5587-F807-88A4B748838F}" dt="2024-05-03T13:22:15.124" v="462" actId="1076"/>
          <ac:picMkLst>
            <pc:docMk/>
            <pc:sldMk cId="3460468877" sldId="462"/>
            <ac:picMk id="4" creationId="{E67AEA09-D716-1BF5-3DAB-5DD87F6895B9}"/>
          </ac:picMkLst>
        </pc:picChg>
      </pc:sldChg>
      <pc:sldChg chg="delSp modSp add">
        <pc:chgData name="V Jacobs" userId="S::vjacobs@ohacademy.co.uk::9010d4ac-8e1c-449b-8114-62ce867e619c" providerId="AD" clId="Web-{2F291BBD-3E26-5587-F807-88A4B748838F}" dt="2024-05-03T13:20:49.729" v="454" actId="1076"/>
        <pc:sldMkLst>
          <pc:docMk/>
          <pc:sldMk cId="439207612" sldId="463"/>
        </pc:sldMkLst>
        <pc:spChg chg="mod">
          <ac:chgData name="V Jacobs" userId="S::vjacobs@ohacademy.co.uk::9010d4ac-8e1c-449b-8114-62ce867e619c" providerId="AD" clId="Web-{2F291BBD-3E26-5587-F807-88A4B748838F}" dt="2024-05-03T13:20:45.448" v="452" actId="20577"/>
          <ac:spMkLst>
            <pc:docMk/>
            <pc:sldMk cId="439207612" sldId="463"/>
            <ac:spMk id="5" creationId="{F1B87AD7-47ED-5196-3F39-9770C39EB1A1}"/>
          </ac:spMkLst>
        </pc:spChg>
        <pc:spChg chg="del">
          <ac:chgData name="V Jacobs" userId="S::vjacobs@ohacademy.co.uk::9010d4ac-8e1c-449b-8114-62ce867e619c" providerId="AD" clId="Web-{2F291BBD-3E26-5587-F807-88A4B748838F}" dt="2024-05-03T13:20:31.978" v="437"/>
          <ac:spMkLst>
            <pc:docMk/>
            <pc:sldMk cId="439207612" sldId="463"/>
            <ac:spMk id="6" creationId="{308D477C-0452-ACEB-8A0C-62034F3FF788}"/>
          </ac:spMkLst>
        </pc:spChg>
        <pc:picChg chg="mod">
          <ac:chgData name="V Jacobs" userId="S::vjacobs@ohacademy.co.uk::9010d4ac-8e1c-449b-8114-62ce867e619c" providerId="AD" clId="Web-{2F291BBD-3E26-5587-F807-88A4B748838F}" dt="2024-05-03T13:20:49.729" v="454" actId="1076"/>
          <ac:picMkLst>
            <pc:docMk/>
            <pc:sldMk cId="439207612" sldId="463"/>
            <ac:picMk id="3" creationId="{A403CFA5-9432-72CA-B078-8BDD3562CD9D}"/>
          </ac:picMkLst>
        </pc:picChg>
      </pc:sldChg>
      <pc:sldChg chg="delSp modSp add">
        <pc:chgData name="V Jacobs" userId="S::vjacobs@ohacademy.co.uk::9010d4ac-8e1c-449b-8114-62ce867e619c" providerId="AD" clId="Web-{2F291BBD-3E26-5587-F807-88A4B748838F}" dt="2024-05-06T17:55:16.059" v="826" actId="20577"/>
        <pc:sldMkLst>
          <pc:docMk/>
          <pc:sldMk cId="3428812622" sldId="464"/>
        </pc:sldMkLst>
        <pc:spChg chg="mod">
          <ac:chgData name="V Jacobs" userId="S::vjacobs@ohacademy.co.uk::9010d4ac-8e1c-449b-8114-62ce867e619c" providerId="AD" clId="Web-{2F291BBD-3E26-5587-F807-88A4B748838F}" dt="2024-05-06T17:55:16.059" v="826" actId="20577"/>
          <ac:spMkLst>
            <pc:docMk/>
            <pc:sldMk cId="3428812622" sldId="464"/>
            <ac:spMk id="5" creationId="{F1B87AD7-47ED-5196-3F39-9770C39EB1A1}"/>
          </ac:spMkLst>
        </pc:spChg>
        <pc:spChg chg="del">
          <ac:chgData name="V Jacobs" userId="S::vjacobs@ohacademy.co.uk::9010d4ac-8e1c-449b-8114-62ce867e619c" providerId="AD" clId="Web-{2F291BBD-3E26-5587-F807-88A4B748838F}" dt="2024-05-03T13:23:59.115" v="480"/>
          <ac:spMkLst>
            <pc:docMk/>
            <pc:sldMk cId="3428812622" sldId="464"/>
            <ac:spMk id="6" creationId="{308D477C-0452-ACEB-8A0C-62034F3FF788}"/>
          </ac:spMkLst>
        </pc:spChg>
      </pc:sldChg>
      <pc:sldChg chg="modSp add">
        <pc:chgData name="V Jacobs" userId="S::vjacobs@ohacademy.co.uk::9010d4ac-8e1c-449b-8114-62ce867e619c" providerId="AD" clId="Web-{2F291BBD-3E26-5587-F807-88A4B748838F}" dt="2024-05-06T17:53:36.727" v="718" actId="20577"/>
        <pc:sldMkLst>
          <pc:docMk/>
          <pc:sldMk cId="2198427809" sldId="465"/>
        </pc:sldMkLst>
        <pc:spChg chg="mod">
          <ac:chgData name="V Jacobs" userId="S::vjacobs@ohacademy.co.uk::9010d4ac-8e1c-449b-8114-62ce867e619c" providerId="AD" clId="Web-{2F291BBD-3E26-5587-F807-88A4B748838F}" dt="2024-05-06T17:53:36.727" v="718" actId="20577"/>
          <ac:spMkLst>
            <pc:docMk/>
            <pc:sldMk cId="2198427809" sldId="465"/>
            <ac:spMk id="2" creationId="{BD5E464F-5C68-71E9-A8F3-EA4B9C6FED63}"/>
          </ac:spMkLst>
        </pc:spChg>
      </pc:sldChg>
      <pc:sldMasterChg chg="mod setBg addSldLayout modSldLayout">
        <pc:chgData name="V Jacobs" userId="S::vjacobs@ohacademy.co.uk::9010d4ac-8e1c-449b-8114-62ce867e619c" providerId="AD" clId="Web-{2F291BBD-3E26-5587-F807-88A4B748838F}" dt="2024-05-03T12:49:51.530" v="183"/>
        <pc:sldMasterMkLst>
          <pc:docMk/>
          <pc:sldMasterMk cId="2460954070" sldId="2147483660"/>
        </pc:sldMasterMkLst>
        <pc:sldLayoutChg chg="mod">
          <pc:chgData name="V Jacobs" userId="S::vjacobs@ohacademy.co.uk::9010d4ac-8e1c-449b-8114-62ce867e619c" providerId="AD" clId="Web-{2F291BBD-3E26-5587-F807-88A4B748838F}" dt="2024-05-03T07:16:03.747" v="13"/>
          <pc:sldLayoutMkLst>
            <pc:docMk/>
            <pc:sldMasterMk cId="2460954070" sldId="2147483660"/>
            <pc:sldLayoutMk cId="2385387890" sldId="2147483661"/>
          </pc:sldLayoutMkLst>
        </pc:sldLayoutChg>
        <pc:sldLayoutChg chg="mod">
          <pc:chgData name="V Jacobs" userId="S::vjacobs@ohacademy.co.uk::9010d4ac-8e1c-449b-8114-62ce867e619c" providerId="AD" clId="Web-{2F291BBD-3E26-5587-F807-88A4B748838F}" dt="2024-05-03T07:16:03.747" v="13"/>
          <pc:sldLayoutMkLst>
            <pc:docMk/>
            <pc:sldMasterMk cId="2460954070" sldId="2147483660"/>
            <pc:sldLayoutMk cId="949138452" sldId="2147483662"/>
          </pc:sldLayoutMkLst>
        </pc:sldLayoutChg>
        <pc:sldLayoutChg chg="mod">
          <pc:chgData name="V Jacobs" userId="S::vjacobs@ohacademy.co.uk::9010d4ac-8e1c-449b-8114-62ce867e619c" providerId="AD" clId="Web-{2F291BBD-3E26-5587-F807-88A4B748838F}" dt="2024-05-03T07:16:03.747" v="13"/>
          <pc:sldLayoutMkLst>
            <pc:docMk/>
            <pc:sldMasterMk cId="2460954070" sldId="2147483660"/>
            <pc:sldLayoutMk cId="2591524520" sldId="2147483663"/>
          </pc:sldLayoutMkLst>
        </pc:sldLayoutChg>
        <pc:sldLayoutChg chg="mod">
          <pc:chgData name="V Jacobs" userId="S::vjacobs@ohacademy.co.uk::9010d4ac-8e1c-449b-8114-62ce867e619c" providerId="AD" clId="Web-{2F291BBD-3E26-5587-F807-88A4B748838F}" dt="2024-05-03T07:16:03.747" v="13"/>
          <pc:sldLayoutMkLst>
            <pc:docMk/>
            <pc:sldMasterMk cId="2460954070" sldId="2147483660"/>
            <pc:sldLayoutMk cId="1203092039" sldId="2147483664"/>
          </pc:sldLayoutMkLst>
        </pc:sldLayoutChg>
        <pc:sldLayoutChg chg="mod">
          <pc:chgData name="V Jacobs" userId="S::vjacobs@ohacademy.co.uk::9010d4ac-8e1c-449b-8114-62ce867e619c" providerId="AD" clId="Web-{2F291BBD-3E26-5587-F807-88A4B748838F}" dt="2024-05-03T07:16:03.747" v="13"/>
          <pc:sldLayoutMkLst>
            <pc:docMk/>
            <pc:sldMasterMk cId="2460954070" sldId="2147483660"/>
            <pc:sldLayoutMk cId="3733172339" sldId="2147483665"/>
          </pc:sldLayoutMkLst>
        </pc:sldLayoutChg>
        <pc:sldLayoutChg chg="mod">
          <pc:chgData name="V Jacobs" userId="S::vjacobs@ohacademy.co.uk::9010d4ac-8e1c-449b-8114-62ce867e619c" providerId="AD" clId="Web-{2F291BBD-3E26-5587-F807-88A4B748838F}" dt="2024-05-03T07:16:03.747" v="13"/>
          <pc:sldLayoutMkLst>
            <pc:docMk/>
            <pc:sldMasterMk cId="2460954070" sldId="2147483660"/>
            <pc:sldLayoutMk cId="3210312558" sldId="2147483666"/>
          </pc:sldLayoutMkLst>
        </pc:sldLayoutChg>
        <pc:sldLayoutChg chg="mod">
          <pc:chgData name="V Jacobs" userId="S::vjacobs@ohacademy.co.uk::9010d4ac-8e1c-449b-8114-62ce867e619c" providerId="AD" clId="Web-{2F291BBD-3E26-5587-F807-88A4B748838F}" dt="2024-05-03T07:16:03.747" v="13"/>
          <pc:sldLayoutMkLst>
            <pc:docMk/>
            <pc:sldMasterMk cId="2460954070" sldId="2147483660"/>
            <pc:sldLayoutMk cId="3146388984" sldId="2147483667"/>
          </pc:sldLayoutMkLst>
        </pc:sldLayoutChg>
        <pc:sldLayoutChg chg="mod">
          <pc:chgData name="V Jacobs" userId="S::vjacobs@ohacademy.co.uk::9010d4ac-8e1c-449b-8114-62ce867e619c" providerId="AD" clId="Web-{2F291BBD-3E26-5587-F807-88A4B748838F}" dt="2024-05-03T07:16:03.747" v="13"/>
          <pc:sldLayoutMkLst>
            <pc:docMk/>
            <pc:sldMasterMk cId="2460954070" sldId="2147483660"/>
            <pc:sldLayoutMk cId="3171841454" sldId="2147483668"/>
          </pc:sldLayoutMkLst>
        </pc:sldLayoutChg>
        <pc:sldLayoutChg chg="mod">
          <pc:chgData name="V Jacobs" userId="S::vjacobs@ohacademy.co.uk::9010d4ac-8e1c-449b-8114-62ce867e619c" providerId="AD" clId="Web-{2F291BBD-3E26-5587-F807-88A4B748838F}" dt="2024-05-03T07:16:03.747" v="13"/>
          <pc:sldLayoutMkLst>
            <pc:docMk/>
            <pc:sldMasterMk cId="2460954070" sldId="2147483660"/>
            <pc:sldLayoutMk cId="1718958274" sldId="2147483669"/>
          </pc:sldLayoutMkLst>
        </pc:sldLayoutChg>
        <pc:sldLayoutChg chg="mod">
          <pc:chgData name="V Jacobs" userId="S::vjacobs@ohacademy.co.uk::9010d4ac-8e1c-449b-8114-62ce867e619c" providerId="AD" clId="Web-{2F291BBD-3E26-5587-F807-88A4B748838F}" dt="2024-05-03T07:16:03.747" v="13"/>
          <pc:sldLayoutMkLst>
            <pc:docMk/>
            <pc:sldMasterMk cId="2460954070" sldId="2147483660"/>
            <pc:sldLayoutMk cId="2202905451" sldId="2147483670"/>
          </pc:sldLayoutMkLst>
        </pc:sldLayoutChg>
        <pc:sldLayoutChg chg="mod">
          <pc:chgData name="V Jacobs" userId="S::vjacobs@ohacademy.co.uk::9010d4ac-8e1c-449b-8114-62ce867e619c" providerId="AD" clId="Web-{2F291BBD-3E26-5587-F807-88A4B748838F}" dt="2024-05-03T07:16:03.747" v="13"/>
          <pc:sldLayoutMkLst>
            <pc:docMk/>
            <pc:sldMasterMk cId="2460954070" sldId="2147483660"/>
            <pc:sldLayoutMk cId="3479445657" sldId="2147483671"/>
          </pc:sldLayoutMkLst>
        </pc:sldLayoutChg>
        <pc:sldLayoutChg chg="add">
          <pc:chgData name="V Jacobs" userId="S::vjacobs@ohacademy.co.uk::9010d4ac-8e1c-449b-8114-62ce867e619c" providerId="AD" clId="Web-{2F291BBD-3E26-5587-F807-88A4B748838F}" dt="2024-05-03T12:35:12.011" v="15"/>
          <pc:sldLayoutMkLst>
            <pc:docMk/>
            <pc:sldMasterMk cId="2460954070" sldId="2147483660"/>
            <pc:sldLayoutMk cId="3198045259" sldId="2147483672"/>
          </pc:sldLayoutMkLst>
        </pc:sldLayoutChg>
        <pc:sldLayoutChg chg="add">
          <pc:chgData name="V Jacobs" userId="S::vjacobs@ohacademy.co.uk::9010d4ac-8e1c-449b-8114-62ce867e619c" providerId="AD" clId="Web-{2F291BBD-3E26-5587-F807-88A4B748838F}" dt="2024-05-03T12:47:38.725" v="178"/>
          <pc:sldLayoutMkLst>
            <pc:docMk/>
            <pc:sldMasterMk cId="2460954070" sldId="2147483660"/>
            <pc:sldLayoutMk cId="2189903997" sldId="2147483673"/>
          </pc:sldLayoutMkLst>
        </pc:sldLayoutChg>
        <pc:sldLayoutChg chg="add">
          <pc:chgData name="V Jacobs" userId="S::vjacobs@ohacademy.co.uk::9010d4ac-8e1c-449b-8114-62ce867e619c" providerId="AD" clId="Web-{2F291BBD-3E26-5587-F807-88A4B748838F}" dt="2024-05-03T12:47:38.741" v="179"/>
          <pc:sldLayoutMkLst>
            <pc:docMk/>
            <pc:sldMasterMk cId="2460954070" sldId="2147483660"/>
            <pc:sldLayoutMk cId="3381182675" sldId="2147483674"/>
          </pc:sldLayoutMkLst>
        </pc:sldLayoutChg>
        <pc:sldLayoutChg chg="add">
          <pc:chgData name="V Jacobs" userId="S::vjacobs@ohacademy.co.uk::9010d4ac-8e1c-449b-8114-62ce867e619c" providerId="AD" clId="Web-{2F291BBD-3E26-5587-F807-88A4B748838F}" dt="2024-05-03T12:47:48.414" v="180"/>
          <pc:sldLayoutMkLst>
            <pc:docMk/>
            <pc:sldMasterMk cId="2460954070" sldId="2147483660"/>
            <pc:sldLayoutMk cId="416032953" sldId="2147483675"/>
          </pc:sldLayoutMkLst>
        </pc:sldLayoutChg>
        <pc:sldLayoutChg chg="add">
          <pc:chgData name="V Jacobs" userId="S::vjacobs@ohacademy.co.uk::9010d4ac-8e1c-449b-8114-62ce867e619c" providerId="AD" clId="Web-{2F291BBD-3E26-5587-F807-88A4B748838F}" dt="2024-05-03T12:49:14.309" v="181"/>
          <pc:sldLayoutMkLst>
            <pc:docMk/>
            <pc:sldMasterMk cId="2460954070" sldId="2147483660"/>
            <pc:sldLayoutMk cId="739704967" sldId="2147483676"/>
          </pc:sldLayoutMkLst>
        </pc:sldLayoutChg>
        <pc:sldLayoutChg chg="add">
          <pc:chgData name="V Jacobs" userId="S::vjacobs@ohacademy.co.uk::9010d4ac-8e1c-449b-8114-62ce867e619c" providerId="AD" clId="Web-{2F291BBD-3E26-5587-F807-88A4B748838F}" dt="2024-05-03T12:49:51.530" v="183"/>
          <pc:sldLayoutMkLst>
            <pc:docMk/>
            <pc:sldMasterMk cId="2460954070" sldId="2147483660"/>
            <pc:sldLayoutMk cId="2320706711" sldId="2147483677"/>
          </pc:sldLayoutMkLst>
        </pc:sldLayoutChg>
      </pc:sldMasterChg>
    </pc:docChg>
  </pc:docChgLst>
  <pc:docChgLst>
    <pc:chgData name="S Sadler" userId="9df5898e-5f8a-4789-9d7c-0ae2295bc0db" providerId="ADAL" clId="{8C29896F-3018-4A3C-8AC3-957176575F4D}"/>
    <pc:docChg chg="custSel addSld modSld">
      <pc:chgData name="S Sadler" userId="9df5898e-5f8a-4789-9d7c-0ae2295bc0db" providerId="ADAL" clId="{8C29896F-3018-4A3C-8AC3-957176575F4D}" dt="2024-04-29T07:04:11.212" v="141"/>
      <pc:docMkLst>
        <pc:docMk/>
      </pc:docMkLst>
      <pc:sldChg chg="new">
        <pc:chgData name="S Sadler" userId="9df5898e-5f8a-4789-9d7c-0ae2295bc0db" providerId="ADAL" clId="{8C29896F-3018-4A3C-8AC3-957176575F4D}" dt="2024-04-29T06:38:59.888" v="0" actId="680"/>
        <pc:sldMkLst>
          <pc:docMk/>
          <pc:sldMk cId="1724537516" sldId="256"/>
        </pc:sldMkLst>
      </pc:sldChg>
      <pc:sldChg chg="modSp add mod">
        <pc:chgData name="S Sadler" userId="9df5898e-5f8a-4789-9d7c-0ae2295bc0db" providerId="ADAL" clId="{8C29896F-3018-4A3C-8AC3-957176575F4D}" dt="2024-04-29T06:39:11.858" v="12" actId="20577"/>
        <pc:sldMkLst>
          <pc:docMk/>
          <pc:sldMk cId="1058020181" sldId="278"/>
        </pc:sldMkLst>
        <pc:spChg chg="mod">
          <ac:chgData name="S Sadler" userId="9df5898e-5f8a-4789-9d7c-0ae2295bc0db" providerId="ADAL" clId="{8C29896F-3018-4A3C-8AC3-957176575F4D}" dt="2024-04-29T06:39:11.858" v="12" actId="20577"/>
          <ac:spMkLst>
            <pc:docMk/>
            <pc:sldMk cId="1058020181" sldId="278"/>
            <ac:spMk id="9" creationId="{6330D297-6D81-D4CF-A56C-5073FB294131}"/>
          </ac:spMkLst>
        </pc:spChg>
      </pc:sldChg>
      <pc:sldChg chg="addSp delSp modSp add mod">
        <pc:chgData name="S Sadler" userId="9df5898e-5f8a-4789-9d7c-0ae2295bc0db" providerId="ADAL" clId="{8C29896F-3018-4A3C-8AC3-957176575F4D}" dt="2024-04-29T06:40:25.097" v="42"/>
        <pc:sldMkLst>
          <pc:docMk/>
          <pc:sldMk cId="2372913738" sldId="279"/>
        </pc:sldMkLst>
        <pc:spChg chg="add del mod">
          <ac:chgData name="S Sadler" userId="9df5898e-5f8a-4789-9d7c-0ae2295bc0db" providerId="ADAL" clId="{8C29896F-3018-4A3C-8AC3-957176575F4D}" dt="2024-04-29T06:40:24.902" v="41" actId="478"/>
          <ac:spMkLst>
            <pc:docMk/>
            <pc:sldMk cId="2372913738" sldId="279"/>
            <ac:spMk id="3" creationId="{F3FE3B42-E335-30C1-9E4B-62FE5158F4AD}"/>
          </ac:spMkLst>
        </pc:spChg>
        <pc:spChg chg="del">
          <ac:chgData name="S Sadler" userId="9df5898e-5f8a-4789-9d7c-0ae2295bc0db" providerId="ADAL" clId="{8C29896F-3018-4A3C-8AC3-957176575F4D}" dt="2024-04-29T06:39:16.736" v="13" actId="478"/>
          <ac:spMkLst>
            <pc:docMk/>
            <pc:sldMk cId="2372913738" sldId="279"/>
            <ac:spMk id="5" creationId="{B254D167-33D6-4326-FA1B-8454CADB21F8}"/>
          </ac:spMkLst>
        </pc:spChg>
        <pc:spChg chg="add mod">
          <ac:chgData name="S Sadler" userId="9df5898e-5f8a-4789-9d7c-0ae2295bc0db" providerId="ADAL" clId="{8C29896F-3018-4A3C-8AC3-957176575F4D}" dt="2024-04-29T06:40:25.097" v="42"/>
          <ac:spMkLst>
            <pc:docMk/>
            <pc:sldMk cId="2372913738" sldId="279"/>
            <ac:spMk id="7" creationId="{F7164058-2A05-0BD6-1F38-9D3E9E9D357D}"/>
          </ac:spMkLst>
        </pc:spChg>
      </pc:sldChg>
      <pc:sldChg chg="addSp delSp modSp add mod">
        <pc:chgData name="S Sadler" userId="9df5898e-5f8a-4789-9d7c-0ae2295bc0db" providerId="ADAL" clId="{8C29896F-3018-4A3C-8AC3-957176575F4D}" dt="2024-04-29T06:40:27.152" v="44"/>
        <pc:sldMkLst>
          <pc:docMk/>
          <pc:sldMk cId="3452889257" sldId="280"/>
        </pc:sldMkLst>
        <pc:spChg chg="add del mod">
          <ac:chgData name="S Sadler" userId="9df5898e-5f8a-4789-9d7c-0ae2295bc0db" providerId="ADAL" clId="{8C29896F-3018-4A3C-8AC3-957176575F4D}" dt="2024-04-29T06:40:26.949" v="43" actId="478"/>
          <ac:spMkLst>
            <pc:docMk/>
            <pc:sldMk cId="3452889257" sldId="280"/>
            <ac:spMk id="4" creationId="{9186F098-D70F-1E33-42D0-2F94C08C8838}"/>
          </ac:spMkLst>
        </pc:spChg>
        <pc:spChg chg="del">
          <ac:chgData name="S Sadler" userId="9df5898e-5f8a-4789-9d7c-0ae2295bc0db" providerId="ADAL" clId="{8C29896F-3018-4A3C-8AC3-957176575F4D}" dt="2024-04-29T06:39:19.348" v="15" actId="478"/>
          <ac:spMkLst>
            <pc:docMk/>
            <pc:sldMk cId="3452889257" sldId="280"/>
            <ac:spMk id="7" creationId="{402C4498-ED51-FC34-DE97-0F7DCA73BB50}"/>
          </ac:spMkLst>
        </pc:spChg>
        <pc:spChg chg="add mod">
          <ac:chgData name="S Sadler" userId="9df5898e-5f8a-4789-9d7c-0ae2295bc0db" providerId="ADAL" clId="{8C29896F-3018-4A3C-8AC3-957176575F4D}" dt="2024-04-29T06:40:27.152" v="44"/>
          <ac:spMkLst>
            <pc:docMk/>
            <pc:sldMk cId="3452889257" sldId="280"/>
            <ac:spMk id="8" creationId="{293AC410-0989-AD44-4A43-4EFCFAB4D1E8}"/>
          </ac:spMkLst>
        </pc:spChg>
      </pc:sldChg>
      <pc:sldChg chg="addSp delSp modSp add mod">
        <pc:chgData name="S Sadler" userId="9df5898e-5f8a-4789-9d7c-0ae2295bc0db" providerId="ADAL" clId="{8C29896F-3018-4A3C-8AC3-957176575F4D}" dt="2024-04-29T06:40:29.311" v="46"/>
        <pc:sldMkLst>
          <pc:docMk/>
          <pc:sldMk cId="3914223548" sldId="281"/>
        </pc:sldMkLst>
        <pc:spChg chg="add del mod">
          <ac:chgData name="S Sadler" userId="9df5898e-5f8a-4789-9d7c-0ae2295bc0db" providerId="ADAL" clId="{8C29896F-3018-4A3C-8AC3-957176575F4D}" dt="2024-04-29T06:40:29.130" v="45" actId="478"/>
          <ac:spMkLst>
            <pc:docMk/>
            <pc:sldMk cId="3914223548" sldId="281"/>
            <ac:spMk id="6" creationId="{AD022950-0C44-91AF-930B-080D3125534A}"/>
          </ac:spMkLst>
        </pc:spChg>
        <pc:spChg chg="del">
          <ac:chgData name="S Sadler" userId="9df5898e-5f8a-4789-9d7c-0ae2295bc0db" providerId="ADAL" clId="{8C29896F-3018-4A3C-8AC3-957176575F4D}" dt="2024-04-29T06:39:22.197" v="17" actId="478"/>
          <ac:spMkLst>
            <pc:docMk/>
            <pc:sldMk cId="3914223548" sldId="281"/>
            <ac:spMk id="8" creationId="{1D57B0B7-FD78-D690-13FA-1C7736BA2846}"/>
          </ac:spMkLst>
        </pc:spChg>
        <pc:spChg chg="add mod">
          <ac:chgData name="S Sadler" userId="9df5898e-5f8a-4789-9d7c-0ae2295bc0db" providerId="ADAL" clId="{8C29896F-3018-4A3C-8AC3-957176575F4D}" dt="2024-04-29T06:40:29.311" v="46"/>
          <ac:spMkLst>
            <pc:docMk/>
            <pc:sldMk cId="3914223548" sldId="281"/>
            <ac:spMk id="10" creationId="{405ED46A-E010-AAA6-086B-E85E9EA892A2}"/>
          </ac:spMkLst>
        </pc:spChg>
      </pc:sldChg>
      <pc:sldChg chg="addSp delSp modSp add mod">
        <pc:chgData name="S Sadler" userId="9df5898e-5f8a-4789-9d7c-0ae2295bc0db" providerId="ADAL" clId="{8C29896F-3018-4A3C-8AC3-957176575F4D}" dt="2024-04-29T06:40:31.581" v="48"/>
        <pc:sldMkLst>
          <pc:docMk/>
          <pc:sldMk cId="1013087513" sldId="282"/>
        </pc:sldMkLst>
        <pc:spChg chg="mod">
          <ac:chgData name="S Sadler" userId="9df5898e-5f8a-4789-9d7c-0ae2295bc0db" providerId="ADAL" clId="{8C29896F-3018-4A3C-8AC3-957176575F4D}" dt="2024-04-29T06:39:42.856" v="28" actId="20577"/>
          <ac:spMkLst>
            <pc:docMk/>
            <pc:sldMk cId="1013087513" sldId="282"/>
            <ac:spMk id="4" creationId="{667ED14A-A595-48C9-1119-0BEED443C0B5}"/>
          </ac:spMkLst>
        </pc:spChg>
        <pc:spChg chg="add del mod">
          <ac:chgData name="S Sadler" userId="9df5898e-5f8a-4789-9d7c-0ae2295bc0db" providerId="ADAL" clId="{8C29896F-3018-4A3C-8AC3-957176575F4D}" dt="2024-04-29T06:40:31.389" v="47" actId="478"/>
          <ac:spMkLst>
            <pc:docMk/>
            <pc:sldMk cId="1013087513" sldId="282"/>
            <ac:spMk id="6" creationId="{98A9C7A2-1DD1-872E-DBB0-67EEB6ED2183}"/>
          </ac:spMkLst>
        </pc:spChg>
        <pc:spChg chg="del">
          <ac:chgData name="S Sadler" userId="9df5898e-5f8a-4789-9d7c-0ae2295bc0db" providerId="ADAL" clId="{8C29896F-3018-4A3C-8AC3-957176575F4D}" dt="2024-04-29T06:39:25.410" v="19" actId="478"/>
          <ac:spMkLst>
            <pc:docMk/>
            <pc:sldMk cId="1013087513" sldId="282"/>
            <ac:spMk id="7" creationId="{207904AD-88C2-0799-CAFE-8A025D701ED4}"/>
          </ac:spMkLst>
        </pc:spChg>
        <pc:spChg chg="add mod">
          <ac:chgData name="S Sadler" userId="9df5898e-5f8a-4789-9d7c-0ae2295bc0db" providerId="ADAL" clId="{8C29896F-3018-4A3C-8AC3-957176575F4D}" dt="2024-04-29T06:40:31.581" v="48"/>
          <ac:spMkLst>
            <pc:docMk/>
            <pc:sldMk cId="1013087513" sldId="282"/>
            <ac:spMk id="9" creationId="{39F97D7A-C04E-D8F8-9521-B078BA399D75}"/>
          </ac:spMkLst>
        </pc:spChg>
      </pc:sldChg>
      <pc:sldChg chg="addSp delSp modSp add mod">
        <pc:chgData name="S Sadler" userId="9df5898e-5f8a-4789-9d7c-0ae2295bc0db" providerId="ADAL" clId="{8C29896F-3018-4A3C-8AC3-957176575F4D}" dt="2024-04-29T06:40:33.850" v="50"/>
        <pc:sldMkLst>
          <pc:docMk/>
          <pc:sldMk cId="3628111228" sldId="283"/>
        </pc:sldMkLst>
        <pc:spChg chg="add del mod">
          <ac:chgData name="S Sadler" userId="9df5898e-5f8a-4789-9d7c-0ae2295bc0db" providerId="ADAL" clId="{8C29896F-3018-4A3C-8AC3-957176575F4D}" dt="2024-04-29T06:40:33.628" v="49" actId="478"/>
          <ac:spMkLst>
            <pc:docMk/>
            <pc:sldMk cId="3628111228" sldId="283"/>
            <ac:spMk id="3" creationId="{768ACC22-65A6-CD69-95C7-EAA9698D8B08}"/>
          </ac:spMkLst>
        </pc:spChg>
        <pc:spChg chg="del">
          <ac:chgData name="S Sadler" userId="9df5898e-5f8a-4789-9d7c-0ae2295bc0db" providerId="ADAL" clId="{8C29896F-3018-4A3C-8AC3-957176575F4D}" dt="2024-04-29T06:39:28.565" v="21" actId="478"/>
          <ac:spMkLst>
            <pc:docMk/>
            <pc:sldMk cId="3628111228" sldId="283"/>
            <ac:spMk id="4" creationId="{E1D2C9C1-D065-0B4D-33DF-F92B4DDDE749}"/>
          </ac:spMkLst>
        </pc:spChg>
        <pc:spChg chg="add mod">
          <ac:chgData name="S Sadler" userId="9df5898e-5f8a-4789-9d7c-0ae2295bc0db" providerId="ADAL" clId="{8C29896F-3018-4A3C-8AC3-957176575F4D}" dt="2024-04-29T06:40:33.850" v="50"/>
          <ac:spMkLst>
            <pc:docMk/>
            <pc:sldMk cId="3628111228" sldId="283"/>
            <ac:spMk id="6" creationId="{1A1BD3F5-C371-4BFE-A4A0-4635C96ED31C}"/>
          </ac:spMkLst>
        </pc:spChg>
      </pc:sldChg>
      <pc:sldChg chg="addSp delSp modSp add mod">
        <pc:chgData name="S Sadler" userId="9df5898e-5f8a-4789-9d7c-0ae2295bc0db" providerId="ADAL" clId="{8C29896F-3018-4A3C-8AC3-957176575F4D}" dt="2024-04-29T07:04:11.212" v="141"/>
        <pc:sldMkLst>
          <pc:docMk/>
          <pc:sldMk cId="2099651549" sldId="440"/>
        </pc:sldMkLst>
        <pc:spChg chg="mod">
          <ac:chgData name="S Sadler" userId="9df5898e-5f8a-4789-9d7c-0ae2295bc0db" providerId="ADAL" clId="{8C29896F-3018-4A3C-8AC3-957176575F4D}" dt="2024-04-29T07:04:11.212" v="141"/>
          <ac:spMkLst>
            <pc:docMk/>
            <pc:sldMk cId="2099651549" sldId="440"/>
            <ac:spMk id="3" creationId="{EEC940DB-4CB2-6E59-6727-B154AA46489B}"/>
          </ac:spMkLst>
        </pc:spChg>
        <pc:picChg chg="add mod">
          <ac:chgData name="S Sadler" userId="9df5898e-5f8a-4789-9d7c-0ae2295bc0db" providerId="ADAL" clId="{8C29896F-3018-4A3C-8AC3-957176575F4D}" dt="2024-04-29T06:59:25.601" v="117" actId="14100"/>
          <ac:picMkLst>
            <pc:docMk/>
            <pc:sldMk cId="2099651549" sldId="440"/>
            <ac:picMk id="4" creationId="{66EFE6B3-8C7E-F116-5370-33F2B67623A5}"/>
          </ac:picMkLst>
        </pc:picChg>
        <pc:picChg chg="del">
          <ac:chgData name="S Sadler" userId="9df5898e-5f8a-4789-9d7c-0ae2295bc0db" providerId="ADAL" clId="{8C29896F-3018-4A3C-8AC3-957176575F4D}" dt="2024-04-29T06:59:21.514" v="115" actId="478"/>
          <ac:picMkLst>
            <pc:docMk/>
            <pc:sldMk cId="2099651549" sldId="440"/>
            <ac:picMk id="5" creationId="{7036FAAA-D5DC-BC0F-6981-732FE0AFE336}"/>
          </ac:picMkLst>
        </pc:picChg>
      </pc:sldChg>
      <pc:sldChg chg="modSp add mod">
        <pc:chgData name="S Sadler" userId="9df5898e-5f8a-4789-9d7c-0ae2295bc0db" providerId="ADAL" clId="{8C29896F-3018-4A3C-8AC3-957176575F4D}" dt="2024-04-29T07:01:13.580" v="140"/>
        <pc:sldMkLst>
          <pc:docMk/>
          <pc:sldMk cId="1551736031" sldId="443"/>
        </pc:sldMkLst>
        <pc:spChg chg="mod">
          <ac:chgData name="S Sadler" userId="9df5898e-5f8a-4789-9d7c-0ae2295bc0db" providerId="ADAL" clId="{8C29896F-3018-4A3C-8AC3-957176575F4D}" dt="2024-04-29T07:01:13.580" v="140"/>
          <ac:spMkLst>
            <pc:docMk/>
            <pc:sldMk cId="1551736031" sldId="443"/>
            <ac:spMk id="2" creationId="{48E45CCC-9A60-4CE3-B994-6B14B1392540}"/>
          </ac:spMkLst>
        </pc:spChg>
      </pc:sldChg>
      <pc:sldChg chg="modSp add mod">
        <pc:chgData name="S Sadler" userId="9df5898e-5f8a-4789-9d7c-0ae2295bc0db" providerId="ADAL" clId="{8C29896F-3018-4A3C-8AC3-957176575F4D}" dt="2024-04-29T06:58:27.581" v="114" actId="313"/>
        <pc:sldMkLst>
          <pc:docMk/>
          <pc:sldMk cId="2303438882" sldId="444"/>
        </pc:sldMkLst>
        <pc:spChg chg="mod">
          <ac:chgData name="S Sadler" userId="9df5898e-5f8a-4789-9d7c-0ae2295bc0db" providerId="ADAL" clId="{8C29896F-3018-4A3C-8AC3-957176575F4D}" dt="2024-04-29T06:58:27.581" v="114" actId="313"/>
          <ac:spMkLst>
            <pc:docMk/>
            <pc:sldMk cId="2303438882" sldId="444"/>
            <ac:spMk id="5" creationId="{F1B87AD7-47ED-5196-3F39-9770C39EB1A1}"/>
          </ac:spMkLst>
        </pc:spChg>
      </pc:sldChg>
    </pc:docChg>
  </pc:docChgLst>
  <pc:docChgLst>
    <pc:chgData name="V Jacobs" userId="S::vjacobs@ohacademy.co.uk::9010d4ac-8e1c-449b-8114-62ce867e619c" providerId="AD" clId="Web-{EE86CA38-6962-E57E-A799-825B563A7A2C}"/>
    <pc:docChg chg="modSld">
      <pc:chgData name="V Jacobs" userId="S::vjacobs@ohacademy.co.uk::9010d4ac-8e1c-449b-8114-62ce867e619c" providerId="AD" clId="Web-{EE86CA38-6962-E57E-A799-825B563A7A2C}" dt="2024-05-06T18:22:38.294" v="282" actId="20577"/>
      <pc:docMkLst>
        <pc:docMk/>
      </pc:docMkLst>
      <pc:sldChg chg="modSp">
        <pc:chgData name="V Jacobs" userId="S::vjacobs@ohacademy.co.uk::9010d4ac-8e1c-449b-8114-62ce867e619c" providerId="AD" clId="Web-{EE86CA38-6962-E57E-A799-825B563A7A2C}" dt="2024-05-06T18:08:31.737" v="8" actId="20577"/>
        <pc:sldMkLst>
          <pc:docMk/>
          <pc:sldMk cId="3766758037" sldId="459"/>
        </pc:sldMkLst>
        <pc:spChg chg="mod">
          <ac:chgData name="V Jacobs" userId="S::vjacobs@ohacademy.co.uk::9010d4ac-8e1c-449b-8114-62ce867e619c" providerId="AD" clId="Web-{EE86CA38-6962-E57E-A799-825B563A7A2C}" dt="2024-05-06T18:08:31.737" v="8" actId="20577"/>
          <ac:spMkLst>
            <pc:docMk/>
            <pc:sldMk cId="3766758037" sldId="459"/>
            <ac:spMk id="5" creationId="{F1B87AD7-47ED-5196-3F39-9770C39EB1A1}"/>
          </ac:spMkLst>
        </pc:spChg>
      </pc:sldChg>
      <pc:sldChg chg="modSp">
        <pc:chgData name="V Jacobs" userId="S::vjacobs@ohacademy.co.uk::9010d4ac-8e1c-449b-8114-62ce867e619c" providerId="AD" clId="Web-{EE86CA38-6962-E57E-A799-825B563A7A2C}" dt="2024-05-06T18:08:36.753" v="11" actId="20577"/>
        <pc:sldMkLst>
          <pc:docMk/>
          <pc:sldMk cId="3483152143" sldId="461"/>
        </pc:sldMkLst>
        <pc:spChg chg="mod">
          <ac:chgData name="V Jacobs" userId="S::vjacobs@ohacademy.co.uk::9010d4ac-8e1c-449b-8114-62ce867e619c" providerId="AD" clId="Web-{EE86CA38-6962-E57E-A799-825B563A7A2C}" dt="2024-05-06T18:08:36.753" v="11" actId="20577"/>
          <ac:spMkLst>
            <pc:docMk/>
            <pc:sldMk cId="3483152143" sldId="461"/>
            <ac:spMk id="5" creationId="{F1B87AD7-47ED-5196-3F39-9770C39EB1A1}"/>
          </ac:spMkLst>
        </pc:spChg>
      </pc:sldChg>
      <pc:sldChg chg="modSp">
        <pc:chgData name="V Jacobs" userId="S::vjacobs@ohacademy.co.uk::9010d4ac-8e1c-449b-8114-62ce867e619c" providerId="AD" clId="Web-{EE86CA38-6962-E57E-A799-825B563A7A2C}" dt="2024-05-06T18:08:51.160" v="19" actId="20577"/>
        <pc:sldMkLst>
          <pc:docMk/>
          <pc:sldMk cId="3460468877" sldId="462"/>
        </pc:sldMkLst>
        <pc:spChg chg="mod">
          <ac:chgData name="V Jacobs" userId="S::vjacobs@ohacademy.co.uk::9010d4ac-8e1c-449b-8114-62ce867e619c" providerId="AD" clId="Web-{EE86CA38-6962-E57E-A799-825B563A7A2C}" dt="2024-05-06T18:08:51.160" v="19" actId="20577"/>
          <ac:spMkLst>
            <pc:docMk/>
            <pc:sldMk cId="3460468877" sldId="462"/>
            <ac:spMk id="5" creationId="{F1B87AD7-47ED-5196-3F39-9770C39EB1A1}"/>
          </ac:spMkLst>
        </pc:spChg>
      </pc:sldChg>
      <pc:sldChg chg="modSp">
        <pc:chgData name="V Jacobs" userId="S::vjacobs@ohacademy.co.uk::9010d4ac-8e1c-449b-8114-62ce867e619c" providerId="AD" clId="Web-{EE86CA38-6962-E57E-A799-825B563A7A2C}" dt="2024-05-06T18:08:43.410" v="16" actId="20577"/>
        <pc:sldMkLst>
          <pc:docMk/>
          <pc:sldMk cId="439207612" sldId="463"/>
        </pc:sldMkLst>
        <pc:spChg chg="mod">
          <ac:chgData name="V Jacobs" userId="S::vjacobs@ohacademy.co.uk::9010d4ac-8e1c-449b-8114-62ce867e619c" providerId="AD" clId="Web-{EE86CA38-6962-E57E-A799-825B563A7A2C}" dt="2024-05-06T18:08:43.410" v="16" actId="20577"/>
          <ac:spMkLst>
            <pc:docMk/>
            <pc:sldMk cId="439207612" sldId="463"/>
            <ac:spMk id="5" creationId="{F1B87AD7-47ED-5196-3F39-9770C39EB1A1}"/>
          </ac:spMkLst>
        </pc:spChg>
      </pc:sldChg>
      <pc:sldChg chg="modSp">
        <pc:chgData name="V Jacobs" userId="S::vjacobs@ohacademy.co.uk::9010d4ac-8e1c-449b-8114-62ce867e619c" providerId="AD" clId="Web-{EE86CA38-6962-E57E-A799-825B563A7A2C}" dt="2024-05-06T18:22:38.294" v="282" actId="20577"/>
        <pc:sldMkLst>
          <pc:docMk/>
          <pc:sldMk cId="3428812622" sldId="464"/>
        </pc:sldMkLst>
        <pc:spChg chg="mod">
          <ac:chgData name="V Jacobs" userId="S::vjacobs@ohacademy.co.uk::9010d4ac-8e1c-449b-8114-62ce867e619c" providerId="AD" clId="Web-{EE86CA38-6962-E57E-A799-825B563A7A2C}" dt="2024-05-06T18:22:38.294" v="282" actId="20577"/>
          <ac:spMkLst>
            <pc:docMk/>
            <pc:sldMk cId="3428812622" sldId="464"/>
            <ac:spMk id="5" creationId="{F1B87AD7-47ED-5196-3F39-9770C39EB1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9394B-35B4-476F-9CA2-4E56376EFC9E}" type="datetimeFigureOut">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988E0-37FE-4E33-8C90-F9442E816772}" type="slidenum">
              <a:t>‹#›</a:t>
            </a:fld>
            <a:endParaRPr lang="en-US"/>
          </a:p>
        </p:txBody>
      </p:sp>
    </p:spTree>
    <p:extLst>
      <p:ext uri="{BB962C8B-B14F-4D97-AF65-F5344CB8AC3E}">
        <p14:creationId xmlns:p14="http://schemas.microsoft.com/office/powerpoint/2010/main" val="74089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F53D8A5-12F2-1B25-A6D1-AB013E601885}"/>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EB04386-DE6E-A024-FB81-A08710535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Click the spelling words at the top to match the correct image or definition </a:t>
            </a:r>
            <a:r>
              <a:rPr lang="en-GB" altLang="en-US">
                <a:sym typeface="Wingdings" panose="05000000000000000000" pitchFamily="2" charset="2"/>
              </a:rPr>
              <a:t></a:t>
            </a:r>
            <a:endParaRPr lang="en-GB" altLang="en-US"/>
          </a:p>
        </p:txBody>
      </p:sp>
      <p:sp>
        <p:nvSpPr>
          <p:cNvPr id="4" name="Slide Number Placeholder 3">
            <a:extLst>
              <a:ext uri="{FF2B5EF4-FFF2-40B4-BE49-F238E27FC236}">
                <a16:creationId xmlns:a16="http://schemas.microsoft.com/office/drawing/2014/main" id="{DEE7BEAA-AF60-BFAE-E11D-B5CCF58878DD}"/>
              </a:ext>
            </a:extLst>
          </p:cNvPr>
          <p:cNvSpPr>
            <a:spLocks noGrp="1"/>
          </p:cNvSpPr>
          <p:nvPr>
            <p:ph type="sldNum" sz="quarter" idx="5"/>
          </p:nvPr>
        </p:nvSpPr>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fld id="{F2A3339C-B8F7-461F-B880-F697ED865254}" type="slidenum">
              <a:rPr lang="en-GB" altLang="en-US">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7986A9F-B240-41FC-625C-F900BB201251}"/>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49C794E9-C165-879D-B544-1FACF35BF3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Click each sentence to reveal the ‘ture’ words.</a:t>
            </a:r>
          </a:p>
        </p:txBody>
      </p:sp>
      <p:sp>
        <p:nvSpPr>
          <p:cNvPr id="4" name="Slide Number Placeholder 3">
            <a:extLst>
              <a:ext uri="{FF2B5EF4-FFF2-40B4-BE49-F238E27FC236}">
                <a16:creationId xmlns:a16="http://schemas.microsoft.com/office/drawing/2014/main" id="{3ED2E191-08A9-F2C3-01EE-546AD0CD98EC}"/>
              </a:ext>
            </a:extLst>
          </p:cNvPr>
          <p:cNvSpPr>
            <a:spLocks noGrp="1"/>
          </p:cNvSpPr>
          <p:nvPr>
            <p:ph type="sldNum" sz="quarter" idx="5"/>
          </p:nvPr>
        </p:nvSpPr>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fld id="{9E392953-A96C-4142-AE5A-C71C9435DE41}" type="slidenum">
              <a:rPr lang="en-GB" altLang="en-US">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2477E0D-6FBE-4738-2BE6-A67D6AEDC73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F12648B-8235-C402-5E57-1E34B7B966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Click each sentence to reveal the ‘ture’ words.</a:t>
            </a:r>
          </a:p>
        </p:txBody>
      </p:sp>
      <p:sp>
        <p:nvSpPr>
          <p:cNvPr id="4" name="Slide Number Placeholder 3">
            <a:extLst>
              <a:ext uri="{FF2B5EF4-FFF2-40B4-BE49-F238E27FC236}">
                <a16:creationId xmlns:a16="http://schemas.microsoft.com/office/drawing/2014/main" id="{2130603A-FED9-95BF-B600-D8ADACDEABE6}"/>
              </a:ext>
            </a:extLst>
          </p:cNvPr>
          <p:cNvSpPr>
            <a:spLocks noGrp="1"/>
          </p:cNvSpPr>
          <p:nvPr>
            <p:ph type="sldNum" sz="quarter" idx="5"/>
          </p:nvPr>
        </p:nvSpPr>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fld id="{2E88E1CE-3B69-43FE-BB24-089E554A6514}" type="slidenum">
              <a:rPr lang="en-GB" altLang="en-US">
                <a:latin typeface="Calibri" panose="020F0502020204030204" pitchFamily="34" charset="0"/>
              </a:rPr>
              <a:pPr/>
              <a:t>12</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F91F9AD-29F7-76A7-FAA8-A2125049739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9845289F-4573-A104-9D9B-0C04136DC8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Click each sentence to reveal the ‘ture’ words.</a:t>
            </a:r>
          </a:p>
        </p:txBody>
      </p:sp>
      <p:sp>
        <p:nvSpPr>
          <p:cNvPr id="4" name="Slide Number Placeholder 3">
            <a:extLst>
              <a:ext uri="{FF2B5EF4-FFF2-40B4-BE49-F238E27FC236}">
                <a16:creationId xmlns:a16="http://schemas.microsoft.com/office/drawing/2014/main" id="{2E4D4502-44FA-5CF7-483C-780DDFD11422}"/>
              </a:ext>
            </a:extLst>
          </p:cNvPr>
          <p:cNvSpPr>
            <a:spLocks noGrp="1"/>
          </p:cNvSpPr>
          <p:nvPr>
            <p:ph type="sldNum" sz="quarter" idx="5"/>
          </p:nvPr>
        </p:nvSpPr>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fld id="{6B494B30-88C2-4A63-8F21-B42931F93DD9}" type="slidenum">
              <a:rPr lang="en-GB" altLang="en-US">
                <a:latin typeface="Calibri" panose="020F0502020204030204" pitchFamily="34" charset="0"/>
              </a:rPr>
              <a:pPr/>
              <a:t>13</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Read</a:t>
            </a:r>
            <a:r>
              <a:rPr lang="en-GB" sz="1200" kern="1200" dirty="0">
                <a:solidFill>
                  <a:schemeClr val="tx1"/>
                </a:solidFill>
                <a:effectLst/>
                <a:latin typeface="+mn-lt"/>
                <a:ea typeface="+mn-ea"/>
                <a:cs typeface="+mn-cs"/>
              </a:rPr>
              <a:t>: Who were the pharaohs? Introduce the word ‘pharaoh’ and encourage pupils to draw parallels. These parallels could be with modern rulers, such as royalty or the Prime Minister, or with the kings and queens they may have studied in Year 2. Draw attention to the picture as you read through the text. Pupils will need to use it for the next activity. </a:t>
            </a:r>
          </a:p>
          <a:p>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26</a:t>
            </a:fld>
            <a:endParaRPr lang="en-GB"/>
          </a:p>
        </p:txBody>
      </p:sp>
    </p:spTree>
    <p:extLst>
      <p:ext uri="{BB962C8B-B14F-4D97-AF65-F5344CB8AC3E}">
        <p14:creationId xmlns:p14="http://schemas.microsoft.com/office/powerpoint/2010/main" val="22424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Retrieval</a:t>
            </a:r>
            <a:r>
              <a:rPr lang="en-GB" sz="1200" kern="1200" dirty="0">
                <a:solidFill>
                  <a:schemeClr val="tx1"/>
                </a:solidFill>
                <a:effectLst/>
                <a:latin typeface="+mn-lt"/>
                <a:ea typeface="+mn-ea"/>
                <a:cs typeface="+mn-cs"/>
              </a:rPr>
              <a:t>: Pupils label the crook, flail, false beard, and headdress shown in the illustration. Answers are provided on the next slide.</a:t>
            </a:r>
          </a:p>
          <a:p>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27</a:t>
            </a:fld>
            <a:endParaRPr lang="en-GB"/>
          </a:p>
        </p:txBody>
      </p:sp>
    </p:spTree>
    <p:extLst>
      <p:ext uri="{BB962C8B-B14F-4D97-AF65-F5344CB8AC3E}">
        <p14:creationId xmlns:p14="http://schemas.microsoft.com/office/powerpoint/2010/main" val="412815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Talk task</a:t>
            </a:r>
            <a:r>
              <a:rPr lang="en-GB" sz="1200" kern="1200" dirty="0">
                <a:solidFill>
                  <a:schemeClr val="tx1"/>
                </a:solidFill>
                <a:effectLst/>
                <a:latin typeface="+mn-lt"/>
                <a:ea typeface="+mn-ea"/>
                <a:cs typeface="+mn-cs"/>
              </a:rPr>
              <a:t>: Pupils can discuss why ‘great house’ was a good name for the pharaohs. They might come up with suggestions about royal palaces or family lines, given what they have learned about the dynastic nature of the pharaohs. </a:t>
            </a:r>
            <a:r>
              <a:rPr lang="en-GB" b="0" i="0" dirty="0">
                <a:solidFill>
                  <a:srgbClr val="FF0000"/>
                </a:solidFill>
                <a:effectLst/>
                <a:latin typeface="Arial" panose="020B0604020202020204" pitchFamily="34" charset="0"/>
              </a:rPr>
              <a:t>Pupils might have the misconception that ‘great’ just relates to the size of a house, and this is therefore an opportunity to address this.</a:t>
            </a:r>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29</a:t>
            </a:fld>
            <a:endParaRPr lang="en-GB"/>
          </a:p>
        </p:txBody>
      </p:sp>
    </p:spTree>
    <p:extLst>
      <p:ext uri="{BB962C8B-B14F-4D97-AF65-F5344CB8AC3E}">
        <p14:creationId xmlns:p14="http://schemas.microsoft.com/office/powerpoint/2010/main" val="357415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3A W2 / T3B W3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FA916F27-E531-DBA6-84ED-8CC44600F15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Tree>
    <p:extLst>
      <p:ext uri="{BB962C8B-B14F-4D97-AF65-F5344CB8AC3E}">
        <p14:creationId xmlns:p14="http://schemas.microsoft.com/office/powerpoint/2010/main" val="3198045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ad">
    <p:spTree>
      <p:nvGrpSpPr>
        <p:cNvPr id="1" name=""/>
        <p:cNvGrpSpPr/>
        <p:nvPr/>
      </p:nvGrpSpPr>
      <p:grpSpPr>
        <a:xfrm>
          <a:off x="0" y="0"/>
          <a:ext cx="0" cy="0"/>
          <a:chOff x="0" y="0"/>
          <a:chExt cx="0" cy="0"/>
        </a:xfrm>
      </p:grpSpPr>
      <p:pic>
        <p:nvPicPr>
          <p:cNvPr id="9" name="Picture 8" descr="A picture containing text, sign&#10;&#10;Description automatically generated">
            <a:extLst>
              <a:ext uri="{FF2B5EF4-FFF2-40B4-BE49-F238E27FC236}">
                <a16:creationId xmlns:a16="http://schemas.microsoft.com/office/drawing/2014/main" id="{0E086EF6-133F-337E-481E-F81CA436E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2292" y="5965186"/>
            <a:ext cx="747947" cy="747947"/>
          </a:xfrm>
          <a:prstGeom prst="rect">
            <a:avLst/>
          </a:prstGeom>
        </p:spPr>
      </p:pic>
      <p:sp>
        <p:nvSpPr>
          <p:cNvPr id="12" name="Content Placeholder 2">
            <a:extLst>
              <a:ext uri="{FF2B5EF4-FFF2-40B4-BE49-F238E27FC236}">
                <a16:creationId xmlns:a16="http://schemas.microsoft.com/office/drawing/2014/main" id="{BA76511B-B90E-09A8-24AF-DEFC58ACE5AC}"/>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13" name="Title 1">
            <a:extLst>
              <a:ext uri="{FF2B5EF4-FFF2-40B4-BE49-F238E27FC236}">
                <a16:creationId xmlns:a16="http://schemas.microsoft.com/office/drawing/2014/main" id="{4D713163-9816-71FA-1C22-08BBD292955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4" name="Content Placeholder 2">
            <a:extLst>
              <a:ext uri="{FF2B5EF4-FFF2-40B4-BE49-F238E27FC236}">
                <a16:creationId xmlns:a16="http://schemas.microsoft.com/office/drawing/2014/main" id="{4042DE40-EAD8-2289-AF26-D5D4A5873CE6}"/>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Read</a:t>
            </a:r>
            <a:endParaRPr lang="en-GB" dirty="0"/>
          </a:p>
        </p:txBody>
      </p:sp>
      <p:sp>
        <p:nvSpPr>
          <p:cNvPr id="6" name="Text Placeholder 3">
            <a:extLst>
              <a:ext uri="{FF2B5EF4-FFF2-40B4-BE49-F238E27FC236}">
                <a16:creationId xmlns:a16="http://schemas.microsoft.com/office/drawing/2014/main" id="{4F85B064-26D6-BA05-8A44-801DFB1DA07D}"/>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2189903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5FE7B1-3E82-67DC-7287-DA5C742F7FE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243844" y="5946361"/>
            <a:ext cx="752107" cy="76777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DB3FE52E-B78A-6B33-EB27-D455F04ECF69}"/>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4" name="Content Placeholder 2">
            <a:extLst>
              <a:ext uri="{FF2B5EF4-FFF2-40B4-BE49-F238E27FC236}">
                <a16:creationId xmlns:a16="http://schemas.microsoft.com/office/drawing/2014/main" id="{E1C7F8F7-07E5-0F1B-A91A-E4D77EC3E11E}"/>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3" name="Content Placeholder 2">
            <a:extLst>
              <a:ext uri="{FF2B5EF4-FFF2-40B4-BE49-F238E27FC236}">
                <a16:creationId xmlns:a16="http://schemas.microsoft.com/office/drawing/2014/main" id="{8EF93FBD-DFF5-9A03-C515-E815EDA74073}"/>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Retrieval</a:t>
            </a:r>
            <a:endParaRPr lang="en-GB" dirty="0"/>
          </a:p>
        </p:txBody>
      </p:sp>
      <p:sp>
        <p:nvSpPr>
          <p:cNvPr id="4" name="Text Placeholder 3">
            <a:extLst>
              <a:ext uri="{FF2B5EF4-FFF2-40B4-BE49-F238E27FC236}">
                <a16:creationId xmlns:a16="http://schemas.microsoft.com/office/drawing/2014/main" id="{6E1B9997-E81B-814C-568F-28E8A62579FA}"/>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3381182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swers_Retriev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a:srcRect/>
          <a:stretch/>
        </p:blipFill>
        <p:spPr>
          <a:xfrm>
            <a:off x="11226181" y="5942883"/>
            <a:ext cx="765281" cy="777625"/>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4" name="Text Placeholder 3">
            <a:extLst>
              <a:ext uri="{FF2B5EF4-FFF2-40B4-BE49-F238E27FC236}">
                <a16:creationId xmlns:a16="http://schemas.microsoft.com/office/drawing/2014/main" id="{A9CE37E9-C02F-61DD-712D-D3733E8B90D4}"/>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416032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lk Task">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2764" y="5950156"/>
            <a:ext cx="762738" cy="762738"/>
          </a:xfrm>
          <a:prstGeom prst="rect">
            <a:avLst/>
          </a:prstGeom>
        </p:spPr>
      </p:pic>
      <p:sp>
        <p:nvSpPr>
          <p:cNvPr id="14" name="Text Placeholder 4">
            <a:extLst>
              <a:ext uri="{FF2B5EF4-FFF2-40B4-BE49-F238E27FC236}">
                <a16:creationId xmlns:a16="http://schemas.microsoft.com/office/drawing/2014/main" id="{6A92C6DC-29C3-2790-E8A6-5D23211B227E}"/>
              </a:ext>
            </a:extLst>
          </p:cNvPr>
          <p:cNvSpPr>
            <a:spLocks noGrp="1"/>
          </p:cNvSpPr>
          <p:nvPr>
            <p:ph type="body" sz="quarter" idx="10"/>
          </p:nvPr>
        </p:nvSpPr>
        <p:spPr>
          <a:xfrm>
            <a:off x="590550" y="493971"/>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4">
            <a:extLst>
              <a:ext uri="{FF2B5EF4-FFF2-40B4-BE49-F238E27FC236}">
                <a16:creationId xmlns:a16="http://schemas.microsoft.com/office/drawing/2014/main" id="{9D0CA956-24CB-1B1B-70AC-1A3CA9E40415}"/>
              </a:ext>
            </a:extLst>
          </p:cNvPr>
          <p:cNvSpPr>
            <a:spLocks noGrp="1"/>
          </p:cNvSpPr>
          <p:nvPr>
            <p:ph type="body" sz="quarter" idx="11"/>
          </p:nvPr>
        </p:nvSpPr>
        <p:spPr>
          <a:xfrm>
            <a:off x="6096000" y="465272"/>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a:extLst>
              <a:ext uri="{FF2B5EF4-FFF2-40B4-BE49-F238E27FC236}">
                <a16:creationId xmlns:a16="http://schemas.microsoft.com/office/drawing/2014/main" id="{869832F2-55D0-A547-C082-AB554CE76185}"/>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Talk task</a:t>
            </a:r>
            <a:endParaRPr lang="en-GB" dirty="0"/>
          </a:p>
        </p:txBody>
      </p:sp>
      <p:sp>
        <p:nvSpPr>
          <p:cNvPr id="4" name="Text Placeholder 3">
            <a:extLst>
              <a:ext uri="{FF2B5EF4-FFF2-40B4-BE49-F238E27FC236}">
                <a16:creationId xmlns:a16="http://schemas.microsoft.com/office/drawing/2014/main" id="{0E2B9ACD-413B-4D6D-6B07-4F5E455665D9}"/>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739704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vestigate">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C4A6C86F-91C2-CF0E-E5A1-1D22E537A2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5102" y="5946361"/>
            <a:ext cx="770085" cy="770085"/>
          </a:xfrm>
          <a:prstGeom prst="rect">
            <a:avLst/>
          </a:prstGeom>
        </p:spPr>
      </p:pic>
      <p:sp>
        <p:nvSpPr>
          <p:cNvPr id="9" name="Title 1">
            <a:extLst>
              <a:ext uri="{FF2B5EF4-FFF2-40B4-BE49-F238E27FC236}">
                <a16:creationId xmlns:a16="http://schemas.microsoft.com/office/drawing/2014/main" id="{CC566DAD-D33A-BABB-1E98-6D6CBE204BA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D1E1E3B9-F731-FAE9-62DC-C72E9FB218EF}"/>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3" name="Content Placeholder 2">
            <a:extLst>
              <a:ext uri="{FF2B5EF4-FFF2-40B4-BE49-F238E27FC236}">
                <a16:creationId xmlns:a16="http://schemas.microsoft.com/office/drawing/2014/main" id="{DFB3CC1D-4539-5932-389B-307E6F8EFAD2}"/>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Investigation</a:t>
            </a:r>
            <a:endParaRPr lang="en-GB" dirty="0"/>
          </a:p>
        </p:txBody>
      </p:sp>
      <p:sp>
        <p:nvSpPr>
          <p:cNvPr id="4" name="Text Placeholder 3">
            <a:extLst>
              <a:ext uri="{FF2B5EF4-FFF2-40B4-BE49-F238E27FC236}">
                <a16:creationId xmlns:a16="http://schemas.microsoft.com/office/drawing/2014/main" id="{DBAFBE23-8BF3-AC88-021B-E8AD60A8E468}"/>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232070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opmarks.co.uk/maths-games/daily10"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languageangels.com/schools/index.php/home"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pe.getset4education.co.uk/lesson/ks2/oaa?years=1002"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61401E5-CB3F-BAB1-93E8-59A5BD949FEC}"/>
              </a:ext>
            </a:extLst>
          </p:cNvPr>
          <p:cNvSpPr>
            <a:spLocks noGrp="1"/>
          </p:cNvSpPr>
          <p:nvPr>
            <p:ph type="subTitle" idx="1"/>
          </p:nvPr>
        </p:nvSpPr>
        <p:spPr>
          <a:xfrm>
            <a:off x="0" y="57082"/>
            <a:ext cx="9144000" cy="1655762"/>
          </a:xfrm>
        </p:spPr>
        <p:txBody>
          <a:bodyPr vert="horz" lIns="91440" tIns="45720" rIns="91440" bIns="45720" rtlCol="0" anchor="t">
            <a:normAutofit/>
          </a:bodyPr>
          <a:lstStyle/>
          <a:p>
            <a:pPr algn="l"/>
            <a:r>
              <a:rPr lang="en-GB" dirty="0">
                <a:latin typeface="Comic Sans MS"/>
                <a:ea typeface="Calibri"/>
                <a:cs typeface="Calibri"/>
              </a:rPr>
              <a:t>Tuesday 7th May</a:t>
            </a:r>
            <a:endParaRPr lang="en-US"/>
          </a:p>
          <a:p>
            <a:pPr algn="l"/>
            <a:r>
              <a:rPr lang="en-GB" dirty="0">
                <a:latin typeface="Comic Sans MS"/>
                <a:ea typeface="Calibri"/>
                <a:cs typeface="Calibri"/>
              </a:rPr>
              <a:t>Morning Challenge</a:t>
            </a:r>
          </a:p>
        </p:txBody>
      </p:sp>
      <p:pic>
        <p:nvPicPr>
          <p:cNvPr id="4" name="Picture 3" descr="A math exercise with pictures of apples and a donut&#10;&#10;Description automatically generated">
            <a:extLst>
              <a:ext uri="{FF2B5EF4-FFF2-40B4-BE49-F238E27FC236}">
                <a16:creationId xmlns:a16="http://schemas.microsoft.com/office/drawing/2014/main" id="{ED39847D-5788-AA12-F148-0C1F94333293}"/>
              </a:ext>
            </a:extLst>
          </p:cNvPr>
          <p:cNvPicPr>
            <a:picLocks noChangeAspect="1"/>
          </p:cNvPicPr>
          <p:nvPr/>
        </p:nvPicPr>
        <p:blipFill>
          <a:blip r:embed="rId2"/>
          <a:stretch>
            <a:fillRect/>
          </a:stretch>
        </p:blipFill>
        <p:spPr>
          <a:xfrm>
            <a:off x="1228848" y="1060173"/>
            <a:ext cx="10087696" cy="5797827"/>
          </a:xfrm>
          <a:prstGeom prst="rect">
            <a:avLst/>
          </a:prstGeom>
        </p:spPr>
      </p:pic>
    </p:spTree>
    <p:extLst>
      <p:ext uri="{BB962C8B-B14F-4D97-AF65-F5344CB8AC3E}">
        <p14:creationId xmlns:p14="http://schemas.microsoft.com/office/powerpoint/2010/main" val="172453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3D9D1B76-6F92-0041-96C9-64977ED5CB5F}"/>
              </a:ext>
            </a:extLst>
          </p:cNvPr>
          <p:cNvGrpSpPr>
            <a:grpSpLocks/>
          </p:cNvGrpSpPr>
          <p:nvPr/>
        </p:nvGrpSpPr>
        <p:grpSpPr bwMode="auto">
          <a:xfrm>
            <a:off x="2279651" y="2136775"/>
            <a:ext cx="2430463" cy="1879600"/>
            <a:chOff x="755649" y="2136775"/>
            <a:chExt cx="2430464" cy="1879600"/>
          </a:xfrm>
        </p:grpSpPr>
        <p:sp>
          <p:nvSpPr>
            <p:cNvPr id="119" name="Rectangle 118">
              <a:extLst>
                <a:ext uri="{FF2B5EF4-FFF2-40B4-BE49-F238E27FC236}">
                  <a16:creationId xmlns:a16="http://schemas.microsoft.com/office/drawing/2014/main" id="{7A51B026-A44C-9C8A-BEC6-98C8899A1F10}"/>
                </a:ext>
              </a:extLst>
            </p:cNvPr>
            <p:cNvSpPr/>
            <p:nvPr/>
          </p:nvSpPr>
          <p:spPr bwMode="auto">
            <a:xfrm>
              <a:off x="755649" y="2136775"/>
              <a:ext cx="2430464" cy="1879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gn="ctr">
                <a:defRPr/>
              </a:pPr>
              <a:endParaRPr lang="en-GB">
                <a:solidFill>
                  <a:schemeClr val="tx1"/>
                </a:solidFill>
              </a:endParaRPr>
            </a:p>
          </p:txBody>
        </p:sp>
        <p:pic>
          <p:nvPicPr>
            <p:cNvPr id="11287" name="Picture 1">
              <a:extLst>
                <a:ext uri="{FF2B5EF4-FFF2-40B4-BE49-F238E27FC236}">
                  <a16:creationId xmlns:a16="http://schemas.microsoft.com/office/drawing/2014/main" id="{0AAEE1EE-63A2-F2C4-305B-824713EA8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49" y="2479459"/>
              <a:ext cx="2424113" cy="112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67" name="Group 6">
            <a:extLst>
              <a:ext uri="{FF2B5EF4-FFF2-40B4-BE49-F238E27FC236}">
                <a16:creationId xmlns:a16="http://schemas.microsoft.com/office/drawing/2014/main" id="{01DCC46F-E8CE-B749-3AFC-58F768622142}"/>
              </a:ext>
            </a:extLst>
          </p:cNvPr>
          <p:cNvGrpSpPr>
            <a:grpSpLocks/>
          </p:cNvGrpSpPr>
          <p:nvPr/>
        </p:nvGrpSpPr>
        <p:grpSpPr bwMode="auto">
          <a:xfrm>
            <a:off x="4875214" y="2136775"/>
            <a:ext cx="2428875" cy="1879600"/>
            <a:chOff x="3350662" y="2137064"/>
            <a:chExt cx="2429878" cy="1878832"/>
          </a:xfrm>
        </p:grpSpPr>
        <p:sp>
          <p:nvSpPr>
            <p:cNvPr id="123" name="Rectangle 122">
              <a:extLst>
                <a:ext uri="{FF2B5EF4-FFF2-40B4-BE49-F238E27FC236}">
                  <a16:creationId xmlns:a16="http://schemas.microsoft.com/office/drawing/2014/main" id="{6DC096BF-3685-3ED2-2D04-36183AD2D345}"/>
                </a:ext>
              </a:extLst>
            </p:cNvPr>
            <p:cNvSpPr/>
            <p:nvPr/>
          </p:nvSpPr>
          <p:spPr>
            <a:xfrm>
              <a:off x="3350662" y="2137064"/>
              <a:ext cx="2429878" cy="18788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gn="ctr">
                <a:defRPr/>
              </a:pPr>
              <a:endParaRPr lang="en-GB">
                <a:solidFill>
                  <a:schemeClr val="tx1"/>
                </a:solidFill>
              </a:endParaRPr>
            </a:p>
          </p:txBody>
        </p:sp>
        <p:pic>
          <p:nvPicPr>
            <p:cNvPr id="11285" name="Picture 2">
              <a:extLst>
                <a:ext uri="{FF2B5EF4-FFF2-40B4-BE49-F238E27FC236}">
                  <a16:creationId xmlns:a16="http://schemas.microsoft.com/office/drawing/2014/main" id="{054D470A-F3BE-5C6B-6256-410B7B6E6F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5133" y="2203643"/>
              <a:ext cx="993734" cy="17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68" name="Group 5">
            <a:extLst>
              <a:ext uri="{FF2B5EF4-FFF2-40B4-BE49-F238E27FC236}">
                <a16:creationId xmlns:a16="http://schemas.microsoft.com/office/drawing/2014/main" id="{054B8586-CE40-EAEF-8FFA-31BD29558B67}"/>
              </a:ext>
            </a:extLst>
          </p:cNvPr>
          <p:cNvGrpSpPr>
            <a:grpSpLocks/>
          </p:cNvGrpSpPr>
          <p:nvPr/>
        </p:nvGrpSpPr>
        <p:grpSpPr bwMode="auto">
          <a:xfrm>
            <a:off x="7469188" y="2136775"/>
            <a:ext cx="2430462" cy="1879600"/>
            <a:chOff x="5945675" y="2137064"/>
            <a:chExt cx="2429878" cy="1878832"/>
          </a:xfrm>
        </p:grpSpPr>
        <p:sp>
          <p:nvSpPr>
            <p:cNvPr id="124" name="Rectangle 123">
              <a:extLst>
                <a:ext uri="{FF2B5EF4-FFF2-40B4-BE49-F238E27FC236}">
                  <a16:creationId xmlns:a16="http://schemas.microsoft.com/office/drawing/2014/main" id="{5D862345-95D2-82BF-A354-3196472E97A0}"/>
                </a:ext>
              </a:extLst>
            </p:cNvPr>
            <p:cNvSpPr/>
            <p:nvPr/>
          </p:nvSpPr>
          <p:spPr>
            <a:xfrm>
              <a:off x="5945675" y="2137064"/>
              <a:ext cx="2429878" cy="18788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gn="ctr">
                <a:defRPr/>
              </a:pPr>
              <a:endParaRPr lang="en-GB">
                <a:solidFill>
                  <a:schemeClr val="tx1"/>
                </a:solidFill>
              </a:endParaRPr>
            </a:p>
          </p:txBody>
        </p:sp>
        <p:pic>
          <p:nvPicPr>
            <p:cNvPr id="11283" name="Picture 3">
              <a:extLst>
                <a:ext uri="{FF2B5EF4-FFF2-40B4-BE49-F238E27FC236}">
                  <a16:creationId xmlns:a16="http://schemas.microsoft.com/office/drawing/2014/main" id="{EB8E80DD-1EBA-A7AC-104B-035152D460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987" y="2187108"/>
              <a:ext cx="1652159" cy="17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 name="Rectangle 124">
            <a:extLst>
              <a:ext uri="{FF2B5EF4-FFF2-40B4-BE49-F238E27FC236}">
                <a16:creationId xmlns:a16="http://schemas.microsoft.com/office/drawing/2014/main" id="{0FEF452E-DB8A-60B5-5961-3055E4E4C438}"/>
              </a:ext>
            </a:extLst>
          </p:cNvPr>
          <p:cNvSpPr/>
          <p:nvPr/>
        </p:nvSpPr>
        <p:spPr>
          <a:xfrm>
            <a:off x="3598864" y="4170363"/>
            <a:ext cx="2428875" cy="1879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bIns="144000" anchor="ctr"/>
          <a:lstStyle/>
          <a:p>
            <a:pPr algn="ctr">
              <a:defRPr/>
            </a:pPr>
            <a:r>
              <a:rPr lang="en-GB">
                <a:solidFill>
                  <a:schemeClr val="tx1"/>
                </a:solidFill>
              </a:rPr>
              <a:t>A verb meaning to take control or get something by force.</a:t>
            </a:r>
          </a:p>
        </p:txBody>
      </p:sp>
      <p:sp>
        <p:nvSpPr>
          <p:cNvPr id="126" name="Rectangle 125">
            <a:extLst>
              <a:ext uri="{FF2B5EF4-FFF2-40B4-BE49-F238E27FC236}">
                <a16:creationId xmlns:a16="http://schemas.microsoft.com/office/drawing/2014/main" id="{A58FB4C4-17BD-C254-F0A5-B02D22BD8439}"/>
              </a:ext>
            </a:extLst>
          </p:cNvPr>
          <p:cNvSpPr/>
          <p:nvPr/>
        </p:nvSpPr>
        <p:spPr>
          <a:xfrm>
            <a:off x="6167439" y="4170363"/>
            <a:ext cx="2428875" cy="1879600"/>
          </a:xfrm>
          <a:prstGeom prst="rect">
            <a:avLst/>
          </a:prstGeom>
          <a:solidFill>
            <a:srgbClr val="FF8A3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bIns="144000" anchor="ctr"/>
          <a:lstStyle/>
          <a:p>
            <a:pPr algn="ctr">
              <a:defRPr/>
            </a:pPr>
            <a:r>
              <a:rPr lang="en-GB">
                <a:solidFill>
                  <a:schemeClr val="tx1"/>
                </a:solidFill>
              </a:rPr>
              <a:t>The ideas, customs and behaviour of a group of people or society; the arts.</a:t>
            </a:r>
          </a:p>
        </p:txBody>
      </p:sp>
      <p:sp>
        <p:nvSpPr>
          <p:cNvPr id="11271" name="TextBox 3">
            <a:extLst>
              <a:ext uri="{FF2B5EF4-FFF2-40B4-BE49-F238E27FC236}">
                <a16:creationId xmlns:a16="http://schemas.microsoft.com/office/drawing/2014/main" id="{9BA378E8-974D-E9CD-92E0-72C32A13F7DB}"/>
              </a:ext>
            </a:extLst>
          </p:cNvPr>
          <p:cNvSpPr txBox="1">
            <a:spLocks noChangeArrowheads="1"/>
          </p:cNvSpPr>
          <p:nvPr/>
        </p:nvSpPr>
        <p:spPr bwMode="auto">
          <a:xfrm>
            <a:off x="2279650" y="692150"/>
            <a:ext cx="7632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chemeClr val="tx1"/>
                </a:solidFill>
                <a:latin typeface="Twinkl SemiBold" pitchFamily="2" charset="0"/>
              </a:rPr>
              <a:t>Match the pictures or the explanations to each of these ‘ture’ words.</a:t>
            </a:r>
          </a:p>
        </p:txBody>
      </p:sp>
      <p:sp>
        <p:nvSpPr>
          <p:cNvPr id="10248" name="Moisture click">
            <a:extLst>
              <a:ext uri="{FF2B5EF4-FFF2-40B4-BE49-F238E27FC236}">
                <a16:creationId xmlns:a16="http://schemas.microsoft.com/office/drawing/2014/main" id="{BE48D334-BA02-6E6A-BF11-ED1D3A70F997}"/>
              </a:ext>
            </a:extLst>
          </p:cNvPr>
          <p:cNvSpPr txBox="1">
            <a:spLocks noChangeArrowheads="1"/>
          </p:cNvSpPr>
          <p:nvPr/>
        </p:nvSpPr>
        <p:spPr bwMode="auto">
          <a:xfrm>
            <a:off x="2197101" y="1528763"/>
            <a:ext cx="1514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rgbClr val="8C368D"/>
                </a:solidFill>
                <a:latin typeface="Twinkl SemiBold" pitchFamily="2" charset="0"/>
              </a:rPr>
              <a:t>moisture</a:t>
            </a:r>
          </a:p>
        </p:txBody>
      </p:sp>
      <p:sp>
        <p:nvSpPr>
          <p:cNvPr id="10249" name="Capture click">
            <a:extLst>
              <a:ext uri="{FF2B5EF4-FFF2-40B4-BE49-F238E27FC236}">
                <a16:creationId xmlns:a16="http://schemas.microsoft.com/office/drawing/2014/main" id="{603A6835-3AFF-2A66-5791-AE3A736013AB}"/>
              </a:ext>
            </a:extLst>
          </p:cNvPr>
          <p:cNvSpPr txBox="1">
            <a:spLocks noChangeArrowheads="1"/>
          </p:cNvSpPr>
          <p:nvPr/>
        </p:nvSpPr>
        <p:spPr bwMode="auto">
          <a:xfrm>
            <a:off x="3748089" y="1528763"/>
            <a:ext cx="1514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rgbClr val="8C368D"/>
                </a:solidFill>
                <a:latin typeface="Twinkl SemiBold" pitchFamily="2" charset="0"/>
              </a:rPr>
              <a:t>capture</a:t>
            </a:r>
          </a:p>
        </p:txBody>
      </p:sp>
      <p:sp>
        <p:nvSpPr>
          <p:cNvPr id="10250" name="Nature click">
            <a:extLst>
              <a:ext uri="{FF2B5EF4-FFF2-40B4-BE49-F238E27FC236}">
                <a16:creationId xmlns:a16="http://schemas.microsoft.com/office/drawing/2014/main" id="{3D5C93B3-2280-A410-FE2F-AFDFB4E98E1D}"/>
              </a:ext>
            </a:extLst>
          </p:cNvPr>
          <p:cNvSpPr txBox="1">
            <a:spLocks noChangeArrowheads="1"/>
          </p:cNvSpPr>
          <p:nvPr/>
        </p:nvSpPr>
        <p:spPr bwMode="auto">
          <a:xfrm>
            <a:off x="5297489" y="1528763"/>
            <a:ext cx="1514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rgbClr val="8C368D"/>
                </a:solidFill>
                <a:latin typeface="Twinkl SemiBold" pitchFamily="2" charset="0"/>
              </a:rPr>
              <a:t>nature</a:t>
            </a:r>
          </a:p>
        </p:txBody>
      </p:sp>
      <p:sp>
        <p:nvSpPr>
          <p:cNvPr id="10251" name="future click">
            <a:extLst>
              <a:ext uri="{FF2B5EF4-FFF2-40B4-BE49-F238E27FC236}">
                <a16:creationId xmlns:a16="http://schemas.microsoft.com/office/drawing/2014/main" id="{EEA84CE0-5EE1-5577-3917-9244B224CAA9}"/>
              </a:ext>
            </a:extLst>
          </p:cNvPr>
          <p:cNvSpPr txBox="1">
            <a:spLocks noChangeArrowheads="1"/>
          </p:cNvSpPr>
          <p:nvPr/>
        </p:nvSpPr>
        <p:spPr bwMode="auto">
          <a:xfrm>
            <a:off x="6848476" y="1528763"/>
            <a:ext cx="1514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rgbClr val="8C368D"/>
                </a:solidFill>
                <a:latin typeface="Twinkl SemiBold" pitchFamily="2" charset="0"/>
              </a:rPr>
              <a:t>future</a:t>
            </a:r>
          </a:p>
        </p:txBody>
      </p:sp>
      <p:sp>
        <p:nvSpPr>
          <p:cNvPr id="10252" name="culture click">
            <a:extLst>
              <a:ext uri="{FF2B5EF4-FFF2-40B4-BE49-F238E27FC236}">
                <a16:creationId xmlns:a16="http://schemas.microsoft.com/office/drawing/2014/main" id="{E5B4272B-7970-7A10-F31A-47A21CC6EF7E}"/>
              </a:ext>
            </a:extLst>
          </p:cNvPr>
          <p:cNvSpPr txBox="1">
            <a:spLocks noChangeArrowheads="1"/>
          </p:cNvSpPr>
          <p:nvPr/>
        </p:nvSpPr>
        <p:spPr bwMode="auto">
          <a:xfrm>
            <a:off x="8397876" y="1528763"/>
            <a:ext cx="1514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rgbClr val="8C368D"/>
                </a:solidFill>
                <a:latin typeface="Twinkl SemiBold" pitchFamily="2" charset="0"/>
              </a:rPr>
              <a:t>culture</a:t>
            </a:r>
          </a:p>
        </p:txBody>
      </p:sp>
      <p:sp>
        <p:nvSpPr>
          <p:cNvPr id="122" name="Rectangle 121">
            <a:extLst>
              <a:ext uri="{FF2B5EF4-FFF2-40B4-BE49-F238E27FC236}">
                <a16:creationId xmlns:a16="http://schemas.microsoft.com/office/drawing/2014/main" id="{074D2ECF-425D-52CD-EF8A-A52737B33887}"/>
              </a:ext>
            </a:extLst>
          </p:cNvPr>
          <p:cNvSpPr/>
          <p:nvPr/>
        </p:nvSpPr>
        <p:spPr>
          <a:xfrm>
            <a:off x="2279651" y="2743200"/>
            <a:ext cx="2430463"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future</a:t>
            </a:r>
          </a:p>
        </p:txBody>
      </p:sp>
      <p:sp>
        <p:nvSpPr>
          <p:cNvPr id="134" name="Rectangle 133">
            <a:extLst>
              <a:ext uri="{FF2B5EF4-FFF2-40B4-BE49-F238E27FC236}">
                <a16:creationId xmlns:a16="http://schemas.microsoft.com/office/drawing/2014/main" id="{53BC50A9-6B50-9A13-5F3D-FEB4E7A8A671}"/>
              </a:ext>
            </a:extLst>
          </p:cNvPr>
          <p:cNvSpPr/>
          <p:nvPr/>
        </p:nvSpPr>
        <p:spPr>
          <a:xfrm>
            <a:off x="4868864" y="2743200"/>
            <a:ext cx="2452687"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moisture</a:t>
            </a:r>
          </a:p>
        </p:txBody>
      </p:sp>
      <p:sp>
        <p:nvSpPr>
          <p:cNvPr id="135" name="Rectangle 134">
            <a:extLst>
              <a:ext uri="{FF2B5EF4-FFF2-40B4-BE49-F238E27FC236}">
                <a16:creationId xmlns:a16="http://schemas.microsoft.com/office/drawing/2014/main" id="{60CCDCF3-2D41-7D7D-11E7-EF06FEC3A4C1}"/>
              </a:ext>
            </a:extLst>
          </p:cNvPr>
          <p:cNvSpPr/>
          <p:nvPr/>
        </p:nvSpPr>
        <p:spPr>
          <a:xfrm>
            <a:off x="7459663" y="2743200"/>
            <a:ext cx="2457450"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nature</a:t>
            </a:r>
          </a:p>
        </p:txBody>
      </p:sp>
      <p:sp>
        <p:nvSpPr>
          <p:cNvPr id="136" name="Rectangle 135">
            <a:extLst>
              <a:ext uri="{FF2B5EF4-FFF2-40B4-BE49-F238E27FC236}">
                <a16:creationId xmlns:a16="http://schemas.microsoft.com/office/drawing/2014/main" id="{24148F8E-C3FF-C019-7361-DAE4E2850D84}"/>
              </a:ext>
            </a:extLst>
          </p:cNvPr>
          <p:cNvSpPr/>
          <p:nvPr/>
        </p:nvSpPr>
        <p:spPr>
          <a:xfrm>
            <a:off x="3598864" y="4799013"/>
            <a:ext cx="2428875"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capture</a:t>
            </a:r>
          </a:p>
        </p:txBody>
      </p:sp>
      <p:sp>
        <p:nvSpPr>
          <p:cNvPr id="137" name="Rectangle 136">
            <a:extLst>
              <a:ext uri="{FF2B5EF4-FFF2-40B4-BE49-F238E27FC236}">
                <a16:creationId xmlns:a16="http://schemas.microsoft.com/office/drawing/2014/main" id="{506CF44B-5D1D-33F6-042D-F7E085C2F830}"/>
              </a:ext>
            </a:extLst>
          </p:cNvPr>
          <p:cNvSpPr/>
          <p:nvPr/>
        </p:nvSpPr>
        <p:spPr>
          <a:xfrm>
            <a:off x="6154739" y="4799013"/>
            <a:ext cx="2441575"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culture</a:t>
            </a:r>
          </a:p>
        </p:txBody>
      </p:sp>
    </p:spTree>
    <p:extLst>
      <p:ext uri="{BB962C8B-B14F-4D97-AF65-F5344CB8AC3E}">
        <p14:creationId xmlns:p14="http://schemas.microsoft.com/office/powerpoint/2010/main" val="13592889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5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outVertical)">
                                      <p:cBhvr>
                                        <p:cTn id="7" dur="500"/>
                                        <p:tgtEl>
                                          <p:spTgt spid="122"/>
                                        </p:tgtEl>
                                      </p:cBhvr>
                                    </p:animEffect>
                                  </p:childTnLst>
                                </p:cTn>
                              </p:par>
                              <p:par>
                                <p:cTn id="8" presetID="16" presetClass="exit" presetSubtype="21" fill="hold" nodeType="withEffect">
                                  <p:stCondLst>
                                    <p:cond delay="0"/>
                                  </p:stCondLst>
                                  <p:childTnLst>
                                    <p:animEffect transition="out" filter="barn(inVertical)">
                                      <p:cBhvr>
                                        <p:cTn id="9" dur="500"/>
                                        <p:tgtEl>
                                          <p:spTgt spid="10251"/>
                                        </p:tgtEl>
                                      </p:cBhvr>
                                    </p:animEffect>
                                    <p:set>
                                      <p:cBhvr>
                                        <p:cTn id="10" dur="1" fill="hold">
                                          <p:stCondLst>
                                            <p:cond delay="499"/>
                                          </p:stCondLst>
                                        </p:cTn>
                                        <p:tgtEl>
                                          <p:spTgt spid="10251"/>
                                        </p:tgtEl>
                                        <p:attrNameLst>
                                          <p:attrName>style.visibility</p:attrName>
                                        </p:attrNameLst>
                                      </p:cBhvr>
                                      <p:to>
                                        <p:strVal val="hidden"/>
                                      </p:to>
                                    </p:set>
                                  </p:childTnLst>
                                </p:cTn>
                              </p:par>
                            </p:childTnLst>
                          </p:cTn>
                        </p:par>
                      </p:childTnLst>
                    </p:cTn>
                  </p:par>
                </p:childTnLst>
              </p:cTn>
              <p:nextCondLst>
                <p:cond evt="onClick" delay="0">
                  <p:tgtEl>
                    <p:spTgt spid="10251"/>
                  </p:tgtEl>
                </p:cond>
              </p:nextCondLst>
            </p:seq>
            <p:seq concurrent="1" nextAc="seek">
              <p:cTn id="11" restart="whenNotActive" fill="hold" evtFilter="cancelBubble" nodeType="interactiveSeq">
                <p:stCondLst>
                  <p:cond evt="onClick" delay="0">
                    <p:tgtEl>
                      <p:spTgt spid="1024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6" presetClass="entr" presetSubtype="37" fill="hold" nodeType="clickEffect">
                                  <p:stCondLst>
                                    <p:cond delay="0"/>
                                  </p:stCondLst>
                                  <p:childTnLst>
                                    <p:set>
                                      <p:cBhvr>
                                        <p:cTn id="15" dur="1" fill="hold">
                                          <p:stCondLst>
                                            <p:cond delay="0"/>
                                          </p:stCondLst>
                                        </p:cTn>
                                        <p:tgtEl>
                                          <p:spTgt spid="134"/>
                                        </p:tgtEl>
                                        <p:attrNameLst>
                                          <p:attrName>style.visibility</p:attrName>
                                        </p:attrNameLst>
                                      </p:cBhvr>
                                      <p:to>
                                        <p:strVal val="visible"/>
                                      </p:to>
                                    </p:set>
                                    <p:animEffect transition="in" filter="barn(outVertical)">
                                      <p:cBhvr>
                                        <p:cTn id="16" dur="500"/>
                                        <p:tgtEl>
                                          <p:spTgt spid="134"/>
                                        </p:tgtEl>
                                      </p:cBhvr>
                                    </p:animEffect>
                                  </p:childTnLst>
                                </p:cTn>
                              </p:par>
                              <p:par>
                                <p:cTn id="17" presetID="16" presetClass="exit" presetSubtype="21" fill="hold" nodeType="withEffect">
                                  <p:stCondLst>
                                    <p:cond delay="0"/>
                                  </p:stCondLst>
                                  <p:childTnLst>
                                    <p:animEffect transition="out" filter="barn(inVertical)">
                                      <p:cBhvr>
                                        <p:cTn id="18" dur="500"/>
                                        <p:tgtEl>
                                          <p:spTgt spid="10248"/>
                                        </p:tgtEl>
                                      </p:cBhvr>
                                    </p:animEffect>
                                    <p:set>
                                      <p:cBhvr>
                                        <p:cTn id="19" dur="1" fill="hold">
                                          <p:stCondLst>
                                            <p:cond delay="499"/>
                                          </p:stCondLst>
                                        </p:cTn>
                                        <p:tgtEl>
                                          <p:spTgt spid="10248"/>
                                        </p:tgtEl>
                                        <p:attrNameLst>
                                          <p:attrName>style.visibility</p:attrName>
                                        </p:attrNameLst>
                                      </p:cBhvr>
                                      <p:to>
                                        <p:strVal val="hidden"/>
                                      </p:to>
                                    </p:set>
                                  </p:childTnLst>
                                </p:cTn>
                              </p:par>
                            </p:childTnLst>
                          </p:cTn>
                        </p:par>
                      </p:childTnLst>
                    </p:cTn>
                  </p:par>
                </p:childTnLst>
              </p:cTn>
              <p:nextCondLst>
                <p:cond evt="onClick" delay="0">
                  <p:tgtEl>
                    <p:spTgt spid="10248"/>
                  </p:tgtEl>
                </p:cond>
              </p:nextCondLst>
            </p:seq>
            <p:seq concurrent="1" nextAc="seek">
              <p:cTn id="20" restart="whenNotActive" fill="hold" evtFilter="cancelBubble" nodeType="interactiveSeq">
                <p:stCondLst>
                  <p:cond evt="onClick" delay="0">
                    <p:tgtEl>
                      <p:spTgt spid="1025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37" fill="hold" nodeType="click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barn(outVertical)">
                                      <p:cBhvr>
                                        <p:cTn id="25" dur="500"/>
                                        <p:tgtEl>
                                          <p:spTgt spid="135"/>
                                        </p:tgtEl>
                                      </p:cBhvr>
                                    </p:animEffect>
                                  </p:childTnLst>
                                </p:cTn>
                              </p:par>
                              <p:par>
                                <p:cTn id="26" presetID="16" presetClass="exit" presetSubtype="21" fill="hold" nodeType="withEffect">
                                  <p:stCondLst>
                                    <p:cond delay="0"/>
                                  </p:stCondLst>
                                  <p:childTnLst>
                                    <p:animEffect transition="out" filter="barn(inVertical)">
                                      <p:cBhvr>
                                        <p:cTn id="27" dur="500"/>
                                        <p:tgtEl>
                                          <p:spTgt spid="10250"/>
                                        </p:tgtEl>
                                      </p:cBhvr>
                                    </p:animEffect>
                                    <p:set>
                                      <p:cBhvr>
                                        <p:cTn id="28" dur="1" fill="hold">
                                          <p:stCondLst>
                                            <p:cond delay="499"/>
                                          </p:stCondLst>
                                        </p:cTn>
                                        <p:tgtEl>
                                          <p:spTgt spid="10250"/>
                                        </p:tgtEl>
                                        <p:attrNameLst>
                                          <p:attrName>style.visibility</p:attrName>
                                        </p:attrNameLst>
                                      </p:cBhvr>
                                      <p:to>
                                        <p:strVal val="hidden"/>
                                      </p:to>
                                    </p:set>
                                  </p:childTnLst>
                                </p:cTn>
                              </p:par>
                            </p:childTnLst>
                          </p:cTn>
                        </p:par>
                      </p:childTnLst>
                    </p:cTn>
                  </p:par>
                </p:childTnLst>
              </p:cTn>
              <p:nextCondLst>
                <p:cond evt="onClick" delay="0">
                  <p:tgtEl>
                    <p:spTgt spid="10250"/>
                  </p:tgtEl>
                </p:cond>
              </p:nextCondLst>
            </p:seq>
            <p:seq concurrent="1" nextAc="seek">
              <p:cTn id="29" restart="whenNotActive" fill="hold" evtFilter="cancelBubble" nodeType="interactiveSeq">
                <p:stCondLst>
                  <p:cond evt="onClick" delay="0">
                    <p:tgtEl>
                      <p:spTgt spid="10249"/>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6" presetClass="entr" presetSubtype="37" fill="hold" nodeType="click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barn(outVertical)">
                                      <p:cBhvr>
                                        <p:cTn id="34" dur="500"/>
                                        <p:tgtEl>
                                          <p:spTgt spid="136"/>
                                        </p:tgtEl>
                                      </p:cBhvr>
                                    </p:animEffect>
                                  </p:childTnLst>
                                </p:cTn>
                              </p:par>
                              <p:par>
                                <p:cTn id="35" presetID="16" presetClass="exit" presetSubtype="21" fill="hold" nodeType="withEffect">
                                  <p:stCondLst>
                                    <p:cond delay="0"/>
                                  </p:stCondLst>
                                  <p:childTnLst>
                                    <p:animEffect transition="out" filter="barn(inVertical)">
                                      <p:cBhvr>
                                        <p:cTn id="36" dur="500"/>
                                        <p:tgtEl>
                                          <p:spTgt spid="10249"/>
                                        </p:tgtEl>
                                      </p:cBhvr>
                                    </p:animEffect>
                                    <p:set>
                                      <p:cBhvr>
                                        <p:cTn id="37" dur="1" fill="hold">
                                          <p:stCondLst>
                                            <p:cond delay="499"/>
                                          </p:stCondLst>
                                        </p:cTn>
                                        <p:tgtEl>
                                          <p:spTgt spid="10249"/>
                                        </p:tgtEl>
                                        <p:attrNameLst>
                                          <p:attrName>style.visibility</p:attrName>
                                        </p:attrNameLst>
                                      </p:cBhvr>
                                      <p:to>
                                        <p:strVal val="hidden"/>
                                      </p:to>
                                    </p:set>
                                  </p:childTnLst>
                                </p:cTn>
                              </p:par>
                            </p:childTnLst>
                          </p:cTn>
                        </p:par>
                      </p:childTnLst>
                    </p:cTn>
                  </p:par>
                </p:childTnLst>
              </p:cTn>
              <p:nextCondLst>
                <p:cond evt="onClick" delay="0">
                  <p:tgtEl>
                    <p:spTgt spid="10249"/>
                  </p:tgtEl>
                </p:cond>
              </p:nextCondLst>
            </p:seq>
            <p:seq concurrent="1" nextAc="seek">
              <p:cTn id="38" restart="whenNotActive" fill="hold" evtFilter="cancelBubble" nodeType="interactiveSeq">
                <p:stCondLst>
                  <p:cond evt="onClick" delay="0">
                    <p:tgtEl>
                      <p:spTgt spid="1025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6" presetClass="entr" presetSubtype="37" fill="hold" nodeType="click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barn(outVertical)">
                                      <p:cBhvr>
                                        <p:cTn id="43" dur="500"/>
                                        <p:tgtEl>
                                          <p:spTgt spid="137"/>
                                        </p:tgtEl>
                                      </p:cBhvr>
                                    </p:animEffect>
                                  </p:childTnLst>
                                </p:cTn>
                              </p:par>
                              <p:par>
                                <p:cTn id="44" presetID="16" presetClass="exit" presetSubtype="21" fill="hold" nodeType="withEffect">
                                  <p:stCondLst>
                                    <p:cond delay="0"/>
                                  </p:stCondLst>
                                  <p:childTnLst>
                                    <p:animEffect transition="out" filter="barn(inVertical)">
                                      <p:cBhvr>
                                        <p:cTn id="45" dur="500"/>
                                        <p:tgtEl>
                                          <p:spTgt spid="10252"/>
                                        </p:tgtEl>
                                      </p:cBhvr>
                                    </p:animEffect>
                                    <p:set>
                                      <p:cBhvr>
                                        <p:cTn id="46" dur="1" fill="hold">
                                          <p:stCondLst>
                                            <p:cond delay="499"/>
                                          </p:stCondLst>
                                        </p:cTn>
                                        <p:tgtEl>
                                          <p:spTgt spid="10252"/>
                                        </p:tgtEl>
                                        <p:attrNameLst>
                                          <p:attrName>style.visibility</p:attrName>
                                        </p:attrNameLst>
                                      </p:cBhvr>
                                      <p:to>
                                        <p:strVal val="hidden"/>
                                      </p:to>
                                    </p:set>
                                  </p:childTnLst>
                                </p:cTn>
                              </p:par>
                            </p:childTnLst>
                          </p:cTn>
                        </p:par>
                      </p:childTnLst>
                    </p:cTn>
                  </p:par>
                </p:childTnLst>
              </p:cTn>
              <p:nextCondLst>
                <p:cond evt="onClick" delay="0">
                  <p:tgtEl>
                    <p:spTgt spid="10252"/>
                  </p:tgtEl>
                </p:cond>
              </p:nextCondLst>
            </p:seq>
          </p:childTnLst>
        </p:cTn>
      </p:par>
    </p:tnLst>
    <p:bldLst>
      <p:bldP spid="10248" grpId="0"/>
      <p:bldP spid="10249" grpId="0"/>
      <p:bldP spid="10250" grpId="0"/>
      <p:bldP spid="10251" grpId="0"/>
      <p:bldP spid="10252" grpId="0"/>
      <p:bldP spid="122" grpId="0" animBg="1"/>
      <p:bldP spid="134" grpId="0" animBg="1"/>
      <p:bldP spid="135" grpId="0" animBg="1"/>
      <p:bldP spid="136" grpId="0" animBg="1"/>
      <p:bldP spid="1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a:extLst>
              <a:ext uri="{FF2B5EF4-FFF2-40B4-BE49-F238E27FC236}">
                <a16:creationId xmlns:a16="http://schemas.microsoft.com/office/drawing/2014/main" id="{99F5DEB9-40FA-0878-D548-A99402B31302}"/>
              </a:ext>
            </a:extLst>
          </p:cNvPr>
          <p:cNvSpPr txBox="1">
            <a:spLocks noChangeArrowheads="1"/>
          </p:cNvSpPr>
          <p:nvPr/>
        </p:nvSpPr>
        <p:spPr bwMode="auto">
          <a:xfrm>
            <a:off x="2279650" y="692150"/>
            <a:ext cx="7632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chemeClr val="tx1"/>
                </a:solidFill>
                <a:latin typeface="Twinkl SemiBold" pitchFamily="2" charset="0"/>
              </a:rPr>
              <a:t>Each of these sentences contain one of the ten ‘ture’ words and a preposition. Can you find them?</a:t>
            </a:r>
          </a:p>
        </p:txBody>
      </p:sp>
      <p:sp>
        <p:nvSpPr>
          <p:cNvPr id="2" name="Sentence 1">
            <a:extLst>
              <a:ext uri="{FF2B5EF4-FFF2-40B4-BE49-F238E27FC236}">
                <a16:creationId xmlns:a16="http://schemas.microsoft.com/office/drawing/2014/main" id="{40008D35-E207-B02B-EF05-794149DC1A02}"/>
              </a:ext>
            </a:extLst>
          </p:cNvPr>
          <p:cNvSpPr/>
          <p:nvPr/>
        </p:nvSpPr>
        <p:spPr>
          <a:xfrm>
            <a:off x="2279650" y="1724025"/>
            <a:ext cx="7632700" cy="7762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“Help! There is a weird looking </a:t>
            </a:r>
            <a:r>
              <a:rPr lang="en-GB">
                <a:solidFill>
                  <a:srgbClr val="BF95D8"/>
                </a:solidFill>
              </a:rPr>
              <a:t>creature</a:t>
            </a:r>
            <a:r>
              <a:rPr lang="en-GB">
                <a:solidFill>
                  <a:schemeClr val="tx1"/>
                </a:solidFill>
              </a:rPr>
              <a:t> under my bed,” </a:t>
            </a:r>
            <a:br>
              <a:rPr lang="en-GB">
                <a:solidFill>
                  <a:schemeClr val="tx1"/>
                </a:solidFill>
              </a:rPr>
            </a:br>
            <a:r>
              <a:rPr lang="en-GB">
                <a:solidFill>
                  <a:schemeClr val="tx1"/>
                </a:solidFill>
              </a:rPr>
              <a:t>the boy shrieked.</a:t>
            </a:r>
          </a:p>
        </p:txBody>
      </p:sp>
      <p:sp>
        <p:nvSpPr>
          <p:cNvPr id="7" name="Sentence 2">
            <a:extLst>
              <a:ext uri="{FF2B5EF4-FFF2-40B4-BE49-F238E27FC236}">
                <a16:creationId xmlns:a16="http://schemas.microsoft.com/office/drawing/2014/main" id="{84F97527-8848-F0D2-A3BB-23FA5D0C7BCE}"/>
              </a:ext>
            </a:extLst>
          </p:cNvPr>
          <p:cNvSpPr/>
          <p:nvPr/>
        </p:nvSpPr>
        <p:spPr>
          <a:xfrm>
            <a:off x="2279650" y="2657475"/>
            <a:ext cx="7632700" cy="7747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The bananas in the cake are what give it its </a:t>
            </a:r>
            <a:r>
              <a:rPr lang="en-GB">
                <a:solidFill>
                  <a:srgbClr val="F0DD85"/>
                </a:solidFill>
              </a:rPr>
              <a:t>moisture</a:t>
            </a:r>
            <a:r>
              <a:rPr lang="en-GB">
                <a:solidFill>
                  <a:schemeClr val="tx1"/>
                </a:solidFill>
              </a:rPr>
              <a:t>.</a:t>
            </a:r>
          </a:p>
        </p:txBody>
      </p:sp>
      <p:sp>
        <p:nvSpPr>
          <p:cNvPr id="8" name="Sentence 3">
            <a:extLst>
              <a:ext uri="{FF2B5EF4-FFF2-40B4-BE49-F238E27FC236}">
                <a16:creationId xmlns:a16="http://schemas.microsoft.com/office/drawing/2014/main" id="{362663D3-4212-3A62-5031-B1740DC3ACF6}"/>
              </a:ext>
            </a:extLst>
          </p:cNvPr>
          <p:cNvSpPr/>
          <p:nvPr/>
        </p:nvSpPr>
        <p:spPr>
          <a:xfrm>
            <a:off x="2279650" y="3589339"/>
            <a:ext cx="7632700" cy="7762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Coventry will become the </a:t>
            </a:r>
            <a:r>
              <a:rPr lang="en-GB" err="1">
                <a:solidFill>
                  <a:schemeClr val="tx1"/>
                </a:solidFill>
              </a:rPr>
              <a:t>Uk’s</a:t>
            </a:r>
            <a:r>
              <a:rPr lang="en-GB">
                <a:solidFill>
                  <a:schemeClr val="tx1"/>
                </a:solidFill>
              </a:rPr>
              <a:t> City of Culture in 2012 following on from Hull.</a:t>
            </a:r>
          </a:p>
        </p:txBody>
      </p:sp>
      <p:pic>
        <p:nvPicPr>
          <p:cNvPr id="12294" name="Picture 2">
            <a:extLst>
              <a:ext uri="{FF2B5EF4-FFF2-40B4-BE49-F238E27FC236}">
                <a16:creationId xmlns:a16="http://schemas.microsoft.com/office/drawing/2014/main" id="{B18321EC-40B4-4328-46DB-CE03F87108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0225" y="4491039"/>
            <a:ext cx="351155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B02380E-C4BF-0CB4-69A6-46D83B79A9FC}"/>
              </a:ext>
            </a:extLst>
          </p:cNvPr>
          <p:cNvSpPr txBox="1">
            <a:spLocks noChangeArrowheads="1"/>
          </p:cNvSpPr>
          <p:nvPr/>
        </p:nvSpPr>
        <p:spPr bwMode="auto">
          <a:xfrm>
            <a:off x="6199188" y="1793875"/>
            <a:ext cx="134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chemeClr val="tx1"/>
                </a:solidFill>
              </a:rPr>
              <a:t>creature</a:t>
            </a:r>
          </a:p>
        </p:txBody>
      </p:sp>
      <p:sp>
        <p:nvSpPr>
          <p:cNvPr id="12" name="TextBox 11">
            <a:extLst>
              <a:ext uri="{FF2B5EF4-FFF2-40B4-BE49-F238E27FC236}">
                <a16:creationId xmlns:a16="http://schemas.microsoft.com/office/drawing/2014/main" id="{3984A5A8-E368-7877-87EE-4A0D977DE02D}"/>
              </a:ext>
            </a:extLst>
          </p:cNvPr>
          <p:cNvSpPr txBox="1">
            <a:spLocks noChangeArrowheads="1"/>
          </p:cNvSpPr>
          <p:nvPr/>
        </p:nvSpPr>
        <p:spPr bwMode="auto">
          <a:xfrm>
            <a:off x="7648575" y="2859089"/>
            <a:ext cx="1346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chemeClr val="tx1"/>
                </a:solidFill>
              </a:rPr>
              <a:t>moisture</a:t>
            </a:r>
          </a:p>
        </p:txBody>
      </p:sp>
    </p:spTree>
    <p:extLst>
      <p:ext uri="{BB962C8B-B14F-4D97-AF65-F5344CB8AC3E}">
        <p14:creationId xmlns:p14="http://schemas.microsoft.com/office/powerpoint/2010/main" val="3109532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gtEl>
                                        <p:attrNameLst>
                                          <p:attrName>style.fontWeight</p:attrName>
                                        </p:attrNameLst>
                                      </p:cBhvr>
                                      <p:to>
                                        <p:strVal val="bold"/>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12"/>
                                        </p:tgtEl>
                                        <p:attrNameLst>
                                          <p:attrName>style.fontWeight</p:attrName>
                                        </p:attrNameLst>
                                      </p:cBhvr>
                                      <p:to>
                                        <p:strVal val="bold"/>
                                      </p:to>
                                    </p:set>
                                  </p:childTnLst>
                                </p:cTn>
                              </p:par>
                            </p:childTnLst>
                          </p:cTn>
                        </p:par>
                      </p:childTnLst>
                    </p:cTn>
                  </p:par>
                </p:childTnLst>
              </p:cTn>
              <p:nextCondLst>
                <p:cond evt="onClick" delay="0">
                  <p:tgtEl>
                    <p:spTgt spid="7"/>
                  </p:tgtEl>
                </p:cond>
              </p:nextCondLst>
            </p:seq>
          </p:childTnLst>
        </p:cTn>
      </p:par>
    </p:tnLst>
    <p:bldLst>
      <p:bldP spid="4"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871688F2-37EE-E66D-0367-43CBE63FBB08}"/>
              </a:ext>
            </a:extLst>
          </p:cNvPr>
          <p:cNvSpPr txBox="1">
            <a:spLocks noChangeArrowheads="1"/>
          </p:cNvSpPr>
          <p:nvPr/>
        </p:nvSpPr>
        <p:spPr bwMode="auto">
          <a:xfrm>
            <a:off x="2279650" y="692150"/>
            <a:ext cx="7632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chemeClr val="tx1"/>
                </a:solidFill>
                <a:latin typeface="Twinkl SemiBold" pitchFamily="2" charset="0"/>
              </a:rPr>
              <a:t>Each of these sentences contain one of the ten ‘ture’ words and a preposition. Can you find them?</a:t>
            </a:r>
          </a:p>
        </p:txBody>
      </p:sp>
      <p:sp>
        <p:nvSpPr>
          <p:cNvPr id="2" name="Sentence 1">
            <a:extLst>
              <a:ext uri="{FF2B5EF4-FFF2-40B4-BE49-F238E27FC236}">
                <a16:creationId xmlns:a16="http://schemas.microsoft.com/office/drawing/2014/main" id="{8AD03C3C-5674-E459-46CA-E249A5D09345}"/>
              </a:ext>
            </a:extLst>
          </p:cNvPr>
          <p:cNvSpPr/>
          <p:nvPr/>
        </p:nvSpPr>
        <p:spPr>
          <a:xfrm>
            <a:off x="2279650" y="1724025"/>
            <a:ext cx="7632700" cy="77628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Astonishingly, the artist’s exquisite </a:t>
            </a:r>
            <a:r>
              <a:rPr lang="en-GB">
                <a:solidFill>
                  <a:srgbClr val="EE8DBE"/>
                </a:solidFill>
              </a:rPr>
              <a:t>furniture</a:t>
            </a:r>
            <a:r>
              <a:rPr lang="en-GB">
                <a:solidFill>
                  <a:schemeClr val="tx1"/>
                </a:solidFill>
              </a:rPr>
              <a:t> is all made out </a:t>
            </a:r>
            <a:br>
              <a:rPr lang="en-GB">
                <a:solidFill>
                  <a:schemeClr val="tx1"/>
                </a:solidFill>
              </a:rPr>
            </a:br>
            <a:r>
              <a:rPr lang="en-GB">
                <a:solidFill>
                  <a:schemeClr val="tx1"/>
                </a:solidFill>
              </a:rPr>
              <a:t>of cardboard.</a:t>
            </a:r>
          </a:p>
        </p:txBody>
      </p:sp>
      <p:sp>
        <p:nvSpPr>
          <p:cNvPr id="7" name="Sentence 2">
            <a:extLst>
              <a:ext uri="{FF2B5EF4-FFF2-40B4-BE49-F238E27FC236}">
                <a16:creationId xmlns:a16="http://schemas.microsoft.com/office/drawing/2014/main" id="{F4AC2EA3-CD7C-453E-1BA9-88A5271564D6}"/>
              </a:ext>
            </a:extLst>
          </p:cNvPr>
          <p:cNvSpPr/>
          <p:nvPr/>
        </p:nvSpPr>
        <p:spPr>
          <a:xfrm>
            <a:off x="2279650" y="2657475"/>
            <a:ext cx="7632700" cy="774700"/>
          </a:xfrm>
          <a:prstGeom prst="rect">
            <a:avLst/>
          </a:prstGeom>
          <a:solidFill>
            <a:srgbClr val="FFA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The dynamic photograph manages to </a:t>
            </a:r>
            <a:r>
              <a:rPr lang="en-GB">
                <a:solidFill>
                  <a:srgbClr val="FFA543"/>
                </a:solidFill>
              </a:rPr>
              <a:t>capture</a:t>
            </a:r>
            <a:r>
              <a:rPr lang="en-GB">
                <a:solidFill>
                  <a:schemeClr val="tx1"/>
                </a:solidFill>
              </a:rPr>
              <a:t> the dangers of </a:t>
            </a:r>
            <a:br>
              <a:rPr lang="en-GB">
                <a:solidFill>
                  <a:schemeClr val="tx1"/>
                </a:solidFill>
              </a:rPr>
            </a:br>
            <a:r>
              <a:rPr lang="en-GB">
                <a:solidFill>
                  <a:schemeClr val="tx1"/>
                </a:solidFill>
              </a:rPr>
              <a:t>rock climbing.</a:t>
            </a:r>
          </a:p>
        </p:txBody>
      </p:sp>
      <p:sp>
        <p:nvSpPr>
          <p:cNvPr id="8" name="Sentence 3">
            <a:extLst>
              <a:ext uri="{FF2B5EF4-FFF2-40B4-BE49-F238E27FC236}">
                <a16:creationId xmlns:a16="http://schemas.microsoft.com/office/drawing/2014/main" id="{8FB3E114-35DD-0691-04C7-90E6445D3374}"/>
              </a:ext>
            </a:extLst>
          </p:cNvPr>
          <p:cNvSpPr/>
          <p:nvPr/>
        </p:nvSpPr>
        <p:spPr>
          <a:xfrm>
            <a:off x="2279650" y="3589339"/>
            <a:ext cx="7632700" cy="77628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The doctor’s mind-boggling time machine is designed to catapult you into the </a:t>
            </a:r>
            <a:r>
              <a:rPr lang="en-GB">
                <a:solidFill>
                  <a:srgbClr val="7BCAFB"/>
                </a:solidFill>
              </a:rPr>
              <a:t>future</a:t>
            </a:r>
            <a:r>
              <a:rPr lang="en-GB">
                <a:solidFill>
                  <a:schemeClr val="tx1"/>
                </a:solidFill>
              </a:rPr>
              <a:t>.</a:t>
            </a:r>
          </a:p>
        </p:txBody>
      </p:sp>
      <p:sp>
        <p:nvSpPr>
          <p:cNvPr id="4" name="TextBox 3">
            <a:extLst>
              <a:ext uri="{FF2B5EF4-FFF2-40B4-BE49-F238E27FC236}">
                <a16:creationId xmlns:a16="http://schemas.microsoft.com/office/drawing/2014/main" id="{41E241EB-B740-2139-B431-9323A1B0F2C3}"/>
              </a:ext>
            </a:extLst>
          </p:cNvPr>
          <p:cNvSpPr txBox="1">
            <a:spLocks noChangeArrowheads="1"/>
          </p:cNvSpPr>
          <p:nvPr/>
        </p:nvSpPr>
        <p:spPr bwMode="auto">
          <a:xfrm>
            <a:off x="6437313" y="1793875"/>
            <a:ext cx="1344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chemeClr val="tx1"/>
                </a:solidFill>
              </a:rPr>
              <a:t>furniture</a:t>
            </a:r>
          </a:p>
        </p:txBody>
      </p:sp>
      <p:sp>
        <p:nvSpPr>
          <p:cNvPr id="11" name="TextBox 10">
            <a:extLst>
              <a:ext uri="{FF2B5EF4-FFF2-40B4-BE49-F238E27FC236}">
                <a16:creationId xmlns:a16="http://schemas.microsoft.com/office/drawing/2014/main" id="{19A76E41-027B-C589-0E0E-9844C3AF49F6}"/>
              </a:ext>
            </a:extLst>
          </p:cNvPr>
          <p:cNvSpPr txBox="1">
            <a:spLocks noChangeArrowheads="1"/>
          </p:cNvSpPr>
          <p:nvPr/>
        </p:nvSpPr>
        <p:spPr bwMode="auto">
          <a:xfrm>
            <a:off x="5819775" y="3927475"/>
            <a:ext cx="134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chemeClr val="tx1"/>
                </a:solidFill>
              </a:rPr>
              <a:t>future</a:t>
            </a:r>
          </a:p>
        </p:txBody>
      </p:sp>
      <p:sp>
        <p:nvSpPr>
          <p:cNvPr id="12" name="TextBox 11">
            <a:extLst>
              <a:ext uri="{FF2B5EF4-FFF2-40B4-BE49-F238E27FC236}">
                <a16:creationId xmlns:a16="http://schemas.microsoft.com/office/drawing/2014/main" id="{E401A89A-BD46-83B8-BBD0-9F262BA14505}"/>
              </a:ext>
            </a:extLst>
          </p:cNvPr>
          <p:cNvSpPr txBox="1">
            <a:spLocks noChangeArrowheads="1"/>
          </p:cNvSpPr>
          <p:nvPr/>
        </p:nvSpPr>
        <p:spPr bwMode="auto">
          <a:xfrm>
            <a:off x="6581775" y="2727325"/>
            <a:ext cx="134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chemeClr val="tx1"/>
                </a:solidFill>
              </a:rPr>
              <a:t>capture</a:t>
            </a:r>
          </a:p>
        </p:txBody>
      </p:sp>
      <p:pic>
        <p:nvPicPr>
          <p:cNvPr id="14345" name="Picture 5">
            <a:extLst>
              <a:ext uri="{FF2B5EF4-FFF2-40B4-BE49-F238E27FC236}">
                <a16:creationId xmlns:a16="http://schemas.microsoft.com/office/drawing/2014/main" id="{8D318BAC-5D3A-E574-F7E2-064ED42E68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4532314"/>
            <a:ext cx="1223962"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8">
            <a:extLst>
              <a:ext uri="{FF2B5EF4-FFF2-40B4-BE49-F238E27FC236}">
                <a16:creationId xmlns:a16="http://schemas.microsoft.com/office/drawing/2014/main" id="{70A5812B-BA6F-0C62-939B-70EF42C6CD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5938" y="4522788"/>
            <a:ext cx="1268412"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396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gtEl>
                                        <p:attrNameLst>
                                          <p:attrName>style.fontWeight</p:attrName>
                                        </p:attrNameLst>
                                      </p:cBhvr>
                                      <p:to>
                                        <p:strVal val="bold"/>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12"/>
                                        </p:tgtEl>
                                        <p:attrNameLst>
                                          <p:attrName>style.fontWeight</p:attrName>
                                        </p:attrNameLst>
                                      </p:cBhvr>
                                      <p:to>
                                        <p:strVal val="bold"/>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11"/>
                                        </p:tgtEl>
                                        <p:attrNameLst>
                                          <p:attrName>style.fontWeight</p:attrName>
                                        </p:attrNameLst>
                                      </p:cBhvr>
                                      <p:to>
                                        <p:strVal val="bold"/>
                                      </p:to>
                                    </p:set>
                                  </p:childTnLst>
                                </p:cTn>
                              </p:par>
                            </p:childTnLst>
                          </p:cTn>
                        </p:par>
                      </p:childTnLst>
                    </p:cTn>
                  </p:par>
                </p:childTnLst>
              </p:cTn>
              <p:nextCondLst>
                <p:cond evt="onClick" delay="0">
                  <p:tgtEl>
                    <p:spTgt spid="8"/>
                  </p:tgtEl>
                </p:cond>
              </p:nextCondLst>
            </p:seq>
          </p:childTnLst>
        </p:cTn>
      </p:par>
    </p:tnLst>
    <p:bldLst>
      <p:bldP spid="4"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a:extLst>
              <a:ext uri="{FF2B5EF4-FFF2-40B4-BE49-F238E27FC236}">
                <a16:creationId xmlns:a16="http://schemas.microsoft.com/office/drawing/2014/main" id="{CB4E3BD0-95E5-4062-54F3-926FBA21970C}"/>
              </a:ext>
            </a:extLst>
          </p:cNvPr>
          <p:cNvSpPr txBox="1">
            <a:spLocks noChangeArrowheads="1"/>
          </p:cNvSpPr>
          <p:nvPr/>
        </p:nvSpPr>
        <p:spPr bwMode="auto">
          <a:xfrm>
            <a:off x="2279650" y="692150"/>
            <a:ext cx="7632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chemeClr val="tx1"/>
                </a:solidFill>
                <a:latin typeface="Twinkl SemiBold" pitchFamily="2" charset="0"/>
              </a:rPr>
              <a:t>Each of these sentences contain one of the ten ‘ture’ words and a preposition. Can you find them?</a:t>
            </a:r>
          </a:p>
        </p:txBody>
      </p:sp>
      <p:sp>
        <p:nvSpPr>
          <p:cNvPr id="2" name="Sentence 1">
            <a:extLst>
              <a:ext uri="{FF2B5EF4-FFF2-40B4-BE49-F238E27FC236}">
                <a16:creationId xmlns:a16="http://schemas.microsoft.com/office/drawing/2014/main" id="{F0179F81-60ED-1D6F-BA25-55234736C431}"/>
              </a:ext>
            </a:extLst>
          </p:cNvPr>
          <p:cNvSpPr/>
          <p:nvPr/>
        </p:nvSpPr>
        <p:spPr>
          <a:xfrm>
            <a:off x="2279650" y="1724025"/>
            <a:ext cx="7632700" cy="7762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The children have worked collaboratively on the </a:t>
            </a:r>
            <a:r>
              <a:rPr lang="en-GB">
                <a:solidFill>
                  <a:srgbClr val="BF95D8"/>
                </a:solidFill>
              </a:rPr>
              <a:t>picture</a:t>
            </a:r>
            <a:r>
              <a:rPr lang="en-GB">
                <a:solidFill>
                  <a:schemeClr val="tx1"/>
                </a:solidFill>
              </a:rPr>
              <a:t> on their school.</a:t>
            </a:r>
          </a:p>
        </p:txBody>
      </p:sp>
      <p:sp>
        <p:nvSpPr>
          <p:cNvPr id="7" name="Sentence 2">
            <a:extLst>
              <a:ext uri="{FF2B5EF4-FFF2-40B4-BE49-F238E27FC236}">
                <a16:creationId xmlns:a16="http://schemas.microsoft.com/office/drawing/2014/main" id="{2FC5BB28-F5A2-A84E-2D06-FE60FB32F967}"/>
              </a:ext>
            </a:extLst>
          </p:cNvPr>
          <p:cNvSpPr/>
          <p:nvPr/>
        </p:nvSpPr>
        <p:spPr>
          <a:xfrm>
            <a:off x="2279650" y="2657475"/>
            <a:ext cx="7632700" cy="7747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The architect has designed a magnificent </a:t>
            </a:r>
            <a:r>
              <a:rPr lang="en-GB">
                <a:solidFill>
                  <a:srgbClr val="F0DD85"/>
                </a:solidFill>
              </a:rPr>
              <a:t>structure</a:t>
            </a:r>
            <a:r>
              <a:rPr lang="en-GB">
                <a:solidFill>
                  <a:schemeClr val="tx1"/>
                </a:solidFill>
              </a:rPr>
              <a:t> for the new building.</a:t>
            </a:r>
          </a:p>
        </p:txBody>
      </p:sp>
      <p:sp>
        <p:nvSpPr>
          <p:cNvPr id="8" name="Sentence 3">
            <a:extLst>
              <a:ext uri="{FF2B5EF4-FFF2-40B4-BE49-F238E27FC236}">
                <a16:creationId xmlns:a16="http://schemas.microsoft.com/office/drawing/2014/main" id="{B4F2AF70-071D-B5D9-ECFF-CEA2BEEAD78C}"/>
              </a:ext>
            </a:extLst>
          </p:cNvPr>
          <p:cNvSpPr/>
          <p:nvPr/>
        </p:nvSpPr>
        <p:spPr>
          <a:xfrm>
            <a:off x="2279650" y="3589339"/>
            <a:ext cx="7632700" cy="7762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Many children’s television programmes have demonstrated how to appreciate </a:t>
            </a:r>
            <a:r>
              <a:rPr lang="en-GB">
                <a:solidFill>
                  <a:srgbClr val="AFD289"/>
                </a:solidFill>
              </a:rPr>
              <a:t>nature</a:t>
            </a:r>
            <a:r>
              <a:rPr lang="en-GB">
                <a:solidFill>
                  <a:schemeClr val="tx1"/>
                </a:solidFill>
              </a:rPr>
              <a:t> and look after the plants and animals around us.</a:t>
            </a:r>
          </a:p>
        </p:txBody>
      </p:sp>
      <p:sp>
        <p:nvSpPr>
          <p:cNvPr id="4" name="TextBox 3">
            <a:extLst>
              <a:ext uri="{FF2B5EF4-FFF2-40B4-BE49-F238E27FC236}">
                <a16:creationId xmlns:a16="http://schemas.microsoft.com/office/drawing/2014/main" id="{3BCB7D94-EAE9-D6B0-5225-415BF369F9A7}"/>
              </a:ext>
            </a:extLst>
          </p:cNvPr>
          <p:cNvSpPr txBox="1">
            <a:spLocks noChangeArrowheads="1"/>
          </p:cNvSpPr>
          <p:nvPr/>
        </p:nvSpPr>
        <p:spPr bwMode="auto">
          <a:xfrm>
            <a:off x="7091363" y="1927225"/>
            <a:ext cx="134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chemeClr val="tx1"/>
                </a:solidFill>
              </a:rPr>
              <a:t>picture</a:t>
            </a:r>
          </a:p>
        </p:txBody>
      </p:sp>
      <p:sp>
        <p:nvSpPr>
          <p:cNvPr id="11" name="TextBox 10">
            <a:extLst>
              <a:ext uri="{FF2B5EF4-FFF2-40B4-BE49-F238E27FC236}">
                <a16:creationId xmlns:a16="http://schemas.microsoft.com/office/drawing/2014/main" id="{27854717-53A8-0B6F-7E83-80152D8F3E10}"/>
              </a:ext>
            </a:extLst>
          </p:cNvPr>
          <p:cNvSpPr txBox="1">
            <a:spLocks noChangeArrowheads="1"/>
          </p:cNvSpPr>
          <p:nvPr/>
        </p:nvSpPr>
        <p:spPr bwMode="auto">
          <a:xfrm>
            <a:off x="3468688" y="3927475"/>
            <a:ext cx="134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chemeClr val="tx1"/>
                </a:solidFill>
              </a:rPr>
              <a:t>nature</a:t>
            </a:r>
          </a:p>
        </p:txBody>
      </p:sp>
      <p:sp>
        <p:nvSpPr>
          <p:cNvPr id="12" name="TextBox 11">
            <a:extLst>
              <a:ext uri="{FF2B5EF4-FFF2-40B4-BE49-F238E27FC236}">
                <a16:creationId xmlns:a16="http://schemas.microsoft.com/office/drawing/2014/main" id="{B7311189-EB87-A2AF-8D8E-7227E4ACC984}"/>
              </a:ext>
            </a:extLst>
          </p:cNvPr>
          <p:cNvSpPr txBox="1">
            <a:spLocks noChangeArrowheads="1"/>
          </p:cNvSpPr>
          <p:nvPr/>
        </p:nvSpPr>
        <p:spPr bwMode="auto">
          <a:xfrm>
            <a:off x="6427788" y="2854325"/>
            <a:ext cx="134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chemeClr val="tx1"/>
                </a:solidFill>
              </a:rPr>
              <a:t>structure</a:t>
            </a:r>
          </a:p>
        </p:txBody>
      </p:sp>
      <p:pic>
        <p:nvPicPr>
          <p:cNvPr id="16393" name="Picture 2">
            <a:extLst>
              <a:ext uri="{FF2B5EF4-FFF2-40B4-BE49-F238E27FC236}">
                <a16:creationId xmlns:a16="http://schemas.microsoft.com/office/drawing/2014/main" id="{82AA861E-FF7F-9B66-6FF5-6B50364A4A62}"/>
              </a:ext>
            </a:extLst>
          </p:cNvPr>
          <p:cNvPicPr>
            <a:picLocks noChangeAspect="1"/>
          </p:cNvPicPr>
          <p:nvPr/>
        </p:nvPicPr>
        <p:blipFill>
          <a:blip r:embed="rId3">
            <a:extLst>
              <a:ext uri="{28A0092B-C50C-407E-A947-70E740481C1C}">
                <a14:useLocalDpi xmlns:a14="http://schemas.microsoft.com/office/drawing/2010/main" val="0"/>
              </a:ext>
            </a:extLst>
          </a:blip>
          <a:srcRect b="52831"/>
          <a:stretch>
            <a:fillRect/>
          </a:stretch>
        </p:blipFill>
        <p:spPr bwMode="auto">
          <a:xfrm>
            <a:off x="3863975" y="4522788"/>
            <a:ext cx="446405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8868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gtEl>
                                        <p:attrNameLst>
                                          <p:attrName>style.fontWeight</p:attrName>
                                        </p:attrNameLst>
                                      </p:cBhvr>
                                      <p:to>
                                        <p:strVal val="bold"/>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12"/>
                                        </p:tgtEl>
                                        <p:attrNameLst>
                                          <p:attrName>style.fontWeight</p:attrName>
                                        </p:attrNameLst>
                                      </p:cBhvr>
                                      <p:to>
                                        <p:strVal val="bold"/>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11"/>
                                        </p:tgtEl>
                                        <p:attrNameLst>
                                          <p:attrName>style.fontWeight</p:attrName>
                                        </p:attrNameLst>
                                      </p:cBhvr>
                                      <p:to>
                                        <p:strVal val="bold"/>
                                      </p:to>
                                    </p:set>
                                  </p:childTnLst>
                                </p:cTn>
                              </p:par>
                            </p:childTnLst>
                          </p:cTn>
                        </p:par>
                      </p:childTnLst>
                    </p:cTn>
                  </p:par>
                </p:childTnLst>
              </p:cTn>
              <p:nextCondLst>
                <p:cond evt="onClick" delay="0">
                  <p:tgtEl>
                    <p:spTgt spid="8"/>
                  </p:tgtEl>
                </p:cond>
              </p:nextCondLst>
            </p:seq>
          </p:childTnLst>
        </p:cTn>
      </p:par>
    </p:tnLst>
    <p:bldLst>
      <p:bldP spid="4"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15815" y="141978"/>
            <a:ext cx="9808368"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a:latin typeface="Comic Sans MS"/>
              </a:rPr>
              <a:t>Tuesday 7th May</a:t>
            </a:r>
          </a:p>
          <a:p>
            <a:r>
              <a:rPr lang="en-GB" sz="3000" u="sng" dirty="0">
                <a:latin typeface="Comic Sans MS"/>
              </a:rPr>
              <a:t>TBAT: spell words ending in </a:t>
            </a:r>
            <a:r>
              <a:rPr lang="en-GB" sz="3000" u="sng" dirty="0" err="1">
                <a:latin typeface="Comic Sans MS"/>
              </a:rPr>
              <a:t>ture</a:t>
            </a:r>
            <a:r>
              <a:rPr lang="en-GB" sz="3000" u="sng" dirty="0">
                <a:latin typeface="Comic Sans MS"/>
              </a:rPr>
              <a:t>.</a:t>
            </a:r>
            <a:br>
              <a:rPr lang="en-GB" sz="3000" u="sng" dirty="0">
                <a:latin typeface="Comic Sans MS"/>
              </a:rPr>
            </a:br>
            <a:br>
              <a:rPr lang="en-GB" sz="3000" u="sng" dirty="0">
                <a:latin typeface="Comic Sans MS"/>
              </a:rPr>
            </a:br>
            <a:r>
              <a:rPr lang="en-GB" sz="3000" dirty="0">
                <a:latin typeface="Comic Sans MS"/>
              </a:rPr>
              <a:t>What do you notice about the following words?</a:t>
            </a:r>
            <a:br>
              <a:rPr lang="en-GB" sz="3000" dirty="0">
                <a:latin typeface="Comic Sans MS"/>
              </a:rPr>
            </a:br>
            <a:br>
              <a:rPr lang="en-GB" sz="3000" dirty="0">
                <a:latin typeface="Comic Sans MS"/>
              </a:rPr>
            </a:br>
            <a:r>
              <a:rPr lang="en-GB" sz="3000" dirty="0">
                <a:latin typeface="Comic Sans MS"/>
              </a:rPr>
              <a:t>     Creature</a:t>
            </a:r>
            <a:br>
              <a:rPr lang="en-GB" sz="3000" dirty="0">
                <a:latin typeface="Comic Sans MS"/>
              </a:rPr>
            </a:br>
            <a:r>
              <a:rPr lang="en-GB" sz="3000" dirty="0">
                <a:latin typeface="Comic Sans MS"/>
              </a:rPr>
              <a:t>     Furniture</a:t>
            </a:r>
            <a:br>
              <a:rPr lang="en-GB" sz="3000" dirty="0">
                <a:latin typeface="Comic Sans MS"/>
              </a:rPr>
            </a:br>
            <a:r>
              <a:rPr lang="en-GB" sz="3000" dirty="0">
                <a:latin typeface="Comic Sans MS"/>
              </a:rPr>
              <a:t>     Picture</a:t>
            </a:r>
            <a:br>
              <a:rPr lang="en-GB" sz="3000" dirty="0">
                <a:latin typeface="Comic Sans MS"/>
              </a:rPr>
            </a:br>
            <a:r>
              <a:rPr lang="en-GB" sz="3000" dirty="0">
                <a:latin typeface="Comic Sans MS"/>
              </a:rPr>
              <a:t>     Nature</a:t>
            </a:r>
            <a:br>
              <a:rPr lang="en-GB" sz="3000" dirty="0">
                <a:latin typeface="Comic Sans MS"/>
              </a:rPr>
            </a:br>
            <a:r>
              <a:rPr lang="en-GB" sz="3000" dirty="0">
                <a:latin typeface="Comic Sans MS"/>
              </a:rPr>
              <a:t>     Adventure</a:t>
            </a:r>
            <a:br>
              <a:rPr lang="en-GB" sz="3000" dirty="0">
                <a:latin typeface="Comic Sans MS"/>
              </a:rPr>
            </a:br>
            <a:br>
              <a:rPr lang="en-GB" sz="3000" dirty="0">
                <a:latin typeface="Comic Sans MS"/>
              </a:rPr>
            </a:br>
            <a:br>
              <a:rPr lang="en-GB" sz="3000" dirty="0">
                <a:latin typeface="Comic Sans MS"/>
              </a:rPr>
            </a:br>
            <a:r>
              <a:rPr lang="en-GB" sz="3000" b="1" u="sng" dirty="0">
                <a:solidFill>
                  <a:srgbClr val="FF0000"/>
                </a:solidFill>
                <a:latin typeface="Comic Sans MS"/>
              </a:rPr>
              <a:t>Challenge </a:t>
            </a:r>
            <a:r>
              <a:rPr lang="en-GB" sz="3000" dirty="0">
                <a:solidFill>
                  <a:srgbClr val="FF0000"/>
                </a:solidFill>
                <a:latin typeface="Comic Sans MS"/>
              </a:rPr>
              <a:t>– Can you use</a:t>
            </a:r>
            <a:br>
              <a:rPr lang="en-GB" sz="3000" dirty="0">
                <a:latin typeface="Comic Sans MS"/>
              </a:rPr>
            </a:br>
            <a:r>
              <a:rPr lang="en-GB" sz="3000" dirty="0">
                <a:solidFill>
                  <a:srgbClr val="FF0000"/>
                </a:solidFill>
                <a:latin typeface="Comic Sans MS"/>
              </a:rPr>
              <a:t>these words in a sentence with a fronted adverbial?</a:t>
            </a:r>
            <a:br>
              <a:rPr lang="en-GB" sz="3000" u="sng" dirty="0">
                <a:latin typeface="Comic Sans MS"/>
              </a:rPr>
            </a:br>
            <a:endParaRPr lang="en-GB" sz="3000" u="sng" dirty="0">
              <a:latin typeface="Comic Sans MS"/>
            </a:endParaRPr>
          </a:p>
        </p:txBody>
      </p:sp>
      <p:pic>
        <p:nvPicPr>
          <p:cNvPr id="2" name="Picture 2" descr="Background pattern&#10;&#10;Description automatically generated">
            <a:extLst>
              <a:ext uri="{FF2B5EF4-FFF2-40B4-BE49-F238E27FC236}">
                <a16:creationId xmlns:a16="http://schemas.microsoft.com/office/drawing/2014/main" id="{1560E457-3A13-A2B0-A922-D200CF325DE7}"/>
              </a:ext>
            </a:extLst>
          </p:cNvPr>
          <p:cNvPicPr>
            <a:picLocks noChangeAspect="1"/>
          </p:cNvPicPr>
          <p:nvPr/>
        </p:nvPicPr>
        <p:blipFill>
          <a:blip r:embed="rId2"/>
          <a:stretch>
            <a:fillRect/>
          </a:stretch>
        </p:blipFill>
        <p:spPr>
          <a:xfrm>
            <a:off x="4759394" y="2170683"/>
            <a:ext cx="6632368" cy="4115790"/>
          </a:xfrm>
          <a:prstGeom prst="rect">
            <a:avLst/>
          </a:prstGeom>
        </p:spPr>
      </p:pic>
    </p:spTree>
    <p:extLst>
      <p:ext uri="{BB962C8B-B14F-4D97-AF65-F5344CB8AC3E}">
        <p14:creationId xmlns:p14="http://schemas.microsoft.com/office/powerpoint/2010/main" val="88156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15815" y="141978"/>
            <a:ext cx="9808368"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Tuesday 7th May</a:t>
            </a:r>
          </a:p>
          <a:p>
            <a:r>
              <a:rPr lang="en-GB" sz="2800" u="sng" dirty="0">
                <a:latin typeface="Comic Sans MS"/>
              </a:rPr>
              <a:t>TBAT: write the beginning and build up </a:t>
            </a:r>
          </a:p>
          <a:p>
            <a:r>
              <a:rPr lang="en-GB" sz="2800" u="sng" dirty="0">
                <a:latin typeface="Comic Sans MS"/>
              </a:rPr>
              <a:t>of my narrative.</a:t>
            </a:r>
            <a:endParaRPr lang="en-GB" dirty="0"/>
          </a:p>
          <a:p>
            <a:endParaRPr lang="en-GB" sz="3000" u="sng" dirty="0">
              <a:latin typeface="Comic Sans MS"/>
            </a:endParaRPr>
          </a:p>
          <a:p>
            <a:r>
              <a:rPr lang="en-GB" sz="3000" u="sng" dirty="0">
                <a:latin typeface="Comic Sans MS"/>
              </a:rPr>
              <a:t>3 in 3</a:t>
            </a:r>
          </a:p>
          <a:p>
            <a:r>
              <a:rPr lang="en-GB" sz="2600" dirty="0">
                <a:latin typeface="Comic Sans MS"/>
              </a:rPr>
              <a:t>1. Who is stopping Emma from </a:t>
            </a:r>
            <a:br>
              <a:rPr lang="en-GB" sz="2600" dirty="0">
                <a:latin typeface="Comic Sans MS"/>
              </a:rPr>
            </a:br>
            <a:r>
              <a:rPr lang="en-GB" sz="2600" dirty="0">
                <a:latin typeface="Comic Sans MS"/>
              </a:rPr>
              <a:t>getting a puppy?</a:t>
            </a:r>
            <a:br>
              <a:rPr lang="en-GB" sz="2600" dirty="0">
                <a:latin typeface="Comic Sans MS"/>
              </a:rPr>
            </a:br>
            <a:br>
              <a:rPr lang="en-GB" sz="2600" dirty="0">
                <a:latin typeface="Comic Sans MS"/>
              </a:rPr>
            </a:br>
            <a:r>
              <a:rPr lang="en-GB" sz="2600" dirty="0">
                <a:latin typeface="Comic Sans MS"/>
              </a:rPr>
              <a:t>2. Why do you think that the </a:t>
            </a:r>
            <a:br>
              <a:rPr lang="en-GB" sz="2600" dirty="0">
                <a:latin typeface="Comic Sans MS"/>
              </a:rPr>
            </a:br>
            <a:r>
              <a:rPr lang="en-GB" sz="2600" dirty="0">
                <a:latin typeface="Comic Sans MS"/>
              </a:rPr>
              <a:t>author describes dad as ‘boring’? </a:t>
            </a:r>
            <a:br>
              <a:rPr lang="en-GB" sz="2600" dirty="0">
                <a:latin typeface="Comic Sans MS"/>
              </a:rPr>
            </a:br>
            <a:br>
              <a:rPr lang="en-GB" sz="2600" dirty="0">
                <a:latin typeface="Comic Sans MS"/>
              </a:rPr>
            </a:br>
            <a:r>
              <a:rPr lang="en-GB" sz="2600" dirty="0">
                <a:latin typeface="Comic Sans MS"/>
              </a:rPr>
              <a:t>3. What makes you think that </a:t>
            </a:r>
            <a:br>
              <a:rPr lang="en-GB" sz="2600" dirty="0">
                <a:latin typeface="Comic Sans MS"/>
              </a:rPr>
            </a:br>
            <a:r>
              <a:rPr lang="en-GB" sz="2600" dirty="0">
                <a:latin typeface="Comic Sans MS"/>
              </a:rPr>
              <a:t>Emma is not ready to get a </a:t>
            </a:r>
            <a:br>
              <a:rPr lang="en-GB" sz="2600" dirty="0">
                <a:latin typeface="Comic Sans MS"/>
              </a:rPr>
            </a:br>
            <a:r>
              <a:rPr lang="en-GB" sz="2600" dirty="0">
                <a:latin typeface="Comic Sans MS"/>
              </a:rPr>
              <a:t>puppy? Use evidence from the text.</a:t>
            </a:r>
            <a:br>
              <a:rPr lang="en-GB" sz="3000" u="sng" dirty="0">
                <a:latin typeface="Comic Sans MS"/>
              </a:rPr>
            </a:br>
            <a:endParaRPr lang="en-GB" sz="3000" u="sng">
              <a:latin typeface="Comic Sans MS"/>
            </a:endParaRPr>
          </a:p>
        </p:txBody>
      </p:sp>
      <p:pic>
        <p:nvPicPr>
          <p:cNvPr id="3" name="Picture 2" descr="Text&#10;&#10;Description automatically generated">
            <a:extLst>
              <a:ext uri="{FF2B5EF4-FFF2-40B4-BE49-F238E27FC236}">
                <a16:creationId xmlns:a16="http://schemas.microsoft.com/office/drawing/2014/main" id="{49F9371F-AD60-DD7C-CB26-6CD204A3A510}"/>
              </a:ext>
            </a:extLst>
          </p:cNvPr>
          <p:cNvPicPr>
            <a:picLocks noChangeAspect="1"/>
          </p:cNvPicPr>
          <p:nvPr/>
        </p:nvPicPr>
        <p:blipFill>
          <a:blip r:embed="rId2"/>
          <a:stretch>
            <a:fillRect/>
          </a:stretch>
        </p:blipFill>
        <p:spPr>
          <a:xfrm>
            <a:off x="7397610" y="495092"/>
            <a:ext cx="4674428" cy="6099728"/>
          </a:xfrm>
          <a:prstGeom prst="rect">
            <a:avLst/>
          </a:prstGeom>
        </p:spPr>
      </p:pic>
    </p:spTree>
    <p:extLst>
      <p:ext uri="{BB962C8B-B14F-4D97-AF65-F5344CB8AC3E}">
        <p14:creationId xmlns:p14="http://schemas.microsoft.com/office/powerpoint/2010/main" val="376675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5837" y="102393"/>
            <a:ext cx="11818471" cy="64017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latin typeface="Comic Sans MS"/>
              </a:rPr>
              <a:t>Tuesday 7th May</a:t>
            </a:r>
            <a:endParaRPr lang="en-US" sz="2800">
              <a:latin typeface="Comic Sans MS"/>
            </a:endParaRPr>
          </a:p>
          <a:p>
            <a:r>
              <a:rPr lang="en-GB" sz="2800" u="sng">
                <a:latin typeface="Comic Sans MS"/>
              </a:rPr>
              <a:t>TBAT: write the beginning and build up </a:t>
            </a:r>
            <a:endParaRPr lang="en-US" sz="2800">
              <a:latin typeface="Comic Sans MS"/>
            </a:endParaRPr>
          </a:p>
          <a:p>
            <a:r>
              <a:rPr lang="en-GB" sz="2800" u="sng" dirty="0">
                <a:latin typeface="Comic Sans MS"/>
              </a:rPr>
              <a:t>of my </a:t>
            </a:r>
            <a:r>
              <a:rPr lang="en-GB" sz="2800" u="sng" dirty="0">
                <a:solidFill>
                  <a:srgbClr val="000000"/>
                </a:solidFill>
                <a:latin typeface="Comic Sans MS"/>
              </a:rPr>
              <a:t>narrative.</a:t>
            </a:r>
            <a:br>
              <a:rPr lang="en-GB" sz="3000" u="sng" dirty="0">
                <a:latin typeface="Comic Sans MS"/>
              </a:rPr>
            </a:br>
            <a:br>
              <a:rPr lang="en-GB" sz="3000" u="sng" dirty="0">
                <a:latin typeface="Comic Sans MS"/>
              </a:rPr>
            </a:br>
            <a:r>
              <a:rPr lang="en-GB" sz="3000" dirty="0">
                <a:solidFill>
                  <a:srgbClr val="0070C0"/>
                </a:solidFill>
                <a:latin typeface="Comic Sans MS"/>
              </a:rPr>
              <a:t>B/</a:t>
            </a:r>
            <a:r>
              <a:rPr lang="en-GB" sz="3000" dirty="0">
                <a:solidFill>
                  <a:srgbClr val="00B050"/>
                </a:solidFill>
                <a:latin typeface="Comic Sans MS"/>
              </a:rPr>
              <a:t>G partner</a:t>
            </a:r>
            <a:br>
              <a:rPr lang="en-GB" sz="3000" dirty="0">
                <a:latin typeface="Comic Sans MS"/>
              </a:rPr>
            </a:br>
            <a:br>
              <a:rPr lang="en-GB" sz="3000" dirty="0">
                <a:latin typeface="Comic Sans MS"/>
              </a:rPr>
            </a:br>
            <a:r>
              <a:rPr lang="en-GB" sz="3000" dirty="0">
                <a:latin typeface="Comic Sans MS"/>
              </a:rPr>
              <a:t>Share your plan from yesterday.</a:t>
            </a:r>
            <a:br>
              <a:rPr lang="en-GB" sz="3000" dirty="0">
                <a:latin typeface="Comic Sans MS"/>
              </a:rPr>
            </a:br>
            <a:br>
              <a:rPr lang="en-GB" sz="3000" dirty="0">
                <a:latin typeface="Comic Sans MS"/>
              </a:rPr>
            </a:br>
            <a:r>
              <a:rPr lang="en-GB" sz="3000" dirty="0">
                <a:latin typeface="Comic Sans MS"/>
              </a:rPr>
              <a:t>Who is your main character? </a:t>
            </a:r>
            <a:br>
              <a:rPr lang="en-GB" sz="3000" dirty="0">
                <a:latin typeface="Comic Sans MS"/>
              </a:rPr>
            </a:br>
            <a:br>
              <a:rPr lang="en-GB" sz="3000" dirty="0">
                <a:latin typeface="Comic Sans MS"/>
              </a:rPr>
            </a:br>
            <a:r>
              <a:rPr lang="en-GB" sz="3000" dirty="0">
                <a:latin typeface="Comic Sans MS"/>
              </a:rPr>
              <a:t>Where is your story set? What is happening at the beginning of the story?</a:t>
            </a:r>
            <a:br>
              <a:rPr lang="en-GB" sz="2600" u="sng" dirty="0">
                <a:latin typeface="Comic Sans MS"/>
              </a:rPr>
            </a:br>
            <a:br>
              <a:rPr lang="en-GB" sz="2600" u="sng" dirty="0">
                <a:latin typeface="Comic Sans MS"/>
              </a:rPr>
            </a:br>
            <a:endParaRPr lang="en-GB" sz="3000" u="sng">
              <a:solidFill>
                <a:srgbClr val="000000"/>
              </a:solidFill>
              <a:latin typeface="Comic Sans MS"/>
            </a:endParaRPr>
          </a:p>
        </p:txBody>
      </p:sp>
    </p:spTree>
    <p:extLst>
      <p:ext uri="{BB962C8B-B14F-4D97-AF65-F5344CB8AC3E}">
        <p14:creationId xmlns:p14="http://schemas.microsoft.com/office/powerpoint/2010/main" val="348315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5837" y="102393"/>
            <a:ext cx="11818471"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Tuesday 7th May</a:t>
            </a:r>
            <a:endParaRPr lang="en-US" sz="2800" dirty="0">
              <a:latin typeface="Comic Sans MS"/>
            </a:endParaRPr>
          </a:p>
          <a:p>
            <a:r>
              <a:rPr lang="en-GB" sz="2800" u="sng" dirty="0">
                <a:latin typeface="Comic Sans MS"/>
              </a:rPr>
              <a:t>TBAT: write the beginning and build up </a:t>
            </a:r>
            <a:endParaRPr lang="en-US" sz="2800" dirty="0">
              <a:latin typeface="Comic Sans MS"/>
            </a:endParaRPr>
          </a:p>
          <a:p>
            <a:r>
              <a:rPr lang="en-GB" sz="2800" u="sng" dirty="0">
                <a:latin typeface="Comic Sans MS"/>
              </a:rPr>
              <a:t>of my </a:t>
            </a:r>
            <a:r>
              <a:rPr lang="en-GB" sz="2800" u="sng" dirty="0">
                <a:solidFill>
                  <a:srgbClr val="000000"/>
                </a:solidFill>
                <a:latin typeface="Comic Sans MS"/>
              </a:rPr>
              <a:t>narrative.</a:t>
            </a:r>
            <a:br>
              <a:rPr lang="en-GB" sz="3000" u="sng" dirty="0">
                <a:latin typeface="Comic Sans MS"/>
              </a:rPr>
            </a:br>
            <a:r>
              <a:rPr lang="en-GB" sz="3000" dirty="0">
                <a:latin typeface="Comic Sans MS"/>
              </a:rPr>
              <a:t>In your opening, you want to grab the</a:t>
            </a:r>
            <a:br>
              <a:rPr lang="en-GB" sz="3000" dirty="0">
                <a:latin typeface="Comic Sans MS"/>
              </a:rPr>
            </a:br>
            <a:r>
              <a:rPr lang="en-GB" sz="3000" dirty="0">
                <a:latin typeface="Comic Sans MS"/>
              </a:rPr>
              <a:t>reader's attention.</a:t>
            </a:r>
            <a:br>
              <a:rPr lang="en-GB" sz="3000" dirty="0">
                <a:latin typeface="Comic Sans MS"/>
              </a:rPr>
            </a:br>
            <a:br>
              <a:rPr lang="en-GB" sz="3000" dirty="0">
                <a:latin typeface="Comic Sans MS"/>
              </a:rPr>
            </a:br>
            <a:br>
              <a:rPr lang="en-GB" sz="3000" u="sng" dirty="0">
                <a:latin typeface="Comic Sans MS"/>
              </a:rPr>
            </a:br>
            <a:br>
              <a:rPr lang="en-GB" sz="3000" u="sng" dirty="0">
                <a:latin typeface="Comic Sans MS"/>
              </a:rPr>
            </a:br>
            <a:br>
              <a:rPr lang="en-GB" sz="2600" u="sng" dirty="0">
                <a:latin typeface="Comic Sans MS"/>
              </a:rPr>
            </a:br>
            <a:br>
              <a:rPr lang="en-GB" sz="2600" u="sng" dirty="0">
                <a:latin typeface="Comic Sans MS"/>
              </a:rPr>
            </a:br>
            <a:endParaRPr lang="en-GB" sz="3000" u="sng">
              <a:solidFill>
                <a:srgbClr val="000000"/>
              </a:solidFill>
              <a:latin typeface="Comic Sans MS"/>
            </a:endParaRPr>
          </a:p>
        </p:txBody>
      </p:sp>
      <p:pic>
        <p:nvPicPr>
          <p:cNvPr id="3" name="Picture 2" descr="Timeline&#10;&#10;Description automatically generated">
            <a:extLst>
              <a:ext uri="{FF2B5EF4-FFF2-40B4-BE49-F238E27FC236}">
                <a16:creationId xmlns:a16="http://schemas.microsoft.com/office/drawing/2014/main" id="{A403CFA5-9432-72CA-B078-8BDD3562CD9D}"/>
              </a:ext>
            </a:extLst>
          </p:cNvPr>
          <p:cNvPicPr>
            <a:picLocks noChangeAspect="1"/>
          </p:cNvPicPr>
          <p:nvPr/>
        </p:nvPicPr>
        <p:blipFill>
          <a:blip r:embed="rId2"/>
          <a:stretch>
            <a:fillRect/>
          </a:stretch>
        </p:blipFill>
        <p:spPr>
          <a:xfrm>
            <a:off x="7746785" y="1120875"/>
            <a:ext cx="4016642" cy="5538184"/>
          </a:xfrm>
          <a:prstGeom prst="rect">
            <a:avLst/>
          </a:prstGeom>
        </p:spPr>
      </p:pic>
      <p:pic>
        <p:nvPicPr>
          <p:cNvPr id="4" name="Picture 6">
            <a:extLst>
              <a:ext uri="{FF2B5EF4-FFF2-40B4-BE49-F238E27FC236}">
                <a16:creationId xmlns:a16="http://schemas.microsoft.com/office/drawing/2014/main" id="{E67AEA09-D716-1BF5-3DAB-5DD87F6895B9}"/>
              </a:ext>
            </a:extLst>
          </p:cNvPr>
          <p:cNvPicPr>
            <a:picLocks noChangeAspect="1"/>
          </p:cNvPicPr>
          <p:nvPr/>
        </p:nvPicPr>
        <p:blipFill>
          <a:blip r:embed="rId3"/>
          <a:stretch>
            <a:fillRect/>
          </a:stretch>
        </p:blipFill>
        <p:spPr>
          <a:xfrm>
            <a:off x="362607" y="2623354"/>
            <a:ext cx="6658303" cy="4041806"/>
          </a:xfrm>
          <a:prstGeom prst="rect">
            <a:avLst/>
          </a:prstGeom>
        </p:spPr>
      </p:pic>
    </p:spTree>
    <p:extLst>
      <p:ext uri="{BB962C8B-B14F-4D97-AF65-F5344CB8AC3E}">
        <p14:creationId xmlns:p14="http://schemas.microsoft.com/office/powerpoint/2010/main" val="439207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5837" y="102393"/>
            <a:ext cx="11818471" cy="6801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Tuesday 7th May</a:t>
            </a:r>
            <a:endParaRPr lang="en-US" sz="2800" dirty="0">
              <a:latin typeface="Comic Sans MS"/>
            </a:endParaRPr>
          </a:p>
          <a:p>
            <a:r>
              <a:rPr lang="en-GB" sz="2800" u="sng" dirty="0">
                <a:latin typeface="Comic Sans MS"/>
              </a:rPr>
              <a:t>TBAT: write the beginning and build up </a:t>
            </a:r>
            <a:endParaRPr lang="en-US" sz="2800" dirty="0">
              <a:latin typeface="Comic Sans MS"/>
            </a:endParaRPr>
          </a:p>
          <a:p>
            <a:r>
              <a:rPr lang="en-GB" sz="2800" u="sng" dirty="0">
                <a:latin typeface="Comic Sans MS"/>
              </a:rPr>
              <a:t>of my </a:t>
            </a:r>
            <a:r>
              <a:rPr lang="en-GB" sz="2800" u="sng" dirty="0">
                <a:solidFill>
                  <a:srgbClr val="000000"/>
                </a:solidFill>
                <a:latin typeface="Comic Sans MS"/>
              </a:rPr>
              <a:t>narrative.</a:t>
            </a:r>
            <a:br>
              <a:rPr lang="en-GB" sz="3000" u="sng" dirty="0">
                <a:latin typeface="Comic Sans MS"/>
              </a:rPr>
            </a:br>
            <a:br>
              <a:rPr lang="en-GB" sz="3000" u="sng" dirty="0">
                <a:latin typeface="Comic Sans MS"/>
              </a:rPr>
            </a:br>
            <a:r>
              <a:rPr lang="en-GB" sz="3000" dirty="0">
                <a:latin typeface="Comic Sans MS"/>
              </a:rPr>
              <a:t>-Pick an opener.</a:t>
            </a:r>
            <a:br>
              <a:rPr lang="en-GB" sz="3000" dirty="0">
                <a:latin typeface="Comic Sans MS"/>
              </a:rPr>
            </a:br>
            <a:br>
              <a:rPr lang="en-GB" sz="3000" dirty="0">
                <a:latin typeface="Comic Sans MS"/>
              </a:rPr>
            </a:br>
            <a:r>
              <a:rPr lang="en-GB" sz="3000" dirty="0">
                <a:latin typeface="Comic Sans MS"/>
              </a:rPr>
              <a:t>-Describe your setting </a:t>
            </a:r>
            <a:br>
              <a:rPr lang="en-GB" sz="3000" dirty="0">
                <a:latin typeface="Comic Sans MS"/>
              </a:rPr>
            </a:br>
            <a:r>
              <a:rPr lang="en-GB" sz="3000" dirty="0">
                <a:latin typeface="Comic Sans MS"/>
              </a:rPr>
              <a:t>using adjectives. Can you add</a:t>
            </a:r>
            <a:br>
              <a:rPr lang="en-GB" sz="3000" dirty="0">
                <a:latin typeface="Comic Sans MS"/>
              </a:rPr>
            </a:br>
            <a:r>
              <a:rPr lang="en-GB" sz="3000" dirty="0">
                <a:latin typeface="Comic Sans MS"/>
              </a:rPr>
              <a:t>an expanded noun phrase?</a:t>
            </a:r>
            <a:br>
              <a:rPr lang="en-GB" sz="3000" dirty="0">
                <a:latin typeface="Comic Sans MS"/>
              </a:rPr>
            </a:br>
            <a:br>
              <a:rPr lang="en-GB" sz="3000" dirty="0">
                <a:latin typeface="Comic Sans MS"/>
              </a:rPr>
            </a:br>
            <a:r>
              <a:rPr lang="en-GB" sz="3000" dirty="0">
                <a:latin typeface="Comic Sans MS"/>
              </a:rPr>
              <a:t>-Do not use speech in the </a:t>
            </a:r>
            <a:br>
              <a:rPr lang="en-GB" sz="3000" dirty="0">
                <a:latin typeface="Comic Sans MS"/>
              </a:rPr>
            </a:br>
            <a:r>
              <a:rPr lang="en-GB" sz="3000" dirty="0">
                <a:latin typeface="Comic Sans MS"/>
              </a:rPr>
              <a:t>first paragraph.</a:t>
            </a:r>
            <a:br>
              <a:rPr lang="en-GB" sz="3000" dirty="0">
                <a:latin typeface="Comic Sans MS"/>
              </a:rPr>
            </a:br>
            <a:br>
              <a:rPr lang="en-GB" sz="2600" dirty="0">
                <a:latin typeface="Comic Sans MS"/>
              </a:rPr>
            </a:br>
            <a:br>
              <a:rPr lang="en-GB" sz="2600" dirty="0">
                <a:latin typeface="Comic Sans MS"/>
              </a:rPr>
            </a:br>
            <a:endParaRPr lang="en-GB" sz="3000" u="sng">
              <a:solidFill>
                <a:srgbClr val="000000"/>
              </a:solidFill>
              <a:latin typeface="Comic Sans MS"/>
            </a:endParaRPr>
          </a:p>
        </p:txBody>
      </p:sp>
      <p:pic>
        <p:nvPicPr>
          <p:cNvPr id="4" name="Picture 6">
            <a:extLst>
              <a:ext uri="{FF2B5EF4-FFF2-40B4-BE49-F238E27FC236}">
                <a16:creationId xmlns:a16="http://schemas.microsoft.com/office/drawing/2014/main" id="{E67AEA09-D716-1BF5-3DAB-5DD87F6895B9}"/>
              </a:ext>
            </a:extLst>
          </p:cNvPr>
          <p:cNvPicPr>
            <a:picLocks noChangeAspect="1"/>
          </p:cNvPicPr>
          <p:nvPr/>
        </p:nvPicPr>
        <p:blipFill>
          <a:blip r:embed="rId2"/>
          <a:stretch>
            <a:fillRect/>
          </a:stretch>
        </p:blipFill>
        <p:spPr>
          <a:xfrm>
            <a:off x="5601594" y="1956174"/>
            <a:ext cx="6592042" cy="3898242"/>
          </a:xfrm>
          <a:prstGeom prst="rect">
            <a:avLst/>
          </a:prstGeom>
        </p:spPr>
      </p:pic>
    </p:spTree>
    <p:extLst>
      <p:ext uri="{BB962C8B-B14F-4D97-AF65-F5344CB8AC3E}">
        <p14:creationId xmlns:p14="http://schemas.microsoft.com/office/powerpoint/2010/main" val="346046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464F-5C68-71E9-A8F3-EA4B9C6FED63}"/>
              </a:ext>
            </a:extLst>
          </p:cNvPr>
          <p:cNvSpPr>
            <a:spLocks noGrp="1"/>
          </p:cNvSpPr>
          <p:nvPr>
            <p:ph type="title"/>
          </p:nvPr>
        </p:nvSpPr>
        <p:spPr>
          <a:xfrm>
            <a:off x="4313" y="5691"/>
            <a:ext cx="11421373" cy="1052394"/>
          </a:xfrm>
        </p:spPr>
        <p:txBody>
          <a:bodyPr vert="horz" lIns="91440" tIns="45720" rIns="91440" bIns="45720" rtlCol="0" anchor="t">
            <a:normAutofit fontScale="90000"/>
          </a:bodyPr>
          <a:lstStyle/>
          <a:p>
            <a:br>
              <a:rPr lang="en-GB" sz="2200" u="sng" dirty="0">
                <a:latin typeface="Comic Sans MS"/>
              </a:rPr>
            </a:br>
            <a:br>
              <a:rPr lang="en-GB" sz="2200" u="sng" dirty="0">
                <a:latin typeface="Comic Sans MS"/>
              </a:rPr>
            </a:br>
            <a:r>
              <a:rPr lang="en-GB" sz="2200" u="sng" dirty="0">
                <a:latin typeface="Comic Sans MS"/>
              </a:rPr>
              <a:t>Example</a:t>
            </a:r>
            <a:br>
              <a:rPr lang="en-GB" sz="2200" u="sng" dirty="0">
                <a:latin typeface="Comic Sans MS"/>
              </a:rPr>
            </a:br>
            <a:r>
              <a:rPr lang="en-GB" sz="2200" dirty="0">
                <a:latin typeface="Comic Sans MS"/>
              </a:rPr>
              <a:t>Beginning: Stanley (I) </a:t>
            </a:r>
            <a:br>
              <a:rPr lang="en-GB" sz="2200" dirty="0">
                <a:latin typeface="Comic Sans MS"/>
              </a:rPr>
            </a:br>
            <a:r>
              <a:rPr lang="en-GB" sz="2200" dirty="0">
                <a:latin typeface="Comic Sans MS"/>
              </a:rPr>
              <a:t>Inside the dark pyramids. Hieroglyphs on the towering walls. </a:t>
            </a:r>
            <a:br>
              <a:rPr lang="en-GB" sz="2200" dirty="0">
                <a:latin typeface="Comic Sans MS"/>
              </a:rPr>
            </a:br>
            <a:r>
              <a:rPr lang="en-GB" sz="2200" dirty="0">
                <a:latin typeface="Comic Sans MS"/>
              </a:rPr>
              <a:t>Feeling nervous about finding the scrolls.</a:t>
            </a:r>
            <a:br>
              <a:rPr lang="en-GB" sz="2200" dirty="0">
                <a:latin typeface="Comic Sans MS"/>
              </a:rPr>
            </a:br>
            <a:br>
              <a:rPr lang="en-GB" sz="2200" dirty="0">
                <a:latin typeface="Comic Sans MS"/>
              </a:rPr>
            </a:br>
            <a:r>
              <a:rPr lang="en-GB" sz="2200" dirty="0">
                <a:latin typeface="Comic Sans MS"/>
              </a:rPr>
              <a:t>Build Up: Exited the tomb telling Sir Hawara I found the scrolls!</a:t>
            </a:r>
            <a:br>
              <a:rPr lang="en-GB" sz="2200" dirty="0">
                <a:latin typeface="Comic Sans MS"/>
              </a:rPr>
            </a:br>
            <a:r>
              <a:rPr lang="en-GB" sz="2200" dirty="0">
                <a:latin typeface="Comic Sans MS"/>
              </a:rPr>
              <a:t>Amisi told me I have been working for thieves. </a:t>
            </a:r>
            <a:br>
              <a:rPr lang="en-GB" sz="2200" dirty="0">
                <a:latin typeface="Comic Sans MS"/>
              </a:rPr>
            </a:br>
            <a:r>
              <a:rPr lang="en-GB" sz="2200" dirty="0">
                <a:latin typeface="Comic Sans MS"/>
              </a:rPr>
              <a:t>She felt betrayed. I felt confused.</a:t>
            </a:r>
            <a:br>
              <a:rPr lang="en-GB" sz="2200" dirty="0">
                <a:latin typeface="Comic Sans MS"/>
              </a:rPr>
            </a:br>
            <a:br>
              <a:rPr lang="en-GB" sz="2200" dirty="0">
                <a:latin typeface="Comic Sans MS"/>
              </a:rPr>
            </a:br>
            <a:r>
              <a:rPr lang="en-GB" sz="2200" dirty="0">
                <a:latin typeface="Comic Sans MS"/>
              </a:rPr>
              <a:t>Problem: I overhear Sir Hawara's plan to leave me inside the tomb. He is a nasty thief!</a:t>
            </a:r>
            <a:br>
              <a:rPr lang="en-GB" sz="2200" dirty="0">
                <a:latin typeface="Comic Sans MS"/>
              </a:rPr>
            </a:br>
            <a:r>
              <a:rPr lang="en-GB" sz="2200" dirty="0">
                <a:latin typeface="Comic Sans MS"/>
              </a:rPr>
              <a:t>I feel lonely and disappointed.</a:t>
            </a:r>
            <a:br>
              <a:rPr lang="en-GB" sz="2200" dirty="0">
                <a:latin typeface="Comic Sans MS"/>
              </a:rPr>
            </a:br>
            <a:br>
              <a:rPr lang="en-GB" sz="2200" dirty="0">
                <a:latin typeface="Comic Sans MS"/>
              </a:rPr>
            </a:br>
            <a:r>
              <a:rPr lang="en-GB" sz="2200" dirty="0">
                <a:latin typeface="Comic Sans MS"/>
              </a:rPr>
              <a:t>Resolution: I go along with the plan, but I lead the thieves in the wrong direction. I feel smug to have pulled it off! Sir Hawara is arrested.</a:t>
            </a:r>
            <a:br>
              <a:rPr lang="en-GB" sz="2200" dirty="0">
                <a:latin typeface="Comic Sans MS"/>
              </a:rPr>
            </a:br>
            <a:br>
              <a:rPr lang="en-GB" sz="2200" dirty="0">
                <a:latin typeface="Comic Sans MS"/>
              </a:rPr>
            </a:br>
            <a:r>
              <a:rPr lang="en-GB" sz="2200" dirty="0">
                <a:latin typeface="Comic Sans MS"/>
              </a:rPr>
              <a:t>Ending: I travel home to see my family. I feel emotional to see everyone.</a:t>
            </a:r>
            <a:br>
              <a:rPr lang="en-GB" u="sng" dirty="0">
                <a:latin typeface="Comic Sans MS"/>
              </a:rPr>
            </a:br>
            <a:br>
              <a:rPr lang="en-GB" u="sng" dirty="0">
                <a:latin typeface="Comic Sans MS"/>
              </a:rPr>
            </a:br>
            <a:br>
              <a:rPr lang="en-GB" u="sng" dirty="0">
                <a:latin typeface="Comic Sans MS"/>
              </a:rPr>
            </a:br>
            <a:endParaRPr lang="en-GB" u="sng">
              <a:latin typeface="Comic Sans MS"/>
            </a:endParaRPr>
          </a:p>
        </p:txBody>
      </p:sp>
    </p:spTree>
    <p:extLst>
      <p:ext uri="{BB962C8B-B14F-4D97-AF65-F5344CB8AC3E}">
        <p14:creationId xmlns:p14="http://schemas.microsoft.com/office/powerpoint/2010/main" val="219842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C63-5038-E126-A79F-966BD3AA5D3F}"/>
              </a:ext>
            </a:extLst>
          </p:cNvPr>
          <p:cNvSpPr>
            <a:spLocks noGrp="1"/>
          </p:cNvSpPr>
          <p:nvPr>
            <p:ph type="title"/>
          </p:nvPr>
        </p:nvSpPr>
        <p:spPr/>
        <p:txBody>
          <a:bodyPr/>
          <a:lstStyle/>
          <a:p>
            <a:endParaRPr lang="en-GB"/>
          </a:p>
        </p:txBody>
      </p:sp>
      <p:pic>
        <p:nvPicPr>
          <p:cNvPr id="8" name="Picture 8" descr="A picture containing text, clock&#10;&#10;Description automatically generated">
            <a:extLst>
              <a:ext uri="{FF2B5EF4-FFF2-40B4-BE49-F238E27FC236}">
                <a16:creationId xmlns:a16="http://schemas.microsoft.com/office/drawing/2014/main" id="{781FD6E1-C416-4EC5-6087-20B9FA53FE94}"/>
              </a:ext>
            </a:extLst>
          </p:cNvPr>
          <p:cNvPicPr>
            <a:picLocks noGrp="1" noChangeAspect="1"/>
          </p:cNvPicPr>
          <p:nvPr>
            <p:ph idx="1"/>
          </p:nvPr>
        </p:nvPicPr>
        <p:blipFill>
          <a:blip r:embed="rId2"/>
          <a:stretch>
            <a:fillRect/>
          </a:stretch>
        </p:blipFill>
        <p:spPr>
          <a:xfrm>
            <a:off x="7688891" y="1969399"/>
            <a:ext cx="2938971" cy="4351338"/>
          </a:xfrm>
        </p:spPr>
      </p:pic>
      <p:sp>
        <p:nvSpPr>
          <p:cNvPr id="4" name="TextBox 3">
            <a:extLst>
              <a:ext uri="{FF2B5EF4-FFF2-40B4-BE49-F238E27FC236}">
                <a16:creationId xmlns:a16="http://schemas.microsoft.com/office/drawing/2014/main" id="{84F76C2A-2BB0-9364-149C-2A72BDCF70A0}"/>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divide with remainders</a:t>
            </a:r>
            <a:endParaRPr lang="en-US"/>
          </a:p>
        </p:txBody>
      </p:sp>
      <p:sp>
        <p:nvSpPr>
          <p:cNvPr id="5" name="TextBox 4">
            <a:extLst>
              <a:ext uri="{FF2B5EF4-FFF2-40B4-BE49-F238E27FC236}">
                <a16:creationId xmlns:a16="http://schemas.microsoft.com/office/drawing/2014/main" id="{32468D29-D87F-14B8-80A5-6283C7397DF9}"/>
              </a:ext>
            </a:extLst>
          </p:cNvPr>
          <p:cNvSpPr txBox="1"/>
          <p:nvPr/>
        </p:nvSpPr>
        <p:spPr>
          <a:xfrm>
            <a:off x="109268" y="1820174"/>
            <a:ext cx="600686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97A7"/>
                </a:solidFill>
                <a:latin typeface="Comic Sans MS"/>
                <a:cs typeface="Segoe UI"/>
                <a:hlinkClick r:id="rId3"/>
              </a:rPr>
              <a:t>Daily 10 - Mental Maths Challenge - Topmarks</a:t>
            </a:r>
            <a:endParaRPr lang="en-US" sz="4400"/>
          </a:p>
        </p:txBody>
      </p:sp>
      <p:sp>
        <p:nvSpPr>
          <p:cNvPr id="7" name="TextBox 6">
            <a:extLst>
              <a:ext uri="{FF2B5EF4-FFF2-40B4-BE49-F238E27FC236}">
                <a16:creationId xmlns:a16="http://schemas.microsoft.com/office/drawing/2014/main" id="{9AF80084-38D8-3887-919A-4D6889982F40}"/>
              </a:ext>
            </a:extLst>
          </p:cNvPr>
          <p:cNvSpPr txBox="1"/>
          <p:nvPr/>
        </p:nvSpPr>
        <p:spPr>
          <a:xfrm>
            <a:off x="971910" y="3430438"/>
            <a:ext cx="6208143"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omic Sans MS"/>
              </a:rPr>
              <a:t>Key Vocabulary</a:t>
            </a:r>
          </a:p>
          <a:p>
            <a:endParaRPr lang="en-GB" sz="2000">
              <a:latin typeface="Comic Sans MS"/>
            </a:endParaRPr>
          </a:p>
          <a:p>
            <a:r>
              <a:rPr lang="en-GB" sz="3000">
                <a:latin typeface="Arial"/>
                <a:cs typeface="Arial"/>
              </a:rPr>
              <a:t>Divide</a:t>
            </a:r>
            <a:br>
              <a:rPr lang="en-GB" sz="3000">
                <a:latin typeface="Arial"/>
                <a:cs typeface="Arial"/>
              </a:rPr>
            </a:br>
            <a:r>
              <a:rPr lang="en-GB" sz="3000">
                <a:latin typeface="Arial"/>
                <a:cs typeface="Arial"/>
              </a:rPr>
              <a:t> Inverse</a:t>
            </a:r>
            <a:br>
              <a:rPr lang="en-GB" sz="3000">
                <a:latin typeface="Arial"/>
                <a:cs typeface="Arial"/>
              </a:rPr>
            </a:br>
            <a:r>
              <a:rPr lang="en-GB" sz="3000">
                <a:latin typeface="Arial"/>
                <a:cs typeface="Arial"/>
              </a:rPr>
              <a:t> Number line</a:t>
            </a:r>
            <a:br>
              <a:rPr lang="en-GB" sz="3000">
                <a:latin typeface="Arial"/>
                <a:cs typeface="Arial"/>
              </a:rPr>
            </a:br>
            <a:r>
              <a:rPr lang="en-GB" sz="3000">
                <a:latin typeface="Arial"/>
                <a:cs typeface="Arial"/>
              </a:rPr>
              <a:t> Remainder</a:t>
            </a:r>
            <a:endParaRPr lang="en-GB"/>
          </a:p>
        </p:txBody>
      </p:sp>
      <p:sp>
        <p:nvSpPr>
          <p:cNvPr id="9" name="TextBox 8">
            <a:extLst>
              <a:ext uri="{FF2B5EF4-FFF2-40B4-BE49-F238E27FC236}">
                <a16:creationId xmlns:a16="http://schemas.microsoft.com/office/drawing/2014/main" id="{6330D297-6D81-D4CF-A56C-5073FB294131}"/>
              </a:ext>
            </a:extLst>
          </p:cNvPr>
          <p:cNvSpPr txBox="1"/>
          <p:nvPr/>
        </p:nvSpPr>
        <p:spPr>
          <a:xfrm>
            <a:off x="7577449" y="100562"/>
            <a:ext cx="5405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Comic Sans MS"/>
              </a:rPr>
              <a:t>Tuesday 7th May 2024</a:t>
            </a:r>
            <a:endParaRPr lang="en-US">
              <a:latin typeface="Comic Sans MS"/>
            </a:endParaRPr>
          </a:p>
          <a:p>
            <a:r>
              <a:rPr lang="en-GB" u="sng">
                <a:latin typeface="Comic Sans MS"/>
              </a:rPr>
              <a:t>07.05.24</a:t>
            </a:r>
            <a:endParaRPr lang="en-GB"/>
          </a:p>
        </p:txBody>
      </p:sp>
    </p:spTree>
    <p:extLst>
      <p:ext uri="{BB962C8B-B14F-4D97-AF65-F5344CB8AC3E}">
        <p14:creationId xmlns:p14="http://schemas.microsoft.com/office/powerpoint/2010/main" val="1474373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5837" y="102393"/>
            <a:ext cx="11818471"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Comic Sans MS"/>
              </a:rPr>
              <a:t>Tuesday 7th May</a:t>
            </a:r>
            <a:endParaRPr lang="en-US" sz="2000">
              <a:latin typeface="Comic Sans MS"/>
            </a:endParaRPr>
          </a:p>
          <a:p>
            <a:r>
              <a:rPr lang="en-GB" sz="2000" u="sng" dirty="0">
                <a:latin typeface="Comic Sans MS"/>
              </a:rPr>
              <a:t>TBAT: write the beginning and build up of my </a:t>
            </a:r>
            <a:r>
              <a:rPr lang="en-GB" sz="2000" u="sng" dirty="0">
                <a:solidFill>
                  <a:srgbClr val="000000"/>
                </a:solidFill>
                <a:latin typeface="Comic Sans MS"/>
              </a:rPr>
              <a:t>narrative.</a:t>
            </a:r>
            <a:endParaRPr lang="en-GB" sz="2400">
              <a:ea typeface="Calibri"/>
              <a:cs typeface="Calibri"/>
            </a:endParaRPr>
          </a:p>
          <a:p>
            <a:endParaRPr lang="en-GB" sz="2800" u="sng" dirty="0">
              <a:latin typeface="Comic Sans MS"/>
            </a:endParaRPr>
          </a:p>
          <a:p>
            <a:r>
              <a:rPr lang="en-GB" b="1" dirty="0">
                <a:latin typeface="Comic Sans MS"/>
              </a:rPr>
              <a:t>Think about the setting – paint a picture in the reader's mind.</a:t>
            </a:r>
            <a:br>
              <a:rPr lang="en-GB" sz="2000" u="sng" dirty="0">
                <a:latin typeface="Comic Sans MS"/>
              </a:rPr>
            </a:br>
            <a:br>
              <a:rPr lang="en-GB" sz="2000" u="sng" dirty="0">
                <a:latin typeface="Comic Sans MS"/>
              </a:rPr>
            </a:br>
            <a:r>
              <a:rPr lang="en-GB" sz="2000" dirty="0">
                <a:latin typeface="Comic Sans MS"/>
              </a:rPr>
              <a:t>In the darkness, I stood silently. With only narrow rays of sunlight shining through the cracks of the towering pyramid walls, looking around for the scrolls was a difficult job. I kept thinking about Sir Hawara waiting outside of the pyramid for me. Nervously, I wandered round in the dusty pyramid before I finally found the scrolls!</a:t>
            </a:r>
          </a:p>
          <a:p>
            <a:endParaRPr lang="en-GB" sz="2000" dirty="0">
              <a:latin typeface="Comic Sans MS"/>
            </a:endParaRPr>
          </a:p>
          <a:p>
            <a:r>
              <a:rPr lang="en-GB" sz="2000" dirty="0">
                <a:latin typeface="Comic Sans MS"/>
              </a:rPr>
              <a:t>As I exited the pyramid, I could see Sir Hawara waiting impatiently. </a:t>
            </a:r>
          </a:p>
          <a:p>
            <a:r>
              <a:rPr lang="en-GB" sz="2000" dirty="0">
                <a:solidFill>
                  <a:srgbClr val="000000"/>
                </a:solidFill>
                <a:latin typeface="Comic Sans MS"/>
              </a:rPr>
              <a:t>"WELL... have you found them?!" he questioned.</a:t>
            </a:r>
          </a:p>
          <a:p>
            <a:r>
              <a:rPr lang="en-GB" sz="2000" dirty="0">
                <a:solidFill>
                  <a:srgbClr val="000000"/>
                </a:solidFill>
                <a:latin typeface="Comic Sans MS"/>
              </a:rPr>
              <a:t>I was excited to tell him exactly where the scrolls were. His eyes lit up as I told him the news. After I had spoken to Sir Hawara, I turned to see Amisi. She had a look of disappointment on her face as she told me I had been working for thieves. I tried to question her, feeling confused with what she had told me, but she walked off without looking back.</a:t>
            </a:r>
          </a:p>
          <a:p>
            <a:endParaRPr lang="en-GB" sz="3000" dirty="0">
              <a:solidFill>
                <a:srgbClr val="000000"/>
              </a:solidFill>
              <a:latin typeface="Comic Sans MS"/>
            </a:endParaRPr>
          </a:p>
          <a:p>
            <a:endParaRPr lang="en-GB" sz="2000" dirty="0">
              <a:solidFill>
                <a:srgbClr val="000000"/>
              </a:solidFill>
              <a:latin typeface="Comic Sans MS"/>
            </a:endParaRPr>
          </a:p>
          <a:p>
            <a:r>
              <a:rPr lang="en-GB" sz="2000" dirty="0">
                <a:solidFill>
                  <a:srgbClr val="FF0000"/>
                </a:solidFill>
                <a:latin typeface="Comic Sans MS"/>
              </a:rPr>
              <a:t>Include fronted adverbials to show manner.</a:t>
            </a:r>
          </a:p>
        </p:txBody>
      </p:sp>
    </p:spTree>
    <p:extLst>
      <p:ext uri="{BB962C8B-B14F-4D97-AF65-F5344CB8AC3E}">
        <p14:creationId xmlns:p14="http://schemas.microsoft.com/office/powerpoint/2010/main" val="3428812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2310" y="242442"/>
            <a:ext cx="118073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err="1">
                <a:latin typeface="Comic Sans MS"/>
              </a:rPr>
              <a:t>Lundi</a:t>
            </a:r>
            <a:r>
              <a:rPr lang="en-GB" sz="3000" u="sng">
                <a:latin typeface="Comic Sans MS"/>
              </a:rPr>
              <a:t> 7 Mai</a:t>
            </a:r>
          </a:p>
          <a:p>
            <a:r>
              <a:rPr lang="en-GB" sz="2400" u="sng" err="1">
                <a:latin typeface="Comic Sans MS"/>
              </a:rPr>
              <a:t>TBAT</a:t>
            </a:r>
            <a:r>
              <a:rPr lang="en-GB" sz="2400" u="sng">
                <a:latin typeface="Comic Sans MS"/>
              </a:rPr>
              <a:t>: explain if you’d like a cone or a tub</a:t>
            </a:r>
          </a:p>
        </p:txBody>
      </p:sp>
      <p:sp>
        <p:nvSpPr>
          <p:cNvPr id="2" name="TextBox 1">
            <a:extLst>
              <a:ext uri="{FF2B5EF4-FFF2-40B4-BE49-F238E27FC236}">
                <a16:creationId xmlns:a16="http://schemas.microsoft.com/office/drawing/2014/main" id="{F507F4DF-37DA-3868-B89F-4464EA38DF96}"/>
              </a:ext>
            </a:extLst>
          </p:cNvPr>
          <p:cNvSpPr txBox="1"/>
          <p:nvPr/>
        </p:nvSpPr>
        <p:spPr>
          <a:xfrm>
            <a:off x="8653153" y="1715984"/>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Home (languageangels.com)</a:t>
            </a:r>
            <a:endParaRPr lang="en-US"/>
          </a:p>
          <a:p>
            <a:endParaRPr lang="en-US"/>
          </a:p>
          <a:p>
            <a:r>
              <a:rPr lang="en-US"/>
              <a:t>Unit – Ice Creams</a:t>
            </a:r>
          </a:p>
          <a:p>
            <a:endParaRPr lang="en-US" sz="3600"/>
          </a:p>
          <a:p>
            <a:endParaRPr lang="en-US"/>
          </a:p>
        </p:txBody>
      </p:sp>
      <p:pic>
        <p:nvPicPr>
          <p:cNvPr id="4" name="Picture 3">
            <a:extLst>
              <a:ext uri="{FF2B5EF4-FFF2-40B4-BE49-F238E27FC236}">
                <a16:creationId xmlns:a16="http://schemas.microsoft.com/office/drawing/2014/main" id="{873CBAA2-D15D-3E77-286F-67619AE725ED}"/>
              </a:ext>
            </a:extLst>
          </p:cNvPr>
          <p:cNvPicPr>
            <a:picLocks noChangeAspect="1"/>
          </p:cNvPicPr>
          <p:nvPr/>
        </p:nvPicPr>
        <p:blipFill>
          <a:blip r:embed="rId3"/>
          <a:stretch>
            <a:fillRect/>
          </a:stretch>
        </p:blipFill>
        <p:spPr>
          <a:xfrm>
            <a:off x="490866" y="1523404"/>
            <a:ext cx="7216765" cy="4762913"/>
          </a:xfrm>
          <a:prstGeom prst="rect">
            <a:avLst/>
          </a:prstGeom>
        </p:spPr>
      </p:pic>
    </p:spTree>
    <p:extLst>
      <p:ext uri="{BB962C8B-B14F-4D97-AF65-F5344CB8AC3E}">
        <p14:creationId xmlns:p14="http://schemas.microsoft.com/office/powerpoint/2010/main" val="2303438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C940DB-4CB2-6E59-6727-B154AA46489B}"/>
              </a:ext>
            </a:extLst>
          </p:cNvPr>
          <p:cNvSpPr txBox="1"/>
          <p:nvPr/>
        </p:nvSpPr>
        <p:spPr>
          <a:xfrm>
            <a:off x="192310" y="242442"/>
            <a:ext cx="118073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err="1">
                <a:latin typeface="Comic Sans MS"/>
              </a:rPr>
              <a:t>Lundi</a:t>
            </a:r>
            <a:r>
              <a:rPr lang="en-GB" sz="3000" u="sng">
                <a:latin typeface="Comic Sans MS"/>
              </a:rPr>
              <a:t> 7 Mai</a:t>
            </a:r>
          </a:p>
          <a:p>
            <a:r>
              <a:rPr lang="en-GB" sz="2400" u="sng" err="1">
                <a:latin typeface="Comic Sans MS"/>
              </a:rPr>
              <a:t>TBAT</a:t>
            </a:r>
            <a:r>
              <a:rPr lang="en-GB" sz="2400" u="sng">
                <a:latin typeface="Comic Sans MS"/>
              </a:rPr>
              <a:t>: explain if you’d like a cone or a tub</a:t>
            </a:r>
          </a:p>
        </p:txBody>
      </p:sp>
      <p:pic>
        <p:nvPicPr>
          <p:cNvPr id="4" name="Picture 3">
            <a:extLst>
              <a:ext uri="{FF2B5EF4-FFF2-40B4-BE49-F238E27FC236}">
                <a16:creationId xmlns:a16="http://schemas.microsoft.com/office/drawing/2014/main" id="{66EFE6B3-8C7E-F116-5370-33F2B67623A5}"/>
              </a:ext>
            </a:extLst>
          </p:cNvPr>
          <p:cNvPicPr>
            <a:picLocks noChangeAspect="1"/>
          </p:cNvPicPr>
          <p:nvPr/>
        </p:nvPicPr>
        <p:blipFill>
          <a:blip r:embed="rId2"/>
          <a:stretch>
            <a:fillRect/>
          </a:stretch>
        </p:blipFill>
        <p:spPr>
          <a:xfrm>
            <a:off x="1744603" y="1165772"/>
            <a:ext cx="7682076" cy="5220044"/>
          </a:xfrm>
          <a:prstGeom prst="rect">
            <a:avLst/>
          </a:prstGeom>
        </p:spPr>
      </p:pic>
    </p:spTree>
    <p:extLst>
      <p:ext uri="{BB962C8B-B14F-4D97-AF65-F5344CB8AC3E}">
        <p14:creationId xmlns:p14="http://schemas.microsoft.com/office/powerpoint/2010/main" val="209965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45CCC-9A60-4CE3-B994-6B14B1392540}"/>
              </a:ext>
            </a:extLst>
          </p:cNvPr>
          <p:cNvSpPr txBox="1"/>
          <p:nvPr/>
        </p:nvSpPr>
        <p:spPr>
          <a:xfrm>
            <a:off x="315068" y="181463"/>
            <a:ext cx="1114692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u="sng" err="1">
                <a:latin typeface="Comic Sans MS"/>
                <a:cs typeface="Calibri"/>
              </a:rPr>
              <a:t>TBAT</a:t>
            </a:r>
            <a:r>
              <a:rPr lang="en-GB" sz="2400" u="sng">
                <a:latin typeface="Comic Sans MS"/>
                <a:cs typeface="Calibri"/>
              </a:rPr>
              <a:t>: </a:t>
            </a:r>
            <a:r>
              <a:rPr lang="en-GB" sz="2400" b="1" i="0">
                <a:solidFill>
                  <a:srgbClr val="263339"/>
                </a:solidFill>
                <a:effectLst/>
                <a:latin typeface="Open Sans" panose="020B0606030504020204" pitchFamily="34" charset="0"/>
              </a:rPr>
              <a:t>apply sending and receiving skills in games.</a:t>
            </a:r>
          </a:p>
          <a:p>
            <a:pPr algn="ctr"/>
            <a:endParaRPr lang="en-GB" sz="2400" b="1" i="0">
              <a:solidFill>
                <a:srgbClr val="263339"/>
              </a:solidFill>
              <a:effectLst/>
              <a:latin typeface="Open Sans" panose="020B0606030504020204" pitchFamily="34" charset="0"/>
            </a:endParaRPr>
          </a:p>
          <a:p>
            <a:r>
              <a:rPr lang="en-GB" sz="2400" u="sng">
                <a:latin typeface="Comic Sans MS"/>
                <a:cs typeface="Calibri"/>
              </a:rPr>
              <a:t>This half term in </a:t>
            </a:r>
            <a:r>
              <a:rPr lang="en-GB" sz="2400" u="sng" err="1">
                <a:latin typeface="Comic Sans MS"/>
                <a:cs typeface="Calibri"/>
              </a:rPr>
              <a:t>P.E</a:t>
            </a:r>
            <a:r>
              <a:rPr lang="en-GB" sz="2400" u="sng">
                <a:latin typeface="Comic Sans MS"/>
                <a:cs typeface="Calibri"/>
              </a:rPr>
              <a:t> will be Cricket and Balls Skills</a:t>
            </a:r>
          </a:p>
          <a:p>
            <a:endParaRPr lang="en-GB" sz="2400">
              <a:latin typeface="Comic Sans MS"/>
              <a:cs typeface="+mn-lt"/>
            </a:endParaRPr>
          </a:p>
          <a:p>
            <a:r>
              <a:rPr lang="en-GB" sz="2400">
                <a:latin typeface="Comic Sans MS"/>
                <a:cs typeface="+mn-lt"/>
              </a:rPr>
              <a:t>- Changing for PE</a:t>
            </a:r>
            <a:br>
              <a:rPr lang="en-GB" sz="2400">
                <a:latin typeface="Comic Sans MS"/>
                <a:cs typeface="+mn-lt"/>
              </a:rPr>
            </a:br>
            <a:br>
              <a:rPr lang="en-GB" sz="2400">
                <a:latin typeface="Comic Sans MS"/>
                <a:cs typeface="+mn-lt"/>
              </a:rPr>
            </a:br>
            <a:r>
              <a:rPr lang="en-GB" sz="2400">
                <a:latin typeface="Comic Sans MS"/>
                <a:cs typeface="+mn-lt"/>
              </a:rPr>
              <a:t>- Rules and expectations moving to PE</a:t>
            </a:r>
            <a:br>
              <a:rPr lang="en-GB" sz="2400">
                <a:latin typeface="Comic Sans MS"/>
                <a:cs typeface="+mn-lt"/>
              </a:rPr>
            </a:br>
            <a:br>
              <a:rPr lang="en-GB" sz="2400">
                <a:latin typeface="Comic Sans MS"/>
                <a:ea typeface="+mn-lt"/>
                <a:cs typeface="+mn-lt"/>
              </a:rPr>
            </a:br>
            <a:r>
              <a:rPr lang="en-GB" sz="2400">
                <a:latin typeface="Comic Sans MS"/>
                <a:cs typeface="+mn-lt"/>
              </a:rPr>
              <a:t>- Move to the downstairs hall or outside</a:t>
            </a:r>
            <a:br>
              <a:rPr lang="en-GB" sz="2400">
                <a:latin typeface="Comic Sans MS"/>
                <a:cs typeface="+mn-lt"/>
              </a:rPr>
            </a:br>
            <a:br>
              <a:rPr lang="en-GB" sz="2400">
                <a:latin typeface="Comic Sans MS"/>
                <a:cs typeface="+mn-lt"/>
              </a:rPr>
            </a:br>
            <a:r>
              <a:rPr lang="en-GB" sz="2400">
                <a:hlinkClick r:id="rId2"/>
              </a:rPr>
              <a:t>Get Set 4 PE - </a:t>
            </a:r>
            <a:r>
              <a:rPr lang="en-GB" sz="2400" err="1">
                <a:hlinkClick r:id="rId2"/>
              </a:rPr>
              <a:t>KS2</a:t>
            </a:r>
            <a:r>
              <a:rPr lang="en-GB" sz="2400">
                <a:hlinkClick r:id="rId2"/>
              </a:rPr>
              <a:t> </a:t>
            </a:r>
            <a:r>
              <a:rPr lang="en-GB" sz="2400" err="1">
                <a:hlinkClick r:id="rId2"/>
              </a:rPr>
              <a:t>OAA</a:t>
            </a:r>
            <a:r>
              <a:rPr lang="en-GB" sz="2400">
                <a:hlinkClick r:id="rId2"/>
              </a:rPr>
              <a:t> (</a:t>
            </a:r>
            <a:r>
              <a:rPr lang="en-GB" sz="2400" err="1">
                <a:hlinkClick r:id="rId2"/>
              </a:rPr>
              <a:t>getset4education.co.uk</a:t>
            </a:r>
            <a:r>
              <a:rPr lang="en-GB" sz="2400">
                <a:hlinkClick r:id="rId2"/>
              </a:rPr>
              <a:t>)</a:t>
            </a:r>
            <a:endParaRPr lang="en-GB" sz="2400" i="1">
              <a:latin typeface="Comic Sans MS"/>
              <a:cs typeface="+mn-lt"/>
            </a:endParaRPr>
          </a:p>
        </p:txBody>
      </p:sp>
      <p:pic>
        <p:nvPicPr>
          <p:cNvPr id="3" name="Picture 6" descr="Diagram&#10;&#10;Description automatically generated">
            <a:extLst>
              <a:ext uri="{FF2B5EF4-FFF2-40B4-BE49-F238E27FC236}">
                <a16:creationId xmlns:a16="http://schemas.microsoft.com/office/drawing/2014/main" id="{0BA9F720-4024-1AFE-0FF4-D8508DDF2E77}"/>
              </a:ext>
            </a:extLst>
          </p:cNvPr>
          <p:cNvPicPr>
            <a:picLocks noChangeAspect="1"/>
          </p:cNvPicPr>
          <p:nvPr/>
        </p:nvPicPr>
        <p:blipFill>
          <a:blip r:embed="rId3"/>
          <a:stretch>
            <a:fillRect/>
          </a:stretch>
        </p:blipFill>
        <p:spPr>
          <a:xfrm>
            <a:off x="9181081" y="4705778"/>
            <a:ext cx="2695851" cy="2026629"/>
          </a:xfrm>
          <a:prstGeom prst="rect">
            <a:avLst/>
          </a:prstGeom>
        </p:spPr>
      </p:pic>
    </p:spTree>
    <p:extLst>
      <p:ext uri="{BB962C8B-B14F-4D97-AF65-F5344CB8AC3E}">
        <p14:creationId xmlns:p14="http://schemas.microsoft.com/office/powerpoint/2010/main" val="1551736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45CCC-9A60-4CE3-B994-6B14B1392540}"/>
              </a:ext>
            </a:extLst>
          </p:cNvPr>
          <p:cNvSpPr txBox="1"/>
          <p:nvPr/>
        </p:nvSpPr>
        <p:spPr>
          <a:xfrm>
            <a:off x="315068" y="181463"/>
            <a:ext cx="11146925"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solidFill>
                  <a:srgbClr val="263339"/>
                </a:solidFill>
                <a:latin typeface="Comic Sans MS"/>
                <a:ea typeface="Open Sans"/>
                <a:cs typeface="Open Sans"/>
              </a:rPr>
              <a:t>Tuesday 7th May</a:t>
            </a:r>
            <a:endParaRPr lang="en-US" sz="2800" u="sng">
              <a:solidFill>
                <a:srgbClr val="000000"/>
              </a:solidFill>
              <a:latin typeface="Calibri"/>
              <a:ea typeface="Open Sans"/>
              <a:cs typeface="Calibri"/>
            </a:endParaRPr>
          </a:p>
          <a:p>
            <a:r>
              <a:rPr lang="en-GB" sz="2800" u="sng" dirty="0">
                <a:solidFill>
                  <a:srgbClr val="263339"/>
                </a:solidFill>
                <a:latin typeface="Comic Sans MS"/>
                <a:ea typeface="Open Sans"/>
                <a:cs typeface="Open Sans"/>
              </a:rPr>
              <a:t>Q. Who ruled Ancient Egypt?</a:t>
            </a:r>
          </a:p>
          <a:p>
            <a:endParaRPr lang="en-GB" sz="2800" u="sng" dirty="0">
              <a:solidFill>
                <a:srgbClr val="263339"/>
              </a:solidFill>
              <a:latin typeface="Comic Sans MS"/>
              <a:ea typeface="Open Sans"/>
              <a:cs typeface="Open Sans"/>
            </a:endParaRPr>
          </a:p>
          <a:p>
            <a:r>
              <a:rPr lang="en-GB" sz="2800" u="sng" dirty="0">
                <a:solidFill>
                  <a:srgbClr val="263339"/>
                </a:solidFill>
                <a:latin typeface="Comic Sans MS"/>
                <a:ea typeface="Open Sans"/>
                <a:cs typeface="Open Sans"/>
              </a:rPr>
              <a:t>Key vocabulary</a:t>
            </a:r>
          </a:p>
          <a:p>
            <a:endParaRPr lang="en-GB" sz="2800" u="sng" dirty="0">
              <a:solidFill>
                <a:srgbClr val="263339"/>
              </a:solidFill>
              <a:latin typeface="Comic Sans MS"/>
              <a:ea typeface="Open Sans"/>
              <a:cs typeface="Open Sans"/>
            </a:endParaRPr>
          </a:p>
          <a:p>
            <a:r>
              <a:rPr lang="en-GB" sz="2800" dirty="0">
                <a:solidFill>
                  <a:srgbClr val="263339"/>
                </a:solidFill>
                <a:latin typeface="Comic Sans MS"/>
                <a:ea typeface="Open Sans"/>
                <a:cs typeface="Open Sans"/>
              </a:rPr>
              <a:t>Pharaoh – a ruler of Ancient Egypt, a bit like a king or a queen.</a:t>
            </a:r>
          </a:p>
          <a:p>
            <a:endParaRPr lang="en-GB" sz="2800" dirty="0">
              <a:solidFill>
                <a:srgbClr val="263339"/>
              </a:solidFill>
              <a:latin typeface="Comic Sans MS"/>
              <a:ea typeface="Open Sans"/>
              <a:cs typeface="Open Sans"/>
            </a:endParaRPr>
          </a:p>
          <a:p>
            <a:r>
              <a:rPr lang="en-GB" sz="2800" dirty="0">
                <a:solidFill>
                  <a:srgbClr val="263339"/>
                </a:solidFill>
                <a:latin typeface="Comic Sans MS"/>
                <a:ea typeface="Open Sans"/>
                <a:cs typeface="Open Sans"/>
              </a:rPr>
              <a:t>Crook – a long staff curved at one end. It became a sign of kingship.</a:t>
            </a:r>
          </a:p>
          <a:p>
            <a:endParaRPr lang="en-GB" sz="2800" dirty="0">
              <a:solidFill>
                <a:srgbClr val="263339"/>
              </a:solidFill>
              <a:latin typeface="Comic Sans MS"/>
              <a:ea typeface="Open Sans"/>
              <a:cs typeface="Open Sans"/>
            </a:endParaRPr>
          </a:p>
          <a:p>
            <a:r>
              <a:rPr lang="en-GB" sz="2800" dirty="0">
                <a:solidFill>
                  <a:srgbClr val="263339"/>
                </a:solidFill>
                <a:latin typeface="Comic Sans MS"/>
                <a:ea typeface="Open Sans"/>
                <a:cs typeface="Open Sans"/>
              </a:rPr>
              <a:t>Dynasty – a series of rulers sharing a common origin.</a:t>
            </a:r>
          </a:p>
          <a:p>
            <a:endParaRPr lang="en-GB" sz="2800" dirty="0">
              <a:solidFill>
                <a:srgbClr val="263339"/>
              </a:solidFill>
              <a:latin typeface="Comic Sans MS"/>
              <a:ea typeface="Open Sans"/>
              <a:cs typeface="Open Sans"/>
            </a:endParaRPr>
          </a:p>
          <a:p>
            <a:r>
              <a:rPr lang="en-GB" sz="2800" dirty="0">
                <a:solidFill>
                  <a:srgbClr val="263339"/>
                </a:solidFill>
                <a:latin typeface="Comic Sans MS"/>
                <a:ea typeface="Open Sans"/>
                <a:cs typeface="Open Sans"/>
              </a:rPr>
              <a:t>Flail – a symbol of power. </a:t>
            </a:r>
          </a:p>
          <a:p>
            <a:endParaRPr lang="en-GB" sz="2800" dirty="0">
              <a:solidFill>
                <a:srgbClr val="263339"/>
              </a:solidFill>
              <a:latin typeface="Comic Sans MS"/>
              <a:ea typeface="Open Sans"/>
              <a:cs typeface="Open Sans"/>
            </a:endParaRPr>
          </a:p>
          <a:p>
            <a:endParaRPr lang="en-GB" sz="2800" dirty="0">
              <a:solidFill>
                <a:srgbClr val="263339"/>
              </a:solidFill>
              <a:latin typeface="Comic Sans MS"/>
              <a:ea typeface="Open Sans"/>
              <a:cs typeface="Open Sans"/>
            </a:endParaRPr>
          </a:p>
          <a:p>
            <a:endParaRPr lang="en-GB" sz="2800" dirty="0">
              <a:solidFill>
                <a:srgbClr val="263339"/>
              </a:solidFill>
              <a:latin typeface="Comic Sans MS"/>
              <a:ea typeface="Open Sans"/>
              <a:cs typeface="Open Sans"/>
            </a:endParaRPr>
          </a:p>
          <a:p>
            <a:endParaRPr lang="en-GB" sz="2800" u="sng" dirty="0">
              <a:solidFill>
                <a:srgbClr val="263339"/>
              </a:solidFill>
              <a:latin typeface="Comic Sans MS"/>
              <a:ea typeface="Open Sans"/>
              <a:cs typeface="Open Sans"/>
            </a:endParaRPr>
          </a:p>
          <a:p>
            <a:endParaRPr lang="en-GB" sz="2800" u="sng" dirty="0">
              <a:solidFill>
                <a:srgbClr val="263339"/>
              </a:solidFill>
              <a:latin typeface="Comic Sans MS"/>
              <a:ea typeface="Open Sans"/>
              <a:cs typeface="Open Sans"/>
            </a:endParaRPr>
          </a:p>
        </p:txBody>
      </p:sp>
      <p:pic>
        <p:nvPicPr>
          <p:cNvPr id="4" name="Picture 3" descr="A cane and whip with blue and gold stripes&#10;&#10;Description automatically generated">
            <a:extLst>
              <a:ext uri="{FF2B5EF4-FFF2-40B4-BE49-F238E27FC236}">
                <a16:creationId xmlns:a16="http://schemas.microsoft.com/office/drawing/2014/main" id="{7B05C797-9052-A2EF-0DA5-BF46B8DB1019}"/>
              </a:ext>
            </a:extLst>
          </p:cNvPr>
          <p:cNvPicPr>
            <a:picLocks noChangeAspect="1"/>
          </p:cNvPicPr>
          <p:nvPr/>
        </p:nvPicPr>
        <p:blipFill>
          <a:blip r:embed="rId2"/>
          <a:stretch>
            <a:fillRect/>
          </a:stretch>
        </p:blipFill>
        <p:spPr>
          <a:xfrm>
            <a:off x="9722868" y="4175184"/>
            <a:ext cx="2091546" cy="2159480"/>
          </a:xfrm>
          <a:prstGeom prst="rect">
            <a:avLst/>
          </a:prstGeom>
        </p:spPr>
      </p:pic>
    </p:spTree>
    <p:extLst>
      <p:ext uri="{BB962C8B-B14F-4D97-AF65-F5344CB8AC3E}">
        <p14:creationId xmlns:p14="http://schemas.microsoft.com/office/powerpoint/2010/main" val="455297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45CCC-9A60-4CE3-B994-6B14B1392540}"/>
              </a:ext>
            </a:extLst>
          </p:cNvPr>
          <p:cNvSpPr txBox="1"/>
          <p:nvPr/>
        </p:nvSpPr>
        <p:spPr>
          <a:xfrm>
            <a:off x="315068" y="181463"/>
            <a:ext cx="11146925"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solidFill>
                  <a:srgbClr val="263339"/>
                </a:solidFill>
                <a:latin typeface="Comic Sans MS"/>
                <a:ea typeface="Open Sans"/>
                <a:cs typeface="Open Sans"/>
              </a:rPr>
              <a:t>Tuesday 7th May</a:t>
            </a:r>
            <a:endParaRPr lang="en-US" sz="2800" u="sng">
              <a:solidFill>
                <a:srgbClr val="000000"/>
              </a:solidFill>
              <a:latin typeface="Calibri"/>
              <a:ea typeface="Open Sans"/>
              <a:cs typeface="Calibri"/>
            </a:endParaRPr>
          </a:p>
          <a:p>
            <a:r>
              <a:rPr lang="en-GB" sz="2800" u="sng" dirty="0">
                <a:solidFill>
                  <a:srgbClr val="263339"/>
                </a:solidFill>
                <a:latin typeface="Comic Sans MS"/>
                <a:ea typeface="Open Sans"/>
                <a:cs typeface="Open Sans"/>
              </a:rPr>
              <a:t>Q. Who ruled Ancient Egypt?</a:t>
            </a:r>
          </a:p>
          <a:p>
            <a:endParaRPr lang="en-GB" sz="2800" u="sng" dirty="0">
              <a:solidFill>
                <a:srgbClr val="263339"/>
              </a:solidFill>
              <a:latin typeface="Comic Sans MS"/>
              <a:ea typeface="Open Sans"/>
              <a:cs typeface="Open Sans"/>
            </a:endParaRPr>
          </a:p>
          <a:p>
            <a:r>
              <a:rPr lang="en-GB" sz="2800" u="sng" dirty="0">
                <a:solidFill>
                  <a:srgbClr val="263339"/>
                </a:solidFill>
                <a:latin typeface="Comic Sans MS"/>
                <a:ea typeface="Open Sans"/>
                <a:cs typeface="Open Sans"/>
              </a:rPr>
              <a:t>3 in 3</a:t>
            </a:r>
          </a:p>
          <a:p>
            <a:r>
              <a:rPr lang="en-GB" sz="3200" dirty="0">
                <a:latin typeface="Comic Sans MS"/>
                <a:ea typeface="+mn-lt"/>
                <a:cs typeface="+mn-lt"/>
              </a:rPr>
              <a:t>1.</a:t>
            </a:r>
            <a:r>
              <a:rPr lang="en-GB" sz="3200" dirty="0">
                <a:latin typeface="Comic Sans MS"/>
                <a:ea typeface="Open Sans"/>
                <a:cs typeface="Open Sans"/>
              </a:rPr>
              <a:t>Most people in Ancient Egypt lived…</a:t>
            </a:r>
            <a:endParaRPr lang="en-GB" sz="2400">
              <a:latin typeface="Comic Sans MS"/>
            </a:endParaRPr>
          </a:p>
          <a:p>
            <a:r>
              <a:rPr lang="en-GB" sz="3200" dirty="0">
                <a:latin typeface="Comic Sans MS"/>
                <a:ea typeface="Open Sans"/>
                <a:cs typeface="Open Sans"/>
              </a:rPr>
              <a:t>   in the desert  along the river  in big cities</a:t>
            </a:r>
            <a:endParaRPr lang="en-GB" sz="2400">
              <a:latin typeface="Comic Sans MS"/>
            </a:endParaRPr>
          </a:p>
          <a:p>
            <a:endParaRPr lang="en-GB" sz="3200" dirty="0">
              <a:latin typeface="Comic Sans MS"/>
              <a:ea typeface="Open Sans"/>
              <a:cs typeface="Open Sans"/>
            </a:endParaRPr>
          </a:p>
          <a:p>
            <a:r>
              <a:rPr lang="en-GB" sz="3200" dirty="0">
                <a:latin typeface="Comic Sans MS"/>
                <a:ea typeface="+mn-lt"/>
                <a:cs typeface="+mn-lt"/>
              </a:rPr>
              <a:t>2.</a:t>
            </a:r>
            <a:r>
              <a:rPr lang="en-GB" sz="3200" dirty="0">
                <a:latin typeface="Comic Sans MS"/>
                <a:ea typeface="Open Sans"/>
                <a:cs typeface="Open Sans"/>
              </a:rPr>
              <a:t>The River Nile was an important source of what?</a:t>
            </a:r>
            <a:endParaRPr lang="en-GB" sz="2400">
              <a:latin typeface="Comic Sans MS"/>
            </a:endParaRPr>
          </a:p>
          <a:p>
            <a:r>
              <a:rPr lang="en-GB" sz="3200" dirty="0">
                <a:latin typeface="Comic Sans MS"/>
                <a:ea typeface="Open Sans"/>
                <a:cs typeface="Open Sans"/>
              </a:rPr>
              <a:t>   fresh water  stone  precious metals  salt</a:t>
            </a:r>
            <a:endParaRPr lang="en-GB" sz="2400">
              <a:latin typeface="Comic Sans MS"/>
            </a:endParaRPr>
          </a:p>
          <a:p>
            <a:endParaRPr lang="en-GB" sz="3200" dirty="0">
              <a:latin typeface="Comic Sans MS"/>
              <a:ea typeface="Open Sans"/>
              <a:cs typeface="Open Sans"/>
            </a:endParaRPr>
          </a:p>
          <a:p>
            <a:r>
              <a:rPr lang="en-GB" sz="3200" dirty="0">
                <a:latin typeface="Comic Sans MS"/>
                <a:ea typeface="+mn-lt"/>
                <a:cs typeface="+mn-lt"/>
              </a:rPr>
              <a:t>3.</a:t>
            </a:r>
            <a:r>
              <a:rPr lang="en-GB" sz="3200" dirty="0">
                <a:latin typeface="Comic Sans MS"/>
                <a:ea typeface="Open Sans"/>
                <a:cs typeface="Open Sans"/>
              </a:rPr>
              <a:t>What were irrigation channels used for?</a:t>
            </a:r>
            <a:endParaRPr lang="en-GB" sz="2400">
              <a:latin typeface="Comic Sans MS"/>
            </a:endParaRPr>
          </a:p>
          <a:p>
            <a:r>
              <a:rPr lang="en-GB" sz="3600" dirty="0">
                <a:latin typeface="Comic Sans MS"/>
                <a:ea typeface="Open Sans"/>
                <a:cs typeface="Open Sans"/>
              </a:rPr>
              <a:t>   </a:t>
            </a:r>
            <a:r>
              <a:rPr lang="en-GB" sz="3200" dirty="0">
                <a:latin typeface="Comic Sans MS"/>
                <a:ea typeface="Open Sans"/>
                <a:cs typeface="Open Sans"/>
              </a:rPr>
              <a:t>transporting goods  watering crops  feeding animals</a:t>
            </a:r>
            <a:endParaRPr lang="en-GB" dirty="0">
              <a:latin typeface="Comic Sans MS"/>
            </a:endParaRPr>
          </a:p>
          <a:p>
            <a:endParaRPr lang="en-GB" sz="2800" u="sng" dirty="0">
              <a:solidFill>
                <a:srgbClr val="263339"/>
              </a:solidFill>
              <a:latin typeface="Comic Sans MS"/>
              <a:ea typeface="Open Sans"/>
              <a:cs typeface="Open Sans"/>
            </a:endParaRPr>
          </a:p>
          <a:p>
            <a:endParaRPr lang="en-GB" sz="2800" u="sng" dirty="0">
              <a:solidFill>
                <a:srgbClr val="263339"/>
              </a:solidFill>
              <a:latin typeface="Comic Sans MS"/>
              <a:ea typeface="Open Sans"/>
              <a:cs typeface="Open Sans"/>
            </a:endParaRPr>
          </a:p>
          <a:p>
            <a:endParaRPr lang="en-GB" sz="2800" u="sng" dirty="0">
              <a:solidFill>
                <a:srgbClr val="263339"/>
              </a:solidFill>
              <a:latin typeface="Comic Sans MS"/>
              <a:ea typeface="Open Sans"/>
              <a:cs typeface="Open Sans"/>
            </a:endParaRPr>
          </a:p>
        </p:txBody>
      </p:sp>
    </p:spTree>
    <p:extLst>
      <p:ext uri="{BB962C8B-B14F-4D97-AF65-F5344CB8AC3E}">
        <p14:creationId xmlns:p14="http://schemas.microsoft.com/office/powerpoint/2010/main" val="466740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4B2B3D-0BC4-CDC8-9463-D4A9BBD80D76}"/>
              </a:ext>
            </a:extLst>
          </p:cNvPr>
          <p:cNvSpPr>
            <a:spLocks noGrp="1"/>
          </p:cNvSpPr>
          <p:nvPr>
            <p:ph idx="1"/>
          </p:nvPr>
        </p:nvSpPr>
        <p:spPr>
          <a:xfrm>
            <a:off x="473075" y="1139725"/>
            <a:ext cx="7329013" cy="5299813"/>
          </a:xfrm>
        </p:spPr>
        <p:txBody>
          <a:bodyPr>
            <a:normAutofit/>
          </a:bodyPr>
          <a:lstStyle/>
          <a:p>
            <a:r>
              <a:rPr lang="en-GB" dirty="0"/>
              <a:t>Ancient Egyptian rulers were called </a:t>
            </a:r>
            <a:r>
              <a:rPr lang="en-GB" b="1" dirty="0"/>
              <a:t>pharaohs</a:t>
            </a:r>
            <a:r>
              <a:rPr lang="en-GB" dirty="0"/>
              <a:t>, which means ‘great house’. They made all laws and rules for the people. They were responsible for keeping the people safe and making sure the crops grew. The pharaoh would also lead the Egyptian army to war if needed.</a:t>
            </a:r>
          </a:p>
          <a:p>
            <a:r>
              <a:rPr lang="en-GB" dirty="0"/>
              <a:t>The symbols of the pharaohs were the </a:t>
            </a:r>
            <a:r>
              <a:rPr lang="en-GB" b="1" dirty="0"/>
              <a:t>crook</a:t>
            </a:r>
            <a:r>
              <a:rPr lang="en-GB" dirty="0"/>
              <a:t> and </a:t>
            </a:r>
            <a:r>
              <a:rPr lang="en-GB" b="1" dirty="0"/>
              <a:t>flail</a:t>
            </a:r>
            <a:r>
              <a:rPr lang="en-GB" dirty="0"/>
              <a:t>. They are often shown wearing a crown or headdress. Pharaohs also wore a false beard to show their importance. </a:t>
            </a:r>
          </a:p>
        </p:txBody>
      </p:sp>
      <p:sp>
        <p:nvSpPr>
          <p:cNvPr id="4" name="Title 3">
            <a:extLst>
              <a:ext uri="{FF2B5EF4-FFF2-40B4-BE49-F238E27FC236}">
                <a16:creationId xmlns:a16="http://schemas.microsoft.com/office/drawing/2014/main" id="{0A319D94-7075-F9D1-9051-B4A38FC6E40F}"/>
              </a:ext>
            </a:extLst>
          </p:cNvPr>
          <p:cNvSpPr>
            <a:spLocks noGrp="1"/>
          </p:cNvSpPr>
          <p:nvPr>
            <p:ph type="title"/>
          </p:nvPr>
        </p:nvSpPr>
        <p:spPr/>
        <p:txBody>
          <a:bodyPr/>
          <a:lstStyle/>
          <a:p>
            <a:r>
              <a:rPr lang="en-US" dirty="0"/>
              <a:t>Who were the pharaohs?</a:t>
            </a:r>
            <a:endParaRPr lang="en-GB" dirty="0"/>
          </a:p>
        </p:txBody>
      </p:sp>
      <p:sp>
        <p:nvSpPr>
          <p:cNvPr id="5" name="Text Placeholder 4">
            <a:extLst>
              <a:ext uri="{FF2B5EF4-FFF2-40B4-BE49-F238E27FC236}">
                <a16:creationId xmlns:a16="http://schemas.microsoft.com/office/drawing/2014/main" id="{D9319703-B003-EBC3-02B7-2EF0BA55A2A1}"/>
              </a:ext>
            </a:extLst>
          </p:cNvPr>
          <p:cNvSpPr>
            <a:spLocks noGrp="1"/>
          </p:cNvSpPr>
          <p:nvPr>
            <p:ph type="body" sz="quarter" idx="10"/>
          </p:nvPr>
        </p:nvSpPr>
        <p:spPr/>
        <p:txBody>
          <a:bodyPr/>
          <a:lstStyle/>
          <a:p>
            <a:r>
              <a:rPr lang="en-US" dirty="0"/>
              <a:t>Lesson 3:</a:t>
            </a:r>
            <a:endParaRPr lang="en-GB" dirty="0"/>
          </a:p>
        </p:txBody>
      </p:sp>
      <p:pic>
        <p:nvPicPr>
          <p:cNvPr id="9" name="Picture 2">
            <a:extLst>
              <a:ext uri="{FF2B5EF4-FFF2-40B4-BE49-F238E27FC236}">
                <a16:creationId xmlns:a16="http://schemas.microsoft.com/office/drawing/2014/main" id="{F03D6FE6-1E7C-477F-9DC8-B20150BFF0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978354" y="1209153"/>
            <a:ext cx="2967086" cy="40515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79A15737-FA8B-887D-E5DF-E9D4986D943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802088" y="2758522"/>
            <a:ext cx="3288812" cy="328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76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1375CF-E96C-2F53-613F-37A09F9B9174}"/>
              </a:ext>
            </a:extLst>
          </p:cNvPr>
          <p:cNvPicPr>
            <a:picLocks noChangeAspect="1"/>
          </p:cNvPicPr>
          <p:nvPr/>
        </p:nvPicPr>
        <p:blipFill>
          <a:blip r:embed="rId3"/>
          <a:srcRect/>
          <a:stretch/>
        </p:blipFill>
        <p:spPr>
          <a:xfrm>
            <a:off x="4187454" y="1514344"/>
            <a:ext cx="2441414" cy="4736762"/>
          </a:xfrm>
          <a:prstGeom prst="rect">
            <a:avLst/>
          </a:prstGeom>
        </p:spPr>
      </p:pic>
      <p:sp>
        <p:nvSpPr>
          <p:cNvPr id="3" name="Title 2">
            <a:extLst>
              <a:ext uri="{FF2B5EF4-FFF2-40B4-BE49-F238E27FC236}">
                <a16:creationId xmlns:a16="http://schemas.microsoft.com/office/drawing/2014/main" id="{F0B9BFA8-53A0-9B91-4118-FBED0E2DEF6A}"/>
              </a:ext>
            </a:extLst>
          </p:cNvPr>
          <p:cNvSpPr>
            <a:spLocks noGrp="1"/>
          </p:cNvSpPr>
          <p:nvPr>
            <p:ph type="title"/>
          </p:nvPr>
        </p:nvSpPr>
        <p:spPr/>
        <p:txBody>
          <a:bodyPr/>
          <a:lstStyle/>
          <a:p>
            <a:r>
              <a:rPr lang="en-US" dirty="0"/>
              <a:t>Label this image using the words in the box.</a:t>
            </a:r>
            <a:endParaRPr lang="en-GB" dirty="0"/>
          </a:p>
        </p:txBody>
      </p:sp>
      <p:sp>
        <p:nvSpPr>
          <p:cNvPr id="6" name="Text Placeholder 5">
            <a:extLst>
              <a:ext uri="{FF2B5EF4-FFF2-40B4-BE49-F238E27FC236}">
                <a16:creationId xmlns:a16="http://schemas.microsoft.com/office/drawing/2014/main" id="{250E116D-2A35-F9D8-AE02-872F31EFBEC3}"/>
              </a:ext>
            </a:extLst>
          </p:cNvPr>
          <p:cNvSpPr>
            <a:spLocks noGrp="1"/>
          </p:cNvSpPr>
          <p:nvPr>
            <p:ph type="body" sz="quarter" idx="10"/>
          </p:nvPr>
        </p:nvSpPr>
        <p:spPr/>
        <p:txBody>
          <a:bodyPr/>
          <a:lstStyle/>
          <a:p>
            <a:r>
              <a:rPr lang="en-US" dirty="0"/>
              <a:t>Lesson 3:</a:t>
            </a:r>
            <a:endParaRPr lang="en-GB" dirty="0"/>
          </a:p>
        </p:txBody>
      </p:sp>
      <p:sp>
        <p:nvSpPr>
          <p:cNvPr id="8" name="Content Placeholder 2">
            <a:extLst>
              <a:ext uri="{FF2B5EF4-FFF2-40B4-BE49-F238E27FC236}">
                <a16:creationId xmlns:a16="http://schemas.microsoft.com/office/drawing/2014/main" id="{5A2BCA8F-A7D6-43C0-BEF6-B044C6CC1D4A}"/>
              </a:ext>
            </a:extLst>
          </p:cNvPr>
          <p:cNvSpPr txBox="1">
            <a:spLocks/>
          </p:cNvSpPr>
          <p:nvPr/>
        </p:nvSpPr>
        <p:spPr>
          <a:xfrm>
            <a:off x="8297675" y="1221495"/>
            <a:ext cx="2508870" cy="1815941"/>
          </a:xfrm>
          <a:prstGeom prst="roundRect">
            <a:avLst>
              <a:gd name="adj" fmla="val 13067"/>
            </a:avLst>
          </a:prstGeom>
          <a:solidFill>
            <a:srgbClr val="EFE5F1"/>
          </a:solidFill>
          <a:ln>
            <a:noFill/>
          </a:ln>
        </p:spPr>
        <p:txBody>
          <a:bodyPr vert="horz" lIns="91440" tIns="45720" rIns="91440" bIns="45720" rtlCol="0" anchor="ct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GB" dirty="0">
                <a:latin typeface="Century Gothic" panose="020B0502020202020204" pitchFamily="34" charset="0"/>
              </a:rPr>
              <a:t>crook</a:t>
            </a:r>
          </a:p>
          <a:p>
            <a:pPr marL="0" indent="0" algn="ctr">
              <a:spcBef>
                <a:spcPts val="0"/>
              </a:spcBef>
              <a:buNone/>
            </a:pPr>
            <a:r>
              <a:rPr lang="en-GB" dirty="0">
                <a:latin typeface="Century Gothic" panose="020B0502020202020204" pitchFamily="34" charset="0"/>
              </a:rPr>
              <a:t>flail</a:t>
            </a:r>
          </a:p>
          <a:p>
            <a:pPr marL="0" indent="0" algn="ctr">
              <a:spcBef>
                <a:spcPts val="0"/>
              </a:spcBef>
              <a:buNone/>
            </a:pPr>
            <a:r>
              <a:rPr lang="en-GB" dirty="0">
                <a:latin typeface="Century Gothic" panose="020B0502020202020204" pitchFamily="34" charset="0"/>
              </a:rPr>
              <a:t>false beard</a:t>
            </a:r>
          </a:p>
          <a:p>
            <a:pPr marL="0" indent="0" algn="ctr">
              <a:spcBef>
                <a:spcPts val="0"/>
              </a:spcBef>
              <a:buNone/>
            </a:pPr>
            <a:r>
              <a:rPr lang="en-GB" dirty="0">
                <a:latin typeface="Century Gothic" panose="020B0502020202020204" pitchFamily="34" charset="0"/>
              </a:rPr>
              <a:t>headdress</a:t>
            </a:r>
          </a:p>
        </p:txBody>
      </p:sp>
      <p:cxnSp>
        <p:nvCxnSpPr>
          <p:cNvPr id="9" name="Straight Arrow Connector 8">
            <a:extLst>
              <a:ext uri="{FF2B5EF4-FFF2-40B4-BE49-F238E27FC236}">
                <a16:creationId xmlns:a16="http://schemas.microsoft.com/office/drawing/2014/main" id="{1B1ECEEB-61E4-9A8B-28FA-A1C64E0DB95C}"/>
              </a:ext>
            </a:extLst>
          </p:cNvPr>
          <p:cNvCxnSpPr>
            <a:cxnSpLocks/>
          </p:cNvCxnSpPr>
          <p:nvPr/>
        </p:nvCxnSpPr>
        <p:spPr>
          <a:xfrm flipH="1" flipV="1">
            <a:off x="5475313" y="4153418"/>
            <a:ext cx="3002399" cy="2528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B720D3D-0060-0486-4EB1-0E4C4EF8D980}"/>
              </a:ext>
            </a:extLst>
          </p:cNvPr>
          <p:cNvCxnSpPr>
            <a:cxnSpLocks/>
          </p:cNvCxnSpPr>
          <p:nvPr/>
        </p:nvCxnSpPr>
        <p:spPr>
          <a:xfrm flipV="1">
            <a:off x="2586449" y="3985293"/>
            <a:ext cx="2731338" cy="8370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639FBAE-3B21-FE8A-50FF-562B7F63F549}"/>
              </a:ext>
            </a:extLst>
          </p:cNvPr>
          <p:cNvCxnSpPr>
            <a:cxnSpLocks/>
          </p:cNvCxnSpPr>
          <p:nvPr/>
        </p:nvCxnSpPr>
        <p:spPr>
          <a:xfrm>
            <a:off x="2974683" y="3133588"/>
            <a:ext cx="2429510" cy="396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9AA5D0-0217-E9CB-68C7-2356CA08A688}"/>
              </a:ext>
            </a:extLst>
          </p:cNvPr>
          <p:cNvCxnSpPr>
            <a:cxnSpLocks/>
            <a:stCxn id="16" idx="3"/>
          </p:cNvCxnSpPr>
          <p:nvPr/>
        </p:nvCxnSpPr>
        <p:spPr>
          <a:xfrm>
            <a:off x="2665437" y="1775013"/>
            <a:ext cx="1893593" cy="6002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ounded Rectangle 13">
            <a:extLst>
              <a:ext uri="{FF2B5EF4-FFF2-40B4-BE49-F238E27FC236}">
                <a16:creationId xmlns:a16="http://schemas.microsoft.com/office/drawing/2014/main" id="{1AA83728-DF95-4A7C-1337-B0B3EB1CADCF}"/>
              </a:ext>
            </a:extLst>
          </p:cNvPr>
          <p:cNvSpPr/>
          <p:nvPr/>
        </p:nvSpPr>
        <p:spPr>
          <a:xfrm>
            <a:off x="473074" y="1514344"/>
            <a:ext cx="2192363" cy="521337"/>
          </a:xfrm>
          <a:prstGeom prst="roundRect">
            <a:avLst/>
          </a:prstGeom>
          <a:solidFill>
            <a:schemeClr val="bg1"/>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endParaRPr lang="en-GB" sz="2800" b="1" dirty="0">
              <a:solidFill>
                <a:schemeClr val="accent1"/>
              </a:solidFill>
              <a:latin typeface="Century Gothic" panose="020B0502020202020204" pitchFamily="34" charset="0"/>
            </a:endParaRPr>
          </a:p>
        </p:txBody>
      </p:sp>
      <p:sp>
        <p:nvSpPr>
          <p:cNvPr id="19" name="Rounded Rectangle 13">
            <a:extLst>
              <a:ext uri="{FF2B5EF4-FFF2-40B4-BE49-F238E27FC236}">
                <a16:creationId xmlns:a16="http://schemas.microsoft.com/office/drawing/2014/main" id="{F2F830F3-F8DA-3EFB-FDCD-DEFD7C48462D}"/>
              </a:ext>
            </a:extLst>
          </p:cNvPr>
          <p:cNvSpPr/>
          <p:nvPr/>
        </p:nvSpPr>
        <p:spPr>
          <a:xfrm>
            <a:off x="782320" y="2803809"/>
            <a:ext cx="2192363" cy="521337"/>
          </a:xfrm>
          <a:prstGeom prst="roundRect">
            <a:avLst/>
          </a:prstGeom>
          <a:solidFill>
            <a:schemeClr val="bg1"/>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endParaRPr lang="en-GB" sz="2800" b="1" dirty="0">
              <a:solidFill>
                <a:schemeClr val="accent1"/>
              </a:solidFill>
              <a:latin typeface="Century Gothic" panose="020B0502020202020204" pitchFamily="34" charset="0"/>
            </a:endParaRPr>
          </a:p>
        </p:txBody>
      </p:sp>
      <p:sp>
        <p:nvSpPr>
          <p:cNvPr id="21" name="Rounded Rectangle 13">
            <a:extLst>
              <a:ext uri="{FF2B5EF4-FFF2-40B4-BE49-F238E27FC236}">
                <a16:creationId xmlns:a16="http://schemas.microsoft.com/office/drawing/2014/main" id="{F06955DA-8720-CBB5-15FC-7C5E1728CD95}"/>
              </a:ext>
            </a:extLst>
          </p:cNvPr>
          <p:cNvSpPr/>
          <p:nvPr/>
        </p:nvSpPr>
        <p:spPr>
          <a:xfrm>
            <a:off x="782320" y="4561651"/>
            <a:ext cx="2192363" cy="521337"/>
          </a:xfrm>
          <a:prstGeom prst="roundRect">
            <a:avLst/>
          </a:prstGeom>
          <a:solidFill>
            <a:schemeClr val="bg1"/>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endParaRPr lang="en-GB" sz="2800" b="1" dirty="0">
              <a:solidFill>
                <a:schemeClr val="accent1"/>
              </a:solidFill>
              <a:latin typeface="Century Gothic" panose="020B0502020202020204" pitchFamily="34" charset="0"/>
            </a:endParaRPr>
          </a:p>
        </p:txBody>
      </p:sp>
      <p:sp>
        <p:nvSpPr>
          <p:cNvPr id="22" name="Rounded Rectangle 13">
            <a:extLst>
              <a:ext uri="{FF2B5EF4-FFF2-40B4-BE49-F238E27FC236}">
                <a16:creationId xmlns:a16="http://schemas.microsoft.com/office/drawing/2014/main" id="{B8680F6F-3239-82D7-DA9C-1404BDC8BA08}"/>
              </a:ext>
            </a:extLst>
          </p:cNvPr>
          <p:cNvSpPr/>
          <p:nvPr/>
        </p:nvSpPr>
        <p:spPr>
          <a:xfrm>
            <a:off x="8455928" y="4155188"/>
            <a:ext cx="2192363" cy="521337"/>
          </a:xfrm>
          <a:prstGeom prst="roundRect">
            <a:avLst/>
          </a:prstGeom>
          <a:solidFill>
            <a:schemeClr val="bg1"/>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endParaRPr lang="en-GB" sz="28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495473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B4A-8FA4-C441-1B8D-87F292065B9E}"/>
              </a:ext>
            </a:extLst>
          </p:cNvPr>
          <p:cNvSpPr>
            <a:spLocks noGrp="1"/>
          </p:cNvSpPr>
          <p:nvPr>
            <p:ph type="title"/>
          </p:nvPr>
        </p:nvSpPr>
        <p:spPr/>
        <p:txBody>
          <a:bodyPr/>
          <a:lstStyle/>
          <a:p>
            <a:r>
              <a:rPr lang="en-US" dirty="0"/>
              <a:t>Label this image using the words in the box.</a:t>
            </a:r>
            <a:endParaRPr lang="en-GB" dirty="0"/>
          </a:p>
        </p:txBody>
      </p:sp>
      <p:sp>
        <p:nvSpPr>
          <p:cNvPr id="4" name="Text Placeholder 3">
            <a:extLst>
              <a:ext uri="{FF2B5EF4-FFF2-40B4-BE49-F238E27FC236}">
                <a16:creationId xmlns:a16="http://schemas.microsoft.com/office/drawing/2014/main" id="{ECE0D2D7-CD6B-D4EC-8B61-3AFFBDBA2E01}"/>
              </a:ext>
            </a:extLst>
          </p:cNvPr>
          <p:cNvSpPr>
            <a:spLocks noGrp="1"/>
          </p:cNvSpPr>
          <p:nvPr>
            <p:ph type="body" sz="quarter" idx="10"/>
          </p:nvPr>
        </p:nvSpPr>
        <p:spPr/>
        <p:txBody>
          <a:bodyPr/>
          <a:lstStyle/>
          <a:p>
            <a:r>
              <a:rPr lang="en-US" dirty="0"/>
              <a:t>Lesson 3:</a:t>
            </a:r>
            <a:endParaRPr lang="en-GB" dirty="0"/>
          </a:p>
        </p:txBody>
      </p:sp>
      <p:pic>
        <p:nvPicPr>
          <p:cNvPr id="14" name="Picture 13">
            <a:extLst>
              <a:ext uri="{FF2B5EF4-FFF2-40B4-BE49-F238E27FC236}">
                <a16:creationId xmlns:a16="http://schemas.microsoft.com/office/drawing/2014/main" id="{63223975-3E87-A6DF-BF6D-5024A4ACE3FF}"/>
              </a:ext>
            </a:extLst>
          </p:cNvPr>
          <p:cNvPicPr>
            <a:picLocks noChangeAspect="1"/>
          </p:cNvPicPr>
          <p:nvPr/>
        </p:nvPicPr>
        <p:blipFill>
          <a:blip r:embed="rId2"/>
          <a:srcRect/>
          <a:stretch/>
        </p:blipFill>
        <p:spPr>
          <a:xfrm>
            <a:off x="4187454" y="1514344"/>
            <a:ext cx="2441414" cy="4736762"/>
          </a:xfrm>
          <a:prstGeom prst="rect">
            <a:avLst/>
          </a:prstGeom>
        </p:spPr>
      </p:pic>
      <p:cxnSp>
        <p:nvCxnSpPr>
          <p:cNvPr id="15" name="Straight Arrow Connector 14">
            <a:extLst>
              <a:ext uri="{FF2B5EF4-FFF2-40B4-BE49-F238E27FC236}">
                <a16:creationId xmlns:a16="http://schemas.microsoft.com/office/drawing/2014/main" id="{5BA1A125-ED9B-1BB1-CA48-B683541ABAEF}"/>
              </a:ext>
            </a:extLst>
          </p:cNvPr>
          <p:cNvCxnSpPr>
            <a:cxnSpLocks/>
          </p:cNvCxnSpPr>
          <p:nvPr/>
        </p:nvCxnSpPr>
        <p:spPr>
          <a:xfrm flipH="1" flipV="1">
            <a:off x="5475313" y="4153418"/>
            <a:ext cx="3002399" cy="2528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9C3752-08D6-B731-93A2-7A32898296ED}"/>
              </a:ext>
            </a:extLst>
          </p:cNvPr>
          <p:cNvCxnSpPr>
            <a:cxnSpLocks/>
          </p:cNvCxnSpPr>
          <p:nvPr/>
        </p:nvCxnSpPr>
        <p:spPr>
          <a:xfrm flipV="1">
            <a:off x="2586449" y="3985293"/>
            <a:ext cx="2731338" cy="8370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93BABD0-1B96-7896-1502-A8394DF35DC1}"/>
              </a:ext>
            </a:extLst>
          </p:cNvPr>
          <p:cNvCxnSpPr>
            <a:cxnSpLocks/>
          </p:cNvCxnSpPr>
          <p:nvPr/>
        </p:nvCxnSpPr>
        <p:spPr>
          <a:xfrm>
            <a:off x="2974683" y="3133588"/>
            <a:ext cx="2429510" cy="396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32A5524-3A4B-4EA6-55CC-DAAEF316AB64}"/>
              </a:ext>
            </a:extLst>
          </p:cNvPr>
          <p:cNvCxnSpPr>
            <a:cxnSpLocks/>
            <a:stCxn id="27" idx="3"/>
          </p:cNvCxnSpPr>
          <p:nvPr/>
        </p:nvCxnSpPr>
        <p:spPr>
          <a:xfrm>
            <a:off x="2665437" y="1775013"/>
            <a:ext cx="1893593" cy="6002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13">
            <a:extLst>
              <a:ext uri="{FF2B5EF4-FFF2-40B4-BE49-F238E27FC236}">
                <a16:creationId xmlns:a16="http://schemas.microsoft.com/office/drawing/2014/main" id="{15A4F033-26D1-3B88-7980-749CDAF30624}"/>
              </a:ext>
            </a:extLst>
          </p:cNvPr>
          <p:cNvSpPr/>
          <p:nvPr/>
        </p:nvSpPr>
        <p:spPr>
          <a:xfrm>
            <a:off x="473074" y="1514344"/>
            <a:ext cx="2192363" cy="521337"/>
          </a:xfrm>
          <a:prstGeom prst="roundRect">
            <a:avLst/>
          </a:prstGeom>
          <a:solidFill>
            <a:schemeClr val="bg1"/>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GB" sz="2800" b="1" dirty="0">
                <a:solidFill>
                  <a:schemeClr val="accent1"/>
                </a:solidFill>
                <a:latin typeface="Century Gothic" panose="020B0502020202020204" pitchFamily="34" charset="0"/>
              </a:rPr>
              <a:t>headdress</a:t>
            </a:r>
          </a:p>
        </p:txBody>
      </p:sp>
      <p:sp>
        <p:nvSpPr>
          <p:cNvPr id="28" name="Rounded Rectangle 13">
            <a:extLst>
              <a:ext uri="{FF2B5EF4-FFF2-40B4-BE49-F238E27FC236}">
                <a16:creationId xmlns:a16="http://schemas.microsoft.com/office/drawing/2014/main" id="{F56FE85D-39D7-DA3E-6C1E-15DAC897019B}"/>
              </a:ext>
            </a:extLst>
          </p:cNvPr>
          <p:cNvSpPr/>
          <p:nvPr/>
        </p:nvSpPr>
        <p:spPr>
          <a:xfrm>
            <a:off x="782320" y="2803809"/>
            <a:ext cx="2192363" cy="521337"/>
          </a:xfrm>
          <a:prstGeom prst="roundRect">
            <a:avLst/>
          </a:prstGeom>
          <a:solidFill>
            <a:schemeClr val="bg1"/>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GB" sz="2800" b="1" dirty="0">
                <a:solidFill>
                  <a:schemeClr val="accent1"/>
                </a:solidFill>
                <a:latin typeface="Century Gothic" panose="020B0502020202020204" pitchFamily="34" charset="0"/>
              </a:rPr>
              <a:t>false beard</a:t>
            </a:r>
          </a:p>
        </p:txBody>
      </p:sp>
      <p:sp>
        <p:nvSpPr>
          <p:cNvPr id="29" name="Rounded Rectangle 13">
            <a:extLst>
              <a:ext uri="{FF2B5EF4-FFF2-40B4-BE49-F238E27FC236}">
                <a16:creationId xmlns:a16="http://schemas.microsoft.com/office/drawing/2014/main" id="{7719D7EB-82EC-DE1E-A041-6C95767337E5}"/>
              </a:ext>
            </a:extLst>
          </p:cNvPr>
          <p:cNvSpPr/>
          <p:nvPr/>
        </p:nvSpPr>
        <p:spPr>
          <a:xfrm>
            <a:off x="782320" y="4561651"/>
            <a:ext cx="2192363" cy="521337"/>
          </a:xfrm>
          <a:prstGeom prst="roundRect">
            <a:avLst/>
          </a:prstGeom>
          <a:solidFill>
            <a:schemeClr val="bg1"/>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GB" sz="2800" b="1" dirty="0">
                <a:solidFill>
                  <a:schemeClr val="accent1"/>
                </a:solidFill>
                <a:latin typeface="Century Gothic" panose="020B0502020202020204" pitchFamily="34" charset="0"/>
              </a:rPr>
              <a:t>crook</a:t>
            </a:r>
          </a:p>
        </p:txBody>
      </p:sp>
      <p:sp>
        <p:nvSpPr>
          <p:cNvPr id="30" name="Rounded Rectangle 13">
            <a:extLst>
              <a:ext uri="{FF2B5EF4-FFF2-40B4-BE49-F238E27FC236}">
                <a16:creationId xmlns:a16="http://schemas.microsoft.com/office/drawing/2014/main" id="{CEC4CCE1-EFEE-4AD9-D220-202B0DC951A2}"/>
              </a:ext>
            </a:extLst>
          </p:cNvPr>
          <p:cNvSpPr/>
          <p:nvPr/>
        </p:nvSpPr>
        <p:spPr>
          <a:xfrm>
            <a:off x="8455928" y="4155188"/>
            <a:ext cx="2192363" cy="521337"/>
          </a:xfrm>
          <a:prstGeom prst="roundRect">
            <a:avLst/>
          </a:prstGeom>
          <a:solidFill>
            <a:schemeClr val="bg1"/>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GB" sz="2800" b="1" dirty="0">
                <a:solidFill>
                  <a:schemeClr val="accent1"/>
                </a:solidFill>
                <a:latin typeface="Century Gothic" panose="020B0502020202020204" pitchFamily="34" charset="0"/>
              </a:rPr>
              <a:t>flail</a:t>
            </a:r>
          </a:p>
        </p:txBody>
      </p:sp>
    </p:spTree>
    <p:extLst>
      <p:ext uri="{BB962C8B-B14F-4D97-AF65-F5344CB8AC3E}">
        <p14:creationId xmlns:p14="http://schemas.microsoft.com/office/powerpoint/2010/main" val="3079368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F5437F8-F3BE-AA5A-B863-FF35040EBE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584614" y="233506"/>
            <a:ext cx="2331160" cy="3183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620B5D69-DC2B-125E-2CE9-B0C77EA221ED}"/>
              </a:ext>
            </a:extLst>
          </p:cNvPr>
          <p:cNvSpPr>
            <a:spLocks noGrp="1"/>
          </p:cNvSpPr>
          <p:nvPr>
            <p:ph type="body" sz="quarter" idx="11"/>
          </p:nvPr>
        </p:nvSpPr>
        <p:spPr>
          <a:xfrm>
            <a:off x="5031777" y="465272"/>
            <a:ext cx="5575609" cy="1123817"/>
          </a:xfrm>
          <a:prstGeom prst="wedgeRoundRectCallout">
            <a:avLst>
              <a:gd name="adj1" fmla="val 28823"/>
              <a:gd name="adj2" fmla="val 123524"/>
              <a:gd name="adj3" fmla="val 16667"/>
            </a:avLst>
          </a:prstGeom>
        </p:spPr>
        <p:txBody>
          <a:bodyPr/>
          <a:lstStyle/>
          <a:p>
            <a:r>
              <a:rPr lang="en-US" dirty="0"/>
              <a:t>Why was ‘great house’ a good name for the pharaohs?</a:t>
            </a:r>
            <a:endParaRPr lang="en-GB" dirty="0"/>
          </a:p>
        </p:txBody>
      </p:sp>
      <p:sp>
        <p:nvSpPr>
          <p:cNvPr id="7" name="Text Placeholder 6">
            <a:extLst>
              <a:ext uri="{FF2B5EF4-FFF2-40B4-BE49-F238E27FC236}">
                <a16:creationId xmlns:a16="http://schemas.microsoft.com/office/drawing/2014/main" id="{5D160424-5483-2B33-9E25-59D336797440}"/>
              </a:ext>
            </a:extLst>
          </p:cNvPr>
          <p:cNvSpPr>
            <a:spLocks noGrp="1"/>
          </p:cNvSpPr>
          <p:nvPr>
            <p:ph type="body" sz="quarter" idx="12"/>
          </p:nvPr>
        </p:nvSpPr>
        <p:spPr/>
        <p:txBody>
          <a:bodyPr/>
          <a:lstStyle/>
          <a:p>
            <a:r>
              <a:rPr lang="en-US" dirty="0"/>
              <a:t>Lesson 3:</a:t>
            </a:r>
            <a:endParaRPr lang="en-GB" dirty="0"/>
          </a:p>
        </p:txBody>
      </p:sp>
      <p:pic>
        <p:nvPicPr>
          <p:cNvPr id="8" name="Picture 7">
            <a:extLst>
              <a:ext uri="{FF2B5EF4-FFF2-40B4-BE49-F238E27FC236}">
                <a16:creationId xmlns:a16="http://schemas.microsoft.com/office/drawing/2014/main" id="{62148700-7404-8F98-EA7E-805ABBBB00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924" y="3328714"/>
            <a:ext cx="6234545" cy="3295780"/>
          </a:xfrm>
          <a:prstGeom prst="rect">
            <a:avLst/>
          </a:prstGeom>
        </p:spPr>
      </p:pic>
      <p:pic>
        <p:nvPicPr>
          <p:cNvPr id="9" name="Google Shape;361;p6" descr="A picture containing toy, doll&#10;&#10;Description automatically generated">
            <a:extLst>
              <a:ext uri="{FF2B5EF4-FFF2-40B4-BE49-F238E27FC236}">
                <a16:creationId xmlns:a16="http://schemas.microsoft.com/office/drawing/2014/main" id="{4D7C62F1-08B0-07CE-B2AA-4D06DC74BB1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479186" y="2355415"/>
            <a:ext cx="2633009" cy="4502585"/>
          </a:xfrm>
          <a:prstGeom prst="rect">
            <a:avLst/>
          </a:prstGeom>
          <a:noFill/>
          <a:ln>
            <a:noFill/>
          </a:ln>
        </p:spPr>
      </p:pic>
      <p:pic>
        <p:nvPicPr>
          <p:cNvPr id="3" name="Picture 2">
            <a:extLst>
              <a:ext uri="{FF2B5EF4-FFF2-40B4-BE49-F238E27FC236}">
                <a16:creationId xmlns:a16="http://schemas.microsoft.com/office/drawing/2014/main" id="{61709363-92B4-10FD-6DDD-86E4FDCAE5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282000" y="1846153"/>
            <a:ext cx="2197186" cy="3295779"/>
          </a:xfrm>
          <a:prstGeom prst="rect">
            <a:avLst/>
          </a:prstGeom>
        </p:spPr>
      </p:pic>
    </p:spTree>
    <p:extLst>
      <p:ext uri="{BB962C8B-B14F-4D97-AF65-F5344CB8AC3E}">
        <p14:creationId xmlns:p14="http://schemas.microsoft.com/office/powerpoint/2010/main" val="11967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9191-3ECA-D5DE-0EC8-E4EB37B3B1BA}"/>
              </a:ext>
            </a:extLst>
          </p:cNvPr>
          <p:cNvSpPr>
            <a:spLocks noGrp="1"/>
          </p:cNvSpPr>
          <p:nvPr>
            <p:ph type="title"/>
          </p:nvPr>
        </p:nvSpPr>
        <p:spPr/>
        <p:txBody>
          <a:bodyPr/>
          <a:lstStyle/>
          <a:p>
            <a:endParaRPr lang="en-GB"/>
          </a:p>
        </p:txBody>
      </p:sp>
      <p:pic>
        <p:nvPicPr>
          <p:cNvPr id="4" name="Picture 4" descr="Graphical user interface&#10;&#10;Description automatically generated">
            <a:extLst>
              <a:ext uri="{FF2B5EF4-FFF2-40B4-BE49-F238E27FC236}">
                <a16:creationId xmlns:a16="http://schemas.microsoft.com/office/drawing/2014/main" id="{B65B123D-CB41-B300-D089-EC29D52AF8A5}"/>
              </a:ext>
            </a:extLst>
          </p:cNvPr>
          <p:cNvPicPr>
            <a:picLocks noGrp="1" noChangeAspect="1"/>
          </p:cNvPicPr>
          <p:nvPr>
            <p:ph idx="1"/>
          </p:nvPr>
        </p:nvPicPr>
        <p:blipFill>
          <a:blip r:embed="rId2"/>
          <a:stretch>
            <a:fillRect/>
          </a:stretch>
        </p:blipFill>
        <p:spPr>
          <a:xfrm>
            <a:off x="1333046" y="1538078"/>
            <a:ext cx="9540286" cy="5314621"/>
          </a:xfrm>
        </p:spPr>
      </p:pic>
      <p:sp>
        <p:nvSpPr>
          <p:cNvPr id="6" name="TextBox 5">
            <a:extLst>
              <a:ext uri="{FF2B5EF4-FFF2-40B4-BE49-F238E27FC236}">
                <a16:creationId xmlns:a16="http://schemas.microsoft.com/office/drawing/2014/main" id="{E09801BC-CB04-AD39-2C17-367B5BBD5E5A}"/>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divide with remainders</a:t>
            </a:r>
            <a:endParaRPr lang="en-US"/>
          </a:p>
        </p:txBody>
      </p:sp>
      <p:sp>
        <p:nvSpPr>
          <p:cNvPr id="7" name="TextBox 6">
            <a:extLst>
              <a:ext uri="{FF2B5EF4-FFF2-40B4-BE49-F238E27FC236}">
                <a16:creationId xmlns:a16="http://schemas.microsoft.com/office/drawing/2014/main" id="{F7164058-2A05-0BD6-1F38-9D3E9E9D357D}"/>
              </a:ext>
            </a:extLst>
          </p:cNvPr>
          <p:cNvSpPr txBox="1"/>
          <p:nvPr/>
        </p:nvSpPr>
        <p:spPr>
          <a:xfrm>
            <a:off x="7577449" y="100562"/>
            <a:ext cx="5405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Comic Sans MS"/>
              </a:rPr>
              <a:t>Tuesday 7th May 2024</a:t>
            </a:r>
            <a:endParaRPr lang="en-US">
              <a:latin typeface="Comic Sans MS"/>
            </a:endParaRPr>
          </a:p>
          <a:p>
            <a:r>
              <a:rPr lang="en-GB" u="sng">
                <a:latin typeface="Comic Sans MS"/>
              </a:rPr>
              <a:t>07.05.24</a:t>
            </a:r>
            <a:endParaRPr lang="en-GB"/>
          </a:p>
        </p:txBody>
      </p:sp>
    </p:spTree>
    <p:extLst>
      <p:ext uri="{BB962C8B-B14F-4D97-AF65-F5344CB8AC3E}">
        <p14:creationId xmlns:p14="http://schemas.microsoft.com/office/powerpoint/2010/main" val="2061668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ABEA296-3877-B86D-F82A-7959EAC8D439}"/>
              </a:ext>
            </a:extLst>
          </p:cNvPr>
          <p:cNvSpPr>
            <a:spLocks noGrp="1"/>
          </p:cNvSpPr>
          <p:nvPr>
            <p:ph idx="1"/>
          </p:nvPr>
        </p:nvSpPr>
        <p:spPr>
          <a:xfrm>
            <a:off x="473075" y="1139725"/>
            <a:ext cx="7477125" cy="5299813"/>
          </a:xfrm>
        </p:spPr>
        <p:txBody>
          <a:bodyPr>
            <a:normAutofit lnSpcReduction="10000"/>
          </a:bodyPr>
          <a:lstStyle/>
          <a:p>
            <a:r>
              <a:rPr lang="en-GB" dirty="0"/>
              <a:t>A </a:t>
            </a:r>
            <a:r>
              <a:rPr lang="en-GB" b="1" dirty="0"/>
              <a:t>dynasty</a:t>
            </a:r>
            <a:r>
              <a:rPr lang="en-GB" dirty="0"/>
              <a:t> is a line of rulers from the same family. When a pharaoh died, their eldest son would usually become pharaoh. However, if a pharaoh died without having any children, there were arguments over who would become the next pharaoh. Sometimes these arguments ended in murder or war!</a:t>
            </a:r>
          </a:p>
          <a:p>
            <a:r>
              <a:rPr lang="en-GB" dirty="0"/>
              <a:t>Over 3,000 years, 30 different dynasties ruled Ancient Egypt. </a:t>
            </a:r>
            <a:br>
              <a:rPr lang="en-GB" dirty="0"/>
            </a:br>
            <a:r>
              <a:rPr lang="en-GB" dirty="0"/>
              <a:t>Menes was the first pharaoh. Let’s look at some other famous pharaohs.</a:t>
            </a:r>
          </a:p>
          <a:p>
            <a:endParaRPr lang="en-GB" dirty="0"/>
          </a:p>
        </p:txBody>
      </p:sp>
      <p:sp>
        <p:nvSpPr>
          <p:cNvPr id="5" name="Title 4">
            <a:extLst>
              <a:ext uri="{FF2B5EF4-FFF2-40B4-BE49-F238E27FC236}">
                <a16:creationId xmlns:a16="http://schemas.microsoft.com/office/drawing/2014/main" id="{D50DB9C3-4E6D-A653-A2A3-B3761437B104}"/>
              </a:ext>
            </a:extLst>
          </p:cNvPr>
          <p:cNvSpPr>
            <a:spLocks noGrp="1"/>
          </p:cNvSpPr>
          <p:nvPr>
            <p:ph type="title"/>
          </p:nvPr>
        </p:nvSpPr>
        <p:spPr/>
        <p:txBody>
          <a:bodyPr/>
          <a:lstStyle/>
          <a:p>
            <a:r>
              <a:rPr lang="en-US" dirty="0"/>
              <a:t>What is a dynasty?</a:t>
            </a:r>
            <a:endParaRPr lang="en-GB" dirty="0"/>
          </a:p>
        </p:txBody>
      </p:sp>
      <p:sp>
        <p:nvSpPr>
          <p:cNvPr id="7" name="Text Placeholder 6">
            <a:extLst>
              <a:ext uri="{FF2B5EF4-FFF2-40B4-BE49-F238E27FC236}">
                <a16:creationId xmlns:a16="http://schemas.microsoft.com/office/drawing/2014/main" id="{29854AB8-1BAC-D6FB-A2E7-AA027C7EBC4D}"/>
              </a:ext>
            </a:extLst>
          </p:cNvPr>
          <p:cNvSpPr>
            <a:spLocks noGrp="1"/>
          </p:cNvSpPr>
          <p:nvPr>
            <p:ph type="body" sz="quarter" idx="10"/>
          </p:nvPr>
        </p:nvSpPr>
        <p:spPr/>
        <p:txBody>
          <a:bodyPr/>
          <a:lstStyle/>
          <a:p>
            <a:r>
              <a:rPr lang="en-US" dirty="0"/>
              <a:t>Lesson 3:</a:t>
            </a:r>
            <a:endParaRPr lang="en-GB" dirty="0"/>
          </a:p>
        </p:txBody>
      </p:sp>
      <p:pic>
        <p:nvPicPr>
          <p:cNvPr id="3" name="Picture 2">
            <a:extLst>
              <a:ext uri="{FF2B5EF4-FFF2-40B4-BE49-F238E27FC236}">
                <a16:creationId xmlns:a16="http://schemas.microsoft.com/office/drawing/2014/main" id="{F2190139-7F49-1FB6-7B30-103E02CA1DFE}"/>
              </a:ext>
            </a:extLst>
          </p:cNvPr>
          <p:cNvPicPr>
            <a:picLocks noChangeAspect="1"/>
          </p:cNvPicPr>
          <p:nvPr/>
        </p:nvPicPr>
        <p:blipFill>
          <a:blip r:embed="rId2"/>
          <a:stretch>
            <a:fillRect/>
          </a:stretch>
        </p:blipFill>
        <p:spPr>
          <a:xfrm>
            <a:off x="8638162" y="1139725"/>
            <a:ext cx="1516198" cy="5106555"/>
          </a:xfrm>
          <a:prstGeom prst="rect">
            <a:avLst/>
          </a:prstGeom>
        </p:spPr>
      </p:pic>
    </p:spTree>
    <p:extLst>
      <p:ext uri="{BB962C8B-B14F-4D97-AF65-F5344CB8AC3E}">
        <p14:creationId xmlns:p14="http://schemas.microsoft.com/office/powerpoint/2010/main" val="1179937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1237-86F3-26D1-E3A0-ECE0387E8849}"/>
              </a:ext>
            </a:extLst>
          </p:cNvPr>
          <p:cNvSpPr>
            <a:spLocks noGrp="1"/>
          </p:cNvSpPr>
          <p:nvPr>
            <p:ph type="title"/>
          </p:nvPr>
        </p:nvSpPr>
        <p:spPr/>
        <p:txBody>
          <a:bodyPr/>
          <a:lstStyle/>
          <a:p>
            <a:r>
              <a:rPr lang="en-US" dirty="0"/>
              <a:t>Tutankhamun</a:t>
            </a:r>
            <a:endParaRPr lang="en-GB" dirty="0"/>
          </a:p>
        </p:txBody>
      </p:sp>
      <p:sp>
        <p:nvSpPr>
          <p:cNvPr id="3" name="Content Placeholder 2">
            <a:extLst>
              <a:ext uri="{FF2B5EF4-FFF2-40B4-BE49-F238E27FC236}">
                <a16:creationId xmlns:a16="http://schemas.microsoft.com/office/drawing/2014/main" id="{01654271-C3A2-ACBD-6BA5-106579A9AD57}"/>
              </a:ext>
            </a:extLst>
          </p:cNvPr>
          <p:cNvSpPr>
            <a:spLocks noGrp="1"/>
          </p:cNvSpPr>
          <p:nvPr>
            <p:ph idx="1"/>
          </p:nvPr>
        </p:nvSpPr>
        <p:spPr>
          <a:xfrm>
            <a:off x="473075" y="1139725"/>
            <a:ext cx="6270625" cy="5184875"/>
          </a:xfrm>
        </p:spPr>
        <p:txBody>
          <a:bodyPr>
            <a:normAutofit/>
          </a:bodyPr>
          <a:lstStyle/>
          <a:p>
            <a:r>
              <a:rPr lang="en-GB" sz="2800" dirty="0">
                <a:solidFill>
                  <a:schemeClr val="tx1"/>
                </a:solidFill>
                <a:latin typeface="Century Gothic" panose="020B0502020202020204" pitchFamily="34" charset="0"/>
              </a:rPr>
              <a:t>Tutankhamun became pharaoh in around 1332</a:t>
            </a:r>
            <a:r>
              <a:rPr lang="en-GB" sz="2800" cap="small" dirty="0">
                <a:solidFill>
                  <a:schemeClr val="tx1"/>
                </a:solidFill>
                <a:latin typeface="Century Gothic" panose="020B0502020202020204" pitchFamily="34" charset="0"/>
              </a:rPr>
              <a:t>bce</a:t>
            </a:r>
            <a:r>
              <a:rPr lang="en-GB" sz="2800" dirty="0">
                <a:solidFill>
                  <a:schemeClr val="tx1"/>
                </a:solidFill>
                <a:latin typeface="Century Gothic" panose="020B0502020202020204" pitchFamily="34" charset="0"/>
              </a:rPr>
              <a:t>, when he was just nine years old. He only ruled for ten years, as he died aged 19. We don’t know how </a:t>
            </a:r>
            <a:r>
              <a:rPr lang="en-GB" sz="2800">
                <a:solidFill>
                  <a:schemeClr val="tx1"/>
                </a:solidFill>
                <a:latin typeface="Century Gothic" panose="020B0502020202020204" pitchFamily="34" charset="0"/>
              </a:rPr>
              <a:t>he died.</a:t>
            </a:r>
            <a:endParaRPr lang="en-GB" sz="2800" dirty="0">
              <a:solidFill>
                <a:schemeClr val="tx1"/>
              </a:solidFill>
              <a:latin typeface="Century Gothic" panose="020B0502020202020204" pitchFamily="34" charset="0"/>
            </a:endParaRPr>
          </a:p>
          <a:p>
            <a:r>
              <a:rPr lang="en-GB" sz="2800" dirty="0">
                <a:solidFill>
                  <a:schemeClr val="tx1"/>
                </a:solidFill>
                <a:latin typeface="Century Gothic" panose="020B0502020202020204" pitchFamily="34" charset="0"/>
              </a:rPr>
              <a:t>Thousands of years later, the treasures that were buried with him have helped </a:t>
            </a:r>
            <a:r>
              <a:rPr lang="en-GB" sz="2800" b="1" dirty="0">
                <a:solidFill>
                  <a:schemeClr val="tx1"/>
                </a:solidFill>
                <a:latin typeface="Century Gothic" panose="020B0502020202020204" pitchFamily="34" charset="0"/>
              </a:rPr>
              <a:t>archaeologists</a:t>
            </a:r>
            <a:r>
              <a:rPr lang="en-GB" sz="2800" dirty="0">
                <a:solidFill>
                  <a:schemeClr val="tx1"/>
                </a:solidFill>
                <a:latin typeface="Century Gothic" panose="020B0502020202020204" pitchFamily="34" charset="0"/>
              </a:rPr>
              <a:t> learn a lot about Ancient Egypt.</a:t>
            </a:r>
          </a:p>
          <a:p>
            <a:endParaRPr lang="en-GB" dirty="0"/>
          </a:p>
        </p:txBody>
      </p:sp>
      <p:sp>
        <p:nvSpPr>
          <p:cNvPr id="4" name="Text Placeholder 3">
            <a:extLst>
              <a:ext uri="{FF2B5EF4-FFF2-40B4-BE49-F238E27FC236}">
                <a16:creationId xmlns:a16="http://schemas.microsoft.com/office/drawing/2014/main" id="{25B3AA94-542C-5CFC-2DB9-B24E0751E15C}"/>
              </a:ext>
            </a:extLst>
          </p:cNvPr>
          <p:cNvSpPr>
            <a:spLocks noGrp="1"/>
          </p:cNvSpPr>
          <p:nvPr>
            <p:ph type="body" sz="quarter" idx="10"/>
          </p:nvPr>
        </p:nvSpPr>
        <p:spPr/>
        <p:txBody>
          <a:bodyPr/>
          <a:lstStyle/>
          <a:p>
            <a:r>
              <a:rPr lang="en-US" dirty="0"/>
              <a:t>Lesson 3:</a:t>
            </a:r>
            <a:endParaRPr lang="en-GB" dirty="0"/>
          </a:p>
        </p:txBody>
      </p:sp>
      <p:pic>
        <p:nvPicPr>
          <p:cNvPr id="7" name="Picture 6">
            <a:extLst>
              <a:ext uri="{FF2B5EF4-FFF2-40B4-BE49-F238E27FC236}">
                <a16:creationId xmlns:a16="http://schemas.microsoft.com/office/drawing/2014/main" id="{92038736-03A3-0BFD-CC79-8E5F0BCCC8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39633" y="1317414"/>
            <a:ext cx="3092761" cy="4223171"/>
          </a:xfrm>
          <a:prstGeom prst="rect">
            <a:avLst/>
          </a:prstGeom>
        </p:spPr>
      </p:pic>
    </p:spTree>
    <p:extLst>
      <p:ext uri="{BB962C8B-B14F-4D97-AF65-F5344CB8AC3E}">
        <p14:creationId xmlns:p14="http://schemas.microsoft.com/office/powerpoint/2010/main" val="1615196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34D85D-DCA7-3596-BBB9-CC91CA0C5164}"/>
              </a:ext>
            </a:extLst>
          </p:cNvPr>
          <p:cNvSpPr>
            <a:spLocks noGrp="1"/>
          </p:cNvSpPr>
          <p:nvPr>
            <p:ph type="title"/>
          </p:nvPr>
        </p:nvSpPr>
        <p:spPr/>
        <p:txBody>
          <a:bodyPr/>
          <a:lstStyle/>
          <a:p>
            <a:r>
              <a:rPr lang="en-US" dirty="0"/>
              <a:t>Ramesses II</a:t>
            </a:r>
            <a:endParaRPr lang="en-GB" dirty="0"/>
          </a:p>
        </p:txBody>
      </p:sp>
      <p:sp>
        <p:nvSpPr>
          <p:cNvPr id="7" name="Text Placeholder 6">
            <a:extLst>
              <a:ext uri="{FF2B5EF4-FFF2-40B4-BE49-F238E27FC236}">
                <a16:creationId xmlns:a16="http://schemas.microsoft.com/office/drawing/2014/main" id="{5998C799-1E5B-E6E0-6879-E6FE81F11550}"/>
              </a:ext>
            </a:extLst>
          </p:cNvPr>
          <p:cNvSpPr>
            <a:spLocks noGrp="1"/>
          </p:cNvSpPr>
          <p:nvPr>
            <p:ph type="body" sz="quarter" idx="10"/>
          </p:nvPr>
        </p:nvSpPr>
        <p:spPr/>
        <p:txBody>
          <a:bodyPr/>
          <a:lstStyle/>
          <a:p>
            <a:r>
              <a:rPr lang="en-US" dirty="0"/>
              <a:t>Lesson 3:</a:t>
            </a:r>
            <a:endParaRPr lang="en-GB" dirty="0"/>
          </a:p>
        </p:txBody>
      </p:sp>
      <p:sp>
        <p:nvSpPr>
          <p:cNvPr id="14" name="Content Placeholder 4">
            <a:extLst>
              <a:ext uri="{FF2B5EF4-FFF2-40B4-BE49-F238E27FC236}">
                <a16:creationId xmlns:a16="http://schemas.microsoft.com/office/drawing/2014/main" id="{C3B34693-D186-320F-F005-D4B937F9CC1C}"/>
              </a:ext>
            </a:extLst>
          </p:cNvPr>
          <p:cNvSpPr>
            <a:spLocks noGrp="1"/>
          </p:cNvSpPr>
          <p:nvPr>
            <p:ph idx="1"/>
          </p:nvPr>
        </p:nvSpPr>
        <p:spPr>
          <a:xfrm>
            <a:off x="473074" y="1139725"/>
            <a:ext cx="7839232" cy="2822675"/>
          </a:xfrm>
        </p:spPr>
        <p:txBody>
          <a:bodyPr/>
          <a:lstStyle/>
          <a:p>
            <a:r>
              <a:rPr lang="en-GB" sz="2800" dirty="0">
                <a:solidFill>
                  <a:schemeClr val="tx1"/>
                </a:solidFill>
                <a:latin typeface="Century Gothic" panose="020B0502020202020204" pitchFamily="34" charset="0"/>
              </a:rPr>
              <a:t>Ramesses II became pharaoh in 1279</a:t>
            </a:r>
            <a:r>
              <a:rPr lang="en-GB" sz="2800" cap="small" dirty="0">
                <a:solidFill>
                  <a:schemeClr val="tx1"/>
                </a:solidFill>
                <a:latin typeface="Century Gothic" panose="020B0502020202020204" pitchFamily="34" charset="0"/>
              </a:rPr>
              <a:t>bce</a:t>
            </a:r>
            <a:r>
              <a:rPr lang="en-GB" sz="2800" dirty="0">
                <a:solidFill>
                  <a:schemeClr val="tx1"/>
                </a:solidFill>
                <a:latin typeface="Century Gothic" panose="020B0502020202020204" pitchFamily="34" charset="0"/>
              </a:rPr>
              <a:t> and ruled for 66 years. He is called Ramesses the Great because he built more statues and monuments than any other pharaoh.</a:t>
            </a:r>
          </a:p>
          <a:p>
            <a:r>
              <a:rPr lang="en-GB" sz="2800" dirty="0">
                <a:solidFill>
                  <a:schemeClr val="tx1"/>
                </a:solidFill>
                <a:latin typeface="Century Gothic" panose="020B0502020202020204" pitchFamily="34" charset="0"/>
              </a:rPr>
              <a:t>This statue of Ramesses II is at a temple in Luxor. It is over 10 metres tall!</a:t>
            </a:r>
          </a:p>
        </p:txBody>
      </p:sp>
      <p:pic>
        <p:nvPicPr>
          <p:cNvPr id="16" name="Picture 2">
            <a:extLst>
              <a:ext uri="{FF2B5EF4-FFF2-40B4-BE49-F238E27FC236}">
                <a16:creationId xmlns:a16="http://schemas.microsoft.com/office/drawing/2014/main" id="{9E976CBB-2E24-7FA0-B049-079DB9E9EF0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473074" y="3916493"/>
            <a:ext cx="5395388" cy="26897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1B23281-F97F-F1F5-1769-BC7DE6228CE1}"/>
              </a:ext>
            </a:extLst>
          </p:cNvPr>
          <p:cNvSpPr txBox="1"/>
          <p:nvPr/>
        </p:nvSpPr>
        <p:spPr>
          <a:xfrm>
            <a:off x="6049488" y="4891161"/>
            <a:ext cx="4757057" cy="1815882"/>
          </a:xfrm>
          <a:prstGeom prst="rect">
            <a:avLst/>
          </a:prstGeom>
          <a:noFill/>
        </p:spPr>
        <p:txBody>
          <a:bodyPr wrap="square">
            <a:spAutoFit/>
          </a:bodyPr>
          <a:lstStyle/>
          <a:p>
            <a:r>
              <a:rPr lang="en-GB" sz="2800" dirty="0">
                <a:solidFill>
                  <a:schemeClr val="tx1"/>
                </a:solidFill>
                <a:latin typeface="Century Gothic" panose="020B0502020202020204" pitchFamily="34" charset="0"/>
              </a:rPr>
              <a:t>This is the Great Temple at Abu Simbel, built by Ramesses II. You will learn more about it in Lesson 7.</a:t>
            </a:r>
          </a:p>
        </p:txBody>
      </p:sp>
      <p:pic>
        <p:nvPicPr>
          <p:cNvPr id="6" name="Picture 5">
            <a:extLst>
              <a:ext uri="{FF2B5EF4-FFF2-40B4-BE49-F238E27FC236}">
                <a16:creationId xmlns:a16="http://schemas.microsoft.com/office/drawing/2014/main" id="{7E76C7F8-E861-1EA5-ACFC-5E2B7B59DC8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426785" y="1240731"/>
            <a:ext cx="2052936" cy="3079404"/>
          </a:xfrm>
          <a:prstGeom prst="rect">
            <a:avLst/>
          </a:prstGeom>
        </p:spPr>
      </p:pic>
    </p:spTree>
    <p:extLst>
      <p:ext uri="{BB962C8B-B14F-4D97-AF65-F5344CB8AC3E}">
        <p14:creationId xmlns:p14="http://schemas.microsoft.com/office/powerpoint/2010/main" val="3431451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E80E6A-878F-6638-671C-2B4E4A281118}"/>
              </a:ext>
            </a:extLst>
          </p:cNvPr>
          <p:cNvSpPr>
            <a:spLocks noGrp="1"/>
          </p:cNvSpPr>
          <p:nvPr>
            <p:ph idx="1"/>
          </p:nvPr>
        </p:nvSpPr>
        <p:spPr>
          <a:xfrm>
            <a:off x="473075" y="1139725"/>
            <a:ext cx="6608661" cy="5299813"/>
          </a:xfrm>
        </p:spPr>
        <p:txBody>
          <a:bodyPr/>
          <a:lstStyle/>
          <a:p>
            <a:r>
              <a:rPr lang="en-GB" sz="2800" dirty="0">
                <a:solidFill>
                  <a:schemeClr val="tx1"/>
                </a:solidFill>
                <a:latin typeface="Century Gothic" panose="020B0502020202020204" pitchFamily="34" charset="0"/>
              </a:rPr>
              <a:t>Cleopatra was born around 70</a:t>
            </a:r>
            <a:r>
              <a:rPr lang="en-GB" sz="2800" cap="small" dirty="0">
                <a:solidFill>
                  <a:schemeClr val="tx1"/>
                </a:solidFill>
                <a:latin typeface="Century Gothic" panose="020B0502020202020204" pitchFamily="34" charset="0"/>
              </a:rPr>
              <a:t>bce</a:t>
            </a:r>
            <a:r>
              <a:rPr lang="en-GB" sz="2800" dirty="0">
                <a:solidFill>
                  <a:schemeClr val="tx1"/>
                </a:solidFill>
                <a:latin typeface="Century Gothic" panose="020B0502020202020204" pitchFamily="34" charset="0"/>
              </a:rPr>
              <a:t>. She ruled Egypt for around 30 years jointly with one of her younger brothers, then another. She was very clever and spoke many languages. She is also famous as the last pharaoh of Ancient Egypt before the civilisation ended.</a:t>
            </a:r>
          </a:p>
          <a:p>
            <a:endParaRPr lang="en-GB" dirty="0"/>
          </a:p>
        </p:txBody>
      </p:sp>
      <p:sp>
        <p:nvSpPr>
          <p:cNvPr id="3" name="Title 2">
            <a:extLst>
              <a:ext uri="{FF2B5EF4-FFF2-40B4-BE49-F238E27FC236}">
                <a16:creationId xmlns:a16="http://schemas.microsoft.com/office/drawing/2014/main" id="{C0A3CBE1-CCBC-C191-2A91-161CB963869A}"/>
              </a:ext>
            </a:extLst>
          </p:cNvPr>
          <p:cNvSpPr>
            <a:spLocks noGrp="1"/>
          </p:cNvSpPr>
          <p:nvPr>
            <p:ph type="title"/>
          </p:nvPr>
        </p:nvSpPr>
        <p:spPr/>
        <p:txBody>
          <a:bodyPr/>
          <a:lstStyle/>
          <a:p>
            <a:r>
              <a:rPr lang="en-US" dirty="0"/>
              <a:t>Cleopatra</a:t>
            </a:r>
            <a:endParaRPr lang="en-GB" dirty="0"/>
          </a:p>
        </p:txBody>
      </p:sp>
      <p:sp>
        <p:nvSpPr>
          <p:cNvPr id="4" name="Text Placeholder 3">
            <a:extLst>
              <a:ext uri="{FF2B5EF4-FFF2-40B4-BE49-F238E27FC236}">
                <a16:creationId xmlns:a16="http://schemas.microsoft.com/office/drawing/2014/main" id="{C416C318-A054-DE37-3885-6C7B2B109C7F}"/>
              </a:ext>
            </a:extLst>
          </p:cNvPr>
          <p:cNvSpPr>
            <a:spLocks noGrp="1"/>
          </p:cNvSpPr>
          <p:nvPr>
            <p:ph type="body" sz="quarter" idx="10"/>
          </p:nvPr>
        </p:nvSpPr>
        <p:spPr/>
        <p:txBody>
          <a:bodyPr/>
          <a:lstStyle/>
          <a:p>
            <a:r>
              <a:rPr lang="en-US" dirty="0"/>
              <a:t>Lesson 3:</a:t>
            </a:r>
            <a:endParaRPr lang="en-GB" dirty="0"/>
          </a:p>
        </p:txBody>
      </p:sp>
      <p:pic>
        <p:nvPicPr>
          <p:cNvPr id="7" name="Picture 6">
            <a:extLst>
              <a:ext uri="{FF2B5EF4-FFF2-40B4-BE49-F238E27FC236}">
                <a16:creationId xmlns:a16="http://schemas.microsoft.com/office/drawing/2014/main" id="{F462C62B-E80D-63EF-70B3-841AACAA525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82774" y="1310111"/>
            <a:ext cx="3435000" cy="5166240"/>
          </a:xfrm>
          <a:prstGeom prst="rect">
            <a:avLst/>
          </a:prstGeom>
        </p:spPr>
      </p:pic>
    </p:spTree>
    <p:extLst>
      <p:ext uri="{BB962C8B-B14F-4D97-AF65-F5344CB8AC3E}">
        <p14:creationId xmlns:p14="http://schemas.microsoft.com/office/powerpoint/2010/main" val="4209060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45CCC-9A60-4CE3-B994-6B14B1392540}"/>
              </a:ext>
            </a:extLst>
          </p:cNvPr>
          <p:cNvSpPr txBox="1"/>
          <p:nvPr/>
        </p:nvSpPr>
        <p:spPr>
          <a:xfrm>
            <a:off x="315068" y="181463"/>
            <a:ext cx="11146925"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solidFill>
                  <a:srgbClr val="263339"/>
                </a:solidFill>
                <a:latin typeface="Comic Sans MS"/>
                <a:ea typeface="Open Sans"/>
                <a:cs typeface="Open Sans"/>
              </a:rPr>
              <a:t>Tuesday 7th May</a:t>
            </a:r>
            <a:endParaRPr lang="en-US" sz="2800" u="sng">
              <a:solidFill>
                <a:srgbClr val="000000"/>
              </a:solidFill>
              <a:latin typeface="Calibri"/>
              <a:ea typeface="Open Sans"/>
              <a:cs typeface="Calibri"/>
            </a:endParaRPr>
          </a:p>
          <a:p>
            <a:r>
              <a:rPr lang="en-GB" sz="2800" u="sng" dirty="0">
                <a:solidFill>
                  <a:srgbClr val="263339"/>
                </a:solidFill>
                <a:latin typeface="Comic Sans MS"/>
                <a:ea typeface="Open Sans"/>
                <a:cs typeface="Open Sans"/>
              </a:rPr>
              <a:t>Q. Who ruled Ancient Egypt?</a:t>
            </a:r>
          </a:p>
          <a:p>
            <a:endParaRPr lang="en-GB" sz="2800" u="sng" dirty="0">
              <a:solidFill>
                <a:srgbClr val="263339"/>
              </a:solidFill>
              <a:latin typeface="Comic Sans MS"/>
              <a:ea typeface="Open Sans"/>
              <a:cs typeface="Open Sans"/>
            </a:endParaRPr>
          </a:p>
          <a:p>
            <a:r>
              <a:rPr lang="en-GB" sz="3600" dirty="0">
                <a:solidFill>
                  <a:srgbClr val="263339"/>
                </a:solidFill>
                <a:latin typeface="Comic Sans MS"/>
                <a:ea typeface="Open Sans"/>
                <a:cs typeface="Open Sans"/>
              </a:rPr>
              <a:t>Choose one of the following and create a fact file. </a:t>
            </a:r>
          </a:p>
          <a:p>
            <a:pPr marL="571500" indent="-571500">
              <a:buFont typeface="Arial"/>
              <a:buChar char="•"/>
            </a:pPr>
            <a:r>
              <a:rPr lang="en-GB" sz="3600">
                <a:solidFill>
                  <a:srgbClr val="263339"/>
                </a:solidFill>
                <a:latin typeface="Comic Sans MS"/>
                <a:ea typeface="Open Sans"/>
                <a:cs typeface="Open Sans"/>
              </a:rPr>
              <a:t>Cleopatra</a:t>
            </a:r>
          </a:p>
          <a:p>
            <a:pPr marL="571500" indent="-571500">
              <a:buFont typeface="Arial"/>
              <a:buChar char="•"/>
            </a:pPr>
            <a:r>
              <a:rPr lang="en-GB" sz="3600">
                <a:solidFill>
                  <a:srgbClr val="263339"/>
                </a:solidFill>
                <a:latin typeface="Comic Sans MS"/>
                <a:ea typeface="Open Sans"/>
                <a:cs typeface="Open Sans"/>
              </a:rPr>
              <a:t>Tutankhamun</a:t>
            </a:r>
            <a:endParaRPr lang="en-GB" sz="3600" dirty="0">
              <a:solidFill>
                <a:srgbClr val="263339"/>
              </a:solidFill>
              <a:latin typeface="Comic Sans MS"/>
              <a:ea typeface="Open Sans"/>
              <a:cs typeface="Open Sans"/>
            </a:endParaRPr>
          </a:p>
          <a:p>
            <a:pPr marL="571500" indent="-571500">
              <a:buFont typeface="Arial"/>
              <a:buChar char="•"/>
            </a:pPr>
            <a:r>
              <a:rPr lang="en-GB" sz="3600" err="1">
                <a:solidFill>
                  <a:srgbClr val="263339"/>
                </a:solidFill>
                <a:latin typeface="Comic Sans MS"/>
                <a:ea typeface="Open Sans"/>
                <a:cs typeface="Open Sans"/>
              </a:rPr>
              <a:t>Ramessess</a:t>
            </a:r>
            <a:r>
              <a:rPr lang="en-GB" sz="3600" dirty="0">
                <a:solidFill>
                  <a:srgbClr val="263339"/>
                </a:solidFill>
                <a:latin typeface="Comic Sans MS"/>
                <a:ea typeface="Open Sans"/>
                <a:cs typeface="Open Sans"/>
              </a:rPr>
              <a:t> II</a:t>
            </a:r>
          </a:p>
          <a:p>
            <a:endParaRPr lang="en-GB" sz="2800" u="sng" dirty="0">
              <a:solidFill>
                <a:srgbClr val="263339"/>
              </a:solidFill>
              <a:latin typeface="Comic Sans MS"/>
              <a:ea typeface="Open Sans"/>
              <a:cs typeface="Open Sans"/>
            </a:endParaRPr>
          </a:p>
          <a:p>
            <a:endParaRPr lang="en-GB" sz="2800" u="sng" dirty="0">
              <a:solidFill>
                <a:srgbClr val="263339"/>
              </a:solidFill>
              <a:latin typeface="Comic Sans MS"/>
              <a:ea typeface="Open Sans"/>
              <a:cs typeface="Open Sans"/>
            </a:endParaRPr>
          </a:p>
          <a:p>
            <a:endParaRPr lang="en-GB" sz="2800" u="sng" dirty="0">
              <a:solidFill>
                <a:srgbClr val="263339"/>
              </a:solidFill>
              <a:latin typeface="Comic Sans MS"/>
              <a:ea typeface="Open Sans"/>
              <a:cs typeface="Open Sans"/>
            </a:endParaRPr>
          </a:p>
          <a:p>
            <a:r>
              <a:rPr lang="en-GB" sz="2800" dirty="0">
                <a:solidFill>
                  <a:srgbClr val="FF0000"/>
                </a:solidFill>
                <a:latin typeface="Comic Sans MS"/>
                <a:ea typeface="Open Sans"/>
                <a:cs typeface="Open Sans"/>
              </a:rPr>
              <a:t>Include fronted adverbials to add to the main clause.</a:t>
            </a:r>
          </a:p>
          <a:p>
            <a:endParaRPr lang="en-GB" sz="2800" u="sng" dirty="0">
              <a:solidFill>
                <a:srgbClr val="263339"/>
              </a:solidFill>
              <a:latin typeface="Comic Sans MS"/>
              <a:ea typeface="Open Sans"/>
              <a:cs typeface="Open Sans"/>
            </a:endParaRPr>
          </a:p>
          <a:p>
            <a:endParaRPr lang="en-GB" sz="2800" u="sng" dirty="0">
              <a:solidFill>
                <a:srgbClr val="263339"/>
              </a:solidFill>
              <a:latin typeface="Comic Sans MS"/>
              <a:ea typeface="Open Sans"/>
              <a:cs typeface="Open Sans"/>
            </a:endParaRPr>
          </a:p>
          <a:p>
            <a:endParaRPr lang="en-GB" sz="2800" u="sng" dirty="0">
              <a:solidFill>
                <a:srgbClr val="263339"/>
              </a:solidFill>
              <a:latin typeface="Comic Sans MS"/>
              <a:ea typeface="Open Sans"/>
              <a:cs typeface="Open Sans"/>
            </a:endParaRPr>
          </a:p>
        </p:txBody>
      </p:sp>
    </p:spTree>
    <p:extLst>
      <p:ext uri="{BB962C8B-B14F-4D97-AF65-F5344CB8AC3E}">
        <p14:creationId xmlns:p14="http://schemas.microsoft.com/office/powerpoint/2010/main" val="115767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8001-8DD5-47FE-6B31-DA5C13D6E437}"/>
              </a:ext>
            </a:extLst>
          </p:cNvPr>
          <p:cNvSpPr>
            <a:spLocks noGrp="1"/>
          </p:cNvSpPr>
          <p:nvPr>
            <p:ph type="title"/>
          </p:nvPr>
        </p:nvSpPr>
        <p:spPr/>
        <p:txBody>
          <a:bodyPr/>
          <a:lstStyle/>
          <a:p>
            <a:endParaRPr lang="en-GB"/>
          </a:p>
        </p:txBody>
      </p:sp>
      <p:sp>
        <p:nvSpPr>
          <p:cNvPr id="5" name="Content Placeholder 2">
            <a:extLst>
              <a:ext uri="{FF2B5EF4-FFF2-40B4-BE49-F238E27FC236}">
                <a16:creationId xmlns:a16="http://schemas.microsoft.com/office/drawing/2014/main" id="{D12F95BB-2208-44A0-41FD-399102352CD6}"/>
              </a:ext>
            </a:extLst>
          </p:cNvPr>
          <p:cNvSpPr txBox="1">
            <a:spLocks/>
          </p:cNvSpPr>
          <p:nvPr/>
        </p:nvSpPr>
        <p:spPr>
          <a:xfrm>
            <a:off x="573657" y="17192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a:solidFill>
                  <a:srgbClr val="FF0000"/>
                </a:solidFill>
                <a:latin typeface="Arial"/>
              </a:rPr>
              <a:t>Partner Talk</a:t>
            </a:r>
          </a:p>
          <a:p>
            <a:pPr algn="ctr"/>
            <a:r>
              <a:rPr lang="en-GB" sz="2400">
                <a:solidFill>
                  <a:srgbClr val="000000"/>
                </a:solidFill>
                <a:latin typeface="Arial"/>
                <a:cs typeface="Arial"/>
              </a:rPr>
              <a:t>Discuss how you would solve the following questions.</a:t>
            </a:r>
          </a:p>
          <a:p>
            <a:pPr algn="ctr"/>
            <a:endParaRPr lang="en-GB" sz="3200">
              <a:latin typeface="Arial"/>
              <a:cs typeface="Arial"/>
            </a:endParaRPr>
          </a:p>
          <a:p>
            <a:pPr algn="ctr">
              <a:buNone/>
            </a:pPr>
            <a:r>
              <a:rPr lang="en-GB" sz="3600">
                <a:latin typeface="Arial"/>
                <a:ea typeface="Calibri" panose="020F0502020204030204"/>
                <a:cs typeface="Arial"/>
              </a:rPr>
              <a:t>72 shared by 5 =</a:t>
            </a:r>
            <a:endParaRPr lang="en-GB"/>
          </a:p>
          <a:p>
            <a:pPr algn="ctr">
              <a:buNone/>
            </a:pPr>
            <a:r>
              <a:rPr lang="en-GB" sz="3600">
                <a:latin typeface="Arial"/>
                <a:ea typeface="Calibri" panose="020F0502020204030204"/>
                <a:cs typeface="Arial"/>
              </a:rPr>
              <a:t>41 shared by 3 =</a:t>
            </a:r>
            <a:endParaRPr lang="en-GB">
              <a:ea typeface="Calibri"/>
              <a:cs typeface="Calibri"/>
            </a:endParaRPr>
          </a:p>
          <a:p>
            <a:pPr algn="ctr">
              <a:buNone/>
            </a:pPr>
            <a:r>
              <a:rPr lang="en-GB" sz="3600">
                <a:latin typeface="Arial"/>
                <a:ea typeface="Calibri" panose="020F0502020204030204"/>
                <a:cs typeface="Arial"/>
              </a:rPr>
              <a:t>46 shared by 4 =</a:t>
            </a:r>
            <a:endParaRPr lang="en-GB" sz="3600"/>
          </a:p>
          <a:p>
            <a:pPr algn="ctr">
              <a:buNone/>
            </a:pPr>
            <a:endParaRPr lang="en-GB" sz="3200">
              <a:latin typeface="Arial"/>
              <a:ea typeface="Calibri" panose="020F0502020204030204"/>
              <a:cs typeface="Arial"/>
            </a:endParaRPr>
          </a:p>
          <a:p>
            <a:pPr algn="ctr">
              <a:buNone/>
            </a:pPr>
            <a:endParaRPr lang="en-GB" sz="3600">
              <a:latin typeface="Arial"/>
              <a:ea typeface="Calibri" panose="020F0502020204030204"/>
              <a:cs typeface="Arial"/>
            </a:endParaRPr>
          </a:p>
          <a:p>
            <a:pPr algn="ctr">
              <a:buNone/>
            </a:pPr>
            <a:endParaRPr lang="en-GB" sz="4000">
              <a:latin typeface="Arial"/>
              <a:ea typeface="Calibri" panose="020F0502020204030204"/>
              <a:cs typeface="Arial"/>
            </a:endParaRPr>
          </a:p>
          <a:p>
            <a:pPr algn="ctr">
              <a:buFont typeface="Arial" panose="020B0604020202020204" pitchFamily="34" charset="0"/>
              <a:buNone/>
            </a:pPr>
            <a:endParaRPr lang="en-GB" sz="4000">
              <a:latin typeface="Arial"/>
              <a:ea typeface="Calibri" panose="020F0502020204030204"/>
              <a:cs typeface="Arial"/>
            </a:endParaRPr>
          </a:p>
          <a:p>
            <a:pPr marL="0" indent="0" algn="ctr">
              <a:buFont typeface="Arial" panose="020B0604020202020204" pitchFamily="34" charset="0"/>
              <a:buNone/>
            </a:pPr>
            <a:endParaRPr lang="en-GB" sz="2400">
              <a:latin typeface="Arial"/>
              <a:ea typeface="Calibri" panose="020F0502020204030204"/>
              <a:cs typeface="Arial"/>
            </a:endParaRPr>
          </a:p>
          <a:p>
            <a:pPr algn="ctr"/>
            <a:endParaRPr lang="en-GB">
              <a:ea typeface="Calibri" panose="020F0502020204030204"/>
              <a:cs typeface="Calibri" panose="020F0502020204030204"/>
            </a:endParaRPr>
          </a:p>
        </p:txBody>
      </p:sp>
      <p:pic>
        <p:nvPicPr>
          <p:cNvPr id="3" name="Picture 3">
            <a:extLst>
              <a:ext uri="{FF2B5EF4-FFF2-40B4-BE49-F238E27FC236}">
                <a16:creationId xmlns:a16="http://schemas.microsoft.com/office/drawing/2014/main" id="{B5238FDE-2A62-4FDD-6E8A-CDF8D6C19ABA}"/>
              </a:ext>
            </a:extLst>
          </p:cNvPr>
          <p:cNvPicPr>
            <a:picLocks noChangeAspect="1"/>
          </p:cNvPicPr>
          <p:nvPr/>
        </p:nvPicPr>
        <p:blipFill>
          <a:blip r:embed="rId2"/>
          <a:stretch>
            <a:fillRect/>
          </a:stretch>
        </p:blipFill>
        <p:spPr>
          <a:xfrm>
            <a:off x="2193985" y="5664831"/>
            <a:ext cx="7085162" cy="1006113"/>
          </a:xfrm>
          <a:prstGeom prst="rect">
            <a:avLst/>
          </a:prstGeom>
        </p:spPr>
      </p:pic>
      <p:sp>
        <p:nvSpPr>
          <p:cNvPr id="6" name="TextBox 5">
            <a:extLst>
              <a:ext uri="{FF2B5EF4-FFF2-40B4-BE49-F238E27FC236}">
                <a16:creationId xmlns:a16="http://schemas.microsoft.com/office/drawing/2014/main" id="{05E2E2EB-76AB-25F6-E40E-B53BE842F550}"/>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divide with remainders</a:t>
            </a:r>
            <a:endParaRPr lang="en-US"/>
          </a:p>
        </p:txBody>
      </p:sp>
      <p:sp>
        <p:nvSpPr>
          <p:cNvPr id="7" name="TextBox 6">
            <a:extLst>
              <a:ext uri="{FF2B5EF4-FFF2-40B4-BE49-F238E27FC236}">
                <a16:creationId xmlns:a16="http://schemas.microsoft.com/office/drawing/2014/main" id="{F3DBF470-3244-BAB3-22F2-6032BF979508}"/>
              </a:ext>
            </a:extLst>
          </p:cNvPr>
          <p:cNvSpPr txBox="1"/>
          <p:nvPr/>
        </p:nvSpPr>
        <p:spPr>
          <a:xfrm>
            <a:off x="7577449" y="100562"/>
            <a:ext cx="5405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Comic Sans MS"/>
              </a:rPr>
              <a:t>Tuesday 7th May 2024</a:t>
            </a:r>
            <a:endParaRPr lang="en-US">
              <a:latin typeface="Comic Sans MS"/>
            </a:endParaRPr>
          </a:p>
          <a:p>
            <a:r>
              <a:rPr lang="en-GB" u="sng">
                <a:latin typeface="Comic Sans MS"/>
              </a:rPr>
              <a:t>07.05.24</a:t>
            </a:r>
            <a:endParaRPr lang="en-GB"/>
          </a:p>
        </p:txBody>
      </p:sp>
    </p:spTree>
    <p:extLst>
      <p:ext uri="{BB962C8B-B14F-4D97-AF65-F5344CB8AC3E}">
        <p14:creationId xmlns:p14="http://schemas.microsoft.com/office/powerpoint/2010/main" val="173515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E75D-3E52-E073-3675-76EE537CB6E3}"/>
              </a:ext>
            </a:extLst>
          </p:cNvPr>
          <p:cNvSpPr>
            <a:spLocks noGrp="1"/>
          </p:cNvSpPr>
          <p:nvPr>
            <p:ph type="title"/>
          </p:nvPr>
        </p:nvSpPr>
        <p:spPr/>
        <p:txBody>
          <a:bodyPr/>
          <a:lstStyle/>
          <a:p>
            <a:endParaRPr lang="en-GB"/>
          </a:p>
        </p:txBody>
      </p:sp>
      <p:sp>
        <p:nvSpPr>
          <p:cNvPr id="4" name="TextBox 3">
            <a:extLst>
              <a:ext uri="{FF2B5EF4-FFF2-40B4-BE49-F238E27FC236}">
                <a16:creationId xmlns:a16="http://schemas.microsoft.com/office/drawing/2014/main" id="{5C2DF4EC-1EDC-B45B-EFD4-DC89594D98F0}"/>
              </a:ext>
            </a:extLst>
          </p:cNvPr>
          <p:cNvSpPr txBox="1"/>
          <p:nvPr/>
        </p:nvSpPr>
        <p:spPr>
          <a:xfrm>
            <a:off x="3042250" y="1820174"/>
            <a:ext cx="58918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Arial"/>
                <a:cs typeface="Arial"/>
              </a:rPr>
              <a:t>Solve the following division calculation.</a:t>
            </a:r>
          </a:p>
        </p:txBody>
      </p:sp>
      <p:sp>
        <p:nvSpPr>
          <p:cNvPr id="5" name="TextBox 4">
            <a:extLst>
              <a:ext uri="{FF2B5EF4-FFF2-40B4-BE49-F238E27FC236}">
                <a16:creationId xmlns:a16="http://schemas.microsoft.com/office/drawing/2014/main" id="{852AE37F-3044-A116-975F-56022CD4B1F1}"/>
              </a:ext>
            </a:extLst>
          </p:cNvPr>
          <p:cNvSpPr txBox="1"/>
          <p:nvPr/>
        </p:nvSpPr>
        <p:spPr>
          <a:xfrm>
            <a:off x="1230703" y="2510287"/>
            <a:ext cx="1014753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a:solidFill>
                  <a:schemeClr val="accent1"/>
                </a:solidFill>
                <a:latin typeface="Arial"/>
              </a:rPr>
              <a:t>Blue </a:t>
            </a:r>
            <a:r>
              <a:rPr lang="en-GB" sz="4000">
                <a:solidFill>
                  <a:srgbClr val="1155CC"/>
                </a:solidFill>
                <a:latin typeface="Arial"/>
              </a:rPr>
              <a:t>                                  </a:t>
            </a:r>
            <a:r>
              <a:rPr lang="en-GB" sz="4000">
                <a:solidFill>
                  <a:srgbClr val="00B050"/>
                </a:solidFill>
                <a:latin typeface="Arial"/>
              </a:rPr>
              <a:t>Green </a:t>
            </a:r>
          </a:p>
        </p:txBody>
      </p:sp>
      <p:sp>
        <p:nvSpPr>
          <p:cNvPr id="3" name="TextBox 2">
            <a:extLst>
              <a:ext uri="{FF2B5EF4-FFF2-40B4-BE49-F238E27FC236}">
                <a16:creationId xmlns:a16="http://schemas.microsoft.com/office/drawing/2014/main" id="{110271D3-829B-7456-04E6-10FED5B91311}"/>
              </a:ext>
            </a:extLst>
          </p:cNvPr>
          <p:cNvSpPr txBox="1"/>
          <p:nvPr/>
        </p:nvSpPr>
        <p:spPr>
          <a:xfrm>
            <a:off x="1633268" y="5098211"/>
            <a:ext cx="893984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a:solidFill>
                  <a:srgbClr val="FF0000"/>
                </a:solidFill>
                <a:latin typeface="Arial"/>
              </a:rPr>
              <a:t>Challenge:</a:t>
            </a:r>
            <a:r>
              <a:rPr lang="en-GB" sz="3600">
                <a:solidFill>
                  <a:srgbClr val="FF0000"/>
                </a:solidFill>
                <a:latin typeface="Arial"/>
              </a:rPr>
              <a:t> to share equally by 5, you will always need the number to end in a 0 or 5. True or false? Explain your answer.</a:t>
            </a:r>
            <a:endParaRPr lang="en-US" sz="2800"/>
          </a:p>
        </p:txBody>
      </p:sp>
      <p:sp>
        <p:nvSpPr>
          <p:cNvPr id="9" name="TextBox 8">
            <a:extLst>
              <a:ext uri="{FF2B5EF4-FFF2-40B4-BE49-F238E27FC236}">
                <a16:creationId xmlns:a16="http://schemas.microsoft.com/office/drawing/2014/main" id="{2D50110A-5287-52F7-B832-307FA1E6975E}"/>
              </a:ext>
            </a:extLst>
          </p:cNvPr>
          <p:cNvSpPr txBox="1"/>
          <p:nvPr/>
        </p:nvSpPr>
        <p:spPr>
          <a:xfrm>
            <a:off x="828136" y="3617343"/>
            <a:ext cx="468414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a:solidFill>
                  <a:srgbClr val="093C92"/>
                </a:solidFill>
                <a:latin typeface="Arial"/>
              </a:rPr>
              <a:t>92 shared by 5 =</a:t>
            </a:r>
            <a:endParaRPr lang="en-US"/>
          </a:p>
          <a:p>
            <a:endParaRPr lang="en-GB" sz="3600">
              <a:solidFill>
                <a:schemeClr val="accent1"/>
              </a:solidFill>
              <a:latin typeface="Arial"/>
              <a:cs typeface="Arial"/>
            </a:endParaRPr>
          </a:p>
        </p:txBody>
      </p:sp>
      <p:sp>
        <p:nvSpPr>
          <p:cNvPr id="11" name="TextBox 10">
            <a:extLst>
              <a:ext uri="{FF2B5EF4-FFF2-40B4-BE49-F238E27FC236}">
                <a16:creationId xmlns:a16="http://schemas.microsoft.com/office/drawing/2014/main" id="{2CBFD7AF-C310-B05E-B51D-8CDC354611B5}"/>
              </a:ext>
            </a:extLst>
          </p:cNvPr>
          <p:cNvSpPr txBox="1"/>
          <p:nvPr/>
        </p:nvSpPr>
        <p:spPr>
          <a:xfrm>
            <a:off x="6852250" y="3545456"/>
            <a:ext cx="452599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a:solidFill>
                  <a:srgbClr val="00B050"/>
                </a:solidFill>
                <a:latin typeface="Arial"/>
              </a:rPr>
              <a:t>62 shared by 5 =</a:t>
            </a:r>
            <a:endParaRPr lang="en-US" sz="4400"/>
          </a:p>
        </p:txBody>
      </p:sp>
      <p:sp>
        <p:nvSpPr>
          <p:cNvPr id="7" name="TextBox 6">
            <a:extLst>
              <a:ext uri="{FF2B5EF4-FFF2-40B4-BE49-F238E27FC236}">
                <a16:creationId xmlns:a16="http://schemas.microsoft.com/office/drawing/2014/main" id="{D8946211-C263-EDCF-E00C-00417BC21C49}"/>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divide with remainders</a:t>
            </a:r>
            <a:endParaRPr lang="en-US"/>
          </a:p>
        </p:txBody>
      </p:sp>
      <p:sp>
        <p:nvSpPr>
          <p:cNvPr id="8" name="TextBox 7">
            <a:extLst>
              <a:ext uri="{FF2B5EF4-FFF2-40B4-BE49-F238E27FC236}">
                <a16:creationId xmlns:a16="http://schemas.microsoft.com/office/drawing/2014/main" id="{B19DECFF-55BB-6D87-C2A1-44A2DCE45DC1}"/>
              </a:ext>
            </a:extLst>
          </p:cNvPr>
          <p:cNvSpPr txBox="1"/>
          <p:nvPr/>
        </p:nvSpPr>
        <p:spPr>
          <a:xfrm>
            <a:off x="7577449" y="100562"/>
            <a:ext cx="5405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Comic Sans MS"/>
              </a:rPr>
              <a:t>Tuesday 7th May 2024</a:t>
            </a:r>
            <a:endParaRPr lang="en-US">
              <a:latin typeface="Comic Sans MS"/>
            </a:endParaRPr>
          </a:p>
          <a:p>
            <a:r>
              <a:rPr lang="en-GB" u="sng">
                <a:latin typeface="Comic Sans MS"/>
              </a:rPr>
              <a:t>07.05.24</a:t>
            </a:r>
            <a:endParaRPr lang="en-GB"/>
          </a:p>
        </p:txBody>
      </p:sp>
    </p:spTree>
    <p:extLst>
      <p:ext uri="{BB962C8B-B14F-4D97-AF65-F5344CB8AC3E}">
        <p14:creationId xmlns:p14="http://schemas.microsoft.com/office/powerpoint/2010/main" val="200113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A980-9EA5-B58A-2558-C5F540CAD2C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8F068A7-DA47-6623-A743-0B3A21E34BF6}"/>
              </a:ext>
            </a:extLst>
          </p:cNvPr>
          <p:cNvSpPr>
            <a:spLocks noGrp="1"/>
          </p:cNvSpPr>
          <p:nvPr>
            <p:ph idx="1"/>
          </p:nvPr>
        </p:nvSpPr>
        <p:spPr/>
        <p:txBody>
          <a:bodyPr/>
          <a:lstStyle/>
          <a:p>
            <a:endParaRPr lang="en-GB"/>
          </a:p>
        </p:txBody>
      </p:sp>
      <p:sp>
        <p:nvSpPr>
          <p:cNvPr id="4" name="TextBox 3">
            <a:extLst>
              <a:ext uri="{FF2B5EF4-FFF2-40B4-BE49-F238E27FC236}">
                <a16:creationId xmlns:a16="http://schemas.microsoft.com/office/drawing/2014/main" id="{667ED14A-A595-48C9-1119-0BEED443C0B5}"/>
              </a:ext>
            </a:extLst>
          </p:cNvPr>
          <p:cNvSpPr txBox="1"/>
          <p:nvPr/>
        </p:nvSpPr>
        <p:spPr>
          <a:xfrm>
            <a:off x="296174" y="1935193"/>
            <a:ext cx="5518030"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700" b="1" u="sng" err="1">
                <a:solidFill>
                  <a:srgbClr val="FF0000"/>
                </a:solidFill>
                <a:latin typeface="Arial"/>
              </a:rPr>
              <a:t>ndependent</a:t>
            </a:r>
            <a:r>
              <a:rPr lang="en-GB" sz="1700" b="1" u="sng">
                <a:solidFill>
                  <a:srgbClr val="FF0000"/>
                </a:solidFill>
                <a:latin typeface="Arial"/>
                <a:cs typeface="Arial"/>
              </a:rPr>
              <a:t> -</a:t>
            </a:r>
            <a:r>
              <a:rPr lang="en-GB" sz="1700">
                <a:latin typeface="Arial"/>
                <a:cs typeface="Arial"/>
              </a:rPr>
              <a:t>  use the number line method to solve the following questions. </a:t>
            </a:r>
            <a:endParaRPr lang="en-US"/>
          </a:p>
          <a:p>
            <a:r>
              <a:rPr lang="en-GB" sz="3600">
                <a:latin typeface="Arial"/>
                <a:cs typeface="Arial"/>
              </a:rPr>
              <a:t>1. 35 shared by 3 =</a:t>
            </a:r>
            <a:endParaRPr lang="en-GB"/>
          </a:p>
          <a:p>
            <a:r>
              <a:rPr lang="en-GB" sz="3600">
                <a:latin typeface="Arial"/>
                <a:cs typeface="Arial"/>
              </a:rPr>
              <a:t>2. 53 shared by 4 =</a:t>
            </a:r>
            <a:endParaRPr lang="en-GB"/>
          </a:p>
          <a:p>
            <a:r>
              <a:rPr lang="en-GB" sz="3600">
                <a:latin typeface="Arial"/>
                <a:cs typeface="Arial"/>
              </a:rPr>
              <a:t>3. 63 shared by 5 =</a:t>
            </a:r>
            <a:endParaRPr lang="en-GB"/>
          </a:p>
          <a:p>
            <a:r>
              <a:rPr lang="en-GB" sz="3600">
                <a:latin typeface="Arial"/>
                <a:cs typeface="Arial"/>
              </a:rPr>
              <a:t>4. 82 shared by 8 =</a:t>
            </a:r>
            <a:endParaRPr lang="en-GB"/>
          </a:p>
          <a:p>
            <a:r>
              <a:rPr lang="en-GB" sz="3600">
                <a:latin typeface="Arial"/>
                <a:cs typeface="Arial"/>
              </a:rPr>
              <a:t>5. 92 shared by 3 =</a:t>
            </a:r>
            <a:endParaRPr lang="en-GB"/>
          </a:p>
          <a:p>
            <a:endParaRPr lang="en-GB" sz="3200">
              <a:solidFill>
                <a:schemeClr val="dk1"/>
              </a:solidFill>
              <a:latin typeface="Arial"/>
              <a:cs typeface="Arial"/>
            </a:endParaRPr>
          </a:p>
        </p:txBody>
      </p:sp>
      <p:sp>
        <p:nvSpPr>
          <p:cNvPr id="5" name="TextBox 4">
            <a:extLst>
              <a:ext uri="{FF2B5EF4-FFF2-40B4-BE49-F238E27FC236}">
                <a16:creationId xmlns:a16="http://schemas.microsoft.com/office/drawing/2014/main" id="{E10A9BEB-024D-FA3F-5DEA-37575F66C7C4}"/>
              </a:ext>
            </a:extLst>
          </p:cNvPr>
          <p:cNvSpPr txBox="1"/>
          <p:nvPr/>
        </p:nvSpPr>
        <p:spPr>
          <a:xfrm>
            <a:off x="6550325" y="3344174"/>
            <a:ext cx="531674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rgbClr val="FF0000"/>
                </a:solidFill>
                <a:latin typeface="Arial"/>
                <a:cs typeface="Arial"/>
              </a:rPr>
              <a:t>RP: There are 21 fish in a fishbowl. If they get split into 4 bowls, there will be equal amounts in each. True or false? Explain your answer. </a:t>
            </a:r>
            <a:endParaRPr lang="en-US" b="1"/>
          </a:p>
          <a:p>
            <a:endParaRPr lang="en-GB" sz="2000">
              <a:solidFill>
                <a:srgbClr val="FF0000"/>
              </a:solidFill>
              <a:latin typeface="Arial"/>
              <a:cs typeface="Arial"/>
            </a:endParaRPr>
          </a:p>
        </p:txBody>
      </p:sp>
      <p:sp>
        <p:nvSpPr>
          <p:cNvPr id="8" name="TextBox 7">
            <a:extLst>
              <a:ext uri="{FF2B5EF4-FFF2-40B4-BE49-F238E27FC236}">
                <a16:creationId xmlns:a16="http://schemas.microsoft.com/office/drawing/2014/main" id="{41D8C9D5-38B9-A195-B70F-9858A90DB518}"/>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divide with remainders</a:t>
            </a:r>
            <a:endParaRPr lang="en-US"/>
          </a:p>
        </p:txBody>
      </p:sp>
      <p:sp>
        <p:nvSpPr>
          <p:cNvPr id="7" name="TextBox 6">
            <a:extLst>
              <a:ext uri="{FF2B5EF4-FFF2-40B4-BE49-F238E27FC236}">
                <a16:creationId xmlns:a16="http://schemas.microsoft.com/office/drawing/2014/main" id="{152298B5-3D03-40A0-E464-12E1B3537CF3}"/>
              </a:ext>
            </a:extLst>
          </p:cNvPr>
          <p:cNvSpPr txBox="1"/>
          <p:nvPr/>
        </p:nvSpPr>
        <p:spPr>
          <a:xfrm>
            <a:off x="7577449" y="100562"/>
            <a:ext cx="5405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Comic Sans MS"/>
              </a:rPr>
              <a:t>Tuesday 7th May 2024</a:t>
            </a:r>
            <a:endParaRPr lang="en-US">
              <a:latin typeface="Comic Sans MS"/>
            </a:endParaRPr>
          </a:p>
          <a:p>
            <a:r>
              <a:rPr lang="en-GB" u="sng">
                <a:latin typeface="Comic Sans MS"/>
              </a:rPr>
              <a:t>07.05.24</a:t>
            </a:r>
            <a:endParaRPr lang="en-GB"/>
          </a:p>
        </p:txBody>
      </p:sp>
    </p:spTree>
    <p:extLst>
      <p:ext uri="{BB962C8B-B14F-4D97-AF65-F5344CB8AC3E}">
        <p14:creationId xmlns:p14="http://schemas.microsoft.com/office/powerpoint/2010/main" val="328767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464F-5C68-71E9-A8F3-EA4B9C6FED63}"/>
              </a:ext>
            </a:extLst>
          </p:cNvPr>
          <p:cNvSpPr>
            <a:spLocks noGrp="1"/>
          </p:cNvSpPr>
          <p:nvPr>
            <p:ph type="title"/>
          </p:nvPr>
        </p:nvSpPr>
        <p:spPr/>
        <p:txBody>
          <a:bodyPr/>
          <a:lstStyle/>
          <a:p>
            <a:endParaRPr lang="en-GB"/>
          </a:p>
        </p:txBody>
      </p:sp>
      <p:sp>
        <p:nvSpPr>
          <p:cNvPr id="5" name="TextBox 4">
            <a:extLst>
              <a:ext uri="{FF2B5EF4-FFF2-40B4-BE49-F238E27FC236}">
                <a16:creationId xmlns:a16="http://schemas.microsoft.com/office/drawing/2014/main" id="{66B2C6FA-3F59-3904-DDCF-FF92453255C5}"/>
              </a:ext>
            </a:extLst>
          </p:cNvPr>
          <p:cNvSpPr txBox="1"/>
          <p:nvPr/>
        </p:nvSpPr>
        <p:spPr>
          <a:xfrm>
            <a:off x="7197306" y="1863306"/>
            <a:ext cx="469852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Arial"/>
                <a:cs typeface="Arial"/>
              </a:rPr>
              <a:t>Mastery Challenge</a:t>
            </a:r>
          </a:p>
          <a:p>
            <a:r>
              <a:rPr lang="en-GB" sz="2000" b="1">
                <a:latin typeface="Arial"/>
                <a:cs typeface="Arial"/>
              </a:rPr>
              <a:t>Use a number line to solve the following questions. Which one is the odd one out? Why? </a:t>
            </a:r>
            <a:endParaRPr lang="en-GB"/>
          </a:p>
          <a:p>
            <a:endParaRPr lang="en-GB" sz="2400" b="1">
              <a:latin typeface="Arial"/>
              <a:cs typeface="Arial"/>
            </a:endParaRPr>
          </a:p>
        </p:txBody>
      </p:sp>
      <p:pic>
        <p:nvPicPr>
          <p:cNvPr id="9" name="Picture 10">
            <a:extLst>
              <a:ext uri="{FF2B5EF4-FFF2-40B4-BE49-F238E27FC236}">
                <a16:creationId xmlns:a16="http://schemas.microsoft.com/office/drawing/2014/main" id="{36E3CCFA-39F9-90E3-E46F-BC0C73084356}"/>
              </a:ext>
            </a:extLst>
          </p:cNvPr>
          <p:cNvPicPr>
            <a:picLocks noGrp="1" noChangeAspect="1"/>
          </p:cNvPicPr>
          <p:nvPr>
            <p:ph idx="1"/>
          </p:nvPr>
        </p:nvPicPr>
        <p:blipFill>
          <a:blip r:embed="rId2"/>
          <a:stretch>
            <a:fillRect/>
          </a:stretch>
        </p:blipFill>
        <p:spPr>
          <a:xfrm>
            <a:off x="310131" y="1624342"/>
            <a:ext cx="5475738" cy="4351338"/>
          </a:xfrm>
        </p:spPr>
      </p:pic>
      <p:pic>
        <p:nvPicPr>
          <p:cNvPr id="11" name="Picture 11" descr="A picture containing graphical user interface&#10;&#10;Description automatically generated">
            <a:extLst>
              <a:ext uri="{FF2B5EF4-FFF2-40B4-BE49-F238E27FC236}">
                <a16:creationId xmlns:a16="http://schemas.microsoft.com/office/drawing/2014/main" id="{3F532EBE-470B-228D-A1F1-ED83CA955D61}"/>
              </a:ext>
            </a:extLst>
          </p:cNvPr>
          <p:cNvPicPr>
            <a:picLocks noChangeAspect="1"/>
          </p:cNvPicPr>
          <p:nvPr/>
        </p:nvPicPr>
        <p:blipFill>
          <a:blip r:embed="rId3"/>
          <a:stretch>
            <a:fillRect/>
          </a:stretch>
        </p:blipFill>
        <p:spPr>
          <a:xfrm>
            <a:off x="5975229" y="3274030"/>
            <a:ext cx="6337540" cy="971297"/>
          </a:xfrm>
          <a:prstGeom prst="rect">
            <a:avLst/>
          </a:prstGeom>
        </p:spPr>
      </p:pic>
      <p:sp>
        <p:nvSpPr>
          <p:cNvPr id="4" name="TextBox 3">
            <a:extLst>
              <a:ext uri="{FF2B5EF4-FFF2-40B4-BE49-F238E27FC236}">
                <a16:creationId xmlns:a16="http://schemas.microsoft.com/office/drawing/2014/main" id="{1FCC345C-6DF7-07CC-3084-F1A3F0C8C1F3}"/>
              </a:ext>
            </a:extLst>
          </p:cNvPr>
          <p:cNvSpPr txBox="1"/>
          <p:nvPr/>
        </p:nvSpPr>
        <p:spPr>
          <a:xfrm>
            <a:off x="7577449" y="100562"/>
            <a:ext cx="5405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Comic Sans MS"/>
              </a:rPr>
              <a:t>Tuesday 7th May 2024</a:t>
            </a:r>
            <a:endParaRPr lang="en-US">
              <a:latin typeface="Comic Sans MS"/>
            </a:endParaRPr>
          </a:p>
          <a:p>
            <a:r>
              <a:rPr lang="en-GB" u="sng">
                <a:latin typeface="Comic Sans MS"/>
              </a:rPr>
              <a:t>07.05.24</a:t>
            </a:r>
            <a:endParaRPr lang="en-GB"/>
          </a:p>
        </p:txBody>
      </p:sp>
    </p:spTree>
    <p:extLst>
      <p:ext uri="{BB962C8B-B14F-4D97-AF65-F5344CB8AC3E}">
        <p14:creationId xmlns:p14="http://schemas.microsoft.com/office/powerpoint/2010/main" val="291495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05776" y="3002"/>
            <a:ext cx="12083324"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a:latin typeface="Comic Sans MS"/>
              </a:rPr>
              <a:t>Tuesday 7th May</a:t>
            </a:r>
            <a:endParaRPr lang="en-US" dirty="0">
              <a:latin typeface="Calibri" panose="020F0502020204030204"/>
              <a:cs typeface="Calibri" panose="020F0502020204030204"/>
            </a:endParaRPr>
          </a:p>
          <a:p>
            <a:r>
              <a:rPr lang="en-GB" sz="3000" u="sng">
                <a:latin typeface="Comic Sans MS"/>
              </a:rPr>
              <a:t>TBAT: Spell words ending in –</a:t>
            </a:r>
            <a:r>
              <a:rPr lang="en-GB" sz="3000" u="sng" err="1">
                <a:latin typeface="Comic Sans MS"/>
              </a:rPr>
              <a:t>ture</a:t>
            </a:r>
            <a:r>
              <a:rPr lang="en-GB" sz="3000" u="sng">
                <a:latin typeface="Comic Sans MS"/>
              </a:rPr>
              <a:t>.</a:t>
            </a:r>
            <a:br>
              <a:rPr lang="en-GB" sz="3000" u="sng" dirty="0">
                <a:latin typeface="Comic Sans MS"/>
              </a:rPr>
            </a:br>
            <a:endParaRPr lang="en-GB" sz="3000" u="sng">
              <a:latin typeface="Comic Sans MS"/>
            </a:endParaRPr>
          </a:p>
          <a:p>
            <a:br>
              <a:rPr lang="en-GB" sz="3000" u="sng" dirty="0">
                <a:latin typeface="Comic Sans MS"/>
              </a:rPr>
            </a:br>
            <a:r>
              <a:rPr lang="en-GB" sz="3000" dirty="0">
                <a:solidFill>
                  <a:srgbClr val="0070C0"/>
                </a:solidFill>
                <a:latin typeface="Comic Sans MS"/>
              </a:rPr>
              <a:t>What's the same and what's different with the following words?</a:t>
            </a:r>
            <a:br>
              <a:rPr lang="en-GB" sz="3000" dirty="0">
                <a:latin typeface="Comic Sans MS"/>
              </a:rPr>
            </a:br>
            <a:br>
              <a:rPr lang="en-GB" sz="3000" dirty="0">
                <a:latin typeface="Comic Sans MS"/>
              </a:rPr>
            </a:br>
            <a:r>
              <a:rPr lang="en-GB" sz="3000" dirty="0">
                <a:solidFill>
                  <a:srgbClr val="0070C0"/>
                </a:solidFill>
                <a:latin typeface="Comic Sans MS"/>
              </a:rPr>
              <a:t>Creature       Measure</a:t>
            </a:r>
            <a:br>
              <a:rPr lang="en-GB" sz="3000" dirty="0">
                <a:latin typeface="Comic Sans MS"/>
              </a:rPr>
            </a:br>
            <a:br>
              <a:rPr lang="en-GB" sz="3000" dirty="0">
                <a:latin typeface="Comic Sans MS"/>
              </a:rPr>
            </a:br>
            <a:r>
              <a:rPr lang="en-GB" sz="3000" dirty="0">
                <a:solidFill>
                  <a:srgbClr val="00B050"/>
                </a:solidFill>
                <a:latin typeface="Comic Sans MS"/>
              </a:rPr>
              <a:t>What other ways could you spell the '</a:t>
            </a:r>
            <a:r>
              <a:rPr lang="en-GB" sz="3000" dirty="0" err="1">
                <a:solidFill>
                  <a:srgbClr val="00B050"/>
                </a:solidFill>
                <a:latin typeface="Comic Sans MS"/>
              </a:rPr>
              <a:t>ture</a:t>
            </a:r>
            <a:r>
              <a:rPr lang="en-GB" sz="3000" dirty="0">
                <a:solidFill>
                  <a:srgbClr val="00B050"/>
                </a:solidFill>
                <a:latin typeface="Comic Sans MS"/>
              </a:rPr>
              <a:t>' sound?</a:t>
            </a:r>
            <a:br>
              <a:rPr lang="en-US" dirty="0"/>
            </a:br>
            <a:r>
              <a:rPr lang="en-GB" sz="3000" i="1" dirty="0">
                <a:solidFill>
                  <a:srgbClr val="00B050"/>
                </a:solidFill>
                <a:latin typeface="Comic Sans MS"/>
              </a:rPr>
              <a:t>Think about the phonemes you can hear.</a:t>
            </a:r>
            <a:endParaRPr lang="en-US" dirty="0">
              <a:cs typeface="Calibri"/>
            </a:endParaRPr>
          </a:p>
        </p:txBody>
      </p:sp>
    </p:spTree>
    <p:extLst>
      <p:ext uri="{BB962C8B-B14F-4D97-AF65-F5344CB8AC3E}">
        <p14:creationId xmlns:p14="http://schemas.microsoft.com/office/powerpoint/2010/main" val="281119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44039">
            <a:extLst>
              <a:ext uri="{FF2B5EF4-FFF2-40B4-BE49-F238E27FC236}">
                <a16:creationId xmlns:a16="http://schemas.microsoft.com/office/drawing/2014/main" id="{C0930024-3A57-DA3D-1938-00D28E378EC4}"/>
              </a:ext>
            </a:extLst>
          </p:cNvPr>
          <p:cNvGrpSpPr>
            <a:grpSpLocks/>
          </p:cNvGrpSpPr>
          <p:nvPr/>
        </p:nvGrpSpPr>
        <p:grpSpPr bwMode="auto">
          <a:xfrm>
            <a:off x="7469188" y="2136775"/>
            <a:ext cx="2430462" cy="1879600"/>
            <a:chOff x="5945675" y="2137064"/>
            <a:chExt cx="2429878" cy="1878832"/>
          </a:xfrm>
        </p:grpSpPr>
        <p:sp>
          <p:nvSpPr>
            <p:cNvPr id="124" name="Rectangle 123">
              <a:extLst>
                <a:ext uri="{FF2B5EF4-FFF2-40B4-BE49-F238E27FC236}">
                  <a16:creationId xmlns:a16="http://schemas.microsoft.com/office/drawing/2014/main" id="{F2F4899E-EEAB-C486-53ED-CCB41111A0A9}"/>
                </a:ext>
              </a:extLst>
            </p:cNvPr>
            <p:cNvSpPr/>
            <p:nvPr/>
          </p:nvSpPr>
          <p:spPr>
            <a:xfrm>
              <a:off x="5945675" y="2137064"/>
              <a:ext cx="2429878" cy="18788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gn="ctr">
                <a:defRPr/>
              </a:pPr>
              <a:endParaRPr lang="en-GB">
                <a:solidFill>
                  <a:schemeClr val="tx1"/>
                </a:solidFill>
              </a:endParaRPr>
            </a:p>
          </p:txBody>
        </p:sp>
        <p:pic>
          <p:nvPicPr>
            <p:cNvPr id="9239" name="Picture 44038">
              <a:extLst>
                <a:ext uri="{FF2B5EF4-FFF2-40B4-BE49-F238E27FC236}">
                  <a16:creationId xmlns:a16="http://schemas.microsoft.com/office/drawing/2014/main" id="{455F5304-AF77-463A-3661-64ACDC308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6063" y="2298158"/>
              <a:ext cx="1390008" cy="151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9" name="Group 44037">
            <a:extLst>
              <a:ext uri="{FF2B5EF4-FFF2-40B4-BE49-F238E27FC236}">
                <a16:creationId xmlns:a16="http://schemas.microsoft.com/office/drawing/2014/main" id="{EBFF565C-0A18-E082-180D-9A0D8735A08E}"/>
              </a:ext>
            </a:extLst>
          </p:cNvPr>
          <p:cNvGrpSpPr>
            <a:grpSpLocks/>
          </p:cNvGrpSpPr>
          <p:nvPr/>
        </p:nvGrpSpPr>
        <p:grpSpPr bwMode="auto">
          <a:xfrm>
            <a:off x="4875214" y="2136775"/>
            <a:ext cx="2428875" cy="1879600"/>
            <a:chOff x="3350662" y="2137064"/>
            <a:chExt cx="2429878" cy="1878832"/>
          </a:xfrm>
        </p:grpSpPr>
        <p:sp>
          <p:nvSpPr>
            <p:cNvPr id="123" name="Rectangle 122">
              <a:extLst>
                <a:ext uri="{FF2B5EF4-FFF2-40B4-BE49-F238E27FC236}">
                  <a16:creationId xmlns:a16="http://schemas.microsoft.com/office/drawing/2014/main" id="{3A7EF819-12C5-AA49-8336-C7BC615827AB}"/>
                </a:ext>
              </a:extLst>
            </p:cNvPr>
            <p:cNvSpPr/>
            <p:nvPr/>
          </p:nvSpPr>
          <p:spPr>
            <a:xfrm>
              <a:off x="3350662" y="2137064"/>
              <a:ext cx="2429878" cy="18788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gn="ctr">
                <a:defRPr/>
              </a:pPr>
              <a:endParaRPr lang="en-GB">
                <a:solidFill>
                  <a:schemeClr val="tx1"/>
                </a:solidFill>
              </a:endParaRPr>
            </a:p>
          </p:txBody>
        </p:sp>
        <p:pic>
          <p:nvPicPr>
            <p:cNvPr id="9237" name="Picture 44036">
              <a:extLst>
                <a:ext uri="{FF2B5EF4-FFF2-40B4-BE49-F238E27FC236}">
                  <a16:creationId xmlns:a16="http://schemas.microsoft.com/office/drawing/2014/main" id="{E10F248E-AFAF-0E16-1AED-085D6103AD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9011" y="2333047"/>
              <a:ext cx="2145978" cy="148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 name="Rectangle 124">
            <a:extLst>
              <a:ext uri="{FF2B5EF4-FFF2-40B4-BE49-F238E27FC236}">
                <a16:creationId xmlns:a16="http://schemas.microsoft.com/office/drawing/2014/main" id="{55B8E3BC-235E-E735-E17F-A3DABAB15528}"/>
              </a:ext>
            </a:extLst>
          </p:cNvPr>
          <p:cNvSpPr/>
          <p:nvPr/>
        </p:nvSpPr>
        <p:spPr>
          <a:xfrm>
            <a:off x="3598864" y="4170363"/>
            <a:ext cx="2428875" cy="1879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bIns="144000" anchor="ctr"/>
          <a:lstStyle/>
          <a:p>
            <a:pPr algn="ctr">
              <a:defRPr/>
            </a:pPr>
            <a:r>
              <a:rPr lang="en-GB">
                <a:solidFill>
                  <a:schemeClr val="tx1"/>
                </a:solidFill>
              </a:rPr>
              <a:t>The movement of a body part, often the hand or head to show a feeling or instruction.</a:t>
            </a:r>
          </a:p>
        </p:txBody>
      </p:sp>
      <p:sp>
        <p:nvSpPr>
          <p:cNvPr id="126" name="Rectangle 125">
            <a:extLst>
              <a:ext uri="{FF2B5EF4-FFF2-40B4-BE49-F238E27FC236}">
                <a16:creationId xmlns:a16="http://schemas.microsoft.com/office/drawing/2014/main" id="{3798DD0D-B23C-A90F-16B5-CE32BC3300EB}"/>
              </a:ext>
            </a:extLst>
          </p:cNvPr>
          <p:cNvSpPr/>
          <p:nvPr/>
        </p:nvSpPr>
        <p:spPr>
          <a:xfrm>
            <a:off x="6167439" y="4170363"/>
            <a:ext cx="2428875" cy="1879600"/>
          </a:xfrm>
          <a:prstGeom prst="rect">
            <a:avLst/>
          </a:prstGeom>
          <a:solidFill>
            <a:srgbClr val="FF8A3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bIns="144000" anchor="ctr"/>
          <a:lstStyle/>
          <a:p>
            <a:pPr algn="ctr">
              <a:defRPr/>
            </a:pPr>
            <a:r>
              <a:rPr lang="en-GB">
                <a:solidFill>
                  <a:schemeClr val="tx1"/>
                </a:solidFill>
              </a:rPr>
              <a:t>The arrangement of parts put together, like in a building.</a:t>
            </a:r>
          </a:p>
        </p:txBody>
      </p:sp>
      <p:sp>
        <p:nvSpPr>
          <p:cNvPr id="9222" name="TextBox 3">
            <a:extLst>
              <a:ext uri="{FF2B5EF4-FFF2-40B4-BE49-F238E27FC236}">
                <a16:creationId xmlns:a16="http://schemas.microsoft.com/office/drawing/2014/main" id="{0F32D58A-B1D4-788D-06FA-C2FAA7BA04E1}"/>
              </a:ext>
            </a:extLst>
          </p:cNvPr>
          <p:cNvSpPr txBox="1">
            <a:spLocks noChangeArrowheads="1"/>
          </p:cNvSpPr>
          <p:nvPr/>
        </p:nvSpPr>
        <p:spPr bwMode="auto">
          <a:xfrm>
            <a:off x="2279650" y="692150"/>
            <a:ext cx="7632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chemeClr val="tx1"/>
                </a:solidFill>
                <a:latin typeface="Twinkl SemiBold" pitchFamily="2" charset="0"/>
              </a:rPr>
              <a:t>Match the pictures or the explanations to each of these ‘ture’ words.</a:t>
            </a:r>
          </a:p>
        </p:txBody>
      </p:sp>
      <p:sp>
        <p:nvSpPr>
          <p:cNvPr id="9223" name="Picture click">
            <a:extLst>
              <a:ext uri="{FF2B5EF4-FFF2-40B4-BE49-F238E27FC236}">
                <a16:creationId xmlns:a16="http://schemas.microsoft.com/office/drawing/2014/main" id="{840AAA1F-8905-D10C-965F-AF5B64FB5554}"/>
              </a:ext>
            </a:extLst>
          </p:cNvPr>
          <p:cNvSpPr txBox="1">
            <a:spLocks noChangeArrowheads="1"/>
          </p:cNvSpPr>
          <p:nvPr/>
        </p:nvSpPr>
        <p:spPr bwMode="auto">
          <a:xfrm>
            <a:off x="2197101" y="1528763"/>
            <a:ext cx="1514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rgbClr val="8C368D"/>
                </a:solidFill>
                <a:latin typeface="Twinkl SemiBold" pitchFamily="2" charset="0"/>
              </a:rPr>
              <a:t>picture</a:t>
            </a:r>
          </a:p>
        </p:txBody>
      </p:sp>
      <p:sp>
        <p:nvSpPr>
          <p:cNvPr id="9224" name="Gesture click">
            <a:extLst>
              <a:ext uri="{FF2B5EF4-FFF2-40B4-BE49-F238E27FC236}">
                <a16:creationId xmlns:a16="http://schemas.microsoft.com/office/drawing/2014/main" id="{06F4CE8C-774C-4F9E-70A2-42848D51671C}"/>
              </a:ext>
            </a:extLst>
          </p:cNvPr>
          <p:cNvSpPr txBox="1">
            <a:spLocks noChangeArrowheads="1"/>
          </p:cNvSpPr>
          <p:nvPr/>
        </p:nvSpPr>
        <p:spPr bwMode="auto">
          <a:xfrm>
            <a:off x="3748089" y="1528763"/>
            <a:ext cx="1514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rgbClr val="8C368D"/>
                </a:solidFill>
                <a:latin typeface="Twinkl SemiBold" pitchFamily="2" charset="0"/>
              </a:rPr>
              <a:t>gesture</a:t>
            </a:r>
          </a:p>
        </p:txBody>
      </p:sp>
      <p:sp>
        <p:nvSpPr>
          <p:cNvPr id="9225" name="Structure click">
            <a:extLst>
              <a:ext uri="{FF2B5EF4-FFF2-40B4-BE49-F238E27FC236}">
                <a16:creationId xmlns:a16="http://schemas.microsoft.com/office/drawing/2014/main" id="{66FB2257-7AB6-1E4C-BA18-0C4B5FE7D7FA}"/>
              </a:ext>
            </a:extLst>
          </p:cNvPr>
          <p:cNvSpPr txBox="1">
            <a:spLocks noChangeArrowheads="1"/>
          </p:cNvSpPr>
          <p:nvPr/>
        </p:nvSpPr>
        <p:spPr bwMode="auto">
          <a:xfrm>
            <a:off x="5297489" y="1528763"/>
            <a:ext cx="1514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rgbClr val="8C368D"/>
                </a:solidFill>
                <a:latin typeface="Twinkl SemiBold" pitchFamily="2" charset="0"/>
              </a:rPr>
              <a:t>structure</a:t>
            </a:r>
          </a:p>
        </p:txBody>
      </p:sp>
      <p:sp>
        <p:nvSpPr>
          <p:cNvPr id="9226" name="Creature click">
            <a:extLst>
              <a:ext uri="{FF2B5EF4-FFF2-40B4-BE49-F238E27FC236}">
                <a16:creationId xmlns:a16="http://schemas.microsoft.com/office/drawing/2014/main" id="{B3864180-2ADE-4A23-2105-C49883A7FE37}"/>
              </a:ext>
            </a:extLst>
          </p:cNvPr>
          <p:cNvSpPr txBox="1">
            <a:spLocks noChangeArrowheads="1"/>
          </p:cNvSpPr>
          <p:nvPr/>
        </p:nvSpPr>
        <p:spPr bwMode="auto">
          <a:xfrm>
            <a:off x="6848476" y="1528763"/>
            <a:ext cx="1514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rgbClr val="8C368D"/>
                </a:solidFill>
                <a:latin typeface="Twinkl SemiBold" pitchFamily="2" charset="0"/>
              </a:rPr>
              <a:t>creature</a:t>
            </a:r>
          </a:p>
        </p:txBody>
      </p:sp>
      <p:sp>
        <p:nvSpPr>
          <p:cNvPr id="9227" name="Furniture click">
            <a:extLst>
              <a:ext uri="{FF2B5EF4-FFF2-40B4-BE49-F238E27FC236}">
                <a16:creationId xmlns:a16="http://schemas.microsoft.com/office/drawing/2014/main" id="{F24EC4AE-C05B-039B-6ED4-91DC1D43A1BF}"/>
              </a:ext>
            </a:extLst>
          </p:cNvPr>
          <p:cNvSpPr txBox="1">
            <a:spLocks noChangeArrowheads="1"/>
          </p:cNvSpPr>
          <p:nvPr/>
        </p:nvSpPr>
        <p:spPr bwMode="auto">
          <a:xfrm>
            <a:off x="8397876" y="1528763"/>
            <a:ext cx="1514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200">
                <a:solidFill>
                  <a:srgbClr val="8C368D"/>
                </a:solidFill>
                <a:latin typeface="Twinkl SemiBold" pitchFamily="2" charset="0"/>
              </a:rPr>
              <a:t>furniture</a:t>
            </a:r>
          </a:p>
        </p:txBody>
      </p:sp>
      <p:sp>
        <p:nvSpPr>
          <p:cNvPr id="134" name="Rectangle 133">
            <a:extLst>
              <a:ext uri="{FF2B5EF4-FFF2-40B4-BE49-F238E27FC236}">
                <a16:creationId xmlns:a16="http://schemas.microsoft.com/office/drawing/2014/main" id="{78E4EC96-508B-37E1-402C-D38E6BD5EC09}"/>
              </a:ext>
            </a:extLst>
          </p:cNvPr>
          <p:cNvSpPr/>
          <p:nvPr/>
        </p:nvSpPr>
        <p:spPr>
          <a:xfrm>
            <a:off x="4868864" y="2743200"/>
            <a:ext cx="2435225"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furniture</a:t>
            </a:r>
          </a:p>
        </p:txBody>
      </p:sp>
      <p:sp>
        <p:nvSpPr>
          <p:cNvPr id="135" name="Rectangle 134">
            <a:extLst>
              <a:ext uri="{FF2B5EF4-FFF2-40B4-BE49-F238E27FC236}">
                <a16:creationId xmlns:a16="http://schemas.microsoft.com/office/drawing/2014/main" id="{EE60BD33-70B7-31AD-5C5F-196A6F150A84}"/>
              </a:ext>
            </a:extLst>
          </p:cNvPr>
          <p:cNvSpPr/>
          <p:nvPr/>
        </p:nvSpPr>
        <p:spPr>
          <a:xfrm>
            <a:off x="7459664" y="2743200"/>
            <a:ext cx="2452687"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creature</a:t>
            </a:r>
          </a:p>
        </p:txBody>
      </p:sp>
      <p:sp>
        <p:nvSpPr>
          <p:cNvPr id="136" name="Rectangle 135">
            <a:extLst>
              <a:ext uri="{FF2B5EF4-FFF2-40B4-BE49-F238E27FC236}">
                <a16:creationId xmlns:a16="http://schemas.microsoft.com/office/drawing/2014/main" id="{FA24CE97-AD98-19D7-F633-C0B059D31F10}"/>
              </a:ext>
            </a:extLst>
          </p:cNvPr>
          <p:cNvSpPr/>
          <p:nvPr/>
        </p:nvSpPr>
        <p:spPr>
          <a:xfrm>
            <a:off x="3598864" y="4799013"/>
            <a:ext cx="2428875"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gesture</a:t>
            </a:r>
          </a:p>
        </p:txBody>
      </p:sp>
      <p:sp>
        <p:nvSpPr>
          <p:cNvPr id="137" name="Rectangle 136">
            <a:extLst>
              <a:ext uri="{FF2B5EF4-FFF2-40B4-BE49-F238E27FC236}">
                <a16:creationId xmlns:a16="http://schemas.microsoft.com/office/drawing/2014/main" id="{12C827EA-04DD-F516-4D10-FAAF2FBF1166}"/>
              </a:ext>
            </a:extLst>
          </p:cNvPr>
          <p:cNvSpPr/>
          <p:nvPr/>
        </p:nvSpPr>
        <p:spPr>
          <a:xfrm>
            <a:off x="6154739" y="4799013"/>
            <a:ext cx="2441575"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structure</a:t>
            </a:r>
          </a:p>
        </p:txBody>
      </p:sp>
      <p:grpSp>
        <p:nvGrpSpPr>
          <p:cNvPr id="9232" name="Group 44035">
            <a:extLst>
              <a:ext uri="{FF2B5EF4-FFF2-40B4-BE49-F238E27FC236}">
                <a16:creationId xmlns:a16="http://schemas.microsoft.com/office/drawing/2014/main" id="{7F603F9C-8BFA-5538-9423-B7FA459F8F4F}"/>
              </a:ext>
            </a:extLst>
          </p:cNvPr>
          <p:cNvGrpSpPr>
            <a:grpSpLocks/>
          </p:cNvGrpSpPr>
          <p:nvPr/>
        </p:nvGrpSpPr>
        <p:grpSpPr bwMode="auto">
          <a:xfrm>
            <a:off x="2279651" y="2136775"/>
            <a:ext cx="2430463" cy="1879600"/>
            <a:chOff x="755650" y="2137064"/>
            <a:chExt cx="2429878" cy="1878832"/>
          </a:xfrm>
        </p:grpSpPr>
        <p:sp>
          <p:nvSpPr>
            <p:cNvPr id="119" name="Rectangle 118">
              <a:extLst>
                <a:ext uri="{FF2B5EF4-FFF2-40B4-BE49-F238E27FC236}">
                  <a16:creationId xmlns:a16="http://schemas.microsoft.com/office/drawing/2014/main" id="{4263E56E-6E1D-F53E-392D-F98A7B221CB0}"/>
                </a:ext>
              </a:extLst>
            </p:cNvPr>
            <p:cNvSpPr/>
            <p:nvPr/>
          </p:nvSpPr>
          <p:spPr>
            <a:xfrm>
              <a:off x="755650" y="2137064"/>
              <a:ext cx="2429878" cy="18788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gn="ctr">
                <a:defRPr/>
              </a:pPr>
              <a:endParaRPr lang="en-GB">
                <a:solidFill>
                  <a:schemeClr val="tx1"/>
                </a:solidFill>
              </a:endParaRPr>
            </a:p>
          </p:txBody>
        </p:sp>
        <p:pic>
          <p:nvPicPr>
            <p:cNvPr id="9235" name="Picture 44032">
              <a:extLst>
                <a:ext uri="{FF2B5EF4-FFF2-40B4-BE49-F238E27FC236}">
                  <a16:creationId xmlns:a16="http://schemas.microsoft.com/office/drawing/2014/main" id="{90380898-977C-58FB-FF53-C76B8EA4D9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34" y="2477566"/>
              <a:ext cx="2267909" cy="128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 name="Rectangle 121">
            <a:extLst>
              <a:ext uri="{FF2B5EF4-FFF2-40B4-BE49-F238E27FC236}">
                <a16:creationId xmlns:a16="http://schemas.microsoft.com/office/drawing/2014/main" id="{2224C6B8-50AA-3C2D-DC32-287A43B9DB81}"/>
              </a:ext>
            </a:extLst>
          </p:cNvPr>
          <p:cNvSpPr/>
          <p:nvPr/>
        </p:nvSpPr>
        <p:spPr>
          <a:xfrm>
            <a:off x="2279651" y="2743200"/>
            <a:ext cx="2430463" cy="685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picture</a:t>
            </a:r>
          </a:p>
        </p:txBody>
      </p:sp>
    </p:spTree>
    <p:extLst>
      <p:ext uri="{BB962C8B-B14F-4D97-AF65-F5344CB8AC3E}">
        <p14:creationId xmlns:p14="http://schemas.microsoft.com/office/powerpoint/2010/main" val="1563882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2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outVertical)">
                                      <p:cBhvr>
                                        <p:cTn id="7" dur="500"/>
                                        <p:tgtEl>
                                          <p:spTgt spid="122"/>
                                        </p:tgtEl>
                                      </p:cBhvr>
                                    </p:animEffect>
                                  </p:childTnLst>
                                </p:cTn>
                              </p:par>
                              <p:par>
                                <p:cTn id="8" presetID="16" presetClass="exit" presetSubtype="21" fill="hold" nodeType="withEffect">
                                  <p:stCondLst>
                                    <p:cond delay="0"/>
                                  </p:stCondLst>
                                  <p:childTnLst>
                                    <p:animEffect transition="out" filter="barn(inVertical)">
                                      <p:cBhvr>
                                        <p:cTn id="9" dur="500"/>
                                        <p:tgtEl>
                                          <p:spTgt spid="9223"/>
                                        </p:tgtEl>
                                      </p:cBhvr>
                                    </p:animEffect>
                                    <p:set>
                                      <p:cBhvr>
                                        <p:cTn id="10" dur="1" fill="hold">
                                          <p:stCondLst>
                                            <p:cond delay="499"/>
                                          </p:stCondLst>
                                        </p:cTn>
                                        <p:tgtEl>
                                          <p:spTgt spid="9223"/>
                                        </p:tgtEl>
                                        <p:attrNameLst>
                                          <p:attrName>style.visibility</p:attrName>
                                        </p:attrNameLst>
                                      </p:cBhvr>
                                      <p:to>
                                        <p:strVal val="hidden"/>
                                      </p:to>
                                    </p:set>
                                  </p:childTnLst>
                                </p:cTn>
                              </p:par>
                            </p:childTnLst>
                          </p:cTn>
                        </p:par>
                      </p:childTnLst>
                    </p:cTn>
                  </p:par>
                </p:childTnLst>
              </p:cTn>
              <p:nextCondLst>
                <p:cond evt="onClick" delay="0">
                  <p:tgtEl>
                    <p:spTgt spid="9223"/>
                  </p:tgtEl>
                </p:cond>
              </p:nextCondLst>
            </p:seq>
            <p:seq concurrent="1" nextAc="seek">
              <p:cTn id="11" restart="whenNotActive" fill="hold" evtFilter="cancelBubble" nodeType="interactiveSeq">
                <p:stCondLst>
                  <p:cond evt="onClick" delay="0">
                    <p:tgtEl>
                      <p:spTgt spid="922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6" presetClass="entr" presetSubtype="37" fill="hold" nodeType="clickEffect">
                                  <p:stCondLst>
                                    <p:cond delay="0"/>
                                  </p:stCondLst>
                                  <p:childTnLst>
                                    <p:set>
                                      <p:cBhvr>
                                        <p:cTn id="15" dur="1" fill="hold">
                                          <p:stCondLst>
                                            <p:cond delay="0"/>
                                          </p:stCondLst>
                                        </p:cTn>
                                        <p:tgtEl>
                                          <p:spTgt spid="134"/>
                                        </p:tgtEl>
                                        <p:attrNameLst>
                                          <p:attrName>style.visibility</p:attrName>
                                        </p:attrNameLst>
                                      </p:cBhvr>
                                      <p:to>
                                        <p:strVal val="visible"/>
                                      </p:to>
                                    </p:set>
                                    <p:animEffect transition="in" filter="barn(outVertical)">
                                      <p:cBhvr>
                                        <p:cTn id="16" dur="500"/>
                                        <p:tgtEl>
                                          <p:spTgt spid="134"/>
                                        </p:tgtEl>
                                      </p:cBhvr>
                                    </p:animEffect>
                                  </p:childTnLst>
                                </p:cTn>
                              </p:par>
                              <p:par>
                                <p:cTn id="17" presetID="16" presetClass="exit" presetSubtype="21" fill="hold" nodeType="withEffect">
                                  <p:stCondLst>
                                    <p:cond delay="0"/>
                                  </p:stCondLst>
                                  <p:childTnLst>
                                    <p:animEffect transition="out" filter="barn(inVertical)">
                                      <p:cBhvr>
                                        <p:cTn id="18" dur="500"/>
                                        <p:tgtEl>
                                          <p:spTgt spid="9227"/>
                                        </p:tgtEl>
                                      </p:cBhvr>
                                    </p:animEffect>
                                    <p:set>
                                      <p:cBhvr>
                                        <p:cTn id="19" dur="1" fill="hold">
                                          <p:stCondLst>
                                            <p:cond delay="499"/>
                                          </p:stCondLst>
                                        </p:cTn>
                                        <p:tgtEl>
                                          <p:spTgt spid="9227"/>
                                        </p:tgtEl>
                                        <p:attrNameLst>
                                          <p:attrName>style.visibility</p:attrName>
                                        </p:attrNameLst>
                                      </p:cBhvr>
                                      <p:to>
                                        <p:strVal val="hidden"/>
                                      </p:to>
                                    </p:set>
                                  </p:childTnLst>
                                </p:cTn>
                              </p:par>
                            </p:childTnLst>
                          </p:cTn>
                        </p:par>
                      </p:childTnLst>
                    </p:cTn>
                  </p:par>
                </p:childTnLst>
              </p:cTn>
              <p:nextCondLst>
                <p:cond evt="onClick" delay="0">
                  <p:tgtEl>
                    <p:spTgt spid="9227"/>
                  </p:tgtEl>
                </p:cond>
              </p:nextCondLst>
            </p:seq>
            <p:seq concurrent="1" nextAc="seek">
              <p:cTn id="20" restart="whenNotActive" fill="hold" evtFilter="cancelBubble" nodeType="interactiveSeq">
                <p:stCondLst>
                  <p:cond evt="onClick" delay="0">
                    <p:tgtEl>
                      <p:spTgt spid="922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37" fill="hold" nodeType="click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barn(outVertical)">
                                      <p:cBhvr>
                                        <p:cTn id="25" dur="500"/>
                                        <p:tgtEl>
                                          <p:spTgt spid="135"/>
                                        </p:tgtEl>
                                      </p:cBhvr>
                                    </p:animEffect>
                                  </p:childTnLst>
                                </p:cTn>
                              </p:par>
                              <p:par>
                                <p:cTn id="26" presetID="16" presetClass="exit" presetSubtype="21" fill="hold" nodeType="withEffect">
                                  <p:stCondLst>
                                    <p:cond delay="0"/>
                                  </p:stCondLst>
                                  <p:childTnLst>
                                    <p:animEffect transition="out" filter="barn(inVertical)">
                                      <p:cBhvr>
                                        <p:cTn id="27" dur="500"/>
                                        <p:tgtEl>
                                          <p:spTgt spid="9226"/>
                                        </p:tgtEl>
                                      </p:cBhvr>
                                    </p:animEffect>
                                    <p:set>
                                      <p:cBhvr>
                                        <p:cTn id="28"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6"/>
                  </p:tgtEl>
                </p:cond>
              </p:nextCondLst>
            </p:seq>
            <p:seq concurrent="1" nextAc="seek">
              <p:cTn id="29" restart="whenNotActive" fill="hold" evtFilter="cancelBubble" nodeType="interactiveSeq">
                <p:stCondLst>
                  <p:cond evt="onClick" delay="0">
                    <p:tgtEl>
                      <p:spTgt spid="92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6" presetClass="entr" presetSubtype="37" fill="hold" nodeType="click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barn(outVertical)">
                                      <p:cBhvr>
                                        <p:cTn id="34" dur="500"/>
                                        <p:tgtEl>
                                          <p:spTgt spid="136"/>
                                        </p:tgtEl>
                                      </p:cBhvr>
                                    </p:animEffect>
                                  </p:childTnLst>
                                </p:cTn>
                              </p:par>
                              <p:par>
                                <p:cTn id="35" presetID="16" presetClass="exit" presetSubtype="21" fill="hold" nodeType="withEffect">
                                  <p:stCondLst>
                                    <p:cond delay="0"/>
                                  </p:stCondLst>
                                  <p:childTnLst>
                                    <p:animEffect transition="out" filter="barn(inVertical)">
                                      <p:cBhvr>
                                        <p:cTn id="36" dur="500"/>
                                        <p:tgtEl>
                                          <p:spTgt spid="9224"/>
                                        </p:tgtEl>
                                      </p:cBhvr>
                                    </p:animEffect>
                                    <p:set>
                                      <p:cBhvr>
                                        <p:cTn id="37" dur="1" fill="hold">
                                          <p:stCondLst>
                                            <p:cond delay="499"/>
                                          </p:stCondLst>
                                        </p:cTn>
                                        <p:tgtEl>
                                          <p:spTgt spid="9224"/>
                                        </p:tgtEl>
                                        <p:attrNameLst>
                                          <p:attrName>style.visibility</p:attrName>
                                        </p:attrNameLst>
                                      </p:cBhvr>
                                      <p:to>
                                        <p:strVal val="hidden"/>
                                      </p:to>
                                    </p:set>
                                  </p:childTnLst>
                                </p:cTn>
                              </p:par>
                            </p:childTnLst>
                          </p:cTn>
                        </p:par>
                      </p:childTnLst>
                    </p:cTn>
                  </p:par>
                </p:childTnLst>
              </p:cTn>
              <p:nextCondLst>
                <p:cond evt="onClick" delay="0">
                  <p:tgtEl>
                    <p:spTgt spid="9224"/>
                  </p:tgtEl>
                </p:cond>
              </p:nextCondLst>
            </p:seq>
            <p:seq concurrent="1" nextAc="seek">
              <p:cTn id="38" restart="whenNotActive" fill="hold" evtFilter="cancelBubble" nodeType="interactiveSeq">
                <p:stCondLst>
                  <p:cond evt="onClick" delay="0">
                    <p:tgtEl>
                      <p:spTgt spid="9225"/>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6" presetClass="entr" presetSubtype="37" fill="hold" nodeType="click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barn(outVertical)">
                                      <p:cBhvr>
                                        <p:cTn id="43" dur="500"/>
                                        <p:tgtEl>
                                          <p:spTgt spid="137"/>
                                        </p:tgtEl>
                                      </p:cBhvr>
                                    </p:animEffect>
                                  </p:childTnLst>
                                </p:cTn>
                              </p:par>
                              <p:par>
                                <p:cTn id="44" presetID="16" presetClass="exit" presetSubtype="21" fill="hold" nodeType="withEffect">
                                  <p:stCondLst>
                                    <p:cond delay="0"/>
                                  </p:stCondLst>
                                  <p:childTnLst>
                                    <p:animEffect transition="out" filter="barn(inVertical)">
                                      <p:cBhvr>
                                        <p:cTn id="45" dur="500"/>
                                        <p:tgtEl>
                                          <p:spTgt spid="9225"/>
                                        </p:tgtEl>
                                      </p:cBhvr>
                                    </p:animEffect>
                                    <p:set>
                                      <p:cBhvr>
                                        <p:cTn id="46" dur="1" fill="hold">
                                          <p:stCondLst>
                                            <p:cond delay="499"/>
                                          </p:stCondLst>
                                        </p:cTn>
                                        <p:tgtEl>
                                          <p:spTgt spid="9225"/>
                                        </p:tgtEl>
                                        <p:attrNameLst>
                                          <p:attrName>style.visibility</p:attrName>
                                        </p:attrNameLst>
                                      </p:cBhvr>
                                      <p:to>
                                        <p:strVal val="hidden"/>
                                      </p:to>
                                    </p:set>
                                  </p:childTnLst>
                                </p:cTn>
                              </p:par>
                            </p:childTnLst>
                          </p:cTn>
                        </p:par>
                      </p:childTnLst>
                    </p:cTn>
                  </p:par>
                </p:childTnLst>
              </p:cTn>
              <p:nextCondLst>
                <p:cond evt="onClick" delay="0">
                  <p:tgtEl>
                    <p:spTgt spid="9225"/>
                  </p:tgtEl>
                </p:cond>
              </p:nextCondLst>
            </p:seq>
          </p:childTnLst>
        </p:cTn>
      </p:par>
    </p:tnLst>
    <p:bldLst>
      <p:bldP spid="9223" grpId="0"/>
      <p:bldP spid="9224" grpId="0"/>
      <p:bldP spid="9225" grpId="0"/>
      <p:bldP spid="9226" grpId="0"/>
      <p:bldP spid="9227" grpId="0"/>
      <p:bldP spid="134" grpId="0" animBg="1"/>
      <p:bldP spid="135" grpId="0" animBg="1"/>
      <p:bldP spid="136" grpId="0" animBg="1"/>
      <p:bldP spid="137" grpId="0" animBg="1"/>
      <p:bldP spid="12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MediaLengthInSeconds xmlns="5519ec2d-3025-400a-aa14-bba49a7e18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6BA95F-4B86-414C-A101-F2E4C567072C}">
  <ds:schemaRefs>
    <ds:schemaRef ds:uri="http://schemas.microsoft.com/sharepoint/v3/contenttype/forms"/>
  </ds:schemaRefs>
</ds:datastoreItem>
</file>

<file path=customXml/itemProps2.xml><?xml version="1.0" encoding="utf-8"?>
<ds:datastoreItem xmlns:ds="http://schemas.openxmlformats.org/officeDocument/2006/customXml" ds:itemID="{6E387B1B-7550-41D1-AE99-C3BF21230F99}">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947DB3-8964-42FA-8B86-4F8FB38ADF82}"/>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34</Slides>
  <Notes>7</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Example Beginning: Stanley (I)  Inside the dark pyramids. Hieroglyphs on the towering walls.  Feeling nervous about finding the scrolls.  Build Up: Exited the tomb telling Sir Hawara I found the scrolls! Amisi told me I have been working for thieves.  She felt betrayed. I felt confused.  Problem: I overhear Sir Hawara's plan to leave me inside the tomb. He is a nasty thief! I feel lonely and disappointed.  Resolution: I go along with the plan, but I lead the thieves in the wrong direction. I feel smug to have pulled it off! Sir Hawara is arrested.  Ending: I travel home to see my family. I feel emotional to see everyone.   </vt:lpstr>
      <vt:lpstr>PowerPoint Presentation</vt:lpstr>
      <vt:lpstr>PowerPoint Presentation</vt:lpstr>
      <vt:lpstr>PowerPoint Presentation</vt:lpstr>
      <vt:lpstr>PowerPoint Presentation</vt:lpstr>
      <vt:lpstr>PowerPoint Presentation</vt:lpstr>
      <vt:lpstr>PowerPoint Presentation</vt:lpstr>
      <vt:lpstr>Who were the pharaohs?</vt:lpstr>
      <vt:lpstr>Label this image using the words in the box.</vt:lpstr>
      <vt:lpstr>Label this image using the words in the box.</vt:lpstr>
      <vt:lpstr>PowerPoint Presentation</vt:lpstr>
      <vt:lpstr>What is a dynasty?</vt:lpstr>
      <vt:lpstr>Tutankhamun</vt:lpstr>
      <vt:lpstr>Ramesses II</vt:lpstr>
      <vt:lpstr>Cleopatra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251</cp:revision>
  <dcterms:created xsi:type="dcterms:W3CDTF">2013-07-15T20:26:40Z</dcterms:created>
  <dcterms:modified xsi:type="dcterms:W3CDTF">2024-05-06T18:23:04Z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52000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