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331" r:id="rId6"/>
    <p:sldId id="321" r:id="rId7"/>
    <p:sldId id="320" r:id="rId8"/>
    <p:sldId id="330" r:id="rId9"/>
    <p:sldId id="322" r:id="rId10"/>
    <p:sldId id="323" r:id="rId11"/>
    <p:sldId id="271" r:id="rId12"/>
    <p:sldId id="273" r:id="rId13"/>
    <p:sldId id="274" r:id="rId14"/>
    <p:sldId id="460" r:id="rId15"/>
    <p:sldId id="459" r:id="rId16"/>
    <p:sldId id="275" r:id="rId17"/>
    <p:sldId id="276" r:id="rId18"/>
    <p:sldId id="277" r:id="rId19"/>
    <p:sldId id="456" r:id="rId20"/>
    <p:sldId id="457" r:id="rId21"/>
    <p:sldId id="462" r:id="rId22"/>
    <p:sldId id="463" r:id="rId23"/>
    <p:sldId id="278" r:id="rId24"/>
    <p:sldId id="279" r:id="rId25"/>
    <p:sldId id="461" r:id="rId26"/>
    <p:sldId id="458" r:id="rId27"/>
    <p:sldId id="464" r:id="rId2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38E2D-7E03-0B97-2CD6-EC8B8D1EA100}" v="122" dt="2024-05-02T07:22:55.411"/>
    <p1510:client id="{64D6CC75-5945-4BD2-B0E4-15C241572A94}" v="77" dt="2024-05-02T07:20:32.846"/>
    <p1510:client id="{C5347166-232D-5CAE-5469-FFF2CA693F9D}" v="579" dt="2024-05-02T19:06:33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Sadler" userId="S::ssadler@ohacademy.co.uk::9df5898e-5f8a-4789-9d7c-0ae2295bc0db" providerId="AD" clId="Web-{64D6CC75-5945-4BD2-B0E4-15C241572A94}"/>
    <pc:docChg chg="addSld modSld">
      <pc:chgData name="S Sadler" userId="S::ssadler@ohacademy.co.uk::9df5898e-5f8a-4789-9d7c-0ae2295bc0db" providerId="AD" clId="Web-{64D6CC75-5945-4BD2-B0E4-15C241572A94}" dt="2024-05-02T07:20:32.846" v="72" actId="14100"/>
      <pc:docMkLst>
        <pc:docMk/>
      </pc:docMkLst>
      <pc:sldChg chg="delSp modSp">
        <pc:chgData name="S Sadler" userId="S::ssadler@ohacademy.co.uk::9df5898e-5f8a-4789-9d7c-0ae2295bc0db" providerId="AD" clId="Web-{64D6CC75-5945-4BD2-B0E4-15C241572A94}" dt="2024-05-02T07:19:07.609" v="22" actId="20577"/>
        <pc:sldMkLst>
          <pc:docMk/>
          <pc:sldMk cId="880401812" sldId="274"/>
        </pc:sldMkLst>
        <pc:spChg chg="mod">
          <ac:chgData name="S Sadler" userId="S::ssadler@ohacademy.co.uk::9df5898e-5f8a-4789-9d7c-0ae2295bc0db" providerId="AD" clId="Web-{64D6CC75-5945-4BD2-B0E4-15C241572A94}" dt="2024-05-02T07:19:07.609" v="22" actId="20577"/>
          <ac:spMkLst>
            <pc:docMk/>
            <pc:sldMk cId="880401812" sldId="274"/>
            <ac:spMk id="5" creationId="{D12F95BB-2208-44A0-41FD-399102352CD6}"/>
          </ac:spMkLst>
        </pc:spChg>
        <pc:spChg chg="del">
          <ac:chgData name="S Sadler" userId="S::ssadler@ohacademy.co.uk::9df5898e-5f8a-4789-9d7c-0ae2295bc0db" providerId="AD" clId="Web-{64D6CC75-5945-4BD2-B0E4-15C241572A94}" dt="2024-05-02T07:19:03.827" v="21"/>
          <ac:spMkLst>
            <pc:docMk/>
            <pc:sldMk cId="880401812" sldId="274"/>
            <ac:spMk id="7" creationId="{1C7AC9E1-8D71-6EBE-97F2-41A699565730}"/>
          </ac:spMkLst>
        </pc:spChg>
      </pc:sldChg>
      <pc:sldChg chg="modSp">
        <pc:chgData name="S Sadler" userId="S::ssadler@ohacademy.co.uk::9df5898e-5f8a-4789-9d7c-0ae2295bc0db" providerId="AD" clId="Web-{64D6CC75-5945-4BD2-B0E4-15C241572A94}" dt="2024-05-02T07:20:32.846" v="72" actId="14100"/>
        <pc:sldMkLst>
          <pc:docMk/>
          <pc:sldMk cId="725253476" sldId="276"/>
        </pc:sldMkLst>
        <pc:spChg chg="mod">
          <ac:chgData name="S Sadler" userId="S::ssadler@ohacademy.co.uk::9df5898e-5f8a-4789-9d7c-0ae2295bc0db" providerId="AD" clId="Web-{64D6CC75-5945-4BD2-B0E4-15C241572A94}" dt="2024-05-02T07:20:31.049" v="71" actId="20577"/>
          <ac:spMkLst>
            <pc:docMk/>
            <pc:sldMk cId="725253476" sldId="276"/>
            <ac:spMk id="4" creationId="{667ED14A-A595-48C9-1119-0BEED443C0B5}"/>
          </ac:spMkLst>
        </pc:spChg>
        <pc:spChg chg="mod">
          <ac:chgData name="S Sadler" userId="S::ssadler@ohacademy.co.uk::9df5898e-5f8a-4789-9d7c-0ae2295bc0db" providerId="AD" clId="Web-{64D6CC75-5945-4BD2-B0E4-15C241572A94}" dt="2024-05-02T07:20:32.846" v="72" actId="14100"/>
          <ac:spMkLst>
            <pc:docMk/>
            <pc:sldMk cId="725253476" sldId="276"/>
            <ac:spMk id="5" creationId="{E10A9BEB-024D-FA3F-5DEA-37575F66C7C4}"/>
          </ac:spMkLst>
        </pc:spChg>
      </pc:sldChg>
      <pc:sldChg chg="modSp add replId">
        <pc:chgData name="S Sadler" userId="S::ssadler@ohacademy.co.uk::9df5898e-5f8a-4789-9d7c-0ae2295bc0db" providerId="AD" clId="Web-{64D6CC75-5945-4BD2-B0E4-15C241572A94}" dt="2024-05-02T07:20:06.720" v="69" actId="20577"/>
        <pc:sldMkLst>
          <pc:docMk/>
          <pc:sldMk cId="4024277294" sldId="459"/>
        </pc:sldMkLst>
        <pc:spChg chg="mod">
          <ac:chgData name="S Sadler" userId="S::ssadler@ohacademy.co.uk::9df5898e-5f8a-4789-9d7c-0ae2295bc0db" providerId="AD" clId="Web-{64D6CC75-5945-4BD2-B0E4-15C241572A94}" dt="2024-05-02T07:20:06.720" v="69" actId="20577"/>
          <ac:spMkLst>
            <pc:docMk/>
            <pc:sldMk cId="4024277294" sldId="459"/>
            <ac:spMk id="5" creationId="{D12F95BB-2208-44A0-41FD-399102352CD6}"/>
          </ac:spMkLst>
        </pc:spChg>
      </pc:sldChg>
      <pc:sldChg chg="modSp add replId">
        <pc:chgData name="S Sadler" userId="S::ssadler@ohacademy.co.uk::9df5898e-5f8a-4789-9d7c-0ae2295bc0db" providerId="AD" clId="Web-{64D6CC75-5945-4BD2-B0E4-15C241572A94}" dt="2024-05-02T07:19:37.094" v="53" actId="20577"/>
        <pc:sldMkLst>
          <pc:docMk/>
          <pc:sldMk cId="2879078243" sldId="460"/>
        </pc:sldMkLst>
        <pc:spChg chg="mod">
          <ac:chgData name="S Sadler" userId="S::ssadler@ohacademy.co.uk::9df5898e-5f8a-4789-9d7c-0ae2295bc0db" providerId="AD" clId="Web-{64D6CC75-5945-4BD2-B0E4-15C241572A94}" dt="2024-05-02T07:19:37.094" v="53" actId="20577"/>
          <ac:spMkLst>
            <pc:docMk/>
            <pc:sldMk cId="2879078243" sldId="460"/>
            <ac:spMk id="5" creationId="{D12F95BB-2208-44A0-41FD-399102352CD6}"/>
          </ac:spMkLst>
        </pc:spChg>
      </pc:sldChg>
    </pc:docChg>
  </pc:docChgLst>
  <pc:docChgLst>
    <pc:chgData name="V Jacobs" userId="S::vjacobs@ohacademy.co.uk::9010d4ac-8e1c-449b-8114-62ce867e619c" providerId="AD" clId="Web-{0D638E2D-7E03-0B97-2CD6-EC8B8D1EA100}"/>
    <pc:docChg chg="addSld modSld sldOrd">
      <pc:chgData name="V Jacobs" userId="S::vjacobs@ohacademy.co.uk::9010d4ac-8e1c-449b-8114-62ce867e619c" providerId="AD" clId="Web-{0D638E2D-7E03-0B97-2CD6-EC8B8D1EA100}" dt="2024-05-02T07:22:55.411" v="113" actId="20577"/>
      <pc:docMkLst>
        <pc:docMk/>
      </pc:docMkLst>
      <pc:sldChg chg="ord">
        <pc:chgData name="V Jacobs" userId="S::vjacobs@ohacademy.co.uk::9010d4ac-8e1c-449b-8114-62ce867e619c" providerId="AD" clId="Web-{0D638E2D-7E03-0B97-2CD6-EC8B8D1EA100}" dt="2024-05-02T07:18:56.840" v="70"/>
        <pc:sldMkLst>
          <pc:docMk/>
          <pc:sldMk cId="1361033719" sldId="277"/>
        </pc:sldMkLst>
      </pc:sldChg>
      <pc:sldChg chg="ord">
        <pc:chgData name="V Jacobs" userId="S::vjacobs@ohacademy.co.uk::9010d4ac-8e1c-449b-8114-62ce867e619c" providerId="AD" clId="Web-{0D638E2D-7E03-0B97-2CD6-EC8B8D1EA100}" dt="2024-05-02T07:18:54.684" v="69"/>
        <pc:sldMkLst>
          <pc:docMk/>
          <pc:sldMk cId="1085323929" sldId="456"/>
        </pc:sldMkLst>
      </pc:sldChg>
      <pc:sldChg chg="addSp delSp modSp add replId">
        <pc:chgData name="V Jacobs" userId="S::vjacobs@ohacademy.co.uk::9010d4ac-8e1c-449b-8114-62ce867e619c" providerId="AD" clId="Web-{0D638E2D-7E03-0B97-2CD6-EC8B8D1EA100}" dt="2024-05-02T07:19:23.872" v="85" actId="14100"/>
        <pc:sldMkLst>
          <pc:docMk/>
          <pc:sldMk cId="3521000523" sldId="457"/>
        </pc:sldMkLst>
        <pc:spChg chg="mod">
          <ac:chgData name="V Jacobs" userId="S::vjacobs@ohacademy.co.uk::9010d4ac-8e1c-449b-8114-62ce867e619c" providerId="AD" clId="Web-{0D638E2D-7E03-0B97-2CD6-EC8B8D1EA100}" dt="2024-05-02T07:18:44.652" v="66" actId="20577"/>
          <ac:spMkLst>
            <pc:docMk/>
            <pc:sldMk cId="3521000523" sldId="457"/>
            <ac:spMk id="2" creationId="{BD5E464F-5C68-71E9-A8F3-EA4B9C6FED63}"/>
          </ac:spMkLst>
        </pc:spChg>
        <pc:spChg chg="del">
          <ac:chgData name="V Jacobs" userId="S::vjacobs@ohacademy.co.uk::9010d4ac-8e1c-449b-8114-62ce867e619c" providerId="AD" clId="Web-{0D638E2D-7E03-0B97-2CD6-EC8B8D1EA100}" dt="2024-05-01T18:44:13.076" v="4"/>
          <ac:spMkLst>
            <pc:docMk/>
            <pc:sldMk cId="3521000523" sldId="457"/>
            <ac:spMk id="3" creationId="{5834AC70-E29B-90EE-64B7-7EF0E02C2B72}"/>
          </ac:spMkLst>
        </pc:spChg>
        <pc:spChg chg="del">
          <ac:chgData name="V Jacobs" userId="S::vjacobs@ohacademy.co.uk::9010d4ac-8e1c-449b-8114-62ce867e619c" providerId="AD" clId="Web-{0D638E2D-7E03-0B97-2CD6-EC8B8D1EA100}" dt="2024-05-01T18:44:15.451" v="5"/>
          <ac:spMkLst>
            <pc:docMk/>
            <pc:sldMk cId="3521000523" sldId="457"/>
            <ac:spMk id="5" creationId="{66B2C6FA-3F59-3904-DDCF-FF92453255C5}"/>
          </ac:spMkLst>
        </pc:spChg>
        <pc:spChg chg="del">
          <ac:chgData name="V Jacobs" userId="S::vjacobs@ohacademy.co.uk::9010d4ac-8e1c-449b-8114-62ce867e619c" providerId="AD" clId="Web-{0D638E2D-7E03-0B97-2CD6-EC8B8D1EA100}" dt="2024-05-01T18:44:46.639" v="6"/>
          <ac:spMkLst>
            <pc:docMk/>
            <pc:sldMk cId="3521000523" sldId="457"/>
            <ac:spMk id="8" creationId="{D7C09A14-726A-7470-F4E1-B87716A34AEA}"/>
          </ac:spMkLst>
        </pc:spChg>
        <pc:spChg chg="add del mod">
          <ac:chgData name="V Jacobs" userId="S::vjacobs@ohacademy.co.uk::9010d4ac-8e1c-449b-8114-62ce867e619c" providerId="AD" clId="Web-{0D638E2D-7E03-0B97-2CD6-EC8B8D1EA100}" dt="2024-05-01T18:44:10.435" v="3"/>
          <ac:spMkLst>
            <pc:docMk/>
            <pc:sldMk cId="3521000523" sldId="457"/>
            <ac:spMk id="9" creationId="{6CF85E0D-3993-07BF-A7DB-6CB377196A30}"/>
          </ac:spMkLst>
        </pc:spChg>
        <pc:picChg chg="del">
          <ac:chgData name="V Jacobs" userId="S::vjacobs@ohacademy.co.uk::9010d4ac-8e1c-449b-8114-62ce867e619c" providerId="AD" clId="Web-{0D638E2D-7E03-0B97-2CD6-EC8B8D1EA100}" dt="2024-05-01T18:44:03.231" v="1"/>
          <ac:picMkLst>
            <pc:docMk/>
            <pc:sldMk cId="3521000523" sldId="457"/>
            <ac:picMk id="4" creationId="{2E4B58AB-C74C-0736-80E4-B39C68A4B3DD}"/>
          </ac:picMkLst>
        </pc:picChg>
        <pc:picChg chg="del">
          <ac:chgData name="V Jacobs" userId="S::vjacobs@ohacademy.co.uk::9010d4ac-8e1c-449b-8114-62ce867e619c" providerId="AD" clId="Web-{0D638E2D-7E03-0B97-2CD6-EC8B8D1EA100}" dt="2024-05-01T18:44:05.107" v="2"/>
          <ac:picMkLst>
            <pc:docMk/>
            <pc:sldMk cId="3521000523" sldId="457"/>
            <ac:picMk id="6" creationId="{5A7BBCF2-586B-653C-839A-C11FFAFCF6A8}"/>
          </ac:picMkLst>
        </pc:picChg>
        <pc:picChg chg="add mod">
          <ac:chgData name="V Jacobs" userId="S::vjacobs@ohacademy.co.uk::9010d4ac-8e1c-449b-8114-62ce867e619c" providerId="AD" clId="Web-{0D638E2D-7E03-0B97-2CD6-EC8B8D1EA100}" dt="2024-05-02T07:19:13.934" v="80" actId="14100"/>
          <ac:picMkLst>
            <pc:docMk/>
            <pc:sldMk cId="3521000523" sldId="457"/>
            <ac:picMk id="10" creationId="{88CDB563-BCE6-97D5-0908-93434234780B}"/>
          </ac:picMkLst>
        </pc:picChg>
        <pc:picChg chg="add mod">
          <ac:chgData name="V Jacobs" userId="S::vjacobs@ohacademy.co.uk::9010d4ac-8e1c-449b-8114-62ce867e619c" providerId="AD" clId="Web-{0D638E2D-7E03-0B97-2CD6-EC8B8D1EA100}" dt="2024-05-02T07:19:19.747" v="83" actId="1076"/>
          <ac:picMkLst>
            <pc:docMk/>
            <pc:sldMk cId="3521000523" sldId="457"/>
            <ac:picMk id="11" creationId="{ED2C5ADD-94FB-EF18-3266-6E1B4FE94A56}"/>
          </ac:picMkLst>
        </pc:picChg>
        <pc:picChg chg="add mod">
          <ac:chgData name="V Jacobs" userId="S::vjacobs@ohacademy.co.uk::9010d4ac-8e1c-449b-8114-62ce867e619c" providerId="AD" clId="Web-{0D638E2D-7E03-0B97-2CD6-EC8B8D1EA100}" dt="2024-05-02T07:19:23.872" v="85" actId="14100"/>
          <ac:picMkLst>
            <pc:docMk/>
            <pc:sldMk cId="3521000523" sldId="457"/>
            <ac:picMk id="12" creationId="{1AED2F26-3153-A762-86D8-B89BDD255C73}"/>
          </ac:picMkLst>
        </pc:picChg>
      </pc:sldChg>
      <pc:sldChg chg="addSp delSp modSp add ord replId">
        <pc:chgData name="V Jacobs" userId="S::vjacobs@ohacademy.co.uk::9010d4ac-8e1c-449b-8114-62ce867e619c" providerId="AD" clId="Web-{0D638E2D-7E03-0B97-2CD6-EC8B8D1EA100}" dt="2024-05-02T07:22:29.504" v="94" actId="1076"/>
        <pc:sldMkLst>
          <pc:docMk/>
          <pc:sldMk cId="452128326" sldId="458"/>
        </pc:sldMkLst>
        <pc:spChg chg="mod">
          <ac:chgData name="V Jacobs" userId="S::vjacobs@ohacademy.co.uk::9010d4ac-8e1c-449b-8114-62ce867e619c" providerId="AD" clId="Web-{0D638E2D-7E03-0B97-2CD6-EC8B8D1EA100}" dt="2024-05-02T07:19:06.512" v="78" actId="20577"/>
          <ac:spMkLst>
            <pc:docMk/>
            <pc:sldMk cId="452128326" sldId="458"/>
            <ac:spMk id="2" creationId="{BD5E464F-5C68-71E9-A8F3-EA4B9C6FED63}"/>
          </ac:spMkLst>
        </pc:spChg>
        <pc:picChg chg="add mod">
          <ac:chgData name="V Jacobs" userId="S::vjacobs@ohacademy.co.uk::9010d4ac-8e1c-449b-8114-62ce867e619c" providerId="AD" clId="Web-{0D638E2D-7E03-0B97-2CD6-EC8B8D1EA100}" dt="2024-05-02T07:22:08.550" v="91" actId="1076"/>
          <ac:picMkLst>
            <pc:docMk/>
            <pc:sldMk cId="452128326" sldId="458"/>
            <ac:picMk id="3" creationId="{BCBA6507-3C32-EF21-3E1E-1664E78B86A5}"/>
          </ac:picMkLst>
        </pc:picChg>
        <pc:picChg chg="add mod">
          <ac:chgData name="V Jacobs" userId="S::vjacobs@ohacademy.co.uk::9010d4ac-8e1c-449b-8114-62ce867e619c" providerId="AD" clId="Web-{0D638E2D-7E03-0B97-2CD6-EC8B8D1EA100}" dt="2024-05-02T07:22:29.504" v="94" actId="1076"/>
          <ac:picMkLst>
            <pc:docMk/>
            <pc:sldMk cId="452128326" sldId="458"/>
            <ac:picMk id="4" creationId="{8EFF2F91-54CD-CC6D-4A0F-0BFB404CE40E}"/>
          </ac:picMkLst>
        </pc:picChg>
        <pc:picChg chg="del">
          <ac:chgData name="V Jacobs" userId="S::vjacobs@ohacademy.co.uk::9010d4ac-8e1c-449b-8114-62ce867e619c" providerId="AD" clId="Web-{0D638E2D-7E03-0B97-2CD6-EC8B8D1EA100}" dt="2024-05-01T18:49:05.381" v="50"/>
          <ac:picMkLst>
            <pc:docMk/>
            <pc:sldMk cId="452128326" sldId="458"/>
            <ac:picMk id="10" creationId="{88CDB563-BCE6-97D5-0908-93434234780B}"/>
          </ac:picMkLst>
        </pc:picChg>
        <pc:picChg chg="del">
          <ac:chgData name="V Jacobs" userId="S::vjacobs@ohacademy.co.uk::9010d4ac-8e1c-449b-8114-62ce867e619c" providerId="AD" clId="Web-{0D638E2D-7E03-0B97-2CD6-EC8B8D1EA100}" dt="2024-05-01T18:49:04.069" v="49"/>
          <ac:picMkLst>
            <pc:docMk/>
            <pc:sldMk cId="452128326" sldId="458"/>
            <ac:picMk id="11" creationId="{ED2C5ADD-94FB-EF18-3266-6E1B4FE94A56}"/>
          </ac:picMkLst>
        </pc:picChg>
        <pc:picChg chg="del">
          <ac:chgData name="V Jacobs" userId="S::vjacobs@ohacademy.co.uk::9010d4ac-8e1c-449b-8114-62ce867e619c" providerId="AD" clId="Web-{0D638E2D-7E03-0B97-2CD6-EC8B8D1EA100}" dt="2024-05-01T18:49:02.897" v="48"/>
          <ac:picMkLst>
            <pc:docMk/>
            <pc:sldMk cId="452128326" sldId="458"/>
            <ac:picMk id="12" creationId="{1AED2F26-3153-A762-86D8-B89BDD255C73}"/>
          </ac:picMkLst>
        </pc:picChg>
      </pc:sldChg>
      <pc:sldChg chg="add replId">
        <pc:chgData name="V Jacobs" userId="S::vjacobs@ohacademy.co.uk::9010d4ac-8e1c-449b-8114-62ce867e619c" providerId="AD" clId="Web-{0D638E2D-7E03-0B97-2CD6-EC8B8D1EA100}" dt="2024-05-02T07:22:02.925" v="89"/>
        <pc:sldMkLst>
          <pc:docMk/>
          <pc:sldMk cId="675189279" sldId="461"/>
        </pc:sldMkLst>
      </pc:sldChg>
      <pc:sldChg chg="delSp modSp add replId">
        <pc:chgData name="V Jacobs" userId="S::vjacobs@ohacademy.co.uk::9010d4ac-8e1c-449b-8114-62ce867e619c" providerId="AD" clId="Web-{0D638E2D-7E03-0B97-2CD6-EC8B8D1EA100}" dt="2024-05-02T07:22:55.411" v="113" actId="20577"/>
        <pc:sldMkLst>
          <pc:docMk/>
          <pc:sldMk cId="2826089305" sldId="462"/>
        </pc:sldMkLst>
        <pc:spChg chg="mod">
          <ac:chgData name="V Jacobs" userId="S::vjacobs@ohacademy.co.uk::9010d4ac-8e1c-449b-8114-62ce867e619c" providerId="AD" clId="Web-{0D638E2D-7E03-0B97-2CD6-EC8B8D1EA100}" dt="2024-05-02T07:22:55.411" v="113" actId="20577"/>
          <ac:spMkLst>
            <pc:docMk/>
            <pc:sldMk cId="2826089305" sldId="462"/>
            <ac:spMk id="2" creationId="{BD5E464F-5C68-71E9-A8F3-EA4B9C6FED63}"/>
          </ac:spMkLst>
        </pc:spChg>
        <pc:picChg chg="del mod">
          <ac:chgData name="V Jacobs" userId="S::vjacobs@ohacademy.co.uk::9010d4ac-8e1c-449b-8114-62ce867e619c" providerId="AD" clId="Web-{0D638E2D-7E03-0B97-2CD6-EC8B8D1EA100}" dt="2024-05-02T07:22:37.723" v="100"/>
          <ac:picMkLst>
            <pc:docMk/>
            <pc:sldMk cId="2826089305" sldId="462"/>
            <ac:picMk id="10" creationId="{88CDB563-BCE6-97D5-0908-93434234780B}"/>
          </ac:picMkLst>
        </pc:picChg>
        <pc:picChg chg="del mod">
          <ac:chgData name="V Jacobs" userId="S::vjacobs@ohacademy.co.uk::9010d4ac-8e1c-449b-8114-62ce867e619c" providerId="AD" clId="Web-{0D638E2D-7E03-0B97-2CD6-EC8B8D1EA100}" dt="2024-05-02T07:22:37.723" v="99"/>
          <ac:picMkLst>
            <pc:docMk/>
            <pc:sldMk cId="2826089305" sldId="462"/>
            <ac:picMk id="11" creationId="{ED2C5ADD-94FB-EF18-3266-6E1B4FE94A56}"/>
          </ac:picMkLst>
        </pc:picChg>
        <pc:picChg chg="del">
          <ac:chgData name="V Jacobs" userId="S::vjacobs@ohacademy.co.uk::9010d4ac-8e1c-449b-8114-62ce867e619c" providerId="AD" clId="Web-{0D638E2D-7E03-0B97-2CD6-EC8B8D1EA100}" dt="2024-05-02T07:22:37.723" v="98"/>
          <ac:picMkLst>
            <pc:docMk/>
            <pc:sldMk cId="2826089305" sldId="462"/>
            <ac:picMk id="12" creationId="{1AED2F26-3153-A762-86D8-B89BDD255C73}"/>
          </ac:picMkLst>
        </pc:picChg>
      </pc:sldChg>
    </pc:docChg>
  </pc:docChgLst>
  <pc:docChgLst>
    <pc:chgData name="V Jacobs" userId="S::vjacobs@ohacademy.co.uk::9010d4ac-8e1c-449b-8114-62ce867e619c" providerId="AD" clId="Web-{86AF0077-4B38-3C6C-254F-DEB0F8076290}"/>
    <pc:docChg chg="addSld delSld modSld modMainMaster">
      <pc:chgData name="V Jacobs" userId="S::vjacobs@ohacademy.co.uk::9010d4ac-8e1c-449b-8114-62ce867e619c" providerId="AD" clId="Web-{86AF0077-4B38-3C6C-254F-DEB0F8076290}" dt="2024-04-22T13:40:34.478" v="21" actId="20577"/>
      <pc:docMkLst>
        <pc:docMk/>
      </pc:docMkLst>
      <pc:sldChg chg="mod setBg">
        <pc:chgData name="V Jacobs" userId="S::vjacobs@ohacademy.co.uk::9010d4ac-8e1c-449b-8114-62ce867e619c" providerId="AD" clId="Web-{86AF0077-4B38-3C6C-254F-DEB0F8076290}" dt="2024-04-22T13:38:06.074" v="16"/>
        <pc:sldMkLst>
          <pc:docMk/>
          <pc:sldMk cId="109857222" sldId="256"/>
        </pc:sldMkLst>
      </pc:sldChg>
      <pc:sldChg chg="add del mod">
        <pc:chgData name="V Jacobs" userId="S::vjacobs@ohacademy.co.uk::9010d4ac-8e1c-449b-8114-62ce867e619c" providerId="AD" clId="Web-{86AF0077-4B38-3C6C-254F-DEB0F8076290}" dt="2024-04-22T13:38:06.074" v="16"/>
        <pc:sldMkLst>
          <pc:docMk/>
          <pc:sldMk cId="2447472179" sldId="320"/>
        </pc:sldMkLst>
      </pc:sldChg>
      <pc:sldChg chg="add del mod">
        <pc:chgData name="V Jacobs" userId="S::vjacobs@ohacademy.co.uk::9010d4ac-8e1c-449b-8114-62ce867e619c" providerId="AD" clId="Web-{86AF0077-4B38-3C6C-254F-DEB0F8076290}" dt="2024-04-22T13:38:06.074" v="16"/>
        <pc:sldMkLst>
          <pc:docMk/>
          <pc:sldMk cId="2682779824" sldId="321"/>
        </pc:sldMkLst>
      </pc:sldChg>
      <pc:sldChg chg="add del mod">
        <pc:chgData name="V Jacobs" userId="S::vjacobs@ohacademy.co.uk::9010d4ac-8e1c-449b-8114-62ce867e619c" providerId="AD" clId="Web-{86AF0077-4B38-3C6C-254F-DEB0F8076290}" dt="2024-04-22T13:38:06.074" v="16"/>
        <pc:sldMkLst>
          <pc:docMk/>
          <pc:sldMk cId="2515432173" sldId="322"/>
        </pc:sldMkLst>
      </pc:sldChg>
      <pc:sldChg chg="add del mod">
        <pc:chgData name="V Jacobs" userId="S::vjacobs@ohacademy.co.uk::9010d4ac-8e1c-449b-8114-62ce867e619c" providerId="AD" clId="Web-{86AF0077-4B38-3C6C-254F-DEB0F8076290}" dt="2024-04-22T13:38:06.074" v="16"/>
        <pc:sldMkLst>
          <pc:docMk/>
          <pc:sldMk cId="2225132987" sldId="323"/>
        </pc:sldMkLst>
      </pc:sldChg>
      <pc:sldChg chg="add del mod">
        <pc:chgData name="V Jacobs" userId="S::vjacobs@ohacademy.co.uk::9010d4ac-8e1c-449b-8114-62ce867e619c" providerId="AD" clId="Web-{86AF0077-4B38-3C6C-254F-DEB0F8076290}" dt="2024-04-22T13:38:06.074" v="16"/>
        <pc:sldMkLst>
          <pc:docMk/>
          <pc:sldMk cId="2669472698" sldId="330"/>
        </pc:sldMkLst>
      </pc:sldChg>
      <pc:sldChg chg="modSp add">
        <pc:chgData name="V Jacobs" userId="S::vjacobs@ohacademy.co.uk::9010d4ac-8e1c-449b-8114-62ce867e619c" providerId="AD" clId="Web-{86AF0077-4B38-3C6C-254F-DEB0F8076290}" dt="2024-04-22T13:40:34.478" v="21" actId="20577"/>
        <pc:sldMkLst>
          <pc:docMk/>
          <pc:sldMk cId="924480650" sldId="331"/>
        </pc:sldMkLst>
        <pc:spChg chg="mod">
          <ac:chgData name="V Jacobs" userId="S::vjacobs@ohacademy.co.uk::9010d4ac-8e1c-449b-8114-62ce867e619c" providerId="AD" clId="Web-{86AF0077-4B38-3C6C-254F-DEB0F8076290}" dt="2024-04-22T13:40:34.478" v="21" actId="20577"/>
          <ac:spMkLst>
            <pc:docMk/>
            <pc:sldMk cId="924480650" sldId="331"/>
            <ac:spMk id="3" creationId="{00000000-0000-0000-0000-000000000000}"/>
          </ac:spMkLst>
        </pc:spChg>
      </pc:sldChg>
      <pc:sldMasterChg chg="mod setBg modSldLayout">
        <pc:chgData name="V Jacobs" userId="S::vjacobs@ohacademy.co.uk::9010d4ac-8e1c-449b-8114-62ce867e619c" providerId="AD" clId="Web-{86AF0077-4B38-3C6C-254F-DEB0F8076290}" dt="2024-04-22T13:38:06.074" v="16"/>
        <pc:sldMasterMkLst>
          <pc:docMk/>
          <pc:sldMasterMk cId="2460954070" sldId="2147483660"/>
        </pc:sldMasterMkLst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">
          <pc:chgData name="V Jacobs" userId="S::vjacobs@ohacademy.co.uk::9010d4ac-8e1c-449b-8114-62ce867e619c" providerId="AD" clId="Web-{86AF0077-4B38-3C6C-254F-DEB0F8076290}" dt="2024-04-22T13:38:06.074" v="16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V Jacobs" userId="S::vjacobs@ohacademy.co.uk::9010d4ac-8e1c-449b-8114-62ce867e619c" providerId="AD" clId="Web-{B5FC4724-00E6-CEAD-583E-93BFEF716CCB}"/>
    <pc:docChg chg="modSld">
      <pc:chgData name="V Jacobs" userId="S::vjacobs@ohacademy.co.uk::9010d4ac-8e1c-449b-8114-62ce867e619c" providerId="AD" clId="Web-{B5FC4724-00E6-CEAD-583E-93BFEF716CCB}" dt="2024-04-25T13:25:13.526" v="17" actId="1076"/>
      <pc:docMkLst>
        <pc:docMk/>
      </pc:docMkLst>
      <pc:sldChg chg="addSp delSp modSp">
        <pc:chgData name="V Jacobs" userId="S::vjacobs@ohacademy.co.uk::9010d4ac-8e1c-449b-8114-62ce867e619c" providerId="AD" clId="Web-{B5FC4724-00E6-CEAD-583E-93BFEF716CCB}" dt="2024-04-25T13:25:13.526" v="17" actId="1076"/>
        <pc:sldMkLst>
          <pc:docMk/>
          <pc:sldMk cId="109857222" sldId="256"/>
        </pc:sldMkLst>
        <pc:spChg chg="del">
          <ac:chgData name="V Jacobs" userId="S::vjacobs@ohacademy.co.uk::9010d4ac-8e1c-449b-8114-62ce867e619c" providerId="AD" clId="Web-{B5FC4724-00E6-CEAD-583E-93BFEF716CCB}" dt="2024-04-25T13:24:44.228" v="1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V Jacobs" userId="S::vjacobs@ohacademy.co.uk::9010d4ac-8e1c-449b-8114-62ce867e619c" providerId="AD" clId="Web-{B5FC4724-00E6-CEAD-583E-93BFEF716CCB}" dt="2024-04-25T13:25:13.526" v="17" actId="1076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V Jacobs" userId="S::vjacobs@ohacademy.co.uk::9010d4ac-8e1c-449b-8114-62ce867e619c" providerId="AD" clId="Web-{B5FC4724-00E6-CEAD-583E-93BFEF716CCB}" dt="2024-04-25T13:24:30.884" v="2" actId="1076"/>
          <ac:picMkLst>
            <pc:docMk/>
            <pc:sldMk cId="109857222" sldId="256"/>
            <ac:picMk id="4" creationId="{4C68F428-BD3A-36AC-164B-2775AE785106}"/>
          </ac:picMkLst>
        </pc:picChg>
      </pc:sldChg>
    </pc:docChg>
  </pc:docChgLst>
  <pc:docChgLst>
    <pc:chgData name="S Sadler" userId="9df5898e-5f8a-4789-9d7c-0ae2295bc0db" providerId="ADAL" clId="{C0B2068E-8704-436C-B01D-0AABF3BF5E23}"/>
    <pc:docChg chg="custSel addSld modSld">
      <pc:chgData name="S Sadler" userId="9df5898e-5f8a-4789-9d7c-0ae2295bc0db" providerId="ADAL" clId="{C0B2068E-8704-436C-B01D-0AABF3BF5E23}" dt="2024-04-23T19:46:35.306" v="27"/>
      <pc:docMkLst>
        <pc:docMk/>
      </pc:docMkLst>
      <pc:sldChg chg="modSp add mod">
        <pc:chgData name="S Sadler" userId="9df5898e-5f8a-4789-9d7c-0ae2295bc0db" providerId="ADAL" clId="{C0B2068E-8704-436C-B01D-0AABF3BF5E23}" dt="2024-04-23T19:29:56.582" v="16" actId="403"/>
        <pc:sldMkLst>
          <pc:docMk/>
          <pc:sldMk cId="2698393817" sldId="271"/>
        </pc:sldMkLst>
        <pc:spChg chg="mod">
          <ac:chgData name="S Sadler" userId="9df5898e-5f8a-4789-9d7c-0ae2295bc0db" providerId="ADAL" clId="{C0B2068E-8704-436C-B01D-0AABF3BF5E23}" dt="2024-04-23T19:29:56.582" v="16" actId="403"/>
          <ac:spMkLst>
            <pc:docMk/>
            <pc:sldMk cId="2698393817" sldId="271"/>
            <ac:spMk id="6" creationId="{03EB8551-EA58-AE41-FBBA-4181E6DE6172}"/>
          </ac:spMkLst>
        </pc:spChg>
      </pc:sldChg>
      <pc:sldChg chg="addSp delSp modSp add mod">
        <pc:chgData name="S Sadler" userId="9df5898e-5f8a-4789-9d7c-0ae2295bc0db" providerId="ADAL" clId="{C0B2068E-8704-436C-B01D-0AABF3BF5E23}" dt="2024-04-23T19:30:00.144" v="18"/>
        <pc:sldMkLst>
          <pc:docMk/>
          <pc:sldMk cId="3600097477" sldId="273"/>
        </pc:sldMkLst>
        <pc:spChg chg="add mod">
          <ac:chgData name="S Sadler" userId="9df5898e-5f8a-4789-9d7c-0ae2295bc0db" providerId="ADAL" clId="{C0B2068E-8704-436C-B01D-0AABF3BF5E23}" dt="2024-04-23T19:30:00.144" v="18"/>
          <ac:spMkLst>
            <pc:docMk/>
            <pc:sldMk cId="3600097477" sldId="273"/>
            <ac:spMk id="3" creationId="{1FD3B3D8-626A-C719-30D3-11FCFFDBD78D}"/>
          </ac:spMkLst>
        </pc:spChg>
        <pc:spChg chg="del">
          <ac:chgData name="S Sadler" userId="9df5898e-5f8a-4789-9d7c-0ae2295bc0db" providerId="ADAL" clId="{C0B2068E-8704-436C-B01D-0AABF3BF5E23}" dt="2024-04-23T19:29:59.762" v="17" actId="478"/>
          <ac:spMkLst>
            <pc:docMk/>
            <pc:sldMk cId="3600097477" sldId="273"/>
            <ac:spMk id="5" creationId="{34C3F9E1-576C-9A4B-BB22-A003DD78A46E}"/>
          </ac:spMkLst>
        </pc:spChg>
      </pc:sldChg>
      <pc:sldChg chg="addSp delSp modSp add mod">
        <pc:chgData name="S Sadler" userId="9df5898e-5f8a-4789-9d7c-0ae2295bc0db" providerId="ADAL" clId="{C0B2068E-8704-436C-B01D-0AABF3BF5E23}" dt="2024-04-23T19:30:04.641" v="20"/>
        <pc:sldMkLst>
          <pc:docMk/>
          <pc:sldMk cId="880401812" sldId="274"/>
        </pc:sldMkLst>
        <pc:spChg chg="add mod">
          <ac:chgData name="S Sadler" userId="9df5898e-5f8a-4789-9d7c-0ae2295bc0db" providerId="ADAL" clId="{C0B2068E-8704-436C-B01D-0AABF3BF5E23}" dt="2024-04-23T19:30:04.641" v="20"/>
          <ac:spMkLst>
            <pc:docMk/>
            <pc:sldMk cId="880401812" sldId="274"/>
            <ac:spMk id="3" creationId="{70C0755F-8200-38E8-80E5-0ADE409A9A62}"/>
          </ac:spMkLst>
        </pc:spChg>
        <pc:spChg chg="del">
          <ac:chgData name="S Sadler" userId="9df5898e-5f8a-4789-9d7c-0ae2295bc0db" providerId="ADAL" clId="{C0B2068E-8704-436C-B01D-0AABF3BF5E23}" dt="2024-04-23T19:30:04.374" v="19" actId="478"/>
          <ac:spMkLst>
            <pc:docMk/>
            <pc:sldMk cId="880401812" sldId="274"/>
            <ac:spMk id="4" creationId="{8DD43983-33D5-EE6E-DF7A-E9D8EEE9C06B}"/>
          </ac:spMkLst>
        </pc:spChg>
      </pc:sldChg>
      <pc:sldChg chg="addSp delSp modSp add mod">
        <pc:chgData name="S Sadler" userId="9df5898e-5f8a-4789-9d7c-0ae2295bc0db" providerId="ADAL" clId="{C0B2068E-8704-436C-B01D-0AABF3BF5E23}" dt="2024-04-23T19:30:07.265" v="22"/>
        <pc:sldMkLst>
          <pc:docMk/>
          <pc:sldMk cId="3424730837" sldId="275"/>
        </pc:sldMkLst>
        <pc:spChg chg="add mod">
          <ac:chgData name="S Sadler" userId="9df5898e-5f8a-4789-9d7c-0ae2295bc0db" providerId="ADAL" clId="{C0B2068E-8704-436C-B01D-0AABF3BF5E23}" dt="2024-04-23T19:30:07.265" v="22"/>
          <ac:spMkLst>
            <pc:docMk/>
            <pc:sldMk cId="3424730837" sldId="275"/>
            <ac:spMk id="6" creationId="{37274428-A141-EC28-09FE-F0DC10A9B234}"/>
          </ac:spMkLst>
        </pc:spChg>
        <pc:spChg chg="del">
          <ac:chgData name="S Sadler" userId="9df5898e-5f8a-4789-9d7c-0ae2295bc0db" providerId="ADAL" clId="{C0B2068E-8704-436C-B01D-0AABF3BF5E23}" dt="2024-04-23T19:30:06.914" v="21" actId="478"/>
          <ac:spMkLst>
            <pc:docMk/>
            <pc:sldMk cId="3424730837" sldId="275"/>
            <ac:spMk id="7" creationId="{2EAB00A6-C7D1-889B-259E-7F37FA21F1D4}"/>
          </ac:spMkLst>
        </pc:spChg>
      </pc:sldChg>
      <pc:sldChg chg="addSp delSp modSp add mod">
        <pc:chgData name="S Sadler" userId="9df5898e-5f8a-4789-9d7c-0ae2295bc0db" providerId="ADAL" clId="{C0B2068E-8704-436C-B01D-0AABF3BF5E23}" dt="2024-04-23T19:30:09.551" v="24"/>
        <pc:sldMkLst>
          <pc:docMk/>
          <pc:sldMk cId="725253476" sldId="276"/>
        </pc:sldMkLst>
        <pc:spChg chg="add mod">
          <ac:chgData name="S Sadler" userId="9df5898e-5f8a-4789-9d7c-0ae2295bc0db" providerId="ADAL" clId="{C0B2068E-8704-436C-B01D-0AABF3BF5E23}" dt="2024-04-23T19:30:09.551" v="24"/>
          <ac:spMkLst>
            <pc:docMk/>
            <pc:sldMk cId="725253476" sldId="276"/>
            <ac:spMk id="6" creationId="{A007E42A-3576-BA5E-50D8-6F70239AFC56}"/>
          </ac:spMkLst>
        </pc:spChg>
        <pc:spChg chg="del">
          <ac:chgData name="S Sadler" userId="9df5898e-5f8a-4789-9d7c-0ae2295bc0db" providerId="ADAL" clId="{C0B2068E-8704-436C-B01D-0AABF3BF5E23}" dt="2024-04-23T19:30:09.329" v="23" actId="478"/>
          <ac:spMkLst>
            <pc:docMk/>
            <pc:sldMk cId="725253476" sldId="276"/>
            <ac:spMk id="8" creationId="{50DFEF6E-5427-0596-A891-4DEB6686B0E7}"/>
          </ac:spMkLst>
        </pc:spChg>
      </pc:sldChg>
      <pc:sldChg chg="addSp delSp modSp add mod">
        <pc:chgData name="S Sadler" userId="9df5898e-5f8a-4789-9d7c-0ae2295bc0db" providerId="ADAL" clId="{C0B2068E-8704-436C-B01D-0AABF3BF5E23}" dt="2024-04-23T19:30:12.129" v="26"/>
        <pc:sldMkLst>
          <pc:docMk/>
          <pc:sldMk cId="1361033719" sldId="277"/>
        </pc:sldMkLst>
        <pc:spChg chg="add mod">
          <ac:chgData name="S Sadler" userId="9df5898e-5f8a-4789-9d7c-0ae2295bc0db" providerId="ADAL" clId="{C0B2068E-8704-436C-B01D-0AABF3BF5E23}" dt="2024-04-23T19:30:12.129" v="26"/>
          <ac:spMkLst>
            <pc:docMk/>
            <pc:sldMk cId="1361033719" sldId="277"/>
            <ac:spMk id="3" creationId="{5834AC70-E29B-90EE-64B7-7EF0E02C2B72}"/>
          </ac:spMkLst>
        </pc:spChg>
        <pc:spChg chg="del">
          <ac:chgData name="S Sadler" userId="9df5898e-5f8a-4789-9d7c-0ae2295bc0db" providerId="ADAL" clId="{C0B2068E-8704-436C-B01D-0AABF3BF5E23}" dt="2024-04-23T19:30:11.901" v="25" actId="478"/>
          <ac:spMkLst>
            <pc:docMk/>
            <pc:sldMk cId="1361033719" sldId="277"/>
            <ac:spMk id="7" creationId="{E7BF9593-79B5-D5A8-FB8C-C4AB34B4F41E}"/>
          </ac:spMkLst>
        </pc:spChg>
      </pc:sldChg>
      <pc:sldChg chg="modSp mod">
        <pc:chgData name="S Sadler" userId="9df5898e-5f8a-4789-9d7c-0ae2295bc0db" providerId="ADAL" clId="{C0B2068E-8704-436C-B01D-0AABF3BF5E23}" dt="2024-04-23T19:29:43.407" v="2" actId="27636"/>
        <pc:sldMkLst>
          <pc:docMk/>
          <pc:sldMk cId="2682779824" sldId="321"/>
        </pc:sldMkLst>
        <pc:spChg chg="mod">
          <ac:chgData name="S Sadler" userId="9df5898e-5f8a-4789-9d7c-0ae2295bc0db" providerId="ADAL" clId="{C0B2068E-8704-436C-B01D-0AABF3BF5E23}" dt="2024-04-23T19:29:43.407" v="2" actId="27636"/>
          <ac:spMkLst>
            <pc:docMk/>
            <pc:sldMk cId="2682779824" sldId="321"/>
            <ac:spMk id="5" creationId="{00000000-0000-0000-0000-000000000000}"/>
          </ac:spMkLst>
        </pc:spChg>
        <pc:spChg chg="mod">
          <ac:chgData name="S Sadler" userId="9df5898e-5f8a-4789-9d7c-0ae2295bc0db" providerId="ADAL" clId="{C0B2068E-8704-436C-B01D-0AABF3BF5E23}" dt="2024-04-23T19:29:43.403" v="1" actId="27636"/>
          <ac:spMkLst>
            <pc:docMk/>
            <pc:sldMk cId="2682779824" sldId="321"/>
            <ac:spMk id="6" creationId="{00000000-0000-0000-0000-000000000000}"/>
          </ac:spMkLst>
        </pc:spChg>
      </pc:sldChg>
      <pc:sldChg chg="modSp mod">
        <pc:chgData name="S Sadler" userId="9df5898e-5f8a-4789-9d7c-0ae2295bc0db" providerId="ADAL" clId="{C0B2068E-8704-436C-B01D-0AABF3BF5E23}" dt="2024-04-23T19:29:43.415" v="4" actId="27636"/>
        <pc:sldMkLst>
          <pc:docMk/>
          <pc:sldMk cId="2225132987" sldId="323"/>
        </pc:sldMkLst>
        <pc:spChg chg="mod">
          <ac:chgData name="S Sadler" userId="9df5898e-5f8a-4789-9d7c-0ae2295bc0db" providerId="ADAL" clId="{C0B2068E-8704-436C-B01D-0AABF3BF5E23}" dt="2024-04-23T19:29:43.415" v="4" actId="27636"/>
          <ac:spMkLst>
            <pc:docMk/>
            <pc:sldMk cId="2225132987" sldId="323"/>
            <ac:spMk id="5" creationId="{00000000-0000-0000-0000-000000000000}"/>
          </ac:spMkLst>
        </pc:spChg>
        <pc:spChg chg="mod">
          <ac:chgData name="S Sadler" userId="9df5898e-5f8a-4789-9d7c-0ae2295bc0db" providerId="ADAL" clId="{C0B2068E-8704-436C-B01D-0AABF3BF5E23}" dt="2024-04-23T19:29:43.413" v="3" actId="27636"/>
          <ac:spMkLst>
            <pc:docMk/>
            <pc:sldMk cId="2225132987" sldId="323"/>
            <ac:spMk id="6" creationId="{00000000-0000-0000-0000-000000000000}"/>
          </ac:spMkLst>
        </pc:spChg>
      </pc:sldChg>
      <pc:sldChg chg="add">
        <pc:chgData name="S Sadler" userId="9df5898e-5f8a-4789-9d7c-0ae2295bc0db" providerId="ADAL" clId="{C0B2068E-8704-436C-B01D-0AABF3BF5E23}" dt="2024-04-23T19:46:35.306" v="27"/>
        <pc:sldMkLst>
          <pc:docMk/>
          <pc:sldMk cId="1551736031" sldId="443"/>
        </pc:sldMkLst>
      </pc:sldChg>
    </pc:docChg>
  </pc:docChgLst>
  <pc:docChgLst>
    <pc:chgData name="V Jacobs" userId="S::vjacobs@ohacademy.co.uk::9010d4ac-8e1c-449b-8114-62ce867e619c" providerId="AD" clId="Web-{A1558B45-CC14-5F7D-09AB-D91B31CC1C23}"/>
    <pc:docChg chg="addSld modSld">
      <pc:chgData name="V Jacobs" userId="S::vjacobs@ohacademy.co.uk::9010d4ac-8e1c-449b-8114-62ce867e619c" providerId="AD" clId="Web-{A1558B45-CC14-5F7D-09AB-D91B31CC1C23}" dt="2024-04-24T15:04:45.776" v="12" actId="1076"/>
      <pc:docMkLst>
        <pc:docMk/>
      </pc:docMkLst>
      <pc:sldChg chg="delSp modSp add">
        <pc:chgData name="V Jacobs" userId="S::vjacobs@ohacademy.co.uk::9010d4ac-8e1c-449b-8114-62ce867e619c" providerId="AD" clId="Web-{A1558B45-CC14-5F7D-09AB-D91B31CC1C23}" dt="2024-04-24T15:04:45.776" v="12" actId="1076"/>
        <pc:sldMkLst>
          <pc:docMk/>
          <pc:sldMk cId="1085323929" sldId="456"/>
        </pc:sldMkLst>
        <pc:spChg chg="mod">
          <ac:chgData name="V Jacobs" userId="S::vjacobs@ohacademy.co.uk::9010d4ac-8e1c-449b-8114-62ce867e619c" providerId="AD" clId="Web-{A1558B45-CC14-5F7D-09AB-D91B31CC1C23}" dt="2024-04-24T15:04:42.791" v="11" actId="1076"/>
          <ac:spMkLst>
            <pc:docMk/>
            <pc:sldMk cId="1085323929" sldId="456"/>
            <ac:spMk id="5" creationId="{F1B87AD7-47ED-5196-3F39-9770C39EB1A1}"/>
          </ac:spMkLst>
        </pc:spChg>
        <pc:spChg chg="del">
          <ac:chgData name="V Jacobs" userId="S::vjacobs@ohacademy.co.uk::9010d4ac-8e1c-449b-8114-62ce867e619c" providerId="AD" clId="Web-{A1558B45-CC14-5F7D-09AB-D91B31CC1C23}" dt="2024-04-24T15:04:34.697" v="1"/>
          <ac:spMkLst>
            <pc:docMk/>
            <pc:sldMk cId="1085323929" sldId="456"/>
            <ac:spMk id="6" creationId="{308D477C-0452-ACEB-8A0C-62034F3FF788}"/>
          </ac:spMkLst>
        </pc:spChg>
        <pc:picChg chg="mod">
          <ac:chgData name="V Jacobs" userId="S::vjacobs@ohacademy.co.uk::9010d4ac-8e1c-449b-8114-62ce867e619c" providerId="AD" clId="Web-{A1558B45-CC14-5F7D-09AB-D91B31CC1C23}" dt="2024-04-24T15:04:45.776" v="12" actId="1076"/>
          <ac:picMkLst>
            <pc:docMk/>
            <pc:sldMk cId="1085323929" sldId="456"/>
            <ac:picMk id="3" creationId="{A7FA481D-7667-B32D-73D4-60EBADB94B82}"/>
          </ac:picMkLst>
        </pc:picChg>
      </pc:sldChg>
    </pc:docChg>
  </pc:docChgLst>
  <pc:docChgLst>
    <pc:chgData name="V Jacobs" userId="S::vjacobs@ohacademy.co.uk::9010d4ac-8e1c-449b-8114-62ce867e619c" providerId="AD" clId="Web-{C5347166-232D-5CAE-5469-FFF2CA693F9D}"/>
    <pc:docChg chg="addSld delSld modSld sldOrd">
      <pc:chgData name="V Jacobs" userId="S::vjacobs@ohacademy.co.uk::9010d4ac-8e1c-449b-8114-62ce867e619c" providerId="AD" clId="Web-{C5347166-232D-5CAE-5469-FFF2CA693F9D}" dt="2024-05-02T19:06:33.124" v="533" actId="20577"/>
      <pc:docMkLst>
        <pc:docMk/>
      </pc:docMkLst>
      <pc:sldChg chg="add">
        <pc:chgData name="V Jacobs" userId="S::vjacobs@ohacademy.co.uk::9010d4ac-8e1c-449b-8114-62ce867e619c" providerId="AD" clId="Web-{C5347166-232D-5CAE-5469-FFF2CA693F9D}" dt="2024-05-02T18:08:33.343" v="30"/>
        <pc:sldMkLst>
          <pc:docMk/>
          <pc:sldMk cId="4129019684" sldId="278"/>
        </pc:sldMkLst>
      </pc:sldChg>
      <pc:sldChg chg="add">
        <pc:chgData name="V Jacobs" userId="S::vjacobs@ohacademy.co.uk::9010d4ac-8e1c-449b-8114-62ce867e619c" providerId="AD" clId="Web-{C5347166-232D-5CAE-5469-FFF2CA693F9D}" dt="2024-05-02T18:08:33.359" v="31"/>
        <pc:sldMkLst>
          <pc:docMk/>
          <pc:sldMk cId="635115602" sldId="279"/>
        </pc:sldMkLst>
      </pc:sldChg>
      <pc:sldChg chg="modSp">
        <pc:chgData name="V Jacobs" userId="S::vjacobs@ohacademy.co.uk::9010d4ac-8e1c-449b-8114-62ce867e619c" providerId="AD" clId="Web-{C5347166-232D-5CAE-5469-FFF2CA693F9D}" dt="2024-05-02T18:05:47.712" v="28" actId="14100"/>
        <pc:sldMkLst>
          <pc:docMk/>
          <pc:sldMk cId="924480650" sldId="331"/>
        </pc:sldMkLst>
        <pc:spChg chg="mod">
          <ac:chgData name="V Jacobs" userId="S::vjacobs@ohacademy.co.uk::9010d4ac-8e1c-449b-8114-62ce867e619c" providerId="AD" clId="Web-{C5347166-232D-5CAE-5469-FFF2CA693F9D}" dt="2024-05-02T18:05:47.712" v="28" actId="14100"/>
          <ac:spMkLst>
            <pc:docMk/>
            <pc:sldMk cId="924480650" sldId="331"/>
            <ac:spMk id="3" creationId="{00000000-0000-0000-0000-000000000000}"/>
          </ac:spMkLst>
        </pc:spChg>
      </pc:sldChg>
      <pc:sldChg chg="del">
        <pc:chgData name="V Jacobs" userId="S::vjacobs@ohacademy.co.uk::9010d4ac-8e1c-449b-8114-62ce867e619c" providerId="AD" clId="Web-{C5347166-232D-5CAE-5469-FFF2CA693F9D}" dt="2024-05-02T13:43:52.907" v="0"/>
        <pc:sldMkLst>
          <pc:docMk/>
          <pc:sldMk cId="1551736031" sldId="443"/>
        </pc:sldMkLst>
      </pc:sldChg>
      <pc:sldChg chg="addSp delSp modSp">
        <pc:chgData name="V Jacobs" userId="S::vjacobs@ohacademy.co.uk::9010d4ac-8e1c-449b-8114-62ce867e619c" providerId="AD" clId="Web-{C5347166-232D-5CAE-5469-FFF2CA693F9D}" dt="2024-05-02T18:16:15.128" v="144"/>
        <pc:sldMkLst>
          <pc:docMk/>
          <pc:sldMk cId="452128326" sldId="458"/>
        </pc:sldMkLst>
        <pc:spChg chg="add del mod">
          <ac:chgData name="V Jacobs" userId="S::vjacobs@ohacademy.co.uk::9010d4ac-8e1c-449b-8114-62ce867e619c" providerId="AD" clId="Web-{C5347166-232D-5CAE-5469-FFF2CA693F9D}" dt="2024-05-02T18:16:15.128" v="144"/>
          <ac:spMkLst>
            <pc:docMk/>
            <pc:sldMk cId="452128326" sldId="458"/>
            <ac:spMk id="5" creationId="{5BE8CEC7-41CA-28DC-76C6-F083A775EA39}"/>
          </ac:spMkLst>
        </pc:spChg>
      </pc:sldChg>
      <pc:sldChg chg="delSp modSp ord">
        <pc:chgData name="V Jacobs" userId="S::vjacobs@ohacademy.co.uk::9010d4ac-8e1c-449b-8114-62ce867e619c" providerId="AD" clId="Web-{C5347166-232D-5CAE-5469-FFF2CA693F9D}" dt="2024-05-02T18:16:09.877" v="143"/>
        <pc:sldMkLst>
          <pc:docMk/>
          <pc:sldMk cId="675189279" sldId="461"/>
        </pc:sldMkLst>
        <pc:spChg chg="mod">
          <ac:chgData name="V Jacobs" userId="S::vjacobs@ohacademy.co.uk::9010d4ac-8e1c-449b-8114-62ce867e619c" providerId="AD" clId="Web-{C5347166-232D-5CAE-5469-FFF2CA693F9D}" dt="2024-05-02T18:13:28.403" v="104" actId="20577"/>
          <ac:spMkLst>
            <pc:docMk/>
            <pc:sldMk cId="675189279" sldId="461"/>
            <ac:spMk id="2" creationId="{BD5E464F-5C68-71E9-A8F3-EA4B9C6FED63}"/>
          </ac:spMkLst>
        </pc:spChg>
        <pc:picChg chg="del">
          <ac:chgData name="V Jacobs" userId="S::vjacobs@ohacademy.co.uk::9010d4ac-8e1c-449b-8114-62ce867e619c" providerId="AD" clId="Web-{C5347166-232D-5CAE-5469-FFF2CA693F9D}" dt="2024-05-02T18:09:28.751" v="32"/>
          <ac:picMkLst>
            <pc:docMk/>
            <pc:sldMk cId="675189279" sldId="461"/>
            <ac:picMk id="3" creationId="{BCBA6507-3C32-EF21-3E1E-1664E78B86A5}"/>
          </ac:picMkLst>
        </pc:picChg>
      </pc:sldChg>
      <pc:sldChg chg="add">
        <pc:chgData name="V Jacobs" userId="S::vjacobs@ohacademy.co.uk::9010d4ac-8e1c-449b-8114-62ce867e619c" providerId="AD" clId="Web-{C5347166-232D-5CAE-5469-FFF2CA693F9D}" dt="2024-05-02T18:08:33.312" v="29"/>
        <pc:sldMkLst>
          <pc:docMk/>
          <pc:sldMk cId="3644481776" sldId="463"/>
        </pc:sldMkLst>
      </pc:sldChg>
      <pc:sldChg chg="modSp add replId">
        <pc:chgData name="V Jacobs" userId="S::vjacobs@ohacademy.co.uk::9010d4ac-8e1c-449b-8114-62ce867e619c" providerId="AD" clId="Web-{C5347166-232D-5CAE-5469-FFF2CA693F9D}" dt="2024-05-02T19:06:33.124" v="533" actId="20577"/>
        <pc:sldMkLst>
          <pc:docMk/>
          <pc:sldMk cId="2198427809" sldId="464"/>
        </pc:sldMkLst>
        <pc:spChg chg="mod">
          <ac:chgData name="V Jacobs" userId="S::vjacobs@ohacademy.co.uk::9010d4ac-8e1c-449b-8114-62ce867e619c" providerId="AD" clId="Web-{C5347166-232D-5CAE-5469-FFF2CA693F9D}" dt="2024-05-02T19:06:33.124" v="533" actId="20577"/>
          <ac:spMkLst>
            <pc:docMk/>
            <pc:sldMk cId="2198427809" sldId="464"/>
            <ac:spMk id="2" creationId="{BD5E464F-5C68-71E9-A8F3-EA4B9C6FED63}"/>
          </ac:spMkLst>
        </pc:spChg>
      </pc:sldChg>
      <pc:sldMasterChg chg="addSldLayout">
        <pc:chgData name="V Jacobs" userId="S::vjacobs@ohacademy.co.uk::9010d4ac-8e1c-449b-8114-62ce867e619c" providerId="AD" clId="Web-{C5347166-232D-5CAE-5469-FFF2CA693F9D}" dt="2024-05-02T18:08:33.312" v="29"/>
        <pc:sldMasterMkLst>
          <pc:docMk/>
          <pc:sldMasterMk cId="2460954070" sldId="2147483660"/>
        </pc:sldMasterMkLst>
        <pc:sldLayoutChg chg="add">
          <pc:chgData name="V Jacobs" userId="S::vjacobs@ohacademy.co.uk::9010d4ac-8e1c-449b-8114-62ce867e619c" providerId="AD" clId="Web-{C5347166-232D-5CAE-5469-FFF2CA693F9D}" dt="2024-05-02T18:08:33.312" v="29"/>
          <pc:sldLayoutMkLst>
            <pc:docMk/>
            <pc:sldMasterMk cId="2460954070" sldId="2147483660"/>
            <pc:sldLayoutMk cId="2806767578" sldId="214748367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6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daily1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08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>
                <a:latin typeface="Comic Sans MS"/>
              </a:rPr>
              <a:t>Friday 3rd May</a:t>
            </a:r>
            <a:endParaRPr lang="en-US"/>
          </a:p>
          <a:p>
            <a:pPr algn="l"/>
            <a:r>
              <a:rPr lang="en-GB">
                <a:latin typeface="Comic Sans MS"/>
              </a:rPr>
              <a:t>Morning Challenge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C68F428-BD3A-36AC-164B-2775AE785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354" y="408608"/>
            <a:ext cx="9152248" cy="63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8001-8DD5-47FE-6B31-DA5C13D6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2F95BB-2208-44A0-41FD-399102352CD6}"/>
              </a:ext>
            </a:extLst>
          </p:cNvPr>
          <p:cNvSpPr txBox="1">
            <a:spLocks/>
          </p:cNvSpPr>
          <p:nvPr/>
        </p:nvSpPr>
        <p:spPr>
          <a:xfrm>
            <a:off x="573657" y="1719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>
                <a:solidFill>
                  <a:srgbClr val="FF0000"/>
                </a:solidFill>
                <a:latin typeface="Arial"/>
              </a:rPr>
              <a:t>Class Talk</a:t>
            </a:r>
          </a:p>
          <a:p>
            <a:pPr algn="ctr"/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Discuss how you would solve the following questions on </a:t>
            </a:r>
            <a:r>
              <a:rPr lang="en-GB" sz="2400" b="1" u="sng">
                <a:solidFill>
                  <a:srgbClr val="000000"/>
                </a:solidFill>
                <a:latin typeface="Arial"/>
                <a:cs typeface="Arial"/>
              </a:rPr>
              <a:t>a number line</a:t>
            </a:r>
          </a:p>
          <a:p>
            <a:pPr algn="ctr"/>
            <a:endParaRPr lang="en-GB" sz="3200">
              <a:latin typeface="Arial"/>
              <a:cs typeface="Arial"/>
            </a:endParaRPr>
          </a:p>
          <a:p>
            <a:pPr algn="ctr">
              <a:buNone/>
            </a:pPr>
            <a:r>
              <a:rPr lang="en-GB" sz="3600">
                <a:latin typeface="Arial"/>
                <a:ea typeface="Calibri" panose="020F0502020204030204"/>
                <a:cs typeface="Arial"/>
              </a:rPr>
              <a:t>110 shared by 5 =</a:t>
            </a:r>
            <a:endParaRPr lang="en-GB"/>
          </a:p>
          <a:p>
            <a:pPr algn="ctr">
              <a:buNone/>
            </a:pPr>
            <a:endParaRPr lang="en-GB" sz="3600">
              <a:latin typeface="Arial"/>
              <a:ea typeface="Calibri" panose="020F0502020204030204"/>
              <a:cs typeface="Arial"/>
            </a:endParaRPr>
          </a:p>
          <a:p>
            <a:pPr algn="ctr">
              <a:buNone/>
            </a:pPr>
            <a:endParaRPr lang="en-GB" sz="3600">
              <a:latin typeface="Arial"/>
              <a:ea typeface="Calibri" panose="020F0502020204030204"/>
              <a:cs typeface="Arial"/>
            </a:endParaRPr>
          </a:p>
          <a:p>
            <a:pPr algn="ctr">
              <a:buNone/>
            </a:pPr>
            <a:endParaRPr lang="en-GB" sz="4000">
              <a:latin typeface="Arial"/>
              <a:ea typeface="Calibri" panose="020F0502020204030204"/>
              <a:cs typeface="Arial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4000">
              <a:latin typeface="Arial"/>
              <a:ea typeface="Calibri" panose="020F0502020204030204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>
              <a:latin typeface="Arial"/>
              <a:ea typeface="Calibri" panose="020F0502020204030204"/>
              <a:cs typeface="Arial"/>
            </a:endParaRPr>
          </a:p>
          <a:p>
            <a:pPr algn="ctr"/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5C3BE-8C2B-8A19-8754-5FC8FF37E797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0755F-8200-38E8-80E5-0ADE409A9A62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88040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8001-8DD5-47FE-6B31-DA5C13D6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2F95BB-2208-44A0-41FD-399102352CD6}"/>
              </a:ext>
            </a:extLst>
          </p:cNvPr>
          <p:cNvSpPr txBox="1">
            <a:spLocks/>
          </p:cNvSpPr>
          <p:nvPr/>
        </p:nvSpPr>
        <p:spPr>
          <a:xfrm>
            <a:off x="573657" y="1719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>
                <a:solidFill>
                  <a:srgbClr val="FF0000"/>
                </a:solidFill>
                <a:latin typeface="Arial"/>
              </a:rPr>
              <a:t>Class Talk</a:t>
            </a:r>
          </a:p>
          <a:p>
            <a:pPr algn="ctr"/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Discuss how you would solve the following questions on </a:t>
            </a:r>
            <a:r>
              <a:rPr lang="en-GB" sz="2400" b="1" u="sng">
                <a:solidFill>
                  <a:srgbClr val="000000"/>
                </a:solidFill>
                <a:latin typeface="Arial"/>
                <a:cs typeface="Arial"/>
              </a:rPr>
              <a:t>a number line</a:t>
            </a:r>
          </a:p>
          <a:p>
            <a:pPr algn="ctr"/>
            <a:endParaRPr lang="en-GB" sz="3200">
              <a:latin typeface="Arial"/>
              <a:cs typeface="Arial"/>
            </a:endParaRPr>
          </a:p>
          <a:p>
            <a:pPr algn="ctr"/>
            <a:r>
              <a:rPr lang="en-GB" sz="3200">
                <a:latin typeface="Arial"/>
                <a:ea typeface="Calibri" panose="020F0502020204030204"/>
                <a:cs typeface="Arial"/>
              </a:rPr>
              <a:t>What may we do differently?</a:t>
            </a:r>
          </a:p>
          <a:p>
            <a:pPr algn="ctr"/>
            <a:r>
              <a:rPr lang="en-GB" sz="3200">
                <a:latin typeface="Arial"/>
                <a:ea typeface="Calibri" panose="020F0502020204030204"/>
                <a:cs typeface="Arial"/>
              </a:rPr>
              <a:t>What is left?</a:t>
            </a:r>
          </a:p>
          <a:p>
            <a:pPr algn="ctr"/>
            <a:r>
              <a:rPr lang="en-GB" sz="3200">
                <a:latin typeface="Arial"/>
                <a:ea typeface="Calibri" panose="020F0502020204030204"/>
                <a:cs typeface="Arial"/>
              </a:rPr>
              <a:t>Can you share the rest equally?</a:t>
            </a:r>
          </a:p>
          <a:p>
            <a:pPr algn="ctr"/>
            <a:endParaRPr lang="en-GB" sz="3200">
              <a:latin typeface="Arial"/>
              <a:ea typeface="Calibri" panose="020F0502020204030204"/>
              <a:cs typeface="Arial"/>
            </a:endParaRPr>
          </a:p>
          <a:p>
            <a:pPr algn="ctr">
              <a:buNone/>
            </a:pPr>
            <a:r>
              <a:rPr lang="en-GB" sz="3600">
                <a:latin typeface="Arial"/>
                <a:ea typeface="Calibri" panose="020F0502020204030204"/>
                <a:cs typeface="Arial"/>
              </a:rPr>
              <a:t>112 shared by 5 =</a:t>
            </a:r>
            <a:endParaRPr lang="en-GB"/>
          </a:p>
          <a:p>
            <a:pPr algn="ctr">
              <a:buNone/>
            </a:pPr>
            <a:endParaRPr lang="en-GB" sz="3600">
              <a:latin typeface="Arial"/>
              <a:ea typeface="Calibri"/>
              <a:cs typeface="Arial"/>
            </a:endParaRPr>
          </a:p>
          <a:p>
            <a:pPr algn="ctr">
              <a:buNone/>
            </a:pPr>
            <a:endParaRPr lang="en-GB" sz="3600">
              <a:latin typeface="Arial"/>
              <a:ea typeface="Calibri"/>
              <a:cs typeface="Arial"/>
            </a:endParaRPr>
          </a:p>
          <a:p>
            <a:pPr algn="ctr">
              <a:buNone/>
            </a:pPr>
            <a:endParaRPr lang="en-GB" sz="4000">
              <a:latin typeface="Arial"/>
              <a:ea typeface="Calibri" panose="020F0502020204030204"/>
              <a:cs typeface="Arial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4000">
              <a:latin typeface="Arial"/>
              <a:ea typeface="Calibri" panose="020F0502020204030204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>
              <a:latin typeface="Arial"/>
              <a:ea typeface="Calibri" panose="020F0502020204030204"/>
              <a:cs typeface="Arial"/>
            </a:endParaRPr>
          </a:p>
          <a:p>
            <a:pPr algn="ctr"/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5C3BE-8C2B-8A19-8754-5FC8FF37E797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0755F-8200-38E8-80E5-0ADE409A9A62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287907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8001-8DD5-47FE-6B31-DA5C13D6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2F95BB-2208-44A0-41FD-399102352CD6}"/>
              </a:ext>
            </a:extLst>
          </p:cNvPr>
          <p:cNvSpPr txBox="1">
            <a:spLocks/>
          </p:cNvSpPr>
          <p:nvPr/>
        </p:nvSpPr>
        <p:spPr>
          <a:xfrm>
            <a:off x="573657" y="1719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>
                <a:solidFill>
                  <a:srgbClr val="FF0000"/>
                </a:solidFill>
                <a:latin typeface="Arial"/>
              </a:rPr>
              <a:t>Partner Talk</a:t>
            </a:r>
          </a:p>
          <a:p>
            <a:pPr algn="ctr"/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Discuss how you would solve the following questions.</a:t>
            </a:r>
          </a:p>
          <a:p>
            <a:pPr algn="ctr"/>
            <a:endParaRPr lang="en-GB" sz="3200">
              <a:latin typeface="Arial"/>
              <a:cs typeface="Arial"/>
            </a:endParaRPr>
          </a:p>
          <a:p>
            <a:pPr algn="ctr">
              <a:buNone/>
            </a:pPr>
            <a:r>
              <a:rPr lang="en-GB" sz="3600">
                <a:latin typeface="Arial"/>
                <a:ea typeface="Calibri" panose="020F0502020204030204"/>
                <a:cs typeface="Arial"/>
              </a:rPr>
              <a:t>94 shared by 10 =</a:t>
            </a:r>
            <a:endParaRPr lang="en-GB"/>
          </a:p>
          <a:p>
            <a:pPr algn="ctr">
              <a:buNone/>
            </a:pPr>
            <a:r>
              <a:rPr lang="en-GB" sz="3200">
                <a:latin typeface="Arial"/>
                <a:ea typeface="Calibri" panose="020F0502020204030204"/>
                <a:cs typeface="Arial"/>
              </a:rPr>
              <a:t>43 shared by 2 =</a:t>
            </a:r>
            <a:endParaRPr lang="en-GB" sz="3200"/>
          </a:p>
          <a:p>
            <a:pPr algn="ctr">
              <a:buNone/>
            </a:pPr>
            <a:endParaRPr lang="en-GB" sz="3600">
              <a:latin typeface="Arial"/>
              <a:ea typeface="Calibri" panose="020F0502020204030204"/>
              <a:cs typeface="Arial"/>
            </a:endParaRPr>
          </a:p>
          <a:p>
            <a:pPr algn="ctr">
              <a:buNone/>
            </a:pPr>
            <a:endParaRPr lang="en-GB" sz="4000">
              <a:latin typeface="Arial"/>
              <a:ea typeface="Calibri" panose="020F0502020204030204"/>
              <a:cs typeface="Arial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4000">
              <a:latin typeface="Arial"/>
              <a:ea typeface="Calibri" panose="020F0502020204030204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>
              <a:latin typeface="Arial"/>
              <a:ea typeface="Calibri" panose="020F0502020204030204"/>
              <a:cs typeface="Arial"/>
            </a:endParaRPr>
          </a:p>
          <a:p>
            <a:pPr algn="ctr"/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AC9E1-8D71-6EBE-97F2-41A699565730}"/>
              </a:ext>
            </a:extLst>
          </p:cNvPr>
          <p:cNvSpPr txBox="1"/>
          <p:nvPr/>
        </p:nvSpPr>
        <p:spPr>
          <a:xfrm>
            <a:off x="1388854" y="5572664"/>
            <a:ext cx="96299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Arial"/>
                <a:cs typeface="Arial"/>
              </a:rPr>
              <a:t>Challenge:  115 can be shared by 5 to give a remainder of 1. </a:t>
            </a:r>
          </a:p>
          <a:p>
            <a:pPr algn="ctr"/>
            <a:r>
              <a:rPr lang="en-GB" sz="2400" b="1">
                <a:solidFill>
                  <a:srgbClr val="FF0000"/>
                </a:solidFill>
                <a:latin typeface="Arial"/>
                <a:cs typeface="Arial"/>
              </a:rPr>
              <a:t>True or false? Explain your answer.  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5C3BE-8C2B-8A19-8754-5FC8FF37E797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0755F-8200-38E8-80E5-0ADE409A9A62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402427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E75D-3E52-E073-3675-76EE537C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DF4EC-1EDC-B45B-EFD4-DC89594D98F0}"/>
              </a:ext>
            </a:extLst>
          </p:cNvPr>
          <p:cNvSpPr txBox="1"/>
          <p:nvPr/>
        </p:nvSpPr>
        <p:spPr>
          <a:xfrm>
            <a:off x="3042250" y="1820174"/>
            <a:ext cx="58918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latin typeface="Arial"/>
                <a:cs typeface="Arial"/>
              </a:rPr>
              <a:t>Solve the following division calculation.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AE37F-3044-A116-975F-56022CD4B1F1}"/>
              </a:ext>
            </a:extLst>
          </p:cNvPr>
          <p:cNvSpPr txBox="1"/>
          <p:nvPr/>
        </p:nvSpPr>
        <p:spPr>
          <a:xfrm>
            <a:off x="1230703" y="2510287"/>
            <a:ext cx="101475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>
                <a:solidFill>
                  <a:schemeClr val="accent1"/>
                </a:solidFill>
                <a:latin typeface="Arial"/>
              </a:rPr>
              <a:t>Blue </a:t>
            </a:r>
            <a:r>
              <a:rPr lang="en-GB" sz="4000">
                <a:solidFill>
                  <a:srgbClr val="1155CC"/>
                </a:solidFill>
                <a:latin typeface="Arial"/>
              </a:rPr>
              <a:t>                                  </a:t>
            </a:r>
            <a:r>
              <a:rPr lang="en-GB" sz="4000">
                <a:solidFill>
                  <a:srgbClr val="00B050"/>
                </a:solidFill>
                <a:latin typeface="Arial"/>
              </a:rPr>
              <a:t>Green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271D3-829B-7456-04E6-10FED5B91311}"/>
              </a:ext>
            </a:extLst>
          </p:cNvPr>
          <p:cNvSpPr txBox="1"/>
          <p:nvPr/>
        </p:nvSpPr>
        <p:spPr>
          <a:xfrm>
            <a:off x="1920815" y="5515154"/>
            <a:ext cx="89398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Arial"/>
              </a:rPr>
              <a:t>Challenge: 64 can be shared by 3 with no remainders. </a:t>
            </a:r>
            <a:endParaRPr lang="en-GB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GB" sz="2400" b="1">
                <a:solidFill>
                  <a:srgbClr val="FF0000"/>
                </a:solidFill>
                <a:latin typeface="Arial"/>
              </a:rPr>
              <a:t>True or false? Prove it.  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110A-5287-52F7-B832-307FA1E6975E}"/>
              </a:ext>
            </a:extLst>
          </p:cNvPr>
          <p:cNvSpPr txBox="1"/>
          <p:nvPr/>
        </p:nvSpPr>
        <p:spPr>
          <a:xfrm>
            <a:off x="1230702" y="3617343"/>
            <a:ext cx="4281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>
                <a:solidFill>
                  <a:schemeClr val="accent1"/>
                </a:solidFill>
                <a:latin typeface="Arial"/>
              </a:rPr>
              <a:t>62 shared by 4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FD7AF-C310-B05E-B51D-8CDC354611B5}"/>
              </a:ext>
            </a:extLst>
          </p:cNvPr>
          <p:cNvSpPr txBox="1"/>
          <p:nvPr/>
        </p:nvSpPr>
        <p:spPr>
          <a:xfrm>
            <a:off x="7484853" y="3545456"/>
            <a:ext cx="38933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solidFill>
                  <a:srgbClr val="00B050"/>
                </a:solidFill>
                <a:latin typeface="Arial"/>
              </a:rPr>
              <a:t>54 shared by 4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95307-552A-C689-8713-0636482FBAC7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74428-A141-EC28-09FE-F0DC10A9B234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3424730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A980-9EA5-B58A-2558-C5F540CAD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068A7-DA47-6623-A743-0B3A21E34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ED14A-A595-48C9-1119-0BEED443C0B5}"/>
              </a:ext>
            </a:extLst>
          </p:cNvPr>
          <p:cNvSpPr txBox="1"/>
          <p:nvPr/>
        </p:nvSpPr>
        <p:spPr>
          <a:xfrm>
            <a:off x="296174" y="1935193"/>
            <a:ext cx="5518030" cy="38318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700" b="1" u="sng">
                <a:solidFill>
                  <a:srgbClr val="FF0000"/>
                </a:solidFill>
                <a:latin typeface="Arial"/>
              </a:rPr>
              <a:t>Independent –  </a:t>
            </a:r>
            <a:r>
              <a:rPr lang="en-GB" sz="1700">
                <a:latin typeface="Arial"/>
              </a:rPr>
              <a:t>use the number line method to solve the following questions.</a:t>
            </a:r>
          </a:p>
          <a:p>
            <a:r>
              <a:rPr lang="en-GB" sz="1700">
                <a:solidFill>
                  <a:schemeClr val="dk1"/>
                </a:solidFill>
                <a:latin typeface="Arial"/>
              </a:rPr>
              <a:t>  </a:t>
            </a:r>
            <a:endParaRPr lang="en-GB" sz="1700">
              <a:solidFill>
                <a:schemeClr val="dk1"/>
              </a:solidFill>
              <a:latin typeface="Arial"/>
              <a:cs typeface="Arial"/>
            </a:endParaRPr>
          </a:p>
          <a:p>
            <a:r>
              <a:rPr lang="en-GB" sz="3200">
                <a:solidFill>
                  <a:schemeClr val="dk1"/>
                </a:solidFill>
                <a:latin typeface="Arial"/>
                <a:cs typeface="Arial"/>
              </a:rPr>
              <a:t>1. 42 shared by 4 =</a:t>
            </a:r>
          </a:p>
          <a:p>
            <a:r>
              <a:rPr lang="en-GB" sz="3200">
                <a:solidFill>
                  <a:schemeClr val="dk1"/>
                </a:solidFill>
                <a:latin typeface="Arial"/>
                <a:cs typeface="Arial"/>
              </a:rPr>
              <a:t>2. 58 shared by 3 =</a:t>
            </a:r>
          </a:p>
          <a:p>
            <a:r>
              <a:rPr lang="en-GB" sz="3200">
                <a:solidFill>
                  <a:schemeClr val="dk1"/>
                </a:solidFill>
                <a:latin typeface="Arial"/>
                <a:cs typeface="Arial"/>
              </a:rPr>
              <a:t>3. 61 shared by 5 =</a:t>
            </a:r>
          </a:p>
          <a:p>
            <a:r>
              <a:rPr lang="en-GB" sz="3200">
                <a:solidFill>
                  <a:schemeClr val="dk1"/>
                </a:solidFill>
                <a:latin typeface="Arial"/>
                <a:cs typeface="Arial"/>
              </a:rPr>
              <a:t>4. 17 shared by 8 =</a:t>
            </a:r>
          </a:p>
          <a:p>
            <a:r>
              <a:rPr lang="en-GB" sz="3200">
                <a:solidFill>
                  <a:schemeClr val="dk1"/>
                </a:solidFill>
                <a:latin typeface="Arial"/>
                <a:cs typeface="Arial"/>
              </a:rPr>
              <a:t>5. 84 shared by 5 =</a:t>
            </a:r>
          </a:p>
          <a:p>
            <a:endParaRPr lang="en-GB" sz="3200">
              <a:solidFill>
                <a:schemeClr val="dk1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A9BEB-024D-FA3F-5DEA-37575F66C7C4}"/>
              </a:ext>
            </a:extLst>
          </p:cNvPr>
          <p:cNvSpPr txBox="1"/>
          <p:nvPr/>
        </p:nvSpPr>
        <p:spPr>
          <a:xfrm>
            <a:off x="6370409" y="3407674"/>
            <a:ext cx="549666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0000"/>
                </a:solidFill>
                <a:latin typeface="Arial"/>
                <a:cs typeface="Arial"/>
              </a:rPr>
              <a:t>RP: At breakfast club, 92 slices of bread were shared equally between 3 plates. The children think there will be 30 slices on each plate. Is this true? Show your working out.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7D76D-09F0-3673-F598-1888E624311E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7E42A-3576-BA5E-50D8-6F70239AFC56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725253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464F-5C68-71E9-A8F3-EA4B9C6F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4B58AB-C74C-0736-80E4-B39C68A4B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593" y="2041285"/>
            <a:ext cx="3664285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2C6FA-3F59-3904-DDCF-FF92453255C5}"/>
              </a:ext>
            </a:extLst>
          </p:cNvPr>
          <p:cNvSpPr txBox="1"/>
          <p:nvPr/>
        </p:nvSpPr>
        <p:spPr>
          <a:xfrm>
            <a:off x="7197306" y="203583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Arial"/>
                <a:cs typeface="Arial"/>
              </a:rPr>
              <a:t>Mastery Challenge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A7BBCF2-586B-653C-839A-C11FFAFC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306" y="2855310"/>
            <a:ext cx="4799162" cy="3864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C09A14-726A-7470-F4E1-B87716A34AEA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4AC70-E29B-90EE-64B7-7EF0E02C2B72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36103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4717" y="1751"/>
            <a:ext cx="9808368" cy="609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Friday 3rd May</a:t>
            </a:r>
          </a:p>
          <a:p>
            <a:r>
              <a:rPr lang="en-GB" sz="3000" u="sng">
                <a:latin typeface="Comic Sans MS"/>
              </a:rPr>
              <a:t>Spellings</a:t>
            </a:r>
            <a:br>
              <a:rPr lang="en-GB" sz="3000" u="sng">
                <a:latin typeface="Comic Sans MS"/>
              </a:rPr>
            </a:br>
            <a:br>
              <a:rPr lang="en-GB" sz="3000" u="sng">
                <a:latin typeface="Comic Sans MS"/>
              </a:rPr>
            </a:br>
            <a:r>
              <a:rPr lang="en-GB" sz="3000">
                <a:latin typeface="Comic Sans MS"/>
              </a:rPr>
              <a:t>1. treasure</a:t>
            </a:r>
            <a:endParaRPr lang="en-GB" sz="3000" u="sng">
              <a:latin typeface="Comic Sans MS"/>
            </a:endParaRPr>
          </a:p>
          <a:p>
            <a:r>
              <a:rPr lang="en-GB" sz="3000">
                <a:latin typeface="Comic Sans MS"/>
              </a:rPr>
              <a:t>2. measure</a:t>
            </a:r>
          </a:p>
          <a:p>
            <a:r>
              <a:rPr lang="en-GB" sz="3000">
                <a:latin typeface="Comic Sans MS"/>
              </a:rPr>
              <a:t>3. pleasure</a:t>
            </a:r>
          </a:p>
          <a:p>
            <a:r>
              <a:rPr lang="en-GB" sz="3000">
                <a:latin typeface="Comic Sans MS"/>
              </a:rPr>
              <a:t>4. closure</a:t>
            </a:r>
          </a:p>
          <a:p>
            <a:r>
              <a:rPr lang="en-GB" sz="3000">
                <a:latin typeface="Comic Sans MS"/>
              </a:rPr>
              <a:t>5. enclosure</a:t>
            </a:r>
          </a:p>
          <a:p>
            <a:r>
              <a:rPr lang="en-GB" sz="3000">
                <a:latin typeface="Comic Sans MS"/>
              </a:rPr>
              <a:t>6. leisure</a:t>
            </a:r>
          </a:p>
          <a:p>
            <a:r>
              <a:rPr lang="en-GB" sz="3000">
                <a:latin typeface="Comic Sans MS"/>
              </a:rPr>
              <a:t>7. pressure</a:t>
            </a:r>
          </a:p>
          <a:p>
            <a:r>
              <a:rPr lang="en-GB" sz="3000">
                <a:latin typeface="Comic Sans MS"/>
              </a:rPr>
              <a:t>8. composure</a:t>
            </a:r>
          </a:p>
          <a:p>
            <a:r>
              <a:rPr lang="en-GB" sz="3000">
                <a:latin typeface="Comic Sans MS"/>
              </a:rPr>
              <a:t>9. exposure</a:t>
            </a:r>
          </a:p>
          <a:p>
            <a:r>
              <a:rPr lang="en-GB" sz="3000">
                <a:latin typeface="Comic Sans MS"/>
              </a:rPr>
              <a:t>10. reassure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7FA481D-7667-B32D-73D4-60EBADB94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370" y="1616049"/>
            <a:ext cx="4306784" cy="36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2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464F-5C68-71E9-A8F3-EA4B9C6F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1421373" cy="10523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3600" u="sng">
                <a:latin typeface="Comic Sans MS"/>
              </a:rPr>
              <a:t>Friday 3rd May</a:t>
            </a:r>
            <a:br>
              <a:rPr lang="en-GB" sz="3600" u="sng">
                <a:latin typeface="Comic Sans MS"/>
              </a:rPr>
            </a:br>
            <a:r>
              <a:rPr lang="en-GB" sz="3600" u="sng">
                <a:latin typeface="Comic Sans MS"/>
              </a:rPr>
              <a:t>TBAT: plan a narrative.</a:t>
            </a:r>
            <a:br>
              <a:rPr lang="en-GB" u="sng">
                <a:latin typeface="Comic Sans MS"/>
              </a:rPr>
            </a:br>
            <a:br>
              <a:rPr lang="en-GB" u="sng">
                <a:latin typeface="Comic Sans MS"/>
              </a:rPr>
            </a:br>
            <a:r>
              <a:rPr lang="en-GB" sz="3600" u="sng">
                <a:latin typeface="Comic Sans MS"/>
              </a:rPr>
              <a:t>3 in 3</a:t>
            </a:r>
            <a:br>
              <a:rPr lang="en-GB" u="sng">
                <a:latin typeface="Comic Sans MS"/>
              </a:rPr>
            </a:br>
            <a:endParaRPr lang="en-GB" u="sng">
              <a:latin typeface="Comic Sans MS"/>
            </a:endParaRPr>
          </a:p>
        </p:txBody>
      </p:sp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8CDB563-BCE6-97D5-0908-93434234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" y="2356058"/>
            <a:ext cx="5253934" cy="1803538"/>
          </a:xfrm>
          <a:prstGeom prst="rect">
            <a:avLst/>
          </a:prstGeom>
        </p:spPr>
      </p:pic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D2C5ADD-94FB-EF18-3266-6E1B4FE9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" y="4343402"/>
            <a:ext cx="5265230" cy="1804498"/>
          </a:xfrm>
          <a:prstGeom prst="rect">
            <a:avLst/>
          </a:prstGeom>
        </p:spPr>
      </p:pic>
      <p:pic>
        <p:nvPicPr>
          <p:cNvPr id="12" name="Picture 1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AED2F26-3153-A762-86D8-B89BDD255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016" y="2356345"/>
            <a:ext cx="5410772" cy="18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00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464F-5C68-71E9-A8F3-EA4B9C6F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1421373" cy="10523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3600" u="sng">
                <a:latin typeface="Comic Sans MS"/>
              </a:rPr>
              <a:t>Friday 3rd May</a:t>
            </a:r>
            <a:br>
              <a:rPr lang="en-GB" sz="3600" u="sng">
                <a:latin typeface="Comic Sans MS"/>
              </a:rPr>
            </a:br>
            <a:r>
              <a:rPr lang="en-GB" sz="3600" u="sng">
                <a:latin typeface="Comic Sans MS"/>
              </a:rPr>
              <a:t>TBAT: plan a narrative.</a:t>
            </a:r>
            <a:br>
              <a:rPr lang="en-GB" u="sng">
                <a:latin typeface="Comic Sans MS"/>
              </a:rPr>
            </a:br>
            <a:br>
              <a:rPr lang="en-GB" u="sng">
                <a:latin typeface="Comic Sans MS"/>
              </a:rPr>
            </a:br>
            <a:r>
              <a:rPr lang="en-GB" sz="3600" u="sng">
                <a:latin typeface="Comic Sans MS"/>
              </a:rPr>
              <a:t>Talk partners</a:t>
            </a:r>
            <a:br>
              <a:rPr lang="en-GB" u="sng">
                <a:latin typeface="Comic Sans MS"/>
              </a:rPr>
            </a:br>
            <a:br>
              <a:rPr lang="en-GB" u="sng">
                <a:latin typeface="Comic Sans MS"/>
              </a:rPr>
            </a:br>
            <a:r>
              <a:rPr lang="en-GB" sz="3600">
                <a:latin typeface="Comic Sans MS"/>
              </a:rPr>
              <a:t>Which features are needed in a narrative?</a:t>
            </a:r>
          </a:p>
        </p:txBody>
      </p:sp>
    </p:spTree>
    <p:extLst>
      <p:ext uri="{BB962C8B-B14F-4D97-AF65-F5344CB8AC3E}">
        <p14:creationId xmlns:p14="http://schemas.microsoft.com/office/powerpoint/2010/main" val="282608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CF7094C-5A3E-4246-9658-9DF47CEF8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7719"/>
            <a:ext cx="9144000" cy="5773710"/>
          </a:xfrm>
          <a:prstGeom prst="rect">
            <a:avLst/>
          </a:prstGeom>
          <a:effectLst>
            <a:softEdge rad="8001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0827CC-BC48-48B8-91CD-42C71EF18545}"/>
              </a:ext>
            </a:extLst>
          </p:cNvPr>
          <p:cNvGrpSpPr/>
          <p:nvPr/>
        </p:nvGrpSpPr>
        <p:grpSpPr>
          <a:xfrm>
            <a:off x="1730032" y="247126"/>
            <a:ext cx="7021970" cy="932069"/>
            <a:chOff x="206032" y="892555"/>
            <a:chExt cx="7021970" cy="932069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197E4F8E-E17A-4321-94D7-8D3DCFA8C28D}"/>
                </a:ext>
              </a:extLst>
            </p:cNvPr>
            <p:cNvSpPr/>
            <p:nvPr/>
          </p:nvSpPr>
          <p:spPr>
            <a:xfrm>
              <a:off x="392113" y="1069293"/>
              <a:ext cx="6835889" cy="548105"/>
            </a:xfrm>
            <a:prstGeom prst="parallelogram">
              <a:avLst>
                <a:gd name="adj" fmla="val 18574"/>
              </a:avLst>
            </a:prstGeom>
            <a:solidFill>
              <a:srgbClr val="01407D">
                <a:alpha val="3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/>
                <a:t>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CD993BB-9605-4A1B-A309-E3CAB5B06D7B}"/>
                </a:ext>
              </a:extLst>
            </p:cNvPr>
            <p:cNvGrpSpPr/>
            <p:nvPr/>
          </p:nvGrpSpPr>
          <p:grpSpPr>
            <a:xfrm>
              <a:off x="206032" y="892555"/>
              <a:ext cx="6994868" cy="932069"/>
              <a:chOff x="211931" y="1409352"/>
              <a:chExt cx="6994868" cy="932069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772A264D-B682-4019-BED8-4DC384A78A2D}"/>
                  </a:ext>
                </a:extLst>
              </p:cNvPr>
              <p:cNvSpPr/>
              <p:nvPr/>
            </p:nvSpPr>
            <p:spPr>
              <a:xfrm>
                <a:off x="227272" y="1409352"/>
                <a:ext cx="6979527" cy="667796"/>
              </a:xfrm>
              <a:prstGeom prst="parallelogram">
                <a:avLst>
                  <a:gd name="adj" fmla="val 18574"/>
                </a:avLst>
              </a:prstGeom>
              <a:solidFill>
                <a:srgbClr val="F8BD95"/>
              </a:solidFill>
              <a:ln w="28575">
                <a:solidFill>
                  <a:srgbClr val="F082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C11E03-24F4-4DB1-A522-89B83E05E2E5}"/>
                  </a:ext>
                </a:extLst>
              </p:cNvPr>
              <p:cNvSpPr txBox="1"/>
              <p:nvPr/>
            </p:nvSpPr>
            <p:spPr>
              <a:xfrm>
                <a:off x="564355" y="1409352"/>
                <a:ext cx="617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>
                    <a:ln w="19050">
                      <a:solidFill>
                        <a:schemeClr val="tx1"/>
                      </a:solidFill>
                    </a:ln>
                    <a:solidFill>
                      <a:srgbClr val="FFFFFF"/>
                    </a:solidFill>
                  </a:rPr>
                  <a:t>What is Narrative Writing?</a:t>
                </a:r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04693D36-96F7-47EE-84BB-3C4AAACAD309}"/>
                  </a:ext>
                </a:extLst>
              </p:cNvPr>
              <p:cNvSpPr/>
              <p:nvPr/>
            </p:nvSpPr>
            <p:spPr>
              <a:xfrm rot="10800000">
                <a:off x="211931" y="2091434"/>
                <a:ext cx="240045" cy="249987"/>
              </a:xfrm>
              <a:prstGeom prst="rtTriangle">
                <a:avLst/>
              </a:prstGeom>
              <a:solidFill>
                <a:srgbClr val="E94E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FBB8CAE-DB64-43DB-A53D-8E79131DA7E8}"/>
              </a:ext>
            </a:extLst>
          </p:cNvPr>
          <p:cNvSpPr/>
          <p:nvPr/>
        </p:nvSpPr>
        <p:spPr>
          <a:xfrm>
            <a:off x="3003671" y="1367912"/>
            <a:ext cx="6184658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08215"/>
            </a:solidFill>
          </a:ln>
        </p:spPr>
        <p:txBody>
          <a:bodyPr wrap="square">
            <a:spAutoFit/>
          </a:bodyPr>
          <a:lstStyle/>
          <a:p>
            <a:r>
              <a:rPr lang="en-GB" sz="1800"/>
              <a:t>Narrative writing is generally thought of as story writing. The main purpose of a narrative text is to entertain the reader, viewer or listener. Sometimes narratives can also be used to inform or teach too.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D4BE6-0BEA-4D0F-8A12-98F99D65C29C}"/>
              </a:ext>
            </a:extLst>
          </p:cNvPr>
          <p:cNvSpPr/>
          <p:nvPr/>
        </p:nvSpPr>
        <p:spPr>
          <a:xfrm>
            <a:off x="3003671" y="3056338"/>
            <a:ext cx="6184658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F08215"/>
            </a:solidFill>
          </a:ln>
        </p:spPr>
        <p:txBody>
          <a:bodyPr wrap="square">
            <a:spAutoFit/>
          </a:bodyPr>
          <a:lstStyle/>
          <a:p>
            <a:r>
              <a:rPr lang="en-GB" sz="1800"/>
              <a:t>Usually, a narrative will follow a very specific structure including a beginning, middle and end. It will often be written using chronological events and set in the past present or future.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C5930A-B312-4695-ACA7-00AD1D325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8" y="3366014"/>
            <a:ext cx="4570896" cy="42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decel="66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decel="66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66"/>
            <a:ext cx="12192000" cy="6835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u="sng" dirty="0">
                <a:latin typeface="Comic Sans MS"/>
              </a:rPr>
              <a:t>Friday 3rd May</a:t>
            </a:r>
          </a:p>
          <a:p>
            <a:pPr algn="l"/>
            <a:r>
              <a:rPr lang="en-GB" u="sng" dirty="0">
                <a:latin typeface="Comic Sans MS"/>
              </a:rPr>
              <a:t>TBAT: know why Islamic art never shows Allah.</a:t>
            </a:r>
          </a:p>
          <a:p>
            <a:pPr algn="l"/>
            <a:endParaRPr lang="en-GB" u="sng" dirty="0">
              <a:latin typeface="Comic Sans MS"/>
            </a:endParaRPr>
          </a:p>
          <a:p>
            <a:pPr algn="l"/>
            <a:endParaRPr lang="en-GB" u="sng" dirty="0">
              <a:latin typeface="Comic Sans MS"/>
            </a:endParaRPr>
          </a:p>
          <a:p>
            <a:pPr algn="l"/>
            <a:endParaRPr lang="en-GB" u="sng" dirty="0">
              <a:latin typeface="Comic Sans MS"/>
            </a:endParaRPr>
          </a:p>
          <a:p>
            <a:pPr algn="l"/>
            <a:endParaRPr lang="en-GB" u="sng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2448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BD4FC6-6104-42EF-9165-362C4218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2253" b="15522"/>
          <a:stretch/>
        </p:blipFill>
        <p:spPr>
          <a:xfrm>
            <a:off x="1447495" y="986254"/>
            <a:ext cx="9297010" cy="5815646"/>
          </a:xfrm>
          <a:prstGeom prst="rect">
            <a:avLst/>
          </a:prstGeom>
          <a:effectLst>
            <a:softEdge rad="8001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FC9713-951F-4EB0-A7A4-3CDA383BE0E2}"/>
              </a:ext>
            </a:extLst>
          </p:cNvPr>
          <p:cNvSpPr/>
          <p:nvPr/>
        </p:nvSpPr>
        <p:spPr>
          <a:xfrm>
            <a:off x="2878198" y="1148706"/>
            <a:ext cx="6435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/>
              <a:t>A narrative text…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BB8CAE-DB64-43DB-A53D-8E79131DA7E8}"/>
              </a:ext>
            </a:extLst>
          </p:cNvPr>
          <p:cNvSpPr/>
          <p:nvPr/>
        </p:nvSpPr>
        <p:spPr>
          <a:xfrm>
            <a:off x="2878198" y="1583021"/>
            <a:ext cx="6435604" cy="2185214"/>
          </a:xfrm>
          <a:prstGeom prst="rect">
            <a:avLst/>
          </a:prstGeom>
          <a:solidFill>
            <a:schemeClr val="bg1"/>
          </a:solidFill>
          <a:ln w="19050">
            <a:solidFill>
              <a:srgbClr val="F08215"/>
            </a:solidFill>
          </a:ln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/>
              <a:t>tells a story, usually in chronological order;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7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/>
              <a:t>begins with an orientation, to introduce the characters and setting of the story;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7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/>
              <a:t>involves a problem or complication of some sort;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7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/>
              <a:t>includes a series of events;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7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/>
              <a:t>ends with a resolution.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210016-F0E5-4544-A604-312765A9E2DB}"/>
              </a:ext>
            </a:extLst>
          </p:cNvPr>
          <p:cNvGrpSpPr/>
          <p:nvPr/>
        </p:nvGrpSpPr>
        <p:grpSpPr>
          <a:xfrm>
            <a:off x="1730032" y="247126"/>
            <a:ext cx="7021970" cy="932069"/>
            <a:chOff x="206032" y="892555"/>
            <a:chExt cx="7021970" cy="932069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7EAD9E0-ED0F-405C-8889-B82CECA6DF1E}"/>
                </a:ext>
              </a:extLst>
            </p:cNvPr>
            <p:cNvSpPr/>
            <p:nvPr/>
          </p:nvSpPr>
          <p:spPr>
            <a:xfrm>
              <a:off x="392113" y="1069293"/>
              <a:ext cx="6835889" cy="548105"/>
            </a:xfrm>
            <a:prstGeom prst="parallelogram">
              <a:avLst>
                <a:gd name="adj" fmla="val 18574"/>
              </a:avLst>
            </a:prstGeom>
            <a:solidFill>
              <a:srgbClr val="01407D">
                <a:alpha val="3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/>
                <a:t>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B4CAF5-8210-4584-BD73-A3E31BD29965}"/>
                </a:ext>
              </a:extLst>
            </p:cNvPr>
            <p:cNvGrpSpPr/>
            <p:nvPr/>
          </p:nvGrpSpPr>
          <p:grpSpPr>
            <a:xfrm>
              <a:off x="206032" y="892555"/>
              <a:ext cx="6994868" cy="932069"/>
              <a:chOff x="211931" y="1409352"/>
              <a:chExt cx="6994868" cy="932069"/>
            </a:xfrm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F5EC981C-E366-40C7-BBE7-35C6A9E1A76A}"/>
                  </a:ext>
                </a:extLst>
              </p:cNvPr>
              <p:cNvSpPr/>
              <p:nvPr/>
            </p:nvSpPr>
            <p:spPr>
              <a:xfrm>
                <a:off x="227272" y="1409352"/>
                <a:ext cx="6979527" cy="667796"/>
              </a:xfrm>
              <a:prstGeom prst="parallelogram">
                <a:avLst>
                  <a:gd name="adj" fmla="val 18574"/>
                </a:avLst>
              </a:prstGeom>
              <a:solidFill>
                <a:srgbClr val="F8BD95"/>
              </a:solidFill>
              <a:ln w="28575">
                <a:solidFill>
                  <a:srgbClr val="F082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972F6A-08F5-41C7-8176-95ED5EC50A1B}"/>
                  </a:ext>
                </a:extLst>
              </p:cNvPr>
              <p:cNvSpPr txBox="1"/>
              <p:nvPr/>
            </p:nvSpPr>
            <p:spPr>
              <a:xfrm>
                <a:off x="564355" y="1409352"/>
                <a:ext cx="617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>
                    <a:ln w="19050">
                      <a:solidFill>
                        <a:schemeClr val="tx1"/>
                      </a:solidFill>
                    </a:ln>
                    <a:solidFill>
                      <a:srgbClr val="FFFFFF"/>
                    </a:solidFill>
                  </a:rPr>
                  <a:t>Features of a Narrative Text</a:t>
                </a:r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91C4E33-8B11-403E-821E-9CD95DA55456}"/>
                  </a:ext>
                </a:extLst>
              </p:cNvPr>
              <p:cNvSpPr/>
              <p:nvPr/>
            </p:nvSpPr>
            <p:spPr>
              <a:xfrm rot="10800000">
                <a:off x="211931" y="2091434"/>
                <a:ext cx="240045" cy="249987"/>
              </a:xfrm>
              <a:prstGeom prst="rtTriangle">
                <a:avLst/>
              </a:prstGeom>
              <a:solidFill>
                <a:srgbClr val="E94E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90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decel="66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09754A6-EADC-4C2A-A728-E91FEC558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b="42532"/>
          <a:stretch/>
        </p:blipFill>
        <p:spPr>
          <a:xfrm>
            <a:off x="2032333" y="932069"/>
            <a:ext cx="8207374" cy="567880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5EBBD0-07A9-4F14-916E-B0A44B7BFD22}"/>
              </a:ext>
            </a:extLst>
          </p:cNvPr>
          <p:cNvSpPr/>
          <p:nvPr/>
        </p:nvSpPr>
        <p:spPr>
          <a:xfrm>
            <a:off x="2667000" y="178860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/>
              <a:t>The language used to write a narrative should include…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098065-4A53-4876-9D18-658A48E0A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04" y="2609850"/>
            <a:ext cx="3530997" cy="49935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C4F1F0-7404-43AF-A577-B04F3585C2CA}"/>
              </a:ext>
            </a:extLst>
          </p:cNvPr>
          <p:cNvGrpSpPr/>
          <p:nvPr/>
        </p:nvGrpSpPr>
        <p:grpSpPr>
          <a:xfrm>
            <a:off x="1730032" y="247126"/>
            <a:ext cx="7021970" cy="932069"/>
            <a:chOff x="206032" y="892555"/>
            <a:chExt cx="7021970" cy="932069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A1585746-9F0F-41CE-9B10-43DC9680C024}"/>
                </a:ext>
              </a:extLst>
            </p:cNvPr>
            <p:cNvSpPr/>
            <p:nvPr/>
          </p:nvSpPr>
          <p:spPr>
            <a:xfrm>
              <a:off x="392113" y="1069293"/>
              <a:ext cx="6835889" cy="548105"/>
            </a:xfrm>
            <a:prstGeom prst="parallelogram">
              <a:avLst>
                <a:gd name="adj" fmla="val 18574"/>
              </a:avLst>
            </a:prstGeom>
            <a:solidFill>
              <a:srgbClr val="01407D">
                <a:alpha val="3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/>
                <a:t>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E39D74-DCB6-459D-AFFD-B55CFFC51CBE}"/>
                </a:ext>
              </a:extLst>
            </p:cNvPr>
            <p:cNvGrpSpPr/>
            <p:nvPr/>
          </p:nvGrpSpPr>
          <p:grpSpPr>
            <a:xfrm>
              <a:off x="206032" y="892555"/>
              <a:ext cx="6994868" cy="932069"/>
              <a:chOff x="211931" y="1409352"/>
              <a:chExt cx="6994868" cy="932069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C63904CC-B02F-4C0C-B6A9-C316EDA178E7}"/>
                  </a:ext>
                </a:extLst>
              </p:cNvPr>
              <p:cNvSpPr/>
              <p:nvPr/>
            </p:nvSpPr>
            <p:spPr>
              <a:xfrm>
                <a:off x="227272" y="1409352"/>
                <a:ext cx="6979527" cy="667796"/>
              </a:xfrm>
              <a:prstGeom prst="parallelogram">
                <a:avLst>
                  <a:gd name="adj" fmla="val 18574"/>
                </a:avLst>
              </a:prstGeom>
              <a:solidFill>
                <a:srgbClr val="F8BD95"/>
              </a:solidFill>
              <a:ln w="28575">
                <a:solidFill>
                  <a:srgbClr val="F082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1AAC3-38C3-4884-B8A1-F3BD68177109}"/>
                  </a:ext>
                </a:extLst>
              </p:cNvPr>
              <p:cNvSpPr txBox="1"/>
              <p:nvPr/>
            </p:nvSpPr>
            <p:spPr>
              <a:xfrm>
                <a:off x="335756" y="1409352"/>
                <a:ext cx="66329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>
                    <a:ln w="19050">
                      <a:solidFill>
                        <a:schemeClr val="tx1"/>
                      </a:solidFill>
                    </a:ln>
                    <a:solidFill>
                      <a:srgbClr val="FFFFFF"/>
                    </a:solidFill>
                  </a:rPr>
                  <a:t>Language Used in Narratives</a:t>
                </a:r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D3A90B2F-540D-4EE4-B55D-7FC7FAB54912}"/>
                  </a:ext>
                </a:extLst>
              </p:cNvPr>
              <p:cNvSpPr/>
              <p:nvPr/>
            </p:nvSpPr>
            <p:spPr>
              <a:xfrm rot="10800000">
                <a:off x="211931" y="2091434"/>
                <a:ext cx="240045" cy="249987"/>
              </a:xfrm>
              <a:prstGeom prst="rtTriangle">
                <a:avLst/>
              </a:prstGeom>
              <a:solidFill>
                <a:srgbClr val="E94E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D71A010-0101-481D-A1C6-42C88B590AD5}"/>
              </a:ext>
            </a:extLst>
          </p:cNvPr>
          <p:cNvSpPr/>
          <p:nvPr/>
        </p:nvSpPr>
        <p:spPr>
          <a:xfrm>
            <a:off x="3111500" y="2524087"/>
            <a:ext cx="5969000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/>
              <a:t>past tense (often but not always)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/>
              <a:t>character names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/>
              <a:t>story specific vocabulary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/>
              <a:t>dialogue between characters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/>
              <a:t>descriptive language to “show not tell” the story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/>
              <a:t>chronological sequencing words</a:t>
            </a:r>
          </a:p>
        </p:txBody>
      </p:sp>
    </p:spTree>
    <p:extLst>
      <p:ext uri="{BB962C8B-B14F-4D97-AF65-F5344CB8AC3E}">
        <p14:creationId xmlns:p14="http://schemas.microsoft.com/office/powerpoint/2010/main" val="6351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2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464F-5C68-71E9-A8F3-EA4B9C6F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1421373" cy="10523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3100" u="sng" dirty="0">
                <a:latin typeface="Comic Sans MS"/>
              </a:rPr>
              <a:t>Friday 3rd May</a:t>
            </a:r>
            <a:br>
              <a:rPr lang="en-GB" sz="3100" u="sng" dirty="0">
                <a:latin typeface="Comic Sans MS"/>
              </a:rPr>
            </a:br>
            <a:r>
              <a:rPr lang="en-GB" sz="3100" u="sng" dirty="0">
                <a:latin typeface="Comic Sans MS"/>
              </a:rPr>
              <a:t>TBAT: plan a narrative.</a:t>
            </a:r>
            <a:br>
              <a:rPr lang="en-GB" sz="3100" u="sng" dirty="0">
                <a:latin typeface="Comic Sans MS"/>
              </a:rPr>
            </a:br>
            <a:br>
              <a:rPr lang="en-GB" sz="3100" u="sng" dirty="0">
                <a:latin typeface="Comic Sans MS"/>
              </a:rPr>
            </a:br>
            <a:br>
              <a:rPr lang="en-GB" sz="3100" u="sng" dirty="0">
                <a:latin typeface="Comic Sans MS"/>
              </a:rPr>
            </a:br>
            <a:r>
              <a:rPr lang="en-GB" sz="3600" dirty="0">
                <a:latin typeface="Comic Sans MS"/>
              </a:rPr>
              <a:t>Think about what has happened in chapter six of Flat Stanley. We are going to plan our narrative as if we are writing from Stanley's point of view. </a:t>
            </a:r>
            <a:br>
              <a:rPr lang="en-GB" u="sng" dirty="0">
                <a:latin typeface="Comic Sans MS"/>
              </a:rPr>
            </a:br>
            <a:br>
              <a:rPr lang="en-GB" u="sng" dirty="0">
                <a:latin typeface="Comic Sans MS"/>
              </a:rPr>
            </a:br>
            <a:br>
              <a:rPr lang="en-GB" u="sng" dirty="0">
                <a:latin typeface="Comic Sans MS"/>
              </a:rPr>
            </a:br>
            <a:endParaRPr lang="en-GB" u="sng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7518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464F-5C68-71E9-A8F3-EA4B9C6F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1421373" cy="10523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3100" u="sng">
                <a:latin typeface="Comic Sans MS"/>
              </a:rPr>
              <a:t>Friday 3rd May</a:t>
            </a:r>
            <a:br>
              <a:rPr lang="en-GB" sz="3100" u="sng">
                <a:latin typeface="Comic Sans MS"/>
              </a:rPr>
            </a:br>
            <a:r>
              <a:rPr lang="en-GB" sz="3100" u="sng">
                <a:latin typeface="Comic Sans MS"/>
              </a:rPr>
              <a:t>TBAT: plan a narrative.</a:t>
            </a:r>
            <a:br>
              <a:rPr lang="en-GB" u="sng">
                <a:latin typeface="Comic Sans MS"/>
              </a:rPr>
            </a:br>
            <a:br>
              <a:rPr lang="en-GB" u="sng">
                <a:latin typeface="Comic Sans MS"/>
              </a:rPr>
            </a:br>
            <a:br>
              <a:rPr lang="en-GB" u="sng">
                <a:latin typeface="Comic Sans MS"/>
              </a:rPr>
            </a:br>
            <a:endParaRPr lang="en-GB" u="sng">
              <a:latin typeface="Comic Sans MS"/>
            </a:endParaRPr>
          </a:p>
        </p:txBody>
      </p:sp>
      <p:pic>
        <p:nvPicPr>
          <p:cNvPr id="3" name="Picture 2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BCBA6507-3C32-EF21-3E1E-1664E78B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2" y="1054308"/>
            <a:ext cx="6842126" cy="5345733"/>
          </a:xfrm>
          <a:prstGeom prst="rect">
            <a:avLst/>
          </a:prstGeom>
        </p:spPr>
      </p:pic>
      <p:pic>
        <p:nvPicPr>
          <p:cNvPr id="4" name="Picture 3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8EFF2F91-54CD-CC6D-4A0F-0BFB404C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717" y="2842385"/>
            <a:ext cx="6839089" cy="35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28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464F-5C68-71E9-A8F3-EA4B9C6F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1421373" cy="10523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2200" u="sng" dirty="0">
                <a:latin typeface="Comic Sans MS"/>
              </a:rPr>
              <a:t>Friday 3rd May</a:t>
            </a:r>
            <a:br>
              <a:rPr lang="en-GB" sz="2200" u="sng" dirty="0">
                <a:latin typeface="Comic Sans MS"/>
              </a:rPr>
            </a:br>
            <a:r>
              <a:rPr lang="en-GB" sz="2200" u="sng" dirty="0">
                <a:latin typeface="Comic Sans MS"/>
              </a:rPr>
              <a:t>TBAT: plan a narrative.</a:t>
            </a:r>
            <a:br>
              <a:rPr lang="en-GB" sz="2200" u="sng" dirty="0">
                <a:latin typeface="Comic Sans MS"/>
              </a:rPr>
            </a:br>
            <a:br>
              <a:rPr lang="en-GB" sz="2200" u="sng" dirty="0">
                <a:latin typeface="Comic Sans MS"/>
              </a:rPr>
            </a:br>
            <a:r>
              <a:rPr lang="en-GB" sz="2200" u="sng" dirty="0">
                <a:latin typeface="Comic Sans MS"/>
              </a:rPr>
              <a:t>Example</a:t>
            </a:r>
            <a:br>
              <a:rPr lang="en-GB" sz="2200" u="sng" dirty="0">
                <a:latin typeface="Comic Sans MS"/>
              </a:rPr>
            </a:br>
            <a:r>
              <a:rPr lang="en-GB" sz="2200" dirty="0">
                <a:latin typeface="Comic Sans MS"/>
              </a:rPr>
              <a:t>Beginning: Stanley (I) </a:t>
            </a: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Inside the dark pyramids. Hieroglyphs on the towering walls. </a:t>
            </a: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Feeling nervous about finding the scrolls.</a:t>
            </a:r>
            <a:br>
              <a:rPr lang="en-GB" sz="2200" dirty="0">
                <a:latin typeface="Comic Sans MS"/>
              </a:rPr>
            </a:b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Build Up: Exited the tomb telling Sir Hawara I found the scrolls!</a:t>
            </a: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Amisi told me I have been working for thieves. </a:t>
            </a: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She felt betrayed. I felt confused.</a:t>
            </a:r>
            <a:br>
              <a:rPr lang="en-GB" sz="2200" dirty="0">
                <a:latin typeface="Comic Sans MS"/>
              </a:rPr>
            </a:b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Problem: I overhear Sir Hawara's plan to leave me inside the tomb. He is a nasty thief!</a:t>
            </a: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I feel lonely and disappointed.</a:t>
            </a:r>
            <a:br>
              <a:rPr lang="en-GB" sz="2200" dirty="0">
                <a:latin typeface="Comic Sans MS"/>
              </a:rPr>
            </a:b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Resolution: Stanley (I) go along with the plan, but I lead the thieves in the wrong direction. I feel smug to have pulled it off! Sir Hawara is arrested.</a:t>
            </a:r>
            <a:br>
              <a:rPr lang="en-GB" sz="2200" dirty="0">
                <a:latin typeface="Comic Sans MS"/>
              </a:rPr>
            </a:br>
            <a:br>
              <a:rPr lang="en-GB" sz="2200" dirty="0">
                <a:latin typeface="Comic Sans MS"/>
              </a:rPr>
            </a:br>
            <a:r>
              <a:rPr lang="en-GB" sz="2200" dirty="0">
                <a:latin typeface="Comic Sans MS"/>
              </a:rPr>
              <a:t>Ending: I travel home to see my family. I feel emotional to see everyone.</a:t>
            </a:r>
            <a:br>
              <a:rPr lang="en-GB" sz="2200" dirty="0">
                <a:latin typeface="Comic Sans MS"/>
              </a:rPr>
            </a:br>
            <a:br>
              <a:rPr lang="en-GB" sz="2200" dirty="0">
                <a:latin typeface="Comic Sans MS"/>
              </a:rPr>
            </a:br>
            <a:r>
              <a:rPr lang="en-GB" sz="2200">
                <a:solidFill>
                  <a:srgbClr val="FF0000"/>
                </a:solidFill>
                <a:latin typeface="Comic Sans MS"/>
              </a:rPr>
              <a:t>Plan a bank of fronted adverbials to use in your narrative.</a:t>
            </a:r>
            <a:br>
              <a:rPr lang="en-GB" u="sng" dirty="0">
                <a:latin typeface="Comic Sans MS"/>
              </a:rPr>
            </a:br>
            <a:br>
              <a:rPr lang="en-GB" u="sng" dirty="0">
                <a:latin typeface="Comic Sans MS"/>
              </a:rPr>
            </a:br>
            <a:br>
              <a:rPr lang="en-GB" u="sng" dirty="0">
                <a:latin typeface="Comic Sans MS"/>
              </a:rPr>
            </a:br>
            <a:endParaRPr lang="en-GB" u="sng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9842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the creation of ad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/>
          <a:stretch/>
        </p:blipFill>
        <p:spPr bwMode="auto">
          <a:xfrm>
            <a:off x="-72572" y="-171224"/>
            <a:ext cx="12264571" cy="733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8625513">
            <a:off x="1495189" y="3668282"/>
            <a:ext cx="4688115" cy="7112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3247" y="294989"/>
            <a:ext cx="3200181" cy="23781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180000" tIns="144000" rIns="180000" bIns="14400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This is a Christian painting showing God.</a:t>
            </a:r>
          </a:p>
          <a:p>
            <a:pPr marL="0" indent="0">
              <a:buNone/>
            </a:pPr>
            <a:r>
              <a:rPr lang="en-GB"/>
              <a:t>It was painted by Michelangelo and is called the Creation of Adam.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3247" y="4460590"/>
            <a:ext cx="4774761" cy="207084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180000" tIns="144000" rIns="180000" bIns="14400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The Christian God is shown as looking like a human being.</a:t>
            </a:r>
          </a:p>
          <a:p>
            <a:pPr marL="0" indent="0">
              <a:buNone/>
            </a:pPr>
            <a:r>
              <a:rPr lang="en-GB"/>
              <a:t>Muslims would never show Allah looking like this.</a:t>
            </a:r>
          </a:p>
        </p:txBody>
      </p:sp>
    </p:spTree>
    <p:extLst>
      <p:ext uri="{BB962C8B-B14F-4D97-AF65-F5344CB8AC3E}">
        <p14:creationId xmlns:p14="http://schemas.microsoft.com/office/powerpoint/2010/main" val="268277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7484" y="92062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/>
              <a:t>Allah ….</a:t>
            </a:r>
          </a:p>
          <a:p>
            <a:endParaRPr lang="en-GB" sz="3200"/>
          </a:p>
          <a:p>
            <a:r>
              <a:rPr lang="en-GB" sz="3200"/>
              <a:t>has always existed.</a:t>
            </a:r>
          </a:p>
          <a:p>
            <a:endParaRPr lang="en-GB" sz="3200"/>
          </a:p>
          <a:p>
            <a:r>
              <a:rPr lang="en-GB" sz="3200"/>
              <a:t>knows everything that can be known.</a:t>
            </a:r>
          </a:p>
          <a:p>
            <a:endParaRPr lang="en-GB" sz="3200"/>
          </a:p>
          <a:p>
            <a:r>
              <a:rPr lang="en-GB" sz="3200"/>
              <a:t>can do anything.</a:t>
            </a:r>
          </a:p>
          <a:p>
            <a:endParaRPr lang="en-GB" sz="3200"/>
          </a:p>
          <a:p>
            <a:r>
              <a:rPr lang="en-GB" sz="3200"/>
              <a:t>has no shape or form.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5399" y="2361953"/>
            <a:ext cx="36467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/>
              <a:t>Think back to lesson one when we talked about why it might be difficult to draw Allah.</a:t>
            </a:r>
          </a:p>
        </p:txBody>
      </p:sp>
    </p:spTree>
    <p:extLst>
      <p:ext uri="{BB962C8B-B14F-4D97-AF65-F5344CB8AC3E}">
        <p14:creationId xmlns:p14="http://schemas.microsoft.com/office/powerpoint/2010/main" val="24474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0686" y="1708810"/>
            <a:ext cx="84037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/>
              <a:t>It is impossible for a Muslim to draw Allah because they have no form or shape.</a:t>
            </a:r>
          </a:p>
          <a:p>
            <a:endParaRPr lang="en-GB" sz="4400"/>
          </a:p>
          <a:p>
            <a:r>
              <a:rPr lang="en-GB" sz="4400"/>
              <a:t>They are too big and impressive for human beings to imagine.</a:t>
            </a:r>
          </a:p>
        </p:txBody>
      </p:sp>
    </p:spTree>
    <p:extLst>
      <p:ext uri="{BB962C8B-B14F-4D97-AF65-F5344CB8AC3E}">
        <p14:creationId xmlns:p14="http://schemas.microsoft.com/office/powerpoint/2010/main" val="2669472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3914" y="1999095"/>
            <a:ext cx="94669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/>
              <a:t>We have already looked at three different ways Muslims use art to show what Allah is like. </a:t>
            </a:r>
          </a:p>
          <a:p>
            <a:endParaRPr lang="en-GB" sz="4400"/>
          </a:p>
          <a:p>
            <a:r>
              <a:rPr lang="en-GB" sz="4400"/>
              <a:t>Can you remember what they are?</a:t>
            </a:r>
          </a:p>
        </p:txBody>
      </p:sp>
    </p:spTree>
    <p:extLst>
      <p:ext uri="{BB962C8B-B14F-4D97-AF65-F5344CB8AC3E}">
        <p14:creationId xmlns:p14="http://schemas.microsoft.com/office/powerpoint/2010/main" val="251543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muslim ti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863598"/>
            <a:ext cx="2801257" cy="28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714" t="10317" r="61508" b="11235"/>
          <a:stretch/>
        </p:blipFill>
        <p:spPr>
          <a:xfrm>
            <a:off x="5015992" y="493488"/>
            <a:ext cx="2241152" cy="3560231"/>
          </a:xfrm>
          <a:prstGeom prst="rect">
            <a:avLst/>
          </a:prstGeom>
        </p:spPr>
      </p:pic>
      <p:pic>
        <p:nvPicPr>
          <p:cNvPr id="4" name="Picture 2" descr="Image result for allah arab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592" y="950682"/>
            <a:ext cx="2706917" cy="27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1738" y="4504133"/>
            <a:ext cx="3200181" cy="21579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180000" tIns="144000" rIns="180000" bIns="14400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Repeating tiles show Muslims that Allah is infinite (goes on forever)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36477" y="4504133"/>
            <a:ext cx="3200181" cy="21579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180000" tIns="144000" rIns="180000" bIns="14400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The beautifully decorated Qur’ans reflect the beauty of Allah’s creation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26959" y="4504133"/>
            <a:ext cx="3200181" cy="21579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180000" tIns="144000" rIns="180000" bIns="14400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The Arabic calligraphy allows Muslims to include Allah in their art without drawing them.</a:t>
            </a:r>
          </a:p>
        </p:txBody>
      </p:sp>
    </p:spTree>
    <p:extLst>
      <p:ext uri="{BB962C8B-B14F-4D97-AF65-F5344CB8AC3E}">
        <p14:creationId xmlns:p14="http://schemas.microsoft.com/office/powerpoint/2010/main" val="222513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C63-5038-E126-A79F-966BD3AA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81FD6E1-C416-4EC5-6087-20B9FA53F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8891" y="1969399"/>
            <a:ext cx="2938971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76C2A-2BB0-9364-149C-2A72BDCF70A0}"/>
              </a:ext>
            </a:extLst>
          </p:cNvPr>
          <p:cNvSpPr txBox="1"/>
          <p:nvPr/>
        </p:nvSpPr>
        <p:spPr>
          <a:xfrm>
            <a:off x="-48882" y="1158815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68D29-D87F-14B8-80A5-6283C7397DF9}"/>
              </a:ext>
            </a:extLst>
          </p:cNvPr>
          <p:cNvSpPr txBox="1"/>
          <p:nvPr/>
        </p:nvSpPr>
        <p:spPr>
          <a:xfrm>
            <a:off x="109268" y="1820174"/>
            <a:ext cx="60068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0097A7"/>
                </a:solidFill>
                <a:latin typeface="Comic Sans MS"/>
                <a:cs typeface="Segoe UI"/>
                <a:hlinkClick r:id="rId3"/>
              </a:rPr>
              <a:t>Daily 10 - Mental Maths Challenge - Topmarks</a:t>
            </a:r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80084-38D8-3887-919A-4D6889982F40}"/>
              </a:ext>
            </a:extLst>
          </p:cNvPr>
          <p:cNvSpPr txBox="1"/>
          <p:nvPr/>
        </p:nvSpPr>
        <p:spPr>
          <a:xfrm>
            <a:off x="971910" y="3430438"/>
            <a:ext cx="6208143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latin typeface="Comic Sans MS"/>
              </a:rPr>
              <a:t>Key Vocabulary</a:t>
            </a:r>
          </a:p>
          <a:p>
            <a:endParaRPr lang="en-GB" sz="2000">
              <a:latin typeface="Comic Sans MS"/>
            </a:endParaRPr>
          </a:p>
          <a:p>
            <a:r>
              <a:rPr lang="en-GB" sz="3000">
                <a:latin typeface="Arial"/>
                <a:cs typeface="Arial"/>
              </a:rPr>
              <a:t>Divide</a:t>
            </a:r>
            <a:br>
              <a:rPr lang="en-GB" sz="3000">
                <a:latin typeface="Arial"/>
                <a:cs typeface="Arial"/>
              </a:rPr>
            </a:br>
            <a:r>
              <a:rPr lang="en-GB" sz="3000">
                <a:latin typeface="Arial"/>
                <a:cs typeface="Arial"/>
              </a:rPr>
              <a:t> Inverse</a:t>
            </a:r>
            <a:br>
              <a:rPr lang="en-GB" sz="3000">
                <a:latin typeface="Arial"/>
                <a:cs typeface="Arial"/>
              </a:rPr>
            </a:br>
            <a:r>
              <a:rPr lang="en-GB" sz="3000">
                <a:latin typeface="Arial"/>
                <a:cs typeface="Arial"/>
              </a:rPr>
              <a:t> Number line</a:t>
            </a:r>
            <a:br>
              <a:rPr lang="en-GB" sz="3000">
                <a:latin typeface="Arial"/>
                <a:cs typeface="Arial"/>
              </a:rPr>
            </a:br>
            <a:r>
              <a:rPr lang="en-GB" sz="3000">
                <a:latin typeface="Arial"/>
                <a:cs typeface="Arial"/>
              </a:rPr>
              <a:t> Remainder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B8551-EA58-AE41-FBBA-4181E6DE6172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269839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2508-4966-6043-6C0C-DCB5C216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21FBDD-7D70-86C5-D0A3-23F159C43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820" y="1466191"/>
            <a:ext cx="9966736" cy="50989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5C372-52B8-C693-295C-030537774989}"/>
              </a:ext>
            </a:extLst>
          </p:cNvPr>
          <p:cNvSpPr txBox="1"/>
          <p:nvPr/>
        </p:nvSpPr>
        <p:spPr>
          <a:xfrm>
            <a:off x="238665" y="914400"/>
            <a:ext cx="122466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u="sng">
                <a:latin typeface="Comic Sans MS"/>
              </a:rPr>
              <a:t>TBAT: begin to divide with remainders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3B3D8-626A-C719-30D3-11FCFFDBD78D}"/>
              </a:ext>
            </a:extLst>
          </p:cNvPr>
          <p:cNvSpPr txBox="1"/>
          <p:nvPr/>
        </p:nvSpPr>
        <p:spPr>
          <a:xfrm>
            <a:off x="7577449" y="100562"/>
            <a:ext cx="5405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u="sng">
                <a:latin typeface="Comic Sans MS"/>
              </a:rPr>
              <a:t>03.05.24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360009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8" ma:contentTypeDescription="Create a new document." ma:contentTypeScope="" ma:versionID="0cd5e201c5e6392a389a7288fb1eb275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c6dba6005af131f6ebb8b46ea4d332e1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862946-597A-4DD2-98DE-C6729DA409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7D727C-8A9F-4E91-AAC8-C030B31E0CAB}"/>
</file>

<file path=customXml/itemProps3.xml><?xml version="1.0" encoding="utf-8"?>
<ds:datastoreItem xmlns:ds="http://schemas.openxmlformats.org/officeDocument/2006/customXml" ds:itemID="{3088CBBF-EA73-4DB7-97CE-776A29DE5690}">
  <ds:schemaRefs>
    <ds:schemaRef ds:uri="5519ec2d-3025-400a-aa14-bba49a7e18f3"/>
    <ds:schemaRef ds:uri="e255f982-5f1f-41c7-871f-7a91432a54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 3rd May TBAT: plan a narrative.  3 in 3 </vt:lpstr>
      <vt:lpstr>Friday 3rd May TBAT: plan a narrative.  Talk partners  Which features are needed in a narrative?</vt:lpstr>
      <vt:lpstr>PowerPoint Presentation</vt:lpstr>
      <vt:lpstr>PowerPoint Presentation</vt:lpstr>
      <vt:lpstr>PowerPoint Presentation</vt:lpstr>
      <vt:lpstr>Friday 3rd May TBAT: plan a narrative.   Think about what has happened in chapter six of Flat Stanley. We are going to plan our narrative as if we are writing from Stanley's point of view.    </vt:lpstr>
      <vt:lpstr>Friday 3rd May TBAT: plan a narrative.   </vt:lpstr>
      <vt:lpstr>Friday 3rd May TBAT: plan a narrative.  Example Beginning: Stanley (I)  Inside the dark pyramids. Hieroglyphs on the towering walls.  Feeling nervous about finding the scrolls.  Build Up: Exited the tomb telling Sir Hawara I found the scrolls! Amisi told me I have been working for thieves.  She felt betrayed. I felt confused.  Problem: I overhear Sir Hawara's plan to leave me inside the tomb. He is a nasty thief! I feel lonely and disappointed.  Resolution: Stanley (I) go along with the plan, but I lead the thieves in the wrong direction. I feel smug to have pulled it off! Sir Hawara is arrested.  Ending: I travel home to see my family. I feel emotional to see everyone.  Plan a bank of fronted adverbials to use in your narrative.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117</cp:revision>
  <dcterms:created xsi:type="dcterms:W3CDTF">2024-04-22T13:26:31Z</dcterms:created>
  <dcterms:modified xsi:type="dcterms:W3CDTF">2024-05-02T19:06:37Z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</Properties>
</file>