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444" r:id="rId5"/>
    <p:sldId id="256" r:id="rId6"/>
    <p:sldId id="321" r:id="rId7"/>
    <p:sldId id="320" r:id="rId8"/>
    <p:sldId id="330" r:id="rId9"/>
    <p:sldId id="322" r:id="rId10"/>
    <p:sldId id="323" r:id="rId11"/>
    <p:sldId id="264" r:id="rId12"/>
    <p:sldId id="266" r:id="rId13"/>
    <p:sldId id="267" r:id="rId14"/>
    <p:sldId id="268" r:id="rId15"/>
    <p:sldId id="269" r:id="rId16"/>
    <p:sldId id="270" r:id="rId17"/>
    <p:sldId id="429" r:id="rId18"/>
    <p:sldId id="445" r:id="rId19"/>
    <p:sldId id="447" r:id="rId20"/>
    <p:sldId id="448" r:id="rId21"/>
    <p:sldId id="446" r:id="rId22"/>
    <p:sldId id="369" r:id="rId23"/>
    <p:sldId id="368" r:id="rId24"/>
    <p:sldId id="367" r:id="rId25"/>
    <p:sldId id="366" r:id="rId26"/>
    <p:sldId id="365" r:id="rId27"/>
    <p:sldId id="364" r:id="rId28"/>
    <p:sldId id="363" r:id="rId29"/>
    <p:sldId id="443" r:id="rId30"/>
    <p:sldId id="385" r:id="rId3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3D3D53-12CC-F5C2-A7E6-D20D85273705}" v="701" dt="2024-05-01T18:43:32.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45" d="100"/>
          <a:sy n="45" d="100"/>
        </p:scale>
        <p:origin x="53" y="8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 Jacobs" userId="S::vjacobs@ohacademy.co.uk::9010d4ac-8e1c-449b-8114-62ce867e619c" providerId="AD" clId="Web-{2465FE7F-83B9-9250-7E1F-E171F7624B64}"/>
    <pc:docChg chg="addSld modSld sldOrd">
      <pc:chgData name="V Jacobs" userId="S::vjacobs@ohacademy.co.uk::9010d4ac-8e1c-449b-8114-62ce867e619c" providerId="AD" clId="Web-{2465FE7F-83B9-9250-7E1F-E171F7624B64}" dt="2024-04-25T13:25:56.641" v="24" actId="20577"/>
      <pc:docMkLst>
        <pc:docMk/>
      </pc:docMkLst>
      <pc:sldChg chg="ord">
        <pc:chgData name="V Jacobs" userId="S::vjacobs@ohacademy.co.uk::9010d4ac-8e1c-449b-8114-62ce867e619c" providerId="AD" clId="Web-{2465FE7F-83B9-9250-7E1F-E171F7624B64}" dt="2024-04-25T13:25:32.671" v="21"/>
        <pc:sldMkLst>
          <pc:docMk/>
          <pc:sldMk cId="109857222" sldId="256"/>
        </pc:sldMkLst>
      </pc:sldChg>
      <pc:sldChg chg="modSp add">
        <pc:chgData name="V Jacobs" userId="S::vjacobs@ohacademy.co.uk::9010d4ac-8e1c-449b-8114-62ce867e619c" providerId="AD" clId="Web-{2465FE7F-83B9-9250-7E1F-E171F7624B64}" dt="2024-04-25T13:25:56.641" v="24" actId="20577"/>
        <pc:sldMkLst>
          <pc:docMk/>
          <pc:sldMk cId="2359676201" sldId="385"/>
        </pc:sldMkLst>
        <pc:spChg chg="mod">
          <ac:chgData name="V Jacobs" userId="S::vjacobs@ohacademy.co.uk::9010d4ac-8e1c-449b-8114-62ce867e619c" providerId="AD" clId="Web-{2465FE7F-83B9-9250-7E1F-E171F7624B64}" dt="2024-04-25T13:25:56.641" v="24" actId="20577"/>
          <ac:spMkLst>
            <pc:docMk/>
            <pc:sldMk cId="2359676201" sldId="385"/>
            <ac:spMk id="5" creationId="{F1B87AD7-47ED-5196-3F39-9770C39EB1A1}"/>
          </ac:spMkLst>
        </pc:spChg>
      </pc:sldChg>
      <pc:sldChg chg="addSp delSp modSp new">
        <pc:chgData name="V Jacobs" userId="S::vjacobs@ohacademy.co.uk::9010d4ac-8e1c-449b-8114-62ce867e619c" providerId="AD" clId="Web-{2465FE7F-83B9-9250-7E1F-E171F7624B64}" dt="2024-04-25T13:24:03.152" v="20" actId="14100"/>
        <pc:sldMkLst>
          <pc:docMk/>
          <pc:sldMk cId="559960425" sldId="444"/>
        </pc:sldMkLst>
        <pc:spChg chg="mod">
          <ac:chgData name="V Jacobs" userId="S::vjacobs@ohacademy.co.uk::9010d4ac-8e1c-449b-8114-62ce867e619c" providerId="AD" clId="Web-{2465FE7F-83B9-9250-7E1F-E171F7624B64}" dt="2024-04-25T13:23:57.714" v="19" actId="1076"/>
          <ac:spMkLst>
            <pc:docMk/>
            <pc:sldMk cId="559960425" sldId="444"/>
            <ac:spMk id="2" creationId="{B29AC3DA-AD11-AE15-0272-05C60209AB6E}"/>
          </ac:spMkLst>
        </pc:spChg>
        <pc:spChg chg="del">
          <ac:chgData name="V Jacobs" userId="S::vjacobs@ohacademy.co.uk::9010d4ac-8e1c-449b-8114-62ce867e619c" providerId="AD" clId="Web-{2465FE7F-83B9-9250-7E1F-E171F7624B64}" dt="2024-04-25T13:23:25.135" v="1"/>
          <ac:spMkLst>
            <pc:docMk/>
            <pc:sldMk cId="559960425" sldId="444"/>
            <ac:spMk id="3" creationId="{7246DD2D-D939-E26F-D911-C0E9CCB8C1E9}"/>
          </ac:spMkLst>
        </pc:spChg>
        <pc:picChg chg="add mod ord">
          <ac:chgData name="V Jacobs" userId="S::vjacobs@ohacademy.co.uk::9010d4ac-8e1c-449b-8114-62ce867e619c" providerId="AD" clId="Web-{2465FE7F-83B9-9250-7E1F-E171F7624B64}" dt="2024-04-25T13:24:03.152" v="20" actId="14100"/>
          <ac:picMkLst>
            <pc:docMk/>
            <pc:sldMk cId="559960425" sldId="444"/>
            <ac:picMk id="4" creationId="{0FADAABF-DF99-88AD-0203-726BF787FE06}"/>
          </ac:picMkLst>
        </pc:picChg>
      </pc:sldChg>
    </pc:docChg>
  </pc:docChgLst>
  <pc:docChgLst>
    <pc:chgData name="V Jacobs" userId="S::vjacobs@ohacademy.co.uk::9010d4ac-8e1c-449b-8114-62ce867e619c" providerId="AD" clId="Web-{FE3D3D53-12CC-F5C2-A7E6-D20D85273705}"/>
    <pc:docChg chg="addSld delSld modSld">
      <pc:chgData name="V Jacobs" userId="S::vjacobs@ohacademy.co.uk::9010d4ac-8e1c-449b-8114-62ce867e619c" providerId="AD" clId="Web-{FE3D3D53-12CC-F5C2-A7E6-D20D85273705}" dt="2024-05-01T18:43:32.137" v="388" actId="20577"/>
      <pc:docMkLst>
        <pc:docMk/>
      </pc:docMkLst>
      <pc:sldChg chg="delSp modSp add del">
        <pc:chgData name="V Jacobs" userId="S::vjacobs@ohacademy.co.uk::9010d4ac-8e1c-449b-8114-62ce867e619c" providerId="AD" clId="Web-{FE3D3D53-12CC-F5C2-A7E6-D20D85273705}" dt="2024-05-01T18:42:57.447" v="366"/>
        <pc:sldMkLst>
          <pc:docMk/>
          <pc:sldMk cId="1097939269" sldId="384"/>
        </pc:sldMkLst>
        <pc:spChg chg="mod">
          <ac:chgData name="V Jacobs" userId="S::vjacobs@ohacademy.co.uk::9010d4ac-8e1c-449b-8114-62ce867e619c" providerId="AD" clId="Web-{FE3D3D53-12CC-F5C2-A7E6-D20D85273705}" dt="2024-05-01T18:03:16.995" v="50" actId="20577"/>
          <ac:spMkLst>
            <pc:docMk/>
            <pc:sldMk cId="1097939269" sldId="384"/>
            <ac:spMk id="2" creationId="{0E79642E-49BF-F2B2-FE35-8A312C22D255}"/>
          </ac:spMkLst>
        </pc:spChg>
        <pc:picChg chg="del">
          <ac:chgData name="V Jacobs" userId="S::vjacobs@ohacademy.co.uk::9010d4ac-8e1c-449b-8114-62ce867e619c" providerId="AD" clId="Web-{FE3D3D53-12CC-F5C2-A7E6-D20D85273705}" dt="2024-05-01T17:56:09.769" v="12"/>
          <ac:picMkLst>
            <pc:docMk/>
            <pc:sldMk cId="1097939269" sldId="384"/>
            <ac:picMk id="3" creationId="{61980044-D484-A6FB-87D3-E95727C232B3}"/>
          </ac:picMkLst>
        </pc:picChg>
      </pc:sldChg>
      <pc:sldChg chg="addSp modSp add replId">
        <pc:chgData name="V Jacobs" userId="S::vjacobs@ohacademy.co.uk::9010d4ac-8e1c-449b-8114-62ce867e619c" providerId="AD" clId="Web-{FE3D3D53-12CC-F5C2-A7E6-D20D85273705}" dt="2024-05-01T18:08:48.357" v="117" actId="1076"/>
        <pc:sldMkLst>
          <pc:docMk/>
          <pc:sldMk cId="2836543233" sldId="445"/>
        </pc:sldMkLst>
        <pc:spChg chg="mod">
          <ac:chgData name="V Jacobs" userId="S::vjacobs@ohacademy.co.uk::9010d4ac-8e1c-449b-8114-62ce867e619c" providerId="AD" clId="Web-{FE3D3D53-12CC-F5C2-A7E6-D20D85273705}" dt="2024-05-01T18:07:24.400" v="104" actId="20577"/>
          <ac:spMkLst>
            <pc:docMk/>
            <pc:sldMk cId="2836543233" sldId="445"/>
            <ac:spMk id="5" creationId="{F1B87AD7-47ED-5196-3F39-9770C39EB1A1}"/>
          </ac:spMkLst>
        </pc:spChg>
        <pc:picChg chg="add mod">
          <ac:chgData name="V Jacobs" userId="S::vjacobs@ohacademy.co.uk::9010d4ac-8e1c-449b-8114-62ce867e619c" providerId="AD" clId="Web-{FE3D3D53-12CC-F5C2-A7E6-D20D85273705}" dt="2024-05-01T18:08:39.701" v="114" actId="1076"/>
          <ac:picMkLst>
            <pc:docMk/>
            <pc:sldMk cId="2836543233" sldId="445"/>
            <ac:picMk id="2" creationId="{09AA8CAC-521F-FB2C-A487-838F7E681071}"/>
          </ac:picMkLst>
        </pc:picChg>
        <pc:picChg chg="add mod">
          <ac:chgData name="V Jacobs" userId="S::vjacobs@ohacademy.co.uk::9010d4ac-8e1c-449b-8114-62ce867e619c" providerId="AD" clId="Web-{FE3D3D53-12CC-F5C2-A7E6-D20D85273705}" dt="2024-05-01T18:08:48.357" v="117" actId="1076"/>
          <ac:picMkLst>
            <pc:docMk/>
            <pc:sldMk cId="2836543233" sldId="445"/>
            <ac:picMk id="3" creationId="{0E24F79E-EB88-399F-E055-1F2F77652170}"/>
          </ac:picMkLst>
        </pc:picChg>
        <pc:picChg chg="add mod">
          <ac:chgData name="V Jacobs" userId="S::vjacobs@ohacademy.co.uk::9010d4ac-8e1c-449b-8114-62ce867e619c" providerId="AD" clId="Web-{FE3D3D53-12CC-F5C2-A7E6-D20D85273705}" dt="2024-05-01T18:08:46.279" v="116" actId="1076"/>
          <ac:picMkLst>
            <pc:docMk/>
            <pc:sldMk cId="2836543233" sldId="445"/>
            <ac:picMk id="4" creationId="{84B3199B-4BC0-790B-4562-48795AA33A05}"/>
          </ac:picMkLst>
        </pc:picChg>
      </pc:sldChg>
      <pc:sldChg chg="modSp add replId">
        <pc:chgData name="V Jacobs" userId="S::vjacobs@ohacademy.co.uk::9010d4ac-8e1c-449b-8114-62ce867e619c" providerId="AD" clId="Web-{FE3D3D53-12CC-F5C2-A7E6-D20D85273705}" dt="2024-05-01T18:43:32.137" v="388" actId="20577"/>
        <pc:sldMkLst>
          <pc:docMk/>
          <pc:sldMk cId="310472950" sldId="446"/>
        </pc:sldMkLst>
        <pc:spChg chg="mod">
          <ac:chgData name="V Jacobs" userId="S::vjacobs@ohacademy.co.uk::9010d4ac-8e1c-449b-8114-62ce867e619c" providerId="AD" clId="Web-{FE3D3D53-12CC-F5C2-A7E6-D20D85273705}" dt="2024-05-01T18:43:32.137" v="388" actId="20577"/>
          <ac:spMkLst>
            <pc:docMk/>
            <pc:sldMk cId="310472950" sldId="446"/>
            <ac:spMk id="5" creationId="{F1B87AD7-47ED-5196-3F39-9770C39EB1A1}"/>
          </ac:spMkLst>
        </pc:spChg>
      </pc:sldChg>
      <pc:sldChg chg="delSp modSp add replId">
        <pc:chgData name="V Jacobs" userId="S::vjacobs@ohacademy.co.uk::9010d4ac-8e1c-449b-8114-62ce867e619c" providerId="AD" clId="Web-{FE3D3D53-12CC-F5C2-A7E6-D20D85273705}" dt="2024-05-01T18:39:49.105" v="349" actId="20577"/>
        <pc:sldMkLst>
          <pc:docMk/>
          <pc:sldMk cId="81992061" sldId="447"/>
        </pc:sldMkLst>
        <pc:spChg chg="mod">
          <ac:chgData name="V Jacobs" userId="S::vjacobs@ohacademy.co.uk::9010d4ac-8e1c-449b-8114-62ce867e619c" providerId="AD" clId="Web-{FE3D3D53-12CC-F5C2-A7E6-D20D85273705}" dt="2024-05-01T18:39:49.105" v="349" actId="20577"/>
          <ac:spMkLst>
            <pc:docMk/>
            <pc:sldMk cId="81992061" sldId="447"/>
            <ac:spMk id="5" creationId="{F1B87AD7-47ED-5196-3F39-9770C39EB1A1}"/>
          </ac:spMkLst>
        </pc:spChg>
        <pc:picChg chg="del">
          <ac:chgData name="V Jacobs" userId="S::vjacobs@ohacademy.co.uk::9010d4ac-8e1c-449b-8114-62ce867e619c" providerId="AD" clId="Web-{FE3D3D53-12CC-F5C2-A7E6-D20D85273705}" dt="2024-05-01T18:32:38.856" v="119"/>
          <ac:picMkLst>
            <pc:docMk/>
            <pc:sldMk cId="81992061" sldId="447"/>
            <ac:picMk id="2" creationId="{09AA8CAC-521F-FB2C-A487-838F7E681071}"/>
          </ac:picMkLst>
        </pc:picChg>
        <pc:picChg chg="del">
          <ac:chgData name="V Jacobs" userId="S::vjacobs@ohacademy.co.uk::9010d4ac-8e1c-449b-8114-62ce867e619c" providerId="AD" clId="Web-{FE3D3D53-12CC-F5C2-A7E6-D20D85273705}" dt="2024-05-01T18:32:41.872" v="120"/>
          <ac:picMkLst>
            <pc:docMk/>
            <pc:sldMk cId="81992061" sldId="447"/>
            <ac:picMk id="3" creationId="{0E24F79E-EB88-399F-E055-1F2F77652170}"/>
          </ac:picMkLst>
        </pc:picChg>
        <pc:picChg chg="del">
          <ac:chgData name="V Jacobs" userId="S::vjacobs@ohacademy.co.uk::9010d4ac-8e1c-449b-8114-62ce867e619c" providerId="AD" clId="Web-{FE3D3D53-12CC-F5C2-A7E6-D20D85273705}" dt="2024-05-01T18:32:43.747" v="121"/>
          <ac:picMkLst>
            <pc:docMk/>
            <pc:sldMk cId="81992061" sldId="447"/>
            <ac:picMk id="4" creationId="{84B3199B-4BC0-790B-4562-48795AA33A05}"/>
          </ac:picMkLst>
        </pc:picChg>
      </pc:sldChg>
      <pc:sldChg chg="modSp add replId">
        <pc:chgData name="V Jacobs" userId="S::vjacobs@ohacademy.co.uk::9010d4ac-8e1c-449b-8114-62ce867e619c" providerId="AD" clId="Web-{FE3D3D53-12CC-F5C2-A7E6-D20D85273705}" dt="2024-05-01T18:41:09.861" v="365" actId="20577"/>
        <pc:sldMkLst>
          <pc:docMk/>
          <pc:sldMk cId="749130152" sldId="448"/>
        </pc:sldMkLst>
        <pc:spChg chg="mod">
          <ac:chgData name="V Jacobs" userId="S::vjacobs@ohacademy.co.uk::9010d4ac-8e1c-449b-8114-62ce867e619c" providerId="AD" clId="Web-{FE3D3D53-12CC-F5C2-A7E6-D20D85273705}" dt="2024-05-01T18:41:09.861" v="365" actId="20577"/>
          <ac:spMkLst>
            <pc:docMk/>
            <pc:sldMk cId="749130152" sldId="448"/>
            <ac:spMk id="5" creationId="{F1B87AD7-47ED-5196-3F39-9770C39EB1A1}"/>
          </ac:spMkLst>
        </pc:spChg>
      </pc:sldChg>
    </pc:docChg>
  </pc:docChgLst>
  <pc:docChgLst>
    <pc:chgData name="S Sadler" userId="9df5898e-5f8a-4789-9d7c-0ae2295bc0db" providerId="ADAL" clId="{0C4804FC-2CF3-4E7A-934C-621D449ECA30}"/>
    <pc:docChg chg="custSel addSld modSld">
      <pc:chgData name="S Sadler" userId="9df5898e-5f8a-4789-9d7c-0ae2295bc0db" providerId="ADAL" clId="{0C4804FC-2CF3-4E7A-934C-621D449ECA30}" dt="2024-04-25T14:21:40.764" v="107" actId="1076"/>
      <pc:docMkLst>
        <pc:docMk/>
      </pc:docMkLst>
      <pc:sldChg chg="modSp add mod">
        <pc:chgData name="S Sadler" userId="9df5898e-5f8a-4789-9d7c-0ae2295bc0db" providerId="ADAL" clId="{0C4804FC-2CF3-4E7A-934C-621D449ECA30}" dt="2024-04-23T19:28:29.949" v="18" actId="403"/>
        <pc:sldMkLst>
          <pc:docMk/>
          <pc:sldMk cId="3766532169" sldId="264"/>
        </pc:sldMkLst>
        <pc:spChg chg="mod">
          <ac:chgData name="S Sadler" userId="9df5898e-5f8a-4789-9d7c-0ae2295bc0db" providerId="ADAL" clId="{0C4804FC-2CF3-4E7A-934C-621D449ECA30}" dt="2024-04-23T19:28:29.949" v="18" actId="403"/>
          <ac:spMkLst>
            <pc:docMk/>
            <pc:sldMk cId="3766532169" sldId="264"/>
            <ac:spMk id="6" creationId="{2121AB8C-1642-24DF-963D-DBDC8EC4BA26}"/>
          </ac:spMkLst>
        </pc:spChg>
      </pc:sldChg>
      <pc:sldChg chg="addSp delSp modSp add mod">
        <pc:chgData name="S Sadler" userId="9df5898e-5f8a-4789-9d7c-0ae2295bc0db" providerId="ADAL" clId="{0C4804FC-2CF3-4E7A-934C-621D449ECA30}" dt="2024-04-23T19:28:33.739" v="20"/>
        <pc:sldMkLst>
          <pc:docMk/>
          <pc:sldMk cId="1905200217" sldId="266"/>
        </pc:sldMkLst>
        <pc:spChg chg="add mod">
          <ac:chgData name="S Sadler" userId="9df5898e-5f8a-4789-9d7c-0ae2295bc0db" providerId="ADAL" clId="{0C4804FC-2CF3-4E7A-934C-621D449ECA30}" dt="2024-04-23T19:28:33.739" v="20"/>
          <ac:spMkLst>
            <pc:docMk/>
            <pc:sldMk cId="1905200217" sldId="266"/>
            <ac:spMk id="3" creationId="{3E60532F-9136-A90B-D3F8-4FE71F5E76F9}"/>
          </ac:spMkLst>
        </pc:spChg>
        <pc:spChg chg="del">
          <ac:chgData name="S Sadler" userId="9df5898e-5f8a-4789-9d7c-0ae2295bc0db" providerId="ADAL" clId="{0C4804FC-2CF3-4E7A-934C-621D449ECA30}" dt="2024-04-23T19:28:33.385" v="19" actId="478"/>
          <ac:spMkLst>
            <pc:docMk/>
            <pc:sldMk cId="1905200217" sldId="266"/>
            <ac:spMk id="5" creationId="{299A24B6-D3DC-0F03-1C9E-CC2F4FDAE338}"/>
          </ac:spMkLst>
        </pc:spChg>
      </pc:sldChg>
      <pc:sldChg chg="addSp delSp modSp add mod">
        <pc:chgData name="S Sadler" userId="9df5898e-5f8a-4789-9d7c-0ae2295bc0db" providerId="ADAL" clId="{0C4804FC-2CF3-4E7A-934C-621D449ECA30}" dt="2024-04-23T19:28:36.874" v="22"/>
        <pc:sldMkLst>
          <pc:docMk/>
          <pc:sldMk cId="3341053562" sldId="267"/>
        </pc:sldMkLst>
        <pc:spChg chg="add mod">
          <ac:chgData name="S Sadler" userId="9df5898e-5f8a-4789-9d7c-0ae2295bc0db" providerId="ADAL" clId="{0C4804FC-2CF3-4E7A-934C-621D449ECA30}" dt="2024-04-23T19:28:36.874" v="22"/>
          <ac:spMkLst>
            <pc:docMk/>
            <pc:sldMk cId="3341053562" sldId="267"/>
            <ac:spMk id="3" creationId="{39A25F11-C730-7C6C-5F3C-72119E2C7B48}"/>
          </ac:spMkLst>
        </pc:spChg>
        <pc:spChg chg="del">
          <ac:chgData name="S Sadler" userId="9df5898e-5f8a-4789-9d7c-0ae2295bc0db" providerId="ADAL" clId="{0C4804FC-2CF3-4E7A-934C-621D449ECA30}" dt="2024-04-23T19:28:36.555" v="21" actId="478"/>
          <ac:spMkLst>
            <pc:docMk/>
            <pc:sldMk cId="3341053562" sldId="267"/>
            <ac:spMk id="4" creationId="{A5070BFC-99C6-346F-E297-AE1113B942B8}"/>
          </ac:spMkLst>
        </pc:spChg>
      </pc:sldChg>
      <pc:sldChg chg="addSp delSp modSp add mod">
        <pc:chgData name="S Sadler" userId="9df5898e-5f8a-4789-9d7c-0ae2295bc0db" providerId="ADAL" clId="{0C4804FC-2CF3-4E7A-934C-621D449ECA30}" dt="2024-04-23T19:28:39.523" v="24"/>
        <pc:sldMkLst>
          <pc:docMk/>
          <pc:sldMk cId="1218660316" sldId="268"/>
        </pc:sldMkLst>
        <pc:spChg chg="add mod">
          <ac:chgData name="S Sadler" userId="9df5898e-5f8a-4789-9d7c-0ae2295bc0db" providerId="ADAL" clId="{0C4804FC-2CF3-4E7A-934C-621D449ECA30}" dt="2024-04-23T19:28:39.523" v="24"/>
          <ac:spMkLst>
            <pc:docMk/>
            <pc:sldMk cId="1218660316" sldId="268"/>
            <ac:spMk id="3" creationId="{62FBE835-19A9-1C7C-E697-C402A9D5860B}"/>
          </ac:spMkLst>
        </pc:spChg>
        <pc:spChg chg="del">
          <ac:chgData name="S Sadler" userId="9df5898e-5f8a-4789-9d7c-0ae2295bc0db" providerId="ADAL" clId="{0C4804FC-2CF3-4E7A-934C-621D449ECA30}" dt="2024-04-23T19:28:39.264" v="23" actId="478"/>
          <ac:spMkLst>
            <pc:docMk/>
            <pc:sldMk cId="1218660316" sldId="268"/>
            <ac:spMk id="7" creationId="{34A27F7C-6351-D035-8804-4E20DF7BA27F}"/>
          </ac:spMkLst>
        </pc:spChg>
      </pc:sldChg>
      <pc:sldChg chg="addSp delSp modSp add mod">
        <pc:chgData name="S Sadler" userId="9df5898e-5f8a-4789-9d7c-0ae2295bc0db" providerId="ADAL" clId="{0C4804FC-2CF3-4E7A-934C-621D449ECA30}" dt="2024-04-23T19:28:48.117" v="31" actId="20577"/>
        <pc:sldMkLst>
          <pc:docMk/>
          <pc:sldMk cId="2271967661" sldId="269"/>
        </pc:sldMkLst>
        <pc:spChg chg="add mod">
          <ac:chgData name="S Sadler" userId="9df5898e-5f8a-4789-9d7c-0ae2295bc0db" providerId="ADAL" clId="{0C4804FC-2CF3-4E7A-934C-621D449ECA30}" dt="2024-04-23T19:28:43.064" v="26"/>
          <ac:spMkLst>
            <pc:docMk/>
            <pc:sldMk cId="2271967661" sldId="269"/>
            <ac:spMk id="3" creationId="{D8ED1CEC-5BCB-00A2-38D1-C3DAB42516E5}"/>
          </ac:spMkLst>
        </pc:spChg>
        <pc:spChg chg="mod">
          <ac:chgData name="S Sadler" userId="9df5898e-5f8a-4789-9d7c-0ae2295bc0db" providerId="ADAL" clId="{0C4804FC-2CF3-4E7A-934C-621D449ECA30}" dt="2024-04-23T19:28:48.117" v="31" actId="20577"/>
          <ac:spMkLst>
            <pc:docMk/>
            <pc:sldMk cId="2271967661" sldId="269"/>
            <ac:spMk id="4" creationId="{D1E21DD0-3782-3DF4-1BB4-AD496C0D049F}"/>
          </ac:spMkLst>
        </pc:spChg>
        <pc:spChg chg="del">
          <ac:chgData name="S Sadler" userId="9df5898e-5f8a-4789-9d7c-0ae2295bc0db" providerId="ADAL" clId="{0C4804FC-2CF3-4E7A-934C-621D449ECA30}" dt="2024-04-23T19:28:42.749" v="25" actId="478"/>
          <ac:spMkLst>
            <pc:docMk/>
            <pc:sldMk cId="2271967661" sldId="269"/>
            <ac:spMk id="7" creationId="{C4995FF9-C572-1052-5A26-793584613B7A}"/>
          </ac:spMkLst>
        </pc:spChg>
      </pc:sldChg>
      <pc:sldChg chg="addSp delSp modSp add mod">
        <pc:chgData name="S Sadler" userId="9df5898e-5f8a-4789-9d7c-0ae2295bc0db" providerId="ADAL" clId="{0C4804FC-2CF3-4E7A-934C-621D449ECA30}" dt="2024-04-25T14:21:40.764" v="107" actId="1076"/>
        <pc:sldMkLst>
          <pc:docMk/>
          <pc:sldMk cId="3667582055" sldId="270"/>
        </pc:sldMkLst>
        <pc:spChg chg="add mod">
          <ac:chgData name="S Sadler" userId="9df5898e-5f8a-4789-9d7c-0ae2295bc0db" providerId="ADAL" clId="{0C4804FC-2CF3-4E7A-934C-621D449ECA30}" dt="2024-04-23T19:28:50.960" v="33"/>
          <ac:spMkLst>
            <pc:docMk/>
            <pc:sldMk cId="3667582055" sldId="270"/>
            <ac:spMk id="3" creationId="{EAA705E5-DA36-B0AA-BBFE-81D7323F66EF}"/>
          </ac:spMkLst>
        </pc:spChg>
        <pc:spChg chg="del">
          <ac:chgData name="S Sadler" userId="9df5898e-5f8a-4789-9d7c-0ae2295bc0db" providerId="ADAL" clId="{0C4804FC-2CF3-4E7A-934C-621D449ECA30}" dt="2024-04-23T19:28:50.679" v="32" actId="478"/>
          <ac:spMkLst>
            <pc:docMk/>
            <pc:sldMk cId="3667582055" sldId="270"/>
            <ac:spMk id="8" creationId="{009C523D-E53F-9FD7-CB31-3305346126D8}"/>
          </ac:spMkLst>
        </pc:spChg>
        <pc:picChg chg="mod">
          <ac:chgData name="S Sadler" userId="9df5898e-5f8a-4789-9d7c-0ae2295bc0db" providerId="ADAL" clId="{0C4804FC-2CF3-4E7A-934C-621D449ECA30}" dt="2024-04-25T14:21:40.764" v="107" actId="1076"/>
          <ac:picMkLst>
            <pc:docMk/>
            <pc:sldMk cId="3667582055" sldId="270"/>
            <ac:picMk id="5" creationId="{619737F2-9541-9483-F847-0CED46C6D283}"/>
          </ac:picMkLst>
        </pc:picChg>
      </pc:sldChg>
      <pc:sldChg chg="modSp mod">
        <pc:chgData name="S Sadler" userId="9df5898e-5f8a-4789-9d7c-0ae2295bc0db" providerId="ADAL" clId="{0C4804FC-2CF3-4E7A-934C-621D449ECA30}" dt="2024-04-23T19:28:17.702" v="2" actId="27636"/>
        <pc:sldMkLst>
          <pc:docMk/>
          <pc:sldMk cId="2682779824" sldId="321"/>
        </pc:sldMkLst>
        <pc:spChg chg="mod">
          <ac:chgData name="S Sadler" userId="9df5898e-5f8a-4789-9d7c-0ae2295bc0db" providerId="ADAL" clId="{0C4804FC-2CF3-4E7A-934C-621D449ECA30}" dt="2024-04-23T19:28:17.699" v="1" actId="27636"/>
          <ac:spMkLst>
            <pc:docMk/>
            <pc:sldMk cId="2682779824" sldId="321"/>
            <ac:spMk id="5" creationId="{00000000-0000-0000-0000-000000000000}"/>
          </ac:spMkLst>
        </pc:spChg>
        <pc:spChg chg="mod">
          <ac:chgData name="S Sadler" userId="9df5898e-5f8a-4789-9d7c-0ae2295bc0db" providerId="ADAL" clId="{0C4804FC-2CF3-4E7A-934C-621D449ECA30}" dt="2024-04-23T19:28:17.702" v="2" actId="27636"/>
          <ac:spMkLst>
            <pc:docMk/>
            <pc:sldMk cId="2682779824" sldId="321"/>
            <ac:spMk id="6" creationId="{00000000-0000-0000-0000-000000000000}"/>
          </ac:spMkLst>
        </pc:spChg>
      </pc:sldChg>
      <pc:sldChg chg="modSp mod">
        <pc:chgData name="S Sadler" userId="9df5898e-5f8a-4789-9d7c-0ae2295bc0db" providerId="ADAL" clId="{0C4804FC-2CF3-4E7A-934C-621D449ECA30}" dt="2024-04-23T19:28:17.707" v="4" actId="27636"/>
        <pc:sldMkLst>
          <pc:docMk/>
          <pc:sldMk cId="2225132987" sldId="323"/>
        </pc:sldMkLst>
        <pc:spChg chg="mod">
          <ac:chgData name="S Sadler" userId="9df5898e-5f8a-4789-9d7c-0ae2295bc0db" providerId="ADAL" clId="{0C4804FC-2CF3-4E7A-934C-621D449ECA30}" dt="2024-04-23T19:28:17.707" v="3" actId="27636"/>
          <ac:spMkLst>
            <pc:docMk/>
            <pc:sldMk cId="2225132987" sldId="323"/>
            <ac:spMk id="5" creationId="{00000000-0000-0000-0000-000000000000}"/>
          </ac:spMkLst>
        </pc:spChg>
        <pc:spChg chg="mod">
          <ac:chgData name="S Sadler" userId="9df5898e-5f8a-4789-9d7c-0ae2295bc0db" providerId="ADAL" clId="{0C4804FC-2CF3-4E7A-934C-621D449ECA30}" dt="2024-04-23T19:28:17.707" v="4" actId="27636"/>
          <ac:spMkLst>
            <pc:docMk/>
            <pc:sldMk cId="2225132987" sldId="323"/>
            <ac:spMk id="6" creationId="{00000000-0000-0000-0000-000000000000}"/>
          </ac:spMkLst>
        </pc:spChg>
      </pc:sldChg>
      <pc:sldChg chg="addSp delSp modSp add mod">
        <pc:chgData name="S Sadler" userId="9df5898e-5f8a-4789-9d7c-0ae2295bc0db" providerId="ADAL" clId="{0C4804FC-2CF3-4E7A-934C-621D449ECA30}" dt="2024-04-23T19:41:30.310" v="105"/>
        <pc:sldMkLst>
          <pc:docMk/>
          <pc:sldMk cId="2920968312" sldId="363"/>
        </pc:sldMkLst>
        <pc:spChg chg="add mod">
          <ac:chgData name="S Sadler" userId="9df5898e-5f8a-4789-9d7c-0ae2295bc0db" providerId="ADAL" clId="{0C4804FC-2CF3-4E7A-934C-621D449ECA30}" dt="2024-04-23T19:40:23.654" v="48"/>
          <ac:spMkLst>
            <pc:docMk/>
            <pc:sldMk cId="2920968312" sldId="363"/>
            <ac:spMk id="3" creationId="{D2765405-F5C0-7C8C-88A1-D7438722AB5B}"/>
          </ac:spMkLst>
        </pc:spChg>
        <pc:spChg chg="mod">
          <ac:chgData name="S Sadler" userId="9df5898e-5f8a-4789-9d7c-0ae2295bc0db" providerId="ADAL" clId="{0C4804FC-2CF3-4E7A-934C-621D449ECA30}" dt="2024-04-23T19:41:30.310" v="105"/>
          <ac:spMkLst>
            <pc:docMk/>
            <pc:sldMk cId="2920968312" sldId="363"/>
            <ac:spMk id="5" creationId="{1D3F7199-C5A6-EC5C-A4FD-431F5A9B525A}"/>
          </ac:spMkLst>
        </pc:spChg>
        <pc:spChg chg="del">
          <ac:chgData name="S Sadler" userId="9df5898e-5f8a-4789-9d7c-0ae2295bc0db" providerId="ADAL" clId="{0C4804FC-2CF3-4E7A-934C-621D449ECA30}" dt="2024-04-23T19:40:23.289" v="47" actId="478"/>
          <ac:spMkLst>
            <pc:docMk/>
            <pc:sldMk cId="2920968312" sldId="363"/>
            <ac:spMk id="7" creationId="{273A9CD0-F714-1409-399E-D3EB94AE2C57}"/>
          </ac:spMkLst>
        </pc:spChg>
        <pc:graphicFrameChg chg="mod modGraphic">
          <ac:chgData name="S Sadler" userId="9df5898e-5f8a-4789-9d7c-0ae2295bc0db" providerId="ADAL" clId="{0C4804FC-2CF3-4E7A-934C-621D449ECA30}" dt="2024-04-23T19:40:42.085" v="57"/>
          <ac:graphicFrameMkLst>
            <pc:docMk/>
            <pc:sldMk cId="2920968312" sldId="363"/>
            <ac:graphicFrameMk id="8" creationId="{280B87B8-9ACD-2C3B-9D60-D229F82A6224}"/>
          </ac:graphicFrameMkLst>
        </pc:graphicFrameChg>
      </pc:sldChg>
      <pc:sldChg chg="add">
        <pc:chgData name="S Sadler" userId="9df5898e-5f8a-4789-9d7c-0ae2295bc0db" providerId="ADAL" clId="{0C4804FC-2CF3-4E7A-934C-621D449ECA30}" dt="2024-04-23T19:39:35.016" v="34"/>
        <pc:sldMkLst>
          <pc:docMk/>
          <pc:sldMk cId="2136410422" sldId="364"/>
        </pc:sldMkLst>
      </pc:sldChg>
      <pc:sldChg chg="addSp delSp modSp add mod">
        <pc:chgData name="S Sadler" userId="9df5898e-5f8a-4789-9d7c-0ae2295bc0db" providerId="ADAL" clId="{0C4804FC-2CF3-4E7A-934C-621D449ECA30}" dt="2024-04-23T19:41:26.527" v="104"/>
        <pc:sldMkLst>
          <pc:docMk/>
          <pc:sldMk cId="2935492152" sldId="365"/>
        </pc:sldMkLst>
        <pc:spChg chg="add mod">
          <ac:chgData name="S Sadler" userId="9df5898e-5f8a-4789-9d7c-0ae2295bc0db" providerId="ADAL" clId="{0C4804FC-2CF3-4E7A-934C-621D449ECA30}" dt="2024-04-23T19:40:18.540" v="46"/>
          <ac:spMkLst>
            <pc:docMk/>
            <pc:sldMk cId="2935492152" sldId="365"/>
            <ac:spMk id="3" creationId="{F65A1BDD-F511-A2D2-80B0-258774A30B55}"/>
          </ac:spMkLst>
        </pc:spChg>
        <pc:spChg chg="mod">
          <ac:chgData name="S Sadler" userId="9df5898e-5f8a-4789-9d7c-0ae2295bc0db" providerId="ADAL" clId="{0C4804FC-2CF3-4E7A-934C-621D449ECA30}" dt="2024-04-23T19:41:26.527" v="104"/>
          <ac:spMkLst>
            <pc:docMk/>
            <pc:sldMk cId="2935492152" sldId="365"/>
            <ac:spMk id="5" creationId="{1D3F7199-C5A6-EC5C-A4FD-431F5A9B525A}"/>
          </ac:spMkLst>
        </pc:spChg>
        <pc:spChg chg="del">
          <ac:chgData name="S Sadler" userId="9df5898e-5f8a-4789-9d7c-0ae2295bc0db" providerId="ADAL" clId="{0C4804FC-2CF3-4E7A-934C-621D449ECA30}" dt="2024-04-23T19:40:18.275" v="45" actId="478"/>
          <ac:spMkLst>
            <pc:docMk/>
            <pc:sldMk cId="2935492152" sldId="365"/>
            <ac:spMk id="7" creationId="{273A9CD0-F714-1409-399E-D3EB94AE2C57}"/>
          </ac:spMkLst>
        </pc:spChg>
        <pc:graphicFrameChg chg="mod modGraphic">
          <ac:chgData name="S Sadler" userId="9df5898e-5f8a-4789-9d7c-0ae2295bc0db" providerId="ADAL" clId="{0C4804FC-2CF3-4E7A-934C-621D449ECA30}" dt="2024-04-23T19:40:56.833" v="72"/>
          <ac:graphicFrameMkLst>
            <pc:docMk/>
            <pc:sldMk cId="2935492152" sldId="365"/>
            <ac:graphicFrameMk id="8" creationId="{280B87B8-9ACD-2C3B-9D60-D229F82A6224}"/>
          </ac:graphicFrameMkLst>
        </pc:graphicFrameChg>
      </pc:sldChg>
      <pc:sldChg chg="add">
        <pc:chgData name="S Sadler" userId="9df5898e-5f8a-4789-9d7c-0ae2295bc0db" providerId="ADAL" clId="{0C4804FC-2CF3-4E7A-934C-621D449ECA30}" dt="2024-04-23T19:39:35.016" v="34"/>
        <pc:sldMkLst>
          <pc:docMk/>
          <pc:sldMk cId="442353463" sldId="366"/>
        </pc:sldMkLst>
      </pc:sldChg>
      <pc:sldChg chg="add">
        <pc:chgData name="S Sadler" userId="9df5898e-5f8a-4789-9d7c-0ae2295bc0db" providerId="ADAL" clId="{0C4804FC-2CF3-4E7A-934C-621D449ECA30}" dt="2024-04-23T19:39:35.016" v="34"/>
        <pc:sldMkLst>
          <pc:docMk/>
          <pc:sldMk cId="2650950874" sldId="367"/>
        </pc:sldMkLst>
      </pc:sldChg>
      <pc:sldChg chg="addSp delSp modSp add mod">
        <pc:chgData name="S Sadler" userId="9df5898e-5f8a-4789-9d7c-0ae2295bc0db" providerId="ADAL" clId="{0C4804FC-2CF3-4E7A-934C-621D449ECA30}" dt="2024-04-23T19:41:21.809" v="103"/>
        <pc:sldMkLst>
          <pc:docMk/>
          <pc:sldMk cId="1474479911" sldId="368"/>
        </pc:sldMkLst>
        <pc:spChg chg="add mod">
          <ac:chgData name="S Sadler" userId="9df5898e-5f8a-4789-9d7c-0ae2295bc0db" providerId="ADAL" clId="{0C4804FC-2CF3-4E7A-934C-621D449ECA30}" dt="2024-04-23T19:40:14.480" v="44"/>
          <ac:spMkLst>
            <pc:docMk/>
            <pc:sldMk cId="1474479911" sldId="368"/>
            <ac:spMk id="2" creationId="{FE7A1583-28BF-46D7-3222-DEC07C9643BC}"/>
          </ac:spMkLst>
        </pc:spChg>
        <pc:spChg chg="mod">
          <ac:chgData name="S Sadler" userId="9df5898e-5f8a-4789-9d7c-0ae2295bc0db" providerId="ADAL" clId="{0C4804FC-2CF3-4E7A-934C-621D449ECA30}" dt="2024-04-23T19:41:21.809" v="103"/>
          <ac:spMkLst>
            <pc:docMk/>
            <pc:sldMk cId="1474479911" sldId="368"/>
            <ac:spMk id="5" creationId="{F81D6DD7-DB0C-A2A9-FA72-40CB6645EF49}"/>
          </ac:spMkLst>
        </pc:spChg>
        <pc:spChg chg="del">
          <ac:chgData name="S Sadler" userId="9df5898e-5f8a-4789-9d7c-0ae2295bc0db" providerId="ADAL" clId="{0C4804FC-2CF3-4E7A-934C-621D449ECA30}" dt="2024-04-23T19:40:14.169" v="43" actId="478"/>
          <ac:spMkLst>
            <pc:docMk/>
            <pc:sldMk cId="1474479911" sldId="368"/>
            <ac:spMk id="9" creationId="{8FDE3631-A622-C4FF-4BCF-2BB0AE8D511B}"/>
          </ac:spMkLst>
        </pc:spChg>
      </pc:sldChg>
      <pc:sldChg chg="modSp add mod">
        <pc:chgData name="S Sadler" userId="9df5898e-5f8a-4789-9d7c-0ae2295bc0db" providerId="ADAL" clId="{0C4804FC-2CF3-4E7A-934C-621D449ECA30}" dt="2024-04-23T19:41:14.840" v="102" actId="20577"/>
        <pc:sldMkLst>
          <pc:docMk/>
          <pc:sldMk cId="427777961" sldId="369"/>
        </pc:sldMkLst>
        <pc:spChg chg="mod">
          <ac:chgData name="S Sadler" userId="9df5898e-5f8a-4789-9d7c-0ae2295bc0db" providerId="ADAL" clId="{0C4804FC-2CF3-4E7A-934C-621D449ECA30}" dt="2024-04-23T19:41:14.840" v="102" actId="20577"/>
          <ac:spMkLst>
            <pc:docMk/>
            <pc:sldMk cId="427777961" sldId="369"/>
            <ac:spMk id="5" creationId="{F81D6DD7-DB0C-A2A9-FA72-40CB6645EF49}"/>
          </ac:spMkLst>
        </pc:spChg>
        <pc:spChg chg="mod">
          <ac:chgData name="S Sadler" userId="9df5898e-5f8a-4789-9d7c-0ae2295bc0db" providerId="ADAL" clId="{0C4804FC-2CF3-4E7A-934C-621D449ECA30}" dt="2024-04-23T19:40:10.132" v="42" actId="20577"/>
          <ac:spMkLst>
            <pc:docMk/>
            <pc:sldMk cId="427777961" sldId="369"/>
            <ac:spMk id="9" creationId="{8FDE3631-A622-C4FF-4BCF-2BB0AE8D511B}"/>
          </ac:spMkLst>
        </pc:spChg>
      </pc:sldChg>
      <pc:sldChg chg="add">
        <pc:chgData name="S Sadler" userId="9df5898e-5f8a-4789-9d7c-0ae2295bc0db" providerId="ADAL" clId="{0C4804FC-2CF3-4E7A-934C-621D449ECA30}" dt="2024-04-23T19:46:31.801" v="106"/>
        <pc:sldMkLst>
          <pc:docMk/>
          <pc:sldMk cId="1551736031" sldId="443"/>
        </pc:sldMkLst>
      </pc:sldChg>
    </pc:docChg>
  </pc:docChgLst>
  <pc:docChgLst>
    <pc:chgData name="V Jacobs" userId="S::vjacobs@ohacademy.co.uk::9010d4ac-8e1c-449b-8114-62ce867e619c" providerId="AD" clId="Web-{2944868C-0B73-1DBC-B20B-9694ED88E0E4}"/>
    <pc:docChg chg="addSld delSld modSld modMainMaster">
      <pc:chgData name="V Jacobs" userId="S::vjacobs@ohacademy.co.uk::9010d4ac-8e1c-449b-8114-62ce867e619c" providerId="AD" clId="Web-{2944868C-0B73-1DBC-B20B-9694ED88E0E4}" dt="2024-04-22T13:40:23.739" v="33" actId="1076"/>
      <pc:docMkLst>
        <pc:docMk/>
      </pc:docMkLst>
      <pc:sldChg chg="delSp modSp mod setBg">
        <pc:chgData name="V Jacobs" userId="S::vjacobs@ohacademy.co.uk::9010d4ac-8e1c-449b-8114-62ce867e619c" providerId="AD" clId="Web-{2944868C-0B73-1DBC-B20B-9694ED88E0E4}" dt="2024-04-22T13:40:23.739" v="33" actId="1076"/>
        <pc:sldMkLst>
          <pc:docMk/>
          <pc:sldMk cId="109857222" sldId="256"/>
        </pc:sldMkLst>
        <pc:spChg chg="del">
          <ac:chgData name="V Jacobs" userId="S::vjacobs@ohacademy.co.uk::9010d4ac-8e1c-449b-8114-62ce867e619c" providerId="AD" clId="Web-{2944868C-0B73-1DBC-B20B-9694ED88E0E4}" dt="2024-04-22T13:40:20.270" v="32"/>
          <ac:spMkLst>
            <pc:docMk/>
            <pc:sldMk cId="109857222" sldId="256"/>
            <ac:spMk id="2" creationId="{00000000-0000-0000-0000-000000000000}"/>
          </ac:spMkLst>
        </pc:spChg>
        <pc:spChg chg="mod">
          <ac:chgData name="V Jacobs" userId="S::vjacobs@ohacademy.co.uk::9010d4ac-8e1c-449b-8114-62ce867e619c" providerId="AD" clId="Web-{2944868C-0B73-1DBC-B20B-9694ED88E0E4}" dt="2024-04-22T13:40:23.739" v="33" actId="1076"/>
          <ac:spMkLst>
            <pc:docMk/>
            <pc:sldMk cId="109857222" sldId="256"/>
            <ac:spMk id="3" creationId="{00000000-0000-0000-0000-000000000000}"/>
          </ac:spMkLst>
        </pc:spChg>
      </pc:sldChg>
      <pc:sldChg chg="add del mod">
        <pc:chgData name="V Jacobs" userId="S::vjacobs@ohacademy.co.uk::9010d4ac-8e1c-449b-8114-62ce867e619c" providerId="AD" clId="Web-{2944868C-0B73-1DBC-B20B-9694ED88E0E4}" dt="2024-04-22T13:38:17.906" v="12"/>
        <pc:sldMkLst>
          <pc:docMk/>
          <pc:sldMk cId="2447472179" sldId="320"/>
        </pc:sldMkLst>
      </pc:sldChg>
      <pc:sldChg chg="add del mod">
        <pc:chgData name="V Jacobs" userId="S::vjacobs@ohacademy.co.uk::9010d4ac-8e1c-449b-8114-62ce867e619c" providerId="AD" clId="Web-{2944868C-0B73-1DBC-B20B-9694ED88E0E4}" dt="2024-04-22T13:38:17.906" v="12"/>
        <pc:sldMkLst>
          <pc:docMk/>
          <pc:sldMk cId="2682779824" sldId="321"/>
        </pc:sldMkLst>
      </pc:sldChg>
      <pc:sldChg chg="add del mod">
        <pc:chgData name="V Jacobs" userId="S::vjacobs@ohacademy.co.uk::9010d4ac-8e1c-449b-8114-62ce867e619c" providerId="AD" clId="Web-{2944868C-0B73-1DBC-B20B-9694ED88E0E4}" dt="2024-04-22T13:38:17.906" v="12"/>
        <pc:sldMkLst>
          <pc:docMk/>
          <pc:sldMk cId="2515432173" sldId="322"/>
        </pc:sldMkLst>
      </pc:sldChg>
      <pc:sldChg chg="add mod">
        <pc:chgData name="V Jacobs" userId="S::vjacobs@ohacademy.co.uk::9010d4ac-8e1c-449b-8114-62ce867e619c" providerId="AD" clId="Web-{2944868C-0B73-1DBC-B20B-9694ED88E0E4}" dt="2024-04-22T13:38:17.906" v="12"/>
        <pc:sldMkLst>
          <pc:docMk/>
          <pc:sldMk cId="2225132987" sldId="323"/>
        </pc:sldMkLst>
      </pc:sldChg>
      <pc:sldChg chg="add mod">
        <pc:chgData name="V Jacobs" userId="S::vjacobs@ohacademy.co.uk::9010d4ac-8e1c-449b-8114-62ce867e619c" providerId="AD" clId="Web-{2944868C-0B73-1DBC-B20B-9694ED88E0E4}" dt="2024-04-22T13:38:17.906" v="12"/>
        <pc:sldMkLst>
          <pc:docMk/>
          <pc:sldMk cId="2669472698" sldId="330"/>
        </pc:sldMkLst>
      </pc:sldChg>
      <pc:sldMasterChg chg="mod setBg modSldLayout">
        <pc:chgData name="V Jacobs" userId="S::vjacobs@ohacademy.co.uk::9010d4ac-8e1c-449b-8114-62ce867e619c" providerId="AD" clId="Web-{2944868C-0B73-1DBC-B20B-9694ED88E0E4}" dt="2024-04-22T13:38:17.906" v="12"/>
        <pc:sldMasterMkLst>
          <pc:docMk/>
          <pc:sldMasterMk cId="2460954070" sldId="2147483660"/>
        </pc:sldMasterMkLst>
        <pc:sldLayoutChg chg="mod">
          <pc:chgData name="V Jacobs" userId="S::vjacobs@ohacademy.co.uk::9010d4ac-8e1c-449b-8114-62ce867e619c" providerId="AD" clId="Web-{2944868C-0B73-1DBC-B20B-9694ED88E0E4}" dt="2024-04-22T13:38:17.906" v="12"/>
          <pc:sldLayoutMkLst>
            <pc:docMk/>
            <pc:sldMasterMk cId="2460954070" sldId="2147483660"/>
            <pc:sldLayoutMk cId="2385387890" sldId="2147483661"/>
          </pc:sldLayoutMkLst>
        </pc:sldLayoutChg>
        <pc:sldLayoutChg chg="mod">
          <pc:chgData name="V Jacobs" userId="S::vjacobs@ohacademy.co.uk::9010d4ac-8e1c-449b-8114-62ce867e619c" providerId="AD" clId="Web-{2944868C-0B73-1DBC-B20B-9694ED88E0E4}" dt="2024-04-22T13:38:17.906" v="12"/>
          <pc:sldLayoutMkLst>
            <pc:docMk/>
            <pc:sldMasterMk cId="2460954070" sldId="2147483660"/>
            <pc:sldLayoutMk cId="949138452" sldId="2147483662"/>
          </pc:sldLayoutMkLst>
        </pc:sldLayoutChg>
        <pc:sldLayoutChg chg="mod">
          <pc:chgData name="V Jacobs" userId="S::vjacobs@ohacademy.co.uk::9010d4ac-8e1c-449b-8114-62ce867e619c" providerId="AD" clId="Web-{2944868C-0B73-1DBC-B20B-9694ED88E0E4}" dt="2024-04-22T13:38:17.906" v="12"/>
          <pc:sldLayoutMkLst>
            <pc:docMk/>
            <pc:sldMasterMk cId="2460954070" sldId="2147483660"/>
            <pc:sldLayoutMk cId="2591524520" sldId="2147483663"/>
          </pc:sldLayoutMkLst>
        </pc:sldLayoutChg>
        <pc:sldLayoutChg chg="mod">
          <pc:chgData name="V Jacobs" userId="S::vjacobs@ohacademy.co.uk::9010d4ac-8e1c-449b-8114-62ce867e619c" providerId="AD" clId="Web-{2944868C-0B73-1DBC-B20B-9694ED88E0E4}" dt="2024-04-22T13:38:17.906" v="12"/>
          <pc:sldLayoutMkLst>
            <pc:docMk/>
            <pc:sldMasterMk cId="2460954070" sldId="2147483660"/>
            <pc:sldLayoutMk cId="1203092039" sldId="2147483664"/>
          </pc:sldLayoutMkLst>
        </pc:sldLayoutChg>
        <pc:sldLayoutChg chg="mod">
          <pc:chgData name="V Jacobs" userId="S::vjacobs@ohacademy.co.uk::9010d4ac-8e1c-449b-8114-62ce867e619c" providerId="AD" clId="Web-{2944868C-0B73-1DBC-B20B-9694ED88E0E4}" dt="2024-04-22T13:38:17.906" v="12"/>
          <pc:sldLayoutMkLst>
            <pc:docMk/>
            <pc:sldMasterMk cId="2460954070" sldId="2147483660"/>
            <pc:sldLayoutMk cId="3733172339" sldId="2147483665"/>
          </pc:sldLayoutMkLst>
        </pc:sldLayoutChg>
        <pc:sldLayoutChg chg="mod">
          <pc:chgData name="V Jacobs" userId="S::vjacobs@ohacademy.co.uk::9010d4ac-8e1c-449b-8114-62ce867e619c" providerId="AD" clId="Web-{2944868C-0B73-1DBC-B20B-9694ED88E0E4}" dt="2024-04-22T13:38:17.906" v="12"/>
          <pc:sldLayoutMkLst>
            <pc:docMk/>
            <pc:sldMasterMk cId="2460954070" sldId="2147483660"/>
            <pc:sldLayoutMk cId="3210312558" sldId="2147483666"/>
          </pc:sldLayoutMkLst>
        </pc:sldLayoutChg>
        <pc:sldLayoutChg chg="mod">
          <pc:chgData name="V Jacobs" userId="S::vjacobs@ohacademy.co.uk::9010d4ac-8e1c-449b-8114-62ce867e619c" providerId="AD" clId="Web-{2944868C-0B73-1DBC-B20B-9694ED88E0E4}" dt="2024-04-22T13:38:17.906" v="12"/>
          <pc:sldLayoutMkLst>
            <pc:docMk/>
            <pc:sldMasterMk cId="2460954070" sldId="2147483660"/>
            <pc:sldLayoutMk cId="3146388984" sldId="2147483667"/>
          </pc:sldLayoutMkLst>
        </pc:sldLayoutChg>
        <pc:sldLayoutChg chg="mod">
          <pc:chgData name="V Jacobs" userId="S::vjacobs@ohacademy.co.uk::9010d4ac-8e1c-449b-8114-62ce867e619c" providerId="AD" clId="Web-{2944868C-0B73-1DBC-B20B-9694ED88E0E4}" dt="2024-04-22T13:38:17.906" v="12"/>
          <pc:sldLayoutMkLst>
            <pc:docMk/>
            <pc:sldMasterMk cId="2460954070" sldId="2147483660"/>
            <pc:sldLayoutMk cId="3171841454" sldId="2147483668"/>
          </pc:sldLayoutMkLst>
        </pc:sldLayoutChg>
        <pc:sldLayoutChg chg="mod">
          <pc:chgData name="V Jacobs" userId="S::vjacobs@ohacademy.co.uk::9010d4ac-8e1c-449b-8114-62ce867e619c" providerId="AD" clId="Web-{2944868C-0B73-1DBC-B20B-9694ED88E0E4}" dt="2024-04-22T13:38:17.906" v="12"/>
          <pc:sldLayoutMkLst>
            <pc:docMk/>
            <pc:sldMasterMk cId="2460954070" sldId="2147483660"/>
            <pc:sldLayoutMk cId="1718958274" sldId="2147483669"/>
          </pc:sldLayoutMkLst>
        </pc:sldLayoutChg>
        <pc:sldLayoutChg chg="mod">
          <pc:chgData name="V Jacobs" userId="S::vjacobs@ohacademy.co.uk::9010d4ac-8e1c-449b-8114-62ce867e619c" providerId="AD" clId="Web-{2944868C-0B73-1DBC-B20B-9694ED88E0E4}" dt="2024-04-22T13:38:17.906" v="12"/>
          <pc:sldLayoutMkLst>
            <pc:docMk/>
            <pc:sldMasterMk cId="2460954070" sldId="2147483660"/>
            <pc:sldLayoutMk cId="2202905451" sldId="2147483670"/>
          </pc:sldLayoutMkLst>
        </pc:sldLayoutChg>
        <pc:sldLayoutChg chg="mod">
          <pc:chgData name="V Jacobs" userId="S::vjacobs@ohacademy.co.uk::9010d4ac-8e1c-449b-8114-62ce867e619c" providerId="AD" clId="Web-{2944868C-0B73-1DBC-B20B-9694ED88E0E4}" dt="2024-04-22T13:38:17.906" v="12"/>
          <pc:sldLayoutMkLst>
            <pc:docMk/>
            <pc:sldMasterMk cId="2460954070" sldId="2147483660"/>
            <pc:sldLayoutMk cId="3479445657" sldId="2147483671"/>
          </pc:sldLayoutMkLst>
        </pc:sldLayoutChg>
      </pc:sldMasterChg>
    </pc:docChg>
  </pc:docChgLst>
  <pc:docChgLst>
    <pc:chgData name="V Jacobs" userId="S::vjacobs@ohacademy.co.uk::9010d4ac-8e1c-449b-8114-62ce867e619c" providerId="AD" clId="Web-{6C4F7D0C-A383-38D7-3CEF-1D481FD33C4F}"/>
    <pc:docChg chg="addSld modSld">
      <pc:chgData name="V Jacobs" userId="S::vjacobs@ohacademy.co.uk::9010d4ac-8e1c-449b-8114-62ce867e619c" providerId="AD" clId="Web-{6C4F7D0C-A383-38D7-3CEF-1D481FD33C4F}" dt="2024-04-24T15:03:58.220" v="13" actId="20577"/>
      <pc:docMkLst>
        <pc:docMk/>
      </pc:docMkLst>
      <pc:sldChg chg="delSp modSp add">
        <pc:chgData name="V Jacobs" userId="S::vjacobs@ohacademy.co.uk::9010d4ac-8e1c-449b-8114-62ce867e619c" providerId="AD" clId="Web-{6C4F7D0C-A383-38D7-3CEF-1D481FD33C4F}" dt="2024-04-24T15:03:58.220" v="13" actId="20577"/>
        <pc:sldMkLst>
          <pc:docMk/>
          <pc:sldMk cId="3069356041" sldId="429"/>
        </pc:sldMkLst>
        <pc:spChg chg="mod">
          <ac:chgData name="V Jacobs" userId="S::vjacobs@ohacademy.co.uk::9010d4ac-8e1c-449b-8114-62ce867e619c" providerId="AD" clId="Web-{6C4F7D0C-A383-38D7-3CEF-1D481FD33C4F}" dt="2024-04-24T15:03:58.220" v="13" actId="20577"/>
          <ac:spMkLst>
            <pc:docMk/>
            <pc:sldMk cId="3069356041" sldId="429"/>
            <ac:spMk id="5" creationId="{F1B87AD7-47ED-5196-3F39-9770C39EB1A1}"/>
          </ac:spMkLst>
        </pc:spChg>
        <pc:spChg chg="del">
          <ac:chgData name="V Jacobs" userId="S::vjacobs@ohacademy.co.uk::9010d4ac-8e1c-449b-8114-62ce867e619c" providerId="AD" clId="Web-{6C4F7D0C-A383-38D7-3CEF-1D481FD33C4F}" dt="2024-04-24T15:03:51.860" v="1"/>
          <ac:spMkLst>
            <pc:docMk/>
            <pc:sldMk cId="3069356041" sldId="429"/>
            <ac:spMk id="6" creationId="{308D477C-0452-ACEB-8A0C-62034F3FF7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F31E3-C46E-4B43-903D-7DE91AE5C3FC}"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359C4-211B-4350-A897-883DA0534C73}" type="slidenum">
              <a:rPr lang="en-GB" smtClean="0"/>
              <a:t>‹#›</a:t>
            </a:fld>
            <a:endParaRPr lang="en-GB"/>
          </a:p>
        </p:txBody>
      </p:sp>
    </p:spTree>
    <p:extLst>
      <p:ext uri="{BB962C8B-B14F-4D97-AF65-F5344CB8AC3E}">
        <p14:creationId xmlns:p14="http://schemas.microsoft.com/office/powerpoint/2010/main" val="110419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Ask pupils to guess the traditional tales which have these characters and animals in them. Ask them to name the fairy tales and make a list. On this slide they may mention: ‘Sleeping Beauty’, ‘The Princess and the Rose’, ‘The Frog Prince’, ‘Hansel and Gretel’ or ‘The Princess and the Dragon’.</a:t>
            </a:r>
          </a:p>
        </p:txBody>
      </p:sp>
      <p:sp>
        <p:nvSpPr>
          <p:cNvPr id="4" name="Slide Number Placeholder 3"/>
          <p:cNvSpPr>
            <a:spLocks noGrp="1"/>
          </p:cNvSpPr>
          <p:nvPr>
            <p:ph type="sldNum" sz="quarter" idx="5"/>
          </p:nvPr>
        </p:nvSpPr>
        <p:spPr/>
        <p:txBody>
          <a:bodyPr/>
          <a:lstStyle/>
          <a:p>
            <a:fld id="{85101ED8-CB57-7848-91E9-17A9BBB3BCD6}" type="slidenum">
              <a:rPr lang="en-GB" smtClean="0"/>
              <a:pPr/>
              <a:t>20</a:t>
            </a:fld>
            <a:endParaRPr lang="en-GB"/>
          </a:p>
        </p:txBody>
      </p:sp>
    </p:spTree>
    <p:extLst>
      <p:ext uri="{BB962C8B-B14F-4D97-AF65-F5344CB8AC3E}">
        <p14:creationId xmlns:p14="http://schemas.microsoft.com/office/powerpoint/2010/main" val="388364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Ask pupils to guess the traditional tales which have these characters and animals in them. Ask them to name the fairy tales. On this slide they may mention: ‘The Three Little Pigs’, ‘Snow White’, ‘Cinderella’, ‘The Frog Prince’ or ‘The Little Mermaid’. Ask pupils about any fairy tales which are not shown on these slides. They may mention ‘Jack and the Beanstalk’ or ‘Rapunzel’.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Talk with pupils about characters in all these traditional tales and make a list. Add a</a:t>
            </a:r>
            <a:r>
              <a:rPr lang="en-GB" baseline="0"/>
              <a:t> typical</a:t>
            </a:r>
            <a:r>
              <a:rPr lang="en-GB"/>
              <a:t> adjective which is often given to such</a:t>
            </a:r>
            <a:r>
              <a:rPr lang="en-GB" baseline="0"/>
              <a:t> characters,</a:t>
            </a:r>
            <a:r>
              <a:rPr lang="en-GB"/>
              <a:t> to create examples like: handsome prince, lazy cat, wise owl, helpless princess, wicked stepmother, mean wolf, cunning fox, poor boy, kind fairy godmother, brave knight, foolish boy, etc. Talk with the class about how s</a:t>
            </a:r>
            <a:r>
              <a:rPr lang="en-US" sz="1200" kern="1200" err="1">
                <a:solidFill>
                  <a:schemeClr val="tx1"/>
                </a:solidFill>
                <a:effectLst/>
                <a:latin typeface="+mn-lt"/>
                <a:ea typeface="+mn-ea"/>
                <a:cs typeface="+mn-cs"/>
              </a:rPr>
              <a:t>tereotypes</a:t>
            </a:r>
            <a:r>
              <a:rPr lang="en-US" sz="1200" kern="1200">
                <a:solidFill>
                  <a:schemeClr val="tx1"/>
                </a:solidFill>
                <a:effectLst/>
                <a:latin typeface="+mn-lt"/>
                <a:ea typeface="+mn-ea"/>
                <a:cs typeface="+mn-cs"/>
              </a:rPr>
              <a:t> in stories can be unfair, negative or destructive</a:t>
            </a:r>
            <a:r>
              <a:rPr lang="en-GB" sz="1200" kern="1200">
                <a:solidFill>
                  <a:schemeClr val="tx1"/>
                </a:solidFill>
                <a:effectLst/>
                <a:latin typeface="+mn-lt"/>
                <a:ea typeface="+mn-ea"/>
                <a:cs typeface="+mn-cs"/>
              </a:rPr>
              <a:t>. Not all stepmothers are cruel, and not all boys are foolish!</a:t>
            </a:r>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21</a:t>
            </a:fld>
            <a:endParaRPr lang="en-GB"/>
          </a:p>
        </p:txBody>
      </p:sp>
    </p:spTree>
    <p:extLst>
      <p:ext uri="{BB962C8B-B14F-4D97-AF65-F5344CB8AC3E}">
        <p14:creationId xmlns:p14="http://schemas.microsoft.com/office/powerpoint/2010/main" val="273427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23</a:t>
            </a:fld>
            <a:endParaRPr lang="en-GB"/>
          </a:p>
        </p:txBody>
      </p:sp>
    </p:spTree>
    <p:extLst>
      <p:ext uri="{BB962C8B-B14F-4D97-AF65-F5344CB8AC3E}">
        <p14:creationId xmlns:p14="http://schemas.microsoft.com/office/powerpoint/2010/main" val="389483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40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01/05/2024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01/05/2024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01/05/2024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e.getset4education.co.uk/lesson/ks2/oaa?years=1002"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topmarks.co.uk/maths-games/daily1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AC3DA-AD11-AE15-0272-05C60209AB6E}"/>
              </a:ext>
            </a:extLst>
          </p:cNvPr>
          <p:cNvSpPr>
            <a:spLocks noGrp="1"/>
          </p:cNvSpPr>
          <p:nvPr>
            <p:ph type="title"/>
          </p:nvPr>
        </p:nvSpPr>
        <p:spPr>
          <a:xfrm>
            <a:off x="-1104" y="690"/>
            <a:ext cx="10515600" cy="1325563"/>
          </a:xfrm>
        </p:spPr>
        <p:txBody>
          <a:bodyPr vert="horz" lIns="91440" tIns="45720" rIns="91440" bIns="45720" rtlCol="0" anchor="t">
            <a:normAutofit/>
          </a:bodyPr>
          <a:lstStyle/>
          <a:p>
            <a:r>
              <a:rPr lang="en-GB" sz="2800" dirty="0">
                <a:latin typeface="Comic Sans MS"/>
              </a:rPr>
              <a:t>Thursday 2nd May </a:t>
            </a:r>
            <a:br>
              <a:rPr lang="en-GB" sz="2800" dirty="0">
                <a:latin typeface="Comic Sans MS"/>
              </a:rPr>
            </a:br>
            <a:r>
              <a:rPr lang="en-GB" sz="2800" dirty="0">
                <a:latin typeface="Comic Sans MS"/>
              </a:rPr>
              <a:t>Morning Challenge</a:t>
            </a:r>
          </a:p>
        </p:txBody>
      </p:sp>
      <p:pic>
        <p:nvPicPr>
          <p:cNvPr id="4" name="Content Placeholder 3" descr="A screenshot of a computer&#10;&#10;Description automatically generated">
            <a:extLst>
              <a:ext uri="{FF2B5EF4-FFF2-40B4-BE49-F238E27FC236}">
                <a16:creationId xmlns:a16="http://schemas.microsoft.com/office/drawing/2014/main" id="{0FADAABF-DF99-88AD-0203-726BF787FE06}"/>
              </a:ext>
            </a:extLst>
          </p:cNvPr>
          <p:cNvPicPr>
            <a:picLocks noGrp="1" noChangeAspect="1"/>
          </p:cNvPicPr>
          <p:nvPr>
            <p:ph idx="1"/>
          </p:nvPr>
        </p:nvPicPr>
        <p:blipFill>
          <a:blip r:embed="rId2"/>
          <a:stretch>
            <a:fillRect/>
          </a:stretch>
        </p:blipFill>
        <p:spPr>
          <a:xfrm>
            <a:off x="3287285" y="666060"/>
            <a:ext cx="8775864" cy="6063077"/>
          </a:xfrm>
        </p:spPr>
      </p:pic>
    </p:spTree>
    <p:extLst>
      <p:ext uri="{BB962C8B-B14F-4D97-AF65-F5344CB8AC3E}">
        <p14:creationId xmlns:p14="http://schemas.microsoft.com/office/powerpoint/2010/main" val="559960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8001-8DD5-47FE-6B31-DA5C13D6E437}"/>
              </a:ext>
            </a:extLst>
          </p:cNvPr>
          <p:cNvSpPr>
            <a:spLocks noGrp="1"/>
          </p:cNvSpPr>
          <p:nvPr>
            <p:ph type="title"/>
          </p:nvPr>
        </p:nvSpPr>
        <p:spPr/>
        <p:txBody>
          <a:bodyPr/>
          <a:lstStyle/>
          <a:p>
            <a:endParaRPr lang="en-GB"/>
          </a:p>
        </p:txBody>
      </p:sp>
      <p:pic>
        <p:nvPicPr>
          <p:cNvPr id="6" name="Picture 6" descr="Shape, rectangle&#10;&#10;Description automatically generated">
            <a:extLst>
              <a:ext uri="{FF2B5EF4-FFF2-40B4-BE49-F238E27FC236}">
                <a16:creationId xmlns:a16="http://schemas.microsoft.com/office/drawing/2014/main" id="{70B8E334-DC75-D552-28F8-F2AA03106A6B}"/>
              </a:ext>
            </a:extLst>
          </p:cNvPr>
          <p:cNvPicPr>
            <a:picLocks noGrp="1" noChangeAspect="1"/>
          </p:cNvPicPr>
          <p:nvPr>
            <p:ph idx="1"/>
          </p:nvPr>
        </p:nvPicPr>
        <p:blipFill>
          <a:blip r:embed="rId2"/>
          <a:stretch>
            <a:fillRect/>
          </a:stretch>
        </p:blipFill>
        <p:spPr>
          <a:xfrm>
            <a:off x="910087" y="5709397"/>
            <a:ext cx="10515600" cy="1040775"/>
          </a:xfrm>
        </p:spPr>
      </p:pic>
      <p:sp>
        <p:nvSpPr>
          <p:cNvPr id="5" name="Content Placeholder 2">
            <a:extLst>
              <a:ext uri="{FF2B5EF4-FFF2-40B4-BE49-F238E27FC236}">
                <a16:creationId xmlns:a16="http://schemas.microsoft.com/office/drawing/2014/main" id="{D12F95BB-2208-44A0-41FD-399102352CD6}"/>
              </a:ext>
            </a:extLst>
          </p:cNvPr>
          <p:cNvSpPr txBox="1">
            <a:spLocks/>
          </p:cNvSpPr>
          <p:nvPr/>
        </p:nvSpPr>
        <p:spPr>
          <a:xfrm>
            <a:off x="573657" y="17192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200">
                <a:solidFill>
                  <a:srgbClr val="FF0000"/>
                </a:solidFill>
                <a:latin typeface="Arial"/>
              </a:rPr>
              <a:t>Partner Talk</a:t>
            </a:r>
          </a:p>
          <a:p>
            <a:pPr algn="ctr"/>
            <a:r>
              <a:rPr lang="en-GB" sz="2400">
                <a:solidFill>
                  <a:srgbClr val="000000"/>
                </a:solidFill>
                <a:latin typeface="Arial"/>
                <a:cs typeface="Arial"/>
              </a:rPr>
              <a:t>Discuss how you would solve the following questions.</a:t>
            </a:r>
          </a:p>
          <a:p>
            <a:pPr algn="ctr"/>
            <a:endParaRPr lang="en-GB" sz="3200">
              <a:latin typeface="Arial"/>
              <a:cs typeface="Arial"/>
            </a:endParaRPr>
          </a:p>
          <a:p>
            <a:pPr algn="ctr">
              <a:buNone/>
            </a:pPr>
            <a:r>
              <a:rPr lang="en-GB" sz="3600">
                <a:latin typeface="Arial"/>
                <a:ea typeface="Calibri" panose="020F0502020204030204"/>
                <a:cs typeface="Arial"/>
              </a:rPr>
              <a:t>152 shared by 8 =</a:t>
            </a:r>
            <a:endParaRPr lang="en-GB" sz="3600">
              <a:ea typeface="Calibri"/>
              <a:cs typeface="Calibri"/>
            </a:endParaRPr>
          </a:p>
          <a:p>
            <a:pPr algn="ctr">
              <a:buNone/>
            </a:pPr>
            <a:r>
              <a:rPr lang="en-GB" sz="3600">
                <a:latin typeface="Arial"/>
                <a:ea typeface="Calibri" panose="020F0502020204030204"/>
                <a:cs typeface="Arial"/>
              </a:rPr>
              <a:t>150 shared by 5 =</a:t>
            </a:r>
            <a:endParaRPr lang="en-GB" sz="3600">
              <a:ea typeface="Calibri"/>
              <a:cs typeface="Calibri"/>
            </a:endParaRPr>
          </a:p>
          <a:p>
            <a:pPr algn="ctr">
              <a:buNone/>
            </a:pPr>
            <a:r>
              <a:rPr lang="en-GB" sz="3600">
                <a:latin typeface="Arial"/>
                <a:ea typeface="Calibri" panose="020F0502020204030204"/>
                <a:cs typeface="Arial"/>
              </a:rPr>
              <a:t>90 shared by 6 = </a:t>
            </a:r>
            <a:endParaRPr lang="en-GB" sz="3600"/>
          </a:p>
          <a:p>
            <a:pPr algn="ctr">
              <a:buNone/>
            </a:pPr>
            <a:endParaRPr lang="en-GB" sz="4000">
              <a:latin typeface="Arial"/>
              <a:ea typeface="Calibri" panose="020F0502020204030204"/>
              <a:cs typeface="Arial"/>
            </a:endParaRPr>
          </a:p>
          <a:p>
            <a:pPr algn="ctr">
              <a:buFont typeface="Arial" panose="020B0604020202020204" pitchFamily="34" charset="0"/>
              <a:buNone/>
            </a:pPr>
            <a:endParaRPr lang="en-GB" sz="4000">
              <a:latin typeface="Arial"/>
              <a:ea typeface="Calibri" panose="020F0502020204030204"/>
              <a:cs typeface="Arial"/>
            </a:endParaRPr>
          </a:p>
          <a:p>
            <a:pPr marL="0" indent="0" algn="ctr">
              <a:buFont typeface="Arial" panose="020B0604020202020204" pitchFamily="34" charset="0"/>
              <a:buNone/>
            </a:pPr>
            <a:endParaRPr lang="en-GB" sz="2400">
              <a:latin typeface="Arial"/>
              <a:ea typeface="Calibri" panose="020F0502020204030204"/>
              <a:cs typeface="Arial"/>
            </a:endParaRPr>
          </a:p>
          <a:p>
            <a:pPr algn="ctr"/>
            <a:endParaRPr lang="en-GB">
              <a:ea typeface="Calibri" panose="020F0502020204030204"/>
              <a:cs typeface="Calibri" panose="020F0502020204030204"/>
            </a:endParaRPr>
          </a:p>
        </p:txBody>
      </p:sp>
      <p:sp>
        <p:nvSpPr>
          <p:cNvPr id="8" name="TextBox 7">
            <a:extLst>
              <a:ext uri="{FF2B5EF4-FFF2-40B4-BE49-F238E27FC236}">
                <a16:creationId xmlns:a16="http://schemas.microsoft.com/office/drawing/2014/main" id="{C609246C-EB8A-862C-5DBC-19E5069F1D6F}"/>
              </a:ext>
            </a:extLst>
          </p:cNvPr>
          <p:cNvSpPr txBox="1"/>
          <p:nvPr/>
        </p:nvSpPr>
        <p:spPr>
          <a:xfrm>
            <a:off x="-48882"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use a number line to divide</a:t>
            </a:r>
            <a:endParaRPr lang="en-US"/>
          </a:p>
        </p:txBody>
      </p:sp>
      <p:sp>
        <p:nvSpPr>
          <p:cNvPr id="3" name="TextBox 2">
            <a:extLst>
              <a:ext uri="{FF2B5EF4-FFF2-40B4-BE49-F238E27FC236}">
                <a16:creationId xmlns:a16="http://schemas.microsoft.com/office/drawing/2014/main" id="{39A25F11-C730-7C6C-5F3C-72119E2C7B48}"/>
              </a:ext>
            </a:extLst>
          </p:cNvPr>
          <p:cNvSpPr txBox="1"/>
          <p:nvPr/>
        </p:nvSpPr>
        <p:spPr>
          <a:xfrm>
            <a:off x="7577449" y="100562"/>
            <a:ext cx="54054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rPr>
              <a:t>02.05.24</a:t>
            </a:r>
            <a:endParaRPr lang="en-GB" sz="3200" dirty="0"/>
          </a:p>
        </p:txBody>
      </p:sp>
    </p:spTree>
    <p:extLst>
      <p:ext uri="{BB962C8B-B14F-4D97-AF65-F5344CB8AC3E}">
        <p14:creationId xmlns:p14="http://schemas.microsoft.com/office/powerpoint/2010/main" val="334105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FF06-C430-F887-6EFA-A858D8AEAD6E}"/>
              </a:ext>
            </a:extLst>
          </p:cNvPr>
          <p:cNvSpPr>
            <a:spLocks noGrp="1"/>
          </p:cNvSpPr>
          <p:nvPr>
            <p:ph type="title"/>
          </p:nvPr>
        </p:nvSpPr>
        <p:spPr/>
        <p:txBody>
          <a:bodyPr/>
          <a:lstStyle/>
          <a:p>
            <a:endParaRPr lang="en-GB"/>
          </a:p>
        </p:txBody>
      </p:sp>
      <p:pic>
        <p:nvPicPr>
          <p:cNvPr id="4" name="Picture 4" descr="A picture containing text&#10;&#10;Description automatically generated">
            <a:extLst>
              <a:ext uri="{FF2B5EF4-FFF2-40B4-BE49-F238E27FC236}">
                <a16:creationId xmlns:a16="http://schemas.microsoft.com/office/drawing/2014/main" id="{0A9B5DE1-D000-C839-A9F0-305753BC955D}"/>
              </a:ext>
            </a:extLst>
          </p:cNvPr>
          <p:cNvPicPr>
            <a:picLocks noGrp="1" noChangeAspect="1"/>
          </p:cNvPicPr>
          <p:nvPr>
            <p:ph idx="1"/>
          </p:nvPr>
        </p:nvPicPr>
        <p:blipFill>
          <a:blip r:embed="rId2"/>
          <a:stretch>
            <a:fillRect/>
          </a:stretch>
        </p:blipFill>
        <p:spPr>
          <a:xfrm>
            <a:off x="6463432" y="1703973"/>
            <a:ext cx="5274873" cy="2984380"/>
          </a:xfrm>
        </p:spPr>
      </p:pic>
      <p:sp>
        <p:nvSpPr>
          <p:cNvPr id="5" name="TextBox 4">
            <a:extLst>
              <a:ext uri="{FF2B5EF4-FFF2-40B4-BE49-F238E27FC236}">
                <a16:creationId xmlns:a16="http://schemas.microsoft.com/office/drawing/2014/main" id="{1CCA14EF-7AF5-5982-F5C1-50DC976F6A27}"/>
              </a:ext>
            </a:extLst>
          </p:cNvPr>
          <p:cNvSpPr txBox="1"/>
          <p:nvPr/>
        </p:nvSpPr>
        <p:spPr>
          <a:xfrm>
            <a:off x="195533" y="2150853"/>
            <a:ext cx="5460520"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400">
                <a:solidFill>
                  <a:srgbClr val="0070C0"/>
                </a:solidFill>
                <a:latin typeface="Arial"/>
              </a:rPr>
              <a:t>Blue</a:t>
            </a:r>
          </a:p>
          <a:p>
            <a:pPr algn="ctr"/>
            <a:endParaRPr lang="en-GB"/>
          </a:p>
          <a:p>
            <a:pPr algn="ctr"/>
            <a:endParaRPr lang="en-GB">
              <a:solidFill>
                <a:srgbClr val="000000"/>
              </a:solidFill>
              <a:latin typeface="Calibri"/>
              <a:ea typeface="Calibri"/>
              <a:cs typeface="Calibri"/>
            </a:endParaRPr>
          </a:p>
          <a:p>
            <a:pPr algn="ctr"/>
            <a:r>
              <a:rPr lang="en-GB" sz="4000">
                <a:solidFill>
                  <a:srgbClr val="0070C0"/>
                </a:solidFill>
                <a:latin typeface="Arial"/>
                <a:cs typeface="Arial"/>
              </a:rPr>
              <a:t>85 divided by 5 =</a:t>
            </a:r>
          </a:p>
        </p:txBody>
      </p:sp>
      <p:pic>
        <p:nvPicPr>
          <p:cNvPr id="6" name="Picture 6" descr="Shape, rectangle&#10;&#10;Description automatically generated">
            <a:extLst>
              <a:ext uri="{FF2B5EF4-FFF2-40B4-BE49-F238E27FC236}">
                <a16:creationId xmlns:a16="http://schemas.microsoft.com/office/drawing/2014/main" id="{113029E3-BC20-CBF5-E4D2-8BC764051033}"/>
              </a:ext>
            </a:extLst>
          </p:cNvPr>
          <p:cNvPicPr>
            <a:picLocks noChangeAspect="1"/>
          </p:cNvPicPr>
          <p:nvPr/>
        </p:nvPicPr>
        <p:blipFill>
          <a:blip r:embed="rId3"/>
          <a:stretch>
            <a:fillRect/>
          </a:stretch>
        </p:blipFill>
        <p:spPr>
          <a:xfrm>
            <a:off x="1216326" y="5666875"/>
            <a:ext cx="10018142" cy="1002023"/>
          </a:xfrm>
          <a:prstGeom prst="rect">
            <a:avLst/>
          </a:prstGeom>
        </p:spPr>
      </p:pic>
      <p:sp>
        <p:nvSpPr>
          <p:cNvPr id="8" name="TextBox 7">
            <a:extLst>
              <a:ext uri="{FF2B5EF4-FFF2-40B4-BE49-F238E27FC236}">
                <a16:creationId xmlns:a16="http://schemas.microsoft.com/office/drawing/2014/main" id="{20B2BEC3-6248-C643-4C50-B483D292892B}"/>
              </a:ext>
            </a:extLst>
          </p:cNvPr>
          <p:cNvSpPr txBox="1"/>
          <p:nvPr/>
        </p:nvSpPr>
        <p:spPr>
          <a:xfrm>
            <a:off x="-48882"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use a number line to divide</a:t>
            </a:r>
            <a:endParaRPr lang="en-US"/>
          </a:p>
        </p:txBody>
      </p:sp>
      <p:sp>
        <p:nvSpPr>
          <p:cNvPr id="3" name="TextBox 2">
            <a:extLst>
              <a:ext uri="{FF2B5EF4-FFF2-40B4-BE49-F238E27FC236}">
                <a16:creationId xmlns:a16="http://schemas.microsoft.com/office/drawing/2014/main" id="{62FBE835-19A9-1C7C-E697-C402A9D5860B}"/>
              </a:ext>
            </a:extLst>
          </p:cNvPr>
          <p:cNvSpPr txBox="1"/>
          <p:nvPr/>
        </p:nvSpPr>
        <p:spPr>
          <a:xfrm>
            <a:off x="7577449" y="100562"/>
            <a:ext cx="54054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rPr>
              <a:t>02.05.24</a:t>
            </a:r>
            <a:endParaRPr lang="en-GB" sz="3200" dirty="0"/>
          </a:p>
        </p:txBody>
      </p:sp>
    </p:spTree>
    <p:extLst>
      <p:ext uri="{BB962C8B-B14F-4D97-AF65-F5344CB8AC3E}">
        <p14:creationId xmlns:p14="http://schemas.microsoft.com/office/powerpoint/2010/main" val="121866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AD96-096E-F59B-8FDC-938C5C561E46}"/>
              </a:ext>
            </a:extLst>
          </p:cNvPr>
          <p:cNvSpPr>
            <a:spLocks noGrp="1"/>
          </p:cNvSpPr>
          <p:nvPr>
            <p:ph type="title"/>
          </p:nvPr>
        </p:nvSpPr>
        <p:spPr/>
        <p:txBody>
          <a:bodyPr/>
          <a:lstStyle/>
          <a:p>
            <a:endParaRPr lang="en-GB"/>
          </a:p>
        </p:txBody>
      </p:sp>
      <p:sp>
        <p:nvSpPr>
          <p:cNvPr id="4" name="TextBox 3">
            <a:extLst>
              <a:ext uri="{FF2B5EF4-FFF2-40B4-BE49-F238E27FC236}">
                <a16:creationId xmlns:a16="http://schemas.microsoft.com/office/drawing/2014/main" id="{D1E21DD0-3782-3DF4-1BB4-AD496C0D049F}"/>
              </a:ext>
            </a:extLst>
          </p:cNvPr>
          <p:cNvSpPr txBox="1"/>
          <p:nvPr/>
        </p:nvSpPr>
        <p:spPr>
          <a:xfrm>
            <a:off x="353683" y="1834551"/>
            <a:ext cx="6251275"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FF0000"/>
                </a:solidFill>
                <a:latin typeface="Arial"/>
              </a:rPr>
              <a:t>Independent</a:t>
            </a:r>
            <a:r>
              <a:rPr lang="en-GB" dirty="0">
                <a:latin typeface="Arial"/>
              </a:rPr>
              <a:t> </a:t>
            </a:r>
          </a:p>
          <a:p>
            <a:r>
              <a:rPr lang="en-GB" sz="3200" dirty="0">
                <a:latin typeface="Arial"/>
                <a:cs typeface="Arial"/>
              </a:rPr>
              <a:t>1. 54 shared by 3 =</a:t>
            </a:r>
          </a:p>
          <a:p>
            <a:r>
              <a:rPr lang="en-GB" sz="3200" dirty="0">
                <a:latin typeface="Arial"/>
                <a:cs typeface="Arial"/>
              </a:rPr>
              <a:t>2. 48 shared by 3 =</a:t>
            </a:r>
          </a:p>
          <a:p>
            <a:r>
              <a:rPr lang="en-GB" sz="3200" dirty="0">
                <a:latin typeface="Arial"/>
                <a:cs typeface="Arial"/>
              </a:rPr>
              <a:t>3. 65 shared by 5 =</a:t>
            </a:r>
          </a:p>
          <a:p>
            <a:r>
              <a:rPr lang="en-GB" sz="3200" dirty="0">
                <a:latin typeface="Arial"/>
                <a:cs typeface="Arial"/>
              </a:rPr>
              <a:t>4. 108 shared by 4 =</a:t>
            </a:r>
          </a:p>
        </p:txBody>
      </p:sp>
      <p:pic>
        <p:nvPicPr>
          <p:cNvPr id="5" name="Picture 5">
            <a:extLst>
              <a:ext uri="{FF2B5EF4-FFF2-40B4-BE49-F238E27FC236}">
                <a16:creationId xmlns:a16="http://schemas.microsoft.com/office/drawing/2014/main" id="{9DC95F4D-061B-D30C-6644-4BFFC9157F35}"/>
              </a:ext>
            </a:extLst>
          </p:cNvPr>
          <p:cNvPicPr>
            <a:picLocks noChangeAspect="1"/>
          </p:cNvPicPr>
          <p:nvPr/>
        </p:nvPicPr>
        <p:blipFill>
          <a:blip r:embed="rId2"/>
          <a:stretch>
            <a:fillRect/>
          </a:stretch>
        </p:blipFill>
        <p:spPr>
          <a:xfrm>
            <a:off x="6665344" y="2081449"/>
            <a:ext cx="2743200" cy="969818"/>
          </a:xfrm>
          <a:prstGeom prst="rect">
            <a:avLst/>
          </a:prstGeom>
        </p:spPr>
      </p:pic>
      <p:pic>
        <p:nvPicPr>
          <p:cNvPr id="6" name="Picture 6" descr="Text&#10;&#10;Description automatically generated">
            <a:extLst>
              <a:ext uri="{FF2B5EF4-FFF2-40B4-BE49-F238E27FC236}">
                <a16:creationId xmlns:a16="http://schemas.microsoft.com/office/drawing/2014/main" id="{7DF76AB7-1496-53AC-7E22-D3ACE2D09128}"/>
              </a:ext>
            </a:extLst>
          </p:cNvPr>
          <p:cNvPicPr>
            <a:picLocks noChangeAspect="1"/>
          </p:cNvPicPr>
          <p:nvPr/>
        </p:nvPicPr>
        <p:blipFill>
          <a:blip r:embed="rId3"/>
          <a:stretch>
            <a:fillRect/>
          </a:stretch>
        </p:blipFill>
        <p:spPr>
          <a:xfrm>
            <a:off x="6665344" y="3046630"/>
            <a:ext cx="5230483" cy="1339834"/>
          </a:xfrm>
          <a:prstGeom prst="rect">
            <a:avLst/>
          </a:prstGeom>
        </p:spPr>
      </p:pic>
      <p:sp>
        <p:nvSpPr>
          <p:cNvPr id="8" name="TextBox 7">
            <a:extLst>
              <a:ext uri="{FF2B5EF4-FFF2-40B4-BE49-F238E27FC236}">
                <a16:creationId xmlns:a16="http://schemas.microsoft.com/office/drawing/2014/main" id="{9D6B6817-0D42-727E-988A-2738E6923020}"/>
              </a:ext>
            </a:extLst>
          </p:cNvPr>
          <p:cNvSpPr txBox="1"/>
          <p:nvPr/>
        </p:nvSpPr>
        <p:spPr>
          <a:xfrm>
            <a:off x="-48882"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use a number line to divide</a:t>
            </a:r>
            <a:endParaRPr lang="en-US"/>
          </a:p>
        </p:txBody>
      </p:sp>
      <p:sp>
        <p:nvSpPr>
          <p:cNvPr id="3" name="TextBox 2">
            <a:extLst>
              <a:ext uri="{FF2B5EF4-FFF2-40B4-BE49-F238E27FC236}">
                <a16:creationId xmlns:a16="http://schemas.microsoft.com/office/drawing/2014/main" id="{D8ED1CEC-5BCB-00A2-38D1-C3DAB42516E5}"/>
              </a:ext>
            </a:extLst>
          </p:cNvPr>
          <p:cNvSpPr txBox="1"/>
          <p:nvPr/>
        </p:nvSpPr>
        <p:spPr>
          <a:xfrm>
            <a:off x="7577449" y="100562"/>
            <a:ext cx="54054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rPr>
              <a:t>02.05.24</a:t>
            </a:r>
            <a:endParaRPr lang="en-GB" sz="3200" dirty="0"/>
          </a:p>
        </p:txBody>
      </p:sp>
    </p:spTree>
    <p:extLst>
      <p:ext uri="{BB962C8B-B14F-4D97-AF65-F5344CB8AC3E}">
        <p14:creationId xmlns:p14="http://schemas.microsoft.com/office/powerpoint/2010/main" val="227196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D3161-5FF2-757C-D427-3E022C48CAD1}"/>
              </a:ext>
            </a:extLst>
          </p:cNvPr>
          <p:cNvSpPr>
            <a:spLocks noGrp="1"/>
          </p:cNvSpPr>
          <p:nvPr>
            <p:ph type="title"/>
          </p:nvPr>
        </p:nvSpPr>
        <p:spPr/>
        <p:txBody>
          <a:bodyPr/>
          <a:lstStyle/>
          <a:p>
            <a:endParaRPr lang="en-GB"/>
          </a:p>
        </p:txBody>
      </p:sp>
      <p:pic>
        <p:nvPicPr>
          <p:cNvPr id="4" name="Picture 4" descr="Shape, rectangle&#10;&#10;Description automatically generated">
            <a:extLst>
              <a:ext uri="{FF2B5EF4-FFF2-40B4-BE49-F238E27FC236}">
                <a16:creationId xmlns:a16="http://schemas.microsoft.com/office/drawing/2014/main" id="{F45B7FF2-FB04-878F-B4F2-576CA62E793B}"/>
              </a:ext>
            </a:extLst>
          </p:cNvPr>
          <p:cNvPicPr>
            <a:picLocks noGrp="1" noChangeAspect="1"/>
          </p:cNvPicPr>
          <p:nvPr>
            <p:ph idx="1"/>
          </p:nvPr>
        </p:nvPicPr>
        <p:blipFill>
          <a:blip r:embed="rId2"/>
          <a:stretch>
            <a:fillRect/>
          </a:stretch>
        </p:blipFill>
        <p:spPr>
          <a:xfrm>
            <a:off x="129894" y="2268422"/>
            <a:ext cx="6210300" cy="1171575"/>
          </a:xfrm>
        </p:spPr>
      </p:pic>
      <p:pic>
        <p:nvPicPr>
          <p:cNvPr id="5" name="Picture 5" descr="Text&#10;&#10;Description automatically generated">
            <a:extLst>
              <a:ext uri="{FF2B5EF4-FFF2-40B4-BE49-F238E27FC236}">
                <a16:creationId xmlns:a16="http://schemas.microsoft.com/office/drawing/2014/main" id="{619737F2-9541-9483-F847-0CED46C6D283}"/>
              </a:ext>
            </a:extLst>
          </p:cNvPr>
          <p:cNvPicPr>
            <a:picLocks noChangeAspect="1"/>
          </p:cNvPicPr>
          <p:nvPr/>
        </p:nvPicPr>
        <p:blipFill>
          <a:blip r:embed="rId3"/>
          <a:stretch>
            <a:fillRect/>
          </a:stretch>
        </p:blipFill>
        <p:spPr>
          <a:xfrm>
            <a:off x="547916" y="3303662"/>
            <a:ext cx="5374256" cy="1440865"/>
          </a:xfrm>
          <a:prstGeom prst="rect">
            <a:avLst/>
          </a:prstGeom>
        </p:spPr>
      </p:pic>
      <p:sp>
        <p:nvSpPr>
          <p:cNvPr id="6" name="TextBox 5">
            <a:extLst>
              <a:ext uri="{FF2B5EF4-FFF2-40B4-BE49-F238E27FC236}">
                <a16:creationId xmlns:a16="http://schemas.microsoft.com/office/drawing/2014/main" id="{0716E3DB-8C5E-16A2-7702-CDBB1E938F2D}"/>
              </a:ext>
            </a:extLst>
          </p:cNvPr>
          <p:cNvSpPr txBox="1"/>
          <p:nvPr/>
        </p:nvSpPr>
        <p:spPr>
          <a:xfrm>
            <a:off x="7111042" y="1791419"/>
            <a:ext cx="2743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a:latin typeface="Arial"/>
              </a:rPr>
              <a:t>Mastery Challenge</a:t>
            </a:r>
          </a:p>
        </p:txBody>
      </p:sp>
      <p:pic>
        <p:nvPicPr>
          <p:cNvPr id="7" name="Picture 7" descr="A picture containing text, electronics, keyboard&#10;&#10;Description automatically generated">
            <a:extLst>
              <a:ext uri="{FF2B5EF4-FFF2-40B4-BE49-F238E27FC236}">
                <a16:creationId xmlns:a16="http://schemas.microsoft.com/office/drawing/2014/main" id="{6F2E7B5A-A4AE-7240-DF99-4B6BE5C80DA3}"/>
              </a:ext>
            </a:extLst>
          </p:cNvPr>
          <p:cNvPicPr>
            <a:picLocks noChangeAspect="1"/>
          </p:cNvPicPr>
          <p:nvPr/>
        </p:nvPicPr>
        <p:blipFill>
          <a:blip r:embed="rId4"/>
          <a:stretch>
            <a:fillRect/>
          </a:stretch>
        </p:blipFill>
        <p:spPr>
          <a:xfrm>
            <a:off x="7111042" y="2854014"/>
            <a:ext cx="4425350" cy="3781027"/>
          </a:xfrm>
          <a:prstGeom prst="rect">
            <a:avLst/>
          </a:prstGeom>
        </p:spPr>
      </p:pic>
      <p:sp>
        <p:nvSpPr>
          <p:cNvPr id="9" name="TextBox 8">
            <a:extLst>
              <a:ext uri="{FF2B5EF4-FFF2-40B4-BE49-F238E27FC236}">
                <a16:creationId xmlns:a16="http://schemas.microsoft.com/office/drawing/2014/main" id="{F146921C-B5E0-46BD-1DAF-A9F8E753B155}"/>
              </a:ext>
            </a:extLst>
          </p:cNvPr>
          <p:cNvSpPr txBox="1"/>
          <p:nvPr/>
        </p:nvSpPr>
        <p:spPr>
          <a:xfrm>
            <a:off x="-48882"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use a number line to divide</a:t>
            </a:r>
            <a:endParaRPr lang="en-US"/>
          </a:p>
        </p:txBody>
      </p:sp>
      <p:sp>
        <p:nvSpPr>
          <p:cNvPr id="3" name="TextBox 2">
            <a:extLst>
              <a:ext uri="{FF2B5EF4-FFF2-40B4-BE49-F238E27FC236}">
                <a16:creationId xmlns:a16="http://schemas.microsoft.com/office/drawing/2014/main" id="{EAA705E5-DA36-B0AA-BBFE-81D7323F66EF}"/>
              </a:ext>
            </a:extLst>
          </p:cNvPr>
          <p:cNvSpPr txBox="1"/>
          <p:nvPr/>
        </p:nvSpPr>
        <p:spPr>
          <a:xfrm>
            <a:off x="7577449" y="100562"/>
            <a:ext cx="54054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rPr>
              <a:t>02.05.24</a:t>
            </a:r>
            <a:endParaRPr lang="en-GB" sz="3200" dirty="0"/>
          </a:p>
        </p:txBody>
      </p:sp>
    </p:spTree>
    <p:extLst>
      <p:ext uri="{BB962C8B-B14F-4D97-AF65-F5344CB8AC3E}">
        <p14:creationId xmlns:p14="http://schemas.microsoft.com/office/powerpoint/2010/main" val="366758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5837" y="102393"/>
            <a:ext cx="11818471"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Thursday 2nd May</a:t>
            </a:r>
            <a:endParaRPr lang="en-GB" sz="3000">
              <a:latin typeface="Comic Sans MS"/>
            </a:endParaRPr>
          </a:p>
          <a:p>
            <a:r>
              <a:rPr lang="en-GB" sz="3000" u="sng">
                <a:latin typeface="Comic Sans MS"/>
              </a:rPr>
              <a:t>TBAT: Spell words ending in –sure.</a:t>
            </a:r>
            <a:br>
              <a:rPr lang="en-GB" sz="3000" u="sng">
                <a:latin typeface="Comic Sans MS"/>
              </a:rPr>
            </a:br>
            <a:br>
              <a:rPr lang="en-GB" sz="3000" u="sng">
                <a:latin typeface="Comic Sans MS"/>
              </a:rPr>
            </a:br>
            <a:r>
              <a:rPr lang="en-GB" sz="3000" u="sng">
                <a:latin typeface="Comic Sans MS"/>
              </a:rPr>
              <a:t>Dictation</a:t>
            </a:r>
            <a:br>
              <a:rPr lang="en-GB" sz="3000" u="sng">
                <a:latin typeface="Comic Sans MS"/>
              </a:rPr>
            </a:br>
            <a:br>
              <a:rPr lang="en-GB" sz="3000" u="sng">
                <a:latin typeface="Comic Sans MS"/>
              </a:rPr>
            </a:br>
            <a:r>
              <a:rPr lang="en-GB" sz="3000">
                <a:latin typeface="Comic Sans MS"/>
              </a:rPr>
              <a:t>The lion enclosure was the most popular place at the zoo.</a:t>
            </a:r>
            <a:br>
              <a:rPr lang="en-GB" sz="3000">
                <a:latin typeface="Comic Sans MS"/>
              </a:rPr>
            </a:br>
            <a:br>
              <a:rPr lang="en-GB" sz="3000">
                <a:latin typeface="Comic Sans MS"/>
              </a:rPr>
            </a:br>
            <a:r>
              <a:rPr lang="en-GB" sz="3000">
                <a:latin typeface="Comic Sans MS"/>
              </a:rPr>
              <a:t>In maths, we use a scale to measure mass.</a:t>
            </a:r>
            <a:br>
              <a:rPr lang="en-GB" sz="3000">
                <a:latin typeface="Comic Sans MS"/>
              </a:rPr>
            </a:br>
            <a:br>
              <a:rPr lang="en-GB" sz="3000">
                <a:latin typeface="Comic Sans MS"/>
              </a:rPr>
            </a:br>
            <a:r>
              <a:rPr lang="en-GB" sz="3000">
                <a:latin typeface="Comic Sans MS"/>
              </a:rPr>
              <a:t>Pirates are often on a quest for treasure.</a:t>
            </a:r>
            <a:br>
              <a:rPr lang="en-GB" sz="3000">
                <a:latin typeface="Comic Sans MS"/>
              </a:rPr>
            </a:br>
            <a:br>
              <a:rPr lang="en-GB" sz="3000">
                <a:latin typeface="Comic Sans MS"/>
              </a:rPr>
            </a:br>
            <a:r>
              <a:rPr lang="en-GB" sz="3000">
                <a:latin typeface="Comic Sans MS"/>
              </a:rPr>
              <a:t>Forces work by applying pressure by pushing.</a:t>
            </a:r>
            <a:br>
              <a:rPr lang="en-GB" sz="3000">
                <a:latin typeface="Comic Sans MS"/>
              </a:rPr>
            </a:br>
            <a:endParaRPr lang="en-GB" sz="3000">
              <a:latin typeface="Comic Sans MS"/>
            </a:endParaRPr>
          </a:p>
        </p:txBody>
      </p:sp>
    </p:spTree>
    <p:extLst>
      <p:ext uri="{BB962C8B-B14F-4D97-AF65-F5344CB8AC3E}">
        <p14:creationId xmlns:p14="http://schemas.microsoft.com/office/powerpoint/2010/main" val="306935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5837" y="102393"/>
            <a:ext cx="1181847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a:latin typeface="Comic Sans MS"/>
              </a:rPr>
              <a:t>Thursday 2nd May</a:t>
            </a:r>
          </a:p>
          <a:p>
            <a:r>
              <a:rPr lang="en-GB" sz="3000" u="sng" dirty="0">
                <a:latin typeface="Comic Sans MS"/>
              </a:rPr>
              <a:t>TBAT: use vocabulary and body language effectively to communicate meaning.</a:t>
            </a:r>
            <a:endParaRPr lang="en-GB" sz="3000" dirty="0">
              <a:latin typeface="Comic Sans MS"/>
            </a:endParaRPr>
          </a:p>
          <a:p>
            <a:endParaRPr lang="en-GB" sz="3000" dirty="0">
              <a:latin typeface="Comic Sans MS"/>
            </a:endParaRPr>
          </a:p>
          <a:p>
            <a:r>
              <a:rPr lang="en-GB" sz="3000" dirty="0">
                <a:latin typeface="Comic Sans MS"/>
              </a:rPr>
              <a:t>3 in 3</a:t>
            </a:r>
          </a:p>
          <a:p>
            <a:endParaRPr lang="en-GB" sz="3000" dirty="0">
              <a:latin typeface="Comic Sans MS"/>
            </a:endParaRPr>
          </a:p>
          <a:p>
            <a:br>
              <a:rPr lang="en-GB" sz="3000" dirty="0">
                <a:latin typeface="Comic Sans MS"/>
              </a:rPr>
            </a:br>
            <a:endParaRPr lang="en-GB" sz="3000">
              <a:latin typeface="Comic Sans MS"/>
            </a:endParaRPr>
          </a:p>
        </p:txBody>
      </p:sp>
      <p:pic>
        <p:nvPicPr>
          <p:cNvPr id="2" name="Picture 1" descr="A screenshot of a computer&#10;&#10;Description automatically generated">
            <a:extLst>
              <a:ext uri="{FF2B5EF4-FFF2-40B4-BE49-F238E27FC236}">
                <a16:creationId xmlns:a16="http://schemas.microsoft.com/office/drawing/2014/main" id="{09AA8CAC-521F-FB2C-A487-838F7E681071}"/>
              </a:ext>
            </a:extLst>
          </p:cNvPr>
          <p:cNvPicPr>
            <a:picLocks noChangeAspect="1"/>
          </p:cNvPicPr>
          <p:nvPr/>
        </p:nvPicPr>
        <p:blipFill>
          <a:blip r:embed="rId2"/>
          <a:stretch>
            <a:fillRect/>
          </a:stretch>
        </p:blipFill>
        <p:spPr>
          <a:xfrm>
            <a:off x="580265" y="2492582"/>
            <a:ext cx="4162425" cy="2314575"/>
          </a:xfrm>
          <a:prstGeom prst="rect">
            <a:avLst/>
          </a:prstGeom>
        </p:spPr>
      </p:pic>
      <p:pic>
        <p:nvPicPr>
          <p:cNvPr id="3" name="Picture 2" descr="A white background with black text&#10;&#10;Description automatically generated">
            <a:extLst>
              <a:ext uri="{FF2B5EF4-FFF2-40B4-BE49-F238E27FC236}">
                <a16:creationId xmlns:a16="http://schemas.microsoft.com/office/drawing/2014/main" id="{0E24F79E-EB88-399F-E055-1F2F77652170}"/>
              </a:ext>
            </a:extLst>
          </p:cNvPr>
          <p:cNvPicPr>
            <a:picLocks noChangeAspect="1"/>
          </p:cNvPicPr>
          <p:nvPr/>
        </p:nvPicPr>
        <p:blipFill>
          <a:blip r:embed="rId3"/>
          <a:stretch>
            <a:fillRect/>
          </a:stretch>
        </p:blipFill>
        <p:spPr>
          <a:xfrm>
            <a:off x="5768353" y="2496999"/>
            <a:ext cx="5127901" cy="1665218"/>
          </a:xfrm>
          <a:prstGeom prst="rect">
            <a:avLst/>
          </a:prstGeom>
        </p:spPr>
      </p:pic>
      <p:pic>
        <p:nvPicPr>
          <p:cNvPr id="4" name="Picture 3" descr="A white background with black text&#10;&#10;Description automatically generated">
            <a:extLst>
              <a:ext uri="{FF2B5EF4-FFF2-40B4-BE49-F238E27FC236}">
                <a16:creationId xmlns:a16="http://schemas.microsoft.com/office/drawing/2014/main" id="{84B3199B-4BC0-790B-4562-48795AA33A05}"/>
              </a:ext>
            </a:extLst>
          </p:cNvPr>
          <p:cNvPicPr>
            <a:picLocks noChangeAspect="1"/>
          </p:cNvPicPr>
          <p:nvPr/>
        </p:nvPicPr>
        <p:blipFill>
          <a:blip r:embed="rId4"/>
          <a:stretch>
            <a:fillRect/>
          </a:stretch>
        </p:blipFill>
        <p:spPr>
          <a:xfrm>
            <a:off x="5318263" y="4492833"/>
            <a:ext cx="6502952" cy="1726509"/>
          </a:xfrm>
          <a:prstGeom prst="rect">
            <a:avLst/>
          </a:prstGeom>
        </p:spPr>
      </p:pic>
    </p:spTree>
    <p:extLst>
      <p:ext uri="{BB962C8B-B14F-4D97-AF65-F5344CB8AC3E}">
        <p14:creationId xmlns:p14="http://schemas.microsoft.com/office/powerpoint/2010/main" val="2836543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5837" y="102393"/>
            <a:ext cx="11818471" cy="79406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a:latin typeface="Comic Sans MS"/>
              </a:rPr>
              <a:t>Thursday 2nd May</a:t>
            </a:r>
          </a:p>
          <a:p>
            <a:r>
              <a:rPr lang="en-GB" sz="3000" u="sng" dirty="0">
                <a:latin typeface="Comic Sans MS"/>
              </a:rPr>
              <a:t>TBAT: use vocabulary and body language effectively to communicate meaning.</a:t>
            </a:r>
            <a:endParaRPr lang="en-GB" sz="3000" dirty="0">
              <a:latin typeface="Comic Sans MS"/>
            </a:endParaRPr>
          </a:p>
          <a:p>
            <a:endParaRPr lang="en-GB" sz="3000" dirty="0">
              <a:latin typeface="Comic Sans MS"/>
            </a:endParaRPr>
          </a:p>
          <a:p>
            <a:r>
              <a:rPr lang="en-GB" sz="3000" dirty="0">
                <a:latin typeface="Comic Sans MS"/>
              </a:rPr>
              <a:t>Read through chapter six again.</a:t>
            </a:r>
          </a:p>
          <a:p>
            <a:endParaRPr lang="en-GB" sz="3000" dirty="0">
              <a:latin typeface="Comic Sans MS"/>
            </a:endParaRPr>
          </a:p>
          <a:p>
            <a:pPr algn="ctr"/>
            <a:r>
              <a:rPr lang="en-GB" sz="3000" u="sng">
                <a:latin typeface="Comic Sans MS"/>
              </a:rPr>
              <a:t>Talk partners</a:t>
            </a:r>
            <a:endParaRPr lang="en-GB" sz="3000" u="sng" dirty="0">
              <a:latin typeface="Comic Sans MS"/>
            </a:endParaRPr>
          </a:p>
          <a:p>
            <a:pPr algn="ctr"/>
            <a:endParaRPr lang="en-GB" sz="3000" dirty="0">
              <a:latin typeface="Comic Sans MS"/>
            </a:endParaRPr>
          </a:p>
          <a:p>
            <a:pPr algn="ctr"/>
            <a:r>
              <a:rPr lang="en-GB" sz="3000" dirty="0">
                <a:latin typeface="Comic Sans MS"/>
              </a:rPr>
              <a:t>How do you think Stanley felt as he found the scrolls?</a:t>
            </a:r>
          </a:p>
          <a:p>
            <a:pPr algn="ctr"/>
            <a:endParaRPr lang="en-GB" sz="3000" dirty="0">
              <a:latin typeface="Comic Sans MS"/>
            </a:endParaRPr>
          </a:p>
          <a:p>
            <a:pPr algn="ctr"/>
            <a:r>
              <a:rPr lang="en-GB" sz="3000" dirty="0">
                <a:latin typeface="Comic Sans MS"/>
              </a:rPr>
              <a:t>How do you think he felt when he exited the tomb?</a:t>
            </a:r>
          </a:p>
          <a:p>
            <a:pPr algn="ctr"/>
            <a:endParaRPr lang="en-GB" sz="3000" dirty="0">
              <a:latin typeface="Comic Sans MS"/>
            </a:endParaRPr>
          </a:p>
          <a:p>
            <a:pPr algn="ctr"/>
            <a:r>
              <a:rPr lang="en-GB" sz="3000" dirty="0">
                <a:latin typeface="Comic Sans MS"/>
              </a:rPr>
              <a:t>How did Amisi feel when she found out who Stanley was working for?</a:t>
            </a:r>
          </a:p>
          <a:p>
            <a:endParaRPr lang="en-GB" sz="3000" dirty="0">
              <a:latin typeface="Comic Sans MS"/>
            </a:endParaRPr>
          </a:p>
          <a:p>
            <a:br>
              <a:rPr lang="en-GB" sz="3000" dirty="0">
                <a:latin typeface="Comic Sans MS"/>
              </a:rPr>
            </a:br>
            <a:endParaRPr lang="en-GB" sz="3000">
              <a:latin typeface="Comic Sans MS"/>
            </a:endParaRPr>
          </a:p>
        </p:txBody>
      </p:sp>
    </p:spTree>
    <p:extLst>
      <p:ext uri="{BB962C8B-B14F-4D97-AF65-F5344CB8AC3E}">
        <p14:creationId xmlns:p14="http://schemas.microsoft.com/office/powerpoint/2010/main" val="81992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5837" y="102393"/>
            <a:ext cx="11818471"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a:latin typeface="Comic Sans MS"/>
              </a:rPr>
              <a:t>Thursday 2nd May</a:t>
            </a:r>
          </a:p>
          <a:p>
            <a:r>
              <a:rPr lang="en-GB" sz="3000" u="sng" dirty="0">
                <a:latin typeface="Comic Sans MS"/>
              </a:rPr>
              <a:t>TBAT: use vocabulary and body language effectively to communicate meaning.</a:t>
            </a:r>
            <a:endParaRPr lang="en-GB" sz="3000" dirty="0">
              <a:latin typeface="Comic Sans MS"/>
            </a:endParaRPr>
          </a:p>
          <a:p>
            <a:endParaRPr lang="en-GB" sz="3000" dirty="0">
              <a:latin typeface="Comic Sans MS"/>
            </a:endParaRPr>
          </a:p>
          <a:p>
            <a:r>
              <a:rPr lang="en-GB" sz="3000" dirty="0">
                <a:latin typeface="Comic Sans MS"/>
              </a:rPr>
              <a:t>With your partner imagine that you are Stanley and Amisi. </a:t>
            </a:r>
          </a:p>
          <a:p>
            <a:endParaRPr lang="en-GB" sz="3000" dirty="0">
              <a:latin typeface="Comic Sans MS"/>
            </a:endParaRPr>
          </a:p>
          <a:p>
            <a:r>
              <a:rPr lang="en-GB" sz="3000" dirty="0">
                <a:latin typeface="Comic Sans MS"/>
              </a:rPr>
              <a:t>Have a conversation in character about what has happened. </a:t>
            </a:r>
          </a:p>
          <a:p>
            <a:r>
              <a:rPr lang="en-GB" sz="3000" dirty="0">
                <a:latin typeface="Comic Sans MS"/>
              </a:rPr>
              <a:t>How did Stanley's emotions change throughout the chapter? </a:t>
            </a:r>
            <a:endParaRPr lang="en-GB">
              <a:latin typeface="Aptos" panose="020B0004020202020204"/>
            </a:endParaRPr>
          </a:p>
          <a:p>
            <a:r>
              <a:rPr lang="en-GB" sz="3000" dirty="0">
                <a:latin typeface="Comic Sans MS"/>
              </a:rPr>
              <a:t>How did Amisi feel when she found out what Stanley was doing?</a:t>
            </a:r>
            <a:endParaRPr lang="en-GB"/>
          </a:p>
          <a:p>
            <a:endParaRPr lang="en-GB" sz="3000" dirty="0">
              <a:latin typeface="Comic Sans MS"/>
            </a:endParaRPr>
          </a:p>
          <a:p>
            <a:endParaRPr lang="en-GB" sz="3000" dirty="0">
              <a:latin typeface="Comic Sans MS"/>
            </a:endParaRPr>
          </a:p>
          <a:p>
            <a:br>
              <a:rPr lang="en-GB" sz="3000" dirty="0">
                <a:latin typeface="Comic Sans MS"/>
              </a:rPr>
            </a:br>
            <a:endParaRPr lang="en-GB" sz="3000">
              <a:latin typeface="Comic Sans MS"/>
            </a:endParaRPr>
          </a:p>
        </p:txBody>
      </p:sp>
    </p:spTree>
    <p:extLst>
      <p:ext uri="{BB962C8B-B14F-4D97-AF65-F5344CB8AC3E}">
        <p14:creationId xmlns:p14="http://schemas.microsoft.com/office/powerpoint/2010/main" val="749130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5837" y="102393"/>
            <a:ext cx="11818471"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a:latin typeface="Comic Sans MS"/>
              </a:rPr>
              <a:t>Thursday 2nd May</a:t>
            </a:r>
          </a:p>
          <a:p>
            <a:r>
              <a:rPr lang="en-GB" sz="3000" u="sng" dirty="0">
                <a:latin typeface="Comic Sans MS"/>
              </a:rPr>
              <a:t>TBAT: use vocabulary and body language effectively to communicate meaning.</a:t>
            </a:r>
            <a:endParaRPr lang="en-GB" sz="3000" dirty="0">
              <a:latin typeface="Comic Sans MS"/>
            </a:endParaRPr>
          </a:p>
          <a:p>
            <a:endParaRPr lang="en-GB" sz="3000" dirty="0">
              <a:latin typeface="Comic Sans MS"/>
            </a:endParaRPr>
          </a:p>
          <a:p>
            <a:r>
              <a:rPr lang="en-GB" sz="3000" dirty="0">
                <a:latin typeface="Comic Sans MS"/>
              </a:rPr>
              <a:t>In groups, make 4 freeze frames to summarise the chapter. </a:t>
            </a:r>
          </a:p>
          <a:p>
            <a:endParaRPr lang="en-GB" sz="3000" dirty="0">
              <a:latin typeface="Comic Sans MS"/>
            </a:endParaRPr>
          </a:p>
          <a:p>
            <a:r>
              <a:rPr lang="en-GB" sz="3000" dirty="0">
                <a:latin typeface="Comic Sans MS"/>
              </a:rPr>
              <a:t>What are the 4 most important points? </a:t>
            </a:r>
          </a:p>
          <a:p>
            <a:endParaRPr lang="en-GB" sz="3000" dirty="0">
              <a:latin typeface="Comic Sans MS"/>
            </a:endParaRPr>
          </a:p>
          <a:p>
            <a:r>
              <a:rPr lang="en-GB" sz="3000">
                <a:latin typeface="Comic Sans MS"/>
              </a:rPr>
              <a:t>What do you need to include?</a:t>
            </a:r>
          </a:p>
          <a:p>
            <a:endParaRPr lang="en-GB" sz="3000" dirty="0">
              <a:latin typeface="Comic Sans MS"/>
            </a:endParaRPr>
          </a:p>
          <a:p>
            <a:endParaRPr lang="en-GB" sz="3000" dirty="0">
              <a:latin typeface="Comic Sans MS"/>
            </a:endParaRPr>
          </a:p>
          <a:p>
            <a:r>
              <a:rPr lang="en-GB" sz="3000" dirty="0">
                <a:latin typeface="Comic Sans MS"/>
              </a:rPr>
              <a:t>Take pictures of freeze frames and explain under each scene.</a:t>
            </a:r>
            <a:br>
              <a:rPr lang="en-GB" sz="3000" dirty="0">
                <a:latin typeface="Comic Sans MS"/>
              </a:rPr>
            </a:br>
            <a:endParaRPr lang="en-GB" sz="3000">
              <a:latin typeface="Comic Sans MS"/>
            </a:endParaRPr>
          </a:p>
        </p:txBody>
      </p:sp>
    </p:spTree>
    <p:extLst>
      <p:ext uri="{BB962C8B-B14F-4D97-AF65-F5344CB8AC3E}">
        <p14:creationId xmlns:p14="http://schemas.microsoft.com/office/powerpoint/2010/main" val="310472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623C7-305D-E68A-51B6-B4967137326F}"/>
              </a:ext>
            </a:extLst>
          </p:cNvPr>
          <p:cNvSpPr>
            <a:spLocks noGrp="1"/>
          </p:cNvSpPr>
          <p:nvPr>
            <p:ph idx="1"/>
          </p:nvPr>
        </p:nvSpPr>
        <p:spPr/>
        <p:txBody>
          <a:bodyPr vert="horz" lIns="91440" tIns="45720" rIns="91440" bIns="45720" rtlCol="0" anchor="t">
            <a:normAutofit lnSpcReduction="10000"/>
          </a:bodyPr>
          <a:lstStyle/>
          <a:p>
            <a:r>
              <a:rPr lang="en-GB">
                <a:solidFill>
                  <a:srgbClr val="0070C0"/>
                </a:solidFill>
                <a:latin typeface="Comic Sans MS"/>
                <a:cs typeface="Calibri"/>
              </a:rPr>
              <a:t>Blue</a:t>
            </a:r>
          </a:p>
          <a:p>
            <a:r>
              <a:rPr lang="en-GB">
                <a:solidFill>
                  <a:srgbClr val="0070C0"/>
                </a:solidFill>
                <a:latin typeface="Comic Sans MS"/>
                <a:cs typeface="Calibri"/>
              </a:rPr>
              <a:t>What is a stereotype?</a:t>
            </a:r>
          </a:p>
          <a:p>
            <a:endParaRPr lang="en-GB">
              <a:latin typeface="Comic Sans MS"/>
              <a:cs typeface="Calibri"/>
            </a:endParaRPr>
          </a:p>
          <a:p>
            <a:r>
              <a:rPr lang="en-GB">
                <a:solidFill>
                  <a:srgbClr val="00B050"/>
                </a:solidFill>
                <a:latin typeface="Comic Sans MS"/>
                <a:cs typeface="Calibri"/>
              </a:rPr>
              <a:t>Green</a:t>
            </a:r>
          </a:p>
          <a:p>
            <a:r>
              <a:rPr lang="en-GB">
                <a:solidFill>
                  <a:srgbClr val="00B050"/>
                </a:solidFill>
                <a:latin typeface="Comic Sans MS"/>
                <a:cs typeface="Calibri"/>
              </a:rPr>
              <a:t>Give an example of a way that someone can break a stereotype</a:t>
            </a:r>
          </a:p>
          <a:p>
            <a:endParaRPr lang="en-GB">
              <a:latin typeface="Comic Sans MS"/>
              <a:cs typeface="Calibri"/>
            </a:endParaRPr>
          </a:p>
          <a:p>
            <a:r>
              <a:rPr lang="en-GB">
                <a:solidFill>
                  <a:srgbClr val="FF0000"/>
                </a:solidFill>
                <a:latin typeface="Comic Sans MS"/>
                <a:cs typeface="Calibri"/>
              </a:rPr>
              <a:t>Challenge</a:t>
            </a:r>
          </a:p>
          <a:p>
            <a:r>
              <a:rPr lang="en-GB">
                <a:solidFill>
                  <a:srgbClr val="FF0000"/>
                </a:solidFill>
                <a:latin typeface="Comic Sans MS"/>
                <a:cs typeface="Calibri"/>
              </a:rPr>
              <a:t>Explain why you should not assume what people enjoy.</a:t>
            </a:r>
          </a:p>
        </p:txBody>
      </p:sp>
      <p:sp>
        <p:nvSpPr>
          <p:cNvPr id="5" name="TextBox 4">
            <a:extLst>
              <a:ext uri="{FF2B5EF4-FFF2-40B4-BE49-F238E27FC236}">
                <a16:creationId xmlns:a16="http://schemas.microsoft.com/office/drawing/2014/main" id="{F81D6DD7-DB0C-A2A9-FA72-40CB6645EF49}"/>
              </a:ext>
            </a:extLst>
          </p:cNvPr>
          <p:cNvSpPr txBox="1"/>
          <p:nvPr/>
        </p:nvSpPr>
        <p:spPr>
          <a:xfrm>
            <a:off x="220059"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err="1">
                <a:latin typeface="Comic Sans MS"/>
              </a:rPr>
              <a:t>TBAT</a:t>
            </a:r>
            <a:r>
              <a:rPr lang="en-GB" sz="3000" u="sng" dirty="0">
                <a:latin typeface="Comic Sans MS"/>
              </a:rPr>
              <a:t>: think of an opposite to traditional stereotypes</a:t>
            </a:r>
            <a:endParaRPr lang="en-US" dirty="0"/>
          </a:p>
        </p:txBody>
      </p:sp>
      <p:sp>
        <p:nvSpPr>
          <p:cNvPr id="9" name="TextBox 8">
            <a:extLst>
              <a:ext uri="{FF2B5EF4-FFF2-40B4-BE49-F238E27FC236}">
                <a16:creationId xmlns:a16="http://schemas.microsoft.com/office/drawing/2014/main" id="{8FDE3631-A622-C4FF-4BCF-2BB0AE8D511B}"/>
              </a:ext>
            </a:extLst>
          </p:cNvPr>
          <p:cNvSpPr txBox="1"/>
          <p:nvPr/>
        </p:nvSpPr>
        <p:spPr>
          <a:xfrm>
            <a:off x="7577449" y="100562"/>
            <a:ext cx="54054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dirty="0">
                <a:latin typeface="Comic Sans MS"/>
              </a:rPr>
              <a:t>02.05.24</a:t>
            </a:r>
            <a:endParaRPr lang="en-GB" dirty="0"/>
          </a:p>
        </p:txBody>
      </p:sp>
    </p:spTree>
    <p:extLst>
      <p:ext uri="{BB962C8B-B14F-4D97-AF65-F5344CB8AC3E}">
        <p14:creationId xmlns:p14="http://schemas.microsoft.com/office/powerpoint/2010/main" val="42777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082"/>
            <a:ext cx="9144000" cy="1655762"/>
          </a:xfrm>
        </p:spPr>
        <p:txBody>
          <a:bodyPr vert="horz" lIns="91440" tIns="45720" rIns="91440" bIns="45720" rtlCol="0" anchor="t">
            <a:normAutofit/>
          </a:bodyPr>
          <a:lstStyle/>
          <a:p>
            <a:pPr algn="l"/>
            <a:r>
              <a:rPr lang="en-GB" u="sng" dirty="0">
                <a:latin typeface="Comic Sans MS"/>
              </a:rPr>
              <a:t>Thursday 2nd May</a:t>
            </a:r>
          </a:p>
          <a:p>
            <a:pPr algn="l"/>
            <a:r>
              <a:rPr lang="en-GB" u="sng" dirty="0">
                <a:latin typeface="Comic Sans MS"/>
              </a:rPr>
              <a:t>TBAT: know why Islamic art never shows Allah.</a:t>
            </a:r>
          </a:p>
        </p:txBody>
      </p:sp>
    </p:spTree>
    <p:extLst>
      <p:ext uri="{BB962C8B-B14F-4D97-AF65-F5344CB8AC3E}">
        <p14:creationId xmlns:p14="http://schemas.microsoft.com/office/powerpoint/2010/main" val="10985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623C7-305D-E68A-51B6-B4967137326F}"/>
              </a:ext>
            </a:extLst>
          </p:cNvPr>
          <p:cNvSpPr>
            <a:spLocks noGrp="1"/>
          </p:cNvSpPr>
          <p:nvPr>
            <p:ph idx="1"/>
          </p:nvPr>
        </p:nvSpPr>
        <p:spPr/>
        <p:txBody>
          <a:bodyPr vert="horz" lIns="91440" tIns="45720" rIns="91440" bIns="45720" rtlCol="0" anchor="t">
            <a:normAutofit/>
          </a:bodyPr>
          <a:lstStyle/>
          <a:p>
            <a:endParaRPr lang="en-GB">
              <a:solidFill>
                <a:srgbClr val="0070C0"/>
              </a:solidFill>
              <a:latin typeface="Comic Sans MS"/>
              <a:cs typeface="Calibri"/>
            </a:endParaRPr>
          </a:p>
          <a:p>
            <a:r>
              <a:rPr lang="en-GB">
                <a:latin typeface="Comic Sans MS"/>
                <a:cs typeface="Calibri"/>
              </a:rPr>
              <a:t>In your books make a list in the characters column of the fairy tales you can see on the board.</a:t>
            </a:r>
          </a:p>
          <a:p>
            <a:r>
              <a:rPr lang="en-GB">
                <a:latin typeface="Comic Sans MS"/>
                <a:cs typeface="Calibri"/>
              </a:rPr>
              <a:t>We will then make a class list and think about a typical adjective which is often given to one of your characters.</a:t>
            </a:r>
          </a:p>
          <a:p>
            <a:endParaRPr lang="en-GB">
              <a:solidFill>
                <a:srgbClr val="0070C0"/>
              </a:solidFill>
              <a:latin typeface="Comic Sans MS"/>
              <a:cs typeface="Calibri"/>
            </a:endParaRPr>
          </a:p>
          <a:p>
            <a:r>
              <a:rPr lang="en-GB">
                <a:solidFill>
                  <a:srgbClr val="FF0000"/>
                </a:solidFill>
                <a:latin typeface="Comic Sans MS"/>
                <a:cs typeface="Calibri"/>
              </a:rPr>
              <a:t>Challenge</a:t>
            </a:r>
          </a:p>
          <a:p>
            <a:r>
              <a:rPr lang="en-GB">
                <a:solidFill>
                  <a:srgbClr val="FF0000"/>
                </a:solidFill>
                <a:latin typeface="Comic Sans MS"/>
                <a:cs typeface="Calibri"/>
              </a:rPr>
              <a:t>Have a think about how these adjectives can create a stereotype and are they unfair?</a:t>
            </a:r>
          </a:p>
          <a:p>
            <a:pPr marL="0" indent="0">
              <a:buNone/>
            </a:pPr>
            <a:endParaRPr lang="en-GB">
              <a:solidFill>
                <a:srgbClr val="0070C0"/>
              </a:solidFill>
              <a:latin typeface="Comic Sans MS"/>
              <a:cs typeface="Calibri"/>
            </a:endParaRPr>
          </a:p>
        </p:txBody>
      </p:sp>
      <p:sp>
        <p:nvSpPr>
          <p:cNvPr id="5" name="TextBox 4">
            <a:extLst>
              <a:ext uri="{FF2B5EF4-FFF2-40B4-BE49-F238E27FC236}">
                <a16:creationId xmlns:a16="http://schemas.microsoft.com/office/drawing/2014/main" id="{F81D6DD7-DB0C-A2A9-FA72-40CB6645EF49}"/>
              </a:ext>
            </a:extLst>
          </p:cNvPr>
          <p:cNvSpPr txBox="1"/>
          <p:nvPr/>
        </p:nvSpPr>
        <p:spPr>
          <a:xfrm>
            <a:off x="220059"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err="1">
                <a:latin typeface="Comic Sans MS"/>
              </a:rPr>
              <a:t>TBAT</a:t>
            </a:r>
            <a:r>
              <a:rPr lang="en-GB" sz="3000" u="sng" dirty="0">
                <a:latin typeface="Comic Sans MS"/>
              </a:rPr>
              <a:t>: : think of an opposite to traditional stereotypes</a:t>
            </a:r>
            <a:endParaRPr lang="en-US" dirty="0"/>
          </a:p>
        </p:txBody>
      </p:sp>
      <p:sp>
        <p:nvSpPr>
          <p:cNvPr id="2" name="TextBox 1">
            <a:extLst>
              <a:ext uri="{FF2B5EF4-FFF2-40B4-BE49-F238E27FC236}">
                <a16:creationId xmlns:a16="http://schemas.microsoft.com/office/drawing/2014/main" id="{FE7A1583-28BF-46D7-3222-DEC07C9643BC}"/>
              </a:ext>
            </a:extLst>
          </p:cNvPr>
          <p:cNvSpPr txBox="1"/>
          <p:nvPr/>
        </p:nvSpPr>
        <p:spPr>
          <a:xfrm>
            <a:off x="7577449" y="100562"/>
            <a:ext cx="54054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dirty="0">
                <a:latin typeface="Comic Sans MS"/>
              </a:rPr>
              <a:t>02.05.24</a:t>
            </a:r>
            <a:endParaRPr lang="en-GB" dirty="0"/>
          </a:p>
        </p:txBody>
      </p:sp>
    </p:spTree>
    <p:extLst>
      <p:ext uri="{BB962C8B-B14F-4D97-AF65-F5344CB8AC3E}">
        <p14:creationId xmlns:p14="http://schemas.microsoft.com/office/powerpoint/2010/main" val="1474479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a:t>Fairy tales with a difference!</a:t>
            </a:r>
            <a:endParaRPr lang="en-US" sz="360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7451" y="1137129"/>
            <a:ext cx="8028113" cy="5160929"/>
          </a:xfrm>
          <a:prstGeom prst="rect">
            <a:avLst/>
          </a:prstGeom>
        </p:spPr>
      </p:pic>
    </p:spTree>
    <p:extLst>
      <p:ext uri="{BB962C8B-B14F-4D97-AF65-F5344CB8AC3E}">
        <p14:creationId xmlns:p14="http://schemas.microsoft.com/office/powerpoint/2010/main" val="2650950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a:t>Fairy tales with a difference!</a:t>
            </a:r>
            <a:endParaRPr lang="en-US" sz="360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02571" y="1250354"/>
            <a:ext cx="6337873" cy="4979617"/>
          </a:xfrm>
          <a:prstGeom prst="rect">
            <a:avLst/>
          </a:prstGeom>
        </p:spPr>
      </p:pic>
    </p:spTree>
    <p:extLst>
      <p:ext uri="{BB962C8B-B14F-4D97-AF65-F5344CB8AC3E}">
        <p14:creationId xmlns:p14="http://schemas.microsoft.com/office/powerpoint/2010/main" val="442353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6364-F157-61C7-336D-64412ABF7F78}"/>
              </a:ext>
            </a:extLst>
          </p:cNvPr>
          <p:cNvSpPr>
            <a:spLocks noGrp="1"/>
          </p:cNvSpPr>
          <p:nvPr>
            <p:ph type="title"/>
          </p:nvPr>
        </p:nvSpPr>
        <p:spPr/>
        <p:txBody>
          <a:bodyPr/>
          <a:lstStyle/>
          <a:p>
            <a:endParaRPr lang="en-GB"/>
          </a:p>
        </p:txBody>
      </p:sp>
      <p:graphicFrame>
        <p:nvGraphicFramePr>
          <p:cNvPr id="8" name="Table 8">
            <a:extLst>
              <a:ext uri="{FF2B5EF4-FFF2-40B4-BE49-F238E27FC236}">
                <a16:creationId xmlns:a16="http://schemas.microsoft.com/office/drawing/2014/main" id="{280B87B8-9ACD-2C3B-9D60-D229F82A6224}"/>
              </a:ext>
            </a:extLst>
          </p:cNvPr>
          <p:cNvGraphicFramePr>
            <a:graphicFrameLocks noGrp="1"/>
          </p:cNvGraphicFramePr>
          <p:nvPr>
            <p:ph idx="1"/>
            <p:extLst>
              <p:ext uri="{D42A27DB-BD31-4B8C-83A1-F6EECF244321}">
                <p14:modId xmlns:p14="http://schemas.microsoft.com/office/powerpoint/2010/main" val="3971229383"/>
              </p:ext>
            </p:extLst>
          </p:nvPr>
        </p:nvGraphicFramePr>
        <p:xfrm>
          <a:off x="349370" y="1811248"/>
          <a:ext cx="11684208" cy="4942063"/>
        </p:xfrm>
        <a:graphic>
          <a:graphicData uri="http://schemas.openxmlformats.org/drawingml/2006/table">
            <a:tbl>
              <a:tblPr firstRow="1" bandRow="1">
                <a:tableStyleId>{073A0DAA-6AF3-43AB-8588-CEC1D06C72B9}</a:tableStyleId>
              </a:tblPr>
              <a:tblGrid>
                <a:gridCol w="1947368">
                  <a:extLst>
                    <a:ext uri="{9D8B030D-6E8A-4147-A177-3AD203B41FA5}">
                      <a16:colId xmlns:a16="http://schemas.microsoft.com/office/drawing/2014/main" val="4028781477"/>
                    </a:ext>
                  </a:extLst>
                </a:gridCol>
                <a:gridCol w="1947368">
                  <a:extLst>
                    <a:ext uri="{9D8B030D-6E8A-4147-A177-3AD203B41FA5}">
                      <a16:colId xmlns:a16="http://schemas.microsoft.com/office/drawing/2014/main" val="1736721802"/>
                    </a:ext>
                  </a:extLst>
                </a:gridCol>
                <a:gridCol w="1947368">
                  <a:extLst>
                    <a:ext uri="{9D8B030D-6E8A-4147-A177-3AD203B41FA5}">
                      <a16:colId xmlns:a16="http://schemas.microsoft.com/office/drawing/2014/main" val="2113892012"/>
                    </a:ext>
                  </a:extLst>
                </a:gridCol>
                <a:gridCol w="1947368">
                  <a:extLst>
                    <a:ext uri="{9D8B030D-6E8A-4147-A177-3AD203B41FA5}">
                      <a16:colId xmlns:a16="http://schemas.microsoft.com/office/drawing/2014/main" val="414892101"/>
                    </a:ext>
                  </a:extLst>
                </a:gridCol>
                <a:gridCol w="1947368">
                  <a:extLst>
                    <a:ext uri="{9D8B030D-6E8A-4147-A177-3AD203B41FA5}">
                      <a16:colId xmlns:a16="http://schemas.microsoft.com/office/drawing/2014/main" val="3044113813"/>
                    </a:ext>
                  </a:extLst>
                </a:gridCol>
                <a:gridCol w="1947368">
                  <a:extLst>
                    <a:ext uri="{9D8B030D-6E8A-4147-A177-3AD203B41FA5}">
                      <a16:colId xmlns:a16="http://schemas.microsoft.com/office/drawing/2014/main" val="3714632691"/>
                    </a:ext>
                  </a:extLst>
                </a:gridCol>
              </a:tblGrid>
              <a:tr h="706009">
                <a:tc>
                  <a:txBody>
                    <a:bodyPr/>
                    <a:lstStyle/>
                    <a:p>
                      <a:r>
                        <a:rPr lang="en-GB">
                          <a:solidFill>
                            <a:schemeClr val="tx1"/>
                          </a:solidFill>
                        </a:rPr>
                        <a:t>Character</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a:solidFill>
                            <a:schemeClr val="tx1"/>
                          </a:solidFill>
                        </a:rPr>
                        <a:t>Adjective</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dirty="0">
                          <a:solidFill>
                            <a:schemeClr val="tx1"/>
                          </a:solidFill>
                        </a:rPr>
                        <a:t>Opposite Adjective</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a:solidFill>
                            <a:schemeClr val="tx1"/>
                          </a:solidFill>
                        </a:rPr>
                        <a:t>Character</a:t>
                      </a: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a:solidFill>
                            <a:schemeClr val="tx1"/>
                          </a:solidFill>
                        </a:rPr>
                        <a:t>Adjective</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buNone/>
                      </a:pPr>
                      <a:r>
                        <a:rPr lang="en-GB" dirty="0">
                          <a:solidFill>
                            <a:schemeClr val="tx1"/>
                          </a:solidFill>
                        </a:rPr>
                        <a:t>Opposite Adjective</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540380453"/>
                  </a:ext>
                </a:extLst>
              </a:tr>
              <a:tr h="706009">
                <a:tc>
                  <a:txBody>
                    <a:bodyPr/>
                    <a:lstStyle/>
                    <a:p>
                      <a:r>
                        <a:rPr lang="en-GB">
                          <a:solidFill>
                            <a:schemeClr val="tx1"/>
                          </a:solidFill>
                        </a:rPr>
                        <a:t>Sleeping Beauty</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a:solidFill>
                            <a:schemeClr val="tx1"/>
                          </a:solidFill>
                        </a:rPr>
                        <a:t>Cinderella</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622938212"/>
                  </a:ext>
                </a:extLst>
              </a:tr>
              <a:tr h="706009">
                <a:tc>
                  <a:txBody>
                    <a:bodyPr/>
                    <a:lstStyle/>
                    <a:p>
                      <a:r>
                        <a:rPr lang="en-GB">
                          <a:solidFill>
                            <a:schemeClr val="tx1"/>
                          </a:solidFill>
                        </a:rPr>
                        <a:t>The princess and the Frog</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a:solidFill>
                            <a:schemeClr val="tx1"/>
                          </a:solidFill>
                        </a:rPr>
                        <a:t>The Frog Prince</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620696273"/>
                  </a:ext>
                </a:extLst>
              </a:tr>
              <a:tr h="706009">
                <a:tc>
                  <a:txBody>
                    <a:bodyPr/>
                    <a:lstStyle/>
                    <a:p>
                      <a:r>
                        <a:rPr lang="en-GB">
                          <a:solidFill>
                            <a:schemeClr val="tx1"/>
                          </a:solidFill>
                        </a:rPr>
                        <a:t>Hansel and Gretel</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a:solidFill>
                            <a:schemeClr val="tx1"/>
                          </a:solidFill>
                        </a:rPr>
                        <a:t>The Little Mermaid</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221153072"/>
                  </a:ext>
                </a:extLst>
              </a:tr>
              <a:tr h="706009">
                <a:tc>
                  <a:txBody>
                    <a:bodyPr/>
                    <a:lstStyle/>
                    <a:p>
                      <a:r>
                        <a:rPr lang="en-GB">
                          <a:solidFill>
                            <a:schemeClr val="tx1"/>
                          </a:solidFill>
                        </a:rPr>
                        <a:t>The princess and the dragon</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a:solidFill>
                            <a:schemeClr val="tx1"/>
                          </a:solidFill>
                        </a:rPr>
                        <a:t>Jack and the beanstalk</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55915220"/>
                  </a:ext>
                </a:extLst>
              </a:tr>
              <a:tr h="706009">
                <a:tc>
                  <a:txBody>
                    <a:bodyPr/>
                    <a:lstStyle/>
                    <a:p>
                      <a:r>
                        <a:rPr lang="en-GB">
                          <a:solidFill>
                            <a:schemeClr val="tx1"/>
                          </a:solidFill>
                        </a:rPr>
                        <a:t>The three Little Pigs</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a:solidFill>
                            <a:schemeClr val="tx1"/>
                          </a:solidFill>
                        </a:rPr>
                        <a:t>Rapunzel</a:t>
                      </a:r>
                      <a:endParaRPr lang="en-GB" err="1">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923409058"/>
                  </a:ext>
                </a:extLst>
              </a:tr>
              <a:tr h="706009">
                <a:tc>
                  <a:txBody>
                    <a:bodyPr/>
                    <a:lstStyle/>
                    <a:p>
                      <a:r>
                        <a:rPr lang="en-GB">
                          <a:solidFill>
                            <a:schemeClr val="tx1"/>
                          </a:solidFill>
                        </a:rPr>
                        <a:t>Snow White</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4049900"/>
                  </a:ext>
                </a:extLst>
              </a:tr>
            </a:tbl>
          </a:graphicData>
        </a:graphic>
      </p:graphicFrame>
      <p:sp>
        <p:nvSpPr>
          <p:cNvPr id="5" name="TextBox 4">
            <a:extLst>
              <a:ext uri="{FF2B5EF4-FFF2-40B4-BE49-F238E27FC236}">
                <a16:creationId xmlns:a16="http://schemas.microsoft.com/office/drawing/2014/main" id="{1D3F7199-C5A6-EC5C-A4FD-431F5A9B525A}"/>
              </a:ext>
            </a:extLst>
          </p:cNvPr>
          <p:cNvSpPr txBox="1"/>
          <p:nvPr/>
        </p:nvSpPr>
        <p:spPr>
          <a:xfrm>
            <a:off x="220059"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err="1">
                <a:latin typeface="Comic Sans MS"/>
              </a:rPr>
              <a:t>TBAT</a:t>
            </a:r>
            <a:r>
              <a:rPr lang="en-GB" sz="3000" u="sng" dirty="0">
                <a:latin typeface="Comic Sans MS"/>
              </a:rPr>
              <a:t>: : think of an opposite to traditional stereotypes</a:t>
            </a:r>
            <a:endParaRPr lang="en-US" dirty="0"/>
          </a:p>
        </p:txBody>
      </p:sp>
      <p:sp>
        <p:nvSpPr>
          <p:cNvPr id="3" name="TextBox 2">
            <a:extLst>
              <a:ext uri="{FF2B5EF4-FFF2-40B4-BE49-F238E27FC236}">
                <a16:creationId xmlns:a16="http://schemas.microsoft.com/office/drawing/2014/main" id="{F65A1BDD-F511-A2D2-80B0-258774A30B55}"/>
              </a:ext>
            </a:extLst>
          </p:cNvPr>
          <p:cNvSpPr txBox="1"/>
          <p:nvPr/>
        </p:nvSpPr>
        <p:spPr>
          <a:xfrm>
            <a:off x="7577449" y="100562"/>
            <a:ext cx="54054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dirty="0">
                <a:latin typeface="Comic Sans MS"/>
              </a:rPr>
              <a:t>02.05.24</a:t>
            </a:r>
            <a:endParaRPr lang="en-GB" dirty="0"/>
          </a:p>
        </p:txBody>
      </p:sp>
    </p:spTree>
    <p:extLst>
      <p:ext uri="{BB962C8B-B14F-4D97-AF65-F5344CB8AC3E}">
        <p14:creationId xmlns:p14="http://schemas.microsoft.com/office/powerpoint/2010/main" val="2935492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682FE1-7ED1-4F49-9B06-8B28B71CBA21}"/>
              </a:ext>
            </a:extLst>
          </p:cNvPr>
          <p:cNvSpPr txBox="1"/>
          <p:nvPr/>
        </p:nvSpPr>
        <p:spPr>
          <a:xfrm>
            <a:off x="418331" y="1338765"/>
            <a:ext cx="5009849" cy="4524315"/>
          </a:xfrm>
          <a:prstGeom prst="rect">
            <a:avLst/>
          </a:prstGeom>
          <a:noFill/>
        </p:spPr>
        <p:txBody>
          <a:bodyPr wrap="square" lIns="91440" tIns="45720" rIns="91440" bIns="45720" rtlCol="0" anchor="t">
            <a:spAutoFit/>
          </a:bodyPr>
          <a:lstStyle/>
          <a:p>
            <a:pPr indent="-457200"/>
            <a:r>
              <a:rPr lang="en-GB" sz="2400">
                <a:ea typeface="Cambria" panose="02040503050406030204" pitchFamily="18" charset="0"/>
                <a:cs typeface="Times New Roman" panose="02020603050405020304" pitchFamily="18" charset="0"/>
              </a:rPr>
              <a:t>With your partner, think about the characters in fairy tales and other traditional stories. Add a different adjective to make new characters which challenge stereotypes.</a:t>
            </a:r>
          </a:p>
          <a:p>
            <a:pPr indent="-457200"/>
            <a:endParaRPr lang="en-GB" sz="2400">
              <a:ea typeface="Cambria" panose="02040503050406030204" pitchFamily="18" charset="0"/>
              <a:cs typeface="Times New Roman" panose="02020603050405020304" pitchFamily="18" charset="0"/>
            </a:endParaRPr>
          </a:p>
          <a:p>
            <a:r>
              <a:rPr lang="en-GB" sz="2400">
                <a:ea typeface="Cambria" panose="02040503050406030204" pitchFamily="18" charset="0"/>
                <a:cs typeface="Times New Roman" panose="02020603050405020304" pitchFamily="18" charset="0"/>
              </a:rPr>
              <a:t>What will your new characters be called? Draw and label them.</a:t>
            </a:r>
          </a:p>
          <a:p>
            <a:endParaRPr lang="en-GB" sz="2400">
              <a:ea typeface="Cambria" panose="02040503050406030204" pitchFamily="18" charset="0"/>
              <a:cs typeface="Times New Roman" panose="02020603050405020304" pitchFamily="18" charset="0"/>
            </a:endParaRPr>
          </a:p>
          <a:p>
            <a:r>
              <a:rPr lang="en-GB" sz="2400">
                <a:ea typeface="Cambria"/>
                <a:cs typeface="Times New Roman"/>
              </a:rPr>
              <a:t>Describe how they might act.</a:t>
            </a:r>
            <a:endParaRPr lang="en-GB" sz="2400">
              <a:ea typeface="Cambria" panose="02040503050406030204" pitchFamily="18" charset="0"/>
              <a:cs typeface="Times New Roman" panose="02020603050405020304" pitchFamily="18" charset="0"/>
            </a:endParaRPr>
          </a:p>
          <a:p>
            <a:endParaRPr lang="en-GB" sz="2400">
              <a:ea typeface="Cambria" panose="02040503050406030204" pitchFamily="18" charset="0"/>
              <a:cs typeface="Times New Roman" panose="02020603050405020304" pitchFamily="18" charset="0"/>
            </a:endParaRPr>
          </a:p>
          <a:p>
            <a:r>
              <a:rPr lang="en-GB" sz="2400">
                <a:ea typeface="Cambria"/>
                <a:cs typeface="Times New Roman"/>
              </a:rPr>
              <a:t>Remember to break a stereotype</a:t>
            </a:r>
            <a:endParaRPr lang="en-GB" sz="2400">
              <a:ea typeface="Cambria" panose="0204050305040603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a:t>Fairy tales with a difference!</a:t>
            </a:r>
            <a:endParaRPr lang="en-US" sz="360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08726" y="1338765"/>
            <a:ext cx="4127166" cy="4969569"/>
          </a:xfrm>
          <a:prstGeom prst="rect">
            <a:avLst/>
          </a:prstGeom>
        </p:spPr>
      </p:pic>
    </p:spTree>
    <p:extLst>
      <p:ext uri="{BB962C8B-B14F-4D97-AF65-F5344CB8AC3E}">
        <p14:creationId xmlns:p14="http://schemas.microsoft.com/office/powerpoint/2010/main" val="2136410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6364-F157-61C7-336D-64412ABF7F78}"/>
              </a:ext>
            </a:extLst>
          </p:cNvPr>
          <p:cNvSpPr>
            <a:spLocks noGrp="1"/>
          </p:cNvSpPr>
          <p:nvPr>
            <p:ph type="title"/>
          </p:nvPr>
        </p:nvSpPr>
        <p:spPr/>
        <p:txBody>
          <a:bodyPr/>
          <a:lstStyle/>
          <a:p>
            <a:endParaRPr lang="en-GB"/>
          </a:p>
        </p:txBody>
      </p:sp>
      <p:graphicFrame>
        <p:nvGraphicFramePr>
          <p:cNvPr id="8" name="Table 8">
            <a:extLst>
              <a:ext uri="{FF2B5EF4-FFF2-40B4-BE49-F238E27FC236}">
                <a16:creationId xmlns:a16="http://schemas.microsoft.com/office/drawing/2014/main" id="{280B87B8-9ACD-2C3B-9D60-D229F82A6224}"/>
              </a:ext>
            </a:extLst>
          </p:cNvPr>
          <p:cNvGraphicFramePr>
            <a:graphicFrameLocks noGrp="1"/>
          </p:cNvGraphicFramePr>
          <p:nvPr>
            <p:ph idx="1"/>
            <p:extLst>
              <p:ext uri="{D42A27DB-BD31-4B8C-83A1-F6EECF244321}">
                <p14:modId xmlns:p14="http://schemas.microsoft.com/office/powerpoint/2010/main" val="2289651422"/>
              </p:ext>
            </p:extLst>
          </p:nvPr>
        </p:nvGraphicFramePr>
        <p:xfrm>
          <a:off x="349370" y="1811248"/>
          <a:ext cx="11684208" cy="4942063"/>
        </p:xfrm>
        <a:graphic>
          <a:graphicData uri="http://schemas.openxmlformats.org/drawingml/2006/table">
            <a:tbl>
              <a:tblPr firstRow="1" bandRow="1">
                <a:tableStyleId>{073A0DAA-6AF3-43AB-8588-CEC1D06C72B9}</a:tableStyleId>
              </a:tblPr>
              <a:tblGrid>
                <a:gridCol w="1947368">
                  <a:extLst>
                    <a:ext uri="{9D8B030D-6E8A-4147-A177-3AD203B41FA5}">
                      <a16:colId xmlns:a16="http://schemas.microsoft.com/office/drawing/2014/main" val="4028781477"/>
                    </a:ext>
                  </a:extLst>
                </a:gridCol>
                <a:gridCol w="1947368">
                  <a:extLst>
                    <a:ext uri="{9D8B030D-6E8A-4147-A177-3AD203B41FA5}">
                      <a16:colId xmlns:a16="http://schemas.microsoft.com/office/drawing/2014/main" val="1736721802"/>
                    </a:ext>
                  </a:extLst>
                </a:gridCol>
                <a:gridCol w="1947368">
                  <a:extLst>
                    <a:ext uri="{9D8B030D-6E8A-4147-A177-3AD203B41FA5}">
                      <a16:colId xmlns:a16="http://schemas.microsoft.com/office/drawing/2014/main" val="2113892012"/>
                    </a:ext>
                  </a:extLst>
                </a:gridCol>
                <a:gridCol w="1947368">
                  <a:extLst>
                    <a:ext uri="{9D8B030D-6E8A-4147-A177-3AD203B41FA5}">
                      <a16:colId xmlns:a16="http://schemas.microsoft.com/office/drawing/2014/main" val="414892101"/>
                    </a:ext>
                  </a:extLst>
                </a:gridCol>
                <a:gridCol w="1947368">
                  <a:extLst>
                    <a:ext uri="{9D8B030D-6E8A-4147-A177-3AD203B41FA5}">
                      <a16:colId xmlns:a16="http://schemas.microsoft.com/office/drawing/2014/main" val="3044113813"/>
                    </a:ext>
                  </a:extLst>
                </a:gridCol>
                <a:gridCol w="1947368">
                  <a:extLst>
                    <a:ext uri="{9D8B030D-6E8A-4147-A177-3AD203B41FA5}">
                      <a16:colId xmlns:a16="http://schemas.microsoft.com/office/drawing/2014/main" val="3714632691"/>
                    </a:ext>
                  </a:extLst>
                </a:gridCol>
              </a:tblGrid>
              <a:tr h="706009">
                <a:tc>
                  <a:txBody>
                    <a:bodyPr/>
                    <a:lstStyle/>
                    <a:p>
                      <a:r>
                        <a:rPr lang="en-GB">
                          <a:solidFill>
                            <a:schemeClr val="tx1"/>
                          </a:solidFill>
                        </a:rPr>
                        <a:t>Character</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a:solidFill>
                            <a:schemeClr val="tx1"/>
                          </a:solidFill>
                        </a:rPr>
                        <a:t>Adjective</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dirty="0">
                          <a:solidFill>
                            <a:schemeClr val="tx1"/>
                          </a:solidFill>
                        </a:rPr>
                        <a:t>Opposite Adjective</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a:solidFill>
                            <a:schemeClr val="tx1"/>
                          </a:solidFill>
                        </a:rPr>
                        <a:t>Character</a:t>
                      </a: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a:solidFill>
                            <a:schemeClr val="tx1"/>
                          </a:solidFill>
                        </a:rPr>
                        <a:t>Adjective</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buNone/>
                      </a:pPr>
                      <a:r>
                        <a:rPr lang="en-GB" dirty="0">
                          <a:solidFill>
                            <a:schemeClr val="tx1"/>
                          </a:solidFill>
                        </a:rPr>
                        <a:t>Opposite Adjective</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540380453"/>
                  </a:ext>
                </a:extLst>
              </a:tr>
              <a:tr h="706009">
                <a:tc>
                  <a:txBody>
                    <a:bodyPr/>
                    <a:lstStyle/>
                    <a:p>
                      <a:r>
                        <a:rPr lang="en-GB">
                          <a:solidFill>
                            <a:schemeClr val="tx1"/>
                          </a:solidFill>
                        </a:rPr>
                        <a:t>Sleeping Beauty</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a:solidFill>
                            <a:schemeClr val="tx1"/>
                          </a:solidFill>
                        </a:rPr>
                        <a:t>Cinderella</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622938212"/>
                  </a:ext>
                </a:extLst>
              </a:tr>
              <a:tr h="706009">
                <a:tc>
                  <a:txBody>
                    <a:bodyPr/>
                    <a:lstStyle/>
                    <a:p>
                      <a:r>
                        <a:rPr lang="en-GB">
                          <a:solidFill>
                            <a:schemeClr val="tx1"/>
                          </a:solidFill>
                        </a:rPr>
                        <a:t>The princess and the Frog</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a:solidFill>
                            <a:schemeClr val="tx1"/>
                          </a:solidFill>
                        </a:rPr>
                        <a:t>The Frog Prince</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620696273"/>
                  </a:ext>
                </a:extLst>
              </a:tr>
              <a:tr h="706009">
                <a:tc>
                  <a:txBody>
                    <a:bodyPr/>
                    <a:lstStyle/>
                    <a:p>
                      <a:r>
                        <a:rPr lang="en-GB">
                          <a:solidFill>
                            <a:schemeClr val="tx1"/>
                          </a:solidFill>
                        </a:rPr>
                        <a:t>Hansel and Gretel</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a:solidFill>
                            <a:schemeClr val="tx1"/>
                          </a:solidFill>
                        </a:rPr>
                        <a:t>The Little Mermaid</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221153072"/>
                  </a:ext>
                </a:extLst>
              </a:tr>
              <a:tr h="706009">
                <a:tc>
                  <a:txBody>
                    <a:bodyPr/>
                    <a:lstStyle/>
                    <a:p>
                      <a:r>
                        <a:rPr lang="en-GB">
                          <a:solidFill>
                            <a:schemeClr val="tx1"/>
                          </a:solidFill>
                        </a:rPr>
                        <a:t>The princess and the dragon</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a:solidFill>
                            <a:schemeClr val="tx1"/>
                          </a:solidFill>
                        </a:rPr>
                        <a:t>Jack and the beanstalk</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55915220"/>
                  </a:ext>
                </a:extLst>
              </a:tr>
              <a:tr h="706009">
                <a:tc>
                  <a:txBody>
                    <a:bodyPr/>
                    <a:lstStyle/>
                    <a:p>
                      <a:r>
                        <a:rPr lang="en-GB">
                          <a:solidFill>
                            <a:schemeClr val="tx1"/>
                          </a:solidFill>
                        </a:rPr>
                        <a:t>The three Little Pigs</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err="1">
                          <a:solidFill>
                            <a:schemeClr val="tx1"/>
                          </a:solidFill>
                        </a:rPr>
                        <a:t>Rapnunzel</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923409058"/>
                  </a:ext>
                </a:extLst>
              </a:tr>
              <a:tr h="706009">
                <a:tc>
                  <a:txBody>
                    <a:bodyPr/>
                    <a:lstStyle/>
                    <a:p>
                      <a:r>
                        <a:rPr lang="en-GB">
                          <a:solidFill>
                            <a:schemeClr val="tx1"/>
                          </a:solidFill>
                        </a:rPr>
                        <a:t>Snow White</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4049900"/>
                  </a:ext>
                </a:extLst>
              </a:tr>
            </a:tbl>
          </a:graphicData>
        </a:graphic>
      </p:graphicFrame>
      <p:sp>
        <p:nvSpPr>
          <p:cNvPr id="5" name="TextBox 4">
            <a:extLst>
              <a:ext uri="{FF2B5EF4-FFF2-40B4-BE49-F238E27FC236}">
                <a16:creationId xmlns:a16="http://schemas.microsoft.com/office/drawing/2014/main" id="{1D3F7199-C5A6-EC5C-A4FD-431F5A9B525A}"/>
              </a:ext>
            </a:extLst>
          </p:cNvPr>
          <p:cNvSpPr txBox="1"/>
          <p:nvPr/>
        </p:nvSpPr>
        <p:spPr>
          <a:xfrm>
            <a:off x="220059"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err="1">
                <a:latin typeface="Comic Sans MS"/>
              </a:rPr>
              <a:t>TBAT</a:t>
            </a:r>
            <a:r>
              <a:rPr lang="en-GB" sz="3000" u="sng" dirty="0">
                <a:latin typeface="Comic Sans MS"/>
              </a:rPr>
              <a:t>: : think of an opposite to traditional stereotypes</a:t>
            </a:r>
            <a:endParaRPr lang="en-US" dirty="0"/>
          </a:p>
        </p:txBody>
      </p:sp>
      <p:sp>
        <p:nvSpPr>
          <p:cNvPr id="3" name="TextBox 2">
            <a:extLst>
              <a:ext uri="{FF2B5EF4-FFF2-40B4-BE49-F238E27FC236}">
                <a16:creationId xmlns:a16="http://schemas.microsoft.com/office/drawing/2014/main" id="{D2765405-F5C0-7C8C-88A1-D7438722AB5B}"/>
              </a:ext>
            </a:extLst>
          </p:cNvPr>
          <p:cNvSpPr txBox="1"/>
          <p:nvPr/>
        </p:nvSpPr>
        <p:spPr>
          <a:xfrm>
            <a:off x="7577449" y="100562"/>
            <a:ext cx="54054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dirty="0">
                <a:latin typeface="Comic Sans MS"/>
              </a:rPr>
              <a:t>02.05.24</a:t>
            </a:r>
            <a:endParaRPr lang="en-GB" dirty="0"/>
          </a:p>
        </p:txBody>
      </p:sp>
    </p:spTree>
    <p:extLst>
      <p:ext uri="{BB962C8B-B14F-4D97-AF65-F5344CB8AC3E}">
        <p14:creationId xmlns:p14="http://schemas.microsoft.com/office/powerpoint/2010/main" val="2920968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E45CCC-9A60-4CE3-B994-6B14B1392540}"/>
              </a:ext>
            </a:extLst>
          </p:cNvPr>
          <p:cNvSpPr txBox="1"/>
          <p:nvPr/>
        </p:nvSpPr>
        <p:spPr>
          <a:xfrm>
            <a:off x="315068" y="181463"/>
            <a:ext cx="1114692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u="sng" dirty="0" err="1">
                <a:latin typeface="Comic Sans MS"/>
                <a:cs typeface="Calibri"/>
              </a:rPr>
              <a:t>TBAT</a:t>
            </a:r>
            <a:r>
              <a:rPr lang="en-GB" sz="2400" u="sng" dirty="0">
                <a:latin typeface="Comic Sans MS"/>
                <a:cs typeface="Calibri"/>
              </a:rPr>
              <a:t>: </a:t>
            </a:r>
            <a:r>
              <a:rPr lang="en-GB" sz="2400" b="1" i="0" dirty="0">
                <a:solidFill>
                  <a:srgbClr val="263339"/>
                </a:solidFill>
                <a:effectLst/>
                <a:latin typeface="Open Sans" panose="020B0606030504020204" pitchFamily="34" charset="0"/>
              </a:rPr>
              <a:t>track a ball that is not sent directly to me.</a:t>
            </a:r>
          </a:p>
          <a:p>
            <a:pPr algn="ctr"/>
            <a:endParaRPr lang="en-GB" sz="2400" b="1" i="0" dirty="0">
              <a:solidFill>
                <a:srgbClr val="263339"/>
              </a:solidFill>
              <a:effectLst/>
              <a:latin typeface="Open Sans" panose="020B0606030504020204" pitchFamily="34" charset="0"/>
            </a:endParaRPr>
          </a:p>
          <a:p>
            <a:r>
              <a:rPr lang="en-GB" sz="2400" u="sng" dirty="0">
                <a:latin typeface="Comic Sans MS"/>
                <a:cs typeface="Calibri"/>
              </a:rPr>
              <a:t>This half term in </a:t>
            </a:r>
            <a:r>
              <a:rPr lang="en-GB" sz="2400" u="sng" dirty="0" err="1">
                <a:latin typeface="Comic Sans MS"/>
                <a:cs typeface="Calibri"/>
              </a:rPr>
              <a:t>P.E</a:t>
            </a:r>
            <a:r>
              <a:rPr lang="en-GB" sz="2400" u="sng" dirty="0">
                <a:latin typeface="Comic Sans MS"/>
                <a:cs typeface="Calibri"/>
              </a:rPr>
              <a:t> will be Cricket and Balls Skills</a:t>
            </a:r>
          </a:p>
          <a:p>
            <a:endParaRPr lang="en-GB" sz="2400" dirty="0">
              <a:latin typeface="Comic Sans MS"/>
              <a:cs typeface="+mn-lt"/>
            </a:endParaRPr>
          </a:p>
          <a:p>
            <a:r>
              <a:rPr lang="en-GB" sz="2400" dirty="0">
                <a:latin typeface="Comic Sans MS"/>
                <a:cs typeface="+mn-lt"/>
              </a:rPr>
              <a:t>- Changing for PE</a:t>
            </a:r>
            <a:br>
              <a:rPr lang="en-GB" sz="2400" dirty="0">
                <a:latin typeface="Comic Sans MS"/>
                <a:cs typeface="+mn-lt"/>
              </a:rPr>
            </a:br>
            <a:br>
              <a:rPr lang="en-GB" sz="2400" dirty="0">
                <a:latin typeface="Comic Sans MS"/>
                <a:cs typeface="+mn-lt"/>
              </a:rPr>
            </a:br>
            <a:r>
              <a:rPr lang="en-GB" sz="2400" dirty="0">
                <a:latin typeface="Comic Sans MS"/>
                <a:cs typeface="+mn-lt"/>
              </a:rPr>
              <a:t>- Rules and expectations moving to PE</a:t>
            </a:r>
            <a:br>
              <a:rPr lang="en-GB" sz="2400" dirty="0">
                <a:latin typeface="Comic Sans MS"/>
                <a:cs typeface="+mn-lt"/>
              </a:rPr>
            </a:br>
            <a:br>
              <a:rPr lang="en-GB" sz="2400" dirty="0">
                <a:latin typeface="Comic Sans MS"/>
                <a:ea typeface="+mn-lt"/>
                <a:cs typeface="+mn-lt"/>
              </a:rPr>
            </a:br>
            <a:r>
              <a:rPr lang="en-GB" sz="2400" dirty="0">
                <a:latin typeface="Comic Sans MS"/>
                <a:cs typeface="+mn-lt"/>
              </a:rPr>
              <a:t>- Move to the downstairs hall or outside</a:t>
            </a:r>
            <a:br>
              <a:rPr lang="en-GB" sz="2400" dirty="0">
                <a:latin typeface="Comic Sans MS"/>
                <a:cs typeface="+mn-lt"/>
              </a:rPr>
            </a:br>
            <a:br>
              <a:rPr lang="en-GB" sz="2400" dirty="0">
                <a:latin typeface="Comic Sans MS"/>
                <a:cs typeface="+mn-lt"/>
              </a:rPr>
            </a:br>
            <a:r>
              <a:rPr lang="en-GB" sz="2400" dirty="0">
                <a:hlinkClick r:id="rId2"/>
              </a:rPr>
              <a:t>Get Set 4 PE - </a:t>
            </a:r>
            <a:r>
              <a:rPr lang="en-GB" sz="2400" dirty="0" err="1">
                <a:hlinkClick r:id="rId2"/>
              </a:rPr>
              <a:t>KS2</a:t>
            </a:r>
            <a:r>
              <a:rPr lang="en-GB" sz="2400" dirty="0">
                <a:hlinkClick r:id="rId2"/>
              </a:rPr>
              <a:t> </a:t>
            </a:r>
            <a:r>
              <a:rPr lang="en-GB" sz="2400" dirty="0" err="1">
                <a:hlinkClick r:id="rId2"/>
              </a:rPr>
              <a:t>OAA</a:t>
            </a:r>
            <a:r>
              <a:rPr lang="en-GB" sz="2400" dirty="0">
                <a:hlinkClick r:id="rId2"/>
              </a:rPr>
              <a:t> (</a:t>
            </a:r>
            <a:r>
              <a:rPr lang="en-GB" sz="2400" dirty="0" err="1">
                <a:hlinkClick r:id="rId2"/>
              </a:rPr>
              <a:t>getset4education.co.uk</a:t>
            </a:r>
            <a:r>
              <a:rPr lang="en-GB" sz="2400" dirty="0">
                <a:hlinkClick r:id="rId2"/>
              </a:rPr>
              <a:t>)</a:t>
            </a:r>
            <a:endParaRPr lang="en-GB" sz="2400" i="1" dirty="0">
              <a:latin typeface="Comic Sans MS"/>
              <a:cs typeface="+mn-lt"/>
            </a:endParaRPr>
          </a:p>
        </p:txBody>
      </p:sp>
      <p:pic>
        <p:nvPicPr>
          <p:cNvPr id="3" name="Picture 6" descr="Diagram&#10;&#10;Description automatically generated">
            <a:extLst>
              <a:ext uri="{FF2B5EF4-FFF2-40B4-BE49-F238E27FC236}">
                <a16:creationId xmlns:a16="http://schemas.microsoft.com/office/drawing/2014/main" id="{0BA9F720-4024-1AFE-0FF4-D8508DDF2E77}"/>
              </a:ext>
            </a:extLst>
          </p:cNvPr>
          <p:cNvPicPr>
            <a:picLocks noChangeAspect="1"/>
          </p:cNvPicPr>
          <p:nvPr/>
        </p:nvPicPr>
        <p:blipFill>
          <a:blip r:embed="rId3"/>
          <a:stretch>
            <a:fillRect/>
          </a:stretch>
        </p:blipFill>
        <p:spPr>
          <a:xfrm>
            <a:off x="9181081" y="4705778"/>
            <a:ext cx="2695851" cy="2026629"/>
          </a:xfrm>
          <a:prstGeom prst="rect">
            <a:avLst/>
          </a:prstGeom>
        </p:spPr>
      </p:pic>
    </p:spTree>
    <p:extLst>
      <p:ext uri="{BB962C8B-B14F-4D97-AF65-F5344CB8AC3E}">
        <p14:creationId xmlns:p14="http://schemas.microsoft.com/office/powerpoint/2010/main" val="1551736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05919" y="102393"/>
            <a:ext cx="11995406"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a:latin typeface="Comic Sans MS"/>
              </a:rPr>
              <a:t>Thursday 2nd May</a:t>
            </a:r>
            <a:br>
              <a:rPr lang="en-GB" sz="3000" u="sng" dirty="0">
                <a:latin typeface="Comic Sans MS"/>
              </a:rPr>
            </a:br>
            <a:r>
              <a:rPr lang="en-GB" sz="3000" u="sng" dirty="0">
                <a:latin typeface="Comic Sans MS"/>
              </a:rPr>
              <a:t>TBAT: create a story setting through pop up art.</a:t>
            </a:r>
            <a:br>
              <a:rPr lang="en-GB" sz="3000" u="sng" dirty="0">
                <a:latin typeface="Comic Sans MS"/>
              </a:rPr>
            </a:br>
            <a:br>
              <a:rPr lang="en-GB" sz="3000" u="sng" dirty="0">
                <a:latin typeface="Comic Sans MS"/>
              </a:rPr>
            </a:br>
            <a:r>
              <a:rPr lang="en-GB" sz="3000" dirty="0">
                <a:latin typeface="Comic Sans MS"/>
              </a:rPr>
              <a:t>Today we are going to take inspiration from </a:t>
            </a:r>
            <a:r>
              <a:rPr lang="en-GB" sz="3000" b="1" dirty="0">
                <a:latin typeface="Comic Sans MS"/>
              </a:rPr>
              <a:t>The Lorax </a:t>
            </a:r>
            <a:r>
              <a:rPr lang="en-GB" sz="3000" dirty="0">
                <a:latin typeface="Comic Sans MS"/>
              </a:rPr>
              <a:t>and use the image of the setting to create our own pop-up images:</a:t>
            </a:r>
            <a:br>
              <a:rPr lang="en-GB" sz="3000" u="sng" dirty="0">
                <a:latin typeface="Comic Sans MS"/>
              </a:rPr>
            </a:br>
            <a:br>
              <a:rPr lang="en-GB" sz="3000" u="sng" dirty="0">
                <a:latin typeface="Comic Sans MS"/>
              </a:rPr>
            </a:br>
            <a:endParaRPr lang="en-GB" sz="3000" u="sng">
              <a:latin typeface="Comic Sans MS"/>
            </a:endParaRPr>
          </a:p>
        </p:txBody>
      </p:sp>
      <p:pic>
        <p:nvPicPr>
          <p:cNvPr id="2" name="Picture 2" descr="Background pattern&#10;&#10;Description automatically generated">
            <a:extLst>
              <a:ext uri="{FF2B5EF4-FFF2-40B4-BE49-F238E27FC236}">
                <a16:creationId xmlns:a16="http://schemas.microsoft.com/office/drawing/2014/main" id="{C94D5324-B954-30E4-F3C3-23B42FE674AA}"/>
              </a:ext>
            </a:extLst>
          </p:cNvPr>
          <p:cNvPicPr>
            <a:picLocks noChangeAspect="1"/>
          </p:cNvPicPr>
          <p:nvPr/>
        </p:nvPicPr>
        <p:blipFill>
          <a:blip r:embed="rId2"/>
          <a:stretch>
            <a:fillRect/>
          </a:stretch>
        </p:blipFill>
        <p:spPr>
          <a:xfrm>
            <a:off x="194830" y="2770043"/>
            <a:ext cx="2866159" cy="3940381"/>
          </a:xfrm>
          <a:prstGeom prst="rect">
            <a:avLst/>
          </a:prstGeom>
        </p:spPr>
      </p:pic>
      <p:pic>
        <p:nvPicPr>
          <p:cNvPr id="3" name="Picture 3">
            <a:extLst>
              <a:ext uri="{FF2B5EF4-FFF2-40B4-BE49-F238E27FC236}">
                <a16:creationId xmlns:a16="http://schemas.microsoft.com/office/drawing/2014/main" id="{12EBC54A-B7FF-19E3-89C6-8400D39B7193}"/>
              </a:ext>
            </a:extLst>
          </p:cNvPr>
          <p:cNvPicPr>
            <a:picLocks noChangeAspect="1"/>
          </p:cNvPicPr>
          <p:nvPr/>
        </p:nvPicPr>
        <p:blipFill>
          <a:blip r:embed="rId3"/>
          <a:stretch>
            <a:fillRect/>
          </a:stretch>
        </p:blipFill>
        <p:spPr>
          <a:xfrm>
            <a:off x="4385208" y="2625018"/>
            <a:ext cx="3069771" cy="4093320"/>
          </a:xfrm>
          <a:prstGeom prst="rect">
            <a:avLst/>
          </a:prstGeom>
        </p:spPr>
      </p:pic>
      <p:pic>
        <p:nvPicPr>
          <p:cNvPr id="4" name="Picture 6" descr="Shape, arrow&#10;&#10;Description automatically generated">
            <a:extLst>
              <a:ext uri="{FF2B5EF4-FFF2-40B4-BE49-F238E27FC236}">
                <a16:creationId xmlns:a16="http://schemas.microsoft.com/office/drawing/2014/main" id="{AFC210DD-4DE7-2F61-507B-60BF8D7DC59B}"/>
              </a:ext>
            </a:extLst>
          </p:cNvPr>
          <p:cNvPicPr>
            <a:picLocks noChangeAspect="1"/>
          </p:cNvPicPr>
          <p:nvPr/>
        </p:nvPicPr>
        <p:blipFill>
          <a:blip r:embed="rId4"/>
          <a:stretch>
            <a:fillRect/>
          </a:stretch>
        </p:blipFill>
        <p:spPr>
          <a:xfrm>
            <a:off x="8295603" y="2915570"/>
            <a:ext cx="2743200" cy="3659224"/>
          </a:xfrm>
          <a:prstGeom prst="rect">
            <a:avLst/>
          </a:prstGeom>
        </p:spPr>
      </p:pic>
    </p:spTree>
    <p:extLst>
      <p:ext uri="{BB962C8B-B14F-4D97-AF65-F5344CB8AC3E}">
        <p14:creationId xmlns:p14="http://schemas.microsoft.com/office/powerpoint/2010/main" val="235967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the creation of adam"/>
          <p:cNvPicPr>
            <a:picLocks noChangeAspect="1" noChangeArrowheads="1"/>
          </p:cNvPicPr>
          <p:nvPr/>
        </p:nvPicPr>
        <p:blipFill rotWithShape="1">
          <a:blip r:embed="rId2">
            <a:extLst>
              <a:ext uri="{28A0092B-C50C-407E-A947-70E740481C1C}">
                <a14:useLocalDpi xmlns:a14="http://schemas.microsoft.com/office/drawing/2010/main" val="0"/>
              </a:ext>
            </a:extLst>
          </a:blip>
          <a:srcRect l="20603"/>
          <a:stretch/>
        </p:blipFill>
        <p:spPr bwMode="auto">
          <a:xfrm>
            <a:off x="-72572" y="-171224"/>
            <a:ext cx="12264571" cy="7331426"/>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rot="18625513">
            <a:off x="1495189" y="3668282"/>
            <a:ext cx="4688115" cy="71120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txBox="1">
            <a:spLocks/>
          </p:cNvSpPr>
          <p:nvPr/>
        </p:nvSpPr>
        <p:spPr>
          <a:xfrm>
            <a:off x="283247" y="294989"/>
            <a:ext cx="3200181" cy="2378195"/>
          </a:xfrm>
          <a:prstGeom prst="rect">
            <a:avLst/>
          </a:prstGeom>
          <a:solidFill>
            <a:schemeClr val="bg1"/>
          </a:solidFill>
          <a:ln w="38100">
            <a:solidFill>
              <a:schemeClr val="tx1"/>
            </a:solidFill>
          </a:ln>
        </p:spPr>
        <p:txBody>
          <a:bodyPr vert="horz" lIns="180000" tIns="144000" rIns="180000" bIns="14400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This is a Christian painting showing God.</a:t>
            </a:r>
          </a:p>
          <a:p>
            <a:pPr marL="0" indent="0">
              <a:buNone/>
            </a:pPr>
            <a:r>
              <a:rPr lang="en-GB" dirty="0"/>
              <a:t>It was painted by Michelangelo and is called the Creation of Adam. </a:t>
            </a:r>
          </a:p>
        </p:txBody>
      </p:sp>
      <p:sp>
        <p:nvSpPr>
          <p:cNvPr id="6" name="Content Placeholder 2"/>
          <p:cNvSpPr txBox="1">
            <a:spLocks/>
          </p:cNvSpPr>
          <p:nvPr/>
        </p:nvSpPr>
        <p:spPr>
          <a:xfrm>
            <a:off x="283247" y="4460590"/>
            <a:ext cx="4774761" cy="2070840"/>
          </a:xfrm>
          <a:prstGeom prst="rect">
            <a:avLst/>
          </a:prstGeom>
          <a:solidFill>
            <a:schemeClr val="bg1"/>
          </a:solidFill>
          <a:ln w="38100">
            <a:solidFill>
              <a:schemeClr val="tx1"/>
            </a:solidFill>
          </a:ln>
        </p:spPr>
        <p:txBody>
          <a:bodyPr vert="horz" lIns="180000" tIns="144000" rIns="180000" bIns="14400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 Christian God is shown as looking like a human being.</a:t>
            </a:r>
          </a:p>
          <a:p>
            <a:pPr marL="0" indent="0">
              <a:buNone/>
            </a:pPr>
            <a:r>
              <a:rPr lang="en-GB" dirty="0"/>
              <a:t>Muslims would never show Allah looking like this.</a:t>
            </a:r>
          </a:p>
        </p:txBody>
      </p:sp>
    </p:spTree>
    <p:extLst>
      <p:ext uri="{BB962C8B-B14F-4D97-AF65-F5344CB8AC3E}">
        <p14:creationId xmlns:p14="http://schemas.microsoft.com/office/powerpoint/2010/main" val="268277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484" y="920621"/>
            <a:ext cx="6096000" cy="5016758"/>
          </a:xfrm>
          <a:prstGeom prst="rect">
            <a:avLst/>
          </a:prstGeom>
        </p:spPr>
        <p:txBody>
          <a:bodyPr>
            <a:spAutoFit/>
          </a:bodyPr>
          <a:lstStyle/>
          <a:p>
            <a:r>
              <a:rPr lang="en-GB" sz="3200" dirty="0"/>
              <a:t>Allah ….</a:t>
            </a:r>
          </a:p>
          <a:p>
            <a:endParaRPr lang="en-GB" sz="3200" dirty="0"/>
          </a:p>
          <a:p>
            <a:r>
              <a:rPr lang="en-GB" sz="3200" dirty="0"/>
              <a:t>has always existed.</a:t>
            </a:r>
          </a:p>
          <a:p>
            <a:endParaRPr lang="en-GB" sz="3200" dirty="0"/>
          </a:p>
          <a:p>
            <a:r>
              <a:rPr lang="en-GB" sz="3200" dirty="0"/>
              <a:t>knows everything that can be known.</a:t>
            </a:r>
          </a:p>
          <a:p>
            <a:endParaRPr lang="en-GB" sz="3200" dirty="0"/>
          </a:p>
          <a:p>
            <a:r>
              <a:rPr lang="en-GB" sz="3200" dirty="0"/>
              <a:t>can do anything.</a:t>
            </a:r>
          </a:p>
          <a:p>
            <a:endParaRPr lang="en-GB" sz="3200" dirty="0"/>
          </a:p>
          <a:p>
            <a:r>
              <a:rPr lang="en-GB" sz="3200" dirty="0"/>
              <a:t>has no shape or form.</a:t>
            </a:r>
          </a:p>
        </p:txBody>
      </p:sp>
      <p:sp>
        <p:nvSpPr>
          <p:cNvPr id="3" name="Rectangle 2"/>
          <p:cNvSpPr/>
          <p:nvPr/>
        </p:nvSpPr>
        <p:spPr>
          <a:xfrm>
            <a:off x="7645399" y="2361953"/>
            <a:ext cx="3646714" cy="2062103"/>
          </a:xfrm>
          <a:prstGeom prst="rect">
            <a:avLst/>
          </a:prstGeom>
        </p:spPr>
        <p:txBody>
          <a:bodyPr wrap="square">
            <a:spAutoFit/>
          </a:bodyPr>
          <a:lstStyle/>
          <a:p>
            <a:r>
              <a:rPr lang="en-GB" sz="3200" dirty="0"/>
              <a:t>Think back to lesson one when we talked about why it might be difficult to draw Allah.</a:t>
            </a:r>
          </a:p>
        </p:txBody>
      </p:sp>
    </p:spTree>
    <p:extLst>
      <p:ext uri="{BB962C8B-B14F-4D97-AF65-F5344CB8AC3E}">
        <p14:creationId xmlns:p14="http://schemas.microsoft.com/office/powerpoint/2010/main" val="244747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0686" y="1708810"/>
            <a:ext cx="8403770" cy="3477875"/>
          </a:xfrm>
          <a:prstGeom prst="rect">
            <a:avLst/>
          </a:prstGeom>
        </p:spPr>
        <p:txBody>
          <a:bodyPr wrap="square">
            <a:spAutoFit/>
          </a:bodyPr>
          <a:lstStyle/>
          <a:p>
            <a:r>
              <a:rPr lang="en-GB" sz="4400" dirty="0"/>
              <a:t>It is impossible for a Muslim to draw Allah because they have no form or shape.</a:t>
            </a:r>
          </a:p>
          <a:p>
            <a:endParaRPr lang="en-GB" sz="4400" dirty="0"/>
          </a:p>
          <a:p>
            <a:r>
              <a:rPr lang="en-GB" sz="4400" dirty="0"/>
              <a:t>They are too big and impressive for human beings to imagine.</a:t>
            </a:r>
          </a:p>
        </p:txBody>
      </p:sp>
    </p:spTree>
    <p:extLst>
      <p:ext uri="{BB962C8B-B14F-4D97-AF65-F5344CB8AC3E}">
        <p14:creationId xmlns:p14="http://schemas.microsoft.com/office/powerpoint/2010/main" val="2669472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914" y="1999095"/>
            <a:ext cx="9466943" cy="2800767"/>
          </a:xfrm>
          <a:prstGeom prst="rect">
            <a:avLst/>
          </a:prstGeom>
        </p:spPr>
        <p:txBody>
          <a:bodyPr wrap="square">
            <a:spAutoFit/>
          </a:bodyPr>
          <a:lstStyle/>
          <a:p>
            <a:r>
              <a:rPr lang="en-GB" sz="4400" dirty="0"/>
              <a:t>We have already looked at three different ways Muslims use art to show what Allah is like. </a:t>
            </a:r>
          </a:p>
          <a:p>
            <a:endParaRPr lang="en-GB" sz="4400" dirty="0"/>
          </a:p>
          <a:p>
            <a:r>
              <a:rPr lang="en-GB" sz="4400" dirty="0"/>
              <a:t>Can you remember what they are?</a:t>
            </a:r>
          </a:p>
        </p:txBody>
      </p:sp>
    </p:spTree>
    <p:extLst>
      <p:ext uri="{BB962C8B-B14F-4D97-AF65-F5344CB8AC3E}">
        <p14:creationId xmlns:p14="http://schemas.microsoft.com/office/powerpoint/2010/main" val="251543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uslim ti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1" y="863598"/>
            <a:ext cx="2801257" cy="28012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srcRect l="10714" t="10317" r="61508" b="11235"/>
          <a:stretch/>
        </p:blipFill>
        <p:spPr>
          <a:xfrm>
            <a:off x="5015992" y="493488"/>
            <a:ext cx="2241152" cy="3560231"/>
          </a:xfrm>
          <a:prstGeom prst="rect">
            <a:avLst/>
          </a:prstGeom>
        </p:spPr>
      </p:pic>
      <p:pic>
        <p:nvPicPr>
          <p:cNvPr id="4" name="Picture 2" descr="Image result for allah arab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3592" y="950682"/>
            <a:ext cx="2706917" cy="270691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11738" y="4504133"/>
            <a:ext cx="3200181" cy="2157924"/>
          </a:xfrm>
          <a:prstGeom prst="rect">
            <a:avLst/>
          </a:prstGeom>
          <a:solidFill>
            <a:schemeClr val="bg1"/>
          </a:solidFill>
          <a:ln w="38100">
            <a:solidFill>
              <a:schemeClr val="tx1"/>
            </a:solidFill>
          </a:ln>
        </p:spPr>
        <p:txBody>
          <a:bodyPr vert="horz" lIns="180000" tIns="144000" rIns="180000" bIns="14400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Repeating tiles show Muslims that Allah is infinite (goes on forever)</a:t>
            </a:r>
          </a:p>
        </p:txBody>
      </p:sp>
      <p:sp>
        <p:nvSpPr>
          <p:cNvPr id="6" name="Content Placeholder 2"/>
          <p:cNvSpPr txBox="1">
            <a:spLocks/>
          </p:cNvSpPr>
          <p:nvPr/>
        </p:nvSpPr>
        <p:spPr>
          <a:xfrm>
            <a:off x="4536477" y="4504133"/>
            <a:ext cx="3200181" cy="2157924"/>
          </a:xfrm>
          <a:prstGeom prst="rect">
            <a:avLst/>
          </a:prstGeom>
          <a:solidFill>
            <a:schemeClr val="bg1"/>
          </a:solidFill>
          <a:ln w="38100">
            <a:solidFill>
              <a:schemeClr val="tx1"/>
            </a:solidFill>
          </a:ln>
        </p:spPr>
        <p:txBody>
          <a:bodyPr vert="horz" lIns="180000" tIns="144000" rIns="180000" bIns="14400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 beautifully decorated Qur’ans reflect the beauty of Allah’s creation</a:t>
            </a:r>
          </a:p>
        </p:txBody>
      </p:sp>
      <p:sp>
        <p:nvSpPr>
          <p:cNvPr id="7" name="Content Placeholder 2"/>
          <p:cNvSpPr txBox="1">
            <a:spLocks/>
          </p:cNvSpPr>
          <p:nvPr/>
        </p:nvSpPr>
        <p:spPr>
          <a:xfrm>
            <a:off x="8426959" y="4504133"/>
            <a:ext cx="3200181" cy="2157924"/>
          </a:xfrm>
          <a:prstGeom prst="rect">
            <a:avLst/>
          </a:prstGeom>
          <a:solidFill>
            <a:schemeClr val="bg1"/>
          </a:solidFill>
          <a:ln w="38100">
            <a:solidFill>
              <a:schemeClr val="tx1"/>
            </a:solidFill>
          </a:ln>
        </p:spPr>
        <p:txBody>
          <a:bodyPr vert="horz" lIns="180000" tIns="144000" rIns="180000" bIns="14400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 Arabic calligraphy allows Muslims to include Allah in their art without drawing them.</a:t>
            </a:r>
          </a:p>
        </p:txBody>
      </p:sp>
    </p:spTree>
    <p:extLst>
      <p:ext uri="{BB962C8B-B14F-4D97-AF65-F5344CB8AC3E}">
        <p14:creationId xmlns:p14="http://schemas.microsoft.com/office/powerpoint/2010/main" val="222513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6C63-5038-E126-A79F-966BD3AA5D3F}"/>
              </a:ext>
            </a:extLst>
          </p:cNvPr>
          <p:cNvSpPr>
            <a:spLocks noGrp="1"/>
          </p:cNvSpPr>
          <p:nvPr>
            <p:ph type="title"/>
          </p:nvPr>
        </p:nvSpPr>
        <p:spPr/>
        <p:txBody>
          <a:bodyPr/>
          <a:lstStyle/>
          <a:p>
            <a:endParaRPr lang="en-GB"/>
          </a:p>
        </p:txBody>
      </p:sp>
      <p:pic>
        <p:nvPicPr>
          <p:cNvPr id="8" name="Picture 8" descr="A picture containing text, clock&#10;&#10;Description automatically generated">
            <a:extLst>
              <a:ext uri="{FF2B5EF4-FFF2-40B4-BE49-F238E27FC236}">
                <a16:creationId xmlns:a16="http://schemas.microsoft.com/office/drawing/2014/main" id="{781FD6E1-C416-4EC5-6087-20B9FA53FE94}"/>
              </a:ext>
            </a:extLst>
          </p:cNvPr>
          <p:cNvPicPr>
            <a:picLocks noGrp="1" noChangeAspect="1"/>
          </p:cNvPicPr>
          <p:nvPr>
            <p:ph idx="1"/>
          </p:nvPr>
        </p:nvPicPr>
        <p:blipFill>
          <a:blip r:embed="rId2"/>
          <a:stretch>
            <a:fillRect/>
          </a:stretch>
        </p:blipFill>
        <p:spPr>
          <a:xfrm>
            <a:off x="7688891" y="1969399"/>
            <a:ext cx="2938971" cy="4351338"/>
          </a:xfrm>
        </p:spPr>
      </p:pic>
      <p:sp>
        <p:nvSpPr>
          <p:cNvPr id="4" name="TextBox 3">
            <a:extLst>
              <a:ext uri="{FF2B5EF4-FFF2-40B4-BE49-F238E27FC236}">
                <a16:creationId xmlns:a16="http://schemas.microsoft.com/office/drawing/2014/main" id="{84F76C2A-2BB0-9364-149C-2A72BDCF70A0}"/>
              </a:ext>
            </a:extLst>
          </p:cNvPr>
          <p:cNvSpPr txBox="1"/>
          <p:nvPr/>
        </p:nvSpPr>
        <p:spPr>
          <a:xfrm>
            <a:off x="-48882"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use a number line to divide</a:t>
            </a:r>
            <a:endParaRPr lang="en-US"/>
          </a:p>
        </p:txBody>
      </p:sp>
      <p:sp>
        <p:nvSpPr>
          <p:cNvPr id="5" name="TextBox 4">
            <a:extLst>
              <a:ext uri="{FF2B5EF4-FFF2-40B4-BE49-F238E27FC236}">
                <a16:creationId xmlns:a16="http://schemas.microsoft.com/office/drawing/2014/main" id="{32468D29-D87F-14B8-80A5-6283C7397DF9}"/>
              </a:ext>
            </a:extLst>
          </p:cNvPr>
          <p:cNvSpPr txBox="1"/>
          <p:nvPr/>
        </p:nvSpPr>
        <p:spPr>
          <a:xfrm>
            <a:off x="109268" y="1820174"/>
            <a:ext cx="600686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97A7"/>
                </a:solidFill>
                <a:latin typeface="Comic Sans MS"/>
                <a:cs typeface="Segoe UI"/>
                <a:hlinkClick r:id="rId3"/>
              </a:rPr>
              <a:t>Daily 10 - Mental Maths Challenge - Topmarks</a:t>
            </a:r>
            <a:endParaRPr lang="en-US" sz="4400"/>
          </a:p>
        </p:txBody>
      </p:sp>
      <p:sp>
        <p:nvSpPr>
          <p:cNvPr id="7" name="TextBox 6">
            <a:extLst>
              <a:ext uri="{FF2B5EF4-FFF2-40B4-BE49-F238E27FC236}">
                <a16:creationId xmlns:a16="http://schemas.microsoft.com/office/drawing/2014/main" id="{9AF80084-38D8-3887-919A-4D6889982F40}"/>
              </a:ext>
            </a:extLst>
          </p:cNvPr>
          <p:cNvSpPr txBox="1"/>
          <p:nvPr/>
        </p:nvSpPr>
        <p:spPr>
          <a:xfrm>
            <a:off x="971910" y="3430438"/>
            <a:ext cx="6208143"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latin typeface="Comic Sans MS"/>
              </a:rPr>
              <a:t>Key Vocabulary</a:t>
            </a:r>
          </a:p>
          <a:p>
            <a:endParaRPr lang="en-GB" sz="2000">
              <a:latin typeface="Comic Sans MS"/>
            </a:endParaRPr>
          </a:p>
          <a:p>
            <a:r>
              <a:rPr lang="en-GB" sz="3000">
                <a:latin typeface="Arial"/>
                <a:cs typeface="Arial"/>
              </a:rPr>
              <a:t>Divide</a:t>
            </a:r>
            <a:br>
              <a:rPr lang="en-GB" sz="3000">
                <a:latin typeface="Arial"/>
                <a:cs typeface="Arial"/>
              </a:rPr>
            </a:br>
            <a:r>
              <a:rPr lang="en-GB" sz="3000">
                <a:latin typeface="Arial"/>
                <a:cs typeface="Arial"/>
              </a:rPr>
              <a:t> Inverse</a:t>
            </a:r>
            <a:br>
              <a:rPr lang="en-GB" sz="3000">
                <a:latin typeface="Arial"/>
                <a:cs typeface="Arial"/>
              </a:rPr>
            </a:br>
            <a:r>
              <a:rPr lang="en-GB" sz="3000">
                <a:latin typeface="Arial"/>
                <a:cs typeface="Arial"/>
              </a:rPr>
              <a:t> Number line</a:t>
            </a:r>
            <a:br>
              <a:rPr lang="en-GB" sz="3000">
                <a:latin typeface="Arial"/>
                <a:cs typeface="Arial"/>
              </a:rPr>
            </a:br>
            <a:r>
              <a:rPr lang="en-GB" sz="3000">
                <a:latin typeface="Arial"/>
                <a:cs typeface="Arial"/>
              </a:rPr>
              <a:t> Remainder</a:t>
            </a:r>
            <a:endParaRPr lang="en-GB"/>
          </a:p>
        </p:txBody>
      </p:sp>
      <p:sp>
        <p:nvSpPr>
          <p:cNvPr id="6" name="TextBox 5">
            <a:extLst>
              <a:ext uri="{FF2B5EF4-FFF2-40B4-BE49-F238E27FC236}">
                <a16:creationId xmlns:a16="http://schemas.microsoft.com/office/drawing/2014/main" id="{2121AB8C-1642-24DF-963D-DBDC8EC4BA26}"/>
              </a:ext>
            </a:extLst>
          </p:cNvPr>
          <p:cNvSpPr txBox="1"/>
          <p:nvPr/>
        </p:nvSpPr>
        <p:spPr>
          <a:xfrm>
            <a:off x="7577449" y="100562"/>
            <a:ext cx="54054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rPr>
              <a:t>02.05.24</a:t>
            </a:r>
            <a:endParaRPr lang="en-GB" sz="3200" dirty="0"/>
          </a:p>
        </p:txBody>
      </p:sp>
    </p:spTree>
    <p:extLst>
      <p:ext uri="{BB962C8B-B14F-4D97-AF65-F5344CB8AC3E}">
        <p14:creationId xmlns:p14="http://schemas.microsoft.com/office/powerpoint/2010/main" val="376653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C0DC3-134E-8013-5547-59E0B43547A2}"/>
              </a:ext>
            </a:extLst>
          </p:cNvPr>
          <p:cNvSpPr>
            <a:spLocks noGrp="1"/>
          </p:cNvSpPr>
          <p:nvPr>
            <p:ph type="title"/>
          </p:nvPr>
        </p:nvSpPr>
        <p:spPr/>
        <p:txBody>
          <a:bodyPr/>
          <a:lstStyle/>
          <a:p>
            <a:endParaRPr lang="en-GB"/>
          </a:p>
        </p:txBody>
      </p:sp>
      <p:pic>
        <p:nvPicPr>
          <p:cNvPr id="4" name="Picture 4" descr="Graphical user interface&#10;&#10;Description automatically generated">
            <a:extLst>
              <a:ext uri="{FF2B5EF4-FFF2-40B4-BE49-F238E27FC236}">
                <a16:creationId xmlns:a16="http://schemas.microsoft.com/office/drawing/2014/main" id="{BADE6D30-B6EF-1E95-3088-636772526ECF}"/>
              </a:ext>
            </a:extLst>
          </p:cNvPr>
          <p:cNvPicPr>
            <a:picLocks noGrp="1" noChangeAspect="1"/>
          </p:cNvPicPr>
          <p:nvPr>
            <p:ph idx="1"/>
          </p:nvPr>
        </p:nvPicPr>
        <p:blipFill>
          <a:blip r:embed="rId2"/>
          <a:stretch>
            <a:fillRect/>
          </a:stretch>
        </p:blipFill>
        <p:spPr>
          <a:xfrm>
            <a:off x="544899" y="1221776"/>
            <a:ext cx="11116580" cy="5530281"/>
          </a:xfrm>
        </p:spPr>
      </p:pic>
      <p:sp>
        <p:nvSpPr>
          <p:cNvPr id="6" name="TextBox 5">
            <a:extLst>
              <a:ext uri="{FF2B5EF4-FFF2-40B4-BE49-F238E27FC236}">
                <a16:creationId xmlns:a16="http://schemas.microsoft.com/office/drawing/2014/main" id="{10E5C4F3-6011-C8A1-481A-32E1CC46B29E}"/>
              </a:ext>
            </a:extLst>
          </p:cNvPr>
          <p:cNvSpPr txBox="1"/>
          <p:nvPr/>
        </p:nvSpPr>
        <p:spPr>
          <a:xfrm>
            <a:off x="-48882" y="483079"/>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use a number line to divide</a:t>
            </a:r>
            <a:endParaRPr lang="en-US"/>
          </a:p>
        </p:txBody>
      </p:sp>
      <p:sp>
        <p:nvSpPr>
          <p:cNvPr id="3" name="TextBox 2">
            <a:extLst>
              <a:ext uri="{FF2B5EF4-FFF2-40B4-BE49-F238E27FC236}">
                <a16:creationId xmlns:a16="http://schemas.microsoft.com/office/drawing/2014/main" id="{3E60532F-9136-A90B-D3F8-4FE71F5E76F9}"/>
              </a:ext>
            </a:extLst>
          </p:cNvPr>
          <p:cNvSpPr txBox="1"/>
          <p:nvPr/>
        </p:nvSpPr>
        <p:spPr>
          <a:xfrm>
            <a:off x="7577449" y="100562"/>
            <a:ext cx="54054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dirty="0">
                <a:latin typeface="Comic Sans MS"/>
              </a:rPr>
              <a:t>02.05.24</a:t>
            </a:r>
            <a:endParaRPr lang="en-GB" sz="3200" dirty="0"/>
          </a:p>
        </p:txBody>
      </p:sp>
    </p:spTree>
    <p:extLst>
      <p:ext uri="{BB962C8B-B14F-4D97-AF65-F5344CB8AC3E}">
        <p14:creationId xmlns:p14="http://schemas.microsoft.com/office/powerpoint/2010/main" val="1905200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MediaLengthInSeconds xmlns="5519ec2d-3025-400a-aa14-bba49a7e18f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F69885-8BB8-44B0-8F0A-8354CA24D89A}">
  <ds:schemaRefs>
    <ds:schemaRef ds:uri="http://schemas.microsoft.com/sharepoint/v3/contenttype/forms"/>
  </ds:schemaRefs>
</ds:datastoreItem>
</file>

<file path=customXml/itemProps2.xml><?xml version="1.0" encoding="utf-8"?>
<ds:datastoreItem xmlns:ds="http://schemas.openxmlformats.org/officeDocument/2006/customXml" ds:itemID="{6D4733EE-832D-490D-9D9C-2B4B7CB8567D}">
  <ds:schemaRefs>
    <ds:schemaRef ds:uri="http://schemas.openxmlformats.org/package/2006/metadata/core-properties"/>
    <ds:schemaRef ds:uri="e255f982-5f1f-41c7-871f-7a91432a5484"/>
    <ds:schemaRef ds:uri="http://purl.org/dc/elements/1.1/"/>
    <ds:schemaRef ds:uri="http://purl.org/dc/dcmitype/"/>
    <ds:schemaRef ds:uri="http://www.w3.org/XML/1998/namespace"/>
    <ds:schemaRef ds:uri="http://schemas.microsoft.com/office/infopath/2007/PartnerControls"/>
    <ds:schemaRef ds:uri="http://schemas.microsoft.com/office/2006/documentManagement/types"/>
    <ds:schemaRef ds:uri="http://purl.org/dc/terms/"/>
    <ds:schemaRef ds:uri="5519ec2d-3025-400a-aa14-bba49a7e18f3"/>
    <ds:schemaRef ds:uri="http://schemas.microsoft.com/office/2006/metadata/properties"/>
  </ds:schemaRefs>
</ds:datastoreItem>
</file>

<file path=customXml/itemProps3.xml><?xml version="1.0" encoding="utf-8"?>
<ds:datastoreItem xmlns:ds="http://schemas.openxmlformats.org/officeDocument/2006/customXml" ds:itemID="{A3556E0F-C36A-4421-9A25-8CB1E519B298}"/>
</file>

<file path=docProps/app.xml><?xml version="1.0" encoding="utf-8"?>
<Properties xmlns="http://schemas.openxmlformats.org/officeDocument/2006/extended-properties" xmlns:vt="http://schemas.openxmlformats.org/officeDocument/2006/docPropsVTypes">
  <Template>office theme</Template>
  <TotalTime>2580</TotalTime>
  <Words>1038</Words>
  <Application>Microsoft Office PowerPoint</Application>
  <PresentationFormat>Widescreen</PresentationFormat>
  <Paragraphs>141</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Thursday 2nd May  Morning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 Sadler</cp:lastModifiedBy>
  <cp:revision>110</cp:revision>
  <dcterms:created xsi:type="dcterms:W3CDTF">2024-04-22T13:26:10Z</dcterms:created>
  <dcterms:modified xsi:type="dcterms:W3CDTF">2024-05-01T18:43:38Z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51700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