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sldIdLst>
    <p:sldId id="256" r:id="rId5"/>
    <p:sldId id="444" r:id="rId6"/>
    <p:sldId id="257" r:id="rId7"/>
    <p:sldId id="259" r:id="rId8"/>
    <p:sldId id="445" r:id="rId9"/>
    <p:sldId id="260" r:id="rId10"/>
    <p:sldId id="261" r:id="rId11"/>
    <p:sldId id="262" r:id="rId12"/>
    <p:sldId id="263" r:id="rId13"/>
    <p:sldId id="424" r:id="rId14"/>
    <p:sldId id="446" r:id="rId15"/>
    <p:sldId id="448" r:id="rId16"/>
    <p:sldId id="277" r:id="rId17"/>
    <p:sldId id="278" r:id="rId18"/>
    <p:sldId id="279" r:id="rId19"/>
    <p:sldId id="449" r:id="rId20"/>
    <p:sldId id="447" r:id="rId21"/>
    <p:sldId id="293" r:id="rId22"/>
    <p:sldId id="294" r:id="rId23"/>
    <p:sldId id="295" r:id="rId24"/>
    <p:sldId id="287" r:id="rId25"/>
    <p:sldId id="288" r:id="rId26"/>
    <p:sldId id="296" r:id="rId27"/>
    <p:sldId id="297" r:id="rId28"/>
    <p:sldId id="369" r:id="rId29"/>
    <p:sldId id="368" r:id="rId30"/>
    <p:sldId id="367" r:id="rId31"/>
    <p:sldId id="366" r:id="rId32"/>
    <p:sldId id="365" r:id="rId33"/>
    <p:sldId id="364" r:id="rId34"/>
    <p:sldId id="363" r:id="rId35"/>
    <p:sldId id="443" r:id="rId36"/>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DFA165-D9A9-B3B7-B7FF-C5206AD12890}" v="414" dt="2024-04-30T19:57:07.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45" d="100"/>
          <a:sy n="45" d="100"/>
        </p:scale>
        <p:origin x="53" y="81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 Jacobs" userId="S::vjacobs@ohacademy.co.uk::9010d4ac-8e1c-449b-8114-62ce867e619c" providerId="AD" clId="Web-{30DFA165-D9A9-B3B7-B7FF-C5206AD12890}"/>
    <pc:docChg chg="addSld modSld sldOrd">
      <pc:chgData name="V Jacobs" userId="S::vjacobs@ohacademy.co.uk::9010d4ac-8e1c-449b-8114-62ce867e619c" providerId="AD" clId="Web-{30DFA165-D9A9-B3B7-B7FF-C5206AD12890}" dt="2024-04-30T19:57:07.362" v="250" actId="20577"/>
      <pc:docMkLst>
        <pc:docMk/>
      </pc:docMkLst>
      <pc:sldChg chg="add ord">
        <pc:chgData name="V Jacobs" userId="S::vjacobs@ohacademy.co.uk::9010d4ac-8e1c-449b-8114-62ce867e619c" providerId="AD" clId="Web-{30DFA165-D9A9-B3B7-B7FF-C5206AD12890}" dt="2024-04-30T19:44:16.219" v="200"/>
        <pc:sldMkLst>
          <pc:docMk/>
          <pc:sldMk cId="3644481776" sldId="277"/>
        </pc:sldMkLst>
      </pc:sldChg>
      <pc:sldChg chg="add">
        <pc:chgData name="V Jacobs" userId="S::vjacobs@ohacademy.co.uk::9010d4ac-8e1c-449b-8114-62ce867e619c" providerId="AD" clId="Web-{30DFA165-D9A9-B3B7-B7FF-C5206AD12890}" dt="2024-04-30T19:44:38.486" v="201"/>
        <pc:sldMkLst>
          <pc:docMk/>
          <pc:sldMk cId="4129019684" sldId="278"/>
        </pc:sldMkLst>
      </pc:sldChg>
      <pc:sldChg chg="add">
        <pc:chgData name="V Jacobs" userId="S::vjacobs@ohacademy.co.uk::9010d4ac-8e1c-449b-8114-62ce867e619c" providerId="AD" clId="Web-{30DFA165-D9A9-B3B7-B7FF-C5206AD12890}" dt="2024-04-30T19:44:51.972" v="202"/>
        <pc:sldMkLst>
          <pc:docMk/>
          <pc:sldMk cId="635115602" sldId="279"/>
        </pc:sldMkLst>
      </pc:sldChg>
      <pc:sldChg chg="addSp delSp modSp add replId">
        <pc:chgData name="V Jacobs" userId="S::vjacobs@ohacademy.co.uk::9010d4ac-8e1c-449b-8114-62ce867e619c" providerId="AD" clId="Web-{30DFA165-D9A9-B3B7-B7FF-C5206AD12890}" dt="2024-04-30T19:38:14.712" v="162" actId="20577"/>
        <pc:sldMkLst>
          <pc:docMk/>
          <pc:sldMk cId="3887612864" sldId="446"/>
        </pc:sldMkLst>
        <pc:spChg chg="del">
          <ac:chgData name="V Jacobs" userId="S::vjacobs@ohacademy.co.uk::9010d4ac-8e1c-449b-8114-62ce867e619c" providerId="AD" clId="Web-{30DFA165-D9A9-B3B7-B7FF-C5206AD12890}" dt="2024-04-30T19:37:38.132" v="149"/>
          <ac:spMkLst>
            <pc:docMk/>
            <pc:sldMk cId="3887612864" sldId="446"/>
            <ac:spMk id="3" creationId="{702AC19A-09BD-3F64-932A-8523690CB914}"/>
          </ac:spMkLst>
        </pc:spChg>
        <pc:spChg chg="del">
          <ac:chgData name="V Jacobs" userId="S::vjacobs@ohacademy.co.uk::9010d4ac-8e1c-449b-8114-62ce867e619c" providerId="AD" clId="Web-{30DFA165-D9A9-B3B7-B7FF-C5206AD12890}" dt="2024-04-26T13:54:48.018" v="1"/>
          <ac:spMkLst>
            <pc:docMk/>
            <pc:sldMk cId="3887612864" sldId="446"/>
            <ac:spMk id="4" creationId="{79A3304F-C813-1592-6367-259435D219D6}"/>
          </ac:spMkLst>
        </pc:spChg>
        <pc:spChg chg="mod">
          <ac:chgData name="V Jacobs" userId="S::vjacobs@ohacademy.co.uk::9010d4ac-8e1c-449b-8114-62ce867e619c" providerId="AD" clId="Web-{30DFA165-D9A9-B3B7-B7FF-C5206AD12890}" dt="2024-04-30T19:38:14.712" v="162" actId="20577"/>
          <ac:spMkLst>
            <pc:docMk/>
            <pc:sldMk cId="3887612864" sldId="446"/>
            <ac:spMk id="5" creationId="{F1B87AD7-47ED-5196-3F39-9770C39EB1A1}"/>
          </ac:spMkLst>
        </pc:spChg>
        <pc:picChg chg="add del mod">
          <ac:chgData name="V Jacobs" userId="S::vjacobs@ohacademy.co.uk::9010d4ac-8e1c-449b-8114-62ce867e619c" providerId="AD" clId="Web-{30DFA165-D9A9-B3B7-B7FF-C5206AD12890}" dt="2024-04-30T07:12:12.185" v="32"/>
          <ac:picMkLst>
            <pc:docMk/>
            <pc:sldMk cId="3887612864" sldId="446"/>
            <ac:picMk id="2" creationId="{25B58D90-9511-6D34-6E23-10F59450CD8A}"/>
          </ac:picMkLst>
        </pc:picChg>
        <pc:picChg chg="del">
          <ac:chgData name="V Jacobs" userId="S::vjacobs@ohacademy.co.uk::9010d4ac-8e1c-449b-8114-62ce867e619c" providerId="AD" clId="Web-{30DFA165-D9A9-B3B7-B7FF-C5206AD12890}" dt="2024-04-26T13:54:49.487" v="2"/>
          <ac:picMkLst>
            <pc:docMk/>
            <pc:sldMk cId="3887612864" sldId="446"/>
            <ac:picMk id="2" creationId="{B10C50E5-C206-93B0-0FC1-5EC11B44F714}"/>
          </ac:picMkLst>
        </pc:picChg>
      </pc:sldChg>
      <pc:sldChg chg="addSp delSp modSp add replId">
        <pc:chgData name="V Jacobs" userId="S::vjacobs@ohacademy.co.uk::9010d4ac-8e1c-449b-8114-62ce867e619c" providerId="AD" clId="Web-{30DFA165-D9A9-B3B7-B7FF-C5206AD12890}" dt="2024-04-30T19:57:07.362" v="250" actId="20577"/>
        <pc:sldMkLst>
          <pc:docMk/>
          <pc:sldMk cId="1543896148" sldId="447"/>
        </pc:sldMkLst>
        <pc:spChg chg="del">
          <ac:chgData name="V Jacobs" userId="S::vjacobs@ohacademy.co.uk::9010d4ac-8e1c-449b-8114-62ce867e619c" providerId="AD" clId="Web-{30DFA165-D9A9-B3B7-B7FF-C5206AD12890}" dt="2024-04-30T19:41:36.991" v="198"/>
          <ac:spMkLst>
            <pc:docMk/>
            <pc:sldMk cId="1543896148" sldId="447"/>
            <ac:spMk id="3" creationId="{702AC19A-09BD-3F64-932A-8523690CB914}"/>
          </ac:spMkLst>
        </pc:spChg>
        <pc:spChg chg="mod">
          <ac:chgData name="V Jacobs" userId="S::vjacobs@ohacademy.co.uk::9010d4ac-8e1c-449b-8114-62ce867e619c" providerId="AD" clId="Web-{30DFA165-D9A9-B3B7-B7FF-C5206AD12890}" dt="2024-04-30T19:57:07.362" v="250" actId="20577"/>
          <ac:spMkLst>
            <pc:docMk/>
            <pc:sldMk cId="1543896148" sldId="447"/>
            <ac:spMk id="5" creationId="{F1B87AD7-47ED-5196-3F39-9770C39EB1A1}"/>
          </ac:spMkLst>
        </pc:spChg>
        <pc:picChg chg="del mod modCrop">
          <ac:chgData name="V Jacobs" userId="S::vjacobs@ohacademy.co.uk::9010d4ac-8e1c-449b-8114-62ce867e619c" providerId="AD" clId="Web-{30DFA165-D9A9-B3B7-B7FF-C5206AD12890}" dt="2024-04-30T19:41:23.974" v="193"/>
          <ac:picMkLst>
            <pc:docMk/>
            <pc:sldMk cId="1543896148" sldId="447"/>
            <ac:picMk id="2" creationId="{25B58D90-9511-6D34-6E23-10F59450CD8A}"/>
          </ac:picMkLst>
        </pc:picChg>
        <pc:picChg chg="add mod">
          <ac:chgData name="V Jacobs" userId="S::vjacobs@ohacademy.co.uk::9010d4ac-8e1c-449b-8114-62ce867e619c" providerId="AD" clId="Web-{30DFA165-D9A9-B3B7-B7FF-C5206AD12890}" dt="2024-04-30T19:56:07.998" v="245" actId="1076"/>
          <ac:picMkLst>
            <pc:docMk/>
            <pc:sldMk cId="1543896148" sldId="447"/>
            <ac:picMk id="4" creationId="{DBA04B68-5645-7B42-BAA7-7E4C680A1236}"/>
          </ac:picMkLst>
        </pc:picChg>
      </pc:sldChg>
      <pc:sldChg chg="delSp modSp add replId">
        <pc:chgData name="V Jacobs" userId="S::vjacobs@ohacademy.co.uk::9010d4ac-8e1c-449b-8114-62ce867e619c" providerId="AD" clId="Web-{30DFA165-D9A9-B3B7-B7FF-C5206AD12890}" dt="2024-04-30T19:41:15.771" v="189" actId="20577"/>
        <pc:sldMkLst>
          <pc:docMk/>
          <pc:sldMk cId="409414872" sldId="448"/>
        </pc:sldMkLst>
        <pc:spChg chg="del">
          <ac:chgData name="V Jacobs" userId="S::vjacobs@ohacademy.co.uk::9010d4ac-8e1c-449b-8114-62ce867e619c" providerId="AD" clId="Web-{30DFA165-D9A9-B3B7-B7FF-C5206AD12890}" dt="2024-04-30T07:14:31.460" v="107"/>
          <ac:spMkLst>
            <pc:docMk/>
            <pc:sldMk cId="409414872" sldId="448"/>
            <ac:spMk id="3" creationId="{702AC19A-09BD-3F64-932A-8523690CB914}"/>
          </ac:spMkLst>
        </pc:spChg>
        <pc:spChg chg="mod">
          <ac:chgData name="V Jacobs" userId="S::vjacobs@ohacademy.co.uk::9010d4ac-8e1c-449b-8114-62ce867e619c" providerId="AD" clId="Web-{30DFA165-D9A9-B3B7-B7FF-C5206AD12890}" dt="2024-04-30T19:41:15.771" v="189" actId="20577"/>
          <ac:spMkLst>
            <pc:docMk/>
            <pc:sldMk cId="409414872" sldId="448"/>
            <ac:spMk id="5" creationId="{F1B87AD7-47ED-5196-3F39-9770C39EB1A1}"/>
          </ac:spMkLst>
        </pc:spChg>
      </pc:sldChg>
      <pc:sldChg chg="addSp delSp modSp new">
        <pc:chgData name="V Jacobs" userId="S::vjacobs@ohacademy.co.uk::9010d4ac-8e1c-449b-8114-62ce867e619c" providerId="AD" clId="Web-{30DFA165-D9A9-B3B7-B7FF-C5206AD12890}" dt="2024-04-30T19:48:52.159" v="215" actId="1076"/>
        <pc:sldMkLst>
          <pc:docMk/>
          <pc:sldMk cId="1624041066" sldId="449"/>
        </pc:sldMkLst>
        <pc:spChg chg="mod">
          <ac:chgData name="V Jacobs" userId="S::vjacobs@ohacademy.co.uk::9010d4ac-8e1c-449b-8114-62ce867e619c" providerId="AD" clId="Web-{30DFA165-D9A9-B3B7-B7FF-C5206AD12890}" dt="2024-04-30T19:41:20.521" v="191" actId="20577"/>
          <ac:spMkLst>
            <pc:docMk/>
            <pc:sldMk cId="1624041066" sldId="449"/>
            <ac:spMk id="2" creationId="{B712EECD-AED7-EB64-2FD1-91A2FC7AA2B2}"/>
          </ac:spMkLst>
        </pc:spChg>
        <pc:spChg chg="del">
          <ac:chgData name="V Jacobs" userId="S::vjacobs@ohacademy.co.uk::9010d4ac-8e1c-449b-8114-62ce867e619c" providerId="AD" clId="Web-{30DFA165-D9A9-B3B7-B7FF-C5206AD12890}" dt="2024-04-30T07:17:10.845" v="128"/>
          <ac:spMkLst>
            <pc:docMk/>
            <pc:sldMk cId="1624041066" sldId="449"/>
            <ac:spMk id="3" creationId="{01349F04-8003-E2ED-9318-855B7B767210}"/>
          </ac:spMkLst>
        </pc:spChg>
        <pc:spChg chg="add mod">
          <ac:chgData name="V Jacobs" userId="S::vjacobs@ohacademy.co.uk::9010d4ac-8e1c-449b-8114-62ce867e619c" providerId="AD" clId="Web-{30DFA165-D9A9-B3B7-B7FF-C5206AD12890}" dt="2024-04-30T19:48:37.173" v="212" actId="20577"/>
          <ac:spMkLst>
            <pc:docMk/>
            <pc:sldMk cId="1624041066" sldId="449"/>
            <ac:spMk id="5" creationId="{E4552EC2-274A-659F-01AD-01AF4F9F0F8D}"/>
          </ac:spMkLst>
        </pc:spChg>
        <pc:spChg chg="add del mod">
          <ac:chgData name="V Jacobs" userId="S::vjacobs@ohacademy.co.uk::9010d4ac-8e1c-449b-8114-62ce867e619c" providerId="AD" clId="Web-{30DFA165-D9A9-B3B7-B7FF-C5206AD12890}" dt="2024-04-30T19:47:58.593" v="206"/>
          <ac:spMkLst>
            <pc:docMk/>
            <pc:sldMk cId="1624041066" sldId="449"/>
            <ac:spMk id="6" creationId="{0D63C9FC-CFF9-D189-D6A8-DC12D6A4F944}"/>
          </ac:spMkLst>
        </pc:spChg>
        <pc:picChg chg="add del mod ord">
          <ac:chgData name="V Jacobs" userId="S::vjacobs@ohacademy.co.uk::9010d4ac-8e1c-449b-8114-62ce867e619c" providerId="AD" clId="Web-{30DFA165-D9A9-B3B7-B7FF-C5206AD12890}" dt="2024-04-30T19:41:21.224" v="192"/>
          <ac:picMkLst>
            <pc:docMk/>
            <pc:sldMk cId="1624041066" sldId="449"/>
            <ac:picMk id="4" creationId="{EA00CFB7-391B-00BC-AE74-B67FFA9CE6C4}"/>
          </ac:picMkLst>
        </pc:picChg>
        <pc:picChg chg="add mod">
          <ac:chgData name="V Jacobs" userId="S::vjacobs@ohacademy.co.uk::9010d4ac-8e1c-449b-8114-62ce867e619c" providerId="AD" clId="Web-{30DFA165-D9A9-B3B7-B7FF-C5206AD12890}" dt="2024-04-30T19:48:52.159" v="215" actId="1076"/>
          <ac:picMkLst>
            <pc:docMk/>
            <pc:sldMk cId="1624041066" sldId="449"/>
            <ac:picMk id="7" creationId="{53574868-8FC2-85E8-3771-7A9BA0D52B85}"/>
          </ac:picMkLst>
        </pc:picChg>
      </pc:sldChg>
      <pc:sldMasterChg chg="addSldLayout">
        <pc:chgData name="V Jacobs" userId="S::vjacobs@ohacademy.co.uk::9010d4ac-8e1c-449b-8114-62ce867e619c" providerId="AD" clId="Web-{30DFA165-D9A9-B3B7-B7FF-C5206AD12890}" dt="2024-04-30T19:44:01.234" v="199"/>
        <pc:sldMasterMkLst>
          <pc:docMk/>
          <pc:sldMasterMk cId="2460954070" sldId="2147483660"/>
        </pc:sldMasterMkLst>
        <pc:sldLayoutChg chg="add">
          <pc:chgData name="V Jacobs" userId="S::vjacobs@ohacademy.co.uk::9010d4ac-8e1c-449b-8114-62ce867e619c" providerId="AD" clId="Web-{30DFA165-D9A9-B3B7-B7FF-C5206AD12890}" dt="2024-04-30T19:44:01.234" v="199"/>
          <pc:sldLayoutMkLst>
            <pc:docMk/>
            <pc:sldMasterMk cId="2460954070" sldId="2147483660"/>
            <pc:sldLayoutMk cId="3877187924" sldId="2147483676"/>
          </pc:sldLayoutMkLst>
        </pc:sldLayoutChg>
      </pc:sldMasterChg>
    </pc:docChg>
  </pc:docChgLst>
  <pc:docChgLst>
    <pc:chgData name="V Jacobs" userId="S::vjacobs@ohacademy.co.uk::9010d4ac-8e1c-449b-8114-62ce867e619c" providerId="AD" clId="Web-{19C73B72-F20B-5CAA-502A-6DCF62518D23}"/>
    <pc:docChg chg="addSld modSld">
      <pc:chgData name="V Jacobs" userId="S::vjacobs@ohacademy.co.uk::9010d4ac-8e1c-449b-8114-62ce867e619c" providerId="AD" clId="Web-{19C73B72-F20B-5CAA-502A-6DCF62518D23}" dt="2024-04-25T13:31:32.039" v="70" actId="20577"/>
      <pc:docMkLst>
        <pc:docMk/>
      </pc:docMkLst>
      <pc:sldChg chg="addSp delSp modSp">
        <pc:chgData name="V Jacobs" userId="S::vjacobs@ohacademy.co.uk::9010d4ac-8e1c-449b-8114-62ce867e619c" providerId="AD" clId="Web-{19C73B72-F20B-5CAA-502A-6DCF62518D23}" dt="2024-04-25T13:22:51.540" v="19" actId="1076"/>
        <pc:sldMkLst>
          <pc:docMk/>
          <pc:sldMk cId="109857222" sldId="256"/>
        </pc:sldMkLst>
        <pc:spChg chg="del">
          <ac:chgData name="V Jacobs" userId="S::vjacobs@ohacademy.co.uk::9010d4ac-8e1c-449b-8114-62ce867e619c" providerId="AD" clId="Web-{19C73B72-F20B-5CAA-502A-6DCF62518D23}" dt="2024-04-25T13:22:12.039" v="15"/>
          <ac:spMkLst>
            <pc:docMk/>
            <pc:sldMk cId="109857222" sldId="256"/>
            <ac:spMk id="2" creationId="{00000000-0000-0000-0000-000000000000}"/>
          </ac:spMkLst>
        </pc:spChg>
        <pc:spChg chg="mod">
          <ac:chgData name="V Jacobs" userId="S::vjacobs@ohacademy.co.uk::9010d4ac-8e1c-449b-8114-62ce867e619c" providerId="AD" clId="Web-{19C73B72-F20B-5CAA-502A-6DCF62518D23}" dt="2024-04-25T13:22:20.477" v="16" actId="1076"/>
          <ac:spMkLst>
            <pc:docMk/>
            <pc:sldMk cId="109857222" sldId="256"/>
            <ac:spMk id="3" creationId="{00000000-0000-0000-0000-000000000000}"/>
          </ac:spMkLst>
        </pc:spChg>
        <pc:picChg chg="add mod">
          <ac:chgData name="V Jacobs" userId="S::vjacobs@ohacademy.co.uk::9010d4ac-8e1c-449b-8114-62ce867e619c" providerId="AD" clId="Web-{19C73B72-F20B-5CAA-502A-6DCF62518D23}" dt="2024-04-25T13:22:51.540" v="19" actId="1076"/>
          <ac:picMkLst>
            <pc:docMk/>
            <pc:sldMk cId="109857222" sldId="256"/>
            <ac:picMk id="4" creationId="{B86BB997-AC58-0501-FFB7-6083FCD81DC0}"/>
          </ac:picMkLst>
        </pc:picChg>
      </pc:sldChg>
      <pc:sldChg chg="modSp add">
        <pc:chgData name="V Jacobs" userId="S::vjacobs@ohacademy.co.uk::9010d4ac-8e1c-449b-8114-62ce867e619c" providerId="AD" clId="Web-{19C73B72-F20B-5CAA-502A-6DCF62518D23}" dt="2024-04-25T13:31:32.039" v="70" actId="20577"/>
        <pc:sldMkLst>
          <pc:docMk/>
          <pc:sldMk cId="1217064597" sldId="444"/>
        </pc:sldMkLst>
        <pc:spChg chg="mod">
          <ac:chgData name="V Jacobs" userId="S::vjacobs@ohacademy.co.uk::9010d4ac-8e1c-449b-8114-62ce867e619c" providerId="AD" clId="Web-{19C73B72-F20B-5CAA-502A-6DCF62518D23}" dt="2024-04-25T13:31:32.039" v="70" actId="20577"/>
          <ac:spMkLst>
            <pc:docMk/>
            <pc:sldMk cId="1217064597" sldId="444"/>
            <ac:spMk id="3" creationId="{E8D7B50D-BA73-C326-9070-0B77EBF5051F}"/>
          </ac:spMkLst>
        </pc:spChg>
      </pc:sldChg>
    </pc:docChg>
  </pc:docChgLst>
  <pc:docChgLst>
    <pc:chgData name="S Sadler" userId="9df5898e-5f8a-4789-9d7c-0ae2295bc0db" providerId="ADAL" clId="{D6EFA0A7-9E52-4B3C-B1F9-3D872D9E2236}"/>
    <pc:docChg chg="custSel addSld modSld">
      <pc:chgData name="S Sadler" userId="9df5898e-5f8a-4789-9d7c-0ae2295bc0db" providerId="ADAL" clId="{D6EFA0A7-9E52-4B3C-B1F9-3D872D9E2236}" dt="2024-04-25T14:17:55.041" v="136" actId="20577"/>
      <pc:docMkLst>
        <pc:docMk/>
      </pc:docMkLst>
      <pc:sldChg chg="modSp add mod">
        <pc:chgData name="S Sadler" userId="9df5898e-5f8a-4789-9d7c-0ae2295bc0db" providerId="ADAL" clId="{D6EFA0A7-9E52-4B3C-B1F9-3D872D9E2236}" dt="2024-04-23T19:27:35.270" v="11" actId="403"/>
        <pc:sldMkLst>
          <pc:docMk/>
          <pc:sldMk cId="371001919" sldId="257"/>
        </pc:sldMkLst>
        <pc:spChg chg="mod">
          <ac:chgData name="S Sadler" userId="9df5898e-5f8a-4789-9d7c-0ae2295bc0db" providerId="ADAL" clId="{D6EFA0A7-9E52-4B3C-B1F9-3D872D9E2236}" dt="2024-04-23T19:27:35.270" v="11" actId="403"/>
          <ac:spMkLst>
            <pc:docMk/>
            <pc:sldMk cId="371001919" sldId="257"/>
            <ac:spMk id="6" creationId="{613E116C-0075-6A2E-D3CF-AD487BE7A8EF}"/>
          </ac:spMkLst>
        </pc:spChg>
      </pc:sldChg>
      <pc:sldChg chg="addSp delSp modSp add mod">
        <pc:chgData name="S Sadler" userId="9df5898e-5f8a-4789-9d7c-0ae2295bc0db" providerId="ADAL" clId="{D6EFA0A7-9E52-4B3C-B1F9-3D872D9E2236}" dt="2024-04-23T19:27:39.054" v="13"/>
        <pc:sldMkLst>
          <pc:docMk/>
          <pc:sldMk cId="538561804" sldId="259"/>
        </pc:sldMkLst>
        <pc:spChg chg="add mod">
          <ac:chgData name="S Sadler" userId="9df5898e-5f8a-4789-9d7c-0ae2295bc0db" providerId="ADAL" clId="{D6EFA0A7-9E52-4B3C-B1F9-3D872D9E2236}" dt="2024-04-23T19:27:39.054" v="13"/>
          <ac:spMkLst>
            <pc:docMk/>
            <pc:sldMk cId="538561804" sldId="259"/>
            <ac:spMk id="2" creationId="{18544376-66C1-E9AE-0429-CE5C3349A6A1}"/>
          </ac:spMkLst>
        </pc:spChg>
        <pc:spChg chg="del">
          <ac:chgData name="S Sadler" userId="9df5898e-5f8a-4789-9d7c-0ae2295bc0db" providerId="ADAL" clId="{D6EFA0A7-9E52-4B3C-B1F9-3D872D9E2236}" dt="2024-04-23T19:27:38.774" v="12" actId="478"/>
          <ac:spMkLst>
            <pc:docMk/>
            <pc:sldMk cId="538561804" sldId="259"/>
            <ac:spMk id="5" creationId="{A34DFCAC-62AB-3C6A-0F0C-6FBEDA3CDBFA}"/>
          </ac:spMkLst>
        </pc:spChg>
      </pc:sldChg>
      <pc:sldChg chg="addSp delSp modSp add mod">
        <pc:chgData name="S Sadler" userId="9df5898e-5f8a-4789-9d7c-0ae2295bc0db" providerId="ADAL" clId="{D6EFA0A7-9E52-4B3C-B1F9-3D872D9E2236}" dt="2024-04-23T19:27:41.928" v="15"/>
        <pc:sldMkLst>
          <pc:docMk/>
          <pc:sldMk cId="3541954175" sldId="260"/>
        </pc:sldMkLst>
        <pc:spChg chg="add mod">
          <ac:chgData name="S Sadler" userId="9df5898e-5f8a-4789-9d7c-0ae2295bc0db" providerId="ADAL" clId="{D6EFA0A7-9E52-4B3C-B1F9-3D872D9E2236}" dt="2024-04-23T19:27:41.928" v="15"/>
          <ac:spMkLst>
            <pc:docMk/>
            <pc:sldMk cId="3541954175" sldId="260"/>
            <ac:spMk id="5" creationId="{979C832C-7BB1-4831-AE09-07C5A462D62C}"/>
          </ac:spMkLst>
        </pc:spChg>
        <pc:spChg chg="del">
          <ac:chgData name="S Sadler" userId="9df5898e-5f8a-4789-9d7c-0ae2295bc0db" providerId="ADAL" clId="{D6EFA0A7-9E52-4B3C-B1F9-3D872D9E2236}" dt="2024-04-23T19:27:41.648" v="14" actId="478"/>
          <ac:spMkLst>
            <pc:docMk/>
            <pc:sldMk cId="3541954175" sldId="260"/>
            <ac:spMk id="7" creationId="{2FAD8316-EB98-6B6A-E9C7-43A19C966882}"/>
          </ac:spMkLst>
        </pc:spChg>
      </pc:sldChg>
      <pc:sldChg chg="addSp delSp modSp add mod">
        <pc:chgData name="S Sadler" userId="9df5898e-5f8a-4789-9d7c-0ae2295bc0db" providerId="ADAL" clId="{D6EFA0A7-9E52-4B3C-B1F9-3D872D9E2236}" dt="2024-04-23T19:27:44.212" v="17"/>
        <pc:sldMkLst>
          <pc:docMk/>
          <pc:sldMk cId="2148047609" sldId="261"/>
        </pc:sldMkLst>
        <pc:spChg chg="add mod">
          <ac:chgData name="S Sadler" userId="9df5898e-5f8a-4789-9d7c-0ae2295bc0db" providerId="ADAL" clId="{D6EFA0A7-9E52-4B3C-B1F9-3D872D9E2236}" dt="2024-04-23T19:27:44.212" v="17"/>
          <ac:spMkLst>
            <pc:docMk/>
            <pc:sldMk cId="2148047609" sldId="261"/>
            <ac:spMk id="3" creationId="{4FE52BA2-6B12-0F97-064F-F3E0ED5B507A}"/>
          </ac:spMkLst>
        </pc:spChg>
        <pc:spChg chg="del">
          <ac:chgData name="S Sadler" userId="9df5898e-5f8a-4789-9d7c-0ae2295bc0db" providerId="ADAL" clId="{D6EFA0A7-9E52-4B3C-B1F9-3D872D9E2236}" dt="2024-04-23T19:27:43.995" v="16" actId="478"/>
          <ac:spMkLst>
            <pc:docMk/>
            <pc:sldMk cId="2148047609" sldId="261"/>
            <ac:spMk id="9" creationId="{DE54DEC2-1C3B-6C93-75A5-F64547C8E48F}"/>
          </ac:spMkLst>
        </pc:spChg>
      </pc:sldChg>
      <pc:sldChg chg="addSp delSp modSp add mod">
        <pc:chgData name="S Sadler" userId="9df5898e-5f8a-4789-9d7c-0ae2295bc0db" providerId="ADAL" clId="{D6EFA0A7-9E52-4B3C-B1F9-3D872D9E2236}" dt="2024-04-25T14:17:55.041" v="136" actId="20577"/>
        <pc:sldMkLst>
          <pc:docMk/>
          <pc:sldMk cId="3350512679" sldId="262"/>
        </pc:sldMkLst>
        <pc:spChg chg="add mod">
          <ac:chgData name="S Sadler" userId="9df5898e-5f8a-4789-9d7c-0ae2295bc0db" providerId="ADAL" clId="{D6EFA0A7-9E52-4B3C-B1F9-3D872D9E2236}" dt="2024-04-23T19:27:48.760" v="19"/>
          <ac:spMkLst>
            <pc:docMk/>
            <pc:sldMk cId="3350512679" sldId="262"/>
            <ac:spMk id="3" creationId="{257D1420-6908-516D-3E74-87E3D5A0F4F6}"/>
          </ac:spMkLst>
        </pc:spChg>
        <pc:spChg chg="mod">
          <ac:chgData name="S Sadler" userId="9df5898e-5f8a-4789-9d7c-0ae2295bc0db" providerId="ADAL" clId="{D6EFA0A7-9E52-4B3C-B1F9-3D872D9E2236}" dt="2024-04-25T14:17:55.041" v="136" actId="20577"/>
          <ac:spMkLst>
            <pc:docMk/>
            <pc:sldMk cId="3350512679" sldId="262"/>
            <ac:spMk id="5" creationId="{44492FE4-1330-4E50-4109-EA8B4D93185F}"/>
          </ac:spMkLst>
        </pc:spChg>
        <pc:spChg chg="del">
          <ac:chgData name="S Sadler" userId="9df5898e-5f8a-4789-9d7c-0ae2295bc0db" providerId="ADAL" clId="{D6EFA0A7-9E52-4B3C-B1F9-3D872D9E2236}" dt="2024-04-23T19:27:48.482" v="18" actId="478"/>
          <ac:spMkLst>
            <pc:docMk/>
            <pc:sldMk cId="3350512679" sldId="262"/>
            <ac:spMk id="6" creationId="{F465F3C5-D844-EAA2-9478-425D0F6D8BC5}"/>
          </ac:spMkLst>
        </pc:spChg>
      </pc:sldChg>
      <pc:sldChg chg="addSp delSp modSp add mod">
        <pc:chgData name="S Sadler" userId="9df5898e-5f8a-4789-9d7c-0ae2295bc0db" providerId="ADAL" clId="{D6EFA0A7-9E52-4B3C-B1F9-3D872D9E2236}" dt="2024-04-23T19:36:12.083" v="23" actId="478"/>
        <pc:sldMkLst>
          <pc:docMk/>
          <pc:sldMk cId="1664059047" sldId="263"/>
        </pc:sldMkLst>
        <pc:spChg chg="add mod">
          <ac:chgData name="S Sadler" userId="9df5898e-5f8a-4789-9d7c-0ae2295bc0db" providerId="ADAL" clId="{D6EFA0A7-9E52-4B3C-B1F9-3D872D9E2236}" dt="2024-04-23T19:27:51.841" v="21"/>
          <ac:spMkLst>
            <pc:docMk/>
            <pc:sldMk cId="1664059047" sldId="263"/>
            <ac:spMk id="3" creationId="{B7AD37C0-DFE3-AF26-F3FF-34B6BDD333E7}"/>
          </ac:spMkLst>
        </pc:spChg>
        <pc:spChg chg="del">
          <ac:chgData name="S Sadler" userId="9df5898e-5f8a-4789-9d7c-0ae2295bc0db" providerId="ADAL" clId="{D6EFA0A7-9E52-4B3C-B1F9-3D872D9E2236}" dt="2024-04-23T19:27:51.602" v="20" actId="478"/>
          <ac:spMkLst>
            <pc:docMk/>
            <pc:sldMk cId="1664059047" sldId="263"/>
            <ac:spMk id="4" creationId="{3CD383E4-F04F-61BA-3688-9E8001A70552}"/>
          </ac:spMkLst>
        </pc:spChg>
        <pc:spChg chg="add del mod">
          <ac:chgData name="S Sadler" userId="9df5898e-5f8a-4789-9d7c-0ae2295bc0db" providerId="ADAL" clId="{D6EFA0A7-9E52-4B3C-B1F9-3D872D9E2236}" dt="2024-04-23T19:36:12.083" v="23" actId="478"/>
          <ac:spMkLst>
            <pc:docMk/>
            <pc:sldMk cId="1664059047" sldId="263"/>
            <ac:spMk id="5" creationId="{BB0C4CFF-15FC-5672-E148-5934814A1CD1}"/>
          </ac:spMkLst>
        </pc:spChg>
      </pc:sldChg>
      <pc:sldChg chg="add">
        <pc:chgData name="S Sadler" userId="9df5898e-5f8a-4789-9d7c-0ae2295bc0db" providerId="ADAL" clId="{D6EFA0A7-9E52-4B3C-B1F9-3D872D9E2236}" dt="2024-04-23T19:36:21.757" v="24"/>
        <pc:sldMkLst>
          <pc:docMk/>
          <pc:sldMk cId="3481405150" sldId="287"/>
        </pc:sldMkLst>
      </pc:sldChg>
      <pc:sldChg chg="add">
        <pc:chgData name="S Sadler" userId="9df5898e-5f8a-4789-9d7c-0ae2295bc0db" providerId="ADAL" clId="{D6EFA0A7-9E52-4B3C-B1F9-3D872D9E2236}" dt="2024-04-23T19:36:21.757" v="24"/>
        <pc:sldMkLst>
          <pc:docMk/>
          <pc:sldMk cId="2830347268" sldId="288"/>
        </pc:sldMkLst>
      </pc:sldChg>
      <pc:sldChg chg="modSp add mod">
        <pc:chgData name="S Sadler" userId="9df5898e-5f8a-4789-9d7c-0ae2295bc0db" providerId="ADAL" clId="{D6EFA0A7-9E52-4B3C-B1F9-3D872D9E2236}" dt="2024-04-23T19:36:27.613" v="30" actId="20577"/>
        <pc:sldMkLst>
          <pc:docMk/>
          <pc:sldMk cId="1927968844" sldId="293"/>
        </pc:sldMkLst>
        <pc:spChg chg="mod">
          <ac:chgData name="S Sadler" userId="9df5898e-5f8a-4789-9d7c-0ae2295bc0db" providerId="ADAL" clId="{D6EFA0A7-9E52-4B3C-B1F9-3D872D9E2236}" dt="2024-04-23T19:36:27.613" v="30" actId="20577"/>
          <ac:spMkLst>
            <pc:docMk/>
            <pc:sldMk cId="1927968844" sldId="293"/>
            <ac:spMk id="7" creationId="{1022C456-22FB-EC99-3FB2-BF4AD08D35F1}"/>
          </ac:spMkLst>
        </pc:spChg>
      </pc:sldChg>
      <pc:sldChg chg="add">
        <pc:chgData name="S Sadler" userId="9df5898e-5f8a-4789-9d7c-0ae2295bc0db" providerId="ADAL" clId="{D6EFA0A7-9E52-4B3C-B1F9-3D872D9E2236}" dt="2024-04-23T19:36:21.757" v="24"/>
        <pc:sldMkLst>
          <pc:docMk/>
          <pc:sldMk cId="3785157018" sldId="294"/>
        </pc:sldMkLst>
      </pc:sldChg>
      <pc:sldChg chg="add">
        <pc:chgData name="S Sadler" userId="9df5898e-5f8a-4789-9d7c-0ae2295bc0db" providerId="ADAL" clId="{D6EFA0A7-9E52-4B3C-B1F9-3D872D9E2236}" dt="2024-04-23T19:36:21.757" v="24"/>
        <pc:sldMkLst>
          <pc:docMk/>
          <pc:sldMk cId="2035677707" sldId="295"/>
        </pc:sldMkLst>
      </pc:sldChg>
      <pc:sldChg chg="add">
        <pc:chgData name="S Sadler" userId="9df5898e-5f8a-4789-9d7c-0ae2295bc0db" providerId="ADAL" clId="{D6EFA0A7-9E52-4B3C-B1F9-3D872D9E2236}" dt="2024-04-23T19:36:21.757" v="24"/>
        <pc:sldMkLst>
          <pc:docMk/>
          <pc:sldMk cId="747623902" sldId="296"/>
        </pc:sldMkLst>
      </pc:sldChg>
      <pc:sldChg chg="add">
        <pc:chgData name="S Sadler" userId="9df5898e-5f8a-4789-9d7c-0ae2295bc0db" providerId="ADAL" clId="{D6EFA0A7-9E52-4B3C-B1F9-3D872D9E2236}" dt="2024-04-23T19:36:21.757" v="24"/>
        <pc:sldMkLst>
          <pc:docMk/>
          <pc:sldMk cId="2144205528" sldId="297"/>
        </pc:sldMkLst>
      </pc:sldChg>
      <pc:sldChg chg="add">
        <pc:chgData name="S Sadler" userId="9df5898e-5f8a-4789-9d7c-0ae2295bc0db" providerId="ADAL" clId="{D6EFA0A7-9E52-4B3C-B1F9-3D872D9E2236}" dt="2024-04-23T19:41:51.792" v="31"/>
        <pc:sldMkLst>
          <pc:docMk/>
          <pc:sldMk cId="2920968312" sldId="363"/>
        </pc:sldMkLst>
      </pc:sldChg>
      <pc:sldChg chg="add">
        <pc:chgData name="S Sadler" userId="9df5898e-5f8a-4789-9d7c-0ae2295bc0db" providerId="ADAL" clId="{D6EFA0A7-9E52-4B3C-B1F9-3D872D9E2236}" dt="2024-04-23T19:41:51.792" v="31"/>
        <pc:sldMkLst>
          <pc:docMk/>
          <pc:sldMk cId="2136410422" sldId="364"/>
        </pc:sldMkLst>
      </pc:sldChg>
      <pc:sldChg chg="add">
        <pc:chgData name="S Sadler" userId="9df5898e-5f8a-4789-9d7c-0ae2295bc0db" providerId="ADAL" clId="{D6EFA0A7-9E52-4B3C-B1F9-3D872D9E2236}" dt="2024-04-23T19:41:51.792" v="31"/>
        <pc:sldMkLst>
          <pc:docMk/>
          <pc:sldMk cId="2935492152" sldId="365"/>
        </pc:sldMkLst>
      </pc:sldChg>
      <pc:sldChg chg="add">
        <pc:chgData name="S Sadler" userId="9df5898e-5f8a-4789-9d7c-0ae2295bc0db" providerId="ADAL" clId="{D6EFA0A7-9E52-4B3C-B1F9-3D872D9E2236}" dt="2024-04-23T19:41:51.792" v="31"/>
        <pc:sldMkLst>
          <pc:docMk/>
          <pc:sldMk cId="442353463" sldId="366"/>
        </pc:sldMkLst>
      </pc:sldChg>
      <pc:sldChg chg="add">
        <pc:chgData name="S Sadler" userId="9df5898e-5f8a-4789-9d7c-0ae2295bc0db" providerId="ADAL" clId="{D6EFA0A7-9E52-4B3C-B1F9-3D872D9E2236}" dt="2024-04-23T19:41:51.792" v="31"/>
        <pc:sldMkLst>
          <pc:docMk/>
          <pc:sldMk cId="2650950874" sldId="367"/>
        </pc:sldMkLst>
      </pc:sldChg>
      <pc:sldChg chg="add">
        <pc:chgData name="S Sadler" userId="9df5898e-5f8a-4789-9d7c-0ae2295bc0db" providerId="ADAL" clId="{D6EFA0A7-9E52-4B3C-B1F9-3D872D9E2236}" dt="2024-04-23T19:41:51.792" v="31"/>
        <pc:sldMkLst>
          <pc:docMk/>
          <pc:sldMk cId="1474479911" sldId="368"/>
        </pc:sldMkLst>
      </pc:sldChg>
      <pc:sldChg chg="add">
        <pc:chgData name="S Sadler" userId="9df5898e-5f8a-4789-9d7c-0ae2295bc0db" providerId="ADAL" clId="{D6EFA0A7-9E52-4B3C-B1F9-3D872D9E2236}" dt="2024-04-23T19:41:51.792" v="31"/>
        <pc:sldMkLst>
          <pc:docMk/>
          <pc:sldMk cId="427777961" sldId="369"/>
        </pc:sldMkLst>
      </pc:sldChg>
      <pc:sldChg chg="add">
        <pc:chgData name="S Sadler" userId="9df5898e-5f8a-4789-9d7c-0ae2295bc0db" providerId="ADAL" clId="{D6EFA0A7-9E52-4B3C-B1F9-3D872D9E2236}" dt="2024-04-23T19:46:28.588" v="32"/>
        <pc:sldMkLst>
          <pc:docMk/>
          <pc:sldMk cId="1551736031" sldId="443"/>
        </pc:sldMkLst>
      </pc:sldChg>
    </pc:docChg>
  </pc:docChgLst>
  <pc:docChgLst>
    <pc:chgData name="S Sadler" userId="S::ssadler@ohacademy.co.uk::9df5898e-5f8a-4789-9d7c-0ae2295bc0db" providerId="AD" clId="Web-{021672D1-3A79-46BF-9AC5-EBF4968D8283}"/>
    <pc:docChg chg="addSld delSld modSld sldOrd">
      <pc:chgData name="S Sadler" userId="S::ssadler@ohacademy.co.uk::9df5898e-5f8a-4789-9d7c-0ae2295bc0db" providerId="AD" clId="Web-{021672D1-3A79-46BF-9AC5-EBF4968D8283}" dt="2024-04-25T14:21:22.506" v="24"/>
      <pc:docMkLst>
        <pc:docMk/>
      </pc:docMkLst>
      <pc:sldChg chg="modSp">
        <pc:chgData name="S Sadler" userId="S::ssadler@ohacademy.co.uk::9df5898e-5f8a-4789-9d7c-0ae2295bc0db" providerId="AD" clId="Web-{021672D1-3A79-46BF-9AC5-EBF4968D8283}" dt="2024-04-25T14:19:50.596" v="1" actId="20577"/>
        <pc:sldMkLst>
          <pc:docMk/>
          <pc:sldMk cId="3541954175" sldId="260"/>
        </pc:sldMkLst>
        <pc:spChg chg="mod">
          <ac:chgData name="S Sadler" userId="S::ssadler@ohacademy.co.uk::9df5898e-5f8a-4789-9d7c-0ae2295bc0db" providerId="AD" clId="Web-{021672D1-3A79-46BF-9AC5-EBF4968D8283}" dt="2024-04-25T14:19:50.596" v="1" actId="20577"/>
          <ac:spMkLst>
            <pc:docMk/>
            <pc:sldMk cId="3541954175" sldId="260"/>
            <ac:spMk id="3" creationId="{F7BDAD82-0455-5124-AF7B-2AF851045D63}"/>
          </ac:spMkLst>
        </pc:spChg>
      </pc:sldChg>
      <pc:sldChg chg="new del">
        <pc:chgData name="S Sadler" userId="S::ssadler@ohacademy.co.uk::9df5898e-5f8a-4789-9d7c-0ae2295bc0db" providerId="AD" clId="Web-{021672D1-3A79-46BF-9AC5-EBF4968D8283}" dt="2024-04-25T14:19:53.236" v="3"/>
        <pc:sldMkLst>
          <pc:docMk/>
          <pc:sldMk cId="912721797" sldId="445"/>
        </pc:sldMkLst>
      </pc:sldChg>
      <pc:sldChg chg="delSp modSp add ord replId">
        <pc:chgData name="S Sadler" userId="S::ssadler@ohacademy.co.uk::9df5898e-5f8a-4789-9d7c-0ae2295bc0db" providerId="AD" clId="Web-{021672D1-3A79-46BF-9AC5-EBF4968D8283}" dt="2024-04-25T14:21:22.506" v="24"/>
        <pc:sldMkLst>
          <pc:docMk/>
          <pc:sldMk cId="2134883562" sldId="445"/>
        </pc:sldMkLst>
        <pc:spChg chg="mod">
          <ac:chgData name="S Sadler" userId="S::ssadler@ohacademy.co.uk::9df5898e-5f8a-4789-9d7c-0ae2295bc0db" providerId="AD" clId="Web-{021672D1-3A79-46BF-9AC5-EBF4968D8283}" dt="2024-04-25T14:21:16.490" v="23" actId="20577"/>
          <ac:spMkLst>
            <pc:docMk/>
            <pc:sldMk cId="2134883562" sldId="445"/>
            <ac:spMk id="3" creationId="{F7BDAD82-0455-5124-AF7B-2AF851045D63}"/>
          </ac:spMkLst>
        </pc:spChg>
        <pc:picChg chg="del">
          <ac:chgData name="S Sadler" userId="S::ssadler@ohacademy.co.uk::9df5898e-5f8a-4789-9d7c-0ae2295bc0db" providerId="AD" clId="Web-{021672D1-3A79-46BF-9AC5-EBF4968D8283}" dt="2024-04-25T14:20:07.378" v="11"/>
          <ac:picMkLst>
            <pc:docMk/>
            <pc:sldMk cId="2134883562" sldId="445"/>
            <ac:picMk id="4" creationId="{B8BD2DBC-3B25-CC93-D66F-CF4EC527D8B0}"/>
          </ac:picMkLst>
        </pc:picChg>
      </pc:sldChg>
    </pc:docChg>
  </pc:docChgLst>
  <pc:docChgLst>
    <pc:chgData name="V Jacobs" userId="S::vjacobs@ohacademy.co.uk::9010d4ac-8e1c-449b-8114-62ce867e619c" providerId="AD" clId="Web-{A96AC593-33CE-2015-A0DC-97A227B76A54}"/>
    <pc:docChg chg="addSld modSld modMainMaster">
      <pc:chgData name="V Jacobs" userId="S::vjacobs@ohacademy.co.uk::9010d4ac-8e1c-449b-8114-62ce867e619c" providerId="AD" clId="Web-{A96AC593-33CE-2015-A0DC-97A227B76A54}" dt="2024-04-24T15:03:03.236" v="20"/>
      <pc:docMkLst>
        <pc:docMk/>
      </pc:docMkLst>
      <pc:sldChg chg="mod">
        <pc:chgData name="V Jacobs" userId="S::vjacobs@ohacademy.co.uk::9010d4ac-8e1c-449b-8114-62ce867e619c" providerId="AD" clId="Web-{A96AC593-33CE-2015-A0DC-97A227B76A54}" dt="2024-04-24T15:03:03.236" v="20"/>
        <pc:sldMkLst>
          <pc:docMk/>
          <pc:sldMk cId="109857222" sldId="256"/>
        </pc:sldMkLst>
      </pc:sldChg>
      <pc:sldChg chg="mod">
        <pc:chgData name="V Jacobs" userId="S::vjacobs@ohacademy.co.uk::9010d4ac-8e1c-449b-8114-62ce867e619c" providerId="AD" clId="Web-{A96AC593-33CE-2015-A0DC-97A227B76A54}" dt="2024-04-24T15:03:03.236" v="20"/>
        <pc:sldMkLst>
          <pc:docMk/>
          <pc:sldMk cId="371001919" sldId="257"/>
        </pc:sldMkLst>
      </pc:sldChg>
      <pc:sldChg chg="mod">
        <pc:chgData name="V Jacobs" userId="S::vjacobs@ohacademy.co.uk::9010d4ac-8e1c-449b-8114-62ce867e619c" providerId="AD" clId="Web-{A96AC593-33CE-2015-A0DC-97A227B76A54}" dt="2024-04-24T15:03:03.236" v="20"/>
        <pc:sldMkLst>
          <pc:docMk/>
          <pc:sldMk cId="538561804" sldId="259"/>
        </pc:sldMkLst>
      </pc:sldChg>
      <pc:sldChg chg="mod">
        <pc:chgData name="V Jacobs" userId="S::vjacobs@ohacademy.co.uk::9010d4ac-8e1c-449b-8114-62ce867e619c" providerId="AD" clId="Web-{A96AC593-33CE-2015-A0DC-97A227B76A54}" dt="2024-04-24T15:03:03.236" v="20"/>
        <pc:sldMkLst>
          <pc:docMk/>
          <pc:sldMk cId="3541954175" sldId="260"/>
        </pc:sldMkLst>
      </pc:sldChg>
      <pc:sldChg chg="mod">
        <pc:chgData name="V Jacobs" userId="S::vjacobs@ohacademy.co.uk::9010d4ac-8e1c-449b-8114-62ce867e619c" providerId="AD" clId="Web-{A96AC593-33CE-2015-A0DC-97A227B76A54}" dt="2024-04-24T15:03:03.236" v="20"/>
        <pc:sldMkLst>
          <pc:docMk/>
          <pc:sldMk cId="2148047609" sldId="261"/>
        </pc:sldMkLst>
      </pc:sldChg>
      <pc:sldChg chg="mod">
        <pc:chgData name="V Jacobs" userId="S::vjacobs@ohacademy.co.uk::9010d4ac-8e1c-449b-8114-62ce867e619c" providerId="AD" clId="Web-{A96AC593-33CE-2015-A0DC-97A227B76A54}" dt="2024-04-24T15:03:03.236" v="20"/>
        <pc:sldMkLst>
          <pc:docMk/>
          <pc:sldMk cId="3350512679" sldId="262"/>
        </pc:sldMkLst>
      </pc:sldChg>
      <pc:sldChg chg="mod">
        <pc:chgData name="V Jacobs" userId="S::vjacobs@ohacademy.co.uk::9010d4ac-8e1c-449b-8114-62ce867e619c" providerId="AD" clId="Web-{A96AC593-33CE-2015-A0DC-97A227B76A54}" dt="2024-04-24T15:03:03.236" v="20"/>
        <pc:sldMkLst>
          <pc:docMk/>
          <pc:sldMk cId="1664059047" sldId="263"/>
        </pc:sldMkLst>
      </pc:sldChg>
      <pc:sldChg chg="mod">
        <pc:chgData name="V Jacobs" userId="S::vjacobs@ohacademy.co.uk::9010d4ac-8e1c-449b-8114-62ce867e619c" providerId="AD" clId="Web-{A96AC593-33CE-2015-A0DC-97A227B76A54}" dt="2024-04-24T15:03:03.236" v="20"/>
        <pc:sldMkLst>
          <pc:docMk/>
          <pc:sldMk cId="3481405150" sldId="287"/>
        </pc:sldMkLst>
      </pc:sldChg>
      <pc:sldChg chg="mod">
        <pc:chgData name="V Jacobs" userId="S::vjacobs@ohacademy.co.uk::9010d4ac-8e1c-449b-8114-62ce867e619c" providerId="AD" clId="Web-{A96AC593-33CE-2015-A0DC-97A227B76A54}" dt="2024-04-24T15:03:03.236" v="20"/>
        <pc:sldMkLst>
          <pc:docMk/>
          <pc:sldMk cId="2830347268" sldId="288"/>
        </pc:sldMkLst>
      </pc:sldChg>
      <pc:sldChg chg="mod">
        <pc:chgData name="V Jacobs" userId="S::vjacobs@ohacademy.co.uk::9010d4ac-8e1c-449b-8114-62ce867e619c" providerId="AD" clId="Web-{A96AC593-33CE-2015-A0DC-97A227B76A54}" dt="2024-04-24T15:03:03.236" v="20"/>
        <pc:sldMkLst>
          <pc:docMk/>
          <pc:sldMk cId="1927968844" sldId="293"/>
        </pc:sldMkLst>
      </pc:sldChg>
      <pc:sldChg chg="mod">
        <pc:chgData name="V Jacobs" userId="S::vjacobs@ohacademy.co.uk::9010d4ac-8e1c-449b-8114-62ce867e619c" providerId="AD" clId="Web-{A96AC593-33CE-2015-A0DC-97A227B76A54}" dt="2024-04-24T15:03:03.236" v="20"/>
        <pc:sldMkLst>
          <pc:docMk/>
          <pc:sldMk cId="3785157018" sldId="294"/>
        </pc:sldMkLst>
      </pc:sldChg>
      <pc:sldChg chg="mod">
        <pc:chgData name="V Jacobs" userId="S::vjacobs@ohacademy.co.uk::9010d4ac-8e1c-449b-8114-62ce867e619c" providerId="AD" clId="Web-{A96AC593-33CE-2015-A0DC-97A227B76A54}" dt="2024-04-24T15:03:03.236" v="20"/>
        <pc:sldMkLst>
          <pc:docMk/>
          <pc:sldMk cId="2035677707" sldId="295"/>
        </pc:sldMkLst>
      </pc:sldChg>
      <pc:sldChg chg="mod">
        <pc:chgData name="V Jacobs" userId="S::vjacobs@ohacademy.co.uk::9010d4ac-8e1c-449b-8114-62ce867e619c" providerId="AD" clId="Web-{A96AC593-33CE-2015-A0DC-97A227B76A54}" dt="2024-04-24T15:03:03.236" v="20"/>
        <pc:sldMkLst>
          <pc:docMk/>
          <pc:sldMk cId="747623902" sldId="296"/>
        </pc:sldMkLst>
      </pc:sldChg>
      <pc:sldChg chg="mod">
        <pc:chgData name="V Jacobs" userId="S::vjacobs@ohacademy.co.uk::9010d4ac-8e1c-449b-8114-62ce867e619c" providerId="AD" clId="Web-{A96AC593-33CE-2015-A0DC-97A227B76A54}" dt="2024-04-24T15:03:03.236" v="20"/>
        <pc:sldMkLst>
          <pc:docMk/>
          <pc:sldMk cId="2144205528" sldId="297"/>
        </pc:sldMkLst>
      </pc:sldChg>
      <pc:sldChg chg="mod">
        <pc:chgData name="V Jacobs" userId="S::vjacobs@ohacademy.co.uk::9010d4ac-8e1c-449b-8114-62ce867e619c" providerId="AD" clId="Web-{A96AC593-33CE-2015-A0DC-97A227B76A54}" dt="2024-04-24T15:03:03.236" v="20"/>
        <pc:sldMkLst>
          <pc:docMk/>
          <pc:sldMk cId="2920968312" sldId="363"/>
        </pc:sldMkLst>
      </pc:sldChg>
      <pc:sldChg chg="mod">
        <pc:chgData name="V Jacobs" userId="S::vjacobs@ohacademy.co.uk::9010d4ac-8e1c-449b-8114-62ce867e619c" providerId="AD" clId="Web-{A96AC593-33CE-2015-A0DC-97A227B76A54}" dt="2024-04-24T15:03:03.236" v="20"/>
        <pc:sldMkLst>
          <pc:docMk/>
          <pc:sldMk cId="2136410422" sldId="364"/>
        </pc:sldMkLst>
      </pc:sldChg>
      <pc:sldChg chg="mod">
        <pc:chgData name="V Jacobs" userId="S::vjacobs@ohacademy.co.uk::9010d4ac-8e1c-449b-8114-62ce867e619c" providerId="AD" clId="Web-{A96AC593-33CE-2015-A0DC-97A227B76A54}" dt="2024-04-24T15:03:03.236" v="20"/>
        <pc:sldMkLst>
          <pc:docMk/>
          <pc:sldMk cId="2935492152" sldId="365"/>
        </pc:sldMkLst>
      </pc:sldChg>
      <pc:sldChg chg="mod">
        <pc:chgData name="V Jacobs" userId="S::vjacobs@ohacademy.co.uk::9010d4ac-8e1c-449b-8114-62ce867e619c" providerId="AD" clId="Web-{A96AC593-33CE-2015-A0DC-97A227B76A54}" dt="2024-04-24T15:03:03.236" v="20"/>
        <pc:sldMkLst>
          <pc:docMk/>
          <pc:sldMk cId="442353463" sldId="366"/>
        </pc:sldMkLst>
      </pc:sldChg>
      <pc:sldChg chg="mod">
        <pc:chgData name="V Jacobs" userId="S::vjacobs@ohacademy.co.uk::9010d4ac-8e1c-449b-8114-62ce867e619c" providerId="AD" clId="Web-{A96AC593-33CE-2015-A0DC-97A227B76A54}" dt="2024-04-24T15:03:03.236" v="20"/>
        <pc:sldMkLst>
          <pc:docMk/>
          <pc:sldMk cId="2650950874" sldId="367"/>
        </pc:sldMkLst>
      </pc:sldChg>
      <pc:sldChg chg="mod">
        <pc:chgData name="V Jacobs" userId="S::vjacobs@ohacademy.co.uk::9010d4ac-8e1c-449b-8114-62ce867e619c" providerId="AD" clId="Web-{A96AC593-33CE-2015-A0DC-97A227B76A54}" dt="2024-04-24T15:03:03.236" v="20"/>
        <pc:sldMkLst>
          <pc:docMk/>
          <pc:sldMk cId="1474479911" sldId="368"/>
        </pc:sldMkLst>
      </pc:sldChg>
      <pc:sldChg chg="mod">
        <pc:chgData name="V Jacobs" userId="S::vjacobs@ohacademy.co.uk::9010d4ac-8e1c-449b-8114-62ce867e619c" providerId="AD" clId="Web-{A96AC593-33CE-2015-A0DC-97A227B76A54}" dt="2024-04-24T15:03:03.236" v="20"/>
        <pc:sldMkLst>
          <pc:docMk/>
          <pc:sldMk cId="427777961" sldId="369"/>
        </pc:sldMkLst>
      </pc:sldChg>
      <pc:sldChg chg="delSp modSp add mod setBg">
        <pc:chgData name="V Jacobs" userId="S::vjacobs@ohacademy.co.uk::9010d4ac-8e1c-449b-8114-62ce867e619c" providerId="AD" clId="Web-{A96AC593-33CE-2015-A0DC-97A227B76A54}" dt="2024-04-24T15:03:03.236" v="20"/>
        <pc:sldMkLst>
          <pc:docMk/>
          <pc:sldMk cId="605974110" sldId="424"/>
        </pc:sldMkLst>
        <pc:spChg chg="mod">
          <ac:chgData name="V Jacobs" userId="S::vjacobs@ohacademy.co.uk::9010d4ac-8e1c-449b-8114-62ce867e619c" providerId="AD" clId="Web-{A96AC593-33CE-2015-A0DC-97A227B76A54}" dt="2024-04-24T15:02:53.314" v="18" actId="20577"/>
          <ac:spMkLst>
            <pc:docMk/>
            <pc:sldMk cId="605974110" sldId="424"/>
            <ac:spMk id="5" creationId="{F1B87AD7-47ED-5196-3F39-9770C39EB1A1}"/>
          </ac:spMkLst>
        </pc:spChg>
        <pc:spChg chg="del">
          <ac:chgData name="V Jacobs" userId="S::vjacobs@ohacademy.co.uk::9010d4ac-8e1c-449b-8114-62ce867e619c" providerId="AD" clId="Web-{A96AC593-33CE-2015-A0DC-97A227B76A54}" dt="2024-04-24T15:02:42.970" v="1"/>
          <ac:spMkLst>
            <pc:docMk/>
            <pc:sldMk cId="605974110" sldId="424"/>
            <ac:spMk id="6" creationId="{308D477C-0452-ACEB-8A0C-62034F3FF788}"/>
          </ac:spMkLst>
        </pc:spChg>
      </pc:sldChg>
      <pc:sldChg chg="mod">
        <pc:chgData name="V Jacobs" userId="S::vjacobs@ohacademy.co.uk::9010d4ac-8e1c-449b-8114-62ce867e619c" providerId="AD" clId="Web-{A96AC593-33CE-2015-A0DC-97A227B76A54}" dt="2024-04-24T15:03:03.236" v="20"/>
        <pc:sldMkLst>
          <pc:docMk/>
          <pc:sldMk cId="1551736031" sldId="443"/>
        </pc:sldMkLst>
      </pc:sldChg>
      <pc:sldMasterChg chg="mod setBg modSldLayout">
        <pc:chgData name="V Jacobs" userId="S::vjacobs@ohacademy.co.uk::9010d4ac-8e1c-449b-8114-62ce867e619c" providerId="AD" clId="Web-{A96AC593-33CE-2015-A0DC-97A227B76A54}" dt="2024-04-24T15:03:03.236" v="20"/>
        <pc:sldMasterMkLst>
          <pc:docMk/>
          <pc:sldMasterMk cId="2460954070" sldId="2147483660"/>
        </pc:sldMasterMkLst>
        <pc:sldLayoutChg chg="mod">
          <pc:chgData name="V Jacobs" userId="S::vjacobs@ohacademy.co.uk::9010d4ac-8e1c-449b-8114-62ce867e619c" providerId="AD" clId="Web-{A96AC593-33CE-2015-A0DC-97A227B76A54}" dt="2024-04-24T15:03:03.236" v="20"/>
          <pc:sldLayoutMkLst>
            <pc:docMk/>
            <pc:sldMasterMk cId="2460954070" sldId="2147483660"/>
            <pc:sldLayoutMk cId="2385387890" sldId="2147483661"/>
          </pc:sldLayoutMkLst>
        </pc:sldLayoutChg>
        <pc:sldLayoutChg chg="mod">
          <pc:chgData name="V Jacobs" userId="S::vjacobs@ohacademy.co.uk::9010d4ac-8e1c-449b-8114-62ce867e619c" providerId="AD" clId="Web-{A96AC593-33CE-2015-A0DC-97A227B76A54}" dt="2024-04-24T15:03:03.236" v="20"/>
          <pc:sldLayoutMkLst>
            <pc:docMk/>
            <pc:sldMasterMk cId="2460954070" sldId="2147483660"/>
            <pc:sldLayoutMk cId="949138452" sldId="2147483662"/>
          </pc:sldLayoutMkLst>
        </pc:sldLayoutChg>
        <pc:sldLayoutChg chg="mod">
          <pc:chgData name="V Jacobs" userId="S::vjacobs@ohacademy.co.uk::9010d4ac-8e1c-449b-8114-62ce867e619c" providerId="AD" clId="Web-{A96AC593-33CE-2015-A0DC-97A227B76A54}" dt="2024-04-24T15:03:03.236" v="20"/>
          <pc:sldLayoutMkLst>
            <pc:docMk/>
            <pc:sldMasterMk cId="2460954070" sldId="2147483660"/>
            <pc:sldLayoutMk cId="2591524520" sldId="2147483663"/>
          </pc:sldLayoutMkLst>
        </pc:sldLayoutChg>
        <pc:sldLayoutChg chg="mod">
          <pc:chgData name="V Jacobs" userId="S::vjacobs@ohacademy.co.uk::9010d4ac-8e1c-449b-8114-62ce867e619c" providerId="AD" clId="Web-{A96AC593-33CE-2015-A0DC-97A227B76A54}" dt="2024-04-24T15:03:03.236" v="20"/>
          <pc:sldLayoutMkLst>
            <pc:docMk/>
            <pc:sldMasterMk cId="2460954070" sldId="2147483660"/>
            <pc:sldLayoutMk cId="1203092039" sldId="2147483664"/>
          </pc:sldLayoutMkLst>
        </pc:sldLayoutChg>
        <pc:sldLayoutChg chg="mod">
          <pc:chgData name="V Jacobs" userId="S::vjacobs@ohacademy.co.uk::9010d4ac-8e1c-449b-8114-62ce867e619c" providerId="AD" clId="Web-{A96AC593-33CE-2015-A0DC-97A227B76A54}" dt="2024-04-24T15:03:03.236" v="20"/>
          <pc:sldLayoutMkLst>
            <pc:docMk/>
            <pc:sldMasterMk cId="2460954070" sldId="2147483660"/>
            <pc:sldLayoutMk cId="3733172339" sldId="2147483665"/>
          </pc:sldLayoutMkLst>
        </pc:sldLayoutChg>
        <pc:sldLayoutChg chg="mod">
          <pc:chgData name="V Jacobs" userId="S::vjacobs@ohacademy.co.uk::9010d4ac-8e1c-449b-8114-62ce867e619c" providerId="AD" clId="Web-{A96AC593-33CE-2015-A0DC-97A227B76A54}" dt="2024-04-24T15:03:03.236" v="20"/>
          <pc:sldLayoutMkLst>
            <pc:docMk/>
            <pc:sldMasterMk cId="2460954070" sldId="2147483660"/>
            <pc:sldLayoutMk cId="3210312558" sldId="2147483666"/>
          </pc:sldLayoutMkLst>
        </pc:sldLayoutChg>
        <pc:sldLayoutChg chg="mod">
          <pc:chgData name="V Jacobs" userId="S::vjacobs@ohacademy.co.uk::9010d4ac-8e1c-449b-8114-62ce867e619c" providerId="AD" clId="Web-{A96AC593-33CE-2015-A0DC-97A227B76A54}" dt="2024-04-24T15:03:03.236" v="20"/>
          <pc:sldLayoutMkLst>
            <pc:docMk/>
            <pc:sldMasterMk cId="2460954070" sldId="2147483660"/>
            <pc:sldLayoutMk cId="3146388984" sldId="2147483667"/>
          </pc:sldLayoutMkLst>
        </pc:sldLayoutChg>
        <pc:sldLayoutChg chg="mod">
          <pc:chgData name="V Jacobs" userId="S::vjacobs@ohacademy.co.uk::9010d4ac-8e1c-449b-8114-62ce867e619c" providerId="AD" clId="Web-{A96AC593-33CE-2015-A0DC-97A227B76A54}" dt="2024-04-24T15:03:03.236" v="20"/>
          <pc:sldLayoutMkLst>
            <pc:docMk/>
            <pc:sldMasterMk cId="2460954070" sldId="2147483660"/>
            <pc:sldLayoutMk cId="3171841454" sldId="2147483668"/>
          </pc:sldLayoutMkLst>
        </pc:sldLayoutChg>
        <pc:sldLayoutChg chg="mod">
          <pc:chgData name="V Jacobs" userId="S::vjacobs@ohacademy.co.uk::9010d4ac-8e1c-449b-8114-62ce867e619c" providerId="AD" clId="Web-{A96AC593-33CE-2015-A0DC-97A227B76A54}" dt="2024-04-24T15:03:03.236" v="20"/>
          <pc:sldLayoutMkLst>
            <pc:docMk/>
            <pc:sldMasterMk cId="2460954070" sldId="2147483660"/>
            <pc:sldLayoutMk cId="1718958274" sldId="2147483669"/>
          </pc:sldLayoutMkLst>
        </pc:sldLayoutChg>
        <pc:sldLayoutChg chg="mod">
          <pc:chgData name="V Jacobs" userId="S::vjacobs@ohacademy.co.uk::9010d4ac-8e1c-449b-8114-62ce867e619c" providerId="AD" clId="Web-{A96AC593-33CE-2015-A0DC-97A227B76A54}" dt="2024-04-24T15:03:03.236" v="20"/>
          <pc:sldLayoutMkLst>
            <pc:docMk/>
            <pc:sldMasterMk cId="2460954070" sldId="2147483660"/>
            <pc:sldLayoutMk cId="2202905451" sldId="2147483670"/>
          </pc:sldLayoutMkLst>
        </pc:sldLayoutChg>
        <pc:sldLayoutChg chg="mod">
          <pc:chgData name="V Jacobs" userId="S::vjacobs@ohacademy.co.uk::9010d4ac-8e1c-449b-8114-62ce867e619c" providerId="AD" clId="Web-{A96AC593-33CE-2015-A0DC-97A227B76A54}" dt="2024-04-24T15:03:03.236" v="20"/>
          <pc:sldLayoutMkLst>
            <pc:docMk/>
            <pc:sldMasterMk cId="2460954070" sldId="2147483660"/>
            <pc:sldLayoutMk cId="3479445657" sldId="2147483671"/>
          </pc:sldLayoutMkLst>
        </pc:sldLayoutChg>
        <pc:sldLayoutChg chg="mod">
          <pc:chgData name="V Jacobs" userId="S::vjacobs@ohacademy.co.uk::9010d4ac-8e1c-449b-8114-62ce867e619c" providerId="AD" clId="Web-{A96AC593-33CE-2015-A0DC-97A227B76A54}" dt="2024-04-24T15:03:03.236" v="20"/>
          <pc:sldLayoutMkLst>
            <pc:docMk/>
            <pc:sldMasterMk cId="2460954070" sldId="2147483660"/>
            <pc:sldLayoutMk cId="461818342" sldId="2147483672"/>
          </pc:sldLayoutMkLst>
        </pc:sldLayoutChg>
        <pc:sldLayoutChg chg="mod">
          <pc:chgData name="V Jacobs" userId="S::vjacobs@ohacademy.co.uk::9010d4ac-8e1c-449b-8114-62ce867e619c" providerId="AD" clId="Web-{A96AC593-33CE-2015-A0DC-97A227B76A54}" dt="2024-04-24T15:03:03.236" v="20"/>
          <pc:sldLayoutMkLst>
            <pc:docMk/>
            <pc:sldMasterMk cId="2460954070" sldId="2147483660"/>
            <pc:sldLayoutMk cId="3181973690" sldId="2147483673"/>
          </pc:sldLayoutMkLst>
        </pc:sldLayoutChg>
        <pc:sldLayoutChg chg="mod">
          <pc:chgData name="V Jacobs" userId="S::vjacobs@ohacademy.co.uk::9010d4ac-8e1c-449b-8114-62ce867e619c" providerId="AD" clId="Web-{A96AC593-33CE-2015-A0DC-97A227B76A54}" dt="2024-04-24T15:03:03.236" v="20"/>
          <pc:sldLayoutMkLst>
            <pc:docMk/>
            <pc:sldMasterMk cId="2460954070" sldId="2147483660"/>
            <pc:sldLayoutMk cId="4184777426" sldId="2147483674"/>
          </pc:sldLayoutMkLst>
        </pc:sldLayoutChg>
        <pc:sldLayoutChg chg="mod">
          <pc:chgData name="V Jacobs" userId="S::vjacobs@ohacademy.co.uk::9010d4ac-8e1c-449b-8114-62ce867e619c" providerId="AD" clId="Web-{A96AC593-33CE-2015-A0DC-97A227B76A54}" dt="2024-04-24T15:03:03.236" v="20"/>
          <pc:sldLayoutMkLst>
            <pc:docMk/>
            <pc:sldMasterMk cId="2460954070" sldId="2147483660"/>
            <pc:sldLayoutMk cId="2381980364" sldId="214748367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D60F3-DF58-4BF0-B8A9-58285F6ADB1E}" type="datetimeFigureOut">
              <a:rPr lang="en-GB" smtClean="0"/>
              <a:t>30/04/2024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59120-2984-4398-ADF3-9CD18ADA2C3B}" type="slidenum">
              <a:rPr lang="en-GB" smtClean="0"/>
              <a:t>‹#›</a:t>
            </a:fld>
            <a:endParaRPr lang="en-GB"/>
          </a:p>
        </p:txBody>
      </p:sp>
    </p:spTree>
    <p:extLst>
      <p:ext uri="{BB962C8B-B14F-4D97-AF65-F5344CB8AC3E}">
        <p14:creationId xmlns:p14="http://schemas.microsoft.com/office/powerpoint/2010/main" val="68395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photos/brush-watercolor-paint-art-color-3445376/"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pixabay.com/photos/paper-table-record-notebook-2541687/"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photos/video-game-console-video-game-play-2202666/"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pixabay.com/photos/nikon-l29-digital-camera-compact-1502599/" TargetMode="External"/><Relationship Id="rId5" Type="http://schemas.openxmlformats.org/officeDocument/2006/relationships/hyperlink" Target="https://pixabay.com/vectors/android-nexus-5-phone-smart-phone-1294370/" TargetMode="External"/><Relationship Id="rId4" Type="http://schemas.openxmlformats.org/officeDocument/2006/relationships/hyperlink" Target="https://pixabay.com/vectors/laptop-notebook-mobile-computer-154091/"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nikon-l29-digital-camera-compact-1502599/"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pixabay.com/vectors/android-nexus-5-phone-smart-phone-1294370/" TargetMode="External"/><Relationship Id="rId5" Type="http://schemas.openxmlformats.org/officeDocument/2006/relationships/hyperlink" Target="https://pixabay.com/photos/video-game-console-video-game-play-2202666/" TargetMode="External"/><Relationship Id="rId4" Type="http://schemas.openxmlformats.org/officeDocument/2006/relationships/hyperlink" Target="https://pixabay.com/vectors/laptop-notebook-mobile-computer-15409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utenberg.org/files/11/11-h/11-h.htm"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pixabay.com/photos/writing-write-fountain-pen-ink-120912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photos/brush-color-paint-play-watercolor-96240/"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pixabay.com/vectors/tree-forest-trunk-nature-leaves-576847/" TargetMode="External"/><Relationship Id="rId4" Type="http://schemas.openxmlformats.org/officeDocument/2006/relationships/hyperlink" Target="https://pixabay.com/illustrations/painting-art-artistic-artistry-81177/"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f4063b7cf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f4063b7c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Quicksand"/>
                <a:ea typeface="Quicksand"/>
                <a:cs typeface="Quicksand"/>
                <a:sym typeface="Quicksand"/>
              </a:rPr>
              <a:t>Image sources:</a:t>
            </a:r>
            <a:endParaRPr sz="1000">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https://pixabay.com/photos/brush-watercolor-paint-art-color-3445376/</a:t>
            </a:r>
            <a:endParaRPr sz="1000">
              <a:solidFill>
                <a:srgbClr val="1155CC"/>
              </a:solidFill>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https://pixabay.com/photos/paper-table-record-notebook-2541687/</a:t>
            </a:r>
            <a:endParaRPr sz="1000">
              <a:solidFill>
                <a:srgbClr val="1155CC"/>
              </a:solidFill>
              <a:latin typeface="Quicksand"/>
              <a:ea typeface="Quicksand"/>
              <a:cs typeface="Quicksand"/>
              <a:sym typeface="Quicksan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b7081d0e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b7081d0e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chemeClr val="dk1"/>
                </a:solidFill>
                <a:latin typeface="Quicksand"/>
                <a:ea typeface="Quicksand"/>
                <a:cs typeface="Quicksand"/>
                <a:sym typeface="Quicksand"/>
              </a:rPr>
              <a:t>Image sources:</a:t>
            </a:r>
            <a:endParaRPr sz="1000">
              <a:solidFill>
                <a:schemeClr val="dk1"/>
              </a:solidFill>
              <a:latin typeface="Quicksand"/>
              <a:ea typeface="Quicksand"/>
              <a:cs typeface="Quicksand"/>
              <a:sym typeface="Quicksand"/>
            </a:endParaRPr>
          </a:p>
          <a:p>
            <a:pPr marL="0" lvl="0" indent="0" algn="l" rtl="0">
              <a:spcBef>
                <a:spcPts val="0"/>
              </a:spcBef>
              <a:spcAft>
                <a:spcPts val="0"/>
              </a:spcAft>
              <a:buClr>
                <a:srgbClr val="5B5BA5"/>
              </a:buClr>
              <a:buSzPts val="1100"/>
              <a:buFont typeface="Arial"/>
              <a:buNone/>
            </a:pPr>
            <a:r>
              <a:rPr lang="en-GB" sz="1000" u="sng">
                <a:solidFill>
                  <a:srgbClr val="1155CC"/>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https://pixabay.com/photos/video-game-console-video-game-play-2202666/</a:t>
            </a:r>
            <a:endParaRPr sz="1000">
              <a:solidFill>
                <a:schemeClr val="dk1"/>
              </a:solidFill>
              <a:latin typeface="Quicksand"/>
              <a:ea typeface="Quicksand"/>
              <a:cs typeface="Quicksand"/>
              <a:sym typeface="Quicksand"/>
            </a:endParaRPr>
          </a:p>
          <a:p>
            <a:pPr marL="0" lvl="0" indent="0" algn="l" rtl="0">
              <a:spcBef>
                <a:spcPts val="0"/>
              </a:spcBef>
              <a:spcAft>
                <a:spcPts val="0"/>
              </a:spcAft>
              <a:buClr>
                <a:srgbClr val="5B5BA5"/>
              </a:buClr>
              <a:buSzPts val="1100"/>
              <a:buFont typeface="Arial"/>
              <a:buNone/>
            </a:pPr>
            <a:r>
              <a:rPr lang="en-GB" sz="1000" u="sng">
                <a:solidFill>
                  <a:srgbClr val="1155CC"/>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https://pixabay.com/vectors/laptop-notebook-mobile-computer-154091/</a:t>
            </a:r>
            <a:endParaRPr sz="1000">
              <a:solidFill>
                <a:srgbClr val="1155CC"/>
              </a:solidFill>
              <a:latin typeface="Quicksand"/>
              <a:ea typeface="Quicksand"/>
              <a:cs typeface="Quicksand"/>
              <a:sym typeface="Quicksand"/>
            </a:endParaRPr>
          </a:p>
          <a:p>
            <a:pPr marL="0" lvl="0" indent="0" algn="l" rtl="0">
              <a:spcBef>
                <a:spcPts val="0"/>
              </a:spcBef>
              <a:spcAft>
                <a:spcPts val="0"/>
              </a:spcAft>
              <a:buClr>
                <a:srgbClr val="5B5BA5"/>
              </a:buClr>
              <a:buSzPts val="1100"/>
              <a:buFont typeface="Arial"/>
              <a:buNone/>
            </a:pPr>
            <a:r>
              <a:rPr lang="en-GB" sz="1000" u="sng">
                <a:solidFill>
                  <a:srgbClr val="1155CC"/>
                </a:solid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https://pixabay.com/vectors/android-nexus-5-phone-smart-phone-1294370/</a:t>
            </a:r>
            <a:endParaRPr sz="1000">
              <a:solidFill>
                <a:srgbClr val="1155CC"/>
              </a:solidFill>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6">
                  <a:extLst>
                    <a:ext uri="{A12FA001-AC4F-418D-AE19-62706E023703}">
                      <ahyp:hlinkClr xmlns:ahyp="http://schemas.microsoft.com/office/drawing/2018/hyperlinkcolor" val="tx"/>
                    </a:ext>
                  </a:extLst>
                </a:hlinkClick>
              </a:rPr>
              <a:t>https://pixabay.com/photos/nikon-l29-digital-camera-compact-1502599/</a:t>
            </a:r>
            <a:endParaRPr sz="1000">
              <a:solidFill>
                <a:srgbClr val="1155CC"/>
              </a:solidFill>
              <a:latin typeface="Quicksand"/>
              <a:ea typeface="Quicksand"/>
              <a:cs typeface="Quicksand"/>
              <a:sym typeface="Quicksan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bb0fad20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bb0fad20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5B5BA5"/>
              </a:buClr>
              <a:buSzPts val="1100"/>
              <a:buFont typeface="Arial"/>
              <a:buNone/>
            </a:pPr>
            <a:r>
              <a:rPr lang="en-GB" sz="1000">
                <a:solidFill>
                  <a:schemeClr val="dk1"/>
                </a:solidFill>
                <a:latin typeface="Quicksand"/>
                <a:ea typeface="Quicksand"/>
                <a:cs typeface="Quicksand"/>
                <a:sym typeface="Quicksand"/>
              </a:rPr>
              <a:t>Image sources:</a:t>
            </a:r>
            <a:endParaRPr sz="1000">
              <a:solidFill>
                <a:schemeClr val="dk1"/>
              </a:solidFill>
              <a:latin typeface="Quicksand"/>
              <a:ea typeface="Quicksand"/>
              <a:cs typeface="Quicksand"/>
              <a:sym typeface="Quicksand"/>
            </a:endParaRPr>
          </a:p>
          <a:p>
            <a:pPr marL="0" lvl="0" indent="0" algn="l" rtl="0">
              <a:spcBef>
                <a:spcPts val="0"/>
              </a:spcBef>
              <a:spcAft>
                <a:spcPts val="0"/>
              </a:spcAft>
              <a:buClr>
                <a:srgbClr val="5B5BA5"/>
              </a:buClr>
              <a:buSzPts val="1100"/>
              <a:buFont typeface="Arial"/>
              <a:buNone/>
            </a:pPr>
            <a:r>
              <a:rPr lang="en-GB" sz="1000" u="sng">
                <a:solidFill>
                  <a:srgbClr val="1155CC"/>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https://pixabay.com/photos/nikon-l29-digital-camera-compact-1502599/</a:t>
            </a:r>
            <a:endParaRPr sz="1000">
              <a:solidFill>
                <a:schemeClr val="dk1"/>
              </a:solidFill>
              <a:latin typeface="Quicksand"/>
              <a:ea typeface="Quicksand"/>
              <a:cs typeface="Quicksand"/>
              <a:sym typeface="Quicksand"/>
            </a:endParaRPr>
          </a:p>
          <a:p>
            <a:pPr marL="0" lvl="0" indent="0" algn="l" rtl="0">
              <a:spcBef>
                <a:spcPts val="0"/>
              </a:spcBef>
              <a:spcAft>
                <a:spcPts val="0"/>
              </a:spcAft>
              <a:buClr>
                <a:srgbClr val="5B5BA5"/>
              </a:buClr>
              <a:buSzPts val="1100"/>
              <a:buFont typeface="Arial"/>
              <a:buNone/>
            </a:pPr>
            <a:r>
              <a:rPr lang="en-GB" sz="1000" u="sng">
                <a:solidFill>
                  <a:srgbClr val="1155CC"/>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https://pixabay.com/vectors/laptop-notebook-mobile-computer-154091/</a:t>
            </a:r>
            <a:endParaRPr sz="1000">
              <a:solidFill>
                <a:srgbClr val="1155CC"/>
              </a:solidFill>
              <a:latin typeface="Quicksand"/>
              <a:ea typeface="Quicksand"/>
              <a:cs typeface="Quicksand"/>
              <a:sym typeface="Quicksand"/>
            </a:endParaRPr>
          </a:p>
          <a:p>
            <a:pPr marL="0" lvl="0" indent="0" algn="l" rtl="0">
              <a:spcBef>
                <a:spcPts val="0"/>
              </a:spcBef>
              <a:spcAft>
                <a:spcPts val="0"/>
              </a:spcAft>
              <a:buClr>
                <a:srgbClr val="5B5BA5"/>
              </a:buClr>
              <a:buSzPts val="1100"/>
              <a:buFont typeface="Arial"/>
              <a:buNone/>
            </a:pPr>
            <a:r>
              <a:rPr lang="en-GB" sz="1000" u="sng">
                <a:solidFill>
                  <a:srgbClr val="1155CC"/>
                </a:solid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https://pixabay.com/photos/video-game-console-video-game-play-2202666/</a:t>
            </a:r>
            <a:endParaRPr sz="1000">
              <a:solidFill>
                <a:srgbClr val="1155CC"/>
              </a:solidFill>
              <a:latin typeface="Quicksand"/>
              <a:ea typeface="Quicksand"/>
              <a:cs typeface="Quicksand"/>
              <a:sym typeface="Quicksand"/>
            </a:endParaRPr>
          </a:p>
          <a:p>
            <a:pPr marL="0" lvl="0" indent="0" algn="l" rtl="0">
              <a:spcBef>
                <a:spcPts val="0"/>
              </a:spcBef>
              <a:spcAft>
                <a:spcPts val="0"/>
              </a:spcAft>
              <a:buClr>
                <a:srgbClr val="5B5BA5"/>
              </a:buClr>
              <a:buSzPts val="1100"/>
              <a:buFont typeface="Arial"/>
              <a:buNone/>
            </a:pPr>
            <a:r>
              <a:rPr lang="en-GB" sz="1000" u="sng">
                <a:solidFill>
                  <a:srgbClr val="1155CC"/>
                </a:solidFill>
                <a:latin typeface="Quicksand"/>
                <a:ea typeface="Quicksand"/>
                <a:cs typeface="Quicksand"/>
                <a:sym typeface="Quicksand"/>
                <a:hlinkClick r:id="rId6">
                  <a:extLst>
                    <a:ext uri="{A12FA001-AC4F-418D-AE19-62706E023703}">
                      <ahyp:hlinkClr xmlns:ahyp="http://schemas.microsoft.com/office/drawing/2018/hyperlinkcolor" val="tx"/>
                    </a:ext>
                  </a:extLst>
                </a:hlinkClick>
              </a:rPr>
              <a:t>https://pixabay.com/vectors/android-nexus-5-phone-smart-phone-1294370/</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f4063b7cf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f4063b7cf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rgbClr val="3C4043"/>
                </a:solidFill>
                <a:highlight>
                  <a:srgbClr val="FFFFFF"/>
                </a:highlight>
                <a:latin typeface="Quicksand"/>
                <a:ea typeface="Quicksand"/>
                <a:cs typeface="Quicksand"/>
                <a:sym typeface="Quicksand"/>
              </a:rPr>
              <a:t>Image sources:</a:t>
            </a:r>
            <a:endParaRPr sz="1000">
              <a:solidFill>
                <a:srgbClr val="3C4043"/>
              </a:solidFill>
              <a:highlight>
                <a:srgbClr val="FFFFFF"/>
              </a:highlight>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000">
                <a:solidFill>
                  <a:srgbClr val="3C4043"/>
                </a:solidFill>
                <a:highlight>
                  <a:srgbClr val="FFFFFF"/>
                </a:highlight>
                <a:latin typeface="Quicksand"/>
                <a:ea typeface="Quicksand"/>
                <a:cs typeface="Quicksand"/>
                <a:sym typeface="Quicksand"/>
              </a:rPr>
              <a:t>Screenshot of Google Docs, with text from: </a:t>
            </a:r>
            <a:r>
              <a:rPr lang="en-GB" sz="1000">
                <a:solidFill>
                  <a:srgbClr val="1A73E8"/>
                </a:solidFill>
                <a:highlight>
                  <a:srgbClr val="FFFFFF"/>
                </a:highlight>
                <a:uFill>
                  <a:noFill/>
                </a:u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https://www.gutenberg.org/files/11/11-h/11-h.htm</a:t>
            </a:r>
            <a:endParaRPr sz="1000">
              <a:solidFill>
                <a:srgbClr val="1A73E8"/>
              </a:solidFill>
              <a:highlight>
                <a:srgbClr val="FFFFFF"/>
              </a:highlight>
              <a:latin typeface="Quicksand"/>
              <a:ea typeface="Quicksand"/>
              <a:cs typeface="Quicksand"/>
              <a:sym typeface="Quicksand"/>
            </a:endParaRPr>
          </a:p>
          <a:p>
            <a:pPr marL="0" lvl="0" indent="0" algn="l" rtl="0">
              <a:spcBef>
                <a:spcPts val="0"/>
              </a:spcBef>
              <a:spcAft>
                <a:spcPts val="0"/>
              </a:spcAft>
              <a:buNone/>
            </a:pPr>
            <a:r>
              <a:rPr lang="en-GB" sz="1000">
                <a:solidFill>
                  <a:srgbClr val="1A73E8"/>
                </a:solidFill>
                <a:highlight>
                  <a:srgbClr val="FFFFFF"/>
                </a:highlight>
                <a:uFill>
                  <a:noFill/>
                </a:u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https://pixabay.com/photos/writing-write-fountain-pen-ink-1209121/</a:t>
            </a:r>
            <a:endParaRPr sz="1000">
              <a:latin typeface="Quicksand"/>
              <a:ea typeface="Quicksand"/>
              <a:cs typeface="Quicksand"/>
              <a:sym typeface="Quicksan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5f4063b7cf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5f4063b7cf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Quicksand"/>
                <a:ea typeface="Quicksand"/>
                <a:cs typeface="Quicksand"/>
                <a:sym typeface="Quicksand"/>
              </a:rPr>
              <a:t>Image sources:</a:t>
            </a:r>
            <a:endParaRPr sz="1000">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https://pixabay.com/photos/brush-color-paint-play-watercolor-96240/</a:t>
            </a:r>
            <a:endParaRPr sz="1000">
              <a:solidFill>
                <a:srgbClr val="1155CC"/>
              </a:solidFill>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https://pixabay.com/illustrations/painting-art-artistic-artistry-81177/</a:t>
            </a:r>
            <a:endParaRPr sz="1000">
              <a:solidFill>
                <a:srgbClr val="1155CC"/>
              </a:solidFill>
              <a:latin typeface="Quicksand"/>
              <a:ea typeface="Quicksand"/>
              <a:cs typeface="Quicksand"/>
              <a:sym typeface="Quicksand"/>
            </a:endParaRPr>
          </a:p>
          <a:p>
            <a:pPr marL="0" lvl="0" indent="0" algn="l" rtl="0">
              <a:spcBef>
                <a:spcPts val="0"/>
              </a:spcBef>
              <a:spcAft>
                <a:spcPts val="0"/>
              </a:spcAft>
              <a:buNone/>
            </a:pPr>
            <a:r>
              <a:rPr lang="en-GB" sz="1000">
                <a:latin typeface="Quicksand"/>
                <a:ea typeface="Quicksand"/>
                <a:cs typeface="Quicksand"/>
                <a:sym typeface="Quicksand"/>
              </a:rPr>
              <a:t>Screenshot from Tux Paint</a:t>
            </a:r>
            <a:endParaRPr sz="1000">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https://pixabay.com/vectors/tree-forest-trunk-nature-leaves-576847/</a:t>
            </a:r>
            <a:endParaRPr sz="1000">
              <a:latin typeface="Quicksand"/>
              <a:ea typeface="Quicksand"/>
              <a:cs typeface="Quicksand"/>
              <a:sym typeface="Quicksan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f4063b7c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f4063b7c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Ask pupils to guess the traditional tales which have these characters and animals in them. Ask them to name the fairy tales and make a list. On this slide they may mention: ‘Sleeping Beauty’, ‘The Princess and the Rose’, ‘The Frog Prince’, ‘Hansel and Gretel’ or ‘The Princess and the Dragon’.</a:t>
            </a:r>
          </a:p>
        </p:txBody>
      </p:sp>
      <p:sp>
        <p:nvSpPr>
          <p:cNvPr id="4" name="Slide Number Placeholder 3"/>
          <p:cNvSpPr>
            <a:spLocks noGrp="1"/>
          </p:cNvSpPr>
          <p:nvPr>
            <p:ph type="sldNum" sz="quarter" idx="5"/>
          </p:nvPr>
        </p:nvSpPr>
        <p:spPr/>
        <p:txBody>
          <a:bodyPr/>
          <a:lstStyle/>
          <a:p>
            <a:fld id="{85101ED8-CB57-7848-91E9-17A9BBB3BCD6}" type="slidenum">
              <a:rPr lang="en-GB" smtClean="0"/>
              <a:pPr/>
              <a:t>24</a:t>
            </a:fld>
            <a:endParaRPr lang="en-GB"/>
          </a:p>
        </p:txBody>
      </p:sp>
    </p:spTree>
    <p:extLst>
      <p:ext uri="{BB962C8B-B14F-4D97-AF65-F5344CB8AC3E}">
        <p14:creationId xmlns:p14="http://schemas.microsoft.com/office/powerpoint/2010/main" val="3883648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Ask pupils to guess the traditional tales which have these characters and animals in them. Ask them to name the fairy tales. On this slide they may mention: ‘The Three Little Pigs’, ‘Snow White’, ‘Cinderella’, ‘The Frog Prince’ or ‘The Little Mermaid’. Ask pupils about any fairy tales which are not shown on these slides. They may mention ‘Jack and the Beanstalk’ or ‘Rapunzel’.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Talk with pupils about characters in all these traditional tales and make a list. Add a</a:t>
            </a:r>
            <a:r>
              <a:rPr lang="en-GB" baseline="0"/>
              <a:t> typical</a:t>
            </a:r>
            <a:r>
              <a:rPr lang="en-GB"/>
              <a:t> adjective which is often given to such</a:t>
            </a:r>
            <a:r>
              <a:rPr lang="en-GB" baseline="0"/>
              <a:t> characters,</a:t>
            </a:r>
            <a:r>
              <a:rPr lang="en-GB"/>
              <a:t> to create examples like: handsome prince, lazy cat, wise owl, helpless princess, wicked stepmother, mean wolf, cunning fox, poor boy, kind fairy godmother, brave knight, foolish boy, etc. Talk with the class about how s</a:t>
            </a:r>
            <a:r>
              <a:rPr lang="en-US" sz="1200" kern="1200" err="1">
                <a:solidFill>
                  <a:schemeClr val="tx1"/>
                </a:solidFill>
                <a:effectLst/>
                <a:latin typeface="+mn-lt"/>
                <a:ea typeface="+mn-ea"/>
                <a:cs typeface="+mn-cs"/>
              </a:rPr>
              <a:t>tereotypes</a:t>
            </a:r>
            <a:r>
              <a:rPr lang="en-US" sz="1200" kern="1200">
                <a:solidFill>
                  <a:schemeClr val="tx1"/>
                </a:solidFill>
                <a:effectLst/>
                <a:latin typeface="+mn-lt"/>
                <a:ea typeface="+mn-ea"/>
                <a:cs typeface="+mn-cs"/>
              </a:rPr>
              <a:t> in stories can be unfair, negative or destructive</a:t>
            </a:r>
            <a:r>
              <a:rPr lang="en-GB" sz="1200" kern="1200">
                <a:solidFill>
                  <a:schemeClr val="tx1"/>
                </a:solidFill>
                <a:effectLst/>
                <a:latin typeface="+mn-lt"/>
                <a:ea typeface="+mn-ea"/>
                <a:cs typeface="+mn-cs"/>
              </a:rPr>
              <a:t>. Not all stepmothers are cruel, and not all boys are foolish!</a:t>
            </a:r>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25</a:t>
            </a:fld>
            <a:endParaRPr lang="en-GB"/>
          </a:p>
        </p:txBody>
      </p:sp>
    </p:spTree>
    <p:extLst>
      <p:ext uri="{BB962C8B-B14F-4D97-AF65-F5344CB8AC3E}">
        <p14:creationId xmlns:p14="http://schemas.microsoft.com/office/powerpoint/2010/main" val="2734276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27</a:t>
            </a:fld>
            <a:endParaRPr lang="en-GB"/>
          </a:p>
        </p:txBody>
      </p:sp>
    </p:spTree>
    <p:extLst>
      <p:ext uri="{BB962C8B-B14F-4D97-AF65-F5344CB8AC3E}">
        <p14:creationId xmlns:p14="http://schemas.microsoft.com/office/powerpoint/2010/main" val="389483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or Images side by side">
  <p:cSld name="Text or Images side by side">
    <p:spTree>
      <p:nvGrpSpPr>
        <p:cNvPr id="1" name="Shape 77"/>
        <p:cNvGrpSpPr/>
        <p:nvPr/>
      </p:nvGrpSpPr>
      <p:grpSpPr>
        <a:xfrm>
          <a:off x="0" y="0"/>
          <a:ext cx="0" cy="0"/>
          <a:chOff x="0" y="0"/>
          <a:chExt cx="0" cy="0"/>
        </a:xfrm>
      </p:grpSpPr>
      <p:sp>
        <p:nvSpPr>
          <p:cNvPr id="78" name="Google Shape;78;p15"/>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79" name="Google Shape;79;p15"/>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0" name="Google Shape;80;p15"/>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81" name="Google Shape;81;p15"/>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2" name="Google Shape;82;p15"/>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461818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rge image (no text under)">
  <p:cSld name="Large image (no text under)">
    <p:spTree>
      <p:nvGrpSpPr>
        <p:cNvPr id="1" name="Shape 72"/>
        <p:cNvGrpSpPr/>
        <p:nvPr/>
      </p:nvGrpSpPr>
      <p:grpSpPr>
        <a:xfrm>
          <a:off x="0" y="0"/>
          <a:ext cx="0" cy="0"/>
          <a:chOff x="0" y="0"/>
          <a:chExt cx="0" cy="0"/>
        </a:xfrm>
      </p:grpSpPr>
      <p:sp>
        <p:nvSpPr>
          <p:cNvPr id="73" name="Google Shape;73;p14"/>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74" name="Google Shape;74;p14"/>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5" name="Google Shape;75;p1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76" name="Google Shape;76;p14"/>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181973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bjectives / Questions / Lists">
  <p:cSld name="Objectives / Questions / Lists">
    <p:spTree>
      <p:nvGrpSpPr>
        <p:cNvPr id="1" name="Shape 56"/>
        <p:cNvGrpSpPr/>
        <p:nvPr/>
      </p:nvGrpSpPr>
      <p:grpSpPr>
        <a:xfrm>
          <a:off x="0" y="0"/>
          <a:ext cx="0" cy="0"/>
          <a:chOff x="0" y="0"/>
          <a:chExt cx="0" cy="0"/>
        </a:xfrm>
      </p:grpSpPr>
      <p:sp>
        <p:nvSpPr>
          <p:cNvPr id="57" name="Google Shape;57;p11"/>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58" name="Google Shape;58;p11"/>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9" name="Google Shape;59;p11"/>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60" name="Google Shape;60;p11"/>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4184777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980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387718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30/04/2024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30/04/2024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30/04/2024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30/04/2024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bbc.co.uk/bitesize/topics/zpccwmn/articles/zwmt4qt#z8w8mbk"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onnect.collins.co.uk/school/Primary/ME/MusicExpress.aspx#!/home/LessonBank/years"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topmarks.co.uk/maths-games/daily10"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pe.getset4education.co.uk/lesson/ks2/oaa?years=1002"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7082"/>
            <a:ext cx="9144000" cy="1655762"/>
          </a:xfrm>
        </p:spPr>
        <p:txBody>
          <a:bodyPr vert="horz" lIns="91440" tIns="45720" rIns="91440" bIns="45720" rtlCol="0" anchor="t">
            <a:normAutofit/>
          </a:bodyPr>
          <a:lstStyle/>
          <a:p>
            <a:pPr algn="l"/>
            <a:r>
              <a:rPr lang="en-GB">
                <a:latin typeface="Comic Sans MS"/>
              </a:rPr>
              <a:t>Wednesday 1st May</a:t>
            </a:r>
            <a:endParaRPr lang="en-US"/>
          </a:p>
          <a:p>
            <a:pPr algn="l"/>
            <a:r>
              <a:rPr lang="en-GB">
                <a:latin typeface="Comic Sans MS"/>
              </a:rPr>
              <a:t>Morning Challenge</a:t>
            </a:r>
          </a:p>
        </p:txBody>
      </p:sp>
      <p:pic>
        <p:nvPicPr>
          <p:cNvPr id="4" name="Picture 3" descr="A screenshot of a test&#10;&#10;Description automatically generated">
            <a:extLst>
              <a:ext uri="{FF2B5EF4-FFF2-40B4-BE49-F238E27FC236}">
                <a16:creationId xmlns:a16="http://schemas.microsoft.com/office/drawing/2014/main" id="{B86BB997-AC58-0501-FFB7-6083FCD81DC0}"/>
              </a:ext>
            </a:extLst>
          </p:cNvPr>
          <p:cNvPicPr>
            <a:picLocks noChangeAspect="1"/>
          </p:cNvPicPr>
          <p:nvPr/>
        </p:nvPicPr>
        <p:blipFill>
          <a:blip r:embed="rId2"/>
          <a:stretch>
            <a:fillRect/>
          </a:stretch>
        </p:blipFill>
        <p:spPr>
          <a:xfrm>
            <a:off x="3047447" y="514694"/>
            <a:ext cx="8979453" cy="620408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B87AD7-47ED-5196-3F39-9770C39EB1A1}"/>
              </a:ext>
            </a:extLst>
          </p:cNvPr>
          <p:cNvSpPr txBox="1"/>
          <p:nvPr/>
        </p:nvSpPr>
        <p:spPr>
          <a:xfrm>
            <a:off x="191623" y="274921"/>
            <a:ext cx="9808368" cy="7017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a:latin typeface="Comic Sans MS"/>
              </a:rPr>
              <a:t>Wednesday 1st May</a:t>
            </a:r>
          </a:p>
          <a:p>
            <a:r>
              <a:rPr lang="en-GB" sz="3000" u="sng">
                <a:latin typeface="Comic Sans MS"/>
              </a:rPr>
              <a:t>TBAT: Spell words ending in –sure.</a:t>
            </a:r>
            <a:br>
              <a:rPr lang="en-GB" sz="3000" u="sng">
                <a:latin typeface="Comic Sans MS"/>
              </a:rPr>
            </a:br>
            <a:br>
              <a:rPr lang="en-GB" sz="3000" u="sng">
                <a:latin typeface="Comic Sans MS"/>
              </a:rPr>
            </a:br>
            <a:r>
              <a:rPr lang="en-GB" sz="3000">
                <a:latin typeface="Comic Sans MS"/>
              </a:rPr>
              <a:t>Spelling thief</a:t>
            </a:r>
            <a:br>
              <a:rPr lang="en-GB" sz="3000">
                <a:latin typeface="Comic Sans MS"/>
              </a:rPr>
            </a:br>
            <a:r>
              <a:rPr lang="en-GB" sz="3000" err="1">
                <a:latin typeface="Comic Sans MS"/>
              </a:rPr>
              <a:t>m_as_r</a:t>
            </a:r>
            <a:r>
              <a:rPr lang="en-GB" sz="3000">
                <a:latin typeface="Comic Sans MS"/>
              </a:rPr>
              <a:t>_</a:t>
            </a:r>
            <a:br>
              <a:rPr lang="en-GB" sz="3000">
                <a:latin typeface="Comic Sans MS"/>
              </a:rPr>
            </a:br>
            <a:br>
              <a:rPr lang="en-GB" sz="3000">
                <a:latin typeface="Comic Sans MS"/>
              </a:rPr>
            </a:br>
            <a:r>
              <a:rPr lang="en-GB" sz="3000" err="1">
                <a:latin typeface="Comic Sans MS"/>
              </a:rPr>
              <a:t>tre_s_r</a:t>
            </a:r>
            <a:r>
              <a:rPr lang="en-GB" sz="3000">
                <a:latin typeface="Comic Sans MS"/>
              </a:rPr>
              <a:t>_</a:t>
            </a:r>
            <a:br>
              <a:rPr lang="en-GB" sz="3000">
                <a:latin typeface="Comic Sans MS"/>
              </a:rPr>
            </a:br>
            <a:br>
              <a:rPr lang="en-GB" sz="3000">
                <a:latin typeface="Comic Sans MS"/>
              </a:rPr>
            </a:br>
            <a:r>
              <a:rPr lang="en-GB" sz="3000" err="1">
                <a:latin typeface="Comic Sans MS"/>
              </a:rPr>
              <a:t>l_i_u_e</a:t>
            </a:r>
            <a:br>
              <a:rPr lang="en-GB" sz="3000">
                <a:latin typeface="Comic Sans MS"/>
              </a:rPr>
            </a:br>
            <a:br>
              <a:rPr lang="en-GB" sz="3000">
                <a:latin typeface="Comic Sans MS"/>
              </a:rPr>
            </a:br>
            <a:r>
              <a:rPr lang="en-GB" sz="3000" err="1">
                <a:latin typeface="Comic Sans MS"/>
              </a:rPr>
              <a:t>en_lo_u_e</a:t>
            </a:r>
            <a:br>
              <a:rPr lang="en-GB" sz="3000">
                <a:latin typeface="Comic Sans MS"/>
              </a:rPr>
            </a:br>
            <a:br>
              <a:rPr lang="en-GB" sz="3000">
                <a:latin typeface="Comic Sans MS"/>
              </a:rPr>
            </a:br>
            <a:r>
              <a:rPr lang="en-GB" sz="3000" err="1">
                <a:latin typeface="Comic Sans MS"/>
              </a:rPr>
              <a:t>pl_a_u_e</a:t>
            </a:r>
            <a:br>
              <a:rPr lang="en-GB" sz="3000" u="sng">
                <a:latin typeface="Comic Sans MS"/>
              </a:rPr>
            </a:br>
            <a:br>
              <a:rPr lang="en-GB" sz="3000" u="sng">
                <a:latin typeface="Comic Sans MS"/>
              </a:rPr>
            </a:br>
            <a:endParaRPr lang="en-GB" sz="3000" u="sng">
              <a:latin typeface="Comic Sans MS"/>
            </a:endParaRPr>
          </a:p>
        </p:txBody>
      </p:sp>
      <p:pic>
        <p:nvPicPr>
          <p:cNvPr id="2" name="Picture 2" descr="A picture containing icon&#10;&#10;Description automatically generated">
            <a:extLst>
              <a:ext uri="{FF2B5EF4-FFF2-40B4-BE49-F238E27FC236}">
                <a16:creationId xmlns:a16="http://schemas.microsoft.com/office/drawing/2014/main" id="{B10C50E5-C206-93B0-0FC1-5EC11B44F714}"/>
              </a:ext>
            </a:extLst>
          </p:cNvPr>
          <p:cNvPicPr>
            <a:picLocks noChangeAspect="1"/>
          </p:cNvPicPr>
          <p:nvPr/>
        </p:nvPicPr>
        <p:blipFill>
          <a:blip r:embed="rId2"/>
          <a:stretch>
            <a:fillRect/>
          </a:stretch>
        </p:blipFill>
        <p:spPr>
          <a:xfrm>
            <a:off x="7484853" y="749158"/>
            <a:ext cx="2743200" cy="2225421"/>
          </a:xfrm>
          <a:prstGeom prst="rect">
            <a:avLst/>
          </a:prstGeom>
        </p:spPr>
      </p:pic>
      <p:sp>
        <p:nvSpPr>
          <p:cNvPr id="3" name="TextBox 2">
            <a:extLst>
              <a:ext uri="{FF2B5EF4-FFF2-40B4-BE49-F238E27FC236}">
                <a16:creationId xmlns:a16="http://schemas.microsoft.com/office/drawing/2014/main" id="{702AC19A-09BD-3F64-932A-8523690CB914}"/>
              </a:ext>
            </a:extLst>
          </p:cNvPr>
          <p:cNvSpPr txBox="1"/>
          <p:nvPr/>
        </p:nvSpPr>
        <p:spPr>
          <a:xfrm>
            <a:off x="4468345" y="3445808"/>
            <a:ext cx="7423897" cy="32637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4" name="TextBox 3">
            <a:extLst>
              <a:ext uri="{FF2B5EF4-FFF2-40B4-BE49-F238E27FC236}">
                <a16:creationId xmlns:a16="http://schemas.microsoft.com/office/drawing/2014/main" id="{79A3304F-C813-1592-6367-259435D219D6}"/>
              </a:ext>
            </a:extLst>
          </p:cNvPr>
          <p:cNvSpPr txBox="1"/>
          <p:nvPr/>
        </p:nvSpPr>
        <p:spPr>
          <a:xfrm>
            <a:off x="4370293" y="3347757"/>
            <a:ext cx="732584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solidFill>
                  <a:srgbClr val="FF0000"/>
                </a:solidFill>
                <a:latin typeface="Comic Sans MS"/>
              </a:rPr>
              <a:t>Challenge</a:t>
            </a:r>
            <a:r>
              <a:rPr lang="en-GB" sz="2400">
                <a:solidFill>
                  <a:srgbClr val="FF0000"/>
                </a:solidFill>
                <a:latin typeface="Comic Sans MS"/>
              </a:rPr>
              <a:t> – </a:t>
            </a:r>
            <a:r>
              <a:rPr lang="en-GB" sz="2400" i="1">
                <a:solidFill>
                  <a:srgbClr val="FF0000"/>
                </a:solidFill>
                <a:latin typeface="Comic Sans MS"/>
              </a:rPr>
              <a:t>Rewrite the sentences below and correct the spellings:</a:t>
            </a:r>
            <a:br>
              <a:rPr lang="en-GB" sz="2400">
                <a:solidFill>
                  <a:srgbClr val="FF0000"/>
                </a:solidFill>
                <a:latin typeface="Comic Sans MS"/>
              </a:rPr>
            </a:br>
            <a:br>
              <a:rPr lang="en-GB" sz="2400">
                <a:solidFill>
                  <a:srgbClr val="FF0000"/>
                </a:solidFill>
                <a:latin typeface="Comic Sans MS"/>
              </a:rPr>
            </a:br>
            <a:r>
              <a:rPr lang="en-GB" sz="2400">
                <a:solidFill>
                  <a:srgbClr val="FF0000"/>
                </a:solidFill>
                <a:latin typeface="Comic Sans MS"/>
              </a:rPr>
              <a:t>The </a:t>
            </a:r>
            <a:r>
              <a:rPr lang="en-GB" sz="2400" err="1">
                <a:solidFill>
                  <a:srgbClr val="FF0000"/>
                </a:solidFill>
                <a:latin typeface="Comic Sans MS"/>
              </a:rPr>
              <a:t>preshure</a:t>
            </a:r>
            <a:r>
              <a:rPr lang="en-GB" sz="2400">
                <a:solidFill>
                  <a:srgbClr val="FF0000"/>
                </a:solidFill>
                <a:latin typeface="Comic Sans MS"/>
              </a:rPr>
              <a:t> was too much for the manager. So he took himself to the zoo and visited the zebra </a:t>
            </a:r>
            <a:r>
              <a:rPr lang="en-GB" sz="2400" err="1">
                <a:solidFill>
                  <a:srgbClr val="FF0000"/>
                </a:solidFill>
                <a:latin typeface="Comic Sans MS"/>
              </a:rPr>
              <a:t>encloushure</a:t>
            </a:r>
            <a:r>
              <a:rPr lang="en-GB" sz="2400">
                <a:solidFill>
                  <a:srgbClr val="FF0000"/>
                </a:solidFill>
                <a:latin typeface="Comic Sans MS"/>
              </a:rPr>
              <a:t>. He took great </a:t>
            </a:r>
            <a:r>
              <a:rPr lang="en-GB" sz="2400" err="1">
                <a:solidFill>
                  <a:srgbClr val="FF0000"/>
                </a:solidFill>
                <a:latin typeface="Comic Sans MS"/>
              </a:rPr>
              <a:t>pleshure</a:t>
            </a:r>
            <a:r>
              <a:rPr lang="en-GB" sz="2400">
                <a:solidFill>
                  <a:srgbClr val="FF0000"/>
                </a:solidFill>
                <a:latin typeface="Comic Sans MS"/>
              </a:rPr>
              <a:t> in seeing the zebras running freely.</a:t>
            </a:r>
          </a:p>
        </p:txBody>
      </p:sp>
    </p:spTree>
    <p:extLst>
      <p:ext uri="{BB962C8B-B14F-4D97-AF65-F5344CB8AC3E}">
        <p14:creationId xmlns:p14="http://schemas.microsoft.com/office/powerpoint/2010/main" val="605974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B87AD7-47ED-5196-3F39-9770C39EB1A1}"/>
              </a:ext>
            </a:extLst>
          </p:cNvPr>
          <p:cNvSpPr txBox="1"/>
          <p:nvPr/>
        </p:nvSpPr>
        <p:spPr>
          <a:xfrm>
            <a:off x="191623" y="274921"/>
            <a:ext cx="12008103" cy="83715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dirty="0">
                <a:latin typeface="Comic Sans MS"/>
              </a:rPr>
              <a:t>Wednesday 1st May</a:t>
            </a:r>
          </a:p>
          <a:p>
            <a:r>
              <a:rPr lang="en-GB" sz="3000" u="sng" dirty="0">
                <a:latin typeface="Comic Sans MS"/>
              </a:rPr>
              <a:t>TBAT: identify the features of a narrative.</a:t>
            </a:r>
          </a:p>
          <a:p>
            <a:endParaRPr lang="en-GB" sz="3000" u="sng" dirty="0">
              <a:latin typeface="Comic Sans MS"/>
            </a:endParaRPr>
          </a:p>
          <a:p>
            <a:pPr algn="ctr"/>
            <a:r>
              <a:rPr lang="en-GB" sz="3000" u="sng" dirty="0">
                <a:latin typeface="Comic Sans MS"/>
              </a:rPr>
              <a:t>3 in 3</a:t>
            </a:r>
          </a:p>
          <a:p>
            <a:pPr algn="ctr"/>
            <a:r>
              <a:rPr lang="en-GB" sz="2400" dirty="0">
                <a:latin typeface="Comic Sans MS"/>
                <a:ea typeface="Calibri"/>
                <a:cs typeface="Calibri"/>
              </a:rPr>
              <a:t>Troy sat on the wall outside the corner shop. Inside, his friends were enjoying the thrill of choosing their sweets. Having only three pence to his name, he knew that there would be nothing that he could afford, so there was no point in even looking. He reached into his pocket and pulled out his feeble collection of coins. Why did they even bother making them if they couldn’t be used to buy anything? He rubbed his thumb over the two pence piece, as if cleaning it up would somehow increase its value. But then something happened that made him rub his own eyes instead.</a:t>
            </a:r>
            <a:endParaRPr lang="en-GB" sz="2400" dirty="0">
              <a:latin typeface="Comic Sans MS"/>
            </a:endParaRPr>
          </a:p>
          <a:p>
            <a:pPr algn="ctr"/>
            <a:r>
              <a:rPr lang="en-GB" sz="2000" dirty="0">
                <a:latin typeface="Comic Sans MS"/>
                <a:ea typeface="Calibri"/>
                <a:cs typeface="Calibri"/>
              </a:rPr>
              <a:t>1. What was Troy sitting on?</a:t>
            </a:r>
            <a:endParaRPr lang="en-GB" sz="2000" dirty="0">
              <a:latin typeface="Comic Sans MS"/>
            </a:endParaRPr>
          </a:p>
          <a:p>
            <a:pPr algn="ctr"/>
            <a:endParaRPr lang="en-GB" sz="2000" dirty="0">
              <a:latin typeface="Comic Sans MS"/>
            </a:endParaRPr>
          </a:p>
          <a:p>
            <a:pPr algn="ctr"/>
            <a:r>
              <a:rPr lang="en-GB" sz="2000" dirty="0">
                <a:latin typeface="Comic Sans MS"/>
                <a:ea typeface="Calibri"/>
                <a:cs typeface="Calibri"/>
              </a:rPr>
              <a:t>2. What were Troy’s friends doing?</a:t>
            </a:r>
            <a:endParaRPr lang="en-GB" sz="2000" dirty="0">
              <a:latin typeface="Comic Sans MS"/>
            </a:endParaRPr>
          </a:p>
          <a:p>
            <a:pPr algn="ctr"/>
            <a:endParaRPr lang="en-GB" sz="2000" dirty="0">
              <a:latin typeface="Comic Sans MS"/>
            </a:endParaRPr>
          </a:p>
          <a:p>
            <a:pPr algn="ctr"/>
            <a:r>
              <a:rPr lang="en-GB" sz="2000" dirty="0">
                <a:latin typeface="Comic Sans MS"/>
                <a:ea typeface="Calibri"/>
                <a:cs typeface="Calibri"/>
              </a:rPr>
              <a:t>3. How much money did Troy have?</a:t>
            </a:r>
            <a:endParaRPr lang="en-GB" sz="2000" dirty="0">
              <a:latin typeface="Comic Sans MS"/>
            </a:endParaRPr>
          </a:p>
          <a:p>
            <a:br>
              <a:rPr lang="en-GB" sz="3000" u="sng" dirty="0">
                <a:latin typeface="Comic Sans MS"/>
              </a:rPr>
            </a:br>
            <a:br>
              <a:rPr lang="en-GB" sz="3000" u="sng" dirty="0">
                <a:latin typeface="Comic Sans MS"/>
              </a:rPr>
            </a:br>
            <a:br>
              <a:rPr lang="en-GB" sz="3000" u="sng" dirty="0">
                <a:latin typeface="Comic Sans MS"/>
              </a:rPr>
            </a:br>
            <a:br>
              <a:rPr lang="en-GB" sz="3000" u="sng" dirty="0">
                <a:latin typeface="Comic Sans MS"/>
              </a:rPr>
            </a:br>
            <a:endParaRPr lang="en-GB" sz="3000" u="sng">
              <a:latin typeface="Comic Sans MS"/>
            </a:endParaRPr>
          </a:p>
        </p:txBody>
      </p:sp>
    </p:spTree>
    <p:extLst>
      <p:ext uri="{BB962C8B-B14F-4D97-AF65-F5344CB8AC3E}">
        <p14:creationId xmlns:p14="http://schemas.microsoft.com/office/powerpoint/2010/main" val="3887612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B87AD7-47ED-5196-3F39-9770C39EB1A1}"/>
              </a:ext>
            </a:extLst>
          </p:cNvPr>
          <p:cNvSpPr txBox="1"/>
          <p:nvPr/>
        </p:nvSpPr>
        <p:spPr>
          <a:xfrm>
            <a:off x="191623" y="274921"/>
            <a:ext cx="11972889"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dirty="0">
                <a:latin typeface="Comic Sans MS"/>
              </a:rPr>
              <a:t>Wednesday 1st May</a:t>
            </a:r>
            <a:endParaRPr lang="en-US" sz="3000" dirty="0">
              <a:latin typeface="Comic Sans MS"/>
            </a:endParaRPr>
          </a:p>
          <a:p>
            <a:r>
              <a:rPr lang="en-GB" sz="3000" u="sng" dirty="0">
                <a:latin typeface="Comic Sans MS"/>
              </a:rPr>
              <a:t>TBAT: identify the features of a narrative.</a:t>
            </a:r>
            <a:endParaRPr lang="en-GB" dirty="0"/>
          </a:p>
          <a:p>
            <a:pPr algn="ctr"/>
            <a:endParaRPr lang="en-GB" sz="3600" dirty="0">
              <a:solidFill>
                <a:schemeClr val="tx2">
                  <a:lumMod val="75000"/>
                  <a:lumOff val="25000"/>
                </a:schemeClr>
              </a:solidFill>
              <a:latin typeface="Comic Sans MS"/>
            </a:endParaRPr>
          </a:p>
          <a:p>
            <a:pPr algn="ctr"/>
            <a:endParaRPr lang="en-GB" sz="3600" dirty="0">
              <a:solidFill>
                <a:schemeClr val="tx2">
                  <a:lumMod val="75000"/>
                  <a:lumOff val="25000"/>
                </a:schemeClr>
              </a:solidFill>
              <a:latin typeface="Comic Sans MS"/>
            </a:endParaRPr>
          </a:p>
          <a:p>
            <a:pPr algn="ctr"/>
            <a:r>
              <a:rPr lang="en-GB" sz="3600" dirty="0">
                <a:solidFill>
                  <a:schemeClr val="tx2">
                    <a:lumMod val="75000"/>
                    <a:lumOff val="25000"/>
                  </a:schemeClr>
                </a:solidFill>
                <a:latin typeface="Comic Sans MS"/>
              </a:rPr>
              <a:t>What could we write a narrative about?</a:t>
            </a:r>
            <a:endParaRPr lang="en-GB" dirty="0">
              <a:solidFill>
                <a:schemeClr val="tx2">
                  <a:lumMod val="75000"/>
                  <a:lumOff val="25000"/>
                </a:schemeClr>
              </a:solidFill>
            </a:endParaRPr>
          </a:p>
          <a:p>
            <a:pPr algn="ctr"/>
            <a:endParaRPr lang="en-GB" sz="3600" dirty="0">
              <a:latin typeface="Comic Sans MS"/>
            </a:endParaRPr>
          </a:p>
          <a:p>
            <a:pPr algn="ctr"/>
            <a:r>
              <a:rPr lang="en-GB" sz="3600" dirty="0">
                <a:solidFill>
                  <a:schemeClr val="accent3">
                    <a:lumMod val="60000"/>
                    <a:lumOff val="40000"/>
                  </a:schemeClr>
                </a:solidFill>
                <a:latin typeface="Comic Sans MS"/>
              </a:rPr>
              <a:t>What are the features needed in a narrative?</a:t>
            </a:r>
          </a:p>
          <a:p>
            <a:endParaRPr lang="en-GB" sz="3000" u="sng" dirty="0">
              <a:latin typeface="Comic Sans MS"/>
            </a:endParaRPr>
          </a:p>
          <a:p>
            <a:br>
              <a:rPr lang="en-GB" sz="3000" u="sng" dirty="0">
                <a:latin typeface="Comic Sans MS"/>
              </a:rPr>
            </a:br>
            <a:br>
              <a:rPr lang="en-GB" sz="3000" u="sng" dirty="0">
                <a:latin typeface="Comic Sans MS"/>
              </a:rPr>
            </a:br>
            <a:br>
              <a:rPr lang="en-GB" sz="3000" u="sng" dirty="0">
                <a:latin typeface="Comic Sans MS"/>
              </a:rPr>
            </a:br>
            <a:br>
              <a:rPr lang="en-GB" sz="3000" u="sng" dirty="0">
                <a:latin typeface="Comic Sans MS"/>
              </a:rPr>
            </a:br>
            <a:endParaRPr lang="en-GB" sz="3000" u="sng">
              <a:latin typeface="Comic Sans MS"/>
            </a:endParaRPr>
          </a:p>
        </p:txBody>
      </p:sp>
    </p:spTree>
    <p:extLst>
      <p:ext uri="{BB962C8B-B14F-4D97-AF65-F5344CB8AC3E}">
        <p14:creationId xmlns:p14="http://schemas.microsoft.com/office/powerpoint/2010/main" val="409414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CF7094C-5A3E-4246-9658-9DF47CEF8D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007719"/>
            <a:ext cx="9144000" cy="5773710"/>
          </a:xfrm>
          <a:prstGeom prst="rect">
            <a:avLst/>
          </a:prstGeom>
          <a:effectLst>
            <a:softEdge rad="800100"/>
          </a:effectLst>
        </p:spPr>
      </p:pic>
      <p:grpSp>
        <p:nvGrpSpPr>
          <p:cNvPr id="10" name="Group 9">
            <a:extLst>
              <a:ext uri="{FF2B5EF4-FFF2-40B4-BE49-F238E27FC236}">
                <a16:creationId xmlns:a16="http://schemas.microsoft.com/office/drawing/2014/main" id="{6B0827CC-BC48-48B8-91CD-42C71EF18545}"/>
              </a:ext>
            </a:extLst>
          </p:cNvPr>
          <p:cNvGrpSpPr/>
          <p:nvPr/>
        </p:nvGrpSpPr>
        <p:grpSpPr>
          <a:xfrm>
            <a:off x="1730032" y="247126"/>
            <a:ext cx="7021970" cy="932069"/>
            <a:chOff x="206032" y="892555"/>
            <a:chExt cx="7021970" cy="932069"/>
          </a:xfrm>
        </p:grpSpPr>
        <p:sp>
          <p:nvSpPr>
            <p:cNvPr id="9" name="Parallelogram 8">
              <a:extLst>
                <a:ext uri="{FF2B5EF4-FFF2-40B4-BE49-F238E27FC236}">
                  <a16:creationId xmlns:a16="http://schemas.microsoft.com/office/drawing/2014/main" id="{197E4F8E-E17A-4321-94D7-8D3DCFA8C28D}"/>
                </a:ext>
              </a:extLst>
            </p:cNvPr>
            <p:cNvSpPr/>
            <p:nvPr/>
          </p:nvSpPr>
          <p:spPr>
            <a:xfrm>
              <a:off x="392113" y="1069293"/>
              <a:ext cx="6835889"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grpSp>
          <p:nvGrpSpPr>
            <p:cNvPr id="4" name="Group 3">
              <a:extLst>
                <a:ext uri="{FF2B5EF4-FFF2-40B4-BE49-F238E27FC236}">
                  <a16:creationId xmlns:a16="http://schemas.microsoft.com/office/drawing/2014/main" id="{ACD993BB-9605-4A1B-A309-E3CAB5B06D7B}"/>
                </a:ext>
              </a:extLst>
            </p:cNvPr>
            <p:cNvGrpSpPr/>
            <p:nvPr/>
          </p:nvGrpSpPr>
          <p:grpSpPr>
            <a:xfrm>
              <a:off x="206032" y="892555"/>
              <a:ext cx="6994868" cy="932069"/>
              <a:chOff x="211931" y="1409352"/>
              <a:chExt cx="6994868" cy="932069"/>
            </a:xfrm>
          </p:grpSpPr>
          <p:sp>
            <p:nvSpPr>
              <p:cNvPr id="5" name="Parallelogram 4">
                <a:extLst>
                  <a:ext uri="{FF2B5EF4-FFF2-40B4-BE49-F238E27FC236}">
                    <a16:creationId xmlns:a16="http://schemas.microsoft.com/office/drawing/2014/main" id="{772A264D-B682-4019-BED8-4DC384A78A2D}"/>
                  </a:ext>
                </a:extLst>
              </p:cNvPr>
              <p:cNvSpPr/>
              <p:nvPr/>
            </p:nvSpPr>
            <p:spPr>
              <a:xfrm>
                <a:off x="227272" y="1409352"/>
                <a:ext cx="6979527" cy="667796"/>
              </a:xfrm>
              <a:prstGeom prst="parallelogram">
                <a:avLst>
                  <a:gd name="adj" fmla="val 18574"/>
                </a:avLst>
              </a:prstGeom>
              <a:solidFill>
                <a:srgbClr val="F8BD95"/>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6" name="TextBox 5">
                <a:extLst>
                  <a:ext uri="{FF2B5EF4-FFF2-40B4-BE49-F238E27FC236}">
                    <a16:creationId xmlns:a16="http://schemas.microsoft.com/office/drawing/2014/main" id="{22C11E03-24F4-4DB1-A522-89B83E05E2E5}"/>
                  </a:ext>
                </a:extLst>
              </p:cNvPr>
              <p:cNvSpPr txBox="1"/>
              <p:nvPr/>
            </p:nvSpPr>
            <p:spPr>
              <a:xfrm>
                <a:off x="564355" y="1409352"/>
                <a:ext cx="6175720"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What is Narrative Writing?</a:t>
                </a:r>
              </a:p>
            </p:txBody>
          </p:sp>
          <p:sp>
            <p:nvSpPr>
              <p:cNvPr id="7" name="Right Triangle 6">
                <a:extLst>
                  <a:ext uri="{FF2B5EF4-FFF2-40B4-BE49-F238E27FC236}">
                    <a16:creationId xmlns:a16="http://schemas.microsoft.com/office/drawing/2014/main" id="{04693D36-96F7-47EE-84BB-3C4AAACAD309}"/>
                  </a:ext>
                </a:extLst>
              </p:cNvPr>
              <p:cNvSpPr/>
              <p:nvPr/>
            </p:nvSpPr>
            <p:spPr>
              <a:xfrm rot="10800000">
                <a:off x="211931" y="2091434"/>
                <a:ext cx="240045" cy="249987"/>
              </a:xfrm>
              <a:prstGeom prst="rtTriangl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sp>
        <p:nvSpPr>
          <p:cNvPr id="14" name="Rectangle 13">
            <a:extLst>
              <a:ext uri="{FF2B5EF4-FFF2-40B4-BE49-F238E27FC236}">
                <a16:creationId xmlns:a16="http://schemas.microsoft.com/office/drawing/2014/main" id="{3FBB8CAE-DB64-43DB-A53D-8E79131DA7E8}"/>
              </a:ext>
            </a:extLst>
          </p:cNvPr>
          <p:cNvSpPr/>
          <p:nvPr/>
        </p:nvSpPr>
        <p:spPr>
          <a:xfrm>
            <a:off x="3003671" y="1367912"/>
            <a:ext cx="6184658" cy="1200329"/>
          </a:xfrm>
          <a:prstGeom prst="rect">
            <a:avLst/>
          </a:prstGeom>
          <a:solidFill>
            <a:schemeClr val="bg1"/>
          </a:solidFill>
          <a:ln w="19050">
            <a:solidFill>
              <a:srgbClr val="F08215"/>
            </a:solidFill>
          </a:ln>
        </p:spPr>
        <p:txBody>
          <a:bodyPr wrap="square">
            <a:spAutoFit/>
          </a:bodyPr>
          <a:lstStyle/>
          <a:p>
            <a:r>
              <a:rPr lang="en-GB" sz="1800" dirty="0"/>
              <a:t>Narrative writing is generally thought of as story writing. The main purpose of a narrative text is to entertain the reader, viewer or listener. Sometimes narratives can also be used to inform or teach too.</a:t>
            </a:r>
          </a:p>
        </p:txBody>
      </p:sp>
      <p:sp>
        <p:nvSpPr>
          <p:cNvPr id="20" name="Rectangle 19">
            <a:extLst>
              <a:ext uri="{FF2B5EF4-FFF2-40B4-BE49-F238E27FC236}">
                <a16:creationId xmlns:a16="http://schemas.microsoft.com/office/drawing/2014/main" id="{063D4BE6-0BEA-4D0F-8A12-98F99D65C29C}"/>
              </a:ext>
            </a:extLst>
          </p:cNvPr>
          <p:cNvSpPr/>
          <p:nvPr/>
        </p:nvSpPr>
        <p:spPr>
          <a:xfrm>
            <a:off x="3003671" y="3056338"/>
            <a:ext cx="6184658" cy="923330"/>
          </a:xfrm>
          <a:prstGeom prst="rect">
            <a:avLst/>
          </a:prstGeom>
          <a:solidFill>
            <a:schemeClr val="bg1"/>
          </a:solidFill>
          <a:ln w="19050">
            <a:solidFill>
              <a:srgbClr val="F08215"/>
            </a:solidFill>
          </a:ln>
        </p:spPr>
        <p:txBody>
          <a:bodyPr wrap="square">
            <a:spAutoFit/>
          </a:bodyPr>
          <a:lstStyle/>
          <a:p>
            <a:r>
              <a:rPr lang="en-GB" sz="1800" dirty="0"/>
              <a:t>Usually, a narrative will follow a very specific structure including a beginning, middle and end. It will often be written using chronological events and set in the past present or future.</a:t>
            </a:r>
          </a:p>
        </p:txBody>
      </p:sp>
      <p:pic>
        <p:nvPicPr>
          <p:cNvPr id="24" name="Picture 23">
            <a:extLst>
              <a:ext uri="{FF2B5EF4-FFF2-40B4-BE49-F238E27FC236}">
                <a16:creationId xmlns:a16="http://schemas.microsoft.com/office/drawing/2014/main" id="{E0C5930A-B312-4695-ACA7-00AD1D325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748" y="3366014"/>
            <a:ext cx="4570896" cy="4266000"/>
          </a:xfrm>
          <a:prstGeom prst="rect">
            <a:avLst/>
          </a:prstGeom>
        </p:spPr>
      </p:pic>
    </p:spTree>
    <p:extLst>
      <p:ext uri="{BB962C8B-B14F-4D97-AF65-F5344CB8AC3E}">
        <p14:creationId xmlns:p14="http://schemas.microsoft.com/office/powerpoint/2010/main" val="364448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250" fill="hold"/>
                                        <p:tgtEl>
                                          <p:spTgt spid="24"/>
                                        </p:tgtEl>
                                        <p:attrNameLst>
                                          <p:attrName>ppt_x</p:attrName>
                                        </p:attrNameLst>
                                      </p:cBhvr>
                                      <p:tavLst>
                                        <p:tav tm="0">
                                          <p:val>
                                            <p:strVal val="0-#ppt_w/2"/>
                                          </p:val>
                                        </p:tav>
                                        <p:tav tm="100000">
                                          <p:val>
                                            <p:strVal val="#ppt_x"/>
                                          </p:val>
                                        </p:tav>
                                      </p:tavLst>
                                    </p:anim>
                                    <p:anim calcmode="lin" valueType="num">
                                      <p:cBhvr additive="base">
                                        <p:cTn id="8" dur="1250" fill="hold"/>
                                        <p:tgtEl>
                                          <p:spTgt spid="2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500"/>
                                        <p:tgtEl>
                                          <p:spTgt spid="31"/>
                                        </p:tgtEl>
                                      </p:cBhvr>
                                    </p:animEffect>
                                    <p:anim calcmode="lin" valueType="num">
                                      <p:cBhvr>
                                        <p:cTn id="12" dur="1500" fill="hold"/>
                                        <p:tgtEl>
                                          <p:spTgt spid="31"/>
                                        </p:tgtEl>
                                        <p:attrNameLst>
                                          <p:attrName>ppt_x</p:attrName>
                                        </p:attrNameLst>
                                      </p:cBhvr>
                                      <p:tavLst>
                                        <p:tav tm="0">
                                          <p:val>
                                            <p:strVal val="#ppt_x"/>
                                          </p:val>
                                        </p:tav>
                                        <p:tav tm="100000">
                                          <p:val>
                                            <p:strVal val="#ppt_x"/>
                                          </p:val>
                                        </p:tav>
                                      </p:tavLst>
                                    </p:anim>
                                    <p:anim calcmode="lin" valueType="num">
                                      <p:cBhvr>
                                        <p:cTn id="13" dur="15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decel="66667"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0-#ppt_w/2"/>
                                          </p:val>
                                        </p:tav>
                                        <p:tav tm="100000">
                                          <p:val>
                                            <p:strVal val="#ppt_x"/>
                                          </p:val>
                                        </p:tav>
                                      </p:tavLst>
                                    </p:anim>
                                    <p:anim calcmode="lin" valueType="num">
                                      <p:cBhvr additive="base">
                                        <p:cTn id="18" dur="7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decel="66667"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750" fill="hold"/>
                                        <p:tgtEl>
                                          <p:spTgt spid="20"/>
                                        </p:tgtEl>
                                        <p:attrNameLst>
                                          <p:attrName>ppt_x</p:attrName>
                                        </p:attrNameLst>
                                      </p:cBhvr>
                                      <p:tavLst>
                                        <p:tav tm="0">
                                          <p:val>
                                            <p:strVal val="0-#ppt_w/2"/>
                                          </p:val>
                                        </p:tav>
                                        <p:tav tm="100000">
                                          <p:val>
                                            <p:strVal val="#ppt_x"/>
                                          </p:val>
                                        </p:tav>
                                      </p:tavLst>
                                    </p:anim>
                                    <p:anim calcmode="lin" valueType="num">
                                      <p:cBhvr additive="base">
                                        <p:cTn id="24"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EBD4FC6-6104-42EF-9165-362C42181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53" r="2253" b="15522"/>
          <a:stretch/>
        </p:blipFill>
        <p:spPr>
          <a:xfrm>
            <a:off x="1447495" y="986254"/>
            <a:ext cx="9297010" cy="5815646"/>
          </a:xfrm>
          <a:prstGeom prst="rect">
            <a:avLst/>
          </a:prstGeom>
          <a:effectLst>
            <a:softEdge rad="800100"/>
          </a:effectLst>
        </p:spPr>
      </p:pic>
      <p:sp>
        <p:nvSpPr>
          <p:cNvPr id="15" name="Rectangle 14">
            <a:extLst>
              <a:ext uri="{FF2B5EF4-FFF2-40B4-BE49-F238E27FC236}">
                <a16:creationId xmlns:a16="http://schemas.microsoft.com/office/drawing/2014/main" id="{B1FC9713-951F-4EB0-A7A4-3CDA383BE0E2}"/>
              </a:ext>
            </a:extLst>
          </p:cNvPr>
          <p:cNvSpPr/>
          <p:nvPr/>
        </p:nvSpPr>
        <p:spPr>
          <a:xfrm>
            <a:off x="2878198" y="1148706"/>
            <a:ext cx="6435604" cy="369332"/>
          </a:xfrm>
          <a:prstGeom prst="rect">
            <a:avLst/>
          </a:prstGeom>
        </p:spPr>
        <p:txBody>
          <a:bodyPr wrap="square">
            <a:spAutoFit/>
          </a:bodyPr>
          <a:lstStyle/>
          <a:p>
            <a:pPr algn="ctr"/>
            <a:r>
              <a:rPr lang="en-GB" sz="1800" b="1" dirty="0"/>
              <a:t>A narrative text…</a:t>
            </a:r>
          </a:p>
        </p:txBody>
      </p:sp>
      <p:sp>
        <p:nvSpPr>
          <p:cNvPr id="14" name="Rectangle 13">
            <a:extLst>
              <a:ext uri="{FF2B5EF4-FFF2-40B4-BE49-F238E27FC236}">
                <a16:creationId xmlns:a16="http://schemas.microsoft.com/office/drawing/2014/main" id="{3FBB8CAE-DB64-43DB-A53D-8E79131DA7E8}"/>
              </a:ext>
            </a:extLst>
          </p:cNvPr>
          <p:cNvSpPr/>
          <p:nvPr/>
        </p:nvSpPr>
        <p:spPr>
          <a:xfrm>
            <a:off x="2878198" y="1583021"/>
            <a:ext cx="6435604" cy="2185214"/>
          </a:xfrm>
          <a:prstGeom prst="rect">
            <a:avLst/>
          </a:prstGeom>
          <a:solidFill>
            <a:schemeClr val="bg1"/>
          </a:solidFill>
          <a:ln w="19050">
            <a:solidFill>
              <a:srgbClr val="F08215"/>
            </a:solidFill>
          </a:ln>
        </p:spPr>
        <p:txBody>
          <a:bodyPr wrap="square">
            <a:spAutoFit/>
          </a:bodyPr>
          <a:lstStyle/>
          <a:p>
            <a:pPr marL="285750" indent="-285750" fontAlgn="base">
              <a:buFont typeface="Arial" panose="020B0604020202020204" pitchFamily="34" charset="0"/>
              <a:buChar char="•"/>
            </a:pPr>
            <a:r>
              <a:rPr lang="en-GB" sz="1800" dirty="0"/>
              <a:t>tells a story, usually in chronological order;</a:t>
            </a:r>
          </a:p>
          <a:p>
            <a:pPr marL="285750" indent="-285750" fontAlgn="base">
              <a:buFont typeface="Arial" panose="020B0604020202020204" pitchFamily="34" charset="0"/>
              <a:buChar char="•"/>
            </a:pPr>
            <a:endParaRPr lang="en-GB" sz="700" dirty="0"/>
          </a:p>
          <a:p>
            <a:pPr marL="285750" indent="-285750" fontAlgn="base">
              <a:buFont typeface="Arial" panose="020B0604020202020204" pitchFamily="34" charset="0"/>
              <a:buChar char="•"/>
            </a:pPr>
            <a:r>
              <a:rPr lang="en-GB" sz="1800" dirty="0"/>
              <a:t>begins with an orientation, to introduce the characters and setting of the story;</a:t>
            </a:r>
          </a:p>
          <a:p>
            <a:pPr marL="285750" indent="-285750" fontAlgn="base">
              <a:buFont typeface="Arial" panose="020B0604020202020204" pitchFamily="34" charset="0"/>
              <a:buChar char="•"/>
            </a:pPr>
            <a:endParaRPr lang="en-GB" sz="700" dirty="0"/>
          </a:p>
          <a:p>
            <a:pPr marL="285750" indent="-285750" fontAlgn="base">
              <a:buFont typeface="Arial" panose="020B0604020202020204" pitchFamily="34" charset="0"/>
              <a:buChar char="•"/>
            </a:pPr>
            <a:r>
              <a:rPr lang="en-GB" sz="1800" dirty="0"/>
              <a:t>involves a problem or complication of some sort;</a:t>
            </a:r>
          </a:p>
          <a:p>
            <a:pPr marL="285750" indent="-285750" fontAlgn="base">
              <a:buFont typeface="Arial" panose="020B0604020202020204" pitchFamily="34" charset="0"/>
              <a:buChar char="•"/>
            </a:pPr>
            <a:endParaRPr lang="en-GB" sz="700" dirty="0"/>
          </a:p>
          <a:p>
            <a:pPr marL="285750" indent="-285750" fontAlgn="base">
              <a:buFont typeface="Arial" panose="020B0604020202020204" pitchFamily="34" charset="0"/>
              <a:buChar char="•"/>
            </a:pPr>
            <a:r>
              <a:rPr lang="en-GB" sz="1800" dirty="0"/>
              <a:t>includes a series of events;</a:t>
            </a:r>
          </a:p>
          <a:p>
            <a:pPr marL="285750" indent="-285750" fontAlgn="base">
              <a:buFont typeface="Arial" panose="020B0604020202020204" pitchFamily="34" charset="0"/>
              <a:buChar char="•"/>
            </a:pPr>
            <a:endParaRPr lang="en-GB" sz="700" dirty="0"/>
          </a:p>
          <a:p>
            <a:pPr marL="285750" indent="-285750" fontAlgn="base">
              <a:buFont typeface="Arial" panose="020B0604020202020204" pitchFamily="34" charset="0"/>
              <a:buChar char="•"/>
            </a:pPr>
            <a:r>
              <a:rPr lang="en-GB" sz="1800" dirty="0"/>
              <a:t>ends with a resolution.</a:t>
            </a:r>
          </a:p>
        </p:txBody>
      </p:sp>
      <p:grpSp>
        <p:nvGrpSpPr>
          <p:cNvPr id="11" name="Group 10">
            <a:extLst>
              <a:ext uri="{FF2B5EF4-FFF2-40B4-BE49-F238E27FC236}">
                <a16:creationId xmlns:a16="http://schemas.microsoft.com/office/drawing/2014/main" id="{27210016-F0E5-4544-A604-312765A9E2DB}"/>
              </a:ext>
            </a:extLst>
          </p:cNvPr>
          <p:cNvGrpSpPr/>
          <p:nvPr/>
        </p:nvGrpSpPr>
        <p:grpSpPr>
          <a:xfrm>
            <a:off x="1730032" y="247126"/>
            <a:ext cx="7021970" cy="932069"/>
            <a:chOff x="206032" y="892555"/>
            <a:chExt cx="7021970" cy="932069"/>
          </a:xfrm>
        </p:grpSpPr>
        <p:sp>
          <p:nvSpPr>
            <p:cNvPr id="12" name="Parallelogram 11">
              <a:extLst>
                <a:ext uri="{FF2B5EF4-FFF2-40B4-BE49-F238E27FC236}">
                  <a16:creationId xmlns:a16="http://schemas.microsoft.com/office/drawing/2014/main" id="{57EAD9E0-ED0F-405C-8889-B82CECA6DF1E}"/>
                </a:ext>
              </a:extLst>
            </p:cNvPr>
            <p:cNvSpPr/>
            <p:nvPr/>
          </p:nvSpPr>
          <p:spPr>
            <a:xfrm>
              <a:off x="392113" y="1069293"/>
              <a:ext cx="6835889"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grpSp>
          <p:nvGrpSpPr>
            <p:cNvPr id="13" name="Group 12">
              <a:extLst>
                <a:ext uri="{FF2B5EF4-FFF2-40B4-BE49-F238E27FC236}">
                  <a16:creationId xmlns:a16="http://schemas.microsoft.com/office/drawing/2014/main" id="{27B4CAF5-8210-4584-BD73-A3E31BD29965}"/>
                </a:ext>
              </a:extLst>
            </p:cNvPr>
            <p:cNvGrpSpPr/>
            <p:nvPr/>
          </p:nvGrpSpPr>
          <p:grpSpPr>
            <a:xfrm>
              <a:off x="206032" y="892555"/>
              <a:ext cx="6994868" cy="932069"/>
              <a:chOff x="211931" y="1409352"/>
              <a:chExt cx="6994868" cy="932069"/>
            </a:xfrm>
          </p:grpSpPr>
          <p:sp>
            <p:nvSpPr>
              <p:cNvPr id="16" name="Parallelogram 15">
                <a:extLst>
                  <a:ext uri="{FF2B5EF4-FFF2-40B4-BE49-F238E27FC236}">
                    <a16:creationId xmlns:a16="http://schemas.microsoft.com/office/drawing/2014/main" id="{F5EC981C-E366-40C7-BBE7-35C6A9E1A76A}"/>
                  </a:ext>
                </a:extLst>
              </p:cNvPr>
              <p:cNvSpPr/>
              <p:nvPr/>
            </p:nvSpPr>
            <p:spPr>
              <a:xfrm>
                <a:off x="227272" y="1409352"/>
                <a:ext cx="6979527" cy="667796"/>
              </a:xfrm>
              <a:prstGeom prst="parallelogram">
                <a:avLst>
                  <a:gd name="adj" fmla="val 18574"/>
                </a:avLst>
              </a:prstGeom>
              <a:solidFill>
                <a:srgbClr val="F8BD95"/>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7" name="TextBox 16">
                <a:extLst>
                  <a:ext uri="{FF2B5EF4-FFF2-40B4-BE49-F238E27FC236}">
                    <a16:creationId xmlns:a16="http://schemas.microsoft.com/office/drawing/2014/main" id="{FD972F6A-08F5-41C7-8176-95ED5EC50A1B}"/>
                  </a:ext>
                </a:extLst>
              </p:cNvPr>
              <p:cNvSpPr txBox="1"/>
              <p:nvPr/>
            </p:nvSpPr>
            <p:spPr>
              <a:xfrm>
                <a:off x="564355" y="1409352"/>
                <a:ext cx="6175720"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Features of a Narrative Text</a:t>
                </a:r>
              </a:p>
            </p:txBody>
          </p:sp>
          <p:sp>
            <p:nvSpPr>
              <p:cNvPr id="19" name="Right Triangle 18">
                <a:extLst>
                  <a:ext uri="{FF2B5EF4-FFF2-40B4-BE49-F238E27FC236}">
                    <a16:creationId xmlns:a16="http://schemas.microsoft.com/office/drawing/2014/main" id="{691C4E33-8B11-403E-821E-9CD95DA55456}"/>
                  </a:ext>
                </a:extLst>
              </p:cNvPr>
              <p:cNvSpPr/>
              <p:nvPr/>
            </p:nvSpPr>
            <p:spPr>
              <a:xfrm rot="10800000">
                <a:off x="211931" y="2091434"/>
                <a:ext cx="240045" cy="249987"/>
              </a:xfrm>
              <a:prstGeom prst="rtTriangl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spTree>
    <p:extLst>
      <p:ext uri="{BB962C8B-B14F-4D97-AF65-F5344CB8AC3E}">
        <p14:creationId xmlns:p14="http://schemas.microsoft.com/office/powerpoint/2010/main" val="412901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anim calcmode="lin" valueType="num">
                                      <p:cBhvr>
                                        <p:cTn id="8" dur="1500" fill="hold"/>
                                        <p:tgtEl>
                                          <p:spTgt spid="20"/>
                                        </p:tgtEl>
                                        <p:attrNameLst>
                                          <p:attrName>ppt_x</p:attrName>
                                        </p:attrNameLst>
                                      </p:cBhvr>
                                      <p:tavLst>
                                        <p:tav tm="0">
                                          <p:val>
                                            <p:strVal val="#ppt_x"/>
                                          </p:val>
                                        </p:tav>
                                        <p:tav tm="100000">
                                          <p:val>
                                            <p:strVal val="#ppt_x"/>
                                          </p:val>
                                        </p:tav>
                                      </p:tavLst>
                                    </p:anim>
                                    <p:anim calcmode="lin" valueType="num">
                                      <p:cBhvr>
                                        <p:cTn id="9" dur="1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750"/>
                                        <p:tgtEl>
                                          <p:spTgt spid="15"/>
                                        </p:tgtEl>
                                      </p:cBhvr>
                                    </p:animEffect>
                                  </p:childTnLst>
                                </p:cTn>
                              </p:par>
                            </p:childTnLst>
                          </p:cTn>
                        </p:par>
                        <p:par>
                          <p:cTn id="14" fill="hold">
                            <p:stCondLst>
                              <p:cond delay="2250"/>
                            </p:stCondLst>
                            <p:childTnLst>
                              <p:par>
                                <p:cTn id="15" presetID="2" presetClass="entr" presetSubtype="8" decel="66667" fill="hold" grpId="0" nodeType="afterEffect">
                                  <p:stCondLst>
                                    <p:cond delay="0"/>
                                  </p:stCondLst>
                                  <p:childTnLst>
                                    <p:set>
                                      <p:cBhvr>
                                        <p:cTn id="16" dur="1" fill="hold">
                                          <p:stCondLst>
                                            <p:cond delay="0"/>
                                          </p:stCondLst>
                                        </p:cTn>
                                        <p:tgtEl>
                                          <p:spTgt spid="14">
                                            <p:bg/>
                                          </p:spTgt>
                                        </p:tgtEl>
                                        <p:attrNameLst>
                                          <p:attrName>style.visibility</p:attrName>
                                        </p:attrNameLst>
                                      </p:cBhvr>
                                      <p:to>
                                        <p:strVal val="visible"/>
                                      </p:to>
                                    </p:set>
                                    <p:anim calcmode="lin" valueType="num">
                                      <p:cBhvr additive="base">
                                        <p:cTn id="17" dur="750" fill="hold"/>
                                        <p:tgtEl>
                                          <p:spTgt spid="14">
                                            <p:bg/>
                                          </p:spTgt>
                                        </p:tgtEl>
                                        <p:attrNameLst>
                                          <p:attrName>ppt_x</p:attrName>
                                        </p:attrNameLst>
                                      </p:cBhvr>
                                      <p:tavLst>
                                        <p:tav tm="0">
                                          <p:val>
                                            <p:strVal val="0-#ppt_w/2"/>
                                          </p:val>
                                        </p:tav>
                                        <p:tav tm="100000">
                                          <p:val>
                                            <p:strVal val="#ppt_x"/>
                                          </p:val>
                                        </p:tav>
                                      </p:tavLst>
                                    </p:anim>
                                    <p:anim calcmode="lin" valueType="num">
                                      <p:cBhvr additive="base">
                                        <p:cTn id="18" dur="750" fill="hold"/>
                                        <p:tgtEl>
                                          <p:spTgt spid="14">
                                            <p:bg/>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wipe(left)">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wipe(left)">
                                      <p:cBhvr>
                                        <p:cTn id="28" dur="500"/>
                                        <p:tgtEl>
                                          <p:spTgt spid="1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animEffect transition="in" filter="wipe(left)">
                                      <p:cBhvr>
                                        <p:cTn id="33" dur="500"/>
                                        <p:tgtEl>
                                          <p:spTgt spid="1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4">
                                            <p:txEl>
                                              <p:pRg st="6" end="6"/>
                                            </p:txEl>
                                          </p:spTgt>
                                        </p:tgtEl>
                                        <p:attrNameLst>
                                          <p:attrName>style.visibility</p:attrName>
                                        </p:attrNameLst>
                                      </p:cBhvr>
                                      <p:to>
                                        <p:strVal val="visible"/>
                                      </p:to>
                                    </p:set>
                                    <p:animEffect transition="in" filter="wipe(left)">
                                      <p:cBhvr>
                                        <p:cTn id="38" dur="500"/>
                                        <p:tgtEl>
                                          <p:spTgt spid="14">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xEl>
                                              <p:pRg st="8" end="8"/>
                                            </p:txEl>
                                          </p:spTgt>
                                        </p:tgtEl>
                                        <p:attrNameLst>
                                          <p:attrName>style.visibility</p:attrName>
                                        </p:attrNameLst>
                                      </p:cBhvr>
                                      <p:to>
                                        <p:strVal val="visible"/>
                                      </p:to>
                                    </p:set>
                                    <p:animEffect transition="in" filter="wipe(left)">
                                      <p:cBhvr>
                                        <p:cTn id="43"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09754A6-EADC-4C2A-A728-E91FEC5587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42" b="42532"/>
          <a:stretch/>
        </p:blipFill>
        <p:spPr>
          <a:xfrm>
            <a:off x="2032333" y="932069"/>
            <a:ext cx="8207374" cy="5678806"/>
          </a:xfrm>
          <a:prstGeom prst="rect">
            <a:avLst/>
          </a:prstGeom>
          <a:effectLst>
            <a:softEdge rad="228600"/>
          </a:effectLst>
        </p:spPr>
      </p:pic>
      <p:sp>
        <p:nvSpPr>
          <p:cNvPr id="12" name="Rectangle 11">
            <a:extLst>
              <a:ext uri="{FF2B5EF4-FFF2-40B4-BE49-F238E27FC236}">
                <a16:creationId xmlns:a16="http://schemas.microsoft.com/office/drawing/2014/main" id="{785EBBD0-07A9-4F14-916E-B0A44B7BFD22}"/>
              </a:ext>
            </a:extLst>
          </p:cNvPr>
          <p:cNvSpPr/>
          <p:nvPr/>
        </p:nvSpPr>
        <p:spPr>
          <a:xfrm>
            <a:off x="2667000" y="1788601"/>
            <a:ext cx="6858000" cy="369332"/>
          </a:xfrm>
          <a:prstGeom prst="rect">
            <a:avLst/>
          </a:prstGeom>
        </p:spPr>
        <p:txBody>
          <a:bodyPr wrap="square">
            <a:spAutoFit/>
          </a:bodyPr>
          <a:lstStyle/>
          <a:p>
            <a:pPr algn="ctr"/>
            <a:r>
              <a:rPr lang="en-GB" sz="1800" b="1" dirty="0"/>
              <a:t>The language used to write a narrative should include…</a:t>
            </a:r>
          </a:p>
        </p:txBody>
      </p:sp>
      <p:pic>
        <p:nvPicPr>
          <p:cNvPr id="28" name="Picture 27">
            <a:extLst>
              <a:ext uri="{FF2B5EF4-FFF2-40B4-BE49-F238E27FC236}">
                <a16:creationId xmlns:a16="http://schemas.microsoft.com/office/drawing/2014/main" id="{DF098065-4A53-4876-9D18-658A48E0A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604" y="2609850"/>
            <a:ext cx="3530997" cy="4993522"/>
          </a:xfrm>
          <a:prstGeom prst="rect">
            <a:avLst/>
          </a:prstGeom>
        </p:spPr>
      </p:pic>
      <p:grpSp>
        <p:nvGrpSpPr>
          <p:cNvPr id="15" name="Group 14">
            <a:extLst>
              <a:ext uri="{FF2B5EF4-FFF2-40B4-BE49-F238E27FC236}">
                <a16:creationId xmlns:a16="http://schemas.microsoft.com/office/drawing/2014/main" id="{1EC4F1F0-7404-43AF-A577-B04F3585C2CA}"/>
              </a:ext>
            </a:extLst>
          </p:cNvPr>
          <p:cNvGrpSpPr/>
          <p:nvPr/>
        </p:nvGrpSpPr>
        <p:grpSpPr>
          <a:xfrm>
            <a:off x="1730032" y="247126"/>
            <a:ext cx="7021970" cy="932069"/>
            <a:chOff x="206032" y="892555"/>
            <a:chExt cx="7021970" cy="932069"/>
          </a:xfrm>
        </p:grpSpPr>
        <p:sp>
          <p:nvSpPr>
            <p:cNvPr id="16" name="Parallelogram 15">
              <a:extLst>
                <a:ext uri="{FF2B5EF4-FFF2-40B4-BE49-F238E27FC236}">
                  <a16:creationId xmlns:a16="http://schemas.microsoft.com/office/drawing/2014/main" id="{A1585746-9F0F-41CE-9B10-43DC9680C024}"/>
                </a:ext>
              </a:extLst>
            </p:cNvPr>
            <p:cNvSpPr/>
            <p:nvPr/>
          </p:nvSpPr>
          <p:spPr>
            <a:xfrm>
              <a:off x="392113" y="1069293"/>
              <a:ext cx="6835889"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 </a:t>
              </a:r>
            </a:p>
          </p:txBody>
        </p:sp>
        <p:grpSp>
          <p:nvGrpSpPr>
            <p:cNvPr id="17" name="Group 16">
              <a:extLst>
                <a:ext uri="{FF2B5EF4-FFF2-40B4-BE49-F238E27FC236}">
                  <a16:creationId xmlns:a16="http://schemas.microsoft.com/office/drawing/2014/main" id="{3AE39D74-DCB6-459D-AFFD-B55CFFC51CBE}"/>
                </a:ext>
              </a:extLst>
            </p:cNvPr>
            <p:cNvGrpSpPr/>
            <p:nvPr/>
          </p:nvGrpSpPr>
          <p:grpSpPr>
            <a:xfrm>
              <a:off x="206032" y="892555"/>
              <a:ext cx="6994868" cy="932069"/>
              <a:chOff x="211931" y="1409352"/>
              <a:chExt cx="6994868" cy="932069"/>
            </a:xfrm>
          </p:grpSpPr>
          <p:sp>
            <p:nvSpPr>
              <p:cNvPr id="18" name="Parallelogram 17">
                <a:extLst>
                  <a:ext uri="{FF2B5EF4-FFF2-40B4-BE49-F238E27FC236}">
                    <a16:creationId xmlns:a16="http://schemas.microsoft.com/office/drawing/2014/main" id="{C63904CC-B02F-4C0C-B6A9-C316EDA178E7}"/>
                  </a:ext>
                </a:extLst>
              </p:cNvPr>
              <p:cNvSpPr/>
              <p:nvPr/>
            </p:nvSpPr>
            <p:spPr>
              <a:xfrm>
                <a:off x="227272" y="1409352"/>
                <a:ext cx="6979527" cy="667796"/>
              </a:xfrm>
              <a:prstGeom prst="parallelogram">
                <a:avLst>
                  <a:gd name="adj" fmla="val 18574"/>
                </a:avLst>
              </a:prstGeom>
              <a:solidFill>
                <a:srgbClr val="F8BD95"/>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9" name="TextBox 18">
                <a:extLst>
                  <a:ext uri="{FF2B5EF4-FFF2-40B4-BE49-F238E27FC236}">
                    <a16:creationId xmlns:a16="http://schemas.microsoft.com/office/drawing/2014/main" id="{FE91AAC3-38C3-4884-B8A1-F3BD68177109}"/>
                  </a:ext>
                </a:extLst>
              </p:cNvPr>
              <p:cNvSpPr txBox="1"/>
              <p:nvPr/>
            </p:nvSpPr>
            <p:spPr>
              <a:xfrm>
                <a:off x="335756" y="1409352"/>
                <a:ext cx="6632918"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Language Used in Narratives</a:t>
                </a:r>
              </a:p>
            </p:txBody>
          </p:sp>
          <p:sp>
            <p:nvSpPr>
              <p:cNvPr id="21" name="Right Triangle 20">
                <a:extLst>
                  <a:ext uri="{FF2B5EF4-FFF2-40B4-BE49-F238E27FC236}">
                    <a16:creationId xmlns:a16="http://schemas.microsoft.com/office/drawing/2014/main" id="{D3A90B2F-540D-4EE4-B55D-7FC7FAB54912}"/>
                  </a:ext>
                </a:extLst>
              </p:cNvPr>
              <p:cNvSpPr/>
              <p:nvPr/>
            </p:nvSpPr>
            <p:spPr>
              <a:xfrm rot="10800000">
                <a:off x="211931" y="2091434"/>
                <a:ext cx="240045" cy="249987"/>
              </a:xfrm>
              <a:prstGeom prst="rtTriangl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sp>
        <p:nvSpPr>
          <p:cNvPr id="22" name="Rectangle 21">
            <a:extLst>
              <a:ext uri="{FF2B5EF4-FFF2-40B4-BE49-F238E27FC236}">
                <a16:creationId xmlns:a16="http://schemas.microsoft.com/office/drawing/2014/main" id="{9D71A010-0101-481D-A1C6-42C88B590AD5}"/>
              </a:ext>
            </a:extLst>
          </p:cNvPr>
          <p:cNvSpPr/>
          <p:nvPr/>
        </p:nvSpPr>
        <p:spPr>
          <a:xfrm>
            <a:off x="3111500" y="2524087"/>
            <a:ext cx="5969000" cy="2554545"/>
          </a:xfrm>
          <a:prstGeom prst="rect">
            <a:avLst/>
          </a:prstGeom>
          <a:noFill/>
          <a:ln w="19050">
            <a:noFill/>
          </a:ln>
        </p:spPr>
        <p:txBody>
          <a:bodyPr wrap="square">
            <a:spAutoFit/>
          </a:bodyPr>
          <a:lstStyle/>
          <a:p>
            <a:pPr marL="285750" indent="-285750" fontAlgn="base">
              <a:buFont typeface="Arial" panose="020B0604020202020204" pitchFamily="34" charset="0"/>
              <a:buChar char="•"/>
            </a:pPr>
            <a:r>
              <a:rPr lang="en-GB" sz="2000" dirty="0"/>
              <a:t>past tense (often but not always)</a:t>
            </a:r>
          </a:p>
          <a:p>
            <a:pPr marL="285750" indent="-285750" fontAlgn="base">
              <a:buFont typeface="Arial" panose="020B0604020202020204" pitchFamily="34" charset="0"/>
              <a:buChar char="•"/>
            </a:pPr>
            <a:endParaRPr lang="en-GB" sz="800" dirty="0"/>
          </a:p>
          <a:p>
            <a:pPr marL="285750" indent="-285750" fontAlgn="base">
              <a:buFont typeface="Arial" panose="020B0604020202020204" pitchFamily="34" charset="0"/>
              <a:buChar char="•"/>
            </a:pPr>
            <a:r>
              <a:rPr lang="en-GB" sz="2000" dirty="0"/>
              <a:t>character names</a:t>
            </a:r>
          </a:p>
          <a:p>
            <a:pPr marL="285750" indent="-285750" fontAlgn="base">
              <a:buFont typeface="Arial" panose="020B0604020202020204" pitchFamily="34" charset="0"/>
              <a:buChar char="•"/>
            </a:pPr>
            <a:endParaRPr lang="en-GB" sz="800" dirty="0"/>
          </a:p>
          <a:p>
            <a:pPr marL="285750" indent="-285750" fontAlgn="base">
              <a:buFont typeface="Arial" panose="020B0604020202020204" pitchFamily="34" charset="0"/>
              <a:buChar char="•"/>
            </a:pPr>
            <a:r>
              <a:rPr lang="en-GB" sz="2000" dirty="0"/>
              <a:t>story specific vocabulary</a:t>
            </a:r>
          </a:p>
          <a:p>
            <a:pPr marL="285750" indent="-285750" fontAlgn="base">
              <a:buFont typeface="Arial" panose="020B0604020202020204" pitchFamily="34" charset="0"/>
              <a:buChar char="•"/>
            </a:pPr>
            <a:endParaRPr lang="en-GB" sz="800" dirty="0"/>
          </a:p>
          <a:p>
            <a:pPr marL="285750" indent="-285750" fontAlgn="base">
              <a:buFont typeface="Arial" panose="020B0604020202020204" pitchFamily="34" charset="0"/>
              <a:buChar char="•"/>
            </a:pPr>
            <a:r>
              <a:rPr lang="en-GB" sz="2000" dirty="0"/>
              <a:t>dialogue between characters</a:t>
            </a:r>
          </a:p>
          <a:p>
            <a:pPr marL="285750" indent="-285750" fontAlgn="base">
              <a:buFont typeface="Arial" panose="020B0604020202020204" pitchFamily="34" charset="0"/>
              <a:buChar char="•"/>
            </a:pPr>
            <a:endParaRPr lang="en-GB" sz="800" dirty="0"/>
          </a:p>
          <a:p>
            <a:pPr marL="285750" indent="-285750" fontAlgn="base">
              <a:buFont typeface="Arial" panose="020B0604020202020204" pitchFamily="34" charset="0"/>
              <a:buChar char="•"/>
            </a:pPr>
            <a:r>
              <a:rPr lang="en-GB" sz="2000" dirty="0"/>
              <a:t>descriptive language to “show not tell” the story</a:t>
            </a:r>
          </a:p>
          <a:p>
            <a:pPr marL="285750" indent="-285750" fontAlgn="base">
              <a:buFont typeface="Arial" panose="020B0604020202020204" pitchFamily="34" charset="0"/>
              <a:buChar char="•"/>
            </a:pPr>
            <a:endParaRPr lang="en-GB" sz="800" dirty="0"/>
          </a:p>
          <a:p>
            <a:pPr marL="285750" indent="-285750" fontAlgn="base">
              <a:buFont typeface="Arial" panose="020B0604020202020204" pitchFamily="34" charset="0"/>
              <a:buChar char="•"/>
            </a:pPr>
            <a:r>
              <a:rPr lang="en-GB" sz="2000" dirty="0"/>
              <a:t>chronological sequencing words</a:t>
            </a:r>
          </a:p>
        </p:txBody>
      </p:sp>
    </p:spTree>
    <p:extLst>
      <p:ext uri="{BB962C8B-B14F-4D97-AF65-F5344CB8AC3E}">
        <p14:creationId xmlns:p14="http://schemas.microsoft.com/office/powerpoint/2010/main" val="63511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500"/>
                                        <p:tgtEl>
                                          <p:spTgt spid="24"/>
                                        </p:tgtEl>
                                      </p:cBhvr>
                                    </p:animEffect>
                                    <p:anim calcmode="lin" valueType="num">
                                      <p:cBhvr>
                                        <p:cTn id="8" dur="1500" fill="hold"/>
                                        <p:tgtEl>
                                          <p:spTgt spid="24"/>
                                        </p:tgtEl>
                                        <p:attrNameLst>
                                          <p:attrName>ppt_x</p:attrName>
                                        </p:attrNameLst>
                                      </p:cBhvr>
                                      <p:tavLst>
                                        <p:tav tm="0">
                                          <p:val>
                                            <p:strVal val="#ppt_x"/>
                                          </p:val>
                                        </p:tav>
                                        <p:tav tm="100000">
                                          <p:val>
                                            <p:strVal val="#ppt_x"/>
                                          </p:val>
                                        </p:tav>
                                      </p:tavLst>
                                    </p:anim>
                                    <p:anim calcmode="lin" valueType="num">
                                      <p:cBhvr>
                                        <p:cTn id="9" dur="1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2" decel="4000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1250" fill="hold"/>
                                        <p:tgtEl>
                                          <p:spTgt spid="28"/>
                                        </p:tgtEl>
                                        <p:attrNameLst>
                                          <p:attrName>ppt_x</p:attrName>
                                        </p:attrNameLst>
                                      </p:cBhvr>
                                      <p:tavLst>
                                        <p:tav tm="0">
                                          <p:val>
                                            <p:strVal val="1+#ppt_w/2"/>
                                          </p:val>
                                        </p:tav>
                                        <p:tav tm="100000">
                                          <p:val>
                                            <p:strVal val="#ppt_x"/>
                                          </p:val>
                                        </p:tav>
                                      </p:tavLst>
                                    </p:anim>
                                    <p:anim calcmode="lin" valueType="num">
                                      <p:cBhvr additive="base">
                                        <p:cTn id="14" dur="1250" fill="hold"/>
                                        <p:tgtEl>
                                          <p:spTgt spid="28"/>
                                        </p:tgtEl>
                                        <p:attrNameLst>
                                          <p:attrName>ppt_y</p:attrName>
                                        </p:attrNameLst>
                                      </p:cBhvr>
                                      <p:tavLst>
                                        <p:tav tm="0">
                                          <p:val>
                                            <p:strVal val="#ppt_y"/>
                                          </p:val>
                                        </p:tav>
                                        <p:tav tm="100000">
                                          <p:val>
                                            <p:strVal val="#ppt_y"/>
                                          </p:val>
                                        </p:tav>
                                      </p:tavLst>
                                    </p:anim>
                                  </p:childTnLst>
                                </p:cTn>
                              </p:par>
                            </p:childTnLst>
                          </p:cTn>
                        </p:par>
                        <p:par>
                          <p:cTn id="15" fill="hold">
                            <p:stCondLst>
                              <p:cond delay="275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75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wipe(left)">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wipe(left)">
                                      <p:cBhvr>
                                        <p:cTn id="28" dur="5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wipe(left)">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2">
                                            <p:txEl>
                                              <p:pRg st="6" end="6"/>
                                            </p:txEl>
                                          </p:spTgt>
                                        </p:tgtEl>
                                        <p:attrNameLst>
                                          <p:attrName>style.visibility</p:attrName>
                                        </p:attrNameLst>
                                      </p:cBhvr>
                                      <p:to>
                                        <p:strVal val="visible"/>
                                      </p:to>
                                    </p:set>
                                    <p:animEffect transition="in" filter="wipe(left)">
                                      <p:cBhvr>
                                        <p:cTn id="38" dur="500"/>
                                        <p:tgtEl>
                                          <p:spTgt spid="22">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2">
                                            <p:txEl>
                                              <p:pRg st="8" end="8"/>
                                            </p:txEl>
                                          </p:spTgt>
                                        </p:tgtEl>
                                        <p:attrNameLst>
                                          <p:attrName>style.visibility</p:attrName>
                                        </p:attrNameLst>
                                      </p:cBhvr>
                                      <p:to>
                                        <p:strVal val="visible"/>
                                      </p:to>
                                    </p:set>
                                    <p:animEffect transition="in" filter="wipe(left)">
                                      <p:cBhvr>
                                        <p:cTn id="43" dur="500"/>
                                        <p:tgtEl>
                                          <p:spTgt spid="22">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2">
                                            <p:txEl>
                                              <p:pRg st="10" end="10"/>
                                            </p:txEl>
                                          </p:spTgt>
                                        </p:tgtEl>
                                        <p:attrNameLst>
                                          <p:attrName>style.visibility</p:attrName>
                                        </p:attrNameLst>
                                      </p:cBhvr>
                                      <p:to>
                                        <p:strVal val="visible"/>
                                      </p:to>
                                    </p:set>
                                    <p:animEffect transition="in" filter="wipe(left)">
                                      <p:cBhvr>
                                        <p:cTn id="48"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EECD-AED7-EB64-2FD1-91A2FC7AA2B2}"/>
              </a:ext>
            </a:extLst>
          </p:cNvPr>
          <p:cNvSpPr>
            <a:spLocks noGrp="1"/>
          </p:cNvSpPr>
          <p:nvPr>
            <p:ph type="title"/>
          </p:nvPr>
        </p:nvSpPr>
        <p:spPr>
          <a:xfrm>
            <a:off x="-1104" y="690"/>
            <a:ext cx="10515600" cy="1325563"/>
          </a:xfrm>
        </p:spPr>
        <p:txBody>
          <a:bodyPr vert="horz" lIns="91440" tIns="45720" rIns="91440" bIns="45720" rtlCol="0" anchor="t">
            <a:normAutofit/>
          </a:bodyPr>
          <a:lstStyle/>
          <a:p>
            <a:pPr>
              <a:lnSpc>
                <a:spcPct val="100000"/>
              </a:lnSpc>
              <a:spcBef>
                <a:spcPts val="0"/>
              </a:spcBef>
            </a:pPr>
            <a:r>
              <a:rPr lang="en-GB" sz="3000" u="sng" dirty="0">
                <a:latin typeface="Comic Sans MS"/>
              </a:rPr>
              <a:t>Wednesday 1st May</a:t>
            </a:r>
            <a:endParaRPr lang="en-US" sz="3000" dirty="0">
              <a:latin typeface="Comic Sans MS"/>
            </a:endParaRPr>
          </a:p>
          <a:p>
            <a:pPr>
              <a:lnSpc>
                <a:spcPct val="100000"/>
              </a:lnSpc>
              <a:spcBef>
                <a:spcPts val="0"/>
              </a:spcBef>
            </a:pPr>
            <a:r>
              <a:rPr lang="en-GB" sz="3000" u="sng" dirty="0">
                <a:latin typeface="Comic Sans MS"/>
              </a:rPr>
              <a:t>TBAT: identify the features of a narrative.</a:t>
            </a:r>
            <a:endParaRPr lang="en-GB" dirty="0"/>
          </a:p>
        </p:txBody>
      </p:sp>
      <p:sp>
        <p:nvSpPr>
          <p:cNvPr id="5" name="Content Placeholder 4">
            <a:extLst>
              <a:ext uri="{FF2B5EF4-FFF2-40B4-BE49-F238E27FC236}">
                <a16:creationId xmlns:a16="http://schemas.microsoft.com/office/drawing/2014/main" id="{E4552EC2-274A-659F-01AD-01AF4F9F0F8D}"/>
              </a:ext>
            </a:extLst>
          </p:cNvPr>
          <p:cNvSpPr>
            <a:spLocks noGrp="1"/>
          </p:cNvSpPr>
          <p:nvPr>
            <p:ph idx="1"/>
          </p:nvPr>
        </p:nvSpPr>
        <p:spPr/>
        <p:txBody>
          <a:bodyPr vert="horz" lIns="91440" tIns="45720" rIns="91440" bIns="45720" rtlCol="0" anchor="t">
            <a:normAutofit/>
          </a:bodyPr>
          <a:lstStyle/>
          <a:p>
            <a:pPr marL="0" indent="0" algn="ctr">
              <a:buNone/>
            </a:pPr>
            <a:r>
              <a:rPr lang="en-GB" sz="3600" dirty="0">
                <a:ea typeface="+mn-lt"/>
                <a:cs typeface="+mn-lt"/>
                <a:hlinkClick r:id="rId2"/>
              </a:rPr>
              <a:t>How is a story structured? - BBC Bitesize</a:t>
            </a:r>
          </a:p>
          <a:p>
            <a:pPr marL="0" indent="0" algn="ctr">
              <a:buNone/>
            </a:pPr>
            <a:endParaRPr lang="en-GB" sz="3600" dirty="0"/>
          </a:p>
        </p:txBody>
      </p:sp>
      <p:pic>
        <p:nvPicPr>
          <p:cNvPr id="7" name="Picture 6" descr="A cartoon of a castle on a mountain&#10;&#10;Description automatically generated">
            <a:extLst>
              <a:ext uri="{FF2B5EF4-FFF2-40B4-BE49-F238E27FC236}">
                <a16:creationId xmlns:a16="http://schemas.microsoft.com/office/drawing/2014/main" id="{53574868-8FC2-85E8-3771-7A9BA0D52B85}"/>
              </a:ext>
            </a:extLst>
          </p:cNvPr>
          <p:cNvPicPr>
            <a:picLocks noChangeAspect="1"/>
          </p:cNvPicPr>
          <p:nvPr/>
        </p:nvPicPr>
        <p:blipFill>
          <a:blip r:embed="rId3"/>
          <a:stretch>
            <a:fillRect/>
          </a:stretch>
        </p:blipFill>
        <p:spPr>
          <a:xfrm>
            <a:off x="3996842" y="2796208"/>
            <a:ext cx="4209360" cy="2944192"/>
          </a:xfrm>
          <a:prstGeom prst="rect">
            <a:avLst/>
          </a:prstGeom>
        </p:spPr>
      </p:pic>
    </p:spTree>
    <p:extLst>
      <p:ext uri="{BB962C8B-B14F-4D97-AF65-F5344CB8AC3E}">
        <p14:creationId xmlns:p14="http://schemas.microsoft.com/office/powerpoint/2010/main" val="1624041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B87AD7-47ED-5196-3F39-9770C39EB1A1}"/>
              </a:ext>
            </a:extLst>
          </p:cNvPr>
          <p:cNvSpPr txBox="1"/>
          <p:nvPr/>
        </p:nvSpPr>
        <p:spPr>
          <a:xfrm>
            <a:off x="191623" y="274921"/>
            <a:ext cx="5868972"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dirty="0">
                <a:latin typeface="Comic Sans MS"/>
              </a:rPr>
              <a:t>Wednesday 1st May</a:t>
            </a:r>
            <a:endParaRPr lang="en-US" sz="3000" dirty="0">
              <a:latin typeface="Comic Sans MS"/>
            </a:endParaRPr>
          </a:p>
          <a:p>
            <a:r>
              <a:rPr lang="en-GB" sz="3000" u="sng" dirty="0">
                <a:latin typeface="Comic Sans MS"/>
              </a:rPr>
              <a:t>TBAT: identify the features of a narrative.</a:t>
            </a:r>
            <a:endParaRPr lang="en-GB" dirty="0"/>
          </a:p>
          <a:p>
            <a:endParaRPr lang="en-GB" sz="3000" u="sng" dirty="0">
              <a:latin typeface="Comic Sans MS"/>
            </a:endParaRPr>
          </a:p>
          <a:p>
            <a:r>
              <a:rPr lang="en-GB" sz="3000" dirty="0">
                <a:latin typeface="Comic Sans MS"/>
              </a:rPr>
              <a:t>Using the example, highlight and create a key for the features needed in a narrative.</a:t>
            </a:r>
          </a:p>
          <a:p>
            <a:endParaRPr lang="en-GB" sz="3000" dirty="0">
              <a:latin typeface="Comic Sans MS"/>
            </a:endParaRPr>
          </a:p>
          <a:p>
            <a:endParaRPr lang="en-GB" sz="3000" dirty="0">
              <a:latin typeface="Comic Sans MS"/>
            </a:endParaRPr>
          </a:p>
          <a:p>
            <a:br>
              <a:rPr lang="en-GB" sz="3000" u="sng" dirty="0">
                <a:latin typeface="Comic Sans MS"/>
              </a:rPr>
            </a:br>
            <a:br>
              <a:rPr lang="en-GB" sz="3000" u="sng" dirty="0">
                <a:latin typeface="Comic Sans MS"/>
              </a:rPr>
            </a:br>
            <a:br>
              <a:rPr lang="en-GB" sz="3000" u="sng" dirty="0">
                <a:latin typeface="Comic Sans MS"/>
              </a:rPr>
            </a:br>
            <a:br>
              <a:rPr lang="en-GB" sz="3000" u="sng" dirty="0">
                <a:latin typeface="Comic Sans MS"/>
              </a:rPr>
            </a:br>
            <a:endParaRPr lang="en-GB" sz="3000" u="sng">
              <a:latin typeface="Comic Sans MS"/>
            </a:endParaRPr>
          </a:p>
        </p:txBody>
      </p:sp>
      <p:pic>
        <p:nvPicPr>
          <p:cNvPr id="4" name="Picture 3" descr="A cartoon dragon with text&#10;&#10;Description automatically generated">
            <a:extLst>
              <a:ext uri="{FF2B5EF4-FFF2-40B4-BE49-F238E27FC236}">
                <a16:creationId xmlns:a16="http://schemas.microsoft.com/office/drawing/2014/main" id="{DBA04B68-5645-7B42-BAA7-7E4C680A1236}"/>
              </a:ext>
            </a:extLst>
          </p:cNvPr>
          <p:cNvPicPr>
            <a:picLocks noChangeAspect="1"/>
          </p:cNvPicPr>
          <p:nvPr/>
        </p:nvPicPr>
        <p:blipFill>
          <a:blip r:embed="rId2"/>
          <a:stretch>
            <a:fillRect/>
          </a:stretch>
        </p:blipFill>
        <p:spPr>
          <a:xfrm>
            <a:off x="6319274" y="0"/>
            <a:ext cx="5879491" cy="6858000"/>
          </a:xfrm>
          <a:prstGeom prst="rect">
            <a:avLst/>
          </a:prstGeom>
        </p:spPr>
      </p:pic>
    </p:spTree>
    <p:extLst>
      <p:ext uri="{BB962C8B-B14F-4D97-AF65-F5344CB8AC3E}">
        <p14:creationId xmlns:p14="http://schemas.microsoft.com/office/powerpoint/2010/main" val="1543896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7DDF82-F24A-6C82-194F-DC751DB1ABB8}"/>
              </a:ext>
            </a:extLst>
          </p:cNvPr>
          <p:cNvSpPr txBox="1"/>
          <p:nvPr/>
        </p:nvSpPr>
        <p:spPr>
          <a:xfrm>
            <a:off x="-48882" y="1158815"/>
            <a:ext cx="12246633"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a:latin typeface="Comic Sans MS"/>
              </a:rPr>
              <a:t>TBAT: recognise how digital devices can change the way we work</a:t>
            </a:r>
          </a:p>
          <a:p>
            <a:endParaRPr lang="en-GB" sz="3000" u="sng">
              <a:latin typeface="Comic Sans MS"/>
            </a:endParaRPr>
          </a:p>
          <a:p>
            <a:r>
              <a:rPr lang="en-GB" sz="3000" u="sng">
                <a:solidFill>
                  <a:schemeClr val="accent5">
                    <a:lumMod val="50000"/>
                  </a:schemeClr>
                </a:solidFill>
                <a:latin typeface="Comic Sans MS"/>
              </a:rPr>
              <a:t>Blue</a:t>
            </a:r>
          </a:p>
          <a:p>
            <a:r>
              <a:rPr lang="en-GB" sz="3000" u="sng">
                <a:solidFill>
                  <a:schemeClr val="accent5">
                    <a:lumMod val="50000"/>
                  </a:schemeClr>
                </a:solidFill>
                <a:latin typeface="Comic Sans MS"/>
              </a:rPr>
              <a:t>What is an input?</a:t>
            </a:r>
          </a:p>
          <a:p>
            <a:endParaRPr lang="en-GB" sz="3000" u="sng">
              <a:solidFill>
                <a:srgbClr val="00B050"/>
              </a:solidFill>
              <a:latin typeface="Comic Sans MS"/>
            </a:endParaRPr>
          </a:p>
          <a:p>
            <a:r>
              <a:rPr lang="en-GB" sz="3000" u="sng">
                <a:solidFill>
                  <a:srgbClr val="00B050"/>
                </a:solidFill>
                <a:latin typeface="Comic Sans MS"/>
              </a:rPr>
              <a:t>Green</a:t>
            </a:r>
          </a:p>
          <a:p>
            <a:r>
              <a:rPr lang="en-GB" sz="3000" u="sng">
                <a:solidFill>
                  <a:srgbClr val="00B050"/>
                </a:solidFill>
                <a:latin typeface="Comic Sans MS"/>
              </a:rPr>
              <a:t>What is an output?</a:t>
            </a:r>
          </a:p>
          <a:p>
            <a:endParaRPr lang="en-GB" sz="3000" u="sng">
              <a:latin typeface="Comic Sans MS"/>
            </a:endParaRPr>
          </a:p>
          <a:p>
            <a:r>
              <a:rPr lang="en-GB" sz="3000" u="sng">
                <a:solidFill>
                  <a:srgbClr val="FF0000"/>
                </a:solidFill>
                <a:latin typeface="Comic Sans MS"/>
              </a:rPr>
              <a:t>Challenge</a:t>
            </a:r>
          </a:p>
          <a:p>
            <a:r>
              <a:rPr lang="en-GB" sz="3000" u="sng">
                <a:solidFill>
                  <a:srgbClr val="FF0000"/>
                </a:solidFill>
                <a:latin typeface="Comic Sans MS"/>
              </a:rPr>
              <a:t>What do we call the action that happens?</a:t>
            </a:r>
          </a:p>
        </p:txBody>
      </p:sp>
      <p:sp>
        <p:nvSpPr>
          <p:cNvPr id="7" name="TextBox 6">
            <a:extLst>
              <a:ext uri="{FF2B5EF4-FFF2-40B4-BE49-F238E27FC236}">
                <a16:creationId xmlns:a16="http://schemas.microsoft.com/office/drawing/2014/main" id="{1022C456-22FB-EC99-3FB2-BF4AD08D35F1}"/>
              </a:ext>
            </a:extLst>
          </p:cNvPr>
          <p:cNvSpPr txBox="1"/>
          <p:nvPr/>
        </p:nvSpPr>
        <p:spPr>
          <a:xfrm>
            <a:off x="7577449" y="100562"/>
            <a:ext cx="54054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latin typeface="Comic Sans MS"/>
              </a:rPr>
              <a:t>01.05.24</a:t>
            </a:r>
            <a:endParaRPr lang="en-GB" sz="2400" dirty="0"/>
          </a:p>
        </p:txBody>
      </p:sp>
    </p:spTree>
    <p:extLst>
      <p:ext uri="{BB962C8B-B14F-4D97-AF65-F5344CB8AC3E}">
        <p14:creationId xmlns:p14="http://schemas.microsoft.com/office/powerpoint/2010/main" val="1927968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subTitle" idx="3"/>
          </p:nvPr>
        </p:nvSpPr>
        <p:spPr>
          <a:xfrm>
            <a:off x="7010400" y="0"/>
            <a:ext cx="4753200" cy="418800"/>
          </a:xfrm>
          <a:prstGeom prst="rect">
            <a:avLst/>
          </a:prstGeom>
        </p:spPr>
        <p:txBody>
          <a:bodyPr spcFirstLastPara="1" wrap="square" lIns="121900" tIns="121900" rIns="0" bIns="121900" anchor="ctr" anchorCtr="0">
            <a:noAutofit/>
          </a:bodyPr>
          <a:lstStyle/>
          <a:p>
            <a:pPr marL="0" indent="0"/>
            <a:r>
              <a:rPr lang="en-GB"/>
              <a:t>Introduction</a:t>
            </a:r>
            <a:endParaRPr/>
          </a:p>
        </p:txBody>
      </p:sp>
      <p:sp>
        <p:nvSpPr>
          <p:cNvPr id="113" name="Google Shape;113;p20"/>
          <p:cNvSpPr txBox="1">
            <a:spLocks noGrp="1"/>
          </p:cNvSpPr>
          <p:nvPr>
            <p:ph type="body" idx="1"/>
          </p:nvPr>
        </p:nvSpPr>
        <p:spPr>
          <a:xfrm>
            <a:off x="414533" y="1560165"/>
            <a:ext cx="5462000" cy="48788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sp>
        <p:nvSpPr>
          <p:cNvPr id="114" name="Google Shape;114;p20"/>
          <p:cNvSpPr txBox="1">
            <a:spLocks noGrp="1"/>
          </p:cNvSpPr>
          <p:nvPr>
            <p:ph type="title"/>
          </p:nvPr>
        </p:nvSpPr>
        <p:spPr>
          <a:xfrm>
            <a:off x="414533" y="426133"/>
            <a:ext cx="11361600" cy="930800"/>
          </a:xfrm>
          <a:prstGeom prst="rect">
            <a:avLst/>
          </a:prstGeom>
        </p:spPr>
        <p:txBody>
          <a:bodyPr spcFirstLastPara="1" wrap="square" lIns="121900" tIns="121900" rIns="121900" bIns="121900" anchor="ctr" anchorCtr="0">
            <a:noAutofit/>
          </a:bodyPr>
          <a:lstStyle/>
          <a:p>
            <a:r>
              <a:rPr lang="en-GB"/>
              <a:t>Can you think of a digital version of these two things?</a:t>
            </a:r>
            <a:endParaRPr/>
          </a:p>
        </p:txBody>
      </p:sp>
      <p:sp>
        <p:nvSpPr>
          <p:cNvPr id="115" name="Google Shape;115;p20"/>
          <p:cNvSpPr txBox="1">
            <a:spLocks noGrp="1"/>
          </p:cNvSpPr>
          <p:nvPr>
            <p:ph type="body" idx="2"/>
          </p:nvPr>
        </p:nvSpPr>
        <p:spPr>
          <a:xfrm>
            <a:off x="6315467" y="1560133"/>
            <a:ext cx="5462000" cy="48788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16" name="Google Shape;116;p20"/>
          <p:cNvPicPr preferRelativeResize="0"/>
          <p:nvPr/>
        </p:nvPicPr>
        <p:blipFill>
          <a:blip r:embed="rId3">
            <a:alphaModFix/>
          </a:blip>
          <a:stretch>
            <a:fillRect/>
          </a:stretch>
        </p:blipFill>
        <p:spPr>
          <a:xfrm>
            <a:off x="471284" y="2216700"/>
            <a:ext cx="5348499" cy="3565667"/>
          </a:xfrm>
          <a:prstGeom prst="rect">
            <a:avLst/>
          </a:prstGeom>
          <a:noFill/>
          <a:ln>
            <a:noFill/>
          </a:ln>
        </p:spPr>
      </p:pic>
      <p:pic>
        <p:nvPicPr>
          <p:cNvPr id="117" name="Google Shape;117;p20"/>
          <p:cNvPicPr preferRelativeResize="0"/>
          <p:nvPr/>
        </p:nvPicPr>
        <p:blipFill rotWithShape="1">
          <a:blip r:embed="rId4">
            <a:alphaModFix/>
          </a:blip>
          <a:srcRect l="5508" r="3886"/>
          <a:stretch/>
        </p:blipFill>
        <p:spPr>
          <a:xfrm>
            <a:off x="6372218" y="2228701"/>
            <a:ext cx="5348501" cy="3541668"/>
          </a:xfrm>
          <a:prstGeom prst="rect">
            <a:avLst/>
          </a:prstGeom>
          <a:noFill/>
          <a:ln>
            <a:noFill/>
          </a:ln>
        </p:spPr>
      </p:pic>
    </p:spTree>
    <p:extLst>
      <p:ext uri="{BB962C8B-B14F-4D97-AF65-F5344CB8AC3E}">
        <p14:creationId xmlns:p14="http://schemas.microsoft.com/office/powerpoint/2010/main" val="378515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8D7B50D-BA73-C326-9070-0B77EBF5051F}"/>
              </a:ext>
            </a:extLst>
          </p:cNvPr>
          <p:cNvSpPr>
            <a:spLocks noGrp="1"/>
          </p:cNvSpPr>
          <p:nvPr>
            <p:ph type="subTitle" idx="1"/>
          </p:nvPr>
        </p:nvSpPr>
        <p:spPr>
          <a:xfrm>
            <a:off x="0" y="1866"/>
            <a:ext cx="12191999" cy="6835151"/>
          </a:xfrm>
        </p:spPr>
        <p:txBody>
          <a:bodyPr vert="horz" lIns="91440" tIns="45720" rIns="91440" bIns="45720" rtlCol="0" anchor="t">
            <a:normAutofit/>
          </a:bodyPr>
          <a:lstStyle/>
          <a:p>
            <a:pPr algn="l"/>
            <a:r>
              <a:rPr lang="en-GB" u="sng">
                <a:latin typeface="Comic Sans MS"/>
                <a:ea typeface="Calibri"/>
                <a:cs typeface="Calibri"/>
              </a:rPr>
              <a:t>Wednesday 1st May</a:t>
            </a:r>
            <a:endParaRPr lang="en-US" u="sng">
              <a:ea typeface="Calibri"/>
              <a:cs typeface="Calibri"/>
            </a:endParaRPr>
          </a:p>
          <a:p>
            <a:pPr algn="l"/>
            <a:r>
              <a:rPr lang="en-GB" u="sng">
                <a:latin typeface="Comic Sans MS"/>
                <a:ea typeface="Calibri"/>
                <a:cs typeface="Calibri"/>
              </a:rPr>
              <a:t>TBAT: perform a round in three parts.</a:t>
            </a:r>
          </a:p>
          <a:p>
            <a:pPr algn="l"/>
            <a:endParaRPr lang="en-GB">
              <a:latin typeface="Comic Sans MS"/>
              <a:ea typeface="Calibri"/>
              <a:cs typeface="Calibri"/>
            </a:endParaRPr>
          </a:p>
          <a:p>
            <a:r>
              <a:rPr lang="en-GB" sz="3200">
                <a:latin typeface="Comic Sans MS"/>
                <a:ea typeface="+mn-lt"/>
                <a:cs typeface="+mn-lt"/>
                <a:hlinkClick r:id="rId2"/>
              </a:rPr>
              <a:t>Collins Connect</a:t>
            </a:r>
          </a:p>
          <a:p>
            <a:r>
              <a:rPr lang="en-GB" sz="3200">
                <a:latin typeface="Comic Sans MS"/>
                <a:ea typeface="Calibri" panose="020F0502020204030204"/>
                <a:cs typeface="Calibri" panose="020F0502020204030204"/>
              </a:rPr>
              <a:t>Ancient Worlds – Story songs – Activity 3</a:t>
            </a:r>
          </a:p>
          <a:p>
            <a:endParaRPr lang="en-GB" sz="3200">
              <a:latin typeface="Comic Sans MS"/>
              <a:ea typeface="Calibri" panose="020F0502020204030204"/>
              <a:cs typeface="Calibri" panose="020F0502020204030204"/>
            </a:endParaRPr>
          </a:p>
        </p:txBody>
      </p:sp>
      <p:pic>
        <p:nvPicPr>
          <p:cNvPr id="6" name="Picture 5" descr="A screenshot of a cellphone&#10;&#10;Description automatically generated">
            <a:extLst>
              <a:ext uri="{FF2B5EF4-FFF2-40B4-BE49-F238E27FC236}">
                <a16:creationId xmlns:a16="http://schemas.microsoft.com/office/drawing/2014/main" id="{A94706D0-4408-6EFA-848B-950A0F46AC93}"/>
              </a:ext>
            </a:extLst>
          </p:cNvPr>
          <p:cNvPicPr>
            <a:picLocks noChangeAspect="1"/>
          </p:cNvPicPr>
          <p:nvPr/>
        </p:nvPicPr>
        <p:blipFill>
          <a:blip r:embed="rId3"/>
          <a:stretch>
            <a:fillRect/>
          </a:stretch>
        </p:blipFill>
        <p:spPr>
          <a:xfrm>
            <a:off x="3563730" y="2714348"/>
            <a:ext cx="5064540" cy="2864955"/>
          </a:xfrm>
          <a:prstGeom prst="rect">
            <a:avLst/>
          </a:prstGeom>
        </p:spPr>
      </p:pic>
    </p:spTree>
    <p:extLst>
      <p:ext uri="{BB962C8B-B14F-4D97-AF65-F5344CB8AC3E}">
        <p14:creationId xmlns:p14="http://schemas.microsoft.com/office/powerpoint/2010/main" val="121706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414533" y="426133"/>
            <a:ext cx="11361600" cy="945200"/>
          </a:xfrm>
          <a:prstGeom prst="rect">
            <a:avLst/>
          </a:prstGeom>
        </p:spPr>
        <p:txBody>
          <a:bodyPr spcFirstLastPara="1" wrap="square" lIns="121900" tIns="121900" rIns="121900" bIns="121900" anchor="ctr" anchorCtr="0">
            <a:noAutofit/>
          </a:bodyPr>
          <a:lstStyle/>
          <a:p>
            <a:r>
              <a:rPr lang="en-GB"/>
              <a:t>What can you use a digital device for?</a:t>
            </a:r>
            <a:endParaRPr/>
          </a:p>
        </p:txBody>
      </p:sp>
      <p:sp>
        <p:nvSpPr>
          <p:cNvPr id="123" name="Google Shape;123;p21"/>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p>
            <a:pPr marL="0" indent="0"/>
            <a:r>
              <a:rPr lang="en-GB"/>
              <a:t>Activity 1</a:t>
            </a:r>
            <a:endParaRPr/>
          </a:p>
        </p:txBody>
      </p:sp>
      <p:pic>
        <p:nvPicPr>
          <p:cNvPr id="124" name="Google Shape;124;p21"/>
          <p:cNvPicPr preferRelativeResize="0"/>
          <p:nvPr/>
        </p:nvPicPr>
        <p:blipFill>
          <a:blip r:embed="rId3">
            <a:alphaModFix/>
          </a:blip>
          <a:stretch>
            <a:fillRect/>
          </a:stretch>
        </p:blipFill>
        <p:spPr>
          <a:xfrm>
            <a:off x="6686469" y="1599313"/>
            <a:ext cx="4379699" cy="2175936"/>
          </a:xfrm>
          <a:prstGeom prst="rect">
            <a:avLst/>
          </a:prstGeom>
          <a:noFill/>
          <a:ln>
            <a:noFill/>
          </a:ln>
        </p:spPr>
      </p:pic>
      <p:pic>
        <p:nvPicPr>
          <p:cNvPr id="125" name="Google Shape;125;p21"/>
          <p:cNvPicPr preferRelativeResize="0"/>
          <p:nvPr/>
        </p:nvPicPr>
        <p:blipFill>
          <a:blip r:embed="rId4">
            <a:alphaModFix/>
          </a:blip>
          <a:stretch>
            <a:fillRect/>
          </a:stretch>
        </p:blipFill>
        <p:spPr>
          <a:xfrm>
            <a:off x="6609896" y="4132330"/>
            <a:ext cx="3265565" cy="2434141"/>
          </a:xfrm>
          <a:prstGeom prst="rect">
            <a:avLst/>
          </a:prstGeom>
          <a:noFill/>
          <a:ln>
            <a:noFill/>
          </a:ln>
        </p:spPr>
      </p:pic>
      <p:pic>
        <p:nvPicPr>
          <p:cNvPr id="126" name="Google Shape;126;p21"/>
          <p:cNvPicPr preferRelativeResize="0"/>
          <p:nvPr/>
        </p:nvPicPr>
        <p:blipFill>
          <a:blip r:embed="rId5">
            <a:alphaModFix/>
          </a:blip>
          <a:stretch>
            <a:fillRect/>
          </a:stretch>
        </p:blipFill>
        <p:spPr>
          <a:xfrm>
            <a:off x="852944" y="1264255"/>
            <a:ext cx="5023581" cy="2510967"/>
          </a:xfrm>
          <a:prstGeom prst="rect">
            <a:avLst/>
          </a:prstGeom>
          <a:noFill/>
          <a:ln>
            <a:noFill/>
          </a:ln>
        </p:spPr>
      </p:pic>
      <p:pic>
        <p:nvPicPr>
          <p:cNvPr id="127" name="Google Shape;127;p21"/>
          <p:cNvPicPr preferRelativeResize="0"/>
          <p:nvPr/>
        </p:nvPicPr>
        <p:blipFill>
          <a:blip r:embed="rId6">
            <a:alphaModFix/>
          </a:blip>
          <a:stretch>
            <a:fillRect/>
          </a:stretch>
        </p:blipFill>
        <p:spPr>
          <a:xfrm>
            <a:off x="1800834" y="4132336"/>
            <a:ext cx="1099692" cy="2175936"/>
          </a:xfrm>
          <a:prstGeom prst="rect">
            <a:avLst/>
          </a:prstGeom>
          <a:noFill/>
          <a:ln>
            <a:noFill/>
          </a:ln>
        </p:spPr>
      </p:pic>
    </p:spTree>
    <p:extLst>
      <p:ext uri="{BB962C8B-B14F-4D97-AF65-F5344CB8AC3E}">
        <p14:creationId xmlns:p14="http://schemas.microsoft.com/office/powerpoint/2010/main" val="2035677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aphicFrame>
        <p:nvGraphicFramePr>
          <p:cNvPr id="132" name="Google Shape;132;p22"/>
          <p:cNvGraphicFramePr/>
          <p:nvPr/>
        </p:nvGraphicFramePr>
        <p:xfrm>
          <a:off x="861533" y="1649301"/>
          <a:ext cx="10317801" cy="4566165"/>
        </p:xfrm>
        <a:graphic>
          <a:graphicData uri="http://schemas.openxmlformats.org/drawingml/2006/table">
            <a:tbl>
              <a:tblPr>
                <a:noFill/>
              </a:tblPr>
              <a:tblGrid>
                <a:gridCol w="3081933">
                  <a:extLst>
                    <a:ext uri="{9D8B030D-6E8A-4147-A177-3AD203B41FA5}">
                      <a16:colId xmlns:a16="http://schemas.microsoft.com/office/drawing/2014/main" val="20000"/>
                    </a:ext>
                  </a:extLst>
                </a:gridCol>
                <a:gridCol w="1808967">
                  <a:extLst>
                    <a:ext uri="{9D8B030D-6E8A-4147-A177-3AD203B41FA5}">
                      <a16:colId xmlns:a16="http://schemas.microsoft.com/office/drawing/2014/main" val="20001"/>
                    </a:ext>
                  </a:extLst>
                </a:gridCol>
                <a:gridCol w="1808967">
                  <a:extLst>
                    <a:ext uri="{9D8B030D-6E8A-4147-A177-3AD203B41FA5}">
                      <a16:colId xmlns:a16="http://schemas.microsoft.com/office/drawing/2014/main" val="20002"/>
                    </a:ext>
                  </a:extLst>
                </a:gridCol>
                <a:gridCol w="1808967">
                  <a:extLst>
                    <a:ext uri="{9D8B030D-6E8A-4147-A177-3AD203B41FA5}">
                      <a16:colId xmlns:a16="http://schemas.microsoft.com/office/drawing/2014/main" val="20003"/>
                    </a:ext>
                  </a:extLst>
                </a:gridCol>
                <a:gridCol w="1808967">
                  <a:extLst>
                    <a:ext uri="{9D8B030D-6E8A-4147-A177-3AD203B41FA5}">
                      <a16:colId xmlns:a16="http://schemas.microsoft.com/office/drawing/2014/main" val="20004"/>
                    </a:ext>
                  </a:extLst>
                </a:gridCol>
              </a:tblGrid>
              <a:tr h="1407000">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r>
                        <a:rPr lang="en-GB" sz="1500" b="1">
                          <a:latin typeface="Quicksand"/>
                          <a:ea typeface="Quicksand"/>
                          <a:cs typeface="Quicksand"/>
                          <a:sym typeface="Quicksand"/>
                        </a:rPr>
                        <a:t>Digital camera</a:t>
                      </a:r>
                      <a:endParaRPr sz="1500" b="1">
                        <a:latin typeface="Quicksand"/>
                        <a:ea typeface="Quicksand"/>
                        <a:cs typeface="Quicksand"/>
                        <a:sym typeface="Quicksand"/>
                      </a:endParaRPr>
                    </a:p>
                    <a:p>
                      <a:pPr marL="0" lvl="0" indent="0" algn="ctr" rtl="0">
                        <a:spcBef>
                          <a:spcPts val="0"/>
                        </a:spcBef>
                        <a:spcAft>
                          <a:spcPts val="0"/>
                        </a:spcAft>
                        <a:buNone/>
                      </a:pPr>
                      <a:endParaRPr sz="1500" b="1">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r>
                        <a:rPr lang="en-GB" sz="1500" b="1">
                          <a:latin typeface="Quicksand"/>
                          <a:ea typeface="Quicksand"/>
                          <a:cs typeface="Quicksand"/>
                          <a:sym typeface="Quicksand"/>
                        </a:rPr>
                        <a:t>Laptop computer</a:t>
                      </a:r>
                      <a:endParaRPr sz="1500" b="1">
                        <a:latin typeface="Quicksand"/>
                        <a:ea typeface="Quicksand"/>
                        <a:cs typeface="Quicksand"/>
                        <a:sym typeface="Quicksand"/>
                      </a:endParaRPr>
                    </a:p>
                    <a:p>
                      <a:pPr marL="0" lvl="0" indent="0" algn="l" rtl="0">
                        <a:spcBef>
                          <a:spcPts val="0"/>
                        </a:spcBef>
                        <a:spcAft>
                          <a:spcPts val="0"/>
                        </a:spcAft>
                        <a:buNone/>
                      </a:pPr>
                      <a:endParaRPr sz="1500" b="1">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r>
                        <a:rPr lang="en-GB" sz="1500" b="1">
                          <a:latin typeface="Quicksand"/>
                          <a:ea typeface="Quicksand"/>
                          <a:cs typeface="Quicksand"/>
                          <a:sym typeface="Quicksand"/>
                        </a:rPr>
                        <a:t>Games console</a:t>
                      </a:r>
                      <a:endParaRPr sz="1500" b="1">
                        <a:latin typeface="Quicksand"/>
                        <a:ea typeface="Quicksand"/>
                        <a:cs typeface="Quicksand"/>
                        <a:sym typeface="Quicksand"/>
                      </a:endParaRPr>
                    </a:p>
                    <a:p>
                      <a:pPr marL="0" lvl="0" indent="0" algn="l" rtl="0">
                        <a:spcBef>
                          <a:spcPts val="0"/>
                        </a:spcBef>
                        <a:spcAft>
                          <a:spcPts val="0"/>
                        </a:spcAft>
                        <a:buNone/>
                      </a:pPr>
                      <a:endParaRPr sz="1500" b="1">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r>
                        <a:rPr lang="en-GB" sz="1500" b="1">
                          <a:latin typeface="Quicksand"/>
                          <a:ea typeface="Quicksand"/>
                          <a:cs typeface="Quicksand"/>
                          <a:sym typeface="Quicksand"/>
                        </a:rPr>
                        <a:t>Smartphone</a:t>
                      </a:r>
                      <a:endParaRPr sz="1500" b="1">
                        <a:latin typeface="Quicksand"/>
                        <a:ea typeface="Quicksand"/>
                        <a:cs typeface="Quicksand"/>
                        <a:sym typeface="Quicksand"/>
                      </a:endParaRPr>
                    </a:p>
                    <a:p>
                      <a:pPr marL="0" lvl="0" indent="0" algn="ctr" rtl="0">
                        <a:spcBef>
                          <a:spcPts val="0"/>
                        </a:spcBef>
                        <a:spcAft>
                          <a:spcPts val="0"/>
                        </a:spcAft>
                        <a:buNone/>
                      </a:pPr>
                      <a:endParaRPr sz="1500" b="1">
                        <a:latin typeface="Quicksand"/>
                        <a:ea typeface="Quicksand"/>
                        <a:cs typeface="Quicksand"/>
                        <a:sym typeface="Quicksand"/>
                      </a:endParaRPr>
                    </a:p>
                  </a:txBody>
                  <a:tcPr marL="84667" marR="84667" marT="84667" marB="84667"/>
                </a:tc>
                <a:extLst>
                  <a:ext uri="{0D108BD9-81ED-4DB2-BD59-A6C34878D82A}">
                    <a16:rowId xmlns:a16="http://schemas.microsoft.com/office/drawing/2014/main" val="10000"/>
                  </a:ext>
                </a:extLst>
              </a:tr>
              <a:tr h="631833">
                <a:tc>
                  <a:txBody>
                    <a:bodyPr/>
                    <a:lstStyle/>
                    <a:p>
                      <a:pPr marL="0" lvl="0" indent="0" algn="l" rtl="0">
                        <a:spcBef>
                          <a:spcPts val="0"/>
                        </a:spcBef>
                        <a:spcAft>
                          <a:spcPts val="0"/>
                        </a:spcAft>
                        <a:buNone/>
                      </a:pPr>
                      <a:r>
                        <a:rPr lang="en-GB" sz="1500">
                          <a:latin typeface="Quicksand"/>
                          <a:ea typeface="Quicksand"/>
                          <a:cs typeface="Quicksand"/>
                          <a:sym typeface="Quicksand"/>
                        </a:rPr>
                        <a:t>Take pictures</a:t>
                      </a: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extLst>
                  <a:ext uri="{0D108BD9-81ED-4DB2-BD59-A6C34878D82A}">
                    <a16:rowId xmlns:a16="http://schemas.microsoft.com/office/drawing/2014/main" val="10001"/>
                  </a:ext>
                </a:extLst>
              </a:tr>
              <a:tr h="631833">
                <a:tc>
                  <a:txBody>
                    <a:bodyPr/>
                    <a:lstStyle/>
                    <a:p>
                      <a:pPr marL="0" lvl="0" indent="0" algn="l" rtl="0">
                        <a:spcBef>
                          <a:spcPts val="0"/>
                        </a:spcBef>
                        <a:spcAft>
                          <a:spcPts val="0"/>
                        </a:spcAft>
                        <a:buNone/>
                      </a:pPr>
                      <a:r>
                        <a:rPr lang="en-GB" sz="1500">
                          <a:latin typeface="Quicksand"/>
                          <a:ea typeface="Quicksand"/>
                          <a:cs typeface="Quicksand"/>
                          <a:sym typeface="Quicksand"/>
                        </a:rPr>
                        <a:t>Write a story</a:t>
                      </a: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extLst>
                  <a:ext uri="{0D108BD9-81ED-4DB2-BD59-A6C34878D82A}">
                    <a16:rowId xmlns:a16="http://schemas.microsoft.com/office/drawing/2014/main" val="10002"/>
                  </a:ext>
                </a:extLst>
              </a:tr>
              <a:tr h="631833">
                <a:tc>
                  <a:txBody>
                    <a:bodyPr/>
                    <a:lstStyle/>
                    <a:p>
                      <a:pPr marL="0" lvl="0" indent="0" algn="l" rtl="0">
                        <a:spcBef>
                          <a:spcPts val="0"/>
                        </a:spcBef>
                        <a:spcAft>
                          <a:spcPts val="0"/>
                        </a:spcAft>
                        <a:buNone/>
                      </a:pPr>
                      <a:r>
                        <a:rPr lang="en-GB" sz="1500">
                          <a:latin typeface="Quicksand"/>
                          <a:ea typeface="Quicksand"/>
                          <a:cs typeface="Quicksand"/>
                          <a:sym typeface="Quicksand"/>
                        </a:rPr>
                        <a:t>Play a game</a:t>
                      </a: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extLst>
                  <a:ext uri="{0D108BD9-81ED-4DB2-BD59-A6C34878D82A}">
                    <a16:rowId xmlns:a16="http://schemas.microsoft.com/office/drawing/2014/main" val="10003"/>
                  </a:ext>
                </a:extLst>
              </a:tr>
              <a:tr h="631833">
                <a:tc>
                  <a:txBody>
                    <a:bodyPr/>
                    <a:lstStyle/>
                    <a:p>
                      <a:pPr marL="0" lvl="0" indent="0" algn="l" rtl="0">
                        <a:spcBef>
                          <a:spcPts val="0"/>
                        </a:spcBef>
                        <a:spcAft>
                          <a:spcPts val="0"/>
                        </a:spcAft>
                        <a:buNone/>
                      </a:pPr>
                      <a:r>
                        <a:rPr lang="en-GB" sz="1500">
                          <a:latin typeface="Quicksand"/>
                          <a:ea typeface="Quicksand"/>
                          <a:cs typeface="Quicksand"/>
                          <a:sym typeface="Quicksand"/>
                        </a:rPr>
                        <a:t>Make a phone call</a:t>
                      </a: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extLst>
                  <a:ext uri="{0D108BD9-81ED-4DB2-BD59-A6C34878D82A}">
                    <a16:rowId xmlns:a16="http://schemas.microsoft.com/office/drawing/2014/main" val="10004"/>
                  </a:ext>
                </a:extLst>
              </a:tr>
              <a:tr h="631833">
                <a:tc>
                  <a:txBody>
                    <a:bodyPr/>
                    <a:lstStyle/>
                    <a:p>
                      <a:pPr marL="0" lvl="0" indent="0" algn="l" rtl="0">
                        <a:spcBef>
                          <a:spcPts val="0"/>
                        </a:spcBef>
                        <a:spcAft>
                          <a:spcPts val="0"/>
                        </a:spcAft>
                        <a:buNone/>
                      </a:pPr>
                      <a:r>
                        <a:rPr lang="en-GB" sz="1500">
                          <a:latin typeface="Quicksand"/>
                          <a:ea typeface="Quicksand"/>
                          <a:cs typeface="Quicksand"/>
                          <a:sym typeface="Quicksand"/>
                        </a:rPr>
                        <a:t>Send a message</a:t>
                      </a: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extLst>
                  <a:ext uri="{0D108BD9-81ED-4DB2-BD59-A6C34878D82A}">
                    <a16:rowId xmlns:a16="http://schemas.microsoft.com/office/drawing/2014/main" val="10005"/>
                  </a:ext>
                </a:extLst>
              </a:tr>
            </a:tbl>
          </a:graphicData>
        </a:graphic>
      </p:graphicFrame>
      <p:sp>
        <p:nvSpPr>
          <p:cNvPr id="134" name="Google Shape;134;p22"/>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p>
            <a:pPr marL="0" indent="0"/>
            <a:r>
              <a:rPr lang="en-GB"/>
              <a:t>Activity 1</a:t>
            </a:r>
            <a:endParaRPr/>
          </a:p>
        </p:txBody>
      </p:sp>
      <p:pic>
        <p:nvPicPr>
          <p:cNvPr id="135" name="Google Shape;135;p22"/>
          <p:cNvPicPr preferRelativeResize="0"/>
          <p:nvPr/>
        </p:nvPicPr>
        <p:blipFill>
          <a:blip r:embed="rId3">
            <a:alphaModFix/>
          </a:blip>
          <a:stretch>
            <a:fillRect/>
          </a:stretch>
        </p:blipFill>
        <p:spPr>
          <a:xfrm>
            <a:off x="4404500" y="2153684"/>
            <a:ext cx="914400" cy="685800"/>
          </a:xfrm>
          <a:prstGeom prst="rect">
            <a:avLst/>
          </a:prstGeom>
          <a:noFill/>
          <a:ln>
            <a:noFill/>
          </a:ln>
        </p:spPr>
      </p:pic>
      <p:pic>
        <p:nvPicPr>
          <p:cNvPr id="136" name="Google Shape;136;p22"/>
          <p:cNvPicPr preferRelativeResize="0"/>
          <p:nvPr/>
        </p:nvPicPr>
        <p:blipFill>
          <a:blip r:embed="rId4">
            <a:alphaModFix/>
          </a:blip>
          <a:stretch>
            <a:fillRect/>
          </a:stretch>
        </p:blipFill>
        <p:spPr>
          <a:xfrm>
            <a:off x="6028733" y="2198134"/>
            <a:ext cx="1193800" cy="596900"/>
          </a:xfrm>
          <a:prstGeom prst="rect">
            <a:avLst/>
          </a:prstGeom>
          <a:noFill/>
          <a:ln>
            <a:noFill/>
          </a:ln>
        </p:spPr>
      </p:pic>
      <p:pic>
        <p:nvPicPr>
          <p:cNvPr id="137" name="Google Shape;137;p22"/>
          <p:cNvPicPr preferRelativeResize="0"/>
          <p:nvPr/>
        </p:nvPicPr>
        <p:blipFill>
          <a:blip r:embed="rId5">
            <a:alphaModFix/>
          </a:blip>
          <a:stretch>
            <a:fillRect/>
          </a:stretch>
        </p:blipFill>
        <p:spPr>
          <a:xfrm>
            <a:off x="7830767" y="2198151"/>
            <a:ext cx="1193800" cy="596900"/>
          </a:xfrm>
          <a:prstGeom prst="rect">
            <a:avLst/>
          </a:prstGeom>
          <a:noFill/>
          <a:ln>
            <a:noFill/>
          </a:ln>
        </p:spPr>
      </p:pic>
      <p:pic>
        <p:nvPicPr>
          <p:cNvPr id="138" name="Google Shape;138;p22"/>
          <p:cNvPicPr preferRelativeResize="0"/>
          <p:nvPr/>
        </p:nvPicPr>
        <p:blipFill>
          <a:blip r:embed="rId6">
            <a:alphaModFix/>
          </a:blip>
          <a:stretch>
            <a:fillRect/>
          </a:stretch>
        </p:blipFill>
        <p:spPr>
          <a:xfrm>
            <a:off x="11979333" y="203200"/>
            <a:ext cx="9467" cy="18933"/>
          </a:xfrm>
          <a:prstGeom prst="rect">
            <a:avLst/>
          </a:prstGeom>
          <a:noFill/>
          <a:ln>
            <a:noFill/>
          </a:ln>
        </p:spPr>
      </p:pic>
      <p:pic>
        <p:nvPicPr>
          <p:cNvPr id="139" name="Google Shape;139;p22"/>
          <p:cNvPicPr preferRelativeResize="0"/>
          <p:nvPr/>
        </p:nvPicPr>
        <p:blipFill>
          <a:blip r:embed="rId6">
            <a:alphaModFix/>
          </a:blip>
          <a:stretch>
            <a:fillRect/>
          </a:stretch>
        </p:blipFill>
        <p:spPr>
          <a:xfrm>
            <a:off x="203200" y="203200"/>
            <a:ext cx="8133" cy="16267"/>
          </a:xfrm>
          <a:prstGeom prst="rect">
            <a:avLst/>
          </a:prstGeom>
          <a:noFill/>
          <a:ln>
            <a:noFill/>
          </a:ln>
        </p:spPr>
      </p:pic>
      <p:pic>
        <p:nvPicPr>
          <p:cNvPr id="140" name="Google Shape;140;p22"/>
          <p:cNvPicPr preferRelativeResize="0"/>
          <p:nvPr/>
        </p:nvPicPr>
        <p:blipFill>
          <a:blip r:embed="rId6">
            <a:alphaModFix/>
          </a:blip>
          <a:stretch>
            <a:fillRect/>
          </a:stretch>
        </p:blipFill>
        <p:spPr>
          <a:xfrm>
            <a:off x="10110767" y="2153721"/>
            <a:ext cx="346596" cy="685799"/>
          </a:xfrm>
          <a:prstGeom prst="rect">
            <a:avLst/>
          </a:prstGeom>
          <a:noFill/>
          <a:ln>
            <a:noFill/>
          </a:ln>
        </p:spPr>
      </p:pic>
      <p:sp>
        <p:nvSpPr>
          <p:cNvPr id="3" name="Title 2">
            <a:extLst>
              <a:ext uri="{FF2B5EF4-FFF2-40B4-BE49-F238E27FC236}">
                <a16:creationId xmlns:a16="http://schemas.microsoft.com/office/drawing/2014/main" id="{4A01A4B9-9931-53D9-B9A9-E198D37AD200}"/>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481405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body" idx="1"/>
          </p:nvPr>
        </p:nvSpPr>
        <p:spPr>
          <a:xfrm>
            <a:off x="414533" y="1560165"/>
            <a:ext cx="5462000" cy="4878800"/>
          </a:xfrm>
          <a:prstGeom prst="rect">
            <a:avLst/>
          </a:prstGeom>
        </p:spPr>
        <p:txBody>
          <a:bodyPr spcFirstLastPara="1" wrap="square" lIns="121900" tIns="121900" rIns="121900" bIns="121900" anchor="t" anchorCtr="0">
            <a:noAutofit/>
          </a:bodyPr>
          <a:lstStyle/>
          <a:p>
            <a:pPr marL="0" indent="0">
              <a:buNone/>
            </a:pPr>
            <a:r>
              <a:rPr lang="en-GB"/>
              <a:t>I use a ________ to ___________ so that I can ________________.</a:t>
            </a:r>
            <a:endParaRPr/>
          </a:p>
          <a:p>
            <a:pPr marL="0" indent="0">
              <a:spcBef>
                <a:spcPts val="2133"/>
              </a:spcBef>
              <a:buNone/>
            </a:pPr>
            <a:r>
              <a:rPr lang="en-GB"/>
              <a:t>This is different to __________ because I can ___________.</a:t>
            </a:r>
            <a:endParaRPr/>
          </a:p>
          <a:p>
            <a:pPr marL="0" indent="0">
              <a:lnSpc>
                <a:spcPct val="114999"/>
              </a:lnSpc>
              <a:spcBef>
                <a:spcPts val="2133"/>
              </a:spcBef>
              <a:buNone/>
            </a:pPr>
            <a:r>
              <a:rPr lang="en-GB"/>
              <a:t>Are there times when it’s better to use a non-digital tool rather than a digital device?</a:t>
            </a:r>
          </a:p>
        </p:txBody>
      </p:sp>
      <p:sp>
        <p:nvSpPr>
          <p:cNvPr id="172" name="Google Shape;172;p26"/>
          <p:cNvSpPr txBox="1">
            <a:spLocks noGrp="1"/>
          </p:cNvSpPr>
          <p:nvPr>
            <p:ph type="title"/>
          </p:nvPr>
        </p:nvSpPr>
        <p:spPr>
          <a:xfrm>
            <a:off x="414533" y="426133"/>
            <a:ext cx="11361600" cy="930800"/>
          </a:xfrm>
          <a:prstGeom prst="rect">
            <a:avLst/>
          </a:prstGeom>
        </p:spPr>
        <p:txBody>
          <a:bodyPr spcFirstLastPara="1" wrap="square" lIns="121900" tIns="121900" rIns="121900" bIns="121900" anchor="ctr" anchorCtr="0">
            <a:noAutofit/>
          </a:bodyPr>
          <a:lstStyle/>
          <a:p>
            <a:r>
              <a:rPr lang="en-GB"/>
              <a:t>How is writing similar and different on a digital device?</a:t>
            </a:r>
            <a:endParaRPr/>
          </a:p>
        </p:txBody>
      </p:sp>
      <p:sp>
        <p:nvSpPr>
          <p:cNvPr id="173" name="Google Shape;173;p26"/>
          <p:cNvSpPr txBox="1">
            <a:spLocks noGrp="1"/>
          </p:cNvSpPr>
          <p:nvPr>
            <p:ph type="subTitle" idx="3"/>
          </p:nvPr>
        </p:nvSpPr>
        <p:spPr>
          <a:xfrm>
            <a:off x="7010400" y="0"/>
            <a:ext cx="4753200" cy="418800"/>
          </a:xfrm>
          <a:prstGeom prst="rect">
            <a:avLst/>
          </a:prstGeom>
        </p:spPr>
        <p:txBody>
          <a:bodyPr spcFirstLastPara="1" wrap="square" lIns="121900" tIns="121900" rIns="0" bIns="121900" anchor="ctr" anchorCtr="0">
            <a:noAutofit/>
          </a:bodyPr>
          <a:lstStyle/>
          <a:p>
            <a:pPr marL="0" indent="0"/>
            <a:r>
              <a:rPr lang="en-GB"/>
              <a:t>Plenary</a:t>
            </a:r>
            <a:endParaRPr/>
          </a:p>
        </p:txBody>
      </p:sp>
      <p:pic>
        <p:nvPicPr>
          <p:cNvPr id="174" name="Google Shape;174;p26"/>
          <p:cNvPicPr preferRelativeResize="0"/>
          <p:nvPr/>
        </p:nvPicPr>
        <p:blipFill>
          <a:blip r:embed="rId3">
            <a:alphaModFix/>
          </a:blip>
          <a:stretch>
            <a:fillRect/>
          </a:stretch>
        </p:blipFill>
        <p:spPr>
          <a:xfrm>
            <a:off x="7938654" y="3556867"/>
            <a:ext cx="3838813" cy="2882109"/>
          </a:xfrm>
          <a:prstGeom prst="rect">
            <a:avLst/>
          </a:prstGeom>
          <a:noFill/>
          <a:ln>
            <a:noFill/>
          </a:ln>
        </p:spPr>
      </p:pic>
      <p:pic>
        <p:nvPicPr>
          <p:cNvPr id="175" name="Google Shape;175;p26"/>
          <p:cNvPicPr preferRelativeResize="0"/>
          <p:nvPr/>
        </p:nvPicPr>
        <p:blipFill>
          <a:blip r:embed="rId4">
            <a:alphaModFix/>
          </a:blip>
          <a:stretch>
            <a:fillRect/>
          </a:stretch>
        </p:blipFill>
        <p:spPr>
          <a:xfrm>
            <a:off x="6315468" y="1560170"/>
            <a:ext cx="3732009" cy="2384901"/>
          </a:xfrm>
          <a:prstGeom prst="rect">
            <a:avLst/>
          </a:prstGeom>
          <a:noFill/>
          <a:ln>
            <a:noFill/>
          </a:ln>
        </p:spPr>
      </p:pic>
    </p:spTree>
    <p:extLst>
      <p:ext uri="{BB962C8B-B14F-4D97-AF65-F5344CB8AC3E}">
        <p14:creationId xmlns:p14="http://schemas.microsoft.com/office/powerpoint/2010/main" val="2830347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p>
            <a:pPr marL="0" indent="0"/>
            <a:r>
              <a:rPr lang="en-GB"/>
              <a:t>Activity 2</a:t>
            </a:r>
            <a:endParaRPr/>
          </a:p>
        </p:txBody>
      </p:sp>
      <p:pic>
        <p:nvPicPr>
          <p:cNvPr id="146" name="Google Shape;146;p23"/>
          <p:cNvPicPr preferRelativeResize="0"/>
          <p:nvPr/>
        </p:nvPicPr>
        <p:blipFill>
          <a:blip r:embed="rId3">
            <a:alphaModFix/>
          </a:blip>
          <a:stretch>
            <a:fillRect/>
          </a:stretch>
        </p:blipFill>
        <p:spPr>
          <a:xfrm>
            <a:off x="1637467" y="4087950"/>
            <a:ext cx="3008365" cy="2349417"/>
          </a:xfrm>
          <a:prstGeom prst="rect">
            <a:avLst/>
          </a:prstGeom>
          <a:noFill/>
          <a:ln>
            <a:noFill/>
          </a:ln>
        </p:spPr>
      </p:pic>
      <p:pic>
        <p:nvPicPr>
          <p:cNvPr id="147" name="Google Shape;147;p23"/>
          <p:cNvPicPr preferRelativeResize="0"/>
          <p:nvPr/>
        </p:nvPicPr>
        <p:blipFill>
          <a:blip r:embed="rId4">
            <a:alphaModFix/>
          </a:blip>
          <a:stretch>
            <a:fillRect/>
          </a:stretch>
        </p:blipFill>
        <p:spPr>
          <a:xfrm>
            <a:off x="1535733" y="1371333"/>
            <a:ext cx="3110115" cy="2065299"/>
          </a:xfrm>
          <a:prstGeom prst="rect">
            <a:avLst/>
          </a:prstGeom>
          <a:noFill/>
          <a:ln>
            <a:noFill/>
          </a:ln>
        </p:spPr>
      </p:pic>
      <p:pic>
        <p:nvPicPr>
          <p:cNvPr id="148" name="Google Shape;148;p23"/>
          <p:cNvPicPr preferRelativeResize="0"/>
          <p:nvPr/>
        </p:nvPicPr>
        <p:blipFill>
          <a:blip r:embed="rId5">
            <a:alphaModFix/>
          </a:blip>
          <a:stretch>
            <a:fillRect/>
          </a:stretch>
        </p:blipFill>
        <p:spPr>
          <a:xfrm>
            <a:off x="7678802" y="1318620"/>
            <a:ext cx="2815967" cy="2170745"/>
          </a:xfrm>
          <a:prstGeom prst="rect">
            <a:avLst/>
          </a:prstGeom>
          <a:noFill/>
          <a:ln>
            <a:noFill/>
          </a:ln>
        </p:spPr>
      </p:pic>
      <p:pic>
        <p:nvPicPr>
          <p:cNvPr id="149" name="Google Shape;149;p23"/>
          <p:cNvPicPr preferRelativeResize="0"/>
          <p:nvPr/>
        </p:nvPicPr>
        <p:blipFill>
          <a:blip r:embed="rId6">
            <a:alphaModFix/>
          </a:blip>
          <a:stretch>
            <a:fillRect/>
          </a:stretch>
        </p:blipFill>
        <p:spPr>
          <a:xfrm>
            <a:off x="8000172" y="4087933"/>
            <a:ext cx="2173211" cy="2349435"/>
          </a:xfrm>
          <a:prstGeom prst="rect">
            <a:avLst/>
          </a:prstGeom>
          <a:noFill/>
          <a:ln>
            <a:noFill/>
          </a:ln>
        </p:spPr>
      </p:pic>
      <p:sp>
        <p:nvSpPr>
          <p:cNvPr id="150" name="Google Shape;150;p23"/>
          <p:cNvSpPr txBox="1">
            <a:spLocks noGrp="1"/>
          </p:cNvSpPr>
          <p:nvPr>
            <p:ph type="title"/>
          </p:nvPr>
        </p:nvSpPr>
        <p:spPr>
          <a:xfrm>
            <a:off x="414533" y="426133"/>
            <a:ext cx="11361600" cy="945200"/>
          </a:xfrm>
          <a:prstGeom prst="rect">
            <a:avLst/>
          </a:prstGeom>
        </p:spPr>
        <p:txBody>
          <a:bodyPr spcFirstLastPara="1" wrap="square" lIns="121900" tIns="121900" rIns="121900" bIns="121900" anchor="ctr" anchorCtr="0">
            <a:noAutofit/>
          </a:bodyPr>
          <a:lstStyle/>
          <a:p>
            <a:r>
              <a:rPr lang="en-GB"/>
              <a:t>Painting or digital painting?</a:t>
            </a:r>
            <a:endParaRPr/>
          </a:p>
        </p:txBody>
      </p:sp>
      <p:sp>
        <p:nvSpPr>
          <p:cNvPr id="151" name="Google Shape;151;p23"/>
          <p:cNvSpPr/>
          <p:nvPr/>
        </p:nvSpPr>
        <p:spPr>
          <a:xfrm>
            <a:off x="5259733" y="1990567"/>
            <a:ext cx="1670800" cy="7408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152" name="Google Shape;152;p23"/>
          <p:cNvSpPr/>
          <p:nvPr/>
        </p:nvSpPr>
        <p:spPr>
          <a:xfrm>
            <a:off x="5361333" y="4936967"/>
            <a:ext cx="1670800" cy="7408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Tree>
    <p:extLst>
      <p:ext uri="{BB962C8B-B14F-4D97-AF65-F5344CB8AC3E}">
        <p14:creationId xmlns:p14="http://schemas.microsoft.com/office/powerpoint/2010/main" val="747623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414533" y="414533"/>
            <a:ext cx="11362800" cy="942400"/>
          </a:xfrm>
          <a:prstGeom prst="rect">
            <a:avLst/>
          </a:prstGeom>
        </p:spPr>
        <p:txBody>
          <a:bodyPr spcFirstLastPara="1" wrap="square" lIns="121900" tIns="121900" rIns="121900" bIns="121900" anchor="ctr" anchorCtr="0">
            <a:noAutofit/>
          </a:bodyPr>
          <a:lstStyle/>
          <a:p>
            <a:r>
              <a:rPr lang="en-GB"/>
              <a:t>Questions</a:t>
            </a:r>
            <a:endParaRPr/>
          </a:p>
        </p:txBody>
      </p:sp>
      <p:sp>
        <p:nvSpPr>
          <p:cNvPr id="158" name="Google Shape;158;p24"/>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p>
            <a:pPr marL="0" indent="0"/>
            <a:r>
              <a:rPr lang="en-GB"/>
              <a:t>Activity 3</a:t>
            </a:r>
            <a:endParaRPr/>
          </a:p>
        </p:txBody>
      </p:sp>
      <p:sp>
        <p:nvSpPr>
          <p:cNvPr id="159" name="Google Shape;159;p24"/>
          <p:cNvSpPr txBox="1">
            <a:spLocks noGrp="1"/>
          </p:cNvSpPr>
          <p:nvPr>
            <p:ph type="body" idx="1"/>
          </p:nvPr>
        </p:nvSpPr>
        <p:spPr>
          <a:xfrm>
            <a:off x="414533" y="1356967"/>
            <a:ext cx="11362800" cy="5082000"/>
          </a:xfrm>
          <a:prstGeom prst="rect">
            <a:avLst/>
          </a:prstGeom>
        </p:spPr>
        <p:txBody>
          <a:bodyPr spcFirstLastPara="1" wrap="square" lIns="121900" tIns="121900" rIns="121900" bIns="121900" anchor="t" anchorCtr="0">
            <a:noAutofit/>
          </a:bodyPr>
          <a:lstStyle/>
          <a:p>
            <a:pPr marL="608965" indent="-456565"/>
            <a:r>
              <a:rPr lang="en-GB"/>
              <a:t>How did you feel about doing these activities?</a:t>
            </a:r>
            <a:endParaRPr lang="en-US"/>
          </a:p>
          <a:p>
            <a:pPr marL="608965" indent="-456565"/>
            <a:r>
              <a:rPr lang="en-GB"/>
              <a:t>Which method would you prefer?</a:t>
            </a:r>
          </a:p>
          <a:p>
            <a:pPr marL="608965" indent="-456565">
              <a:lnSpc>
                <a:spcPct val="114999"/>
              </a:lnSpc>
            </a:pPr>
            <a:r>
              <a:rPr lang="en-GB"/>
              <a:t>How did you fix mistakes in digital painting?</a:t>
            </a:r>
            <a:endParaRPr/>
          </a:p>
          <a:p>
            <a:pPr marL="608965" indent="-456565"/>
            <a:r>
              <a:rPr lang="en-GB"/>
              <a:t>What input devices could you use?</a:t>
            </a:r>
            <a:endParaRPr/>
          </a:p>
          <a:p>
            <a:pPr marL="608965" indent="-456565"/>
            <a:r>
              <a:rPr lang="en-GB"/>
              <a:t>Do you think all artists would use a computer if they had access to one?</a:t>
            </a:r>
            <a:endParaRPr/>
          </a:p>
          <a:p>
            <a:pPr marL="608965" indent="-456565"/>
            <a:r>
              <a:rPr lang="en-GB"/>
              <a:t>Do you need to be good at using a computer in order to produce good art?</a:t>
            </a:r>
            <a:endParaRPr/>
          </a:p>
        </p:txBody>
      </p:sp>
    </p:spTree>
    <p:extLst>
      <p:ext uri="{BB962C8B-B14F-4D97-AF65-F5344CB8AC3E}">
        <p14:creationId xmlns:p14="http://schemas.microsoft.com/office/powerpoint/2010/main" val="2144205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2623C7-305D-E68A-51B6-B4967137326F}"/>
              </a:ext>
            </a:extLst>
          </p:cNvPr>
          <p:cNvSpPr>
            <a:spLocks noGrp="1"/>
          </p:cNvSpPr>
          <p:nvPr>
            <p:ph idx="1"/>
          </p:nvPr>
        </p:nvSpPr>
        <p:spPr/>
        <p:txBody>
          <a:bodyPr vert="horz" lIns="91440" tIns="45720" rIns="91440" bIns="45720" rtlCol="0" anchor="t">
            <a:normAutofit lnSpcReduction="10000"/>
          </a:bodyPr>
          <a:lstStyle/>
          <a:p>
            <a:r>
              <a:rPr lang="en-GB">
                <a:solidFill>
                  <a:srgbClr val="0070C0"/>
                </a:solidFill>
                <a:latin typeface="Comic Sans MS"/>
                <a:cs typeface="Calibri"/>
              </a:rPr>
              <a:t>Blue</a:t>
            </a:r>
          </a:p>
          <a:p>
            <a:r>
              <a:rPr lang="en-GB">
                <a:solidFill>
                  <a:srgbClr val="0070C0"/>
                </a:solidFill>
                <a:latin typeface="Comic Sans MS"/>
                <a:cs typeface="Calibri"/>
              </a:rPr>
              <a:t>What is a stereotype?</a:t>
            </a:r>
          </a:p>
          <a:p>
            <a:endParaRPr lang="en-GB">
              <a:latin typeface="Comic Sans MS"/>
              <a:cs typeface="Calibri"/>
            </a:endParaRPr>
          </a:p>
          <a:p>
            <a:r>
              <a:rPr lang="en-GB">
                <a:solidFill>
                  <a:srgbClr val="00B050"/>
                </a:solidFill>
                <a:latin typeface="Comic Sans MS"/>
                <a:cs typeface="Calibri"/>
              </a:rPr>
              <a:t>Green</a:t>
            </a:r>
          </a:p>
          <a:p>
            <a:r>
              <a:rPr lang="en-GB">
                <a:solidFill>
                  <a:srgbClr val="00B050"/>
                </a:solidFill>
                <a:latin typeface="Comic Sans MS"/>
                <a:cs typeface="Calibri"/>
              </a:rPr>
              <a:t>Give an example of a way that someone can break a stereotype</a:t>
            </a:r>
          </a:p>
          <a:p>
            <a:endParaRPr lang="en-GB">
              <a:latin typeface="Comic Sans MS"/>
              <a:cs typeface="Calibri"/>
            </a:endParaRPr>
          </a:p>
          <a:p>
            <a:r>
              <a:rPr lang="en-GB">
                <a:solidFill>
                  <a:srgbClr val="FF0000"/>
                </a:solidFill>
                <a:latin typeface="Comic Sans MS"/>
                <a:cs typeface="Calibri"/>
              </a:rPr>
              <a:t>Challenge</a:t>
            </a:r>
          </a:p>
          <a:p>
            <a:r>
              <a:rPr lang="en-GB">
                <a:solidFill>
                  <a:srgbClr val="FF0000"/>
                </a:solidFill>
                <a:latin typeface="Comic Sans MS"/>
                <a:cs typeface="Calibri"/>
              </a:rPr>
              <a:t>Explain why you should not assume what people enjoy.</a:t>
            </a:r>
          </a:p>
        </p:txBody>
      </p:sp>
      <p:sp>
        <p:nvSpPr>
          <p:cNvPr id="5" name="TextBox 4">
            <a:extLst>
              <a:ext uri="{FF2B5EF4-FFF2-40B4-BE49-F238E27FC236}">
                <a16:creationId xmlns:a16="http://schemas.microsoft.com/office/drawing/2014/main" id="{F81D6DD7-DB0C-A2A9-FA72-40CB6645EF49}"/>
              </a:ext>
            </a:extLst>
          </p:cNvPr>
          <p:cNvSpPr txBox="1"/>
          <p:nvPr/>
        </p:nvSpPr>
        <p:spPr>
          <a:xfrm>
            <a:off x="220059" y="1158815"/>
            <a:ext cx="1224663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dirty="0" err="1">
                <a:latin typeface="Comic Sans MS"/>
              </a:rPr>
              <a:t>TBAT</a:t>
            </a:r>
            <a:r>
              <a:rPr lang="en-GB" sz="3000" u="sng" dirty="0">
                <a:latin typeface="Comic Sans MS"/>
              </a:rPr>
              <a:t>: think of an opposite to traditional stereotypes</a:t>
            </a:r>
            <a:endParaRPr lang="en-US" dirty="0"/>
          </a:p>
        </p:txBody>
      </p:sp>
      <p:sp>
        <p:nvSpPr>
          <p:cNvPr id="9" name="TextBox 8">
            <a:extLst>
              <a:ext uri="{FF2B5EF4-FFF2-40B4-BE49-F238E27FC236}">
                <a16:creationId xmlns:a16="http://schemas.microsoft.com/office/drawing/2014/main" id="{8FDE3631-A622-C4FF-4BCF-2BB0AE8D511B}"/>
              </a:ext>
            </a:extLst>
          </p:cNvPr>
          <p:cNvSpPr txBox="1"/>
          <p:nvPr/>
        </p:nvSpPr>
        <p:spPr>
          <a:xfrm>
            <a:off x="7577449" y="100562"/>
            <a:ext cx="54054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Comic Sans MS"/>
              </a:rPr>
              <a:t>02.05.24</a:t>
            </a:r>
            <a:endParaRPr lang="en-GB" dirty="0"/>
          </a:p>
        </p:txBody>
      </p:sp>
    </p:spTree>
    <p:extLst>
      <p:ext uri="{BB962C8B-B14F-4D97-AF65-F5344CB8AC3E}">
        <p14:creationId xmlns:p14="http://schemas.microsoft.com/office/powerpoint/2010/main" val="427777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2623C7-305D-E68A-51B6-B4967137326F}"/>
              </a:ext>
            </a:extLst>
          </p:cNvPr>
          <p:cNvSpPr>
            <a:spLocks noGrp="1"/>
          </p:cNvSpPr>
          <p:nvPr>
            <p:ph idx="1"/>
          </p:nvPr>
        </p:nvSpPr>
        <p:spPr/>
        <p:txBody>
          <a:bodyPr vert="horz" lIns="91440" tIns="45720" rIns="91440" bIns="45720" rtlCol="0" anchor="t">
            <a:normAutofit/>
          </a:bodyPr>
          <a:lstStyle/>
          <a:p>
            <a:endParaRPr lang="en-GB">
              <a:solidFill>
                <a:srgbClr val="0070C0"/>
              </a:solidFill>
              <a:latin typeface="Comic Sans MS"/>
              <a:cs typeface="Calibri"/>
            </a:endParaRPr>
          </a:p>
          <a:p>
            <a:r>
              <a:rPr lang="en-GB">
                <a:latin typeface="Comic Sans MS"/>
                <a:cs typeface="Calibri"/>
              </a:rPr>
              <a:t>In your books make a list in the characters column of the fairy tales you can see on the board.</a:t>
            </a:r>
          </a:p>
          <a:p>
            <a:r>
              <a:rPr lang="en-GB">
                <a:latin typeface="Comic Sans MS"/>
                <a:cs typeface="Calibri"/>
              </a:rPr>
              <a:t>We will then make a class list and think about a typical adjective which is often given to one of your characters.</a:t>
            </a:r>
          </a:p>
          <a:p>
            <a:endParaRPr lang="en-GB">
              <a:solidFill>
                <a:srgbClr val="0070C0"/>
              </a:solidFill>
              <a:latin typeface="Comic Sans MS"/>
              <a:cs typeface="Calibri"/>
            </a:endParaRPr>
          </a:p>
          <a:p>
            <a:r>
              <a:rPr lang="en-GB">
                <a:solidFill>
                  <a:srgbClr val="FF0000"/>
                </a:solidFill>
                <a:latin typeface="Comic Sans MS"/>
                <a:cs typeface="Calibri"/>
              </a:rPr>
              <a:t>Challenge</a:t>
            </a:r>
          </a:p>
          <a:p>
            <a:r>
              <a:rPr lang="en-GB">
                <a:solidFill>
                  <a:srgbClr val="FF0000"/>
                </a:solidFill>
                <a:latin typeface="Comic Sans MS"/>
                <a:cs typeface="Calibri"/>
              </a:rPr>
              <a:t>Have a think about how these adjectives can create a stereotype and are they unfair?</a:t>
            </a:r>
          </a:p>
          <a:p>
            <a:pPr marL="0" indent="0">
              <a:buNone/>
            </a:pPr>
            <a:endParaRPr lang="en-GB">
              <a:solidFill>
                <a:srgbClr val="0070C0"/>
              </a:solidFill>
              <a:latin typeface="Comic Sans MS"/>
              <a:cs typeface="Calibri"/>
            </a:endParaRPr>
          </a:p>
        </p:txBody>
      </p:sp>
      <p:sp>
        <p:nvSpPr>
          <p:cNvPr id="5" name="TextBox 4">
            <a:extLst>
              <a:ext uri="{FF2B5EF4-FFF2-40B4-BE49-F238E27FC236}">
                <a16:creationId xmlns:a16="http://schemas.microsoft.com/office/drawing/2014/main" id="{F81D6DD7-DB0C-A2A9-FA72-40CB6645EF49}"/>
              </a:ext>
            </a:extLst>
          </p:cNvPr>
          <p:cNvSpPr txBox="1"/>
          <p:nvPr/>
        </p:nvSpPr>
        <p:spPr>
          <a:xfrm>
            <a:off x="220059" y="1158815"/>
            <a:ext cx="1224663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dirty="0" err="1">
                <a:latin typeface="Comic Sans MS"/>
              </a:rPr>
              <a:t>TBAT</a:t>
            </a:r>
            <a:r>
              <a:rPr lang="en-GB" sz="3000" u="sng" dirty="0">
                <a:latin typeface="Comic Sans MS"/>
              </a:rPr>
              <a:t>: : think of an opposite to traditional stereotypes</a:t>
            </a:r>
            <a:endParaRPr lang="en-US" dirty="0"/>
          </a:p>
        </p:txBody>
      </p:sp>
      <p:sp>
        <p:nvSpPr>
          <p:cNvPr id="2" name="TextBox 1">
            <a:extLst>
              <a:ext uri="{FF2B5EF4-FFF2-40B4-BE49-F238E27FC236}">
                <a16:creationId xmlns:a16="http://schemas.microsoft.com/office/drawing/2014/main" id="{FE7A1583-28BF-46D7-3222-DEC07C9643BC}"/>
              </a:ext>
            </a:extLst>
          </p:cNvPr>
          <p:cNvSpPr txBox="1"/>
          <p:nvPr/>
        </p:nvSpPr>
        <p:spPr>
          <a:xfrm>
            <a:off x="7577449" y="100562"/>
            <a:ext cx="54054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Comic Sans MS"/>
              </a:rPr>
              <a:t>02.05.24</a:t>
            </a:r>
            <a:endParaRPr lang="en-GB" dirty="0"/>
          </a:p>
        </p:txBody>
      </p:sp>
    </p:spTree>
    <p:extLst>
      <p:ext uri="{BB962C8B-B14F-4D97-AF65-F5344CB8AC3E}">
        <p14:creationId xmlns:p14="http://schemas.microsoft.com/office/powerpoint/2010/main" val="1474479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a:t>Fairy tales with a difference!</a:t>
            </a:r>
            <a:endParaRPr lang="en-US" sz="360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51" y="1137129"/>
            <a:ext cx="8028113" cy="5160929"/>
          </a:xfrm>
          <a:prstGeom prst="rect">
            <a:avLst/>
          </a:prstGeom>
        </p:spPr>
      </p:pic>
    </p:spTree>
    <p:extLst>
      <p:ext uri="{BB962C8B-B14F-4D97-AF65-F5344CB8AC3E}">
        <p14:creationId xmlns:p14="http://schemas.microsoft.com/office/powerpoint/2010/main" val="2650950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a:t>Fairy tales with a difference!</a:t>
            </a:r>
            <a:endParaRPr lang="en-US" sz="360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02571" y="1250354"/>
            <a:ext cx="6337873" cy="4979617"/>
          </a:xfrm>
          <a:prstGeom prst="rect">
            <a:avLst/>
          </a:prstGeom>
        </p:spPr>
      </p:pic>
    </p:spTree>
    <p:extLst>
      <p:ext uri="{BB962C8B-B14F-4D97-AF65-F5344CB8AC3E}">
        <p14:creationId xmlns:p14="http://schemas.microsoft.com/office/powerpoint/2010/main" val="442353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6364-F157-61C7-336D-64412ABF7F78}"/>
              </a:ext>
            </a:extLst>
          </p:cNvPr>
          <p:cNvSpPr>
            <a:spLocks noGrp="1"/>
          </p:cNvSpPr>
          <p:nvPr>
            <p:ph type="title"/>
          </p:nvPr>
        </p:nvSpPr>
        <p:spPr/>
        <p:txBody>
          <a:bodyPr/>
          <a:lstStyle/>
          <a:p>
            <a:endParaRPr lang="en-GB"/>
          </a:p>
        </p:txBody>
      </p:sp>
      <p:graphicFrame>
        <p:nvGraphicFramePr>
          <p:cNvPr id="8" name="Table 8">
            <a:extLst>
              <a:ext uri="{FF2B5EF4-FFF2-40B4-BE49-F238E27FC236}">
                <a16:creationId xmlns:a16="http://schemas.microsoft.com/office/drawing/2014/main" id="{280B87B8-9ACD-2C3B-9D60-D229F82A6224}"/>
              </a:ext>
            </a:extLst>
          </p:cNvPr>
          <p:cNvGraphicFramePr>
            <a:graphicFrameLocks noGrp="1"/>
          </p:cNvGraphicFramePr>
          <p:nvPr>
            <p:ph idx="1"/>
          </p:nvPr>
        </p:nvGraphicFramePr>
        <p:xfrm>
          <a:off x="349370" y="1811248"/>
          <a:ext cx="11684208" cy="4942063"/>
        </p:xfrm>
        <a:graphic>
          <a:graphicData uri="http://schemas.openxmlformats.org/drawingml/2006/table">
            <a:tbl>
              <a:tblPr firstRow="1" bandRow="1">
                <a:tableStyleId>{073A0DAA-6AF3-43AB-8588-CEC1D06C72B9}</a:tableStyleId>
              </a:tblPr>
              <a:tblGrid>
                <a:gridCol w="1947368">
                  <a:extLst>
                    <a:ext uri="{9D8B030D-6E8A-4147-A177-3AD203B41FA5}">
                      <a16:colId xmlns:a16="http://schemas.microsoft.com/office/drawing/2014/main" val="4028781477"/>
                    </a:ext>
                  </a:extLst>
                </a:gridCol>
                <a:gridCol w="1947368">
                  <a:extLst>
                    <a:ext uri="{9D8B030D-6E8A-4147-A177-3AD203B41FA5}">
                      <a16:colId xmlns:a16="http://schemas.microsoft.com/office/drawing/2014/main" val="1736721802"/>
                    </a:ext>
                  </a:extLst>
                </a:gridCol>
                <a:gridCol w="1947368">
                  <a:extLst>
                    <a:ext uri="{9D8B030D-6E8A-4147-A177-3AD203B41FA5}">
                      <a16:colId xmlns:a16="http://schemas.microsoft.com/office/drawing/2014/main" val="2113892012"/>
                    </a:ext>
                  </a:extLst>
                </a:gridCol>
                <a:gridCol w="1947368">
                  <a:extLst>
                    <a:ext uri="{9D8B030D-6E8A-4147-A177-3AD203B41FA5}">
                      <a16:colId xmlns:a16="http://schemas.microsoft.com/office/drawing/2014/main" val="414892101"/>
                    </a:ext>
                  </a:extLst>
                </a:gridCol>
                <a:gridCol w="1947368">
                  <a:extLst>
                    <a:ext uri="{9D8B030D-6E8A-4147-A177-3AD203B41FA5}">
                      <a16:colId xmlns:a16="http://schemas.microsoft.com/office/drawing/2014/main" val="3044113813"/>
                    </a:ext>
                  </a:extLst>
                </a:gridCol>
                <a:gridCol w="1947368">
                  <a:extLst>
                    <a:ext uri="{9D8B030D-6E8A-4147-A177-3AD203B41FA5}">
                      <a16:colId xmlns:a16="http://schemas.microsoft.com/office/drawing/2014/main" val="3714632691"/>
                    </a:ext>
                  </a:extLst>
                </a:gridCol>
              </a:tblGrid>
              <a:tr h="706009">
                <a:tc>
                  <a:txBody>
                    <a:bodyPr/>
                    <a:lstStyle/>
                    <a:p>
                      <a:r>
                        <a:rPr lang="en-GB">
                          <a:solidFill>
                            <a:schemeClr val="tx1"/>
                          </a:solidFill>
                        </a:rPr>
                        <a:t>Character</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GB">
                          <a:solidFill>
                            <a:schemeClr val="tx1"/>
                          </a:solidFill>
                        </a:rPr>
                        <a:t>Adjective</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GB" dirty="0">
                          <a:solidFill>
                            <a:schemeClr val="tx1"/>
                          </a:solidFill>
                        </a:rPr>
                        <a:t>Opposite Adjective</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GB">
                          <a:solidFill>
                            <a:schemeClr val="tx1"/>
                          </a:solidFill>
                        </a:rPr>
                        <a:t>Character</a:t>
                      </a:r>
                      <a:endParaRPr lang="en-US"/>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GB">
                          <a:solidFill>
                            <a:schemeClr val="tx1"/>
                          </a:solidFill>
                        </a:rPr>
                        <a:t>Adjective</a:t>
                      </a: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r>
                        <a:rPr lang="en-GB" dirty="0">
                          <a:solidFill>
                            <a:schemeClr val="tx1"/>
                          </a:solidFill>
                        </a:rPr>
                        <a:t>Opposite Adjective</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540380453"/>
                  </a:ext>
                </a:extLst>
              </a:tr>
              <a:tr h="706009">
                <a:tc>
                  <a:txBody>
                    <a:bodyPr/>
                    <a:lstStyle/>
                    <a:p>
                      <a:r>
                        <a:rPr lang="en-GB" dirty="0">
                          <a:solidFill>
                            <a:schemeClr val="tx1"/>
                          </a:solidFill>
                        </a:rPr>
                        <a:t>Sleeping Beauty</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GB">
                          <a:solidFill>
                            <a:schemeClr val="tx1"/>
                          </a:solidFill>
                        </a:rPr>
                        <a:t>Cinderella</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622938212"/>
                  </a:ext>
                </a:extLst>
              </a:tr>
              <a:tr h="706009">
                <a:tc>
                  <a:txBody>
                    <a:bodyPr/>
                    <a:lstStyle/>
                    <a:p>
                      <a:r>
                        <a:rPr lang="en-GB">
                          <a:solidFill>
                            <a:schemeClr val="tx1"/>
                          </a:solidFill>
                        </a:rPr>
                        <a:t>The princess and the Frog</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GB">
                          <a:solidFill>
                            <a:schemeClr val="tx1"/>
                          </a:solidFill>
                        </a:rPr>
                        <a:t>The Frog Prince</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620696273"/>
                  </a:ext>
                </a:extLst>
              </a:tr>
              <a:tr h="706009">
                <a:tc>
                  <a:txBody>
                    <a:bodyPr/>
                    <a:lstStyle/>
                    <a:p>
                      <a:r>
                        <a:rPr lang="en-GB">
                          <a:solidFill>
                            <a:schemeClr val="tx1"/>
                          </a:solidFill>
                        </a:rPr>
                        <a:t>Hansel and Gretel</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GB">
                          <a:solidFill>
                            <a:schemeClr val="tx1"/>
                          </a:solidFill>
                        </a:rPr>
                        <a:t>The Little Mermaid</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221153072"/>
                  </a:ext>
                </a:extLst>
              </a:tr>
              <a:tr h="706009">
                <a:tc>
                  <a:txBody>
                    <a:bodyPr/>
                    <a:lstStyle/>
                    <a:p>
                      <a:r>
                        <a:rPr lang="en-GB">
                          <a:solidFill>
                            <a:schemeClr val="tx1"/>
                          </a:solidFill>
                        </a:rPr>
                        <a:t>The princess and the dragon</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GB">
                          <a:solidFill>
                            <a:schemeClr val="tx1"/>
                          </a:solidFill>
                        </a:rPr>
                        <a:t>Jack and the beanstalk</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555915220"/>
                  </a:ext>
                </a:extLst>
              </a:tr>
              <a:tr h="706009">
                <a:tc>
                  <a:txBody>
                    <a:bodyPr/>
                    <a:lstStyle/>
                    <a:p>
                      <a:r>
                        <a:rPr lang="en-GB">
                          <a:solidFill>
                            <a:schemeClr val="tx1"/>
                          </a:solidFill>
                        </a:rPr>
                        <a:t>The three Little Pigs</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GB">
                          <a:solidFill>
                            <a:schemeClr val="tx1"/>
                          </a:solidFill>
                        </a:rPr>
                        <a:t>Rapunzel</a:t>
                      </a:r>
                      <a:endParaRPr lang="en-GB" err="1">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923409058"/>
                  </a:ext>
                </a:extLst>
              </a:tr>
              <a:tr h="706009">
                <a:tc>
                  <a:txBody>
                    <a:bodyPr/>
                    <a:lstStyle/>
                    <a:p>
                      <a:r>
                        <a:rPr lang="en-GB">
                          <a:solidFill>
                            <a:schemeClr val="tx1"/>
                          </a:solidFill>
                        </a:rPr>
                        <a:t>Snow White</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GB" dirty="0">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54049900"/>
                  </a:ext>
                </a:extLst>
              </a:tr>
            </a:tbl>
          </a:graphicData>
        </a:graphic>
      </p:graphicFrame>
      <p:sp>
        <p:nvSpPr>
          <p:cNvPr id="5" name="TextBox 4">
            <a:extLst>
              <a:ext uri="{FF2B5EF4-FFF2-40B4-BE49-F238E27FC236}">
                <a16:creationId xmlns:a16="http://schemas.microsoft.com/office/drawing/2014/main" id="{1D3F7199-C5A6-EC5C-A4FD-431F5A9B525A}"/>
              </a:ext>
            </a:extLst>
          </p:cNvPr>
          <p:cNvSpPr txBox="1"/>
          <p:nvPr/>
        </p:nvSpPr>
        <p:spPr>
          <a:xfrm>
            <a:off x="220059" y="1158815"/>
            <a:ext cx="1224663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dirty="0" err="1">
                <a:latin typeface="Comic Sans MS"/>
              </a:rPr>
              <a:t>TBAT</a:t>
            </a:r>
            <a:r>
              <a:rPr lang="en-GB" sz="3000" u="sng" dirty="0">
                <a:latin typeface="Comic Sans MS"/>
              </a:rPr>
              <a:t>: : think of an opposite to traditional stereotypes</a:t>
            </a:r>
            <a:endParaRPr lang="en-US" dirty="0"/>
          </a:p>
        </p:txBody>
      </p:sp>
      <p:sp>
        <p:nvSpPr>
          <p:cNvPr id="3" name="TextBox 2">
            <a:extLst>
              <a:ext uri="{FF2B5EF4-FFF2-40B4-BE49-F238E27FC236}">
                <a16:creationId xmlns:a16="http://schemas.microsoft.com/office/drawing/2014/main" id="{F65A1BDD-F511-A2D2-80B0-258774A30B55}"/>
              </a:ext>
            </a:extLst>
          </p:cNvPr>
          <p:cNvSpPr txBox="1"/>
          <p:nvPr/>
        </p:nvSpPr>
        <p:spPr>
          <a:xfrm>
            <a:off x="7577449" y="100562"/>
            <a:ext cx="54054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Comic Sans MS"/>
              </a:rPr>
              <a:t>02.05.24</a:t>
            </a:r>
            <a:endParaRPr lang="en-GB" dirty="0"/>
          </a:p>
        </p:txBody>
      </p:sp>
    </p:spTree>
    <p:extLst>
      <p:ext uri="{BB962C8B-B14F-4D97-AF65-F5344CB8AC3E}">
        <p14:creationId xmlns:p14="http://schemas.microsoft.com/office/powerpoint/2010/main" val="2935492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6C63-5038-E126-A79F-966BD3AA5D3F}"/>
              </a:ext>
            </a:extLst>
          </p:cNvPr>
          <p:cNvSpPr>
            <a:spLocks noGrp="1"/>
          </p:cNvSpPr>
          <p:nvPr>
            <p:ph type="title"/>
          </p:nvPr>
        </p:nvSpPr>
        <p:spPr/>
        <p:txBody>
          <a:bodyPr/>
          <a:lstStyle/>
          <a:p>
            <a:endParaRPr lang="en-GB"/>
          </a:p>
        </p:txBody>
      </p:sp>
      <p:pic>
        <p:nvPicPr>
          <p:cNvPr id="8" name="Picture 8" descr="A picture containing text, clock&#10;&#10;Description automatically generated">
            <a:extLst>
              <a:ext uri="{FF2B5EF4-FFF2-40B4-BE49-F238E27FC236}">
                <a16:creationId xmlns:a16="http://schemas.microsoft.com/office/drawing/2014/main" id="{781FD6E1-C416-4EC5-6087-20B9FA53FE94}"/>
              </a:ext>
            </a:extLst>
          </p:cNvPr>
          <p:cNvPicPr>
            <a:picLocks noGrp="1" noChangeAspect="1"/>
          </p:cNvPicPr>
          <p:nvPr>
            <p:ph idx="1"/>
          </p:nvPr>
        </p:nvPicPr>
        <p:blipFill>
          <a:blip r:embed="rId2"/>
          <a:stretch>
            <a:fillRect/>
          </a:stretch>
        </p:blipFill>
        <p:spPr>
          <a:xfrm>
            <a:off x="7688891" y="1969399"/>
            <a:ext cx="2938971" cy="4351338"/>
          </a:xfrm>
        </p:spPr>
      </p:pic>
      <p:sp>
        <p:nvSpPr>
          <p:cNvPr id="4" name="TextBox 3">
            <a:extLst>
              <a:ext uri="{FF2B5EF4-FFF2-40B4-BE49-F238E27FC236}">
                <a16:creationId xmlns:a16="http://schemas.microsoft.com/office/drawing/2014/main" id="{84F76C2A-2BB0-9364-149C-2A72BDCF70A0}"/>
              </a:ext>
            </a:extLst>
          </p:cNvPr>
          <p:cNvSpPr txBox="1"/>
          <p:nvPr/>
        </p:nvSpPr>
        <p:spPr>
          <a:xfrm>
            <a:off x="-48882" y="1158815"/>
            <a:ext cx="1224663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a:latin typeface="Comic Sans MS"/>
              </a:rPr>
              <a:t>TBAT: divide by 2,3,4 and 5</a:t>
            </a:r>
            <a:endParaRPr lang="en-US"/>
          </a:p>
        </p:txBody>
      </p:sp>
      <p:sp>
        <p:nvSpPr>
          <p:cNvPr id="5" name="TextBox 4">
            <a:extLst>
              <a:ext uri="{FF2B5EF4-FFF2-40B4-BE49-F238E27FC236}">
                <a16:creationId xmlns:a16="http://schemas.microsoft.com/office/drawing/2014/main" id="{32468D29-D87F-14B8-80A5-6283C7397DF9}"/>
              </a:ext>
            </a:extLst>
          </p:cNvPr>
          <p:cNvSpPr txBox="1"/>
          <p:nvPr/>
        </p:nvSpPr>
        <p:spPr>
          <a:xfrm>
            <a:off x="109268" y="1820174"/>
            <a:ext cx="600686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0097A7"/>
                </a:solidFill>
                <a:latin typeface="Comic Sans MS"/>
                <a:cs typeface="Segoe UI"/>
                <a:hlinkClick r:id="rId3"/>
              </a:rPr>
              <a:t>Daily 10 - Mental Maths Challenge - Topmarks</a:t>
            </a:r>
            <a:endParaRPr lang="en-US" sz="4400"/>
          </a:p>
        </p:txBody>
      </p:sp>
      <p:sp>
        <p:nvSpPr>
          <p:cNvPr id="7" name="TextBox 6">
            <a:extLst>
              <a:ext uri="{FF2B5EF4-FFF2-40B4-BE49-F238E27FC236}">
                <a16:creationId xmlns:a16="http://schemas.microsoft.com/office/drawing/2014/main" id="{9AF80084-38D8-3887-919A-4D6889982F40}"/>
              </a:ext>
            </a:extLst>
          </p:cNvPr>
          <p:cNvSpPr txBox="1"/>
          <p:nvPr/>
        </p:nvSpPr>
        <p:spPr>
          <a:xfrm>
            <a:off x="971910" y="3430438"/>
            <a:ext cx="6208143"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latin typeface="Comic Sans MS"/>
              </a:rPr>
              <a:t>Key Vocabulary</a:t>
            </a:r>
          </a:p>
          <a:p>
            <a:endParaRPr lang="en-GB" sz="2000">
              <a:latin typeface="Comic Sans MS"/>
            </a:endParaRPr>
          </a:p>
          <a:p>
            <a:r>
              <a:rPr lang="en-GB" sz="3000">
                <a:latin typeface="Arial"/>
                <a:cs typeface="Arial"/>
              </a:rPr>
              <a:t>Divide</a:t>
            </a:r>
            <a:br>
              <a:rPr lang="en-GB" sz="3000">
                <a:latin typeface="Arial"/>
                <a:cs typeface="Arial"/>
              </a:rPr>
            </a:br>
            <a:r>
              <a:rPr lang="en-GB" sz="3000">
                <a:latin typeface="Arial"/>
                <a:cs typeface="Arial"/>
              </a:rPr>
              <a:t> Inverse</a:t>
            </a:r>
            <a:br>
              <a:rPr lang="en-GB" sz="3000">
                <a:latin typeface="Arial"/>
                <a:cs typeface="Arial"/>
              </a:rPr>
            </a:br>
            <a:r>
              <a:rPr lang="en-GB" sz="3000">
                <a:latin typeface="Arial"/>
                <a:cs typeface="Arial"/>
              </a:rPr>
              <a:t> Number line</a:t>
            </a:r>
            <a:br>
              <a:rPr lang="en-GB" sz="3000">
                <a:latin typeface="Arial"/>
                <a:cs typeface="Arial"/>
              </a:rPr>
            </a:br>
            <a:r>
              <a:rPr lang="en-GB" sz="3000">
                <a:latin typeface="Arial"/>
                <a:cs typeface="Arial"/>
              </a:rPr>
              <a:t> Remainder</a:t>
            </a:r>
            <a:endParaRPr lang="en-GB"/>
          </a:p>
        </p:txBody>
      </p:sp>
      <p:sp>
        <p:nvSpPr>
          <p:cNvPr id="6" name="TextBox 5">
            <a:extLst>
              <a:ext uri="{FF2B5EF4-FFF2-40B4-BE49-F238E27FC236}">
                <a16:creationId xmlns:a16="http://schemas.microsoft.com/office/drawing/2014/main" id="{613E116C-0075-6A2E-D3CF-AD487BE7A8EF}"/>
              </a:ext>
            </a:extLst>
          </p:cNvPr>
          <p:cNvSpPr txBox="1"/>
          <p:nvPr/>
        </p:nvSpPr>
        <p:spPr>
          <a:xfrm>
            <a:off x="7577449" y="100562"/>
            <a:ext cx="54054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01.05.24</a:t>
            </a:r>
            <a:endParaRPr lang="en-GB" sz="2800" dirty="0"/>
          </a:p>
        </p:txBody>
      </p:sp>
    </p:spTree>
    <p:extLst>
      <p:ext uri="{BB962C8B-B14F-4D97-AF65-F5344CB8AC3E}">
        <p14:creationId xmlns:p14="http://schemas.microsoft.com/office/powerpoint/2010/main" val="371001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682FE1-7ED1-4F49-9B06-8B28B71CBA21}"/>
              </a:ext>
            </a:extLst>
          </p:cNvPr>
          <p:cNvSpPr txBox="1"/>
          <p:nvPr/>
        </p:nvSpPr>
        <p:spPr>
          <a:xfrm>
            <a:off x="418331" y="1338765"/>
            <a:ext cx="5009849" cy="4524315"/>
          </a:xfrm>
          <a:prstGeom prst="rect">
            <a:avLst/>
          </a:prstGeom>
          <a:noFill/>
        </p:spPr>
        <p:txBody>
          <a:bodyPr wrap="square" lIns="91440" tIns="45720" rIns="91440" bIns="45720" rtlCol="0" anchor="t">
            <a:spAutoFit/>
          </a:bodyPr>
          <a:lstStyle/>
          <a:p>
            <a:pPr indent="-457200"/>
            <a:r>
              <a:rPr lang="en-GB" sz="2400">
                <a:ea typeface="Cambria" panose="02040503050406030204" pitchFamily="18" charset="0"/>
                <a:cs typeface="Times New Roman" panose="02020603050405020304" pitchFamily="18" charset="0"/>
              </a:rPr>
              <a:t>With your partner, think about the characters in fairy tales and other traditional stories. Add a different adjective to make new characters which challenge stereotypes.</a:t>
            </a:r>
          </a:p>
          <a:p>
            <a:pPr indent="-457200"/>
            <a:endParaRPr lang="en-GB" sz="2400">
              <a:ea typeface="Cambria" panose="02040503050406030204" pitchFamily="18" charset="0"/>
              <a:cs typeface="Times New Roman" panose="02020603050405020304" pitchFamily="18" charset="0"/>
            </a:endParaRPr>
          </a:p>
          <a:p>
            <a:r>
              <a:rPr lang="en-GB" sz="2400">
                <a:ea typeface="Cambria" panose="02040503050406030204" pitchFamily="18" charset="0"/>
                <a:cs typeface="Times New Roman" panose="02020603050405020304" pitchFamily="18" charset="0"/>
              </a:rPr>
              <a:t>What will your new characters be called? Draw and label them.</a:t>
            </a:r>
          </a:p>
          <a:p>
            <a:endParaRPr lang="en-GB" sz="2400">
              <a:ea typeface="Cambria" panose="02040503050406030204" pitchFamily="18" charset="0"/>
              <a:cs typeface="Times New Roman" panose="02020603050405020304" pitchFamily="18" charset="0"/>
            </a:endParaRPr>
          </a:p>
          <a:p>
            <a:r>
              <a:rPr lang="en-GB" sz="2400">
                <a:ea typeface="Cambria"/>
                <a:cs typeface="Times New Roman"/>
              </a:rPr>
              <a:t>Describe how they might act.</a:t>
            </a:r>
            <a:endParaRPr lang="en-GB" sz="2400">
              <a:ea typeface="Cambria" panose="02040503050406030204" pitchFamily="18" charset="0"/>
              <a:cs typeface="Times New Roman" panose="02020603050405020304" pitchFamily="18" charset="0"/>
            </a:endParaRPr>
          </a:p>
          <a:p>
            <a:endParaRPr lang="en-GB" sz="2400">
              <a:ea typeface="Cambria" panose="02040503050406030204" pitchFamily="18" charset="0"/>
              <a:cs typeface="Times New Roman" panose="02020603050405020304" pitchFamily="18" charset="0"/>
            </a:endParaRPr>
          </a:p>
          <a:p>
            <a:r>
              <a:rPr lang="en-GB" sz="2400">
                <a:ea typeface="Cambria"/>
                <a:cs typeface="Times New Roman"/>
              </a:rPr>
              <a:t>Remember to break a stereotype</a:t>
            </a:r>
            <a:endParaRPr lang="en-GB" sz="2400">
              <a:ea typeface="Cambria" panose="0204050305040603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a:t>Fairy tales with a difference!</a:t>
            </a:r>
            <a:endParaRPr lang="en-US" sz="360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08726" y="1338765"/>
            <a:ext cx="4127166" cy="4969569"/>
          </a:xfrm>
          <a:prstGeom prst="rect">
            <a:avLst/>
          </a:prstGeom>
        </p:spPr>
      </p:pic>
    </p:spTree>
    <p:extLst>
      <p:ext uri="{BB962C8B-B14F-4D97-AF65-F5344CB8AC3E}">
        <p14:creationId xmlns:p14="http://schemas.microsoft.com/office/powerpoint/2010/main" val="2136410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6364-F157-61C7-336D-64412ABF7F78}"/>
              </a:ext>
            </a:extLst>
          </p:cNvPr>
          <p:cNvSpPr>
            <a:spLocks noGrp="1"/>
          </p:cNvSpPr>
          <p:nvPr>
            <p:ph type="title"/>
          </p:nvPr>
        </p:nvSpPr>
        <p:spPr/>
        <p:txBody>
          <a:bodyPr/>
          <a:lstStyle/>
          <a:p>
            <a:endParaRPr lang="en-GB"/>
          </a:p>
        </p:txBody>
      </p:sp>
      <p:graphicFrame>
        <p:nvGraphicFramePr>
          <p:cNvPr id="8" name="Table 8">
            <a:extLst>
              <a:ext uri="{FF2B5EF4-FFF2-40B4-BE49-F238E27FC236}">
                <a16:creationId xmlns:a16="http://schemas.microsoft.com/office/drawing/2014/main" id="{280B87B8-9ACD-2C3B-9D60-D229F82A6224}"/>
              </a:ext>
            </a:extLst>
          </p:cNvPr>
          <p:cNvGraphicFramePr>
            <a:graphicFrameLocks noGrp="1"/>
          </p:cNvGraphicFramePr>
          <p:nvPr>
            <p:ph idx="1"/>
          </p:nvPr>
        </p:nvGraphicFramePr>
        <p:xfrm>
          <a:off x="349370" y="1811248"/>
          <a:ext cx="11684208" cy="4942063"/>
        </p:xfrm>
        <a:graphic>
          <a:graphicData uri="http://schemas.openxmlformats.org/drawingml/2006/table">
            <a:tbl>
              <a:tblPr firstRow="1" bandRow="1">
                <a:tableStyleId>{073A0DAA-6AF3-43AB-8588-CEC1D06C72B9}</a:tableStyleId>
              </a:tblPr>
              <a:tblGrid>
                <a:gridCol w="1947368">
                  <a:extLst>
                    <a:ext uri="{9D8B030D-6E8A-4147-A177-3AD203B41FA5}">
                      <a16:colId xmlns:a16="http://schemas.microsoft.com/office/drawing/2014/main" val="4028781477"/>
                    </a:ext>
                  </a:extLst>
                </a:gridCol>
                <a:gridCol w="1947368">
                  <a:extLst>
                    <a:ext uri="{9D8B030D-6E8A-4147-A177-3AD203B41FA5}">
                      <a16:colId xmlns:a16="http://schemas.microsoft.com/office/drawing/2014/main" val="1736721802"/>
                    </a:ext>
                  </a:extLst>
                </a:gridCol>
                <a:gridCol w="1947368">
                  <a:extLst>
                    <a:ext uri="{9D8B030D-6E8A-4147-A177-3AD203B41FA5}">
                      <a16:colId xmlns:a16="http://schemas.microsoft.com/office/drawing/2014/main" val="2113892012"/>
                    </a:ext>
                  </a:extLst>
                </a:gridCol>
                <a:gridCol w="1947368">
                  <a:extLst>
                    <a:ext uri="{9D8B030D-6E8A-4147-A177-3AD203B41FA5}">
                      <a16:colId xmlns:a16="http://schemas.microsoft.com/office/drawing/2014/main" val="414892101"/>
                    </a:ext>
                  </a:extLst>
                </a:gridCol>
                <a:gridCol w="1947368">
                  <a:extLst>
                    <a:ext uri="{9D8B030D-6E8A-4147-A177-3AD203B41FA5}">
                      <a16:colId xmlns:a16="http://schemas.microsoft.com/office/drawing/2014/main" val="3044113813"/>
                    </a:ext>
                  </a:extLst>
                </a:gridCol>
                <a:gridCol w="1947368">
                  <a:extLst>
                    <a:ext uri="{9D8B030D-6E8A-4147-A177-3AD203B41FA5}">
                      <a16:colId xmlns:a16="http://schemas.microsoft.com/office/drawing/2014/main" val="3714632691"/>
                    </a:ext>
                  </a:extLst>
                </a:gridCol>
              </a:tblGrid>
              <a:tr h="706009">
                <a:tc>
                  <a:txBody>
                    <a:bodyPr/>
                    <a:lstStyle/>
                    <a:p>
                      <a:r>
                        <a:rPr lang="en-GB">
                          <a:solidFill>
                            <a:schemeClr val="tx1"/>
                          </a:solidFill>
                        </a:rPr>
                        <a:t>Character</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GB">
                          <a:solidFill>
                            <a:schemeClr val="tx1"/>
                          </a:solidFill>
                        </a:rPr>
                        <a:t>Adjective</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GB" dirty="0">
                          <a:solidFill>
                            <a:schemeClr val="tx1"/>
                          </a:solidFill>
                        </a:rPr>
                        <a:t>Opposite Adjective</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GB">
                          <a:solidFill>
                            <a:schemeClr val="tx1"/>
                          </a:solidFill>
                        </a:rPr>
                        <a:t>Character</a:t>
                      </a:r>
                      <a:endParaRPr lang="en-US"/>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r>
                        <a:rPr lang="en-GB">
                          <a:solidFill>
                            <a:schemeClr val="tx1"/>
                          </a:solidFill>
                        </a:rPr>
                        <a:t>Adjective</a:t>
                      </a: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r>
                        <a:rPr lang="en-GB" dirty="0">
                          <a:solidFill>
                            <a:schemeClr val="tx1"/>
                          </a:solidFill>
                        </a:rPr>
                        <a:t>Opposite Adjective</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540380453"/>
                  </a:ext>
                </a:extLst>
              </a:tr>
              <a:tr h="706009">
                <a:tc>
                  <a:txBody>
                    <a:bodyPr/>
                    <a:lstStyle/>
                    <a:p>
                      <a:r>
                        <a:rPr lang="en-GB">
                          <a:solidFill>
                            <a:schemeClr val="tx1"/>
                          </a:solidFill>
                        </a:rPr>
                        <a:t>Sleeping Beauty</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GB">
                          <a:solidFill>
                            <a:schemeClr val="tx1"/>
                          </a:solidFill>
                        </a:rPr>
                        <a:t>Cinderella</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622938212"/>
                  </a:ext>
                </a:extLst>
              </a:tr>
              <a:tr h="706009">
                <a:tc>
                  <a:txBody>
                    <a:bodyPr/>
                    <a:lstStyle/>
                    <a:p>
                      <a:r>
                        <a:rPr lang="en-GB">
                          <a:solidFill>
                            <a:schemeClr val="tx1"/>
                          </a:solidFill>
                        </a:rPr>
                        <a:t>The princess and the Frog</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GB">
                          <a:solidFill>
                            <a:schemeClr val="tx1"/>
                          </a:solidFill>
                        </a:rPr>
                        <a:t>The Frog Prince</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620696273"/>
                  </a:ext>
                </a:extLst>
              </a:tr>
              <a:tr h="706009">
                <a:tc>
                  <a:txBody>
                    <a:bodyPr/>
                    <a:lstStyle/>
                    <a:p>
                      <a:r>
                        <a:rPr lang="en-GB">
                          <a:solidFill>
                            <a:schemeClr val="tx1"/>
                          </a:solidFill>
                        </a:rPr>
                        <a:t>Hansel and Gretel</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GB">
                          <a:solidFill>
                            <a:schemeClr val="tx1"/>
                          </a:solidFill>
                        </a:rPr>
                        <a:t>The Little Mermaid</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221153072"/>
                  </a:ext>
                </a:extLst>
              </a:tr>
              <a:tr h="706009">
                <a:tc>
                  <a:txBody>
                    <a:bodyPr/>
                    <a:lstStyle/>
                    <a:p>
                      <a:r>
                        <a:rPr lang="en-GB">
                          <a:solidFill>
                            <a:schemeClr val="tx1"/>
                          </a:solidFill>
                        </a:rPr>
                        <a:t>The princess and the dragon</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GB">
                          <a:solidFill>
                            <a:schemeClr val="tx1"/>
                          </a:solidFill>
                        </a:rPr>
                        <a:t>Jack and the beanstalk</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555915220"/>
                  </a:ext>
                </a:extLst>
              </a:tr>
              <a:tr h="706009">
                <a:tc>
                  <a:txBody>
                    <a:bodyPr/>
                    <a:lstStyle/>
                    <a:p>
                      <a:r>
                        <a:rPr lang="en-GB">
                          <a:solidFill>
                            <a:schemeClr val="tx1"/>
                          </a:solidFill>
                        </a:rPr>
                        <a:t>The three Little Pigs</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GB" err="1">
                          <a:solidFill>
                            <a:schemeClr val="tx1"/>
                          </a:solidFill>
                        </a:rPr>
                        <a:t>Rapnunzel</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923409058"/>
                  </a:ext>
                </a:extLst>
              </a:tr>
              <a:tr h="706009">
                <a:tc>
                  <a:txBody>
                    <a:bodyPr/>
                    <a:lstStyle/>
                    <a:p>
                      <a:r>
                        <a:rPr lang="en-GB">
                          <a:solidFill>
                            <a:schemeClr val="tx1"/>
                          </a:solidFill>
                        </a:rPr>
                        <a:t>Snow White</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buNone/>
                      </a:pPr>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endParaRPr lang="en-GB">
                        <a:solidFill>
                          <a:schemeClr val="tx1"/>
                        </a:solidFill>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lvl="0">
                        <a:buNone/>
                      </a:pPr>
                      <a:endParaRPr lang="en-GB" dirty="0">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54049900"/>
                  </a:ext>
                </a:extLst>
              </a:tr>
            </a:tbl>
          </a:graphicData>
        </a:graphic>
      </p:graphicFrame>
      <p:sp>
        <p:nvSpPr>
          <p:cNvPr id="5" name="TextBox 4">
            <a:extLst>
              <a:ext uri="{FF2B5EF4-FFF2-40B4-BE49-F238E27FC236}">
                <a16:creationId xmlns:a16="http://schemas.microsoft.com/office/drawing/2014/main" id="{1D3F7199-C5A6-EC5C-A4FD-431F5A9B525A}"/>
              </a:ext>
            </a:extLst>
          </p:cNvPr>
          <p:cNvSpPr txBox="1"/>
          <p:nvPr/>
        </p:nvSpPr>
        <p:spPr>
          <a:xfrm>
            <a:off x="220059" y="1158815"/>
            <a:ext cx="1224663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dirty="0" err="1">
                <a:latin typeface="Comic Sans MS"/>
              </a:rPr>
              <a:t>TBAT</a:t>
            </a:r>
            <a:r>
              <a:rPr lang="en-GB" sz="3000" u="sng" dirty="0">
                <a:latin typeface="Comic Sans MS"/>
              </a:rPr>
              <a:t>: : think of an opposite to traditional stereotypes</a:t>
            </a:r>
            <a:endParaRPr lang="en-US" dirty="0"/>
          </a:p>
        </p:txBody>
      </p:sp>
      <p:sp>
        <p:nvSpPr>
          <p:cNvPr id="3" name="TextBox 2">
            <a:extLst>
              <a:ext uri="{FF2B5EF4-FFF2-40B4-BE49-F238E27FC236}">
                <a16:creationId xmlns:a16="http://schemas.microsoft.com/office/drawing/2014/main" id="{D2765405-F5C0-7C8C-88A1-D7438722AB5B}"/>
              </a:ext>
            </a:extLst>
          </p:cNvPr>
          <p:cNvSpPr txBox="1"/>
          <p:nvPr/>
        </p:nvSpPr>
        <p:spPr>
          <a:xfrm>
            <a:off x="7577449" y="100562"/>
            <a:ext cx="54054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Comic Sans MS"/>
              </a:rPr>
              <a:t>02.05.24</a:t>
            </a:r>
            <a:endParaRPr lang="en-GB" dirty="0"/>
          </a:p>
        </p:txBody>
      </p:sp>
    </p:spTree>
    <p:extLst>
      <p:ext uri="{BB962C8B-B14F-4D97-AF65-F5344CB8AC3E}">
        <p14:creationId xmlns:p14="http://schemas.microsoft.com/office/powerpoint/2010/main" val="2920968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E45CCC-9A60-4CE3-B994-6B14B1392540}"/>
              </a:ext>
            </a:extLst>
          </p:cNvPr>
          <p:cNvSpPr txBox="1"/>
          <p:nvPr/>
        </p:nvSpPr>
        <p:spPr>
          <a:xfrm>
            <a:off x="315068" y="181463"/>
            <a:ext cx="11146925"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u="sng" dirty="0" err="1">
                <a:latin typeface="Comic Sans MS"/>
                <a:cs typeface="Calibri"/>
              </a:rPr>
              <a:t>TBAT</a:t>
            </a:r>
            <a:r>
              <a:rPr lang="en-GB" sz="2400" u="sng" dirty="0">
                <a:latin typeface="Comic Sans MS"/>
                <a:cs typeface="Calibri"/>
              </a:rPr>
              <a:t>: </a:t>
            </a:r>
            <a:r>
              <a:rPr lang="en-GB" sz="2400" b="1" i="0" dirty="0">
                <a:solidFill>
                  <a:srgbClr val="263339"/>
                </a:solidFill>
                <a:effectLst/>
                <a:latin typeface="Open Sans" panose="020B0606030504020204" pitchFamily="34" charset="0"/>
              </a:rPr>
              <a:t>track a ball that is not sent directly to me.</a:t>
            </a:r>
          </a:p>
          <a:p>
            <a:pPr algn="ctr"/>
            <a:endParaRPr lang="en-GB" sz="2400" b="1" i="0" dirty="0">
              <a:solidFill>
                <a:srgbClr val="263339"/>
              </a:solidFill>
              <a:effectLst/>
              <a:latin typeface="Open Sans" panose="020B0606030504020204" pitchFamily="34" charset="0"/>
            </a:endParaRPr>
          </a:p>
          <a:p>
            <a:r>
              <a:rPr lang="en-GB" sz="2400" u="sng" dirty="0">
                <a:latin typeface="Comic Sans MS"/>
                <a:cs typeface="Calibri"/>
              </a:rPr>
              <a:t>This half term in </a:t>
            </a:r>
            <a:r>
              <a:rPr lang="en-GB" sz="2400" u="sng" dirty="0" err="1">
                <a:latin typeface="Comic Sans MS"/>
                <a:cs typeface="Calibri"/>
              </a:rPr>
              <a:t>P.E</a:t>
            </a:r>
            <a:r>
              <a:rPr lang="en-GB" sz="2400" u="sng" dirty="0">
                <a:latin typeface="Comic Sans MS"/>
                <a:cs typeface="Calibri"/>
              </a:rPr>
              <a:t> will be Cricket and Balls Skills</a:t>
            </a:r>
          </a:p>
          <a:p>
            <a:endParaRPr lang="en-GB" sz="2400" dirty="0">
              <a:latin typeface="Comic Sans MS"/>
              <a:cs typeface="+mn-lt"/>
            </a:endParaRPr>
          </a:p>
          <a:p>
            <a:r>
              <a:rPr lang="en-GB" sz="2400" dirty="0">
                <a:latin typeface="Comic Sans MS"/>
                <a:cs typeface="+mn-lt"/>
              </a:rPr>
              <a:t>- Changing for PE</a:t>
            </a:r>
            <a:br>
              <a:rPr lang="en-GB" sz="2400" dirty="0">
                <a:latin typeface="Comic Sans MS"/>
                <a:cs typeface="+mn-lt"/>
              </a:rPr>
            </a:br>
            <a:br>
              <a:rPr lang="en-GB" sz="2400" dirty="0">
                <a:latin typeface="Comic Sans MS"/>
                <a:cs typeface="+mn-lt"/>
              </a:rPr>
            </a:br>
            <a:r>
              <a:rPr lang="en-GB" sz="2400" dirty="0">
                <a:latin typeface="Comic Sans MS"/>
                <a:cs typeface="+mn-lt"/>
              </a:rPr>
              <a:t>- Rules and expectations moving to PE</a:t>
            </a:r>
            <a:br>
              <a:rPr lang="en-GB" sz="2400" dirty="0">
                <a:latin typeface="Comic Sans MS"/>
                <a:cs typeface="+mn-lt"/>
              </a:rPr>
            </a:br>
            <a:br>
              <a:rPr lang="en-GB" sz="2400" dirty="0">
                <a:latin typeface="Comic Sans MS"/>
                <a:ea typeface="+mn-lt"/>
                <a:cs typeface="+mn-lt"/>
              </a:rPr>
            </a:br>
            <a:r>
              <a:rPr lang="en-GB" sz="2400" dirty="0">
                <a:latin typeface="Comic Sans MS"/>
                <a:cs typeface="+mn-lt"/>
              </a:rPr>
              <a:t>- Move to the downstairs hall or outside</a:t>
            </a:r>
            <a:br>
              <a:rPr lang="en-GB" sz="2400" dirty="0">
                <a:latin typeface="Comic Sans MS"/>
                <a:cs typeface="+mn-lt"/>
              </a:rPr>
            </a:br>
            <a:br>
              <a:rPr lang="en-GB" sz="2400" dirty="0">
                <a:latin typeface="Comic Sans MS"/>
                <a:cs typeface="+mn-lt"/>
              </a:rPr>
            </a:br>
            <a:r>
              <a:rPr lang="en-GB" sz="2400" dirty="0">
                <a:hlinkClick r:id="rId2"/>
              </a:rPr>
              <a:t>Get Set 4 PE - </a:t>
            </a:r>
            <a:r>
              <a:rPr lang="en-GB" sz="2400" dirty="0" err="1">
                <a:hlinkClick r:id="rId2"/>
              </a:rPr>
              <a:t>KS2</a:t>
            </a:r>
            <a:r>
              <a:rPr lang="en-GB" sz="2400" dirty="0">
                <a:hlinkClick r:id="rId2"/>
              </a:rPr>
              <a:t> </a:t>
            </a:r>
            <a:r>
              <a:rPr lang="en-GB" sz="2400" dirty="0" err="1">
                <a:hlinkClick r:id="rId2"/>
              </a:rPr>
              <a:t>OAA</a:t>
            </a:r>
            <a:r>
              <a:rPr lang="en-GB" sz="2400" dirty="0">
                <a:hlinkClick r:id="rId2"/>
              </a:rPr>
              <a:t> (</a:t>
            </a:r>
            <a:r>
              <a:rPr lang="en-GB" sz="2400" dirty="0" err="1">
                <a:hlinkClick r:id="rId2"/>
              </a:rPr>
              <a:t>getset4education.co.uk</a:t>
            </a:r>
            <a:r>
              <a:rPr lang="en-GB" sz="2400" dirty="0">
                <a:hlinkClick r:id="rId2"/>
              </a:rPr>
              <a:t>)</a:t>
            </a:r>
            <a:endParaRPr lang="en-GB" sz="2400" i="1" dirty="0">
              <a:latin typeface="Comic Sans MS"/>
              <a:cs typeface="+mn-lt"/>
            </a:endParaRPr>
          </a:p>
        </p:txBody>
      </p:sp>
      <p:pic>
        <p:nvPicPr>
          <p:cNvPr id="3" name="Picture 6" descr="Diagram&#10;&#10;Description automatically generated">
            <a:extLst>
              <a:ext uri="{FF2B5EF4-FFF2-40B4-BE49-F238E27FC236}">
                <a16:creationId xmlns:a16="http://schemas.microsoft.com/office/drawing/2014/main" id="{0BA9F720-4024-1AFE-0FF4-D8508DDF2E77}"/>
              </a:ext>
            </a:extLst>
          </p:cNvPr>
          <p:cNvPicPr>
            <a:picLocks noChangeAspect="1"/>
          </p:cNvPicPr>
          <p:nvPr/>
        </p:nvPicPr>
        <p:blipFill>
          <a:blip r:embed="rId3"/>
          <a:stretch>
            <a:fillRect/>
          </a:stretch>
        </p:blipFill>
        <p:spPr>
          <a:xfrm>
            <a:off x="9181081" y="4705778"/>
            <a:ext cx="2695851" cy="2026629"/>
          </a:xfrm>
          <a:prstGeom prst="rect">
            <a:avLst/>
          </a:prstGeom>
        </p:spPr>
      </p:pic>
    </p:spTree>
    <p:extLst>
      <p:ext uri="{BB962C8B-B14F-4D97-AF65-F5344CB8AC3E}">
        <p14:creationId xmlns:p14="http://schemas.microsoft.com/office/powerpoint/2010/main" val="1551736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graphical user interface&#10;&#10;Description automatically generated">
            <a:extLst>
              <a:ext uri="{FF2B5EF4-FFF2-40B4-BE49-F238E27FC236}">
                <a16:creationId xmlns:a16="http://schemas.microsoft.com/office/drawing/2014/main" id="{B521FB82-DA33-CDEB-9993-17DDC37E3630}"/>
              </a:ext>
            </a:extLst>
          </p:cNvPr>
          <p:cNvPicPr>
            <a:picLocks noGrp="1" noChangeAspect="1"/>
          </p:cNvPicPr>
          <p:nvPr>
            <p:ph idx="1"/>
          </p:nvPr>
        </p:nvPicPr>
        <p:blipFill>
          <a:blip r:embed="rId2"/>
          <a:stretch>
            <a:fillRect/>
          </a:stretch>
        </p:blipFill>
        <p:spPr>
          <a:xfrm>
            <a:off x="710422" y="1193023"/>
            <a:ext cx="10526740" cy="5472771"/>
          </a:xfrm>
        </p:spPr>
      </p:pic>
      <p:sp>
        <p:nvSpPr>
          <p:cNvPr id="6" name="TextBox 5">
            <a:extLst>
              <a:ext uri="{FF2B5EF4-FFF2-40B4-BE49-F238E27FC236}">
                <a16:creationId xmlns:a16="http://schemas.microsoft.com/office/drawing/2014/main" id="{176D537F-FDC9-544B-7D97-0C571DDF65C3}"/>
              </a:ext>
            </a:extLst>
          </p:cNvPr>
          <p:cNvSpPr txBox="1"/>
          <p:nvPr/>
        </p:nvSpPr>
        <p:spPr>
          <a:xfrm>
            <a:off x="-57847" y="836086"/>
            <a:ext cx="1224663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a:latin typeface="Comic Sans MS"/>
              </a:rPr>
              <a:t>TBAT: divide by 2,3,4 and 5</a:t>
            </a:r>
            <a:endParaRPr lang="en-US"/>
          </a:p>
        </p:txBody>
      </p:sp>
      <p:sp>
        <p:nvSpPr>
          <p:cNvPr id="2" name="TextBox 1">
            <a:extLst>
              <a:ext uri="{FF2B5EF4-FFF2-40B4-BE49-F238E27FC236}">
                <a16:creationId xmlns:a16="http://schemas.microsoft.com/office/drawing/2014/main" id="{18544376-66C1-E9AE-0429-CE5C3349A6A1}"/>
              </a:ext>
            </a:extLst>
          </p:cNvPr>
          <p:cNvSpPr txBox="1"/>
          <p:nvPr/>
        </p:nvSpPr>
        <p:spPr>
          <a:xfrm>
            <a:off x="7577449" y="100562"/>
            <a:ext cx="54054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01.05.24</a:t>
            </a:r>
            <a:endParaRPr lang="en-GB" sz="2800" dirty="0"/>
          </a:p>
        </p:txBody>
      </p:sp>
    </p:spTree>
    <p:extLst>
      <p:ext uri="{BB962C8B-B14F-4D97-AF65-F5344CB8AC3E}">
        <p14:creationId xmlns:p14="http://schemas.microsoft.com/office/powerpoint/2010/main" val="538561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F3906-9A43-36A3-6957-535711DC4EB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7BDAD82-0455-5124-AF7B-2AF851045D63}"/>
              </a:ext>
            </a:extLst>
          </p:cNvPr>
          <p:cNvSpPr>
            <a:spLocks noGrp="1"/>
          </p:cNvSpPr>
          <p:nvPr>
            <p:ph idx="1"/>
          </p:nvPr>
        </p:nvSpPr>
        <p:spPr/>
        <p:txBody>
          <a:bodyPr vert="horz" lIns="91440" tIns="45720" rIns="91440" bIns="45720" rtlCol="0" anchor="t">
            <a:normAutofit/>
          </a:bodyPr>
          <a:lstStyle/>
          <a:p>
            <a:pPr algn="ctr" rtl="0"/>
            <a:r>
              <a:rPr lang="en-GB" sz="3200" dirty="0">
                <a:solidFill>
                  <a:srgbClr val="FF0000"/>
                </a:solidFill>
                <a:latin typeface="Arial"/>
              </a:rPr>
              <a:t>Class</a:t>
            </a:r>
            <a:r>
              <a:rPr lang="en-GB" sz="3200" kern="1200" dirty="0">
                <a:solidFill>
                  <a:srgbClr val="FF0000"/>
                </a:solidFill>
                <a:latin typeface="Arial"/>
                <a:ea typeface="+mn-ea"/>
                <a:cs typeface="+mn-cs"/>
              </a:rPr>
              <a:t> Talk</a:t>
            </a:r>
          </a:p>
          <a:p>
            <a:pPr algn="ctr" rtl="0"/>
            <a:r>
              <a:rPr lang="en-GB" sz="2400" kern="1200" dirty="0">
                <a:solidFill>
                  <a:srgbClr val="000000"/>
                </a:solidFill>
                <a:latin typeface="Arial"/>
                <a:ea typeface="+mn-ea"/>
                <a:cs typeface="Arial"/>
              </a:rPr>
              <a:t>Discuss how you would solve the following questions.</a:t>
            </a:r>
            <a:endParaRPr lang="en-GB" sz="2400" kern="1200" dirty="0">
              <a:solidFill>
                <a:srgbClr val="000000"/>
              </a:solidFill>
              <a:latin typeface="Arial"/>
              <a:cs typeface="Arial"/>
            </a:endParaRPr>
          </a:p>
          <a:p>
            <a:pPr algn="ctr"/>
            <a:endParaRPr lang="en-GB" sz="2400" dirty="0">
              <a:latin typeface="Arial"/>
              <a:cs typeface="Arial"/>
            </a:endParaRPr>
          </a:p>
          <a:p>
            <a:pPr algn="ctr"/>
            <a:r>
              <a:rPr lang="en-GB" sz="2400" dirty="0">
                <a:latin typeface="Arial"/>
                <a:ea typeface="Calibri" panose="020F0502020204030204"/>
                <a:cs typeface="Arial"/>
              </a:rPr>
              <a:t>We need to use a number line to work this out</a:t>
            </a:r>
          </a:p>
          <a:p>
            <a:pPr algn="ctr"/>
            <a:endParaRPr lang="en-GB" sz="2400">
              <a:latin typeface="Arial"/>
              <a:ea typeface="Calibri" panose="020F0502020204030204"/>
              <a:cs typeface="Arial"/>
            </a:endParaRPr>
          </a:p>
          <a:p>
            <a:pPr algn="ctr">
              <a:buNone/>
            </a:pPr>
            <a:r>
              <a:rPr lang="en-GB" sz="4000" dirty="0">
                <a:latin typeface="Arial"/>
                <a:ea typeface="Calibri" panose="020F0502020204030204"/>
                <a:cs typeface="Arial"/>
              </a:rPr>
              <a:t>90 shared by 3 =</a:t>
            </a:r>
            <a:endParaRPr lang="en-GB" dirty="0"/>
          </a:p>
          <a:p>
            <a:pPr algn="ctr">
              <a:buNone/>
            </a:pPr>
            <a:endParaRPr lang="en-GB" sz="4000" dirty="0">
              <a:latin typeface="Arial"/>
              <a:ea typeface="Calibri" panose="020F0502020204030204"/>
              <a:cs typeface="Arial"/>
            </a:endParaRPr>
          </a:p>
          <a:p>
            <a:pPr algn="ctr">
              <a:buNone/>
            </a:pPr>
            <a:endParaRPr lang="en-GB" sz="4000" dirty="0">
              <a:latin typeface="Arial"/>
              <a:ea typeface="Calibri" panose="020F0502020204030204"/>
              <a:cs typeface="Arial"/>
            </a:endParaRPr>
          </a:p>
          <a:p>
            <a:pPr algn="ctr">
              <a:buNone/>
            </a:pPr>
            <a:endParaRPr lang="en-GB" sz="4000">
              <a:latin typeface="Arial"/>
              <a:ea typeface="Calibri" panose="020F0502020204030204"/>
              <a:cs typeface="Arial"/>
            </a:endParaRPr>
          </a:p>
          <a:p>
            <a:pPr marL="0" indent="0" algn="ctr">
              <a:buNone/>
            </a:pPr>
            <a:endParaRPr lang="en-GB" sz="2400">
              <a:latin typeface="Arial"/>
              <a:ea typeface="Calibri" panose="020F0502020204030204"/>
              <a:cs typeface="Arial"/>
            </a:endParaRPr>
          </a:p>
          <a:p>
            <a:pPr algn="ctr"/>
            <a:endParaRPr lang="en-GB">
              <a:ea typeface="Calibri" panose="020F0502020204030204"/>
              <a:cs typeface="Calibri" panose="020F0502020204030204"/>
            </a:endParaRPr>
          </a:p>
        </p:txBody>
      </p:sp>
      <p:sp>
        <p:nvSpPr>
          <p:cNvPr id="6" name="TextBox 5">
            <a:extLst>
              <a:ext uri="{FF2B5EF4-FFF2-40B4-BE49-F238E27FC236}">
                <a16:creationId xmlns:a16="http://schemas.microsoft.com/office/drawing/2014/main" id="{63FF34FA-37EC-A04D-541E-A4BA459A4686}"/>
              </a:ext>
            </a:extLst>
          </p:cNvPr>
          <p:cNvSpPr txBox="1"/>
          <p:nvPr/>
        </p:nvSpPr>
        <p:spPr>
          <a:xfrm>
            <a:off x="-48882" y="1158815"/>
            <a:ext cx="1224663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a:latin typeface="Comic Sans MS"/>
              </a:rPr>
              <a:t>TBAT: divide by 2,3,4 and 5</a:t>
            </a:r>
            <a:endParaRPr lang="en-US"/>
          </a:p>
        </p:txBody>
      </p:sp>
      <p:sp>
        <p:nvSpPr>
          <p:cNvPr id="5" name="TextBox 4">
            <a:extLst>
              <a:ext uri="{FF2B5EF4-FFF2-40B4-BE49-F238E27FC236}">
                <a16:creationId xmlns:a16="http://schemas.microsoft.com/office/drawing/2014/main" id="{979C832C-7BB1-4831-AE09-07C5A462D62C}"/>
              </a:ext>
            </a:extLst>
          </p:cNvPr>
          <p:cNvSpPr txBox="1"/>
          <p:nvPr/>
        </p:nvSpPr>
        <p:spPr>
          <a:xfrm>
            <a:off x="7577449" y="100562"/>
            <a:ext cx="54054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01.05.24</a:t>
            </a:r>
            <a:endParaRPr lang="en-GB" sz="2800" dirty="0"/>
          </a:p>
        </p:txBody>
      </p:sp>
    </p:spTree>
    <p:extLst>
      <p:ext uri="{BB962C8B-B14F-4D97-AF65-F5344CB8AC3E}">
        <p14:creationId xmlns:p14="http://schemas.microsoft.com/office/powerpoint/2010/main" val="2134883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F3906-9A43-36A3-6957-535711DC4EB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7BDAD82-0455-5124-AF7B-2AF851045D63}"/>
              </a:ext>
            </a:extLst>
          </p:cNvPr>
          <p:cNvSpPr>
            <a:spLocks noGrp="1"/>
          </p:cNvSpPr>
          <p:nvPr>
            <p:ph idx="1"/>
          </p:nvPr>
        </p:nvSpPr>
        <p:spPr/>
        <p:txBody>
          <a:bodyPr vert="horz" lIns="91440" tIns="45720" rIns="91440" bIns="45720" rtlCol="0" anchor="t">
            <a:normAutofit/>
          </a:bodyPr>
          <a:lstStyle/>
          <a:p>
            <a:pPr algn="ctr" rtl="0"/>
            <a:r>
              <a:rPr lang="en-GB" sz="3200" kern="1200" dirty="0">
                <a:solidFill>
                  <a:srgbClr val="FF0000"/>
                </a:solidFill>
                <a:latin typeface="Arial"/>
                <a:ea typeface="+mn-ea"/>
                <a:cs typeface="+mn-cs"/>
              </a:rPr>
              <a:t>Partner Talk</a:t>
            </a:r>
          </a:p>
          <a:p>
            <a:pPr algn="ctr" rtl="0"/>
            <a:r>
              <a:rPr lang="en-GB" sz="2400" kern="1200" dirty="0">
                <a:solidFill>
                  <a:srgbClr val="000000"/>
                </a:solidFill>
                <a:latin typeface="Arial"/>
                <a:ea typeface="+mn-ea"/>
                <a:cs typeface="Arial"/>
              </a:rPr>
              <a:t>Discuss how you would solve the following questions.</a:t>
            </a:r>
            <a:endParaRPr lang="en-GB" sz="2400" kern="1200" dirty="0">
              <a:solidFill>
                <a:srgbClr val="000000"/>
              </a:solidFill>
              <a:latin typeface="Arial"/>
              <a:cs typeface="Arial"/>
            </a:endParaRPr>
          </a:p>
          <a:p>
            <a:pPr algn="ctr"/>
            <a:endParaRPr lang="en-GB" sz="2400">
              <a:latin typeface="Arial"/>
              <a:cs typeface="Arial"/>
            </a:endParaRPr>
          </a:p>
          <a:p>
            <a:pPr algn="ctr">
              <a:buNone/>
            </a:pPr>
            <a:r>
              <a:rPr lang="en-GB" sz="4000" dirty="0">
                <a:latin typeface="Arial"/>
                <a:ea typeface="Calibri" panose="020F0502020204030204"/>
                <a:cs typeface="Arial"/>
              </a:rPr>
              <a:t>65 shared by 5 =</a:t>
            </a:r>
            <a:endParaRPr lang="en-GB" dirty="0"/>
          </a:p>
          <a:p>
            <a:pPr algn="ctr">
              <a:buNone/>
            </a:pPr>
            <a:r>
              <a:rPr lang="en-GB" sz="4000" dirty="0">
                <a:latin typeface="Arial"/>
                <a:ea typeface="Calibri" panose="020F0502020204030204"/>
                <a:cs typeface="Arial"/>
              </a:rPr>
              <a:t>16 shared by 4 =</a:t>
            </a:r>
            <a:endParaRPr lang="en-GB" dirty="0"/>
          </a:p>
          <a:p>
            <a:pPr algn="ctr">
              <a:buNone/>
            </a:pPr>
            <a:endParaRPr lang="en-GB" sz="4000" dirty="0">
              <a:latin typeface="Arial"/>
              <a:ea typeface="Calibri"/>
              <a:cs typeface="Arial"/>
            </a:endParaRPr>
          </a:p>
          <a:p>
            <a:pPr algn="ctr">
              <a:buNone/>
            </a:pPr>
            <a:endParaRPr lang="en-GB" sz="4000">
              <a:latin typeface="Arial"/>
              <a:ea typeface="Calibri" panose="020F0502020204030204"/>
              <a:cs typeface="Arial"/>
            </a:endParaRPr>
          </a:p>
          <a:p>
            <a:pPr marL="0" indent="0" algn="ctr">
              <a:buNone/>
            </a:pPr>
            <a:endParaRPr lang="en-GB" sz="2400">
              <a:latin typeface="Arial"/>
              <a:ea typeface="Calibri" panose="020F0502020204030204"/>
              <a:cs typeface="Arial"/>
            </a:endParaRPr>
          </a:p>
          <a:p>
            <a:pPr algn="ctr"/>
            <a:endParaRPr lang="en-GB">
              <a:ea typeface="Calibri" panose="020F0502020204030204"/>
              <a:cs typeface="Calibri" panose="020F0502020204030204"/>
            </a:endParaRPr>
          </a:p>
        </p:txBody>
      </p:sp>
      <p:pic>
        <p:nvPicPr>
          <p:cNvPr id="4" name="Picture 4" descr="A picture containing text&#10;&#10;Description automatically generated">
            <a:extLst>
              <a:ext uri="{FF2B5EF4-FFF2-40B4-BE49-F238E27FC236}">
                <a16:creationId xmlns:a16="http://schemas.microsoft.com/office/drawing/2014/main" id="{B8BD2DBC-3B25-CC93-D66F-CF4EC527D8B0}"/>
              </a:ext>
            </a:extLst>
          </p:cNvPr>
          <p:cNvPicPr>
            <a:picLocks noChangeAspect="1"/>
          </p:cNvPicPr>
          <p:nvPr/>
        </p:nvPicPr>
        <p:blipFill>
          <a:blip r:embed="rId2"/>
          <a:stretch>
            <a:fillRect/>
          </a:stretch>
        </p:blipFill>
        <p:spPr>
          <a:xfrm>
            <a:off x="1963948" y="5761125"/>
            <a:ext cx="8494143" cy="1029183"/>
          </a:xfrm>
          <a:prstGeom prst="rect">
            <a:avLst/>
          </a:prstGeom>
        </p:spPr>
      </p:pic>
      <p:sp>
        <p:nvSpPr>
          <p:cNvPr id="6" name="TextBox 5">
            <a:extLst>
              <a:ext uri="{FF2B5EF4-FFF2-40B4-BE49-F238E27FC236}">
                <a16:creationId xmlns:a16="http://schemas.microsoft.com/office/drawing/2014/main" id="{63FF34FA-37EC-A04D-541E-A4BA459A4686}"/>
              </a:ext>
            </a:extLst>
          </p:cNvPr>
          <p:cNvSpPr txBox="1"/>
          <p:nvPr/>
        </p:nvSpPr>
        <p:spPr>
          <a:xfrm>
            <a:off x="-48882" y="1158815"/>
            <a:ext cx="1224663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a:latin typeface="Comic Sans MS"/>
              </a:rPr>
              <a:t>TBAT: divide by 2,3,4 and 5</a:t>
            </a:r>
            <a:endParaRPr lang="en-US"/>
          </a:p>
        </p:txBody>
      </p:sp>
      <p:sp>
        <p:nvSpPr>
          <p:cNvPr id="5" name="TextBox 4">
            <a:extLst>
              <a:ext uri="{FF2B5EF4-FFF2-40B4-BE49-F238E27FC236}">
                <a16:creationId xmlns:a16="http://schemas.microsoft.com/office/drawing/2014/main" id="{979C832C-7BB1-4831-AE09-07C5A462D62C}"/>
              </a:ext>
            </a:extLst>
          </p:cNvPr>
          <p:cNvSpPr txBox="1"/>
          <p:nvPr/>
        </p:nvSpPr>
        <p:spPr>
          <a:xfrm>
            <a:off x="7577449" y="100562"/>
            <a:ext cx="54054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01.05.24</a:t>
            </a:r>
            <a:endParaRPr lang="en-GB" sz="2800" dirty="0"/>
          </a:p>
        </p:txBody>
      </p:sp>
    </p:spTree>
    <p:extLst>
      <p:ext uri="{BB962C8B-B14F-4D97-AF65-F5344CB8AC3E}">
        <p14:creationId xmlns:p14="http://schemas.microsoft.com/office/powerpoint/2010/main" val="3541954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DE75D-3E52-E073-3675-76EE537CB6E3}"/>
              </a:ext>
            </a:extLst>
          </p:cNvPr>
          <p:cNvSpPr>
            <a:spLocks noGrp="1"/>
          </p:cNvSpPr>
          <p:nvPr>
            <p:ph type="title"/>
          </p:nvPr>
        </p:nvSpPr>
        <p:spPr/>
        <p:txBody>
          <a:bodyPr/>
          <a:lstStyle/>
          <a:p>
            <a:endParaRPr lang="en-GB"/>
          </a:p>
        </p:txBody>
      </p:sp>
      <p:sp>
        <p:nvSpPr>
          <p:cNvPr id="4" name="TextBox 3">
            <a:extLst>
              <a:ext uri="{FF2B5EF4-FFF2-40B4-BE49-F238E27FC236}">
                <a16:creationId xmlns:a16="http://schemas.microsoft.com/office/drawing/2014/main" id="{5C2DF4EC-1EDC-B45B-EFD4-DC89594D98F0}"/>
              </a:ext>
            </a:extLst>
          </p:cNvPr>
          <p:cNvSpPr txBox="1"/>
          <p:nvPr/>
        </p:nvSpPr>
        <p:spPr>
          <a:xfrm>
            <a:off x="3042250" y="1820174"/>
            <a:ext cx="58918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Arial"/>
                <a:cs typeface="Arial"/>
              </a:rPr>
              <a:t>Solve the following division calculation.</a:t>
            </a:r>
          </a:p>
        </p:txBody>
      </p:sp>
      <p:sp>
        <p:nvSpPr>
          <p:cNvPr id="5" name="TextBox 4">
            <a:extLst>
              <a:ext uri="{FF2B5EF4-FFF2-40B4-BE49-F238E27FC236}">
                <a16:creationId xmlns:a16="http://schemas.microsoft.com/office/drawing/2014/main" id="{852AE37F-3044-A116-975F-56022CD4B1F1}"/>
              </a:ext>
            </a:extLst>
          </p:cNvPr>
          <p:cNvSpPr txBox="1"/>
          <p:nvPr/>
        </p:nvSpPr>
        <p:spPr>
          <a:xfrm>
            <a:off x="1230703" y="2510287"/>
            <a:ext cx="1014753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a:solidFill>
                  <a:schemeClr val="accent1"/>
                </a:solidFill>
                <a:latin typeface="Arial"/>
              </a:rPr>
              <a:t>Blue </a:t>
            </a:r>
            <a:r>
              <a:rPr lang="en-GB" sz="4000">
                <a:solidFill>
                  <a:srgbClr val="1155CC"/>
                </a:solidFill>
                <a:latin typeface="Arial"/>
              </a:rPr>
              <a:t>                                  </a:t>
            </a:r>
            <a:r>
              <a:rPr lang="en-GB" sz="4000">
                <a:solidFill>
                  <a:srgbClr val="00B050"/>
                </a:solidFill>
                <a:latin typeface="Arial"/>
              </a:rPr>
              <a:t>Green </a:t>
            </a:r>
          </a:p>
        </p:txBody>
      </p:sp>
      <p:pic>
        <p:nvPicPr>
          <p:cNvPr id="6" name="Picture 6" descr="Logo&#10;&#10;Description automatically generated">
            <a:extLst>
              <a:ext uri="{FF2B5EF4-FFF2-40B4-BE49-F238E27FC236}">
                <a16:creationId xmlns:a16="http://schemas.microsoft.com/office/drawing/2014/main" id="{DF3F6519-F5D3-7A0C-C1CE-EED2377FF5A3}"/>
              </a:ext>
            </a:extLst>
          </p:cNvPr>
          <p:cNvPicPr>
            <a:picLocks noChangeAspect="1"/>
          </p:cNvPicPr>
          <p:nvPr/>
        </p:nvPicPr>
        <p:blipFill>
          <a:blip r:embed="rId2"/>
          <a:stretch>
            <a:fillRect/>
          </a:stretch>
        </p:blipFill>
        <p:spPr>
          <a:xfrm>
            <a:off x="1000664" y="3428676"/>
            <a:ext cx="4597879" cy="1021442"/>
          </a:xfrm>
          <a:prstGeom prst="rect">
            <a:avLst/>
          </a:prstGeom>
        </p:spPr>
      </p:pic>
      <p:pic>
        <p:nvPicPr>
          <p:cNvPr id="7" name="Picture 7" descr="Logo&#10;&#10;Description automatically generated">
            <a:extLst>
              <a:ext uri="{FF2B5EF4-FFF2-40B4-BE49-F238E27FC236}">
                <a16:creationId xmlns:a16="http://schemas.microsoft.com/office/drawing/2014/main" id="{F59BA1CC-8451-9AA7-CBC8-394908116EAB}"/>
              </a:ext>
            </a:extLst>
          </p:cNvPr>
          <p:cNvPicPr>
            <a:picLocks noChangeAspect="1"/>
          </p:cNvPicPr>
          <p:nvPr/>
        </p:nvPicPr>
        <p:blipFill>
          <a:blip r:embed="rId3"/>
          <a:stretch>
            <a:fillRect/>
          </a:stretch>
        </p:blipFill>
        <p:spPr>
          <a:xfrm>
            <a:off x="6507192" y="3421887"/>
            <a:ext cx="5690558" cy="1049396"/>
          </a:xfrm>
          <a:prstGeom prst="rect">
            <a:avLst/>
          </a:prstGeom>
        </p:spPr>
      </p:pic>
      <p:pic>
        <p:nvPicPr>
          <p:cNvPr id="8" name="Picture 8" descr="Text&#10;&#10;Description automatically generated">
            <a:extLst>
              <a:ext uri="{FF2B5EF4-FFF2-40B4-BE49-F238E27FC236}">
                <a16:creationId xmlns:a16="http://schemas.microsoft.com/office/drawing/2014/main" id="{65287E7F-DE5C-C2EE-5F96-9B5C63550072}"/>
              </a:ext>
            </a:extLst>
          </p:cNvPr>
          <p:cNvPicPr>
            <a:picLocks noChangeAspect="1"/>
          </p:cNvPicPr>
          <p:nvPr/>
        </p:nvPicPr>
        <p:blipFill>
          <a:blip r:embed="rId4"/>
          <a:stretch>
            <a:fillRect/>
          </a:stretch>
        </p:blipFill>
        <p:spPr>
          <a:xfrm>
            <a:off x="1705155" y="5460570"/>
            <a:ext cx="8781690" cy="1170219"/>
          </a:xfrm>
          <a:prstGeom prst="rect">
            <a:avLst/>
          </a:prstGeom>
        </p:spPr>
      </p:pic>
      <p:sp>
        <p:nvSpPr>
          <p:cNvPr id="10" name="TextBox 9">
            <a:extLst>
              <a:ext uri="{FF2B5EF4-FFF2-40B4-BE49-F238E27FC236}">
                <a16:creationId xmlns:a16="http://schemas.microsoft.com/office/drawing/2014/main" id="{63579D7B-B0D9-DF2D-D100-7C9FF9E437E8}"/>
              </a:ext>
            </a:extLst>
          </p:cNvPr>
          <p:cNvSpPr txBox="1"/>
          <p:nvPr/>
        </p:nvSpPr>
        <p:spPr>
          <a:xfrm>
            <a:off x="-48882" y="1158815"/>
            <a:ext cx="1224663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a:latin typeface="Comic Sans MS"/>
              </a:rPr>
              <a:t>TBAT: divide by 2,3,4 and 5</a:t>
            </a:r>
            <a:endParaRPr lang="en-US"/>
          </a:p>
        </p:txBody>
      </p:sp>
      <p:sp>
        <p:nvSpPr>
          <p:cNvPr id="3" name="TextBox 2">
            <a:extLst>
              <a:ext uri="{FF2B5EF4-FFF2-40B4-BE49-F238E27FC236}">
                <a16:creationId xmlns:a16="http://schemas.microsoft.com/office/drawing/2014/main" id="{4FE52BA2-6B12-0F97-064F-F3E0ED5B507A}"/>
              </a:ext>
            </a:extLst>
          </p:cNvPr>
          <p:cNvSpPr txBox="1"/>
          <p:nvPr/>
        </p:nvSpPr>
        <p:spPr>
          <a:xfrm>
            <a:off x="7577449" y="100562"/>
            <a:ext cx="54054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01.05.24</a:t>
            </a:r>
            <a:endParaRPr lang="en-GB" sz="2800" dirty="0"/>
          </a:p>
        </p:txBody>
      </p:sp>
    </p:spTree>
    <p:extLst>
      <p:ext uri="{BB962C8B-B14F-4D97-AF65-F5344CB8AC3E}">
        <p14:creationId xmlns:p14="http://schemas.microsoft.com/office/powerpoint/2010/main" val="2148047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DE492-BDD2-CDD6-EC53-2A4E219A6BF5}"/>
              </a:ext>
            </a:extLst>
          </p:cNvPr>
          <p:cNvSpPr>
            <a:spLocks noGrp="1"/>
          </p:cNvSpPr>
          <p:nvPr>
            <p:ph type="title"/>
          </p:nvPr>
        </p:nvSpPr>
        <p:spPr/>
        <p:txBody>
          <a:bodyPr/>
          <a:lstStyle/>
          <a:p>
            <a:endParaRPr lang="en-GB"/>
          </a:p>
        </p:txBody>
      </p:sp>
      <p:sp>
        <p:nvSpPr>
          <p:cNvPr id="4" name="TextBox 3">
            <a:extLst>
              <a:ext uri="{FF2B5EF4-FFF2-40B4-BE49-F238E27FC236}">
                <a16:creationId xmlns:a16="http://schemas.microsoft.com/office/drawing/2014/main" id="{540BEAF2-5E7F-6144-D938-0333D96458BD}"/>
              </a:ext>
            </a:extLst>
          </p:cNvPr>
          <p:cNvSpPr txBox="1"/>
          <p:nvPr/>
        </p:nvSpPr>
        <p:spPr>
          <a:xfrm>
            <a:off x="209910" y="2222740"/>
            <a:ext cx="7300822" cy="39549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b="1" u="sng">
                <a:solidFill>
                  <a:srgbClr val="FF0000"/>
                </a:solidFill>
                <a:latin typeface="Arial"/>
              </a:rPr>
              <a:t>Independent -</a:t>
            </a:r>
            <a:r>
              <a:rPr lang="en-GB" sz="1700">
                <a:solidFill>
                  <a:schemeClr val="dk1"/>
                </a:solidFill>
                <a:latin typeface="Arial"/>
              </a:rPr>
              <a:t> Use a number line to solve the following questions.</a:t>
            </a:r>
          </a:p>
          <a:p>
            <a:endParaRPr lang="en-GB"/>
          </a:p>
          <a:p>
            <a:r>
              <a:rPr lang="en-GB" sz="3600">
                <a:solidFill>
                  <a:schemeClr val="dk1"/>
                </a:solidFill>
                <a:latin typeface="Arial"/>
                <a:cs typeface="Arial"/>
              </a:rPr>
              <a:t>1. 21 shared by 3 =</a:t>
            </a:r>
          </a:p>
          <a:p>
            <a:r>
              <a:rPr lang="en-GB" sz="3600">
                <a:solidFill>
                  <a:schemeClr val="dk1"/>
                </a:solidFill>
                <a:latin typeface="Arial"/>
                <a:cs typeface="Arial"/>
              </a:rPr>
              <a:t>2. 44 shared by 4 =</a:t>
            </a:r>
          </a:p>
          <a:p>
            <a:r>
              <a:rPr lang="en-GB" sz="3600">
                <a:solidFill>
                  <a:schemeClr val="dk1"/>
                </a:solidFill>
                <a:latin typeface="Arial"/>
                <a:cs typeface="Arial"/>
              </a:rPr>
              <a:t>3. 75 shared by 5 =</a:t>
            </a:r>
          </a:p>
          <a:p>
            <a:r>
              <a:rPr lang="en-GB" sz="3600">
                <a:solidFill>
                  <a:schemeClr val="dk1"/>
                </a:solidFill>
                <a:latin typeface="Arial"/>
                <a:cs typeface="Arial"/>
              </a:rPr>
              <a:t>4. 60 shared by 2 =</a:t>
            </a:r>
          </a:p>
          <a:p>
            <a:r>
              <a:rPr lang="en-GB" sz="3600">
                <a:solidFill>
                  <a:schemeClr val="dk1"/>
                </a:solidFill>
                <a:latin typeface="Arial"/>
                <a:cs typeface="Arial"/>
              </a:rPr>
              <a:t>5. 52 shared by 4 =</a:t>
            </a:r>
          </a:p>
          <a:p>
            <a:r>
              <a:rPr lang="en-GB" sz="3600">
                <a:solidFill>
                  <a:schemeClr val="dk1"/>
                </a:solidFill>
                <a:latin typeface="Arial"/>
                <a:cs typeface="Arial"/>
              </a:rPr>
              <a:t>6. 100 shared by 5 =</a:t>
            </a:r>
          </a:p>
        </p:txBody>
      </p:sp>
      <p:sp>
        <p:nvSpPr>
          <p:cNvPr id="5" name="TextBox 4">
            <a:extLst>
              <a:ext uri="{FF2B5EF4-FFF2-40B4-BE49-F238E27FC236}">
                <a16:creationId xmlns:a16="http://schemas.microsoft.com/office/drawing/2014/main" id="{44492FE4-1330-4E50-4109-EA8B4D93185F}"/>
              </a:ext>
            </a:extLst>
          </p:cNvPr>
          <p:cNvSpPr txBox="1"/>
          <p:nvPr/>
        </p:nvSpPr>
        <p:spPr>
          <a:xfrm>
            <a:off x="5977467" y="3200400"/>
            <a:ext cx="557330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FF0000"/>
                </a:solidFill>
                <a:latin typeface="Arial"/>
              </a:rPr>
              <a:t>RP: A baker bakes 132 cupcakes. She sends them to 3 different supermarkets. Does each supermarket receive an equal amount? Prove it. </a:t>
            </a:r>
          </a:p>
          <a:p>
            <a:endParaRPr lang="en-GB" dirty="0">
              <a:solidFill>
                <a:srgbClr val="FF0000"/>
              </a:solidFill>
              <a:latin typeface="Arial"/>
            </a:endParaRPr>
          </a:p>
          <a:p>
            <a:r>
              <a:rPr lang="en-GB" dirty="0">
                <a:solidFill>
                  <a:srgbClr val="FF0000"/>
                </a:solidFill>
                <a:latin typeface="Arial"/>
              </a:rPr>
              <a:t>RP: A football team score 125 goals in 5 games. How many did they score in 1 game?</a:t>
            </a:r>
          </a:p>
        </p:txBody>
      </p:sp>
      <p:sp>
        <p:nvSpPr>
          <p:cNvPr id="7" name="TextBox 6">
            <a:extLst>
              <a:ext uri="{FF2B5EF4-FFF2-40B4-BE49-F238E27FC236}">
                <a16:creationId xmlns:a16="http://schemas.microsoft.com/office/drawing/2014/main" id="{A7BE703A-7D15-97F2-7CD0-367D5EC6FDE2}"/>
              </a:ext>
            </a:extLst>
          </p:cNvPr>
          <p:cNvSpPr txBox="1"/>
          <p:nvPr/>
        </p:nvSpPr>
        <p:spPr>
          <a:xfrm>
            <a:off x="-48882" y="1158815"/>
            <a:ext cx="1224663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a:latin typeface="Comic Sans MS"/>
              </a:rPr>
              <a:t>TBAT: divide by 2,3,4 and 5</a:t>
            </a:r>
            <a:endParaRPr lang="en-US"/>
          </a:p>
        </p:txBody>
      </p:sp>
      <p:sp>
        <p:nvSpPr>
          <p:cNvPr id="3" name="TextBox 2">
            <a:extLst>
              <a:ext uri="{FF2B5EF4-FFF2-40B4-BE49-F238E27FC236}">
                <a16:creationId xmlns:a16="http://schemas.microsoft.com/office/drawing/2014/main" id="{257D1420-6908-516D-3E74-87E3D5A0F4F6}"/>
              </a:ext>
            </a:extLst>
          </p:cNvPr>
          <p:cNvSpPr txBox="1"/>
          <p:nvPr/>
        </p:nvSpPr>
        <p:spPr>
          <a:xfrm>
            <a:off x="7577449" y="100562"/>
            <a:ext cx="54054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01.05.24</a:t>
            </a:r>
            <a:endParaRPr lang="en-GB" sz="2800" dirty="0"/>
          </a:p>
        </p:txBody>
      </p:sp>
    </p:spTree>
    <p:extLst>
      <p:ext uri="{BB962C8B-B14F-4D97-AF65-F5344CB8AC3E}">
        <p14:creationId xmlns:p14="http://schemas.microsoft.com/office/powerpoint/2010/main" val="3350512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7B9E5-9F66-111D-321D-EBAB21F796AB}"/>
              </a:ext>
            </a:extLst>
          </p:cNvPr>
          <p:cNvSpPr>
            <a:spLocks noGrp="1"/>
          </p:cNvSpPr>
          <p:nvPr>
            <p:ph type="title"/>
          </p:nvPr>
        </p:nvSpPr>
        <p:spPr/>
        <p:txBody>
          <a:bodyPr/>
          <a:lstStyle/>
          <a:p>
            <a:endParaRPr lang="en-GB"/>
          </a:p>
        </p:txBody>
      </p:sp>
      <p:pic>
        <p:nvPicPr>
          <p:cNvPr id="7" name="Picture 7" descr="Graphical user interface, text, application&#10;&#10;Description automatically generated">
            <a:extLst>
              <a:ext uri="{FF2B5EF4-FFF2-40B4-BE49-F238E27FC236}">
                <a16:creationId xmlns:a16="http://schemas.microsoft.com/office/drawing/2014/main" id="{810BD3B9-34B1-1A4B-3FEF-A01FDCDBA8E9}"/>
              </a:ext>
            </a:extLst>
          </p:cNvPr>
          <p:cNvPicPr>
            <a:picLocks noGrp="1" noChangeAspect="1"/>
          </p:cNvPicPr>
          <p:nvPr>
            <p:ph idx="1"/>
          </p:nvPr>
        </p:nvPicPr>
        <p:blipFill>
          <a:blip r:embed="rId2"/>
          <a:stretch>
            <a:fillRect/>
          </a:stretch>
        </p:blipFill>
        <p:spPr>
          <a:xfrm>
            <a:off x="193465" y="3021387"/>
            <a:ext cx="6657975" cy="2333625"/>
          </a:xfrm>
        </p:spPr>
      </p:pic>
      <p:pic>
        <p:nvPicPr>
          <p:cNvPr id="8" name="Picture 8" descr="Shape&#10;&#10;Description automatically generated">
            <a:extLst>
              <a:ext uri="{FF2B5EF4-FFF2-40B4-BE49-F238E27FC236}">
                <a16:creationId xmlns:a16="http://schemas.microsoft.com/office/drawing/2014/main" id="{A77B0DA7-F88D-6855-1AF7-9118E3F0E0FC}"/>
              </a:ext>
            </a:extLst>
          </p:cNvPr>
          <p:cNvPicPr>
            <a:picLocks noChangeAspect="1"/>
          </p:cNvPicPr>
          <p:nvPr/>
        </p:nvPicPr>
        <p:blipFill>
          <a:blip r:embed="rId3"/>
          <a:stretch>
            <a:fillRect/>
          </a:stretch>
        </p:blipFill>
        <p:spPr>
          <a:xfrm>
            <a:off x="7283570" y="2737609"/>
            <a:ext cx="4727275" cy="3985083"/>
          </a:xfrm>
          <a:prstGeom prst="rect">
            <a:avLst/>
          </a:prstGeom>
        </p:spPr>
      </p:pic>
      <p:sp>
        <p:nvSpPr>
          <p:cNvPr id="9" name="TextBox 8">
            <a:extLst>
              <a:ext uri="{FF2B5EF4-FFF2-40B4-BE49-F238E27FC236}">
                <a16:creationId xmlns:a16="http://schemas.microsoft.com/office/drawing/2014/main" id="{E79FD3DE-BD9E-91CE-AEFB-C6475D0F571F}"/>
              </a:ext>
            </a:extLst>
          </p:cNvPr>
          <p:cNvSpPr txBox="1"/>
          <p:nvPr/>
        </p:nvSpPr>
        <p:spPr>
          <a:xfrm>
            <a:off x="7211683" y="2352136"/>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latin typeface="Arial"/>
                <a:cs typeface="Arial"/>
              </a:rPr>
              <a:t>Mastery Challenge</a:t>
            </a:r>
          </a:p>
        </p:txBody>
      </p:sp>
      <p:sp>
        <p:nvSpPr>
          <p:cNvPr id="11" name="TextBox 10">
            <a:extLst>
              <a:ext uri="{FF2B5EF4-FFF2-40B4-BE49-F238E27FC236}">
                <a16:creationId xmlns:a16="http://schemas.microsoft.com/office/drawing/2014/main" id="{B816A650-41E4-798A-8AAD-23A51BE82260}"/>
              </a:ext>
            </a:extLst>
          </p:cNvPr>
          <p:cNvSpPr txBox="1"/>
          <p:nvPr/>
        </p:nvSpPr>
        <p:spPr>
          <a:xfrm>
            <a:off x="-48882" y="1158815"/>
            <a:ext cx="1224663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a:latin typeface="Comic Sans MS"/>
              </a:rPr>
              <a:t>TBAT: divide by 2,3,4 and 5</a:t>
            </a:r>
            <a:endParaRPr lang="en-US"/>
          </a:p>
        </p:txBody>
      </p:sp>
      <p:sp>
        <p:nvSpPr>
          <p:cNvPr id="3" name="TextBox 2">
            <a:extLst>
              <a:ext uri="{FF2B5EF4-FFF2-40B4-BE49-F238E27FC236}">
                <a16:creationId xmlns:a16="http://schemas.microsoft.com/office/drawing/2014/main" id="{B7AD37C0-DFE3-AF26-F3FF-34B6BDD333E7}"/>
              </a:ext>
            </a:extLst>
          </p:cNvPr>
          <p:cNvSpPr txBox="1"/>
          <p:nvPr/>
        </p:nvSpPr>
        <p:spPr>
          <a:xfrm>
            <a:off x="7577449" y="100562"/>
            <a:ext cx="54054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01.05.24</a:t>
            </a:r>
            <a:endParaRPr lang="en-GB" sz="2800" dirty="0"/>
          </a:p>
        </p:txBody>
      </p:sp>
    </p:spTree>
    <p:extLst>
      <p:ext uri="{BB962C8B-B14F-4D97-AF65-F5344CB8AC3E}">
        <p14:creationId xmlns:p14="http://schemas.microsoft.com/office/powerpoint/2010/main" val="1664059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65D683-1998-4451-A857-94A52E5EC3D1}">
  <ds:schemaRefs>
    <ds:schemaRef ds:uri="http://purl.org/dc/elements/1.1/"/>
    <ds:schemaRef ds:uri="http://schemas.microsoft.com/office/infopath/2007/PartnerControls"/>
    <ds:schemaRef ds:uri="5519ec2d-3025-400a-aa14-bba49a7e18f3"/>
    <ds:schemaRef ds:uri="http://schemas.microsoft.com/office/2006/documentManagement/types"/>
    <ds:schemaRef ds:uri="http://schemas.openxmlformats.org/package/2006/metadata/core-properties"/>
    <ds:schemaRef ds:uri="http://purl.org/dc/terms/"/>
    <ds:schemaRef ds:uri="e255f982-5f1f-41c7-871f-7a91432a5484"/>
    <ds:schemaRef ds:uri="http://purl.org/dc/dcmityp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F953119-AF4E-4CD6-844E-8FC2B54E544A}">
  <ds:schemaRefs>
    <ds:schemaRef ds:uri="http://schemas.microsoft.com/sharepoint/v3/contenttype/forms"/>
  </ds:schemaRefs>
</ds:datastoreItem>
</file>

<file path=customXml/itemProps3.xml><?xml version="1.0" encoding="utf-8"?>
<ds:datastoreItem xmlns:ds="http://schemas.openxmlformats.org/officeDocument/2006/customXml" ds:itemID="{06924CF6-4F77-4400-82D5-94529A8811D3}"/>
</file>

<file path=docProps/app.xml><?xml version="1.0" encoding="utf-8"?>
<Properties xmlns="http://schemas.openxmlformats.org/officeDocument/2006/extended-properties" xmlns:vt="http://schemas.openxmlformats.org/officeDocument/2006/docPropsVTypes">
  <Template>office theme</Template>
  <TotalTime>1876</TotalTime>
  <Words>1328</Words>
  <Application>Microsoft Office PowerPoint</Application>
  <PresentationFormat>Widescreen</PresentationFormat>
  <Paragraphs>186</Paragraphs>
  <Slides>32</Slides>
  <Notes>9</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Wednesday 1st May TBAT: identify the features of a narrative.</vt:lpstr>
      <vt:lpstr>PowerPoint Presentation</vt:lpstr>
      <vt:lpstr>PowerPoint Presentation</vt:lpstr>
      <vt:lpstr>Can you think of a digital version of these two things?</vt:lpstr>
      <vt:lpstr>What can you use a digital device for?</vt:lpstr>
      <vt:lpstr>PowerPoint Presentation</vt:lpstr>
      <vt:lpstr>How is writing similar and different on a digital device?</vt:lpstr>
      <vt:lpstr>Painting or digital painting?</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 Sadler</cp:lastModifiedBy>
  <cp:revision>84</cp:revision>
  <dcterms:created xsi:type="dcterms:W3CDTF">2024-04-22T13:25:46Z</dcterms:created>
  <dcterms:modified xsi:type="dcterms:W3CDTF">2024-04-30T19:57:15Z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