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9" r:id="rId4"/>
    <p:sldMasterId id="2147483870" r:id="rId5"/>
    <p:sldMasterId id="2147483853" r:id="rId6"/>
    <p:sldMasterId id="2147483681" r:id="rId7"/>
    <p:sldMasterId id="2147483747" r:id="rId8"/>
    <p:sldMasterId id="2147483648" r:id="rId9"/>
    <p:sldMasterId id="2147483685" r:id="rId10"/>
  </p:sldMasterIdLst>
  <p:notesMasterIdLst>
    <p:notesMasterId r:id="rId58"/>
  </p:notesMasterIdLst>
  <p:sldIdLst>
    <p:sldId id="537" r:id="rId11"/>
    <p:sldId id="263" r:id="rId12"/>
    <p:sldId id="282" r:id="rId13"/>
    <p:sldId id="432" r:id="rId14"/>
    <p:sldId id="431" r:id="rId15"/>
    <p:sldId id="419" r:id="rId16"/>
    <p:sldId id="266" r:id="rId17"/>
    <p:sldId id="265" r:id="rId18"/>
    <p:sldId id="269" r:id="rId19"/>
    <p:sldId id="536" r:id="rId20"/>
    <p:sldId id="535" r:id="rId21"/>
    <p:sldId id="534" r:id="rId22"/>
    <p:sldId id="533" r:id="rId23"/>
    <p:sldId id="532" r:id="rId24"/>
    <p:sldId id="262" r:id="rId25"/>
    <p:sldId id="552" r:id="rId26"/>
    <p:sldId id="553" r:id="rId27"/>
    <p:sldId id="277" r:id="rId28"/>
    <p:sldId id="554" r:id="rId29"/>
    <p:sldId id="555" r:id="rId30"/>
    <p:sldId id="556" r:id="rId31"/>
    <p:sldId id="557" r:id="rId32"/>
    <p:sldId id="272" r:id="rId33"/>
    <p:sldId id="344" r:id="rId34"/>
    <p:sldId id="345" r:id="rId35"/>
    <p:sldId id="346" r:id="rId36"/>
    <p:sldId id="261" r:id="rId37"/>
    <p:sldId id="530" r:id="rId38"/>
    <p:sldId id="558" r:id="rId39"/>
    <p:sldId id="559" r:id="rId40"/>
    <p:sldId id="561" r:id="rId41"/>
    <p:sldId id="560" r:id="rId42"/>
    <p:sldId id="273" r:id="rId43"/>
    <p:sldId id="562" r:id="rId44"/>
    <p:sldId id="274" r:id="rId45"/>
    <p:sldId id="275" r:id="rId46"/>
    <p:sldId id="276" r:id="rId47"/>
    <p:sldId id="538" r:id="rId48"/>
    <p:sldId id="278" r:id="rId49"/>
    <p:sldId id="279" r:id="rId50"/>
    <p:sldId id="280" r:id="rId51"/>
    <p:sldId id="281" r:id="rId52"/>
    <p:sldId id="321" r:id="rId53"/>
    <p:sldId id="550" r:id="rId54"/>
    <p:sldId id="548" r:id="rId55"/>
    <p:sldId id="551" r:id="rId56"/>
    <p:sldId id="257" r:id="rId57"/>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A9A161-8DD5-C1D4-2050-64CB67897385}" v="592" dt="2024-04-28T09:19:47.2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1D172C4-7171-97C0-ABCB-CC4AAAE33FD7}"/>
    <pc:docChg chg="delSld">
      <pc:chgData name="" userId="" providerId="" clId="Web-{81D172C4-7171-97C0-ABCB-CC4AAAE33FD7}" dt="2024-04-08T18:43:59.604" v="0"/>
      <pc:docMkLst>
        <pc:docMk/>
      </pc:docMkLst>
      <pc:sldChg chg="del">
        <pc:chgData name="" userId="" providerId="" clId="Web-{81D172C4-7171-97C0-ABCB-CC4AAAE33FD7}" dt="2024-04-08T18:43:59.604" v="0"/>
        <pc:sldMkLst>
          <pc:docMk/>
          <pc:sldMk cId="2756575416" sldId="277"/>
        </pc:sldMkLst>
      </pc:sldChg>
    </pc:docChg>
  </pc:docChgLst>
  <pc:docChgLst>
    <pc:chgData name="L Roberts" userId="S::lroberts@ohacademy.co.uk::bd6b7227-230d-44c8-b4fe-a13c6c7d9260" providerId="AD" clId="Web-{AD15A39A-10FE-EDD7-D3AD-A567E6AD047E}"/>
    <pc:docChg chg="modSld">
      <pc:chgData name="L Roberts" userId="S::lroberts@ohacademy.co.uk::bd6b7227-230d-44c8-b4fe-a13c6c7d9260" providerId="AD" clId="Web-{AD15A39A-10FE-EDD7-D3AD-A567E6AD047E}" dt="2024-02-10T07:41:57.533" v="45"/>
      <pc:docMkLst>
        <pc:docMk/>
      </pc:docMkLst>
      <pc:sldChg chg="modSp">
        <pc:chgData name="L Roberts" userId="S::lroberts@ohacademy.co.uk::bd6b7227-230d-44c8-b4fe-a13c6c7d9260" providerId="AD" clId="Web-{AD15A39A-10FE-EDD7-D3AD-A567E6AD047E}" dt="2024-02-10T07:41:16.220" v="31" actId="20577"/>
        <pc:sldMkLst>
          <pc:docMk/>
          <pc:sldMk cId="1531571720" sldId="267"/>
        </pc:sldMkLst>
        <pc:spChg chg="mod">
          <ac:chgData name="L Roberts" userId="S::lroberts@ohacademy.co.uk::bd6b7227-230d-44c8-b4fe-a13c6c7d9260" providerId="AD" clId="Web-{AD15A39A-10FE-EDD7-D3AD-A567E6AD047E}" dt="2024-02-10T07:41:16.220" v="31" actId="20577"/>
          <ac:spMkLst>
            <pc:docMk/>
            <pc:sldMk cId="1531571720" sldId="267"/>
            <ac:spMk id="7" creationId="{2D5F8FB1-122F-D2A8-AFA5-9DC7A8315901}"/>
          </ac:spMkLst>
        </pc:spChg>
      </pc:sldChg>
      <pc:sldChg chg="modSp">
        <pc:chgData name="L Roberts" userId="S::lroberts@ohacademy.co.uk::bd6b7227-230d-44c8-b4fe-a13c6c7d9260" providerId="AD" clId="Web-{AD15A39A-10FE-EDD7-D3AD-A567E6AD047E}" dt="2024-02-10T07:40:50.860" v="25" actId="20577"/>
        <pc:sldMkLst>
          <pc:docMk/>
          <pc:sldMk cId="1806616273" sldId="268"/>
        </pc:sldMkLst>
        <pc:spChg chg="mod">
          <ac:chgData name="L Roberts" userId="S::lroberts@ohacademy.co.uk::bd6b7227-230d-44c8-b4fe-a13c6c7d9260" providerId="AD" clId="Web-{AD15A39A-10FE-EDD7-D3AD-A567E6AD047E}" dt="2024-02-10T07:40:50.860" v="25" actId="20577"/>
          <ac:spMkLst>
            <pc:docMk/>
            <pc:sldMk cId="1806616273" sldId="268"/>
            <ac:spMk id="9" creationId="{23900B97-7F74-C349-AA61-D996A9C4B48C}"/>
          </ac:spMkLst>
        </pc:spChg>
      </pc:sldChg>
      <pc:sldChg chg="modSp">
        <pc:chgData name="L Roberts" userId="S::lroberts@ohacademy.co.uk::bd6b7227-230d-44c8-b4fe-a13c6c7d9260" providerId="AD" clId="Web-{AD15A39A-10FE-EDD7-D3AD-A567E6AD047E}" dt="2024-02-10T07:40:26.890" v="16" actId="20577"/>
        <pc:sldMkLst>
          <pc:docMk/>
          <pc:sldMk cId="362951413" sldId="284"/>
        </pc:sldMkLst>
        <pc:spChg chg="mod">
          <ac:chgData name="L Roberts" userId="S::lroberts@ohacademy.co.uk::bd6b7227-230d-44c8-b4fe-a13c6c7d9260" providerId="AD" clId="Web-{AD15A39A-10FE-EDD7-D3AD-A567E6AD047E}" dt="2024-02-10T07:40:26.890" v="16" actId="20577"/>
          <ac:spMkLst>
            <pc:docMk/>
            <pc:sldMk cId="362951413" sldId="284"/>
            <ac:spMk id="6" creationId="{F3866C31-0780-0D73-241E-EE05A61E3BEA}"/>
          </ac:spMkLst>
        </pc:spChg>
      </pc:sldChg>
      <pc:sldChg chg="modSp">
        <pc:chgData name="L Roberts" userId="S::lroberts@ohacademy.co.uk::bd6b7227-230d-44c8-b4fe-a13c6c7d9260" providerId="AD" clId="Web-{AD15A39A-10FE-EDD7-D3AD-A567E6AD047E}" dt="2024-02-10T07:41:55.502" v="44" actId="20577"/>
        <pc:sldMkLst>
          <pc:docMk/>
          <pc:sldMk cId="2025500535" sldId="313"/>
        </pc:sldMkLst>
        <pc:spChg chg="mod">
          <ac:chgData name="L Roberts" userId="S::lroberts@ohacademy.co.uk::bd6b7227-230d-44c8-b4fe-a13c6c7d9260" providerId="AD" clId="Web-{AD15A39A-10FE-EDD7-D3AD-A567E6AD047E}" dt="2024-02-10T07:41:55.502" v="44" actId="20577"/>
          <ac:spMkLst>
            <pc:docMk/>
            <pc:sldMk cId="2025500535" sldId="313"/>
            <ac:spMk id="9" creationId="{30861EDA-8C76-F83D-1DE2-D753D85BBAB6}"/>
          </ac:spMkLst>
        </pc:spChg>
      </pc:sldChg>
      <pc:sldChg chg="delSp">
        <pc:chgData name="L Roberts" userId="S::lroberts@ohacademy.co.uk::bd6b7227-230d-44c8-b4fe-a13c6c7d9260" providerId="AD" clId="Web-{AD15A39A-10FE-EDD7-D3AD-A567E6AD047E}" dt="2024-02-10T07:41:57.533" v="45"/>
        <pc:sldMkLst>
          <pc:docMk/>
          <pc:sldMk cId="1729025034" sldId="320"/>
        </pc:sldMkLst>
        <pc:spChg chg="del">
          <ac:chgData name="L Roberts" userId="S::lroberts@ohacademy.co.uk::bd6b7227-230d-44c8-b4fe-a13c6c7d9260" providerId="AD" clId="Web-{AD15A39A-10FE-EDD7-D3AD-A567E6AD047E}" dt="2024-02-10T07:41:57.533" v="45"/>
          <ac:spMkLst>
            <pc:docMk/>
            <pc:sldMk cId="1729025034" sldId="320"/>
            <ac:spMk id="11" creationId="{D77A29E9-2829-3CE9-6B9E-CB9A300316A7}"/>
          </ac:spMkLst>
        </pc:spChg>
      </pc:sldChg>
    </pc:docChg>
  </pc:docChgLst>
  <pc:docChgLst>
    <pc:chgData name="L Roberts" userId="S::lroberts@ohacademy.co.uk::bd6b7227-230d-44c8-b4fe-a13c6c7d9260" providerId="AD" clId="Web-{F1F1B297-1DB9-4ACD-8524-7AFD81F6DC02}"/>
    <pc:docChg chg="addSld modSld">
      <pc:chgData name="L Roberts" userId="S::lroberts@ohacademy.co.uk::bd6b7227-230d-44c8-b4fe-a13c6c7d9260" providerId="AD" clId="Web-{F1F1B297-1DB9-4ACD-8524-7AFD81F6DC02}" dt="2023-10-29T18:52:53.100" v="20" actId="14100"/>
      <pc:docMkLst>
        <pc:docMk/>
      </pc:docMkLst>
      <pc:sldChg chg="delSp modSp">
        <pc:chgData name="L Roberts" userId="S::lroberts@ohacademy.co.uk::bd6b7227-230d-44c8-b4fe-a13c6c7d9260" providerId="AD" clId="Web-{F1F1B297-1DB9-4ACD-8524-7AFD81F6DC02}" dt="2023-10-29T18:49:51.465" v="3" actId="1076"/>
        <pc:sldMkLst>
          <pc:docMk/>
          <pc:sldMk cId="2025500535" sldId="313"/>
        </pc:sldMkLst>
        <pc:spChg chg="mod">
          <ac:chgData name="L Roberts" userId="S::lroberts@ohacademy.co.uk::bd6b7227-230d-44c8-b4fe-a13c6c7d9260" providerId="AD" clId="Web-{F1F1B297-1DB9-4ACD-8524-7AFD81F6DC02}" dt="2023-10-29T18:49:51.465" v="3" actId="1076"/>
          <ac:spMkLst>
            <pc:docMk/>
            <pc:sldMk cId="2025500535" sldId="313"/>
            <ac:spMk id="3" creationId="{E1ABB7B4-05B7-1B43-883D-310292DF84B3}"/>
          </ac:spMkLst>
        </pc:spChg>
        <pc:spChg chg="del">
          <ac:chgData name="L Roberts" userId="S::lroberts@ohacademy.co.uk::bd6b7227-230d-44c8-b4fe-a13c6c7d9260" providerId="AD" clId="Web-{F1F1B297-1DB9-4ACD-8524-7AFD81F6DC02}" dt="2023-10-29T18:49:42.995" v="1"/>
          <ac:spMkLst>
            <pc:docMk/>
            <pc:sldMk cId="2025500535" sldId="313"/>
            <ac:spMk id="8" creationId="{B5B9265C-2285-1E64-7FC1-8288FB3D5EC5}"/>
          </ac:spMkLst>
        </pc:spChg>
        <pc:graphicFrameChg chg="del">
          <ac:chgData name="L Roberts" userId="S::lroberts@ohacademy.co.uk::bd6b7227-230d-44c8-b4fe-a13c6c7d9260" providerId="AD" clId="Web-{F1F1B297-1DB9-4ACD-8524-7AFD81F6DC02}" dt="2023-10-29T18:49:48.574" v="2"/>
          <ac:graphicFrameMkLst>
            <pc:docMk/>
            <pc:sldMk cId="2025500535" sldId="313"/>
            <ac:graphicFrameMk id="6" creationId="{3C03D6A9-976D-5E11-3EB4-2935CA965694}"/>
          </ac:graphicFrameMkLst>
        </pc:graphicFrameChg>
      </pc:sldChg>
      <pc:sldChg chg="delSp modSp add replId">
        <pc:chgData name="L Roberts" userId="S::lroberts@ohacademy.co.uk::bd6b7227-230d-44c8-b4fe-a13c6c7d9260" providerId="AD" clId="Web-{F1F1B297-1DB9-4ACD-8524-7AFD81F6DC02}" dt="2023-10-29T18:52:53.100" v="20" actId="14100"/>
        <pc:sldMkLst>
          <pc:docMk/>
          <pc:sldMk cId="1729025034" sldId="320"/>
        </pc:sldMkLst>
        <pc:spChg chg="mod">
          <ac:chgData name="L Roberts" userId="S::lroberts@ohacademy.co.uk::bd6b7227-230d-44c8-b4fe-a13c6c7d9260" providerId="AD" clId="Web-{F1F1B297-1DB9-4ACD-8524-7AFD81F6DC02}" dt="2023-10-29T18:52:42.740" v="18" actId="14100"/>
          <ac:spMkLst>
            <pc:docMk/>
            <pc:sldMk cId="1729025034" sldId="320"/>
            <ac:spMk id="2" creationId="{D8EBE353-B1B9-17E8-A0E0-847A111B2EEA}"/>
          </ac:spMkLst>
        </pc:spChg>
        <pc:spChg chg="del">
          <ac:chgData name="L Roberts" userId="S::lroberts@ohacademy.co.uk::bd6b7227-230d-44c8-b4fe-a13c6c7d9260" providerId="AD" clId="Web-{F1F1B297-1DB9-4ACD-8524-7AFD81F6DC02}" dt="2023-10-29T18:50:00.528" v="4"/>
          <ac:spMkLst>
            <pc:docMk/>
            <pc:sldMk cId="1729025034" sldId="320"/>
            <ac:spMk id="3" creationId="{E1ABB7B4-05B7-1B43-883D-310292DF84B3}"/>
          </ac:spMkLst>
        </pc:spChg>
        <pc:spChg chg="mod">
          <ac:chgData name="L Roberts" userId="S::lroberts@ohacademy.co.uk::bd6b7227-230d-44c8-b4fe-a13c6c7d9260" providerId="AD" clId="Web-{F1F1B297-1DB9-4ACD-8524-7AFD81F6DC02}" dt="2023-10-29T18:50:09.278" v="6" actId="14100"/>
          <ac:spMkLst>
            <pc:docMk/>
            <pc:sldMk cId="1729025034" sldId="320"/>
            <ac:spMk id="7" creationId="{9E1CB4F2-5769-78A3-8339-A8661F1C01E2}"/>
          </ac:spMkLst>
        </pc:spChg>
        <pc:spChg chg="mod">
          <ac:chgData name="L Roberts" userId="S::lroberts@ohacademy.co.uk::bd6b7227-230d-44c8-b4fe-a13c6c7d9260" providerId="AD" clId="Web-{F1F1B297-1DB9-4ACD-8524-7AFD81F6DC02}" dt="2023-10-29T18:52:53.100" v="20" actId="14100"/>
          <ac:spMkLst>
            <pc:docMk/>
            <pc:sldMk cId="1729025034" sldId="320"/>
            <ac:spMk id="8" creationId="{B5B9265C-2285-1E64-7FC1-8288FB3D5EC5}"/>
          </ac:spMkLst>
        </pc:spChg>
        <pc:graphicFrameChg chg="mod modGraphic">
          <ac:chgData name="L Roberts" userId="S::lroberts@ohacademy.co.uk::bd6b7227-230d-44c8-b4fe-a13c6c7d9260" providerId="AD" clId="Web-{F1F1B297-1DB9-4ACD-8524-7AFD81F6DC02}" dt="2023-10-29T18:50:48.483" v="16" actId="1076"/>
          <ac:graphicFrameMkLst>
            <pc:docMk/>
            <pc:sldMk cId="1729025034" sldId="320"/>
            <ac:graphicFrameMk id="6" creationId="{3C03D6A9-976D-5E11-3EB4-2935CA965694}"/>
          </ac:graphicFrameMkLst>
        </pc:graphicFrameChg>
      </pc:sldChg>
    </pc:docChg>
  </pc:docChgLst>
  <pc:docChgLst>
    <pc:chgData name="A Freel" userId="S::afreel@ohacademy.co.uk::f6dead3d-cc44-4b49-aee1-60fe86f08dbd" providerId="AD" clId="Web-{3CBF9480-0C8A-19E4-33E2-FC95EF39D61D}"/>
    <pc:docChg chg="addSld delSld modSld addMainMaster modMainMaster">
      <pc:chgData name="A Freel" userId="S::afreel@ohacademy.co.uk::f6dead3d-cc44-4b49-aee1-60fe86f08dbd" providerId="AD" clId="Web-{3CBF9480-0C8A-19E4-33E2-FC95EF39D61D}" dt="2023-10-21T18:25:14.669" v="166" actId="1076"/>
      <pc:docMkLst>
        <pc:docMk/>
      </pc:docMkLst>
      <pc:sldChg chg="del">
        <pc:chgData name="A Freel" userId="S::afreel@ohacademy.co.uk::f6dead3d-cc44-4b49-aee1-60fe86f08dbd" providerId="AD" clId="Web-{3CBF9480-0C8A-19E4-33E2-FC95EF39D61D}" dt="2023-10-20T12:33:59.529" v="23"/>
        <pc:sldMkLst>
          <pc:docMk/>
          <pc:sldMk cId="1461333574" sldId="258"/>
        </pc:sldMkLst>
      </pc:sldChg>
      <pc:sldChg chg="del">
        <pc:chgData name="A Freel" userId="S::afreel@ohacademy.co.uk::f6dead3d-cc44-4b49-aee1-60fe86f08dbd" providerId="AD" clId="Web-{3CBF9480-0C8A-19E4-33E2-FC95EF39D61D}" dt="2023-10-20T12:33:57.685" v="22"/>
        <pc:sldMkLst>
          <pc:docMk/>
          <pc:sldMk cId="655381448" sldId="260"/>
        </pc:sldMkLst>
      </pc:sldChg>
      <pc:sldChg chg="delSp add">
        <pc:chgData name="A Freel" userId="S::afreel@ohacademy.co.uk::f6dead3d-cc44-4b49-aee1-60fe86f08dbd" providerId="AD" clId="Web-{3CBF9480-0C8A-19E4-33E2-FC95EF39D61D}" dt="2023-10-20T12:33:45.466" v="21"/>
        <pc:sldMkLst>
          <pc:docMk/>
          <pc:sldMk cId="759283344" sldId="265"/>
        </pc:sldMkLst>
        <pc:spChg chg="del">
          <ac:chgData name="A Freel" userId="S::afreel@ohacademy.co.uk::f6dead3d-cc44-4b49-aee1-60fe86f08dbd" providerId="AD" clId="Web-{3CBF9480-0C8A-19E4-33E2-FC95EF39D61D}" dt="2023-10-20T12:33:29.231" v="13"/>
          <ac:spMkLst>
            <pc:docMk/>
            <pc:sldMk cId="759283344" sldId="265"/>
            <ac:spMk id="2" creationId="{5680F93E-071A-88F9-6776-D032333F6C77}"/>
          </ac:spMkLst>
        </pc:spChg>
        <pc:spChg chg="del">
          <ac:chgData name="A Freel" userId="S::afreel@ohacademy.co.uk::f6dead3d-cc44-4b49-aee1-60fe86f08dbd" providerId="AD" clId="Web-{3CBF9480-0C8A-19E4-33E2-FC95EF39D61D}" dt="2023-10-20T12:33:31.544" v="14"/>
          <ac:spMkLst>
            <pc:docMk/>
            <pc:sldMk cId="759283344" sldId="265"/>
            <ac:spMk id="11" creationId="{FC7889D8-CBA2-C41D-2D66-BB22A739B6B0}"/>
          </ac:spMkLst>
        </pc:spChg>
        <pc:spChg chg="del">
          <ac:chgData name="A Freel" userId="S::afreel@ohacademy.co.uk::f6dead3d-cc44-4b49-aee1-60fe86f08dbd" providerId="AD" clId="Web-{3CBF9480-0C8A-19E4-33E2-FC95EF39D61D}" dt="2023-10-20T12:33:39.325" v="18"/>
          <ac:spMkLst>
            <pc:docMk/>
            <pc:sldMk cId="759283344" sldId="265"/>
            <ac:spMk id="12" creationId="{4B260AA8-3F18-0055-F5D9-F3E9E12789D4}"/>
          </ac:spMkLst>
        </pc:spChg>
        <pc:spChg chg="del">
          <ac:chgData name="A Freel" userId="S::afreel@ohacademy.co.uk::f6dead3d-cc44-4b49-aee1-60fe86f08dbd" providerId="AD" clId="Web-{3CBF9480-0C8A-19E4-33E2-FC95EF39D61D}" dt="2023-10-20T12:33:38.153" v="17"/>
          <ac:spMkLst>
            <pc:docMk/>
            <pc:sldMk cId="759283344" sldId="265"/>
            <ac:spMk id="13" creationId="{1CF8DA81-5D26-82B4-3E26-96E9F7FA749D}"/>
          </ac:spMkLst>
        </pc:spChg>
        <pc:spChg chg="del">
          <ac:chgData name="A Freel" userId="S::afreel@ohacademy.co.uk::f6dead3d-cc44-4b49-aee1-60fe86f08dbd" providerId="AD" clId="Web-{3CBF9480-0C8A-19E4-33E2-FC95EF39D61D}" dt="2023-10-20T12:33:44.434" v="20"/>
          <ac:spMkLst>
            <pc:docMk/>
            <pc:sldMk cId="759283344" sldId="265"/>
            <ac:spMk id="14" creationId="{45608ED0-88CF-384C-A1E2-9FEF3C5EA384}"/>
          </ac:spMkLst>
        </pc:spChg>
        <pc:spChg chg="del">
          <ac:chgData name="A Freel" userId="S::afreel@ohacademy.co.uk::f6dead3d-cc44-4b49-aee1-60fe86f08dbd" providerId="AD" clId="Web-{3CBF9480-0C8A-19E4-33E2-FC95EF39D61D}" dt="2023-10-20T12:33:36.028" v="16"/>
          <ac:spMkLst>
            <pc:docMk/>
            <pc:sldMk cId="759283344" sldId="265"/>
            <ac:spMk id="15" creationId="{9AB13BE0-EB1C-D81D-9CB5-8A2A88AD28B0}"/>
          </ac:spMkLst>
        </pc:spChg>
        <pc:spChg chg="del">
          <ac:chgData name="A Freel" userId="S::afreel@ohacademy.co.uk::f6dead3d-cc44-4b49-aee1-60fe86f08dbd" providerId="AD" clId="Web-{3CBF9480-0C8A-19E4-33E2-FC95EF39D61D}" dt="2023-10-20T12:33:34.700" v="15"/>
          <ac:spMkLst>
            <pc:docMk/>
            <pc:sldMk cId="759283344" sldId="265"/>
            <ac:spMk id="16" creationId="{013C6222-E9E0-05C3-7CF0-500B44915102}"/>
          </ac:spMkLst>
        </pc:spChg>
        <pc:spChg chg="del">
          <ac:chgData name="A Freel" userId="S::afreel@ohacademy.co.uk::f6dead3d-cc44-4b49-aee1-60fe86f08dbd" providerId="AD" clId="Web-{3CBF9480-0C8A-19E4-33E2-FC95EF39D61D}" dt="2023-10-20T12:33:42.591" v="19"/>
          <ac:spMkLst>
            <pc:docMk/>
            <pc:sldMk cId="759283344" sldId="265"/>
            <ac:spMk id="17" creationId="{340F53D9-F2AD-C9F3-553D-147F822E0EBF}"/>
          </ac:spMkLst>
        </pc:spChg>
        <pc:picChg chg="del">
          <ac:chgData name="A Freel" userId="S::afreel@ohacademy.co.uk::f6dead3d-cc44-4b49-aee1-60fe86f08dbd" providerId="AD" clId="Web-{3CBF9480-0C8A-19E4-33E2-FC95EF39D61D}" dt="2023-10-20T12:33:45.466" v="21"/>
          <ac:picMkLst>
            <pc:docMk/>
            <pc:sldMk cId="759283344" sldId="265"/>
            <ac:picMk id="18" creationId="{28B811BA-93FC-6F98-7500-AF4C226FFBC3}"/>
          </ac:picMkLst>
        </pc:picChg>
      </pc:sldChg>
      <pc:sldChg chg="delSp modSp add">
        <pc:chgData name="A Freel" userId="S::afreel@ohacademy.co.uk::f6dead3d-cc44-4b49-aee1-60fe86f08dbd" providerId="AD" clId="Web-{3CBF9480-0C8A-19E4-33E2-FC95EF39D61D}" dt="2023-10-20T12:33:22.871" v="12" actId="20577"/>
        <pc:sldMkLst>
          <pc:docMk/>
          <pc:sldMk cId="280546473" sldId="266"/>
        </pc:sldMkLst>
        <pc:spChg chg="mod">
          <ac:chgData name="A Freel" userId="S::afreel@ohacademy.co.uk::f6dead3d-cc44-4b49-aee1-60fe86f08dbd" providerId="AD" clId="Web-{3CBF9480-0C8A-19E4-33E2-FC95EF39D61D}" dt="2023-10-20T12:33:15.777" v="7" actId="20577"/>
          <ac:spMkLst>
            <pc:docMk/>
            <pc:sldMk cId="280546473" sldId="266"/>
            <ac:spMk id="4" creationId="{C5FA7611-83A1-9E91-36DB-A3F2C8CCBCA3}"/>
          </ac:spMkLst>
        </pc:spChg>
        <pc:spChg chg="mod">
          <ac:chgData name="A Freel" userId="S::afreel@ohacademy.co.uk::f6dead3d-cc44-4b49-aee1-60fe86f08dbd" providerId="AD" clId="Web-{3CBF9480-0C8A-19E4-33E2-FC95EF39D61D}" dt="2023-10-20T12:33:22.871" v="12" actId="20577"/>
          <ac:spMkLst>
            <pc:docMk/>
            <pc:sldMk cId="280546473" sldId="266"/>
            <ac:spMk id="5" creationId="{6A8FF9FC-D609-D6BC-B37B-5132BBB24184}"/>
          </ac:spMkLst>
        </pc:spChg>
        <pc:spChg chg="mod">
          <ac:chgData name="A Freel" userId="S::afreel@ohacademy.co.uk::f6dead3d-cc44-4b49-aee1-60fe86f08dbd" providerId="AD" clId="Web-{3CBF9480-0C8A-19E4-33E2-FC95EF39D61D}" dt="2023-10-20T12:33:20.121" v="11" actId="20577"/>
          <ac:spMkLst>
            <pc:docMk/>
            <pc:sldMk cId="280546473" sldId="266"/>
            <ac:spMk id="7" creationId="{4D07300F-EAD6-4165-0CFD-609D5CFEEDD1}"/>
          </ac:spMkLst>
        </pc:spChg>
        <pc:picChg chg="del">
          <ac:chgData name="A Freel" userId="S::afreel@ohacademy.co.uk::f6dead3d-cc44-4b49-aee1-60fe86f08dbd" providerId="AD" clId="Web-{3CBF9480-0C8A-19E4-33E2-FC95EF39D61D}" dt="2023-10-20T12:33:16.965" v="8"/>
          <ac:picMkLst>
            <pc:docMk/>
            <pc:sldMk cId="280546473" sldId="266"/>
            <ac:picMk id="2" creationId="{F69CB753-BC2F-F9BF-D516-D5A046B640F7}"/>
          </ac:picMkLst>
        </pc:picChg>
        <pc:picChg chg="del">
          <ac:chgData name="A Freel" userId="S::afreel@ohacademy.co.uk::f6dead3d-cc44-4b49-aee1-60fe86f08dbd" providerId="AD" clId="Web-{3CBF9480-0C8A-19E4-33E2-FC95EF39D61D}" dt="2023-10-20T12:33:17.574" v="9"/>
          <ac:picMkLst>
            <pc:docMk/>
            <pc:sldMk cId="280546473" sldId="266"/>
            <ac:picMk id="6" creationId="{909B2EFA-F03E-7A6C-0829-48D53195B2FE}"/>
          </ac:picMkLst>
        </pc:picChg>
      </pc:sldChg>
      <pc:sldChg chg="addSp modSp add">
        <pc:chgData name="A Freel" userId="S::afreel@ohacademy.co.uk::f6dead3d-cc44-4b49-aee1-60fe86f08dbd" providerId="AD" clId="Web-{3CBF9480-0C8A-19E4-33E2-FC95EF39D61D}" dt="2023-10-21T18:25:14.669" v="166" actId="1076"/>
        <pc:sldMkLst>
          <pc:docMk/>
          <pc:sldMk cId="1531571720" sldId="267"/>
        </pc:sldMkLst>
        <pc:spChg chg="mod">
          <ac:chgData name="A Freel" userId="S::afreel@ohacademy.co.uk::f6dead3d-cc44-4b49-aee1-60fe86f08dbd" providerId="AD" clId="Web-{3CBF9480-0C8A-19E4-33E2-FC95EF39D61D}" dt="2023-10-21T18:21:37.070" v="135" actId="20577"/>
          <ac:spMkLst>
            <pc:docMk/>
            <pc:sldMk cId="1531571720" sldId="267"/>
            <ac:spMk id="3" creationId="{8FA32B43-2B34-13C6-8355-A197CDB90FC6}"/>
          </ac:spMkLst>
        </pc:spChg>
        <pc:spChg chg="mod">
          <ac:chgData name="A Freel" userId="S::afreel@ohacademy.co.uk::f6dead3d-cc44-4b49-aee1-60fe86f08dbd" providerId="AD" clId="Web-{3CBF9480-0C8A-19E4-33E2-FC95EF39D61D}" dt="2023-10-21T18:22:36.525" v="140" actId="20577"/>
          <ac:spMkLst>
            <pc:docMk/>
            <pc:sldMk cId="1531571720" sldId="267"/>
            <ac:spMk id="4" creationId="{EA8D529A-5909-95A5-F687-38F679118B0D}"/>
          </ac:spMkLst>
        </pc:spChg>
        <pc:spChg chg="add mod">
          <ac:chgData name="A Freel" userId="S::afreel@ohacademy.co.uk::f6dead3d-cc44-4b49-aee1-60fe86f08dbd" providerId="AD" clId="Web-{3CBF9480-0C8A-19E4-33E2-FC95EF39D61D}" dt="2023-10-21T18:25:14.669" v="166" actId="1076"/>
          <ac:spMkLst>
            <pc:docMk/>
            <pc:sldMk cId="1531571720" sldId="267"/>
            <ac:spMk id="5" creationId="{0185507D-B98B-C249-D054-F436376EED75}"/>
          </ac:spMkLst>
        </pc:spChg>
        <pc:spChg chg="mod">
          <ac:chgData name="A Freel" userId="S::afreel@ohacademy.co.uk::f6dead3d-cc44-4b49-aee1-60fe86f08dbd" providerId="AD" clId="Web-{3CBF9480-0C8A-19E4-33E2-FC95EF39D61D}" dt="2023-10-21T18:22:54.541" v="146" actId="20577"/>
          <ac:spMkLst>
            <pc:docMk/>
            <pc:sldMk cId="1531571720" sldId="267"/>
            <ac:spMk id="8" creationId="{1F7751DA-E477-415A-F512-AE6BEAFF3B54}"/>
          </ac:spMkLst>
        </pc:spChg>
      </pc:sldChg>
      <pc:sldChg chg="addSp delSp modSp add">
        <pc:chgData name="A Freel" userId="S::afreel@ohacademy.co.uk::f6dead3d-cc44-4b49-aee1-60fe86f08dbd" providerId="AD" clId="Web-{3CBF9480-0C8A-19E4-33E2-FC95EF39D61D}" dt="2023-10-21T18:22:44.415" v="143" actId="20577"/>
        <pc:sldMkLst>
          <pc:docMk/>
          <pc:sldMk cId="1806616273" sldId="268"/>
        </pc:sldMkLst>
        <pc:spChg chg="mod">
          <ac:chgData name="A Freel" userId="S::afreel@ohacademy.co.uk::f6dead3d-cc44-4b49-aee1-60fe86f08dbd" providerId="AD" clId="Web-{3CBF9480-0C8A-19E4-33E2-FC95EF39D61D}" dt="2023-10-21T18:21:28.382" v="131" actId="20577"/>
          <ac:spMkLst>
            <pc:docMk/>
            <pc:sldMk cId="1806616273" sldId="268"/>
            <ac:spMk id="4" creationId="{EA8D529A-5909-95A5-F687-38F679118B0D}"/>
          </ac:spMkLst>
        </pc:spChg>
        <pc:spChg chg="mod">
          <ac:chgData name="A Freel" userId="S::afreel@ohacademy.co.uk::f6dead3d-cc44-4b49-aee1-60fe86f08dbd" providerId="AD" clId="Web-{3CBF9480-0C8A-19E4-33E2-FC95EF39D61D}" dt="2023-10-21T18:20:55.366" v="114" actId="20577"/>
          <ac:spMkLst>
            <pc:docMk/>
            <pc:sldMk cId="1806616273" sldId="268"/>
            <ac:spMk id="7" creationId="{DF5BDBDB-5D9F-864D-4703-185747EF5B46}"/>
          </ac:spMkLst>
        </pc:spChg>
        <pc:spChg chg="add mod">
          <ac:chgData name="A Freel" userId="S::afreel@ohacademy.co.uk::f6dead3d-cc44-4b49-aee1-60fe86f08dbd" providerId="AD" clId="Web-{3CBF9480-0C8A-19E4-33E2-FC95EF39D61D}" dt="2023-10-21T18:21:10.148" v="122" actId="20577"/>
          <ac:spMkLst>
            <pc:docMk/>
            <pc:sldMk cId="1806616273" sldId="268"/>
            <ac:spMk id="8" creationId="{823E1F18-9A9E-F987-6EC3-A6C58E1B1632}"/>
          </ac:spMkLst>
        </pc:spChg>
        <pc:spChg chg="mod">
          <ac:chgData name="A Freel" userId="S::afreel@ohacademy.co.uk::f6dead3d-cc44-4b49-aee1-60fe86f08dbd" providerId="AD" clId="Web-{3CBF9480-0C8A-19E4-33E2-FC95EF39D61D}" dt="2023-10-21T18:22:44.415" v="143" actId="20577"/>
          <ac:spMkLst>
            <pc:docMk/>
            <pc:sldMk cId="1806616273" sldId="268"/>
            <ac:spMk id="10" creationId="{2618F4E3-AB55-96CE-8C2C-3E2629E660A7}"/>
          </ac:spMkLst>
        </pc:spChg>
        <pc:picChg chg="del">
          <ac:chgData name="A Freel" userId="S::afreel@ohacademy.co.uk::f6dead3d-cc44-4b49-aee1-60fe86f08dbd" providerId="AD" clId="Web-{3CBF9480-0C8A-19E4-33E2-FC95EF39D61D}" dt="2023-10-21T18:19:42.052" v="94"/>
          <ac:picMkLst>
            <pc:docMk/>
            <pc:sldMk cId="1806616273" sldId="268"/>
            <ac:picMk id="3" creationId="{3B56932B-A188-E576-ECEA-7F5BA92D666E}"/>
          </ac:picMkLst>
        </pc:picChg>
        <pc:picChg chg="add mod">
          <ac:chgData name="A Freel" userId="S::afreel@ohacademy.co.uk::f6dead3d-cc44-4b49-aee1-60fe86f08dbd" providerId="AD" clId="Web-{3CBF9480-0C8A-19E4-33E2-FC95EF39D61D}" dt="2023-10-21T18:20:24.131" v="97" actId="14100"/>
          <ac:picMkLst>
            <pc:docMk/>
            <pc:sldMk cId="1806616273" sldId="268"/>
            <ac:picMk id="5" creationId="{8526A8E2-25B1-0630-D0F2-F0AD05171D6A}"/>
          </ac:picMkLst>
        </pc:picChg>
        <pc:picChg chg="add mod">
          <ac:chgData name="A Freel" userId="S::afreel@ohacademy.co.uk::f6dead3d-cc44-4b49-aee1-60fe86f08dbd" providerId="AD" clId="Web-{3CBF9480-0C8A-19E4-33E2-FC95EF39D61D}" dt="2023-10-21T18:21:01.194" v="117" actId="14100"/>
          <ac:picMkLst>
            <pc:docMk/>
            <pc:sldMk cId="1806616273" sldId="268"/>
            <ac:picMk id="6" creationId="{CB5CA8AD-1826-4676-EF74-38FE4A5A3680}"/>
          </ac:picMkLst>
        </pc:picChg>
      </pc:sldChg>
      <pc:sldChg chg="addSp delSp modSp add">
        <pc:chgData name="A Freel" userId="S::afreel@ohacademy.co.uk::f6dead3d-cc44-4b49-aee1-60fe86f08dbd" providerId="AD" clId="Web-{3CBF9480-0C8A-19E4-33E2-FC95EF39D61D}" dt="2023-10-21T18:21:31.726" v="132" actId="1076"/>
        <pc:sldMkLst>
          <pc:docMk/>
          <pc:sldMk cId="2119759023" sldId="269"/>
        </pc:sldMkLst>
        <pc:spChg chg="mod">
          <ac:chgData name="A Freel" userId="S::afreel@ohacademy.co.uk::f6dead3d-cc44-4b49-aee1-60fe86f08dbd" providerId="AD" clId="Web-{3CBF9480-0C8A-19E4-33E2-FC95EF39D61D}" dt="2023-10-21T18:18:31.909" v="47" actId="20577"/>
          <ac:spMkLst>
            <pc:docMk/>
            <pc:sldMk cId="2119759023" sldId="269"/>
            <ac:spMk id="4" creationId="{EA8D529A-5909-95A5-F687-38F679118B0D}"/>
          </ac:spMkLst>
        </pc:spChg>
        <pc:spChg chg="mod">
          <ac:chgData name="A Freel" userId="S::afreel@ohacademy.co.uk::f6dead3d-cc44-4b49-aee1-60fe86f08dbd" providerId="AD" clId="Web-{3CBF9480-0C8A-19E4-33E2-FC95EF39D61D}" dt="2023-10-21T18:21:31.726" v="132" actId="1076"/>
          <ac:spMkLst>
            <pc:docMk/>
            <pc:sldMk cId="2119759023" sldId="269"/>
            <ac:spMk id="5" creationId="{0766A8BF-AFDB-8A76-5791-135B2F55C9F9}"/>
          </ac:spMkLst>
        </pc:spChg>
        <pc:spChg chg="add mod">
          <ac:chgData name="A Freel" userId="S::afreel@ohacademy.co.uk::f6dead3d-cc44-4b49-aee1-60fe86f08dbd" providerId="AD" clId="Web-{3CBF9480-0C8A-19E4-33E2-FC95EF39D61D}" dt="2023-10-21T18:18:03.893" v="40" actId="1076"/>
          <ac:spMkLst>
            <pc:docMk/>
            <pc:sldMk cId="2119759023" sldId="269"/>
            <ac:spMk id="6" creationId="{7F69182F-2A48-FC81-C581-7FF113FCE9FF}"/>
          </ac:spMkLst>
        </pc:spChg>
        <pc:spChg chg="mod">
          <ac:chgData name="A Freel" userId="S::afreel@ohacademy.co.uk::f6dead3d-cc44-4b49-aee1-60fe86f08dbd" providerId="AD" clId="Web-{3CBF9480-0C8A-19E4-33E2-FC95EF39D61D}" dt="2023-10-21T18:19:06.316" v="93" actId="20577"/>
          <ac:spMkLst>
            <pc:docMk/>
            <pc:sldMk cId="2119759023" sldId="269"/>
            <ac:spMk id="10" creationId="{A8624E30-96EC-0F07-A5A9-D2E9B7763D4C}"/>
          </ac:spMkLst>
        </pc:spChg>
        <pc:picChg chg="del">
          <ac:chgData name="A Freel" userId="S::afreel@ohacademy.co.uk::f6dead3d-cc44-4b49-aee1-60fe86f08dbd" providerId="AD" clId="Web-{3CBF9480-0C8A-19E4-33E2-FC95EF39D61D}" dt="2023-10-21T18:17:48.877" v="27"/>
          <ac:picMkLst>
            <pc:docMk/>
            <pc:sldMk cId="2119759023" sldId="269"/>
            <ac:picMk id="3" creationId="{41D59CAD-52CA-4671-33C5-6FCE60E466B5}"/>
          </ac:picMkLst>
        </pc:picChg>
      </pc:sldChg>
      <pc:sldChg chg="del">
        <pc:chgData name="A Freel" userId="S::afreel@ohacademy.co.uk::f6dead3d-cc44-4b49-aee1-60fe86f08dbd" providerId="AD" clId="Web-{3CBF9480-0C8A-19E4-33E2-FC95EF39D61D}" dt="2023-10-21T18:22:55.869" v="147"/>
        <pc:sldMkLst>
          <pc:docMk/>
          <pc:sldMk cId="34644340" sldId="292"/>
        </pc:sldMkLst>
      </pc:sldChg>
      <pc:sldChg chg="add">
        <pc:chgData name="A Freel" userId="S::afreel@ohacademy.co.uk::f6dead3d-cc44-4b49-aee1-60fe86f08dbd" providerId="AD" clId="Web-{3CBF9480-0C8A-19E4-33E2-FC95EF39D61D}" dt="2023-10-21T18:24:09.480" v="148"/>
        <pc:sldMkLst>
          <pc:docMk/>
          <pc:sldMk cId="3948377271" sldId="292"/>
        </pc:sldMkLst>
      </pc:sldChg>
      <pc:sldChg chg="add">
        <pc:chgData name="A Freel" userId="S::afreel@ohacademy.co.uk::f6dead3d-cc44-4b49-aee1-60fe86f08dbd" providerId="AD" clId="Web-{3CBF9480-0C8A-19E4-33E2-FC95EF39D61D}" dt="2023-10-21T18:24:09.605" v="149"/>
        <pc:sldMkLst>
          <pc:docMk/>
          <pc:sldMk cId="2869176092" sldId="293"/>
        </pc:sldMkLst>
      </pc:sldChg>
      <pc:sldChg chg="add">
        <pc:chgData name="A Freel" userId="S::afreel@ohacademy.co.uk::f6dead3d-cc44-4b49-aee1-60fe86f08dbd" providerId="AD" clId="Web-{3CBF9480-0C8A-19E4-33E2-FC95EF39D61D}" dt="2023-10-21T18:24:09.730" v="150"/>
        <pc:sldMkLst>
          <pc:docMk/>
          <pc:sldMk cId="4129250326" sldId="294"/>
        </pc:sldMkLst>
      </pc:sldChg>
      <pc:sldChg chg="add">
        <pc:chgData name="A Freel" userId="S::afreel@ohacademy.co.uk::f6dead3d-cc44-4b49-aee1-60fe86f08dbd" providerId="AD" clId="Web-{3CBF9480-0C8A-19E4-33E2-FC95EF39D61D}" dt="2023-10-21T18:24:09.824" v="151"/>
        <pc:sldMkLst>
          <pc:docMk/>
          <pc:sldMk cId="4140044796" sldId="295"/>
        </pc:sldMkLst>
      </pc:sldChg>
      <pc:sldChg chg="add">
        <pc:chgData name="A Freel" userId="S::afreel@ohacademy.co.uk::f6dead3d-cc44-4b49-aee1-60fe86f08dbd" providerId="AD" clId="Web-{3CBF9480-0C8A-19E4-33E2-FC95EF39D61D}" dt="2023-10-21T18:24:09.980" v="152"/>
        <pc:sldMkLst>
          <pc:docMk/>
          <pc:sldMk cId="908327665" sldId="296"/>
        </pc:sldMkLst>
      </pc:sldChg>
      <pc:sldChg chg="add">
        <pc:chgData name="A Freel" userId="S::afreel@ohacademy.co.uk::f6dead3d-cc44-4b49-aee1-60fe86f08dbd" providerId="AD" clId="Web-{3CBF9480-0C8A-19E4-33E2-FC95EF39D61D}" dt="2023-10-21T18:24:10.105" v="153"/>
        <pc:sldMkLst>
          <pc:docMk/>
          <pc:sldMk cId="2393647424" sldId="297"/>
        </pc:sldMkLst>
      </pc:sldChg>
      <pc:sldChg chg="add">
        <pc:chgData name="A Freel" userId="S::afreel@ohacademy.co.uk::f6dead3d-cc44-4b49-aee1-60fe86f08dbd" providerId="AD" clId="Web-{3CBF9480-0C8A-19E4-33E2-FC95EF39D61D}" dt="2023-10-21T18:24:10.230" v="154"/>
        <pc:sldMkLst>
          <pc:docMk/>
          <pc:sldMk cId="1091107825" sldId="298"/>
        </pc:sldMkLst>
      </pc:sldChg>
      <pc:sldChg chg="add">
        <pc:chgData name="A Freel" userId="S::afreel@ohacademy.co.uk::f6dead3d-cc44-4b49-aee1-60fe86f08dbd" providerId="AD" clId="Web-{3CBF9480-0C8A-19E4-33E2-FC95EF39D61D}" dt="2023-10-21T18:24:10.371" v="155"/>
        <pc:sldMkLst>
          <pc:docMk/>
          <pc:sldMk cId="732309290" sldId="299"/>
        </pc:sldMkLst>
      </pc:sldChg>
      <pc:sldChg chg="add">
        <pc:chgData name="A Freel" userId="S::afreel@ohacademy.co.uk::f6dead3d-cc44-4b49-aee1-60fe86f08dbd" providerId="AD" clId="Web-{3CBF9480-0C8A-19E4-33E2-FC95EF39D61D}" dt="2023-10-21T18:24:10.668" v="156"/>
        <pc:sldMkLst>
          <pc:docMk/>
          <pc:sldMk cId="3951537574" sldId="300"/>
        </pc:sldMkLst>
      </pc:sldChg>
      <pc:sldMasterChg chg="add addSldLayout">
        <pc:chgData name="A Freel" userId="S::afreel@ohacademy.co.uk::f6dead3d-cc44-4b49-aee1-60fe86f08dbd" providerId="AD" clId="Web-{3CBF9480-0C8A-19E4-33E2-FC95EF39D61D}" dt="2023-10-21T18:24:09.480" v="148"/>
        <pc:sldMasterMkLst>
          <pc:docMk/>
          <pc:sldMasterMk cId="2172253467" sldId="2147483681"/>
        </pc:sldMasterMkLst>
        <pc:sldLayoutChg chg="add">
          <pc:chgData name="A Freel" userId="S::afreel@ohacademy.co.uk::f6dead3d-cc44-4b49-aee1-60fe86f08dbd" providerId="AD" clId="Web-{3CBF9480-0C8A-19E4-33E2-FC95EF39D61D}" dt="2023-10-21T18:24:09.480" v="148"/>
          <pc:sldLayoutMkLst>
            <pc:docMk/>
            <pc:sldMasterMk cId="2172253467" sldId="2147483681"/>
            <pc:sldLayoutMk cId="1917029707" sldId="2147483703"/>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1494484748" sldId="2147483759"/>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27586547" sldId="2147483760"/>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2612561513" sldId="2147483761"/>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1689302209" sldId="2147483762"/>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794596803" sldId="2147483763"/>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2189760407" sldId="2147483764"/>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3861200560" sldId="2147483765"/>
          </pc:sldLayoutMkLst>
        </pc:sldLayoutChg>
        <pc:sldLayoutChg chg="add">
          <pc:chgData name="A Freel" userId="S::afreel@ohacademy.co.uk::f6dead3d-cc44-4b49-aee1-60fe86f08dbd" providerId="AD" clId="Web-{3CBF9480-0C8A-19E4-33E2-FC95EF39D61D}" dt="2023-10-21T18:24:09.480" v="148"/>
          <pc:sldLayoutMkLst>
            <pc:docMk/>
            <pc:sldMasterMk cId="2172253467" sldId="2147483681"/>
            <pc:sldLayoutMk cId="3488061128" sldId="2147483767"/>
          </pc:sldLayoutMkLst>
        </pc:sldLayoutChg>
      </pc:sldMasterChg>
      <pc:sldMasterChg chg="add addSldLayout">
        <pc:chgData name="A Freel" userId="S::afreel@ohacademy.co.uk::f6dead3d-cc44-4b49-aee1-60fe86f08dbd" providerId="AD" clId="Web-{3CBF9480-0C8A-19E4-33E2-FC95EF39D61D}" dt="2023-10-21T18:24:09.605" v="149"/>
        <pc:sldMasterMkLst>
          <pc:docMk/>
          <pc:sldMasterMk cId="637618160" sldId="2147483747"/>
        </pc:sldMasterMkLst>
        <pc:sldLayoutChg chg="add">
          <pc:chgData name="A Freel" userId="S::afreel@ohacademy.co.uk::f6dead3d-cc44-4b49-aee1-60fe86f08dbd" providerId="AD" clId="Web-{3CBF9480-0C8A-19E4-33E2-FC95EF39D61D}" dt="2023-10-21T18:24:09.605" v="149"/>
          <pc:sldLayoutMkLst>
            <pc:docMk/>
            <pc:sldMasterMk cId="637618160" sldId="2147483747"/>
            <pc:sldLayoutMk cId="1257606234" sldId="2147483758"/>
          </pc:sldLayoutMkLst>
        </pc:sldLayoutChg>
        <pc:sldLayoutChg chg="add">
          <pc:chgData name="A Freel" userId="S::afreel@ohacademy.co.uk::f6dead3d-cc44-4b49-aee1-60fe86f08dbd" providerId="AD" clId="Web-{3CBF9480-0C8A-19E4-33E2-FC95EF39D61D}" dt="2023-10-21T18:24:09.605" v="149"/>
          <pc:sldLayoutMkLst>
            <pc:docMk/>
            <pc:sldMasterMk cId="637618160" sldId="2147483747"/>
            <pc:sldLayoutMk cId="119751150" sldId="2147483766"/>
          </pc:sldLayoutMkLst>
        </pc:sldLayoutChg>
      </pc:sldMasterChg>
      <pc:sldMasterChg chg="modSldLayout">
        <pc:chgData name="A Freel" userId="S::afreel@ohacademy.co.uk::f6dead3d-cc44-4b49-aee1-60fe86f08dbd" providerId="AD" clId="Web-{3CBF9480-0C8A-19E4-33E2-FC95EF39D61D}" dt="2023-10-21T18:24:09.480" v="148"/>
        <pc:sldMasterMkLst>
          <pc:docMk/>
          <pc:sldMasterMk cId="2460954070" sldId="2147483870"/>
        </pc:sldMasterMkLst>
        <pc:sldLayoutChg chg="replId">
          <pc:chgData name="A Freel" userId="S::afreel@ohacademy.co.uk::f6dead3d-cc44-4b49-aee1-60fe86f08dbd" providerId="AD" clId="Web-{3CBF9480-0C8A-19E4-33E2-FC95EF39D61D}" dt="2023-10-21T18:24:09.480" v="148"/>
          <pc:sldLayoutMkLst>
            <pc:docMk/>
            <pc:sldMasterMk cId="2460954070" sldId="2147483870"/>
            <pc:sldLayoutMk cId="3171841454" sldId="2147483866"/>
          </pc:sldLayoutMkLst>
        </pc:sldLayoutChg>
      </pc:sldMasterChg>
      <pc:sldMasterChg chg="modSldLayout">
        <pc:chgData name="A Freel" userId="S::afreel@ohacademy.co.uk::f6dead3d-cc44-4b49-aee1-60fe86f08dbd" providerId="AD" clId="Web-{3CBF9480-0C8A-19E4-33E2-FC95EF39D61D}" dt="2023-10-21T18:24:09.480" v="148"/>
        <pc:sldMasterMkLst>
          <pc:docMk/>
          <pc:sldMasterMk cId="2460954070" sldId="2147483889"/>
        </pc:sldMasterMkLst>
        <pc:sldLayoutChg chg="replId">
          <pc:chgData name="A Freel" userId="S::afreel@ohacademy.co.uk::f6dead3d-cc44-4b49-aee1-60fe86f08dbd" providerId="AD" clId="Web-{3CBF9480-0C8A-19E4-33E2-FC95EF39D61D}" dt="2023-10-21T18:24:09.480" v="148"/>
          <pc:sldLayoutMkLst>
            <pc:docMk/>
            <pc:sldMasterMk cId="2460954070" sldId="2147483889"/>
            <pc:sldLayoutMk cId="966321983" sldId="2147483865"/>
          </pc:sldLayoutMkLst>
        </pc:sldLayoutChg>
      </pc:sldMasterChg>
    </pc:docChg>
  </pc:docChgLst>
  <pc:docChgLst>
    <pc:chgData name="L Roberts" userId="S::lroberts@ohacademy.co.uk::bd6b7227-230d-44c8-b4fe-a13c6c7d9260" providerId="AD" clId="Web-{81D172C4-7171-97C0-ABCB-CC4AAAE33FD7}"/>
    <pc:docChg chg="addSld modSld">
      <pc:chgData name="L Roberts" userId="S::lroberts@ohacademy.co.uk::bd6b7227-230d-44c8-b4fe-a13c6c7d9260" providerId="AD" clId="Web-{81D172C4-7171-97C0-ABCB-CC4AAAE33FD7}" dt="2024-04-08T19:34:43.666" v="39" actId="1076"/>
      <pc:docMkLst>
        <pc:docMk/>
      </pc:docMkLst>
      <pc:sldChg chg="addSp delSp modSp add">
        <pc:chgData name="L Roberts" userId="S::lroberts@ohacademy.co.uk::bd6b7227-230d-44c8-b4fe-a13c6c7d9260" providerId="AD" clId="Web-{81D172C4-7171-97C0-ABCB-CC4AAAE33FD7}" dt="2024-04-08T19:34:43.666" v="39" actId="1076"/>
        <pc:sldMkLst>
          <pc:docMk/>
          <pc:sldMk cId="4129130685" sldId="431"/>
        </pc:sldMkLst>
        <pc:spChg chg="mod">
          <ac:chgData name="L Roberts" userId="S::lroberts@ohacademy.co.uk::bd6b7227-230d-44c8-b4fe-a13c6c7d9260" providerId="AD" clId="Web-{81D172C4-7171-97C0-ABCB-CC4AAAE33FD7}" dt="2024-04-08T18:45:15.246" v="7" actId="20577"/>
          <ac:spMkLst>
            <pc:docMk/>
            <pc:sldMk cId="4129130685" sldId="431"/>
            <ac:spMk id="8" creationId="{17149B2C-93C6-228D-67D8-DA74418DCAF8}"/>
          </ac:spMkLst>
        </pc:spChg>
        <pc:spChg chg="mod">
          <ac:chgData name="L Roberts" userId="S::lroberts@ohacademy.co.uk::bd6b7227-230d-44c8-b4fe-a13c6c7d9260" providerId="AD" clId="Web-{81D172C4-7171-97C0-ABCB-CC4AAAE33FD7}" dt="2024-04-08T19:32:25.052" v="29" actId="20577"/>
          <ac:spMkLst>
            <pc:docMk/>
            <pc:sldMk cId="4129130685" sldId="431"/>
            <ac:spMk id="13" creationId="{F6FEBAA8-4FE3-29BE-54E3-137B79BAB5F6}"/>
          </ac:spMkLst>
        </pc:spChg>
        <pc:picChg chg="add mod">
          <ac:chgData name="L Roberts" userId="S::lroberts@ohacademy.co.uk::bd6b7227-230d-44c8-b4fe-a13c6c7d9260" providerId="AD" clId="Web-{81D172C4-7171-97C0-ABCB-CC4AAAE33FD7}" dt="2024-04-08T19:23:29.599" v="13" actId="14100"/>
          <ac:picMkLst>
            <pc:docMk/>
            <pc:sldMk cId="4129130685" sldId="431"/>
            <ac:picMk id="2" creationId="{5236A0CE-083D-72C9-CC57-738223037FBD}"/>
          </ac:picMkLst>
        </pc:picChg>
        <pc:picChg chg="del">
          <ac:chgData name="L Roberts" userId="S::lroberts@ohacademy.co.uk::bd6b7227-230d-44c8-b4fe-a13c6c7d9260" providerId="AD" clId="Web-{81D172C4-7171-97C0-ABCB-CC4AAAE33FD7}" dt="2024-04-08T18:45:08.683" v="3"/>
          <ac:picMkLst>
            <pc:docMk/>
            <pc:sldMk cId="4129130685" sldId="431"/>
            <ac:picMk id="2" creationId="{5E08B7A7-98BE-35BE-65FB-7BBF5C10040D}"/>
          </ac:picMkLst>
        </pc:picChg>
        <pc:picChg chg="add mod">
          <ac:chgData name="L Roberts" userId="S::lroberts@ohacademy.co.uk::bd6b7227-230d-44c8-b4fe-a13c6c7d9260" providerId="AD" clId="Web-{81D172C4-7171-97C0-ABCB-CC4AAAE33FD7}" dt="2024-04-08T19:34:03.212" v="30" actId="14100"/>
          <ac:picMkLst>
            <pc:docMk/>
            <pc:sldMk cId="4129130685" sldId="431"/>
            <ac:picMk id="3" creationId="{E15AF4AB-C840-6A6A-5B70-3C990578879E}"/>
          </ac:picMkLst>
        </pc:picChg>
        <pc:picChg chg="del">
          <ac:chgData name="L Roberts" userId="S::lroberts@ohacademy.co.uk::bd6b7227-230d-44c8-b4fe-a13c6c7d9260" providerId="AD" clId="Web-{81D172C4-7171-97C0-ABCB-CC4AAAE33FD7}" dt="2024-04-08T18:45:08.683" v="5"/>
          <ac:picMkLst>
            <pc:docMk/>
            <pc:sldMk cId="4129130685" sldId="431"/>
            <ac:picMk id="3" creationId="{E426AD73-85CB-11B3-FB1F-A40FC3C4ED17}"/>
          </ac:picMkLst>
        </pc:picChg>
        <pc:picChg chg="add mod">
          <ac:chgData name="L Roberts" userId="S::lroberts@ohacademy.co.uk::bd6b7227-230d-44c8-b4fe-a13c6c7d9260" providerId="AD" clId="Web-{81D172C4-7171-97C0-ABCB-CC4AAAE33FD7}" dt="2024-04-08T19:34:07.134" v="32" actId="1076"/>
          <ac:picMkLst>
            <pc:docMk/>
            <pc:sldMk cId="4129130685" sldId="431"/>
            <ac:picMk id="4" creationId="{66DC28E9-608F-6B45-0C7C-B8F9DCF53571}"/>
          </ac:picMkLst>
        </pc:picChg>
        <pc:picChg chg="del">
          <ac:chgData name="L Roberts" userId="S::lroberts@ohacademy.co.uk::bd6b7227-230d-44c8-b4fe-a13c6c7d9260" providerId="AD" clId="Web-{81D172C4-7171-97C0-ABCB-CC4AAAE33FD7}" dt="2024-04-08T18:45:08.683" v="4"/>
          <ac:picMkLst>
            <pc:docMk/>
            <pc:sldMk cId="4129130685" sldId="431"/>
            <ac:picMk id="4" creationId="{D2A74E05-25BF-B9BF-4995-33DC4F021FD8}"/>
          </ac:picMkLst>
        </pc:picChg>
        <pc:picChg chg="add mod">
          <ac:chgData name="L Roberts" userId="S::lroberts@ohacademy.co.uk::bd6b7227-230d-44c8-b4fe-a13c6c7d9260" providerId="AD" clId="Web-{81D172C4-7171-97C0-ABCB-CC4AAAE33FD7}" dt="2024-04-08T19:34:10.868" v="34" actId="1076"/>
          <ac:picMkLst>
            <pc:docMk/>
            <pc:sldMk cId="4129130685" sldId="431"/>
            <ac:picMk id="5" creationId="{360C3674-219A-4824-FC4E-E9D8717304DA}"/>
          </ac:picMkLst>
        </pc:picChg>
        <pc:picChg chg="del">
          <ac:chgData name="L Roberts" userId="S::lroberts@ohacademy.co.uk::bd6b7227-230d-44c8-b4fe-a13c6c7d9260" providerId="AD" clId="Web-{81D172C4-7171-97C0-ABCB-CC4AAAE33FD7}" dt="2024-04-08T18:45:08.683" v="2"/>
          <ac:picMkLst>
            <pc:docMk/>
            <pc:sldMk cId="4129130685" sldId="431"/>
            <ac:picMk id="5" creationId="{825C7A5C-C271-AFED-DC19-E963AA6F4712}"/>
          </ac:picMkLst>
        </pc:picChg>
        <pc:picChg chg="del">
          <ac:chgData name="L Roberts" userId="S::lroberts@ohacademy.co.uk::bd6b7227-230d-44c8-b4fe-a13c6c7d9260" providerId="AD" clId="Web-{81D172C4-7171-97C0-ABCB-CC4AAAE33FD7}" dt="2024-04-08T18:45:08.683" v="1"/>
          <ac:picMkLst>
            <pc:docMk/>
            <pc:sldMk cId="4129130685" sldId="431"/>
            <ac:picMk id="6" creationId="{619EBE00-222C-989D-89F7-074ADDBB6E4B}"/>
          </ac:picMkLst>
        </pc:picChg>
        <pc:picChg chg="add mod">
          <ac:chgData name="L Roberts" userId="S::lroberts@ohacademy.co.uk::bd6b7227-230d-44c8-b4fe-a13c6c7d9260" providerId="AD" clId="Web-{81D172C4-7171-97C0-ABCB-CC4AAAE33FD7}" dt="2024-04-08T19:34:15.509" v="36" actId="1076"/>
          <ac:picMkLst>
            <pc:docMk/>
            <pc:sldMk cId="4129130685" sldId="431"/>
            <ac:picMk id="6" creationId="{DAA86284-FB3D-F951-0FDF-EB96E574123B}"/>
          </ac:picMkLst>
        </pc:picChg>
        <pc:picChg chg="add mod">
          <ac:chgData name="L Roberts" userId="S::lroberts@ohacademy.co.uk::bd6b7227-230d-44c8-b4fe-a13c6c7d9260" providerId="AD" clId="Web-{81D172C4-7171-97C0-ABCB-CC4AAAE33FD7}" dt="2024-04-08T19:34:43.666" v="39" actId="1076"/>
          <ac:picMkLst>
            <pc:docMk/>
            <pc:sldMk cId="4129130685" sldId="431"/>
            <ac:picMk id="7" creationId="{0E861137-74E4-D80A-E728-74530EE7287F}"/>
          </ac:picMkLst>
        </pc:picChg>
      </pc:sldChg>
    </pc:docChg>
  </pc:docChgLst>
  <pc:docChgLst>
    <pc:chgData name="A Freel" userId="S::afreel@ohacademy.co.uk::f6dead3d-cc44-4b49-aee1-60fe86f08dbd" providerId="AD" clId="Web-{8CC90219-1608-83EB-59A0-F31D8084A7F5}"/>
    <pc:docChg chg="addSld delSld modSld">
      <pc:chgData name="A Freel" userId="S::afreel@ohacademy.co.uk::f6dead3d-cc44-4b49-aee1-60fe86f08dbd" providerId="AD" clId="Web-{8CC90219-1608-83EB-59A0-F31D8084A7F5}" dt="2024-03-12T13:23:58.901" v="221" actId="1076"/>
      <pc:docMkLst>
        <pc:docMk/>
      </pc:docMkLst>
      <pc:sldChg chg="del">
        <pc:chgData name="A Freel" userId="S::afreel@ohacademy.co.uk::f6dead3d-cc44-4b49-aee1-60fe86f08dbd" providerId="AD" clId="Web-{8CC90219-1608-83EB-59A0-F31D8084A7F5}" dt="2024-03-07T19:41:13.218" v="148"/>
        <pc:sldMkLst>
          <pc:docMk/>
          <pc:sldMk cId="2326675610" sldId="259"/>
        </pc:sldMkLst>
      </pc:sldChg>
      <pc:sldChg chg="addSp delSp modSp">
        <pc:chgData name="A Freel" userId="S::afreel@ohacademy.co.uk::f6dead3d-cc44-4b49-aee1-60fe86f08dbd" providerId="AD" clId="Web-{8CC90219-1608-83EB-59A0-F31D8084A7F5}" dt="2024-03-07T19:49:19.462" v="203" actId="20577"/>
        <pc:sldMkLst>
          <pc:docMk/>
          <pc:sldMk cId="3659480960" sldId="263"/>
        </pc:sldMkLst>
        <pc:spChg chg="mod">
          <ac:chgData name="A Freel" userId="S::afreel@ohacademy.co.uk::f6dead3d-cc44-4b49-aee1-60fe86f08dbd" providerId="AD" clId="Web-{8CC90219-1608-83EB-59A0-F31D8084A7F5}" dt="2024-03-07T19:49:19.462" v="203" actId="20577"/>
          <ac:spMkLst>
            <pc:docMk/>
            <pc:sldMk cId="3659480960" sldId="263"/>
            <ac:spMk id="3" creationId="{DCD2A9AE-8C14-09DB-518E-15242DC61215}"/>
          </ac:spMkLst>
        </pc:spChg>
        <pc:spChg chg="add del mod">
          <ac:chgData name="A Freel" userId="S::afreel@ohacademy.co.uk::f6dead3d-cc44-4b49-aee1-60fe86f08dbd" providerId="AD" clId="Web-{8CC90219-1608-83EB-59A0-F31D8084A7F5}" dt="2024-03-07T19:48:02.039" v="158"/>
          <ac:spMkLst>
            <pc:docMk/>
            <pc:sldMk cId="3659480960" sldId="263"/>
            <ac:spMk id="5" creationId="{223AAB8D-B1A7-4B54-04EF-8859C0AC23F7}"/>
          </ac:spMkLst>
        </pc:spChg>
        <pc:spChg chg="add del mod">
          <ac:chgData name="A Freel" userId="S::afreel@ohacademy.co.uk::f6dead3d-cc44-4b49-aee1-60fe86f08dbd" providerId="AD" clId="Web-{8CC90219-1608-83EB-59A0-F31D8084A7F5}" dt="2024-03-07T19:48:23.555" v="163"/>
          <ac:spMkLst>
            <pc:docMk/>
            <pc:sldMk cId="3659480960" sldId="263"/>
            <ac:spMk id="6" creationId="{FF448ACB-25C1-E5E7-F1ED-B3C29E3434A0}"/>
          </ac:spMkLst>
        </pc:spChg>
        <pc:spChg chg="add mod">
          <ac:chgData name="A Freel" userId="S::afreel@ohacademy.co.uk::f6dead3d-cc44-4b49-aee1-60fe86f08dbd" providerId="AD" clId="Web-{8CC90219-1608-83EB-59A0-F31D8084A7F5}" dt="2024-03-07T19:48:46.649" v="171" actId="1076"/>
          <ac:spMkLst>
            <pc:docMk/>
            <pc:sldMk cId="3659480960" sldId="263"/>
            <ac:spMk id="7" creationId="{56178364-94A6-D7E4-5D10-53614CDEFEBA}"/>
          </ac:spMkLst>
        </pc:spChg>
        <pc:picChg chg="add mod ord modCrop">
          <ac:chgData name="A Freel" userId="S::afreel@ohacademy.co.uk::f6dead3d-cc44-4b49-aee1-60fe86f08dbd" providerId="AD" clId="Web-{8CC90219-1608-83EB-59A0-F31D8084A7F5}" dt="2024-03-07T19:48:26.742" v="165" actId="1076"/>
          <ac:picMkLst>
            <pc:docMk/>
            <pc:sldMk cId="3659480960" sldId="263"/>
            <ac:picMk id="4" creationId="{7025AF9B-B7EC-7949-2CEE-0574C864E2D8}"/>
          </ac:picMkLst>
        </pc:picChg>
      </pc:sldChg>
      <pc:sldChg chg="addSp delSp modSp">
        <pc:chgData name="A Freel" userId="S::afreel@ohacademy.co.uk::f6dead3d-cc44-4b49-aee1-60fe86f08dbd" providerId="AD" clId="Web-{8CC90219-1608-83EB-59A0-F31D8084A7F5}" dt="2024-03-04T07:44:10.928" v="35" actId="14100"/>
        <pc:sldMkLst>
          <pc:docMk/>
          <pc:sldMk cId="759283344" sldId="265"/>
        </pc:sldMkLst>
        <pc:spChg chg="del">
          <ac:chgData name="A Freel" userId="S::afreel@ohacademy.co.uk::f6dead3d-cc44-4b49-aee1-60fe86f08dbd" providerId="AD" clId="Web-{8CC90219-1608-83EB-59A0-F31D8084A7F5}" dt="2024-03-04T07:43:37.568" v="32"/>
          <ac:spMkLst>
            <pc:docMk/>
            <pc:sldMk cId="759283344" sldId="265"/>
            <ac:spMk id="2" creationId="{92E3EBD3-C7DD-0D12-E7F1-05B66A4F8660}"/>
          </ac:spMkLst>
        </pc:spChg>
        <pc:spChg chg="del">
          <ac:chgData name="A Freel" userId="S::afreel@ohacademy.co.uk::f6dead3d-cc44-4b49-aee1-60fe86f08dbd" providerId="AD" clId="Web-{8CC90219-1608-83EB-59A0-F31D8084A7F5}" dt="2024-03-04T07:43:37.568" v="31"/>
          <ac:spMkLst>
            <pc:docMk/>
            <pc:sldMk cId="759283344" sldId="265"/>
            <ac:spMk id="6" creationId="{54ADC5AE-4FBF-F5DF-99BB-A2FE49FBCD5D}"/>
          </ac:spMkLst>
        </pc:spChg>
        <pc:spChg chg="mod">
          <ac:chgData name="A Freel" userId="S::afreel@ohacademy.co.uk::f6dead3d-cc44-4b49-aee1-60fe86f08dbd" providerId="AD" clId="Web-{8CC90219-1608-83EB-59A0-F31D8084A7F5}" dt="2024-03-04T07:43:27.318" v="26" actId="20577"/>
          <ac:spMkLst>
            <pc:docMk/>
            <pc:sldMk cId="759283344" sldId="265"/>
            <ac:spMk id="7" creationId="{462A0ABB-2E2B-3178-B3C0-BE2151033548}"/>
          </ac:spMkLst>
        </pc:spChg>
        <pc:spChg chg="del">
          <ac:chgData name="A Freel" userId="S::afreel@ohacademy.co.uk::f6dead3d-cc44-4b49-aee1-60fe86f08dbd" providerId="AD" clId="Web-{8CC90219-1608-83EB-59A0-F31D8084A7F5}" dt="2024-03-04T07:43:37.568" v="30"/>
          <ac:spMkLst>
            <pc:docMk/>
            <pc:sldMk cId="759283344" sldId="265"/>
            <ac:spMk id="9" creationId="{B87EF6CB-5E5D-CF90-4204-C9B30AD90F73}"/>
          </ac:spMkLst>
        </pc:spChg>
        <pc:spChg chg="del">
          <ac:chgData name="A Freel" userId="S::afreel@ohacademy.co.uk::f6dead3d-cc44-4b49-aee1-60fe86f08dbd" providerId="AD" clId="Web-{8CC90219-1608-83EB-59A0-F31D8084A7F5}" dt="2024-03-04T07:43:37.568" v="29"/>
          <ac:spMkLst>
            <pc:docMk/>
            <pc:sldMk cId="759283344" sldId="265"/>
            <ac:spMk id="11" creationId="{030C6532-64AD-8E38-C904-1E509759A9C6}"/>
          </ac:spMkLst>
        </pc:spChg>
        <pc:spChg chg="del">
          <ac:chgData name="A Freel" userId="S::afreel@ohacademy.co.uk::f6dead3d-cc44-4b49-aee1-60fe86f08dbd" providerId="AD" clId="Web-{8CC90219-1608-83EB-59A0-F31D8084A7F5}" dt="2024-03-04T07:43:37.568" v="28"/>
          <ac:spMkLst>
            <pc:docMk/>
            <pc:sldMk cId="759283344" sldId="265"/>
            <ac:spMk id="12" creationId="{35E0E021-8DA4-3E86-2CD4-B88F381D7C00}"/>
          </ac:spMkLst>
        </pc:spChg>
        <pc:spChg chg="del">
          <ac:chgData name="A Freel" userId="S::afreel@ohacademy.co.uk::f6dead3d-cc44-4b49-aee1-60fe86f08dbd" providerId="AD" clId="Web-{8CC90219-1608-83EB-59A0-F31D8084A7F5}" dt="2024-03-04T07:43:37.568" v="27"/>
          <ac:spMkLst>
            <pc:docMk/>
            <pc:sldMk cId="759283344" sldId="265"/>
            <ac:spMk id="13" creationId="{C5EE85EE-5C70-6800-3AF8-C58D9BF5E6C1}"/>
          </ac:spMkLst>
        </pc:spChg>
        <pc:spChg chg="add">
          <ac:chgData name="A Freel" userId="S::afreel@ohacademy.co.uk::f6dead3d-cc44-4b49-aee1-60fe86f08dbd" providerId="AD" clId="Web-{8CC90219-1608-83EB-59A0-F31D8084A7F5}" dt="2024-03-04T07:43:13.161" v="21"/>
          <ac:spMkLst>
            <pc:docMk/>
            <pc:sldMk cId="759283344" sldId="265"/>
            <ac:spMk id="14" creationId="{20C8E767-B0E6-7E64-C145-1791EA4F1482}"/>
          </ac:spMkLst>
        </pc:spChg>
        <pc:picChg chg="add mod">
          <ac:chgData name="A Freel" userId="S::afreel@ohacademy.co.uk::f6dead3d-cc44-4b49-aee1-60fe86f08dbd" providerId="AD" clId="Web-{8CC90219-1608-83EB-59A0-F31D8084A7F5}" dt="2024-03-04T07:44:10.928" v="35" actId="14100"/>
          <ac:picMkLst>
            <pc:docMk/>
            <pc:sldMk cId="759283344" sldId="265"/>
            <ac:picMk id="15" creationId="{99459268-FE80-D40B-DC77-972C9F569E40}"/>
          </ac:picMkLst>
        </pc:picChg>
      </pc:sldChg>
      <pc:sldChg chg="addSp modSp">
        <pc:chgData name="A Freel" userId="S::afreel@ohacademy.co.uk::f6dead3d-cc44-4b49-aee1-60fe86f08dbd" providerId="AD" clId="Web-{8CC90219-1608-83EB-59A0-F31D8084A7F5}" dt="2024-03-04T07:43:08.130" v="20" actId="20577"/>
        <pc:sldMkLst>
          <pc:docMk/>
          <pc:sldMk cId="280546473" sldId="266"/>
        </pc:sldMkLst>
        <pc:spChg chg="add mod">
          <ac:chgData name="A Freel" userId="S::afreel@ohacademy.co.uk::f6dead3d-cc44-4b49-aee1-60fe86f08dbd" providerId="AD" clId="Web-{8CC90219-1608-83EB-59A0-F31D8084A7F5}" dt="2024-03-04T07:43:08.130" v="20" actId="20577"/>
          <ac:spMkLst>
            <pc:docMk/>
            <pc:sldMk cId="280546473" sldId="266"/>
            <ac:spMk id="4" creationId="{ACE29237-B1FB-88D1-BB17-E482D824C4D8}"/>
          </ac:spMkLst>
        </pc:spChg>
        <pc:spChg chg="mod">
          <ac:chgData name="A Freel" userId="S::afreel@ohacademy.co.uk::f6dead3d-cc44-4b49-aee1-60fe86f08dbd" providerId="AD" clId="Web-{8CC90219-1608-83EB-59A0-F31D8084A7F5}" dt="2024-03-04T07:42:48.364" v="2" actId="20577"/>
          <ac:spMkLst>
            <pc:docMk/>
            <pc:sldMk cId="280546473" sldId="266"/>
            <ac:spMk id="9" creationId="{A95E174C-C903-47CF-5FC2-A82FA86B86D5}"/>
          </ac:spMkLst>
        </pc:spChg>
      </pc:sldChg>
      <pc:sldChg chg="add">
        <pc:chgData name="A Freel" userId="S::afreel@ohacademy.co.uk::f6dead3d-cc44-4b49-aee1-60fe86f08dbd" providerId="AD" clId="Web-{8CC90219-1608-83EB-59A0-F31D8084A7F5}" dt="2024-03-04T12:35:59.217" v="85"/>
        <pc:sldMkLst>
          <pc:docMk/>
          <pc:sldMk cId="1006339972" sldId="267"/>
        </pc:sldMkLst>
      </pc:sldChg>
      <pc:sldChg chg="add">
        <pc:chgData name="A Freel" userId="S::afreel@ohacademy.co.uk::f6dead3d-cc44-4b49-aee1-60fe86f08dbd" providerId="AD" clId="Web-{8CC90219-1608-83EB-59A0-F31D8084A7F5}" dt="2024-03-04T12:35:58.951" v="83"/>
        <pc:sldMkLst>
          <pc:docMk/>
          <pc:sldMk cId="2250397481" sldId="270"/>
        </pc:sldMkLst>
      </pc:sldChg>
      <pc:sldChg chg="add">
        <pc:chgData name="A Freel" userId="S::afreel@ohacademy.co.uk::f6dead3d-cc44-4b49-aee1-60fe86f08dbd" providerId="AD" clId="Web-{8CC90219-1608-83EB-59A0-F31D8084A7F5}" dt="2024-03-04T12:35:58.607" v="81"/>
        <pc:sldMkLst>
          <pc:docMk/>
          <pc:sldMk cId="1521559775" sldId="274"/>
        </pc:sldMkLst>
      </pc:sldChg>
      <pc:sldChg chg="add">
        <pc:chgData name="A Freel" userId="S::afreel@ohacademy.co.uk::f6dead3d-cc44-4b49-aee1-60fe86f08dbd" providerId="AD" clId="Web-{8CC90219-1608-83EB-59A0-F31D8084A7F5}" dt="2024-03-04T12:35:58.529" v="80"/>
        <pc:sldMkLst>
          <pc:docMk/>
          <pc:sldMk cId="4227494116" sldId="275"/>
        </pc:sldMkLst>
      </pc:sldChg>
      <pc:sldChg chg="add">
        <pc:chgData name="A Freel" userId="S::afreel@ohacademy.co.uk::f6dead3d-cc44-4b49-aee1-60fe86f08dbd" providerId="AD" clId="Web-{8CC90219-1608-83EB-59A0-F31D8084A7F5}" dt="2024-03-04T12:35:57.763" v="73"/>
        <pc:sldMkLst>
          <pc:docMk/>
          <pc:sldMk cId="2117746075" sldId="285"/>
        </pc:sldMkLst>
      </pc:sldChg>
      <pc:sldChg chg="add">
        <pc:chgData name="A Freel" userId="S::afreel@ohacademy.co.uk::f6dead3d-cc44-4b49-aee1-60fe86f08dbd" providerId="AD" clId="Web-{8CC90219-1608-83EB-59A0-F31D8084A7F5}" dt="2024-03-04T12:35:57.623" v="72"/>
        <pc:sldMkLst>
          <pc:docMk/>
          <pc:sldMk cId="3774493623" sldId="287"/>
        </pc:sldMkLst>
      </pc:sldChg>
      <pc:sldChg chg="add">
        <pc:chgData name="A Freel" userId="S::afreel@ohacademy.co.uk::f6dead3d-cc44-4b49-aee1-60fe86f08dbd" providerId="AD" clId="Web-{8CC90219-1608-83EB-59A0-F31D8084A7F5}" dt="2024-03-04T12:35:57.529" v="71"/>
        <pc:sldMkLst>
          <pc:docMk/>
          <pc:sldMk cId="2119208040" sldId="288"/>
        </pc:sldMkLst>
      </pc:sldChg>
      <pc:sldChg chg="add">
        <pc:chgData name="A Freel" userId="S::afreel@ohacademy.co.uk::f6dead3d-cc44-4b49-aee1-60fe86f08dbd" providerId="AD" clId="Web-{8CC90219-1608-83EB-59A0-F31D8084A7F5}" dt="2024-03-04T12:35:57.435" v="70"/>
        <pc:sldMkLst>
          <pc:docMk/>
          <pc:sldMk cId="1420100244" sldId="289"/>
        </pc:sldMkLst>
      </pc:sldChg>
      <pc:sldChg chg="add">
        <pc:chgData name="A Freel" userId="S::afreel@ohacademy.co.uk::f6dead3d-cc44-4b49-aee1-60fe86f08dbd" providerId="AD" clId="Web-{8CC90219-1608-83EB-59A0-F31D8084A7F5}" dt="2024-03-04T12:35:57.326" v="69"/>
        <pc:sldMkLst>
          <pc:docMk/>
          <pc:sldMk cId="2748417587" sldId="290"/>
        </pc:sldMkLst>
      </pc:sldChg>
      <pc:sldChg chg="add">
        <pc:chgData name="A Freel" userId="S::afreel@ohacademy.co.uk::f6dead3d-cc44-4b49-aee1-60fe86f08dbd" providerId="AD" clId="Web-{8CC90219-1608-83EB-59A0-F31D8084A7F5}" dt="2024-03-04T12:35:57.170" v="68"/>
        <pc:sldMkLst>
          <pc:docMk/>
          <pc:sldMk cId="61830088" sldId="292"/>
        </pc:sldMkLst>
      </pc:sldChg>
      <pc:sldChg chg="add">
        <pc:chgData name="A Freel" userId="S::afreel@ohacademy.co.uk::f6dead3d-cc44-4b49-aee1-60fe86f08dbd" providerId="AD" clId="Web-{8CC90219-1608-83EB-59A0-F31D8084A7F5}" dt="2024-03-04T12:35:57.029" v="67"/>
        <pc:sldMkLst>
          <pc:docMk/>
          <pc:sldMk cId="449845392" sldId="294"/>
        </pc:sldMkLst>
      </pc:sldChg>
      <pc:sldChg chg="add">
        <pc:chgData name="A Freel" userId="S::afreel@ohacademy.co.uk::f6dead3d-cc44-4b49-aee1-60fe86f08dbd" providerId="AD" clId="Web-{8CC90219-1608-83EB-59A0-F31D8084A7F5}" dt="2024-03-04T12:35:56.904" v="66"/>
        <pc:sldMkLst>
          <pc:docMk/>
          <pc:sldMk cId="2141100302" sldId="295"/>
        </pc:sldMkLst>
      </pc:sldChg>
      <pc:sldChg chg="add">
        <pc:chgData name="A Freel" userId="S::afreel@ohacademy.co.uk::f6dead3d-cc44-4b49-aee1-60fe86f08dbd" providerId="AD" clId="Web-{8CC90219-1608-83EB-59A0-F31D8084A7F5}" dt="2024-03-04T12:35:56.763" v="65"/>
        <pc:sldMkLst>
          <pc:docMk/>
          <pc:sldMk cId="1759298431" sldId="297"/>
        </pc:sldMkLst>
      </pc:sldChg>
      <pc:sldChg chg="add">
        <pc:chgData name="A Freel" userId="S::afreel@ohacademy.co.uk::f6dead3d-cc44-4b49-aee1-60fe86f08dbd" providerId="AD" clId="Web-{8CC90219-1608-83EB-59A0-F31D8084A7F5}" dt="2024-03-04T12:35:56.623" v="64"/>
        <pc:sldMkLst>
          <pc:docMk/>
          <pc:sldMk cId="753743672" sldId="298"/>
        </pc:sldMkLst>
      </pc:sldChg>
      <pc:sldChg chg="modSp add">
        <pc:chgData name="A Freel" userId="S::afreel@ohacademy.co.uk::f6dead3d-cc44-4b49-aee1-60fe86f08dbd" providerId="AD" clId="Web-{8CC90219-1608-83EB-59A0-F31D8084A7F5}" dt="2024-03-12T13:23:58.901" v="221" actId="1076"/>
        <pc:sldMkLst>
          <pc:docMk/>
          <pc:sldMk cId="552602684" sldId="299"/>
        </pc:sldMkLst>
        <pc:picChg chg="mod">
          <ac:chgData name="A Freel" userId="S::afreel@ohacademy.co.uk::f6dead3d-cc44-4b49-aee1-60fe86f08dbd" providerId="AD" clId="Web-{8CC90219-1608-83EB-59A0-F31D8084A7F5}" dt="2024-03-12T13:23:58.901" v="221" actId="1076"/>
          <ac:picMkLst>
            <pc:docMk/>
            <pc:sldMk cId="552602684" sldId="299"/>
            <ac:picMk id="8" creationId="{1F760DC4-18D6-F6B9-526C-A77A9D7E7A0B}"/>
          </ac:picMkLst>
        </pc:picChg>
      </pc:sldChg>
      <pc:sldChg chg="del">
        <pc:chgData name="A Freel" userId="S::afreel@ohacademy.co.uk::f6dead3d-cc44-4b49-aee1-60fe86f08dbd" providerId="AD" clId="Web-{8CC90219-1608-83EB-59A0-F31D8084A7F5}" dt="2024-03-07T19:41:10.030" v="146"/>
        <pc:sldMkLst>
          <pc:docMk/>
          <pc:sldMk cId="2025500535" sldId="313"/>
        </pc:sldMkLst>
      </pc:sldChg>
      <pc:sldChg chg="del">
        <pc:chgData name="A Freel" userId="S::afreel@ohacademy.co.uk::f6dead3d-cc44-4b49-aee1-60fe86f08dbd" providerId="AD" clId="Web-{8CC90219-1608-83EB-59A0-F31D8084A7F5}" dt="2024-03-07T19:41:10.858" v="147"/>
        <pc:sldMkLst>
          <pc:docMk/>
          <pc:sldMk cId="1729025034" sldId="320"/>
        </pc:sldMkLst>
      </pc:sldChg>
      <pc:sldChg chg="add">
        <pc:chgData name="A Freel" userId="S::afreel@ohacademy.co.uk::f6dead3d-cc44-4b49-aee1-60fe86f08dbd" providerId="AD" clId="Web-{8CC90219-1608-83EB-59A0-F31D8084A7F5}" dt="2024-03-04T12:30:34.470" v="59"/>
        <pc:sldMkLst>
          <pc:docMk/>
          <pc:sldMk cId="4041811429" sldId="387"/>
        </pc:sldMkLst>
      </pc:sldChg>
      <pc:sldChg chg="add">
        <pc:chgData name="A Freel" userId="S::afreel@ohacademy.co.uk::f6dead3d-cc44-4b49-aee1-60fe86f08dbd" providerId="AD" clId="Web-{8CC90219-1608-83EB-59A0-F31D8084A7F5}" dt="2024-03-04T12:30:34.439" v="58"/>
        <pc:sldMkLst>
          <pc:docMk/>
          <pc:sldMk cId="2102285069" sldId="389"/>
        </pc:sldMkLst>
      </pc:sldChg>
      <pc:sldChg chg="add">
        <pc:chgData name="A Freel" userId="S::afreel@ohacademy.co.uk::f6dead3d-cc44-4b49-aee1-60fe86f08dbd" providerId="AD" clId="Web-{8CC90219-1608-83EB-59A0-F31D8084A7F5}" dt="2024-03-04T12:30:34.407" v="57"/>
        <pc:sldMkLst>
          <pc:docMk/>
          <pc:sldMk cId="2054159034" sldId="390"/>
        </pc:sldMkLst>
      </pc:sldChg>
      <pc:sldChg chg="add">
        <pc:chgData name="A Freel" userId="S::afreel@ohacademy.co.uk::f6dead3d-cc44-4b49-aee1-60fe86f08dbd" providerId="AD" clId="Web-{8CC90219-1608-83EB-59A0-F31D8084A7F5}" dt="2024-03-04T12:30:34.392" v="56"/>
        <pc:sldMkLst>
          <pc:docMk/>
          <pc:sldMk cId="3052621997" sldId="391"/>
        </pc:sldMkLst>
      </pc:sldChg>
      <pc:sldChg chg="add">
        <pc:chgData name="A Freel" userId="S::afreel@ohacademy.co.uk::f6dead3d-cc44-4b49-aee1-60fe86f08dbd" providerId="AD" clId="Web-{8CC90219-1608-83EB-59A0-F31D8084A7F5}" dt="2024-03-04T12:30:34.376" v="55"/>
        <pc:sldMkLst>
          <pc:docMk/>
          <pc:sldMk cId="4130094528" sldId="392"/>
        </pc:sldMkLst>
      </pc:sldChg>
      <pc:sldChg chg="add">
        <pc:chgData name="A Freel" userId="S::afreel@ohacademy.co.uk::f6dead3d-cc44-4b49-aee1-60fe86f08dbd" providerId="AD" clId="Web-{8CC90219-1608-83EB-59A0-F31D8084A7F5}" dt="2024-03-04T12:30:34.345" v="54"/>
        <pc:sldMkLst>
          <pc:docMk/>
          <pc:sldMk cId="3311138989" sldId="393"/>
        </pc:sldMkLst>
      </pc:sldChg>
      <pc:sldChg chg="add">
        <pc:chgData name="A Freel" userId="S::afreel@ohacademy.co.uk::f6dead3d-cc44-4b49-aee1-60fe86f08dbd" providerId="AD" clId="Web-{8CC90219-1608-83EB-59A0-F31D8084A7F5}" dt="2024-03-04T12:30:34.329" v="53"/>
        <pc:sldMkLst>
          <pc:docMk/>
          <pc:sldMk cId="1392675140" sldId="394"/>
        </pc:sldMkLst>
      </pc:sldChg>
      <pc:sldChg chg="add">
        <pc:chgData name="A Freel" userId="S::afreel@ohacademy.co.uk::f6dead3d-cc44-4b49-aee1-60fe86f08dbd" providerId="AD" clId="Web-{8CC90219-1608-83EB-59A0-F31D8084A7F5}" dt="2024-03-04T12:30:34.298" v="52"/>
        <pc:sldMkLst>
          <pc:docMk/>
          <pc:sldMk cId="1506397757" sldId="395"/>
        </pc:sldMkLst>
      </pc:sldChg>
      <pc:sldChg chg="add">
        <pc:chgData name="A Freel" userId="S::afreel@ohacademy.co.uk::f6dead3d-cc44-4b49-aee1-60fe86f08dbd" providerId="AD" clId="Web-{8CC90219-1608-83EB-59A0-F31D8084A7F5}" dt="2024-03-04T12:30:34.282" v="51"/>
        <pc:sldMkLst>
          <pc:docMk/>
          <pc:sldMk cId="2906972005" sldId="396"/>
        </pc:sldMkLst>
      </pc:sldChg>
      <pc:sldChg chg="add">
        <pc:chgData name="A Freel" userId="S::afreel@ohacademy.co.uk::f6dead3d-cc44-4b49-aee1-60fe86f08dbd" providerId="AD" clId="Web-{8CC90219-1608-83EB-59A0-F31D8084A7F5}" dt="2024-03-04T12:30:34.251" v="50"/>
        <pc:sldMkLst>
          <pc:docMk/>
          <pc:sldMk cId="1824695113" sldId="397"/>
        </pc:sldMkLst>
      </pc:sldChg>
      <pc:sldChg chg="add">
        <pc:chgData name="A Freel" userId="S::afreel@ohacademy.co.uk::f6dead3d-cc44-4b49-aee1-60fe86f08dbd" providerId="AD" clId="Web-{8CC90219-1608-83EB-59A0-F31D8084A7F5}" dt="2024-03-04T12:30:34.220" v="49"/>
        <pc:sldMkLst>
          <pc:docMk/>
          <pc:sldMk cId="1944177933" sldId="398"/>
        </pc:sldMkLst>
      </pc:sldChg>
      <pc:sldChg chg="add">
        <pc:chgData name="A Freel" userId="S::afreel@ohacademy.co.uk::f6dead3d-cc44-4b49-aee1-60fe86f08dbd" providerId="AD" clId="Web-{8CC90219-1608-83EB-59A0-F31D8084A7F5}" dt="2024-03-04T12:30:34.173" v="48"/>
        <pc:sldMkLst>
          <pc:docMk/>
          <pc:sldMk cId="2364787150" sldId="399"/>
        </pc:sldMkLst>
      </pc:sldChg>
      <pc:sldChg chg="add">
        <pc:chgData name="A Freel" userId="S::afreel@ohacademy.co.uk::f6dead3d-cc44-4b49-aee1-60fe86f08dbd" providerId="AD" clId="Web-{8CC90219-1608-83EB-59A0-F31D8084A7F5}" dt="2024-03-04T12:30:33.939" v="46"/>
        <pc:sldMkLst>
          <pc:docMk/>
          <pc:sldMk cId="3052065146" sldId="401"/>
        </pc:sldMkLst>
      </pc:sldChg>
      <pc:sldChg chg="add">
        <pc:chgData name="A Freel" userId="S::afreel@ohacademy.co.uk::f6dead3d-cc44-4b49-aee1-60fe86f08dbd" providerId="AD" clId="Web-{8CC90219-1608-83EB-59A0-F31D8084A7F5}" dt="2024-03-04T12:30:33.892" v="45"/>
        <pc:sldMkLst>
          <pc:docMk/>
          <pc:sldMk cId="1056852675" sldId="402"/>
        </pc:sldMkLst>
      </pc:sldChg>
      <pc:sldChg chg="add">
        <pc:chgData name="A Freel" userId="S::afreel@ohacademy.co.uk::f6dead3d-cc44-4b49-aee1-60fe86f08dbd" providerId="AD" clId="Web-{8CC90219-1608-83EB-59A0-F31D8084A7F5}" dt="2024-03-04T12:30:33.861" v="44"/>
        <pc:sldMkLst>
          <pc:docMk/>
          <pc:sldMk cId="3557178185" sldId="403"/>
        </pc:sldMkLst>
      </pc:sldChg>
      <pc:sldChg chg="add">
        <pc:chgData name="A Freel" userId="S::afreel@ohacademy.co.uk::f6dead3d-cc44-4b49-aee1-60fe86f08dbd" providerId="AD" clId="Web-{8CC90219-1608-83EB-59A0-F31D8084A7F5}" dt="2024-03-04T12:30:33.845" v="43"/>
        <pc:sldMkLst>
          <pc:docMk/>
          <pc:sldMk cId="538471091" sldId="404"/>
        </pc:sldMkLst>
      </pc:sldChg>
      <pc:sldChg chg="add">
        <pc:chgData name="A Freel" userId="S::afreel@ohacademy.co.uk::f6dead3d-cc44-4b49-aee1-60fe86f08dbd" providerId="AD" clId="Web-{8CC90219-1608-83EB-59A0-F31D8084A7F5}" dt="2024-03-04T12:30:33.829" v="42"/>
        <pc:sldMkLst>
          <pc:docMk/>
          <pc:sldMk cId="2612437642" sldId="405"/>
        </pc:sldMkLst>
      </pc:sldChg>
      <pc:sldChg chg="add">
        <pc:chgData name="A Freel" userId="S::afreel@ohacademy.co.uk::f6dead3d-cc44-4b49-aee1-60fe86f08dbd" providerId="AD" clId="Web-{8CC90219-1608-83EB-59A0-F31D8084A7F5}" dt="2024-03-04T12:30:33.798" v="41"/>
        <pc:sldMkLst>
          <pc:docMk/>
          <pc:sldMk cId="2683833213" sldId="406"/>
        </pc:sldMkLst>
      </pc:sldChg>
      <pc:sldChg chg="add">
        <pc:chgData name="A Freel" userId="S::afreel@ohacademy.co.uk::f6dead3d-cc44-4b49-aee1-60fe86f08dbd" providerId="AD" clId="Web-{8CC90219-1608-83EB-59A0-F31D8084A7F5}" dt="2024-03-04T12:30:33.767" v="40"/>
        <pc:sldMkLst>
          <pc:docMk/>
          <pc:sldMk cId="2908807353" sldId="407"/>
        </pc:sldMkLst>
      </pc:sldChg>
      <pc:sldChg chg="add">
        <pc:chgData name="A Freel" userId="S::afreel@ohacademy.co.uk::f6dead3d-cc44-4b49-aee1-60fe86f08dbd" providerId="AD" clId="Web-{8CC90219-1608-83EB-59A0-F31D8084A7F5}" dt="2024-03-04T12:30:33.751" v="39"/>
        <pc:sldMkLst>
          <pc:docMk/>
          <pc:sldMk cId="3312760745" sldId="408"/>
        </pc:sldMkLst>
      </pc:sldChg>
      <pc:sldChg chg="add">
        <pc:chgData name="A Freel" userId="S::afreel@ohacademy.co.uk::f6dead3d-cc44-4b49-aee1-60fe86f08dbd" providerId="AD" clId="Web-{8CC90219-1608-83EB-59A0-F31D8084A7F5}" dt="2024-03-04T12:30:33.720" v="38"/>
        <pc:sldMkLst>
          <pc:docMk/>
          <pc:sldMk cId="749712079" sldId="409"/>
        </pc:sldMkLst>
      </pc:sldChg>
      <pc:sldChg chg="add">
        <pc:chgData name="A Freel" userId="S::afreel@ohacademy.co.uk::f6dead3d-cc44-4b49-aee1-60fe86f08dbd" providerId="AD" clId="Web-{8CC90219-1608-83EB-59A0-F31D8084A7F5}" dt="2024-03-04T12:30:33.704" v="37"/>
        <pc:sldMkLst>
          <pc:docMk/>
          <pc:sldMk cId="2982426624" sldId="410"/>
        </pc:sldMkLst>
      </pc:sldChg>
      <pc:sldChg chg="add">
        <pc:chgData name="A Freel" userId="S::afreel@ohacademy.co.uk::f6dead3d-cc44-4b49-aee1-60fe86f08dbd" providerId="AD" clId="Web-{8CC90219-1608-83EB-59A0-F31D8084A7F5}" dt="2024-03-04T12:30:33.673" v="36"/>
        <pc:sldMkLst>
          <pc:docMk/>
          <pc:sldMk cId="433599740" sldId="411"/>
        </pc:sldMkLst>
      </pc:sldChg>
      <pc:sldChg chg="modSp add">
        <pc:chgData name="A Freel" userId="S::afreel@ohacademy.co.uk::f6dead3d-cc44-4b49-aee1-60fe86f08dbd" providerId="AD" clId="Web-{8CC90219-1608-83EB-59A0-F31D8084A7F5}" dt="2024-03-07T19:41:05.577" v="145" actId="20577"/>
        <pc:sldMkLst>
          <pc:docMk/>
          <pc:sldMk cId="1173246200" sldId="424"/>
        </pc:sldMkLst>
        <pc:spChg chg="mod">
          <ac:chgData name="A Freel" userId="S::afreel@ohacademy.co.uk::f6dead3d-cc44-4b49-aee1-60fe86f08dbd" providerId="AD" clId="Web-{8CC90219-1608-83EB-59A0-F31D8084A7F5}" dt="2024-03-07T19:41:05.577" v="145" actId="20577"/>
          <ac:spMkLst>
            <pc:docMk/>
            <pc:sldMk cId="1173246200" sldId="424"/>
            <ac:spMk id="4" creationId="{C1A45700-F181-46BF-AE2E-59ED57189FEB}"/>
          </ac:spMkLst>
        </pc:spChg>
      </pc:sldChg>
      <pc:sldChg chg="add del">
        <pc:chgData name="A Freel" userId="S::afreel@ohacademy.co.uk::f6dead3d-cc44-4b49-aee1-60fe86f08dbd" providerId="AD" clId="Web-{8CC90219-1608-83EB-59A0-F31D8084A7F5}" dt="2024-03-07T19:40:00.466" v="97"/>
        <pc:sldMkLst>
          <pc:docMk/>
          <pc:sldMk cId="591869347" sldId="425"/>
        </pc:sldMkLst>
      </pc:sldChg>
      <pc:sldChg chg="addSp delSp modSp add">
        <pc:chgData name="A Freel" userId="S::afreel@ohacademy.co.uk::f6dead3d-cc44-4b49-aee1-60fe86f08dbd" providerId="AD" clId="Web-{8CC90219-1608-83EB-59A0-F31D8084A7F5}" dt="2024-03-08T13:19:37.498" v="219"/>
        <pc:sldMkLst>
          <pc:docMk/>
          <pc:sldMk cId="1157319939" sldId="487"/>
        </pc:sldMkLst>
        <pc:spChg chg="add mod">
          <ac:chgData name="A Freel" userId="S::afreel@ohacademy.co.uk::f6dead3d-cc44-4b49-aee1-60fe86f08dbd" providerId="AD" clId="Web-{8CC90219-1608-83EB-59A0-F31D8084A7F5}" dt="2024-03-08T13:19:36.966" v="218" actId="20577"/>
          <ac:spMkLst>
            <pc:docMk/>
            <pc:sldMk cId="1157319939" sldId="487"/>
            <ac:spMk id="2" creationId="{A6454579-78DB-1FFE-E2CA-BA8834D2E5C5}"/>
          </ac:spMkLst>
        </pc:spChg>
        <pc:spChg chg="mod">
          <ac:chgData name="A Freel" userId="S::afreel@ohacademy.co.uk::f6dead3d-cc44-4b49-aee1-60fe86f08dbd" providerId="AD" clId="Web-{8CC90219-1608-83EB-59A0-F31D8084A7F5}" dt="2024-03-07T19:39:33.653" v="95" actId="20577"/>
          <ac:spMkLst>
            <pc:docMk/>
            <pc:sldMk cId="1157319939" sldId="487"/>
            <ac:spMk id="4" creationId="{53A9A85D-D553-4DF2-A959-468E248E49B8}"/>
          </ac:spMkLst>
        </pc:spChg>
        <pc:spChg chg="del mod">
          <ac:chgData name="A Freel" userId="S::afreel@ohacademy.co.uk::f6dead3d-cc44-4b49-aee1-60fe86f08dbd" providerId="AD" clId="Web-{8CC90219-1608-83EB-59A0-F31D8084A7F5}" dt="2024-03-08T13:19:37.498" v="219"/>
          <ac:spMkLst>
            <pc:docMk/>
            <pc:sldMk cId="1157319939" sldId="487"/>
            <ac:spMk id="5" creationId="{E404E58C-7412-4C49-BD5A-EA2239432BFC}"/>
          </ac:spMkLst>
        </pc:spChg>
      </pc:sldChg>
      <pc:sldChg chg="add del">
        <pc:chgData name="A Freel" userId="S::afreel@ohacademy.co.uk::f6dead3d-cc44-4b49-aee1-60fe86f08dbd" providerId="AD" clId="Web-{8CC90219-1608-83EB-59A0-F31D8084A7F5}" dt="2024-03-07T19:39:34.887" v="96"/>
        <pc:sldMkLst>
          <pc:docMk/>
          <pc:sldMk cId="1641113733" sldId="488"/>
        </pc:sldMkLst>
      </pc:sldChg>
      <pc:sldChg chg="add">
        <pc:chgData name="A Freel" userId="S::afreel@ohacademy.co.uk::f6dead3d-cc44-4b49-aee1-60fe86f08dbd" providerId="AD" clId="Web-{8CC90219-1608-83EB-59A0-F31D8084A7F5}" dt="2024-03-04T12:35:57.842" v="74"/>
        <pc:sldMkLst>
          <pc:docMk/>
          <pc:sldMk cId="2884735374" sldId="513"/>
        </pc:sldMkLst>
      </pc:sldChg>
      <pc:sldChg chg="add">
        <pc:chgData name="A Freel" userId="S::afreel@ohacademy.co.uk::f6dead3d-cc44-4b49-aee1-60fe86f08dbd" providerId="AD" clId="Web-{8CC90219-1608-83EB-59A0-F31D8084A7F5}" dt="2024-03-04T12:35:57.982" v="75"/>
        <pc:sldMkLst>
          <pc:docMk/>
          <pc:sldMk cId="2598395903" sldId="514"/>
        </pc:sldMkLst>
      </pc:sldChg>
      <pc:sldChg chg="add">
        <pc:chgData name="A Freel" userId="S::afreel@ohacademy.co.uk::f6dead3d-cc44-4b49-aee1-60fe86f08dbd" providerId="AD" clId="Web-{8CC90219-1608-83EB-59A0-F31D8084A7F5}" dt="2024-03-04T12:35:58.107" v="76"/>
        <pc:sldMkLst>
          <pc:docMk/>
          <pc:sldMk cId="1060792666" sldId="515"/>
        </pc:sldMkLst>
      </pc:sldChg>
      <pc:sldChg chg="add">
        <pc:chgData name="A Freel" userId="S::afreel@ohacademy.co.uk::f6dead3d-cc44-4b49-aee1-60fe86f08dbd" providerId="AD" clId="Web-{8CC90219-1608-83EB-59A0-F31D8084A7F5}" dt="2024-03-04T12:35:58.170" v="77"/>
        <pc:sldMkLst>
          <pc:docMk/>
          <pc:sldMk cId="420893175" sldId="516"/>
        </pc:sldMkLst>
      </pc:sldChg>
      <pc:sldChg chg="add">
        <pc:chgData name="A Freel" userId="S::afreel@ohacademy.co.uk::f6dead3d-cc44-4b49-aee1-60fe86f08dbd" providerId="AD" clId="Web-{8CC90219-1608-83EB-59A0-F31D8084A7F5}" dt="2024-03-04T12:35:58.310" v="78"/>
        <pc:sldMkLst>
          <pc:docMk/>
          <pc:sldMk cId="2622147205" sldId="517"/>
        </pc:sldMkLst>
      </pc:sldChg>
      <pc:sldChg chg="add">
        <pc:chgData name="A Freel" userId="S::afreel@ohacademy.co.uk::f6dead3d-cc44-4b49-aee1-60fe86f08dbd" providerId="AD" clId="Web-{8CC90219-1608-83EB-59A0-F31D8084A7F5}" dt="2024-03-04T12:35:58.373" v="79"/>
        <pc:sldMkLst>
          <pc:docMk/>
          <pc:sldMk cId="250093182" sldId="518"/>
        </pc:sldMkLst>
      </pc:sldChg>
      <pc:sldChg chg="add">
        <pc:chgData name="A Freel" userId="S::afreel@ohacademy.co.uk::f6dead3d-cc44-4b49-aee1-60fe86f08dbd" providerId="AD" clId="Web-{8CC90219-1608-83EB-59A0-F31D8084A7F5}" dt="2024-03-04T12:35:58.748" v="82"/>
        <pc:sldMkLst>
          <pc:docMk/>
          <pc:sldMk cId="644351506" sldId="519"/>
        </pc:sldMkLst>
      </pc:sldChg>
      <pc:sldChg chg="add">
        <pc:chgData name="A Freel" userId="S::afreel@ohacademy.co.uk::f6dead3d-cc44-4b49-aee1-60fe86f08dbd" providerId="AD" clId="Web-{8CC90219-1608-83EB-59A0-F31D8084A7F5}" dt="2024-03-04T12:35:59.107" v="84"/>
        <pc:sldMkLst>
          <pc:docMk/>
          <pc:sldMk cId="708989813" sldId="520"/>
        </pc:sldMkLst>
      </pc:sldChg>
      <pc:sldChg chg="modSp add">
        <pc:chgData name="A Freel" userId="S::afreel@ohacademy.co.uk::f6dead3d-cc44-4b49-aee1-60fe86f08dbd" providerId="AD" clId="Web-{8CC90219-1608-83EB-59A0-F31D8084A7F5}" dt="2024-03-07T19:41:27.530" v="149" actId="1076"/>
        <pc:sldMkLst>
          <pc:docMk/>
          <pc:sldMk cId="347177177" sldId="521"/>
        </pc:sldMkLst>
        <pc:picChg chg="mod">
          <ac:chgData name="A Freel" userId="S::afreel@ohacademy.co.uk::f6dead3d-cc44-4b49-aee1-60fe86f08dbd" providerId="AD" clId="Web-{8CC90219-1608-83EB-59A0-F31D8084A7F5}" dt="2024-03-07T19:41:27.530" v="149" actId="1076"/>
          <ac:picMkLst>
            <pc:docMk/>
            <pc:sldMk cId="347177177" sldId="521"/>
            <ac:picMk id="4" creationId="{FF3FD150-C340-13A4-92D4-7F8196642FD9}"/>
          </ac:picMkLst>
        </pc:picChg>
      </pc:sldChg>
      <pc:sldChg chg="add">
        <pc:chgData name="A Freel" userId="S::afreel@ohacademy.co.uk::f6dead3d-cc44-4b49-aee1-60fe86f08dbd" providerId="AD" clId="Web-{8CC90219-1608-83EB-59A0-F31D8084A7F5}" dt="2024-03-04T12:35:59.435" v="87"/>
        <pc:sldMkLst>
          <pc:docMk/>
          <pc:sldMk cId="854975996" sldId="522"/>
        </pc:sldMkLst>
      </pc:sldChg>
      <pc:sldChg chg="add">
        <pc:chgData name="A Freel" userId="S::afreel@ohacademy.co.uk::f6dead3d-cc44-4b49-aee1-60fe86f08dbd" providerId="AD" clId="Web-{8CC90219-1608-83EB-59A0-F31D8084A7F5}" dt="2024-03-04T12:35:59.560" v="88"/>
        <pc:sldMkLst>
          <pc:docMk/>
          <pc:sldMk cId="2237998718" sldId="523"/>
        </pc:sldMkLst>
      </pc:sldChg>
    </pc:docChg>
  </pc:docChgLst>
  <pc:docChgLst>
    <pc:chgData name="L Roberts" userId="S::lroberts@ohacademy.co.uk::bd6b7227-230d-44c8-b4fe-a13c6c7d9260" providerId="AD" clId="Web-{4F33D107-A5D4-4BDA-A725-968947C071CB}"/>
    <pc:docChg chg="delSld modSld">
      <pc:chgData name="L Roberts" userId="S::lroberts@ohacademy.co.uk::bd6b7227-230d-44c8-b4fe-a13c6c7d9260" providerId="AD" clId="Web-{4F33D107-A5D4-4BDA-A725-968947C071CB}" dt="2023-12-12T15:44:14.839" v="16"/>
      <pc:docMkLst>
        <pc:docMk/>
      </pc:docMkLst>
      <pc:sldChg chg="delSp">
        <pc:chgData name="L Roberts" userId="S::lroberts@ohacademy.co.uk::bd6b7227-230d-44c8-b4fe-a13c6c7d9260" providerId="AD" clId="Web-{4F33D107-A5D4-4BDA-A725-968947C071CB}" dt="2023-12-12T15:43:58.901" v="14"/>
        <pc:sldMkLst>
          <pc:docMk/>
          <pc:sldMk cId="759283344" sldId="265"/>
        </pc:sldMkLst>
        <pc:spChg chg="del">
          <ac:chgData name="L Roberts" userId="S::lroberts@ohacademy.co.uk::bd6b7227-230d-44c8-b4fe-a13c6c7d9260" providerId="AD" clId="Web-{4F33D107-A5D4-4BDA-A725-968947C071CB}" dt="2023-12-12T15:43:58.901" v="14"/>
          <ac:spMkLst>
            <pc:docMk/>
            <pc:sldMk cId="759283344" sldId="265"/>
            <ac:spMk id="15" creationId="{ECAFBBE7-0B0C-0916-B36C-5A87BB6200CE}"/>
          </ac:spMkLst>
        </pc:spChg>
      </pc:sldChg>
      <pc:sldChg chg="delSp">
        <pc:chgData name="L Roberts" userId="S::lroberts@ohacademy.co.uk::bd6b7227-230d-44c8-b4fe-a13c6c7d9260" providerId="AD" clId="Web-{4F33D107-A5D4-4BDA-A725-968947C071CB}" dt="2023-12-12T15:43:55.307" v="13"/>
        <pc:sldMkLst>
          <pc:docMk/>
          <pc:sldMk cId="280546473" sldId="266"/>
        </pc:sldMkLst>
        <pc:spChg chg="del">
          <ac:chgData name="L Roberts" userId="S::lroberts@ohacademy.co.uk::bd6b7227-230d-44c8-b4fe-a13c6c7d9260" providerId="AD" clId="Web-{4F33D107-A5D4-4BDA-A725-968947C071CB}" dt="2023-12-12T15:43:55.307" v="13"/>
          <ac:spMkLst>
            <pc:docMk/>
            <pc:sldMk cId="280546473" sldId="266"/>
            <ac:spMk id="11" creationId="{A39F37AF-CFDB-313B-CAA4-DAFCED40985F}"/>
          </ac:spMkLst>
        </pc:spChg>
      </pc:sldChg>
      <pc:sldChg chg="delSp">
        <pc:chgData name="L Roberts" userId="S::lroberts@ohacademy.co.uk::bd6b7227-230d-44c8-b4fe-a13c6c7d9260" providerId="AD" clId="Web-{4F33D107-A5D4-4BDA-A725-968947C071CB}" dt="2023-12-12T15:44:04.839" v="15"/>
        <pc:sldMkLst>
          <pc:docMk/>
          <pc:sldMk cId="2119759023" sldId="269"/>
        </pc:sldMkLst>
        <pc:spChg chg="del">
          <ac:chgData name="L Roberts" userId="S::lroberts@ohacademy.co.uk::bd6b7227-230d-44c8-b4fe-a13c6c7d9260" providerId="AD" clId="Web-{4F33D107-A5D4-4BDA-A725-968947C071CB}" dt="2023-12-12T15:44:04.839" v="15"/>
          <ac:spMkLst>
            <pc:docMk/>
            <pc:sldMk cId="2119759023" sldId="269"/>
            <ac:spMk id="7" creationId="{0B50E505-739F-03A0-EC06-BC3680A0FA85}"/>
          </ac:spMkLst>
        </pc:spChg>
      </pc:sldChg>
      <pc:sldChg chg="modSp">
        <pc:chgData name="L Roberts" userId="S::lroberts@ohacademy.co.uk::bd6b7227-230d-44c8-b4fe-a13c6c7d9260" providerId="AD" clId="Web-{4F33D107-A5D4-4BDA-A725-968947C071CB}" dt="2023-12-12T15:43:44.291" v="12" actId="20577"/>
        <pc:sldMkLst>
          <pc:docMk/>
          <pc:sldMk cId="362951413" sldId="284"/>
        </pc:sldMkLst>
        <pc:spChg chg="mod">
          <ac:chgData name="L Roberts" userId="S::lroberts@ohacademy.co.uk::bd6b7227-230d-44c8-b4fe-a13c6c7d9260" providerId="AD" clId="Web-{4F33D107-A5D4-4BDA-A725-968947C071CB}" dt="2023-12-12T15:43:44.291" v="12" actId="20577"/>
          <ac:spMkLst>
            <pc:docMk/>
            <pc:sldMk cId="362951413" sldId="284"/>
            <ac:spMk id="6" creationId="{F3866C31-0780-0D73-241E-EE05A61E3BEA}"/>
          </ac:spMkLst>
        </pc:spChg>
      </pc:sldChg>
      <pc:sldChg chg="del">
        <pc:chgData name="L Roberts" userId="S::lroberts@ohacademy.co.uk::bd6b7227-230d-44c8-b4fe-a13c6c7d9260" providerId="AD" clId="Web-{4F33D107-A5D4-4BDA-A725-968947C071CB}" dt="2023-12-12T15:44:14.839" v="16"/>
        <pc:sldMkLst>
          <pc:docMk/>
          <pc:sldMk cId="2848035885" sldId="321"/>
        </pc:sldMkLst>
      </pc:sldChg>
    </pc:docChg>
  </pc:docChgLst>
  <pc:docChgLst>
    <pc:chgData name="N Karasava" userId="S::nkarasava@ohacademy.co.uk::12f65518-b181-4aab-80be-597559a4f458" providerId="AD" clId="Web-{B62BC649-D994-46C8-8E30-B345537C41E0}"/>
    <pc:docChg chg="addSld modSld">
      <pc:chgData name="N Karasava" userId="S::nkarasava@ohacademy.co.uk::12f65518-b181-4aab-80be-597559a4f458" providerId="AD" clId="Web-{B62BC649-D994-46C8-8E30-B345537C41E0}" dt="2024-03-08T14:12:43.796" v="35" actId="20577"/>
      <pc:docMkLst>
        <pc:docMk/>
      </pc:docMkLst>
      <pc:sldChg chg="add">
        <pc:chgData name="N Karasava" userId="S::nkarasava@ohacademy.co.uk::12f65518-b181-4aab-80be-597559a4f458" providerId="AD" clId="Web-{B62BC649-D994-46C8-8E30-B345537C41E0}" dt="2024-03-08T14:00:18.888" v="3"/>
        <pc:sldMkLst>
          <pc:docMk/>
          <pc:sldMk cId="4214264769" sldId="264"/>
        </pc:sldMkLst>
      </pc:sldChg>
      <pc:sldChg chg="add">
        <pc:chgData name="N Karasava" userId="S::nkarasava@ohacademy.co.uk::12f65518-b181-4aab-80be-597559a4f458" providerId="AD" clId="Web-{B62BC649-D994-46C8-8E30-B345537C41E0}" dt="2024-03-08T14:00:18.154" v="0"/>
        <pc:sldMkLst>
          <pc:docMk/>
          <pc:sldMk cId="29747015" sldId="271"/>
        </pc:sldMkLst>
      </pc:sldChg>
      <pc:sldChg chg="addSp delSp modSp add">
        <pc:chgData name="N Karasava" userId="S::nkarasava@ohacademy.co.uk::12f65518-b181-4aab-80be-597559a4f458" providerId="AD" clId="Web-{B62BC649-D994-46C8-8E30-B345537C41E0}" dt="2024-03-08T14:12:43.796" v="35" actId="20577"/>
        <pc:sldMkLst>
          <pc:docMk/>
          <pc:sldMk cId="1860922615" sldId="524"/>
        </pc:sldMkLst>
        <pc:spChg chg="add mod">
          <ac:chgData name="N Karasava" userId="S::nkarasava@ohacademy.co.uk::12f65518-b181-4aab-80be-597559a4f458" providerId="AD" clId="Web-{B62BC649-D994-46C8-8E30-B345537C41E0}" dt="2024-03-08T14:12:43.796" v="35" actId="20577"/>
          <ac:spMkLst>
            <pc:docMk/>
            <pc:sldMk cId="1860922615" sldId="524"/>
            <ac:spMk id="4" creationId="{14AEA9E8-6B4F-ACCE-67CC-E823485475BA}"/>
          </ac:spMkLst>
        </pc:spChg>
        <pc:spChg chg="mod">
          <ac:chgData name="N Karasava" userId="S::nkarasava@ohacademy.co.uk::12f65518-b181-4aab-80be-597559a4f458" providerId="AD" clId="Web-{B62BC649-D994-46C8-8E30-B345537C41E0}" dt="2024-03-08T14:12:16.577" v="26" actId="1076"/>
          <ac:spMkLst>
            <pc:docMk/>
            <pc:sldMk cId="1860922615" sldId="524"/>
            <ac:spMk id="6" creationId="{C5CC0AE3-B983-B45B-2FFF-D866131715B5}"/>
          </ac:spMkLst>
        </pc:spChg>
        <pc:picChg chg="add mod">
          <ac:chgData name="N Karasava" userId="S::nkarasava@ohacademy.co.uk::12f65518-b181-4aab-80be-597559a4f458" providerId="AD" clId="Web-{B62BC649-D994-46C8-8E30-B345537C41E0}" dt="2024-03-08T14:12:23.577" v="29" actId="1076"/>
          <ac:picMkLst>
            <pc:docMk/>
            <pc:sldMk cId="1860922615" sldId="524"/>
            <ac:picMk id="2" creationId="{1F779C77-436D-49B3-AB00-C25A12A0C4A7}"/>
          </ac:picMkLst>
        </pc:picChg>
        <pc:picChg chg="add del mod">
          <ac:chgData name="N Karasava" userId="S::nkarasava@ohacademy.co.uk::12f65518-b181-4aab-80be-597559a4f458" providerId="AD" clId="Web-{B62BC649-D994-46C8-8E30-B345537C41E0}" dt="2024-03-08T14:12:20.483" v="28"/>
          <ac:picMkLst>
            <pc:docMk/>
            <pc:sldMk cId="1860922615" sldId="524"/>
            <ac:picMk id="3" creationId="{FF088CC5-5C8E-3A81-C870-3974AD31731D}"/>
          </ac:picMkLst>
        </pc:picChg>
        <pc:picChg chg="mod">
          <ac:chgData name="N Karasava" userId="S::nkarasava@ohacademy.co.uk::12f65518-b181-4aab-80be-597559a4f458" providerId="AD" clId="Web-{B62BC649-D994-46C8-8E30-B345537C41E0}" dt="2024-03-08T14:12:12.764" v="24" actId="1076"/>
          <ac:picMkLst>
            <pc:docMk/>
            <pc:sldMk cId="1860922615" sldId="524"/>
            <ac:picMk id="8" creationId="{BFC3F435-523C-47FB-5643-374AF11DFDC1}"/>
          </ac:picMkLst>
        </pc:picChg>
      </pc:sldChg>
      <pc:sldChg chg="add">
        <pc:chgData name="N Karasava" userId="S::nkarasava@ohacademy.co.uk::12f65518-b181-4aab-80be-597559a4f458" providerId="AD" clId="Web-{B62BC649-D994-46C8-8E30-B345537C41E0}" dt="2024-03-08T14:00:18.513" v="2"/>
        <pc:sldMkLst>
          <pc:docMk/>
          <pc:sldMk cId="3023838426" sldId="525"/>
        </pc:sldMkLst>
      </pc:sldChg>
      <pc:sldChg chg="add">
        <pc:chgData name="N Karasava" userId="S::nkarasava@ohacademy.co.uk::12f65518-b181-4aab-80be-597559a4f458" providerId="AD" clId="Web-{B62BC649-D994-46C8-8E30-B345537C41E0}" dt="2024-03-08T14:00:19.154" v="4"/>
        <pc:sldMkLst>
          <pc:docMk/>
          <pc:sldMk cId="1491042694" sldId="526"/>
        </pc:sldMkLst>
      </pc:sldChg>
      <pc:sldChg chg="add">
        <pc:chgData name="N Karasava" userId="S::nkarasava@ohacademy.co.uk::12f65518-b181-4aab-80be-597559a4f458" providerId="AD" clId="Web-{B62BC649-D994-46C8-8E30-B345537C41E0}" dt="2024-03-08T14:00:19.576" v="5"/>
        <pc:sldMkLst>
          <pc:docMk/>
          <pc:sldMk cId="1802841003" sldId="527"/>
        </pc:sldMkLst>
      </pc:sldChg>
      <pc:sldChg chg="add">
        <pc:chgData name="N Karasava" userId="S::nkarasava@ohacademy.co.uk::12f65518-b181-4aab-80be-597559a4f458" providerId="AD" clId="Web-{B62BC649-D994-46C8-8E30-B345537C41E0}" dt="2024-03-08T14:00:19.716" v="6"/>
        <pc:sldMkLst>
          <pc:docMk/>
          <pc:sldMk cId="3670428216" sldId="528"/>
        </pc:sldMkLst>
      </pc:sldChg>
      <pc:sldChg chg="add">
        <pc:chgData name="N Karasava" userId="S::nkarasava@ohacademy.co.uk::12f65518-b181-4aab-80be-597559a4f458" providerId="AD" clId="Web-{B62BC649-D994-46C8-8E30-B345537C41E0}" dt="2024-03-08T14:00:19.810" v="7"/>
        <pc:sldMkLst>
          <pc:docMk/>
          <pc:sldMk cId="322478846" sldId="529"/>
        </pc:sldMkLst>
      </pc:sldChg>
      <pc:sldChg chg="add">
        <pc:chgData name="N Karasava" userId="S::nkarasava@ohacademy.co.uk::12f65518-b181-4aab-80be-597559a4f458" providerId="AD" clId="Web-{B62BC649-D994-46C8-8E30-B345537C41E0}" dt="2024-03-08T14:00:20.185" v="8"/>
        <pc:sldMkLst>
          <pc:docMk/>
          <pc:sldMk cId="749852233" sldId="530"/>
        </pc:sldMkLst>
      </pc:sldChg>
      <pc:sldChg chg="addSp delSp modSp new">
        <pc:chgData name="N Karasava" userId="S::nkarasava@ohacademy.co.uk::12f65518-b181-4aab-80be-597559a4f458" providerId="AD" clId="Web-{B62BC649-D994-46C8-8E30-B345537C41E0}" dt="2024-03-08T14:02:58.767" v="19" actId="1076"/>
        <pc:sldMkLst>
          <pc:docMk/>
          <pc:sldMk cId="2064783825" sldId="531"/>
        </pc:sldMkLst>
        <pc:spChg chg="mod">
          <ac:chgData name="N Karasava" userId="S::nkarasava@ohacademy.co.uk::12f65518-b181-4aab-80be-597559a4f458" providerId="AD" clId="Web-{B62BC649-D994-46C8-8E30-B345537C41E0}" dt="2024-03-08T14:02:20.891" v="12" actId="20577"/>
          <ac:spMkLst>
            <pc:docMk/>
            <pc:sldMk cId="2064783825" sldId="531"/>
            <ac:spMk id="2" creationId="{F77C9345-F992-BC09-751C-FF94BCF021DB}"/>
          </ac:spMkLst>
        </pc:spChg>
        <pc:spChg chg="add del mod">
          <ac:chgData name="N Karasava" userId="S::nkarasava@ohacademy.co.uk::12f65518-b181-4aab-80be-597559a4f458" providerId="AD" clId="Web-{B62BC649-D994-46C8-8E30-B345537C41E0}" dt="2024-03-08T14:02:29.798" v="15"/>
          <ac:spMkLst>
            <pc:docMk/>
            <pc:sldMk cId="2064783825" sldId="531"/>
            <ac:spMk id="3" creationId="{78821276-63CD-2BDF-4082-859DCE83ABC3}"/>
          </ac:spMkLst>
        </pc:spChg>
        <pc:picChg chg="add mod">
          <ac:chgData name="N Karasava" userId="S::nkarasava@ohacademy.co.uk::12f65518-b181-4aab-80be-597559a4f458" providerId="AD" clId="Web-{B62BC649-D994-46C8-8E30-B345537C41E0}" dt="2024-03-08T14:02:34.954" v="17" actId="1076"/>
          <ac:picMkLst>
            <pc:docMk/>
            <pc:sldMk cId="2064783825" sldId="531"/>
            <ac:picMk id="4" creationId="{BA67FB43-FC1D-2ABB-FE89-5F7BB35F0354}"/>
          </ac:picMkLst>
        </pc:picChg>
        <pc:picChg chg="add mod">
          <ac:chgData name="N Karasava" userId="S::nkarasava@ohacademy.co.uk::12f65518-b181-4aab-80be-597559a4f458" providerId="AD" clId="Web-{B62BC649-D994-46C8-8E30-B345537C41E0}" dt="2024-03-08T14:02:58.767" v="19" actId="1076"/>
          <ac:picMkLst>
            <pc:docMk/>
            <pc:sldMk cId="2064783825" sldId="531"/>
            <ac:picMk id="5" creationId="{A8D69F2B-8A0D-E5B2-9DB0-CA0F0DB3D9EC}"/>
          </ac:picMkLst>
        </pc:picChg>
      </pc:sldChg>
      <pc:sldMasterChg chg="addSldLayout">
        <pc:chgData name="N Karasava" userId="S::nkarasava@ohacademy.co.uk::12f65518-b181-4aab-80be-597559a4f458" providerId="AD" clId="Web-{B62BC649-D994-46C8-8E30-B345537C41E0}" dt="2024-03-08T14:00:20.185" v="8"/>
        <pc:sldMasterMkLst>
          <pc:docMk/>
          <pc:sldMasterMk cId="2460954070" sldId="2147483870"/>
        </pc:sldMasterMkLst>
        <pc:sldLayoutChg chg="add replId">
          <pc:chgData name="N Karasava" userId="S::nkarasava@ohacademy.co.uk::12f65518-b181-4aab-80be-597559a4f458" providerId="AD" clId="Web-{B62BC649-D994-46C8-8E30-B345537C41E0}" dt="2024-03-08T14:00:18.154" v="0"/>
          <pc:sldLayoutMkLst>
            <pc:docMk/>
            <pc:sldMasterMk cId="2460954070" sldId="2147483870"/>
            <pc:sldLayoutMk cId="1267257952" sldId="2147483890"/>
          </pc:sldLayoutMkLst>
        </pc:sldLayoutChg>
        <pc:sldLayoutChg chg="add">
          <pc:chgData name="N Karasava" userId="S::nkarasava@ohacademy.co.uk::12f65518-b181-4aab-80be-597559a4f458" providerId="AD" clId="Web-{B62BC649-D994-46C8-8E30-B345537C41E0}" dt="2024-03-08T14:00:18.513" v="2"/>
          <pc:sldLayoutMkLst>
            <pc:docMk/>
            <pc:sldMasterMk cId="2460954070" sldId="2147483870"/>
            <pc:sldLayoutMk cId="1890260943" sldId="2147483891"/>
          </pc:sldLayoutMkLst>
        </pc:sldLayoutChg>
        <pc:sldLayoutChg chg="add">
          <pc:chgData name="N Karasava" userId="S::nkarasava@ohacademy.co.uk::12f65518-b181-4aab-80be-597559a4f458" providerId="AD" clId="Web-{B62BC649-D994-46C8-8E30-B345537C41E0}" dt="2024-03-08T14:00:18.888" v="3"/>
          <pc:sldLayoutMkLst>
            <pc:docMk/>
            <pc:sldMasterMk cId="2460954070" sldId="2147483870"/>
            <pc:sldLayoutMk cId="290020538" sldId="2147483892"/>
          </pc:sldLayoutMkLst>
        </pc:sldLayoutChg>
        <pc:sldLayoutChg chg="add">
          <pc:chgData name="N Karasava" userId="S::nkarasava@ohacademy.co.uk::12f65518-b181-4aab-80be-597559a4f458" providerId="AD" clId="Web-{B62BC649-D994-46C8-8E30-B345537C41E0}" dt="2024-03-08T14:00:19.154" v="4"/>
          <pc:sldLayoutMkLst>
            <pc:docMk/>
            <pc:sldMasterMk cId="2460954070" sldId="2147483870"/>
            <pc:sldLayoutMk cId="1517129570" sldId="2147483893"/>
          </pc:sldLayoutMkLst>
        </pc:sldLayoutChg>
        <pc:sldLayoutChg chg="add">
          <pc:chgData name="N Karasava" userId="S::nkarasava@ohacademy.co.uk::12f65518-b181-4aab-80be-597559a4f458" providerId="AD" clId="Web-{B62BC649-D994-46C8-8E30-B345537C41E0}" dt="2024-03-08T14:00:19.810" v="7"/>
          <pc:sldLayoutMkLst>
            <pc:docMk/>
            <pc:sldMasterMk cId="2460954070" sldId="2147483870"/>
            <pc:sldLayoutMk cId="851388148" sldId="2147483894"/>
          </pc:sldLayoutMkLst>
        </pc:sldLayoutChg>
        <pc:sldLayoutChg chg="add">
          <pc:chgData name="N Karasava" userId="S::nkarasava@ohacademy.co.uk::12f65518-b181-4aab-80be-597559a4f458" providerId="AD" clId="Web-{B62BC649-D994-46C8-8E30-B345537C41E0}" dt="2024-03-08T14:00:20.185" v="8"/>
          <pc:sldLayoutMkLst>
            <pc:docMk/>
            <pc:sldMasterMk cId="2460954070" sldId="2147483870"/>
            <pc:sldLayoutMk cId="1086597498" sldId="2147483895"/>
          </pc:sldLayoutMkLst>
        </pc:sldLayoutChg>
      </pc:sldMasterChg>
    </pc:docChg>
  </pc:docChgLst>
  <pc:docChgLst>
    <pc:chgData name="L Roberts" userId="S::lroberts@ohacademy.co.uk::bd6b7227-230d-44c8-b4fe-a13c6c7d9260" providerId="AD" clId="Web-{64AE6F58-5F39-44A6-A52C-A075CFFC1E3B}"/>
    <pc:docChg chg="addSld delSld">
      <pc:chgData name="L Roberts" userId="S::lroberts@ohacademy.co.uk::bd6b7227-230d-44c8-b4fe-a13c6c7d9260" providerId="AD" clId="Web-{64AE6F58-5F39-44A6-A52C-A075CFFC1E3B}" dt="2024-03-27T12:32:50.448" v="1"/>
      <pc:docMkLst>
        <pc:docMk/>
      </pc:docMkLst>
      <pc:sldChg chg="add">
        <pc:chgData name="L Roberts" userId="S::lroberts@ohacademy.co.uk::bd6b7227-230d-44c8-b4fe-a13c6c7d9260" providerId="AD" clId="Web-{64AE6F58-5F39-44A6-A52C-A075CFFC1E3B}" dt="2024-03-27T12:32:47.261" v="0"/>
        <pc:sldMkLst>
          <pc:docMk/>
          <pc:sldMk cId="874873649" sldId="432"/>
        </pc:sldMkLst>
      </pc:sldChg>
      <pc:sldChg chg="del">
        <pc:chgData name="L Roberts" userId="S::lroberts@ohacademy.co.uk::bd6b7227-230d-44c8-b4fe-a13c6c7d9260" providerId="AD" clId="Web-{64AE6F58-5F39-44A6-A52C-A075CFFC1E3B}" dt="2024-03-27T12:32:50.448" v="1"/>
        <pc:sldMkLst>
          <pc:docMk/>
          <pc:sldMk cId="3739458143" sldId="537"/>
        </pc:sldMkLst>
      </pc:sldChg>
    </pc:docChg>
  </pc:docChgLst>
  <pc:docChgLst>
    <pc:chgData name="L Roberts" userId="S::lroberts@ohacademy.co.uk::bd6b7227-230d-44c8-b4fe-a13c6c7d9260" providerId="AD" clId="Web-{944415EC-29FE-42D3-910B-C96387144F7B}"/>
    <pc:docChg chg="addSld delSld modSld">
      <pc:chgData name="L Roberts" userId="S::lroberts@ohacademy.co.uk::bd6b7227-230d-44c8-b4fe-a13c6c7d9260" providerId="AD" clId="Web-{944415EC-29FE-42D3-910B-C96387144F7B}" dt="2023-10-20T20:37:15.550" v="60"/>
      <pc:docMkLst>
        <pc:docMk/>
      </pc:docMkLst>
      <pc:sldChg chg="del">
        <pc:chgData name="L Roberts" userId="S::lroberts@ohacademy.co.uk::bd6b7227-230d-44c8-b4fe-a13c6c7d9260" providerId="AD" clId="Web-{944415EC-29FE-42D3-910B-C96387144F7B}" dt="2023-10-20T20:35:00.873" v="11"/>
        <pc:sldMkLst>
          <pc:docMk/>
          <pc:sldMk cId="2475789671" sldId="264"/>
        </pc:sldMkLst>
      </pc:sldChg>
      <pc:sldChg chg="addSp delSp modSp add">
        <pc:chgData name="L Roberts" userId="S::lroberts@ohacademy.co.uk::bd6b7227-230d-44c8-b4fe-a13c6c7d9260" providerId="AD" clId="Web-{944415EC-29FE-42D3-910B-C96387144F7B}" dt="2023-10-20T20:37:15.550" v="60"/>
        <pc:sldMkLst>
          <pc:docMk/>
          <pc:sldMk cId="284721168" sldId="285"/>
        </pc:sldMkLst>
        <pc:spChg chg="del">
          <ac:chgData name="L Roberts" userId="S::lroberts@ohacademy.co.uk::bd6b7227-230d-44c8-b4fe-a13c6c7d9260" providerId="AD" clId="Web-{944415EC-29FE-42D3-910B-C96387144F7B}" dt="2023-10-20T20:37:12.503" v="58"/>
          <ac:spMkLst>
            <pc:docMk/>
            <pc:sldMk cId="284721168" sldId="285"/>
            <ac:spMk id="2" creationId="{D8EBE353-B1B9-17E8-A0E0-847A111B2EEA}"/>
          </ac:spMkLst>
        </pc:spChg>
        <pc:spChg chg="mod">
          <ac:chgData name="L Roberts" userId="S::lroberts@ohacademy.co.uk::bd6b7227-230d-44c8-b4fe-a13c6c7d9260" providerId="AD" clId="Web-{944415EC-29FE-42D3-910B-C96387144F7B}" dt="2023-10-20T20:37:11.534" v="57" actId="20577"/>
          <ac:spMkLst>
            <pc:docMk/>
            <pc:sldMk cId="284721168" sldId="285"/>
            <ac:spMk id="5" creationId="{26354343-03C6-CBD4-42D0-B0998335DB68}"/>
          </ac:spMkLst>
        </pc:spChg>
        <pc:spChg chg="mod">
          <ac:chgData name="L Roberts" userId="S::lroberts@ohacademy.co.uk::bd6b7227-230d-44c8-b4fe-a13c6c7d9260" providerId="AD" clId="Web-{944415EC-29FE-42D3-910B-C96387144F7B}" dt="2023-10-20T20:37:09.362" v="56" actId="20577"/>
          <ac:spMkLst>
            <pc:docMk/>
            <pc:sldMk cId="284721168" sldId="285"/>
            <ac:spMk id="6" creationId="{F79B7FEB-95E8-83A0-0B1B-3FA68893E37C}"/>
          </ac:spMkLst>
        </pc:spChg>
        <pc:spChg chg="add del mod">
          <ac:chgData name="L Roberts" userId="S::lroberts@ohacademy.co.uk::bd6b7227-230d-44c8-b4fe-a13c6c7d9260" providerId="AD" clId="Web-{944415EC-29FE-42D3-910B-C96387144F7B}" dt="2023-10-20T20:37:15.550" v="60"/>
          <ac:spMkLst>
            <pc:docMk/>
            <pc:sldMk cId="284721168" sldId="285"/>
            <ac:spMk id="7" creationId="{4C74ADC6-99BE-8758-4446-6B54924C0B6E}"/>
          </ac:spMkLst>
        </pc:spChg>
        <pc:spChg chg="add">
          <ac:chgData name="L Roberts" userId="S::lroberts@ohacademy.co.uk::bd6b7227-230d-44c8-b4fe-a13c6c7d9260" providerId="AD" clId="Web-{944415EC-29FE-42D3-910B-C96387144F7B}" dt="2023-10-20T20:37:13.315" v="59"/>
          <ac:spMkLst>
            <pc:docMk/>
            <pc:sldMk cId="284721168" sldId="285"/>
            <ac:spMk id="9" creationId="{252763DB-C7EC-95E2-0DD9-4E2E5A26A380}"/>
          </ac:spMkLst>
        </pc:spChg>
        <pc:picChg chg="del">
          <ac:chgData name="L Roberts" userId="S::lroberts@ohacademy.co.uk::bd6b7227-230d-44c8-b4fe-a13c6c7d9260" providerId="AD" clId="Web-{944415EC-29FE-42D3-910B-C96387144F7B}" dt="2023-10-20T20:36:49.142" v="48"/>
          <ac:picMkLst>
            <pc:docMk/>
            <pc:sldMk cId="284721168" sldId="285"/>
            <ac:picMk id="3" creationId="{6AD0D569-6454-886E-E81C-690F858734E6}"/>
          </ac:picMkLst>
        </pc:picChg>
      </pc:sldChg>
      <pc:sldChg chg="addSp delSp modSp add">
        <pc:chgData name="L Roberts" userId="S::lroberts@ohacademy.co.uk::bd6b7227-230d-44c8-b4fe-a13c6c7d9260" providerId="AD" clId="Web-{944415EC-29FE-42D3-910B-C96387144F7B}" dt="2023-10-20T20:37:03.737" v="55" actId="20577"/>
        <pc:sldMkLst>
          <pc:docMk/>
          <pc:sldMk cId="1669303602" sldId="286"/>
        </pc:sldMkLst>
        <pc:spChg chg="del">
          <ac:chgData name="L Roberts" userId="S::lroberts@ohacademy.co.uk::bd6b7227-230d-44c8-b4fe-a13c6c7d9260" providerId="AD" clId="Web-{944415EC-29FE-42D3-910B-C96387144F7B}" dt="2023-10-20T20:36:57.799" v="52"/>
          <ac:spMkLst>
            <pc:docMk/>
            <pc:sldMk cId="1669303602" sldId="286"/>
            <ac:spMk id="2" creationId="{D8EBE353-B1B9-17E8-A0E0-847A111B2EEA}"/>
          </ac:spMkLst>
        </pc:spChg>
        <pc:spChg chg="del">
          <ac:chgData name="L Roberts" userId="S::lroberts@ohacademy.co.uk::bd6b7227-230d-44c8-b4fe-a13c6c7d9260" providerId="AD" clId="Web-{944415EC-29FE-42D3-910B-C96387144F7B}" dt="2023-10-20T20:36:51.971" v="49"/>
          <ac:spMkLst>
            <pc:docMk/>
            <pc:sldMk cId="1669303602" sldId="286"/>
            <ac:spMk id="5" creationId="{43C0AEDE-645F-0827-442F-9A0A8AF7BB38}"/>
          </ac:spMkLst>
        </pc:spChg>
        <pc:spChg chg="del">
          <ac:chgData name="L Roberts" userId="S::lroberts@ohacademy.co.uk::bd6b7227-230d-44c8-b4fe-a13c6c7d9260" providerId="AD" clId="Web-{944415EC-29FE-42D3-910B-C96387144F7B}" dt="2023-10-20T20:36:53.439" v="50"/>
          <ac:spMkLst>
            <pc:docMk/>
            <pc:sldMk cId="1669303602" sldId="286"/>
            <ac:spMk id="6" creationId="{87C81F9F-F311-5E76-0715-2166AE5BA8EB}"/>
          </ac:spMkLst>
        </pc:spChg>
        <pc:spChg chg="add del mod">
          <ac:chgData name="L Roberts" userId="S::lroberts@ohacademy.co.uk::bd6b7227-230d-44c8-b4fe-a13c6c7d9260" providerId="AD" clId="Web-{944415EC-29FE-42D3-910B-C96387144F7B}" dt="2023-10-20T20:37:01.158" v="54"/>
          <ac:spMkLst>
            <pc:docMk/>
            <pc:sldMk cId="1669303602" sldId="286"/>
            <ac:spMk id="8" creationId="{3B8FCC3E-6749-7622-0B6B-0DFF70A0A88D}"/>
          </ac:spMkLst>
        </pc:spChg>
        <pc:spChg chg="add">
          <ac:chgData name="L Roberts" userId="S::lroberts@ohacademy.co.uk::bd6b7227-230d-44c8-b4fe-a13c6c7d9260" providerId="AD" clId="Web-{944415EC-29FE-42D3-910B-C96387144F7B}" dt="2023-10-20T20:36:59.158" v="53"/>
          <ac:spMkLst>
            <pc:docMk/>
            <pc:sldMk cId="1669303602" sldId="286"/>
            <ac:spMk id="10" creationId="{4C14844D-A54F-647F-71D0-B9A28B90F5E7}"/>
          </ac:spMkLst>
        </pc:spChg>
        <pc:spChg chg="mod">
          <ac:chgData name="L Roberts" userId="S::lroberts@ohacademy.co.uk::bd6b7227-230d-44c8-b4fe-a13c6c7d9260" providerId="AD" clId="Web-{944415EC-29FE-42D3-910B-C96387144F7B}" dt="2023-10-20T20:37:03.737" v="55" actId="20577"/>
          <ac:spMkLst>
            <pc:docMk/>
            <pc:sldMk cId="1669303602" sldId="286"/>
            <ac:spMk id="12" creationId="{E0F12B6C-D357-4B63-A9DD-097DF14D72FE}"/>
          </ac:spMkLst>
        </pc:spChg>
        <pc:picChg chg="del">
          <ac:chgData name="L Roberts" userId="S::lroberts@ohacademy.co.uk::bd6b7227-230d-44c8-b4fe-a13c6c7d9260" providerId="AD" clId="Web-{944415EC-29FE-42D3-910B-C96387144F7B}" dt="2023-10-20T20:36:46.908" v="47"/>
          <ac:picMkLst>
            <pc:docMk/>
            <pc:sldMk cId="1669303602" sldId="286"/>
            <ac:picMk id="4" creationId="{20918FEF-A9EC-1D06-C531-5BEB00538928}"/>
          </ac:picMkLst>
        </pc:picChg>
        <pc:cxnChg chg="del">
          <ac:chgData name="L Roberts" userId="S::lroberts@ohacademy.co.uk::bd6b7227-230d-44c8-b4fe-a13c6c7d9260" providerId="AD" clId="Web-{944415EC-29FE-42D3-910B-C96387144F7B}" dt="2023-10-20T20:36:55.252" v="51"/>
          <ac:cxnSpMkLst>
            <pc:docMk/>
            <pc:sldMk cId="1669303602" sldId="286"/>
            <ac:cxnSpMk id="7" creationId="{2E9187A1-62A5-9CF1-2981-101906021890}"/>
          </ac:cxnSpMkLst>
        </pc:cxnChg>
      </pc:sldChg>
      <pc:sldChg chg="addSp delSp modSp add">
        <pc:chgData name="L Roberts" userId="S::lroberts@ohacademy.co.uk::bd6b7227-230d-44c8-b4fe-a13c6c7d9260" providerId="AD" clId="Web-{944415EC-29FE-42D3-910B-C96387144F7B}" dt="2023-10-20T20:36:44.720" v="46"/>
        <pc:sldMkLst>
          <pc:docMk/>
          <pc:sldMk cId="888315174" sldId="287"/>
        </pc:sldMkLst>
        <pc:spChg chg="del">
          <ac:chgData name="L Roberts" userId="S::lroberts@ohacademy.co.uk::bd6b7227-230d-44c8-b4fe-a13c6c7d9260" providerId="AD" clId="Web-{944415EC-29FE-42D3-910B-C96387144F7B}" dt="2023-10-20T20:36:41.658" v="44"/>
          <ac:spMkLst>
            <pc:docMk/>
            <pc:sldMk cId="888315174" sldId="287"/>
            <ac:spMk id="2" creationId="{D8EBE353-B1B9-17E8-A0E0-847A111B2EEA}"/>
          </ac:spMkLst>
        </pc:spChg>
        <pc:spChg chg="add del mod">
          <ac:chgData name="L Roberts" userId="S::lroberts@ohacademy.co.uk::bd6b7227-230d-44c8-b4fe-a13c6c7d9260" providerId="AD" clId="Web-{944415EC-29FE-42D3-910B-C96387144F7B}" dt="2023-10-20T20:36:44.720" v="46"/>
          <ac:spMkLst>
            <pc:docMk/>
            <pc:sldMk cId="888315174" sldId="287"/>
            <ac:spMk id="5" creationId="{8D00E10B-6B33-2BFE-6E76-46CBC56497EF}"/>
          </ac:spMkLst>
        </pc:spChg>
        <pc:spChg chg="mod">
          <ac:chgData name="L Roberts" userId="S::lroberts@ohacademy.co.uk::bd6b7227-230d-44c8-b4fe-a13c6c7d9260" providerId="AD" clId="Web-{944415EC-29FE-42D3-910B-C96387144F7B}" dt="2023-10-20T20:36:39.892" v="43" actId="20577"/>
          <ac:spMkLst>
            <pc:docMk/>
            <pc:sldMk cId="888315174" sldId="287"/>
            <ac:spMk id="6" creationId="{B122C50B-C0FD-8615-08B9-509E8081028B}"/>
          </ac:spMkLst>
        </pc:spChg>
        <pc:spChg chg="add">
          <ac:chgData name="L Roberts" userId="S::lroberts@ohacademy.co.uk::bd6b7227-230d-44c8-b4fe-a13c6c7d9260" providerId="AD" clId="Web-{944415EC-29FE-42D3-910B-C96387144F7B}" dt="2023-10-20T20:36:42.548" v="45"/>
          <ac:spMkLst>
            <pc:docMk/>
            <pc:sldMk cId="888315174" sldId="287"/>
            <ac:spMk id="8" creationId="{7F154AD4-ADCA-4331-8CEC-F8D87C7264D0}"/>
          </ac:spMkLst>
        </pc:spChg>
        <pc:picChg chg="del">
          <ac:chgData name="L Roberts" userId="S::lroberts@ohacademy.co.uk::bd6b7227-230d-44c8-b4fe-a13c6c7d9260" providerId="AD" clId="Web-{944415EC-29FE-42D3-910B-C96387144F7B}" dt="2023-10-20T20:36:37.095" v="42"/>
          <ac:picMkLst>
            <pc:docMk/>
            <pc:sldMk cId="888315174" sldId="287"/>
            <ac:picMk id="3" creationId="{529D690A-A43B-BEA0-6785-6666B5E349EA}"/>
          </ac:picMkLst>
        </pc:picChg>
      </pc:sldChg>
      <pc:sldChg chg="addSp delSp modSp add">
        <pc:chgData name="L Roberts" userId="S::lroberts@ohacademy.co.uk::bd6b7227-230d-44c8-b4fe-a13c6c7d9260" providerId="AD" clId="Web-{944415EC-29FE-42D3-910B-C96387144F7B}" dt="2023-10-20T20:36:31.408" v="41"/>
        <pc:sldMkLst>
          <pc:docMk/>
          <pc:sldMk cId="551467529" sldId="288"/>
        </pc:sldMkLst>
        <pc:spChg chg="del">
          <ac:chgData name="L Roberts" userId="S::lroberts@ohacademy.co.uk::bd6b7227-230d-44c8-b4fe-a13c6c7d9260" providerId="AD" clId="Web-{944415EC-29FE-42D3-910B-C96387144F7B}" dt="2023-10-20T20:36:17.251" v="39"/>
          <ac:spMkLst>
            <pc:docMk/>
            <pc:sldMk cId="551467529" sldId="288"/>
            <ac:spMk id="2" creationId="{D8EBE353-B1B9-17E8-A0E0-847A111B2EEA}"/>
          </ac:spMkLst>
        </pc:spChg>
        <pc:spChg chg="add del mod">
          <ac:chgData name="L Roberts" userId="S::lroberts@ohacademy.co.uk::bd6b7227-230d-44c8-b4fe-a13c6c7d9260" providerId="AD" clId="Web-{944415EC-29FE-42D3-910B-C96387144F7B}" dt="2023-10-20T20:36:31.408" v="41"/>
          <ac:spMkLst>
            <pc:docMk/>
            <pc:sldMk cId="551467529" sldId="288"/>
            <ac:spMk id="6" creationId="{ED5A0482-F16C-F384-768B-7E9977657FD2}"/>
          </ac:spMkLst>
        </pc:spChg>
        <pc:spChg chg="mod">
          <ac:chgData name="L Roberts" userId="S::lroberts@ohacademy.co.uk::bd6b7227-230d-44c8-b4fe-a13c6c7d9260" providerId="AD" clId="Web-{944415EC-29FE-42D3-910B-C96387144F7B}" dt="2023-10-20T20:36:15.141" v="38" actId="20577"/>
          <ac:spMkLst>
            <pc:docMk/>
            <pc:sldMk cId="551467529" sldId="288"/>
            <ac:spMk id="7" creationId="{9E1CB4F2-5769-78A3-8339-A8661F1C01E2}"/>
          </ac:spMkLst>
        </pc:spChg>
        <pc:spChg chg="add">
          <ac:chgData name="L Roberts" userId="S::lroberts@ohacademy.co.uk::bd6b7227-230d-44c8-b4fe-a13c6c7d9260" providerId="AD" clId="Web-{944415EC-29FE-42D3-910B-C96387144F7B}" dt="2023-10-20T20:36:28.689" v="40"/>
          <ac:spMkLst>
            <pc:docMk/>
            <pc:sldMk cId="551467529" sldId="288"/>
            <ac:spMk id="9" creationId="{225B89EF-6FEB-4E60-F5FC-052CAA36F6BB}"/>
          </ac:spMkLst>
        </pc:spChg>
        <pc:picChg chg="del">
          <ac:chgData name="L Roberts" userId="S::lroberts@ohacademy.co.uk::bd6b7227-230d-44c8-b4fe-a13c6c7d9260" providerId="AD" clId="Web-{944415EC-29FE-42D3-910B-C96387144F7B}" dt="2023-10-20T20:36:10.079" v="36"/>
          <ac:picMkLst>
            <pc:docMk/>
            <pc:sldMk cId="551467529" sldId="288"/>
            <ac:picMk id="3" creationId="{C489D278-AFF6-D01A-0489-CD34F44D4D55}"/>
          </ac:picMkLst>
        </pc:picChg>
      </pc:sldChg>
      <pc:sldChg chg="delSp modSp add">
        <pc:chgData name="L Roberts" userId="S::lroberts@ohacademy.co.uk::bd6b7227-230d-44c8-b4fe-a13c6c7d9260" providerId="AD" clId="Web-{944415EC-29FE-42D3-910B-C96387144F7B}" dt="2023-10-20T20:36:07.969" v="35"/>
        <pc:sldMkLst>
          <pc:docMk/>
          <pc:sldMk cId="526030797" sldId="289"/>
        </pc:sldMkLst>
        <pc:spChg chg="mod">
          <ac:chgData name="L Roberts" userId="S::lroberts@ohacademy.co.uk::bd6b7227-230d-44c8-b4fe-a13c6c7d9260" providerId="AD" clId="Web-{944415EC-29FE-42D3-910B-C96387144F7B}" dt="2023-10-20T20:35:58.063" v="30" actId="20577"/>
          <ac:spMkLst>
            <pc:docMk/>
            <pc:sldMk cId="526030797" sldId="289"/>
            <ac:spMk id="2" creationId="{D8EBE353-B1B9-17E8-A0E0-847A111B2EEA}"/>
          </ac:spMkLst>
        </pc:spChg>
        <pc:spChg chg="del">
          <ac:chgData name="L Roberts" userId="S::lroberts@ohacademy.co.uk::bd6b7227-230d-44c8-b4fe-a13c6c7d9260" providerId="AD" clId="Web-{944415EC-29FE-42D3-910B-C96387144F7B}" dt="2023-10-20T20:36:07.969" v="35"/>
          <ac:spMkLst>
            <pc:docMk/>
            <pc:sldMk cId="526030797" sldId="289"/>
            <ac:spMk id="4" creationId="{A22BAA55-3A79-5D7A-7806-04E26EE26821}"/>
          </ac:spMkLst>
        </pc:spChg>
        <pc:spChg chg="del">
          <ac:chgData name="L Roberts" userId="S::lroberts@ohacademy.co.uk::bd6b7227-230d-44c8-b4fe-a13c6c7d9260" providerId="AD" clId="Web-{944415EC-29FE-42D3-910B-C96387144F7B}" dt="2023-10-20T20:36:05.922" v="34"/>
          <ac:spMkLst>
            <pc:docMk/>
            <pc:sldMk cId="526030797" sldId="289"/>
            <ac:spMk id="6" creationId="{A1FB9543-77C7-1BB0-991F-9A068B07C2EF}"/>
          </ac:spMkLst>
        </pc:spChg>
        <pc:spChg chg="mod">
          <ac:chgData name="L Roberts" userId="S::lroberts@ohacademy.co.uk::bd6b7227-230d-44c8-b4fe-a13c6c7d9260" providerId="AD" clId="Web-{944415EC-29FE-42D3-910B-C96387144F7B}" dt="2023-10-20T20:36:04.532" v="33" actId="20577"/>
          <ac:spMkLst>
            <pc:docMk/>
            <pc:sldMk cId="526030797" sldId="289"/>
            <ac:spMk id="7" creationId="{2EADAE2A-E25F-A189-62AE-5202845EFF18}"/>
          </ac:spMkLst>
        </pc:spChg>
        <pc:spChg chg="mod">
          <ac:chgData name="L Roberts" userId="S::lroberts@ohacademy.co.uk::bd6b7227-230d-44c8-b4fe-a13c6c7d9260" providerId="AD" clId="Web-{944415EC-29FE-42D3-910B-C96387144F7B}" dt="2023-10-20T20:35:38.859" v="22" actId="20577"/>
          <ac:spMkLst>
            <pc:docMk/>
            <pc:sldMk cId="526030797" sldId="289"/>
            <ac:spMk id="8" creationId="{3A003A77-CAFE-B271-D13F-B162BFF41528}"/>
          </ac:spMkLst>
        </pc:spChg>
      </pc:sldChg>
      <pc:sldChg chg="modSp add">
        <pc:chgData name="L Roberts" userId="S::lroberts@ohacademy.co.uk::bd6b7227-230d-44c8-b4fe-a13c6c7d9260" providerId="AD" clId="Web-{944415EC-29FE-42D3-910B-C96387144F7B}" dt="2023-10-20T20:35:33.749" v="20" actId="20577"/>
        <pc:sldMkLst>
          <pc:docMk/>
          <pc:sldMk cId="3656050297" sldId="290"/>
        </pc:sldMkLst>
        <pc:spChg chg="mod">
          <ac:chgData name="L Roberts" userId="S::lroberts@ohacademy.co.uk::bd6b7227-230d-44c8-b4fe-a13c6c7d9260" providerId="AD" clId="Web-{944415EC-29FE-42D3-910B-C96387144F7B}" dt="2023-10-20T20:35:27.218" v="17" actId="20577"/>
          <ac:spMkLst>
            <pc:docMk/>
            <pc:sldMk cId="3656050297" sldId="290"/>
            <ac:spMk id="2" creationId="{D8EBE353-B1B9-17E8-A0E0-847A111B2EEA}"/>
          </ac:spMkLst>
        </pc:spChg>
        <pc:spChg chg="mod">
          <ac:chgData name="L Roberts" userId="S::lroberts@ohacademy.co.uk::bd6b7227-230d-44c8-b4fe-a13c6c7d9260" providerId="AD" clId="Web-{944415EC-29FE-42D3-910B-C96387144F7B}" dt="2023-10-20T20:35:31.562" v="19" actId="20577"/>
          <ac:spMkLst>
            <pc:docMk/>
            <pc:sldMk cId="3656050297" sldId="290"/>
            <ac:spMk id="3" creationId="{E1ABB7B4-05B7-1B43-883D-310292DF84B3}"/>
          </ac:spMkLst>
        </pc:spChg>
        <pc:spChg chg="mod">
          <ac:chgData name="L Roberts" userId="S::lroberts@ohacademy.co.uk::bd6b7227-230d-44c8-b4fe-a13c6c7d9260" providerId="AD" clId="Web-{944415EC-29FE-42D3-910B-C96387144F7B}" dt="2023-10-20T20:35:33.749" v="20" actId="20577"/>
          <ac:spMkLst>
            <pc:docMk/>
            <pc:sldMk cId="3656050297" sldId="290"/>
            <ac:spMk id="7" creationId="{9E1CB4F2-5769-78A3-8339-A8661F1C01E2}"/>
          </ac:spMkLst>
        </pc:spChg>
      </pc:sldChg>
      <pc:sldChg chg="delSp modSp add">
        <pc:chgData name="L Roberts" userId="S::lroberts@ohacademy.co.uk::bd6b7227-230d-44c8-b4fe-a13c6c7d9260" providerId="AD" clId="Web-{944415EC-29FE-42D3-910B-C96387144F7B}" dt="2023-10-20T20:34:58.576" v="10" actId="20577"/>
        <pc:sldMkLst>
          <pc:docMk/>
          <pc:sldMk cId="172284789" sldId="291"/>
        </pc:sldMkLst>
        <pc:spChg chg="mod">
          <ac:chgData name="L Roberts" userId="S::lroberts@ohacademy.co.uk::bd6b7227-230d-44c8-b4fe-a13c6c7d9260" providerId="AD" clId="Web-{944415EC-29FE-42D3-910B-C96387144F7B}" dt="2023-10-20T20:34:58.576" v="10" actId="20577"/>
          <ac:spMkLst>
            <pc:docMk/>
            <pc:sldMk cId="172284789" sldId="291"/>
            <ac:spMk id="6" creationId="{6CEB8C85-63BD-5E6A-4FF8-9ACCE57CC738}"/>
          </ac:spMkLst>
        </pc:spChg>
        <pc:picChg chg="del">
          <ac:chgData name="L Roberts" userId="S::lroberts@ohacademy.co.uk::bd6b7227-230d-44c8-b4fe-a13c6c7d9260" providerId="AD" clId="Web-{944415EC-29FE-42D3-910B-C96387144F7B}" dt="2023-10-20T20:34:56.108" v="8"/>
          <ac:picMkLst>
            <pc:docMk/>
            <pc:sldMk cId="172284789" sldId="291"/>
            <ac:picMk id="2" creationId="{1C1ADA58-379E-B5E9-D3B7-C4F4460A8B11}"/>
          </ac:picMkLst>
        </pc:picChg>
      </pc:sldChg>
      <pc:sldChg chg="add">
        <pc:chgData name="L Roberts" userId="S::lroberts@ohacademy.co.uk::bd6b7227-230d-44c8-b4fe-a13c6c7d9260" providerId="AD" clId="Web-{944415EC-29FE-42D3-910B-C96387144F7B}" dt="2023-10-20T20:34:49.139" v="7"/>
        <pc:sldMkLst>
          <pc:docMk/>
          <pc:sldMk cId="34644340" sldId="292"/>
        </pc:sldMkLst>
      </pc:sldChg>
    </pc:docChg>
  </pc:docChgLst>
  <pc:docChgLst>
    <pc:chgData name="L Roberts" userId="S::lroberts@ohacademy.co.uk::bd6b7227-230d-44c8-b4fe-a13c6c7d9260" providerId="AD" clId="Web-{954B8C1B-03DA-4F74-8889-8E1459704A8C}"/>
    <pc:docChg chg="addSld delSld modSld">
      <pc:chgData name="L Roberts" userId="S::lroberts@ohacademy.co.uk::bd6b7227-230d-44c8-b4fe-a13c6c7d9260" providerId="AD" clId="Web-{954B8C1B-03DA-4F74-8889-8E1459704A8C}" dt="2024-03-24T09:24:39.731" v="256" actId="20577"/>
      <pc:docMkLst>
        <pc:docMk/>
      </pc:docMkLst>
      <pc:sldChg chg="del">
        <pc:chgData name="L Roberts" userId="S::lroberts@ohacademy.co.uk::bd6b7227-230d-44c8-b4fe-a13c6c7d9260" providerId="AD" clId="Web-{954B8C1B-03DA-4F74-8889-8E1459704A8C}" dt="2024-03-24T09:13:28.922" v="1"/>
        <pc:sldMkLst>
          <pc:docMk/>
          <pc:sldMk cId="1806616273" sldId="268"/>
        </pc:sldMkLst>
      </pc:sldChg>
      <pc:sldChg chg="addSp delSp modSp add del">
        <pc:chgData name="L Roberts" userId="S::lroberts@ohacademy.co.uk::bd6b7227-230d-44c8-b4fe-a13c6c7d9260" providerId="AD" clId="Web-{954B8C1B-03DA-4F74-8889-8E1459704A8C}" dt="2024-03-24T09:15:15.745" v="53" actId="20577"/>
        <pc:sldMkLst>
          <pc:docMk/>
          <pc:sldMk cId="2119759023" sldId="269"/>
        </pc:sldMkLst>
        <pc:spChg chg="mod">
          <ac:chgData name="L Roberts" userId="S::lroberts@ohacademy.co.uk::bd6b7227-230d-44c8-b4fe-a13c6c7d9260" providerId="AD" clId="Web-{954B8C1B-03DA-4F74-8889-8E1459704A8C}" dt="2024-03-24T09:14:21.269" v="37" actId="20577"/>
          <ac:spMkLst>
            <pc:docMk/>
            <pc:sldMk cId="2119759023" sldId="269"/>
            <ac:spMk id="5" creationId="{A199A3E4-072D-352C-B77B-A06169FC64BC}"/>
          </ac:spMkLst>
        </pc:spChg>
        <pc:spChg chg="mod">
          <ac:chgData name="L Roberts" userId="S::lroberts@ohacademy.co.uk::bd6b7227-230d-44c8-b4fe-a13c6c7d9260" providerId="AD" clId="Web-{954B8C1B-03DA-4F74-8889-8E1459704A8C}" dt="2024-03-24T09:15:15.745" v="53" actId="20577"/>
          <ac:spMkLst>
            <pc:docMk/>
            <pc:sldMk cId="2119759023" sldId="269"/>
            <ac:spMk id="10" creationId="{A8624E30-96EC-0F07-A5A9-D2E9B7763D4C}"/>
          </ac:spMkLst>
        </pc:spChg>
        <pc:picChg chg="del">
          <ac:chgData name="L Roberts" userId="S::lroberts@ohacademy.co.uk::bd6b7227-230d-44c8-b4fe-a13c6c7d9260" providerId="AD" clId="Web-{954B8C1B-03DA-4F74-8889-8E1459704A8C}" dt="2024-03-24T09:13:49.096" v="12"/>
          <ac:picMkLst>
            <pc:docMk/>
            <pc:sldMk cId="2119759023" sldId="269"/>
            <ac:picMk id="2" creationId="{5CE6F93E-924B-BC18-48D5-1CE51BD8AA11}"/>
          </ac:picMkLst>
        </pc:picChg>
        <pc:picChg chg="add mod">
          <ac:chgData name="L Roberts" userId="S::lroberts@ohacademy.co.uk::bd6b7227-230d-44c8-b4fe-a13c6c7d9260" providerId="AD" clId="Web-{954B8C1B-03DA-4F74-8889-8E1459704A8C}" dt="2024-03-24T09:14:42.524" v="39" actId="1076"/>
          <ac:picMkLst>
            <pc:docMk/>
            <pc:sldMk cId="2119759023" sldId="269"/>
            <ac:picMk id="3" creationId="{661C1116-DA3A-2DC8-68CE-6753EACCDD5A}"/>
          </ac:picMkLst>
        </pc:picChg>
      </pc:sldChg>
      <pc:sldChg chg="del">
        <pc:chgData name="L Roberts" userId="S::lroberts@ohacademy.co.uk::bd6b7227-230d-44c8-b4fe-a13c6c7d9260" providerId="AD" clId="Web-{954B8C1B-03DA-4F74-8889-8E1459704A8C}" dt="2024-03-24T09:13:30.704" v="2"/>
        <pc:sldMkLst>
          <pc:docMk/>
          <pc:sldMk cId="4274941950" sldId="509"/>
        </pc:sldMkLst>
      </pc:sldChg>
      <pc:sldChg chg="del">
        <pc:chgData name="L Roberts" userId="S::lroberts@ohacademy.co.uk::bd6b7227-230d-44c8-b4fe-a13c6c7d9260" providerId="AD" clId="Web-{954B8C1B-03DA-4F74-8889-8E1459704A8C}" dt="2024-03-24T09:13:31.954" v="3"/>
        <pc:sldMkLst>
          <pc:docMk/>
          <pc:sldMk cId="2044092828" sldId="510"/>
        </pc:sldMkLst>
      </pc:sldChg>
      <pc:sldChg chg="del">
        <pc:chgData name="L Roberts" userId="S::lroberts@ohacademy.co.uk::bd6b7227-230d-44c8-b4fe-a13c6c7d9260" providerId="AD" clId="Web-{954B8C1B-03DA-4F74-8889-8E1459704A8C}" dt="2024-03-24T09:13:33.204" v="4"/>
        <pc:sldMkLst>
          <pc:docMk/>
          <pc:sldMk cId="2419376311" sldId="511"/>
        </pc:sldMkLst>
      </pc:sldChg>
      <pc:sldChg chg="del">
        <pc:chgData name="L Roberts" userId="S::lroberts@ohacademy.co.uk::bd6b7227-230d-44c8-b4fe-a13c6c7d9260" providerId="AD" clId="Web-{954B8C1B-03DA-4F74-8889-8E1459704A8C}" dt="2024-03-24T09:13:34.220" v="5"/>
        <pc:sldMkLst>
          <pc:docMk/>
          <pc:sldMk cId="3219641711" sldId="512"/>
        </pc:sldMkLst>
      </pc:sldChg>
      <pc:sldChg chg="modSp add">
        <pc:chgData name="L Roberts" userId="S::lroberts@ohacademy.co.uk::bd6b7227-230d-44c8-b4fe-a13c6c7d9260" providerId="AD" clId="Web-{954B8C1B-03DA-4F74-8889-8E1459704A8C}" dt="2024-03-24T09:24:39.731" v="256" actId="20577"/>
        <pc:sldMkLst>
          <pc:docMk/>
          <pc:sldMk cId="4048072134" sldId="532"/>
        </pc:sldMkLst>
        <pc:spChg chg="mod">
          <ac:chgData name="L Roberts" userId="S::lroberts@ohacademy.co.uk::bd6b7227-230d-44c8-b4fe-a13c6c7d9260" providerId="AD" clId="Web-{954B8C1B-03DA-4F74-8889-8E1459704A8C}" dt="2024-03-24T09:23:50.040" v="248" actId="20577"/>
          <ac:spMkLst>
            <pc:docMk/>
            <pc:sldMk cId="4048072134" sldId="532"/>
            <ac:spMk id="3" creationId="{4CB25465-865D-ED0B-5925-13C37F14DA12}"/>
          </ac:spMkLst>
        </pc:spChg>
        <pc:spChg chg="mod">
          <ac:chgData name="L Roberts" userId="S::lroberts@ohacademy.co.uk::bd6b7227-230d-44c8-b4fe-a13c6c7d9260" providerId="AD" clId="Web-{954B8C1B-03DA-4F74-8889-8E1459704A8C}" dt="2024-03-24T09:24:39.731" v="256" actId="20577"/>
          <ac:spMkLst>
            <pc:docMk/>
            <pc:sldMk cId="4048072134" sldId="532"/>
            <ac:spMk id="10" creationId="{A8624E30-96EC-0F07-A5A9-D2E9B7763D4C}"/>
          </ac:spMkLst>
        </pc:spChg>
      </pc:sldChg>
      <pc:sldChg chg="addSp delSp modSp add">
        <pc:chgData name="L Roberts" userId="S::lroberts@ohacademy.co.uk::bd6b7227-230d-44c8-b4fe-a13c6c7d9260" providerId="AD" clId="Web-{954B8C1B-03DA-4F74-8889-8E1459704A8C}" dt="2024-03-24T09:24:27.964" v="253" actId="1076"/>
        <pc:sldMkLst>
          <pc:docMk/>
          <pc:sldMk cId="3237754448" sldId="533"/>
        </pc:sldMkLst>
        <pc:spChg chg="mod">
          <ac:chgData name="L Roberts" userId="S::lroberts@ohacademy.co.uk::bd6b7227-230d-44c8-b4fe-a13c6c7d9260" providerId="AD" clId="Web-{954B8C1B-03DA-4F74-8889-8E1459704A8C}" dt="2024-03-24T09:23:03.600" v="226" actId="14100"/>
          <ac:spMkLst>
            <pc:docMk/>
            <pc:sldMk cId="3237754448" sldId="533"/>
            <ac:spMk id="4" creationId="{891DE45A-D42E-8EDE-55C1-F1A0F89B9A07}"/>
          </ac:spMkLst>
        </pc:spChg>
        <pc:spChg chg="mod">
          <ac:chgData name="L Roberts" userId="S::lroberts@ohacademy.co.uk::bd6b7227-230d-44c8-b4fe-a13c6c7d9260" providerId="AD" clId="Web-{954B8C1B-03DA-4F74-8889-8E1459704A8C}" dt="2024-03-24T09:22:24.847" v="201" actId="1076"/>
          <ac:spMkLst>
            <pc:docMk/>
            <pc:sldMk cId="3237754448" sldId="533"/>
            <ac:spMk id="5" creationId="{B5F26510-5F35-9BE1-F622-7E5C85C51E8B}"/>
          </ac:spMkLst>
        </pc:spChg>
        <pc:spChg chg="mod">
          <ac:chgData name="L Roberts" userId="S::lroberts@ohacademy.co.uk::bd6b7227-230d-44c8-b4fe-a13c6c7d9260" providerId="AD" clId="Web-{954B8C1B-03DA-4F74-8889-8E1459704A8C}" dt="2024-03-24T09:24:24.886" v="252" actId="1076"/>
          <ac:spMkLst>
            <pc:docMk/>
            <pc:sldMk cId="3237754448" sldId="533"/>
            <ac:spMk id="7" creationId="{6F8CCC21-6B12-FF77-44D6-ABEAEA532A48}"/>
          </ac:spMkLst>
        </pc:spChg>
        <pc:spChg chg="mod">
          <ac:chgData name="L Roberts" userId="S::lroberts@ohacademy.co.uk::bd6b7227-230d-44c8-b4fe-a13c6c7d9260" providerId="AD" clId="Web-{954B8C1B-03DA-4F74-8889-8E1459704A8C}" dt="2024-03-24T09:22:56.068" v="225" actId="20577"/>
          <ac:spMkLst>
            <pc:docMk/>
            <pc:sldMk cId="3237754448" sldId="533"/>
            <ac:spMk id="10" creationId="{A8624E30-96EC-0F07-A5A9-D2E9B7763D4C}"/>
          </ac:spMkLst>
        </pc:spChg>
        <pc:picChg chg="del mod">
          <ac:chgData name="L Roberts" userId="S::lroberts@ohacademy.co.uk::bd6b7227-230d-44c8-b4fe-a13c6c7d9260" providerId="AD" clId="Web-{954B8C1B-03DA-4F74-8889-8E1459704A8C}" dt="2024-03-24T09:24:15.604" v="249"/>
          <ac:picMkLst>
            <pc:docMk/>
            <pc:sldMk cId="3237754448" sldId="533"/>
            <ac:picMk id="2" creationId="{5767D8C6-F49C-4B3B-73DA-298ACA3ECAFB}"/>
          </ac:picMkLst>
        </pc:picChg>
        <pc:picChg chg="add mod">
          <ac:chgData name="L Roberts" userId="S::lroberts@ohacademy.co.uk::bd6b7227-230d-44c8-b4fe-a13c6c7d9260" providerId="AD" clId="Web-{954B8C1B-03DA-4F74-8889-8E1459704A8C}" dt="2024-03-24T09:24:27.964" v="253" actId="1076"/>
          <ac:picMkLst>
            <pc:docMk/>
            <pc:sldMk cId="3237754448" sldId="533"/>
            <ac:picMk id="3" creationId="{4106E74B-3FA8-8279-D379-83F9768A3026}"/>
          </ac:picMkLst>
        </pc:picChg>
      </pc:sldChg>
      <pc:sldChg chg="addSp delSp modSp add">
        <pc:chgData name="L Roberts" userId="S::lroberts@ohacademy.co.uk::bd6b7227-230d-44c8-b4fe-a13c6c7d9260" providerId="AD" clId="Web-{954B8C1B-03DA-4F74-8889-8E1459704A8C}" dt="2024-03-24T09:22:46.223" v="213" actId="20577"/>
        <pc:sldMkLst>
          <pc:docMk/>
          <pc:sldMk cId="3516175481" sldId="534"/>
        </pc:sldMkLst>
        <pc:spChg chg="add mod">
          <ac:chgData name="L Roberts" userId="S::lroberts@ohacademy.co.uk::bd6b7227-230d-44c8-b4fe-a13c6c7d9260" providerId="AD" clId="Web-{954B8C1B-03DA-4F74-8889-8E1459704A8C}" dt="2024-03-24T09:21:03.419" v="173" actId="1076"/>
          <ac:spMkLst>
            <pc:docMk/>
            <pc:sldMk cId="3516175481" sldId="534"/>
            <ac:spMk id="3" creationId="{22662899-F1FA-E611-F832-CBE166F90A1A}"/>
          </ac:spMkLst>
        </pc:spChg>
        <pc:spChg chg="mod">
          <ac:chgData name="L Roberts" userId="S::lroberts@ohacademy.co.uk::bd6b7227-230d-44c8-b4fe-a13c6c7d9260" providerId="AD" clId="Web-{954B8C1B-03DA-4F74-8889-8E1459704A8C}" dt="2024-03-24T09:20:47.621" v="169" actId="1076"/>
          <ac:spMkLst>
            <pc:docMk/>
            <pc:sldMk cId="3516175481" sldId="534"/>
            <ac:spMk id="5" creationId="{B5F26510-5F35-9BE1-F622-7E5C85C51E8B}"/>
          </ac:spMkLst>
        </pc:spChg>
        <pc:spChg chg="del mod">
          <ac:chgData name="L Roberts" userId="S::lroberts@ohacademy.co.uk::bd6b7227-230d-44c8-b4fe-a13c6c7d9260" providerId="AD" clId="Web-{954B8C1B-03DA-4F74-8889-8E1459704A8C}" dt="2024-03-24T09:19:50.993" v="130"/>
          <ac:spMkLst>
            <pc:docMk/>
            <pc:sldMk cId="3516175481" sldId="534"/>
            <ac:spMk id="6" creationId="{5913E9EC-5074-6EC4-64BA-2A9634F7AF6E}"/>
          </ac:spMkLst>
        </pc:spChg>
        <pc:spChg chg="add del mod">
          <ac:chgData name="L Roberts" userId="S::lroberts@ohacademy.co.uk::bd6b7227-230d-44c8-b4fe-a13c6c7d9260" providerId="AD" clId="Web-{954B8C1B-03DA-4F74-8889-8E1459704A8C}" dt="2024-03-24T09:22:46.223" v="213" actId="20577"/>
          <ac:spMkLst>
            <pc:docMk/>
            <pc:sldMk cId="3516175481" sldId="534"/>
            <ac:spMk id="10" creationId="{A8624E30-96EC-0F07-A5A9-D2E9B7763D4C}"/>
          </ac:spMkLst>
        </pc:spChg>
        <pc:picChg chg="add mod">
          <ac:chgData name="L Roberts" userId="S::lroberts@ohacademy.co.uk::bd6b7227-230d-44c8-b4fe-a13c6c7d9260" providerId="AD" clId="Web-{954B8C1B-03DA-4F74-8889-8E1459704A8C}" dt="2024-03-24T09:20:58.012" v="172" actId="1076"/>
          <ac:picMkLst>
            <pc:docMk/>
            <pc:sldMk cId="3516175481" sldId="534"/>
            <ac:picMk id="2" creationId="{DC5224B4-D664-1C18-1F10-241583612618}"/>
          </ac:picMkLst>
        </pc:picChg>
      </pc:sldChg>
      <pc:sldChg chg="addSp delSp modSp add">
        <pc:chgData name="L Roberts" userId="S::lroberts@ohacademy.co.uk::bd6b7227-230d-44c8-b4fe-a13c6c7d9260" providerId="AD" clId="Web-{954B8C1B-03DA-4F74-8889-8E1459704A8C}" dt="2024-03-24T09:22:34.582" v="202" actId="20577"/>
        <pc:sldMkLst>
          <pc:docMk/>
          <pc:sldMk cId="2276162074" sldId="535"/>
        </pc:sldMkLst>
        <pc:spChg chg="mod">
          <ac:chgData name="L Roberts" userId="S::lroberts@ohacademy.co.uk::bd6b7227-230d-44c8-b4fe-a13c6c7d9260" providerId="AD" clId="Web-{954B8C1B-03DA-4F74-8889-8E1459704A8C}" dt="2024-03-24T09:18:34.004" v="105" actId="20577"/>
          <ac:spMkLst>
            <pc:docMk/>
            <pc:sldMk cId="2276162074" sldId="535"/>
            <ac:spMk id="3" creationId="{5EAA123C-1AF0-082E-8B78-5CBAF9E1D8BD}"/>
          </ac:spMkLst>
        </pc:spChg>
        <pc:spChg chg="add mod">
          <ac:chgData name="L Roberts" userId="S::lroberts@ohacademy.co.uk::bd6b7227-230d-44c8-b4fe-a13c6c7d9260" providerId="AD" clId="Web-{954B8C1B-03DA-4F74-8889-8E1459704A8C}" dt="2024-03-24T09:19:26.444" v="127" actId="20577"/>
          <ac:spMkLst>
            <pc:docMk/>
            <pc:sldMk cId="2276162074" sldId="535"/>
            <ac:spMk id="6" creationId="{1EE653E1-F9E3-A619-AC26-9127BBB1C5FE}"/>
          </ac:spMkLst>
        </pc:spChg>
        <pc:spChg chg="del mod">
          <ac:chgData name="L Roberts" userId="S::lroberts@ohacademy.co.uk::bd6b7227-230d-44c8-b4fe-a13c6c7d9260" providerId="AD" clId="Web-{954B8C1B-03DA-4F74-8889-8E1459704A8C}" dt="2024-03-24T09:17:40.735" v="90"/>
          <ac:spMkLst>
            <pc:docMk/>
            <pc:sldMk cId="2276162074" sldId="535"/>
            <ac:spMk id="7" creationId="{0E9AA01F-3132-8EF9-DB9A-887BB37BBA8C}"/>
          </ac:spMkLst>
        </pc:spChg>
        <pc:spChg chg="mod">
          <ac:chgData name="L Roberts" userId="S::lroberts@ohacademy.co.uk::bd6b7227-230d-44c8-b4fe-a13c6c7d9260" providerId="AD" clId="Web-{954B8C1B-03DA-4F74-8889-8E1459704A8C}" dt="2024-03-24T09:22:34.582" v="202" actId="20577"/>
          <ac:spMkLst>
            <pc:docMk/>
            <pc:sldMk cId="2276162074" sldId="535"/>
            <ac:spMk id="10" creationId="{A8624E30-96EC-0F07-A5A9-D2E9B7763D4C}"/>
          </ac:spMkLst>
        </pc:spChg>
        <pc:picChg chg="del">
          <ac:chgData name="L Roberts" userId="S::lroberts@ohacademy.co.uk::bd6b7227-230d-44c8-b4fe-a13c6c7d9260" providerId="AD" clId="Web-{954B8C1B-03DA-4F74-8889-8E1459704A8C}" dt="2024-03-24T09:16:57.248" v="80"/>
          <ac:picMkLst>
            <pc:docMk/>
            <pc:sldMk cId="2276162074" sldId="535"/>
            <ac:picMk id="2" creationId="{E409FCAA-6185-C9FA-2DFF-5655C69C6BE1}"/>
          </ac:picMkLst>
        </pc:picChg>
        <pc:picChg chg="add mod">
          <ac:chgData name="L Roberts" userId="S::lroberts@ohacademy.co.uk::bd6b7227-230d-44c8-b4fe-a13c6c7d9260" providerId="AD" clId="Web-{954B8C1B-03DA-4F74-8889-8E1459704A8C}" dt="2024-03-24T09:18:42.832" v="110" actId="1076"/>
          <ac:picMkLst>
            <pc:docMk/>
            <pc:sldMk cId="2276162074" sldId="535"/>
            <ac:picMk id="5" creationId="{E8391B59-3C94-4CDA-FA5E-DC80911C7757}"/>
          </ac:picMkLst>
        </pc:picChg>
      </pc:sldChg>
      <pc:sldChg chg="addSp delSp modSp add">
        <pc:chgData name="L Roberts" userId="S::lroberts@ohacademy.co.uk::bd6b7227-230d-44c8-b4fe-a13c6c7d9260" providerId="AD" clId="Web-{954B8C1B-03DA-4F74-8889-8E1459704A8C}" dt="2024-03-24T09:17:20.624" v="88" actId="1076"/>
        <pc:sldMkLst>
          <pc:docMk/>
          <pc:sldMk cId="913970638" sldId="536"/>
        </pc:sldMkLst>
        <pc:spChg chg="del mod">
          <ac:chgData name="L Roberts" userId="S::lroberts@ohacademy.co.uk::bd6b7227-230d-44c8-b4fe-a13c6c7d9260" providerId="AD" clId="Web-{954B8C1B-03DA-4F74-8889-8E1459704A8C}" dt="2024-03-24T09:16:14.144" v="67"/>
          <ac:spMkLst>
            <pc:docMk/>
            <pc:sldMk cId="913970638" sldId="536"/>
            <ac:spMk id="2" creationId="{4DEDEA6E-F0C4-61E5-2F00-5260FCAFC0F4}"/>
          </ac:spMkLst>
        </pc:spChg>
        <pc:spChg chg="add mod">
          <ac:chgData name="L Roberts" userId="S::lroberts@ohacademy.co.uk::bd6b7227-230d-44c8-b4fe-a13c6c7d9260" providerId="AD" clId="Web-{954B8C1B-03DA-4F74-8889-8E1459704A8C}" dt="2024-03-24T09:16:37.973" v="79" actId="20577"/>
          <ac:spMkLst>
            <pc:docMk/>
            <pc:sldMk cId="913970638" sldId="536"/>
            <ac:spMk id="5" creationId="{4480FB3B-E3E9-08E1-1BBB-D89390CE5D07}"/>
          </ac:spMkLst>
        </pc:spChg>
        <pc:spChg chg="mod">
          <ac:chgData name="L Roberts" userId="S::lroberts@ohacademy.co.uk::bd6b7227-230d-44c8-b4fe-a13c6c7d9260" providerId="AD" clId="Web-{954B8C1B-03DA-4F74-8889-8E1459704A8C}" dt="2024-03-24T09:15:08.573" v="49" actId="20577"/>
          <ac:spMkLst>
            <pc:docMk/>
            <pc:sldMk cId="913970638" sldId="536"/>
            <ac:spMk id="10" creationId="{A8624E30-96EC-0F07-A5A9-D2E9B7763D4C}"/>
          </ac:spMkLst>
        </pc:spChg>
        <pc:picChg chg="del">
          <ac:chgData name="L Roberts" userId="S::lroberts@ohacademy.co.uk::bd6b7227-230d-44c8-b4fe-a13c6c7d9260" providerId="AD" clId="Web-{954B8C1B-03DA-4F74-8889-8E1459704A8C}" dt="2024-03-24T09:14:45.790" v="40"/>
          <ac:picMkLst>
            <pc:docMk/>
            <pc:sldMk cId="913970638" sldId="536"/>
            <ac:picMk id="3" creationId="{90701A96-916D-CB74-5447-0ED494E96669}"/>
          </ac:picMkLst>
        </pc:picChg>
        <pc:picChg chg="add mod">
          <ac:chgData name="L Roberts" userId="S::lroberts@ohacademy.co.uk::bd6b7227-230d-44c8-b4fe-a13c6c7d9260" providerId="AD" clId="Web-{954B8C1B-03DA-4F74-8889-8E1459704A8C}" dt="2024-03-24T09:17:20.624" v="88" actId="1076"/>
          <ac:picMkLst>
            <pc:docMk/>
            <pc:sldMk cId="913970638" sldId="536"/>
            <ac:picMk id="6" creationId="{70F7EDBB-2180-9E4D-3686-62EF56360B1C}"/>
          </ac:picMkLst>
        </pc:picChg>
      </pc:sldChg>
    </pc:docChg>
  </pc:docChgLst>
  <pc:docChgLst>
    <pc:chgData name="L Roberts" userId="S::lroberts@ohacademy.co.uk::bd6b7227-230d-44c8-b4fe-a13c6c7d9260" providerId="AD" clId="Web-{7761B755-3E00-4979-8017-F1304B27FDED}"/>
    <pc:docChg chg="addSld delSld modSld">
      <pc:chgData name="L Roberts" userId="S::lroberts@ohacademy.co.uk::bd6b7227-230d-44c8-b4fe-a13c6c7d9260" providerId="AD" clId="Web-{7761B755-3E00-4979-8017-F1304B27FDED}" dt="2024-02-15T14:15:08.570" v="220"/>
      <pc:docMkLst>
        <pc:docMk/>
      </pc:docMkLst>
      <pc:sldChg chg="modSp">
        <pc:chgData name="L Roberts" userId="S::lroberts@ohacademy.co.uk::bd6b7227-230d-44c8-b4fe-a13c6c7d9260" providerId="AD" clId="Web-{7761B755-3E00-4979-8017-F1304B27FDED}" dt="2024-02-15T14:05:29.351" v="1" actId="20577"/>
        <pc:sldMkLst>
          <pc:docMk/>
          <pc:sldMk cId="871598780" sldId="321"/>
        </pc:sldMkLst>
        <pc:spChg chg="mod">
          <ac:chgData name="L Roberts" userId="S::lroberts@ohacademy.co.uk::bd6b7227-230d-44c8-b4fe-a13c6c7d9260" providerId="AD" clId="Web-{7761B755-3E00-4979-8017-F1304B27FDED}" dt="2024-02-15T14:05:29.351" v="1" actId="20577"/>
          <ac:spMkLst>
            <pc:docMk/>
            <pc:sldMk cId="871598780" sldId="321"/>
            <ac:spMk id="7" creationId="{430406EC-5A11-395E-57FF-142B527F74BB}"/>
          </ac:spMkLst>
        </pc:spChg>
      </pc:sldChg>
      <pc:sldChg chg="addSp delSp modSp">
        <pc:chgData name="L Roberts" userId="S::lroberts@ohacademy.co.uk::bd6b7227-230d-44c8-b4fe-a13c6c7d9260" providerId="AD" clId="Web-{7761B755-3E00-4979-8017-F1304B27FDED}" dt="2024-02-15T14:14:07.803" v="214" actId="20577"/>
        <pc:sldMkLst>
          <pc:docMk/>
          <pc:sldMk cId="2994622166" sldId="325"/>
        </pc:sldMkLst>
        <pc:spChg chg="mod">
          <ac:chgData name="L Roberts" userId="S::lroberts@ohacademy.co.uk::bd6b7227-230d-44c8-b4fe-a13c6c7d9260" providerId="AD" clId="Web-{7761B755-3E00-4979-8017-F1304B27FDED}" dt="2024-02-15T14:14:07.803" v="214" actId="20577"/>
          <ac:spMkLst>
            <pc:docMk/>
            <pc:sldMk cId="2994622166" sldId="325"/>
            <ac:spMk id="3" creationId="{AFEC4A46-C49E-2B12-096B-0E5F0ACFEB18}"/>
          </ac:spMkLst>
        </pc:spChg>
        <pc:spChg chg="mod">
          <ac:chgData name="L Roberts" userId="S::lroberts@ohacademy.co.uk::bd6b7227-230d-44c8-b4fe-a13c6c7d9260" providerId="AD" clId="Web-{7761B755-3E00-4979-8017-F1304B27FDED}" dt="2024-02-15T14:07:28.058" v="14" actId="20577"/>
          <ac:spMkLst>
            <pc:docMk/>
            <pc:sldMk cId="2994622166" sldId="325"/>
            <ac:spMk id="6" creationId="{6DE0E522-00EC-2239-B68F-9690D59CB15B}"/>
          </ac:spMkLst>
        </pc:spChg>
        <pc:spChg chg="add del mod">
          <ac:chgData name="L Roberts" userId="S::lroberts@ohacademy.co.uk::bd6b7227-230d-44c8-b4fe-a13c6c7d9260" providerId="AD" clId="Web-{7761B755-3E00-4979-8017-F1304B27FDED}" dt="2024-02-15T14:10:18.734" v="84"/>
          <ac:spMkLst>
            <pc:docMk/>
            <pc:sldMk cId="2994622166" sldId="325"/>
            <ac:spMk id="7" creationId="{E67907CF-AA31-859A-6A1C-8D3934730FEF}"/>
          </ac:spMkLst>
        </pc:spChg>
        <pc:picChg chg="add mod">
          <ac:chgData name="L Roberts" userId="S::lroberts@ohacademy.co.uk::bd6b7227-230d-44c8-b4fe-a13c6c7d9260" providerId="AD" clId="Web-{7761B755-3E00-4979-8017-F1304B27FDED}" dt="2024-02-15T14:06:57.275" v="8" actId="14100"/>
          <ac:picMkLst>
            <pc:docMk/>
            <pc:sldMk cId="2994622166" sldId="325"/>
            <ac:picMk id="4" creationId="{FD457061-2CDE-213D-E8EF-5A602BD48A30}"/>
          </ac:picMkLst>
        </pc:picChg>
        <pc:picChg chg="del mod">
          <ac:chgData name="L Roberts" userId="S::lroberts@ohacademy.co.uk::bd6b7227-230d-44c8-b4fe-a13c6c7d9260" providerId="AD" clId="Web-{7761B755-3E00-4979-8017-F1304B27FDED}" dt="2024-02-15T14:06:47.619" v="3"/>
          <ac:picMkLst>
            <pc:docMk/>
            <pc:sldMk cId="2994622166" sldId="325"/>
            <ac:picMk id="12" creationId="{23827A54-F19C-BC46-609A-7F40F5FF6898}"/>
          </ac:picMkLst>
        </pc:picChg>
      </pc:sldChg>
      <pc:sldChg chg="add del">
        <pc:chgData name="L Roberts" userId="S::lroberts@ohacademy.co.uk::bd6b7227-230d-44c8-b4fe-a13c6c7d9260" providerId="AD" clId="Web-{7761B755-3E00-4979-8017-F1304B27FDED}" dt="2024-02-15T14:15:07.164" v="219"/>
        <pc:sldMkLst>
          <pc:docMk/>
          <pc:sldMk cId="2949701546" sldId="329"/>
        </pc:sldMkLst>
      </pc:sldChg>
      <pc:sldChg chg="add del">
        <pc:chgData name="L Roberts" userId="S::lroberts@ohacademy.co.uk::bd6b7227-230d-44c8-b4fe-a13c6c7d9260" providerId="AD" clId="Web-{7761B755-3E00-4979-8017-F1304B27FDED}" dt="2024-02-15T14:15:08.570" v="220"/>
        <pc:sldMkLst>
          <pc:docMk/>
          <pc:sldMk cId="3691514118" sldId="330"/>
        </pc:sldMkLst>
      </pc:sldChg>
    </pc:docChg>
  </pc:docChgLst>
  <pc:docChgLst>
    <pc:chgData name="N Karasava" userId="S::nkarasava@ohacademy.co.uk::12f65518-b181-4aab-80be-597559a4f458" providerId="AD" clId="Web-{321FF7B7-272D-4C15-ABC8-8C06B7935148}"/>
    <pc:docChg chg="addSld delSld modSld">
      <pc:chgData name="N Karasava" userId="S::nkarasava@ohacademy.co.uk::12f65518-b181-4aab-80be-597559a4f458" providerId="AD" clId="Web-{321FF7B7-272D-4C15-ABC8-8C06B7935148}" dt="2023-10-29T14:28:43.969" v="309"/>
      <pc:docMkLst>
        <pc:docMk/>
      </pc:docMkLst>
      <pc:sldChg chg="addSp delSp modSp add">
        <pc:chgData name="N Karasava" userId="S::nkarasava@ohacademy.co.uk::12f65518-b181-4aab-80be-597559a4f458" providerId="AD" clId="Web-{321FF7B7-272D-4C15-ABC8-8C06B7935148}" dt="2023-10-29T14:28:40.547" v="308" actId="1076"/>
        <pc:sldMkLst>
          <pc:docMk/>
          <pc:sldMk cId="2411119448" sldId="315"/>
        </pc:sldMkLst>
        <pc:spChg chg="mod">
          <ac:chgData name="N Karasava" userId="S::nkarasava@ohacademy.co.uk::12f65518-b181-4aab-80be-597559a4f458" providerId="AD" clId="Web-{321FF7B7-272D-4C15-ABC8-8C06B7935148}" dt="2023-10-29T14:18:36.630" v="261" actId="14100"/>
          <ac:spMkLst>
            <pc:docMk/>
            <pc:sldMk cId="2411119448" sldId="315"/>
            <ac:spMk id="4" creationId="{B4A00206-53A6-8903-6F2F-66E5E2EC63AF}"/>
          </ac:spMkLst>
        </pc:spChg>
        <pc:spChg chg="mod">
          <ac:chgData name="N Karasava" userId="S::nkarasava@ohacademy.co.uk::12f65518-b181-4aab-80be-597559a4f458" providerId="AD" clId="Web-{321FF7B7-272D-4C15-ABC8-8C06B7935148}" dt="2023-10-29T14:28:40.547" v="308" actId="1076"/>
          <ac:spMkLst>
            <pc:docMk/>
            <pc:sldMk cId="2411119448" sldId="315"/>
            <ac:spMk id="5" creationId="{6D509B7D-83F9-407E-6366-ADFE064DFABF}"/>
          </ac:spMkLst>
        </pc:spChg>
        <pc:spChg chg="add mod">
          <ac:chgData name="N Karasava" userId="S::nkarasava@ohacademy.co.uk::12f65518-b181-4aab-80be-597559a4f458" providerId="AD" clId="Web-{321FF7B7-272D-4C15-ABC8-8C06B7935148}" dt="2023-10-29T14:27:08.888" v="287"/>
          <ac:spMkLst>
            <pc:docMk/>
            <pc:sldMk cId="2411119448" sldId="315"/>
            <ac:spMk id="9" creationId="{457F972A-A32A-A3AA-439A-A94712B4FCF8}"/>
          </ac:spMkLst>
        </pc:spChg>
        <pc:spChg chg="add mod">
          <ac:chgData name="N Karasava" userId="S::nkarasava@ohacademy.co.uk::12f65518-b181-4aab-80be-597559a4f458" providerId="AD" clId="Web-{321FF7B7-272D-4C15-ABC8-8C06B7935148}" dt="2023-10-29T14:28:37.141" v="307" actId="20577"/>
          <ac:spMkLst>
            <pc:docMk/>
            <pc:sldMk cId="2411119448" sldId="315"/>
            <ac:spMk id="10" creationId="{B2B12DB4-4FE5-3AE2-3AD7-55352D90EDBD}"/>
          </ac:spMkLst>
        </pc:spChg>
        <pc:picChg chg="add mod">
          <ac:chgData name="N Karasava" userId="S::nkarasava@ohacademy.co.uk::12f65518-b181-4aab-80be-597559a4f458" providerId="AD" clId="Web-{321FF7B7-272D-4C15-ABC8-8C06B7935148}" dt="2023-10-29T14:26:23.449" v="280" actId="1076"/>
          <ac:picMkLst>
            <pc:docMk/>
            <pc:sldMk cId="2411119448" sldId="315"/>
            <ac:picMk id="2" creationId="{3E9450DC-0FBF-3118-A234-AA13F27AEBE4}"/>
          </ac:picMkLst>
        </pc:picChg>
        <pc:picChg chg="del">
          <ac:chgData name="N Karasava" userId="S::nkarasava@ohacademy.co.uk::12f65518-b181-4aab-80be-597559a4f458" providerId="AD" clId="Web-{321FF7B7-272D-4C15-ABC8-8C06B7935148}" dt="2023-10-29T14:18:40.333" v="263"/>
          <ac:picMkLst>
            <pc:docMk/>
            <pc:sldMk cId="2411119448" sldId="315"/>
            <ac:picMk id="6" creationId="{7391D00A-B4BC-66BD-F537-F308870637D7}"/>
          </ac:picMkLst>
        </pc:picChg>
        <pc:picChg chg="del">
          <ac:chgData name="N Karasava" userId="S::nkarasava@ohacademy.co.uk::12f65518-b181-4aab-80be-597559a4f458" providerId="AD" clId="Web-{321FF7B7-272D-4C15-ABC8-8C06B7935148}" dt="2023-10-29T14:18:38.911" v="262"/>
          <ac:picMkLst>
            <pc:docMk/>
            <pc:sldMk cId="2411119448" sldId="315"/>
            <ac:picMk id="7" creationId="{CE3C6520-2C7B-5A4E-A8FE-DC0CC82E7190}"/>
          </ac:picMkLst>
        </pc:picChg>
        <pc:picChg chg="del">
          <ac:chgData name="N Karasava" userId="S::nkarasava@ohacademy.co.uk::12f65518-b181-4aab-80be-597559a4f458" providerId="AD" clId="Web-{321FF7B7-272D-4C15-ABC8-8C06B7935148}" dt="2023-10-29T14:18:41.864" v="264"/>
          <ac:picMkLst>
            <pc:docMk/>
            <pc:sldMk cId="2411119448" sldId="315"/>
            <ac:picMk id="8" creationId="{21FE40F0-5DC7-C789-3AEF-4EF392691392}"/>
          </ac:picMkLst>
        </pc:picChg>
      </pc:sldChg>
      <pc:sldChg chg="delSp modSp add del">
        <pc:chgData name="N Karasava" userId="S::nkarasava@ohacademy.co.uk::12f65518-b181-4aab-80be-597559a4f458" providerId="AD" clId="Web-{321FF7B7-272D-4C15-ABC8-8C06B7935148}" dt="2023-10-29T14:28:43.969" v="309"/>
        <pc:sldMkLst>
          <pc:docMk/>
          <pc:sldMk cId="270456503" sldId="316"/>
        </pc:sldMkLst>
        <pc:spChg chg="mod">
          <ac:chgData name="N Karasava" userId="S::nkarasava@ohacademy.co.uk::12f65518-b181-4aab-80be-597559a4f458" providerId="AD" clId="Web-{321FF7B7-272D-4C15-ABC8-8C06B7935148}" dt="2023-10-29T14:18:27.739" v="256" actId="14100"/>
          <ac:spMkLst>
            <pc:docMk/>
            <pc:sldMk cId="270456503" sldId="316"/>
            <ac:spMk id="4" creationId="{B4A00206-53A6-8903-6F2F-66E5E2EC63AF}"/>
          </ac:spMkLst>
        </pc:spChg>
        <pc:spChg chg="mod">
          <ac:chgData name="N Karasava" userId="S::nkarasava@ohacademy.co.uk::12f65518-b181-4aab-80be-597559a4f458" providerId="AD" clId="Web-{321FF7B7-272D-4C15-ABC8-8C06B7935148}" dt="2023-10-29T14:26:34.043" v="282" actId="14100"/>
          <ac:spMkLst>
            <pc:docMk/>
            <pc:sldMk cId="270456503" sldId="316"/>
            <ac:spMk id="5" creationId="{6D509B7D-83F9-407E-6366-ADFE064DFABF}"/>
          </ac:spMkLst>
        </pc:spChg>
        <pc:picChg chg="del">
          <ac:chgData name="N Karasava" userId="S::nkarasava@ohacademy.co.uk::12f65518-b181-4aab-80be-597559a4f458" providerId="AD" clId="Web-{321FF7B7-272D-4C15-ABC8-8C06B7935148}" dt="2023-10-29T14:18:51.474" v="268"/>
          <ac:picMkLst>
            <pc:docMk/>
            <pc:sldMk cId="270456503" sldId="316"/>
            <ac:picMk id="2" creationId="{C7BDD5B1-381C-C94D-A66F-66961CFD64D9}"/>
          </ac:picMkLst>
        </pc:picChg>
      </pc:sldChg>
      <pc:sldChg chg="addSp delSp modSp add">
        <pc:chgData name="N Karasava" userId="S::nkarasava@ohacademy.co.uk::12f65518-b181-4aab-80be-597559a4f458" providerId="AD" clId="Web-{321FF7B7-272D-4C15-ABC8-8C06B7935148}" dt="2023-10-29T14:18:17.957" v="251" actId="14100"/>
        <pc:sldMkLst>
          <pc:docMk/>
          <pc:sldMk cId="2396936924" sldId="317"/>
        </pc:sldMkLst>
        <pc:spChg chg="mod">
          <ac:chgData name="N Karasava" userId="S::nkarasava@ohacademy.co.uk::12f65518-b181-4aab-80be-597559a4f458" providerId="AD" clId="Web-{321FF7B7-272D-4C15-ABC8-8C06B7935148}" dt="2023-10-29T13:58:22.962" v="9" actId="20577"/>
          <ac:spMkLst>
            <pc:docMk/>
            <pc:sldMk cId="2396936924" sldId="317"/>
            <ac:spMk id="2" creationId="{0668AC9F-B98E-D348-D44A-CFFB8DE7B0A8}"/>
          </ac:spMkLst>
        </pc:spChg>
        <pc:spChg chg="mod">
          <ac:chgData name="N Karasava" userId="S::nkarasava@ohacademy.co.uk::12f65518-b181-4aab-80be-597559a4f458" providerId="AD" clId="Web-{321FF7B7-272D-4C15-ABC8-8C06B7935148}" dt="2023-10-29T13:59:16.042" v="21" actId="20577"/>
          <ac:spMkLst>
            <pc:docMk/>
            <pc:sldMk cId="2396936924" sldId="317"/>
            <ac:spMk id="3" creationId="{AFC4C74A-9A30-319C-E974-3A24CB2F4235}"/>
          </ac:spMkLst>
        </pc:spChg>
        <pc:spChg chg="mod">
          <ac:chgData name="N Karasava" userId="S::nkarasava@ohacademy.co.uk::12f65518-b181-4aab-80be-597559a4f458" providerId="AD" clId="Web-{321FF7B7-272D-4C15-ABC8-8C06B7935148}" dt="2023-10-29T14:18:17.957" v="251" actId="14100"/>
          <ac:spMkLst>
            <pc:docMk/>
            <pc:sldMk cId="2396936924" sldId="317"/>
            <ac:spMk id="4" creationId="{B4A00206-53A6-8903-6F2F-66E5E2EC63AF}"/>
          </ac:spMkLst>
        </pc:spChg>
        <pc:spChg chg="mod">
          <ac:chgData name="N Karasava" userId="S::nkarasava@ohacademy.co.uk::12f65518-b181-4aab-80be-597559a4f458" providerId="AD" clId="Web-{321FF7B7-272D-4C15-ABC8-8C06B7935148}" dt="2023-10-29T14:10:22.003" v="197" actId="20577"/>
          <ac:spMkLst>
            <pc:docMk/>
            <pc:sldMk cId="2396936924" sldId="317"/>
            <ac:spMk id="7" creationId="{BF960E58-4C00-BC61-DF1B-939273C5ED6E}"/>
          </ac:spMkLst>
        </pc:spChg>
        <pc:picChg chg="add mod">
          <ac:chgData name="N Karasava" userId="S::nkarasava@ohacademy.co.uk::12f65518-b181-4aab-80be-597559a4f458" providerId="AD" clId="Web-{321FF7B7-272D-4C15-ABC8-8C06B7935148}" dt="2023-10-29T13:59:01.104" v="14" actId="1076"/>
          <ac:picMkLst>
            <pc:docMk/>
            <pc:sldMk cId="2396936924" sldId="317"/>
            <ac:picMk id="5" creationId="{36BCF88E-52C2-364A-49F5-C41D092DE59B}"/>
          </ac:picMkLst>
        </pc:picChg>
        <pc:picChg chg="del">
          <ac:chgData name="N Karasava" userId="S::nkarasava@ohacademy.co.uk::12f65518-b181-4aab-80be-597559a4f458" providerId="AD" clId="Web-{321FF7B7-272D-4C15-ABC8-8C06B7935148}" dt="2023-10-29T13:58:25.087" v="10"/>
          <ac:picMkLst>
            <pc:docMk/>
            <pc:sldMk cId="2396936924" sldId="317"/>
            <ac:picMk id="6" creationId="{5620380D-6120-05D6-B64D-6C9A62841D63}"/>
          </ac:picMkLst>
        </pc:picChg>
      </pc:sldChg>
      <pc:sldChg chg="addSp delSp modSp add">
        <pc:chgData name="N Karasava" userId="S::nkarasava@ohacademy.co.uk::12f65518-b181-4aab-80be-597559a4f458" providerId="AD" clId="Web-{321FF7B7-272D-4C15-ABC8-8C06B7935148}" dt="2023-10-29T14:24:20.939" v="276" actId="1076"/>
        <pc:sldMkLst>
          <pc:docMk/>
          <pc:sldMk cId="4182190236" sldId="318"/>
        </pc:sldMkLst>
        <pc:spChg chg="mod">
          <ac:chgData name="N Karasava" userId="S::nkarasava@ohacademy.co.uk::12f65518-b181-4aab-80be-597559a4f458" providerId="AD" clId="Web-{321FF7B7-272D-4C15-ABC8-8C06B7935148}" dt="2023-10-29T14:17:49.347" v="236" actId="14100"/>
          <ac:spMkLst>
            <pc:docMk/>
            <pc:sldMk cId="4182190236" sldId="318"/>
            <ac:spMk id="4" creationId="{B4A00206-53A6-8903-6F2F-66E5E2EC63AF}"/>
          </ac:spMkLst>
        </pc:spChg>
        <pc:spChg chg="mod">
          <ac:chgData name="N Karasava" userId="S::nkarasava@ohacademy.co.uk::12f65518-b181-4aab-80be-597559a4f458" providerId="AD" clId="Web-{321FF7B7-272D-4C15-ABC8-8C06B7935148}" dt="2023-10-29T14:16:08.796" v="206" actId="20577"/>
          <ac:spMkLst>
            <pc:docMk/>
            <pc:sldMk cId="4182190236" sldId="318"/>
            <ac:spMk id="5" creationId="{6D509B7D-83F9-407E-6366-ADFE064DFABF}"/>
          </ac:spMkLst>
        </pc:spChg>
        <pc:picChg chg="del">
          <ac:chgData name="N Karasava" userId="S::nkarasava@ohacademy.co.uk::12f65518-b181-4aab-80be-597559a4f458" providerId="AD" clId="Web-{321FF7B7-272D-4C15-ABC8-8C06B7935148}" dt="2023-10-29T14:10:34.613" v="202"/>
          <ac:picMkLst>
            <pc:docMk/>
            <pc:sldMk cId="4182190236" sldId="318"/>
            <ac:picMk id="2" creationId="{B7D29CF6-EA4E-807F-3AED-2F69BAFA74A4}"/>
          </ac:picMkLst>
        </pc:picChg>
        <pc:picChg chg="del">
          <ac:chgData name="N Karasava" userId="S::nkarasava@ohacademy.co.uk::12f65518-b181-4aab-80be-597559a4f458" providerId="AD" clId="Web-{321FF7B7-272D-4C15-ABC8-8C06B7935148}" dt="2023-10-29T14:10:36.128" v="203"/>
          <ac:picMkLst>
            <pc:docMk/>
            <pc:sldMk cId="4182190236" sldId="318"/>
            <ac:picMk id="3" creationId="{A1267F2F-CE5E-3494-A808-FD95080F12AA}"/>
          </ac:picMkLst>
        </pc:picChg>
        <pc:picChg chg="add mod">
          <ac:chgData name="N Karasava" userId="S::nkarasava@ohacademy.co.uk::12f65518-b181-4aab-80be-597559a4f458" providerId="AD" clId="Web-{321FF7B7-272D-4C15-ABC8-8C06B7935148}" dt="2023-10-29T14:24:20.939" v="276" actId="1076"/>
          <ac:picMkLst>
            <pc:docMk/>
            <pc:sldMk cId="4182190236" sldId="318"/>
            <ac:picMk id="6" creationId="{D1EB339B-C357-BD0C-A326-C08142BD14C7}"/>
          </ac:picMkLst>
        </pc:picChg>
        <pc:picChg chg="del">
          <ac:chgData name="N Karasava" userId="S::nkarasava@ohacademy.co.uk::12f65518-b181-4aab-80be-597559a4f458" providerId="AD" clId="Web-{321FF7B7-272D-4C15-ABC8-8C06B7935148}" dt="2023-10-29T14:10:31.191" v="200"/>
          <ac:picMkLst>
            <pc:docMk/>
            <pc:sldMk cId="4182190236" sldId="318"/>
            <ac:picMk id="9" creationId="{A968BE6D-D048-3602-DE16-9F706498D0C6}"/>
          </ac:picMkLst>
        </pc:picChg>
        <pc:picChg chg="del">
          <ac:chgData name="N Karasava" userId="S::nkarasava@ohacademy.co.uk::12f65518-b181-4aab-80be-597559a4f458" providerId="AD" clId="Web-{321FF7B7-272D-4C15-ABC8-8C06B7935148}" dt="2023-10-29T14:10:38.066" v="204"/>
          <ac:picMkLst>
            <pc:docMk/>
            <pc:sldMk cId="4182190236" sldId="318"/>
            <ac:picMk id="10" creationId="{5B1CE0EA-A57A-0AB7-416E-F9EF35CB8F41}"/>
          </ac:picMkLst>
        </pc:picChg>
        <pc:picChg chg="del">
          <ac:chgData name="N Karasava" userId="S::nkarasava@ohacademy.co.uk::12f65518-b181-4aab-80be-597559a4f458" providerId="AD" clId="Web-{321FF7B7-272D-4C15-ABC8-8C06B7935148}" dt="2023-10-29T14:10:32.863" v="201"/>
          <ac:picMkLst>
            <pc:docMk/>
            <pc:sldMk cId="4182190236" sldId="318"/>
            <ac:picMk id="11" creationId="{715D5684-FFE3-93F6-47CC-EC9F71BCB0BD}"/>
          </ac:picMkLst>
        </pc:picChg>
      </pc:sldChg>
      <pc:sldChg chg="delSp modSp add">
        <pc:chgData name="N Karasava" userId="S::nkarasava@ohacademy.co.uk::12f65518-b181-4aab-80be-597559a4f458" providerId="AD" clId="Web-{321FF7B7-272D-4C15-ABC8-8C06B7935148}" dt="2023-10-29T14:19:06.021" v="272" actId="14100"/>
        <pc:sldMkLst>
          <pc:docMk/>
          <pc:sldMk cId="1516977308" sldId="319"/>
        </pc:sldMkLst>
        <pc:spChg chg="mod">
          <ac:chgData name="N Karasava" userId="S::nkarasava@ohacademy.co.uk::12f65518-b181-4aab-80be-597559a4f458" providerId="AD" clId="Web-{321FF7B7-272D-4C15-ABC8-8C06B7935148}" dt="2023-10-29T14:19:06.021" v="272" actId="14100"/>
          <ac:spMkLst>
            <pc:docMk/>
            <pc:sldMk cId="1516977308" sldId="319"/>
            <ac:spMk id="4" creationId="{B4A00206-53A6-8903-6F2F-66E5E2EC63AF}"/>
          </ac:spMkLst>
        </pc:spChg>
        <pc:picChg chg="del">
          <ac:chgData name="N Karasava" userId="S::nkarasava@ohacademy.co.uk::12f65518-b181-4aab-80be-597559a4f458" providerId="AD" clId="Web-{321FF7B7-272D-4C15-ABC8-8C06B7935148}" dt="2023-10-29T14:19:02.521" v="271"/>
          <ac:picMkLst>
            <pc:docMk/>
            <pc:sldMk cId="1516977308" sldId="319"/>
            <ac:picMk id="6" creationId="{2EC53410-91FF-B803-F47E-7677458316EA}"/>
          </ac:picMkLst>
        </pc:picChg>
      </pc:sldChg>
    </pc:docChg>
  </pc:docChgLst>
  <pc:docChgLst>
    <pc:chgData name="L Roberts" userId="S::lroberts@ohacademy.co.uk::bd6b7227-230d-44c8-b4fe-a13c6c7d9260" providerId="AD" clId="Web-{59683734-A64E-4CF8-A2EF-A58E2E8084CF}"/>
    <pc:docChg chg="addSld modSld">
      <pc:chgData name="L Roberts" userId="S::lroberts@ohacademy.co.uk::bd6b7227-230d-44c8-b4fe-a13c6c7d9260" providerId="AD" clId="Web-{59683734-A64E-4CF8-A2EF-A58E2E8084CF}" dt="2024-02-15T13:21:11.588" v="94" actId="1076"/>
      <pc:docMkLst>
        <pc:docMk/>
      </pc:docMkLst>
      <pc:sldChg chg="modSp add">
        <pc:chgData name="L Roberts" userId="S::lroberts@ohacademy.co.uk::bd6b7227-230d-44c8-b4fe-a13c6c7d9260" providerId="AD" clId="Web-{59683734-A64E-4CF8-A2EF-A58E2E8084CF}" dt="2024-02-15T13:17:08.956" v="31" actId="20577"/>
        <pc:sldMkLst>
          <pc:docMk/>
          <pc:sldMk cId="871598780" sldId="321"/>
        </pc:sldMkLst>
        <pc:spChg chg="mod">
          <ac:chgData name="L Roberts" userId="S::lroberts@ohacademy.co.uk::bd6b7227-230d-44c8-b4fe-a13c6c7d9260" providerId="AD" clId="Web-{59683734-A64E-4CF8-A2EF-A58E2E8084CF}" dt="2024-02-15T13:16:46.549" v="18" actId="20577"/>
          <ac:spMkLst>
            <pc:docMk/>
            <pc:sldMk cId="871598780" sldId="321"/>
            <ac:spMk id="3" creationId="{08B32854-630C-DAA6-0E8B-613C2B1EA1CD}"/>
          </ac:spMkLst>
        </pc:spChg>
        <pc:spChg chg="mod">
          <ac:chgData name="L Roberts" userId="S::lroberts@ohacademy.co.uk::bd6b7227-230d-44c8-b4fe-a13c6c7d9260" providerId="AD" clId="Web-{59683734-A64E-4CF8-A2EF-A58E2E8084CF}" dt="2024-02-15T13:17:08.956" v="31" actId="20577"/>
          <ac:spMkLst>
            <pc:docMk/>
            <pc:sldMk cId="871598780" sldId="321"/>
            <ac:spMk id="7" creationId="{430406EC-5A11-395E-57FF-142B527F74BB}"/>
          </ac:spMkLst>
        </pc:spChg>
      </pc:sldChg>
      <pc:sldChg chg="addSp delSp modSp add">
        <pc:chgData name="L Roberts" userId="S::lroberts@ohacademy.co.uk::bd6b7227-230d-44c8-b4fe-a13c6c7d9260" providerId="AD" clId="Web-{59683734-A64E-4CF8-A2EF-A58E2E8084CF}" dt="2024-02-15T13:17:38.941" v="46" actId="20577"/>
        <pc:sldMkLst>
          <pc:docMk/>
          <pc:sldMk cId="2994622166" sldId="325"/>
        </pc:sldMkLst>
        <pc:spChg chg="mod">
          <ac:chgData name="L Roberts" userId="S::lroberts@ohacademy.co.uk::bd6b7227-230d-44c8-b4fe-a13c6c7d9260" providerId="AD" clId="Web-{59683734-A64E-4CF8-A2EF-A58E2E8084CF}" dt="2024-02-15T13:17:38.941" v="46" actId="20577"/>
          <ac:spMkLst>
            <pc:docMk/>
            <pc:sldMk cId="2994622166" sldId="325"/>
            <ac:spMk id="3" creationId="{AFEC4A46-C49E-2B12-096B-0E5F0ACFEB18}"/>
          </ac:spMkLst>
        </pc:spChg>
        <pc:spChg chg="add">
          <ac:chgData name="L Roberts" userId="S::lroberts@ohacademy.co.uk::bd6b7227-230d-44c8-b4fe-a13c6c7d9260" providerId="AD" clId="Web-{59683734-A64E-4CF8-A2EF-A58E2E8084CF}" dt="2024-02-15T13:17:28.285" v="37"/>
          <ac:spMkLst>
            <pc:docMk/>
            <pc:sldMk cId="2994622166" sldId="325"/>
            <ac:spMk id="6" creationId="{540EE227-0A04-3651-D257-4ADE7F33D903}"/>
          </ac:spMkLst>
        </pc:spChg>
        <pc:spChg chg="del">
          <ac:chgData name="L Roberts" userId="S::lroberts@ohacademy.co.uk::bd6b7227-230d-44c8-b4fe-a13c6c7d9260" providerId="AD" clId="Web-{59683734-A64E-4CF8-A2EF-A58E2E8084CF}" dt="2024-02-15T13:17:27.691" v="36"/>
          <ac:spMkLst>
            <pc:docMk/>
            <pc:sldMk cId="2994622166" sldId="325"/>
            <ac:spMk id="11" creationId="{430406EC-5A11-395E-57FF-142B527F74BB}"/>
          </ac:spMkLst>
        </pc:spChg>
        <pc:picChg chg="del">
          <ac:chgData name="L Roberts" userId="S::lroberts@ohacademy.co.uk::bd6b7227-230d-44c8-b4fe-a13c6c7d9260" providerId="AD" clId="Web-{59683734-A64E-4CF8-A2EF-A58E2E8084CF}" dt="2024-02-15T13:17:32.722" v="39"/>
          <ac:picMkLst>
            <pc:docMk/>
            <pc:sldMk cId="2994622166" sldId="325"/>
            <ac:picMk id="12" creationId="{23827A54-F19C-BC46-609A-7F40F5FF6898}"/>
          </ac:picMkLst>
        </pc:picChg>
        <pc:picChg chg="del">
          <ac:chgData name="L Roberts" userId="S::lroberts@ohacademy.co.uk::bd6b7227-230d-44c8-b4fe-a13c6c7d9260" providerId="AD" clId="Web-{59683734-A64E-4CF8-A2EF-A58E2E8084CF}" dt="2024-02-15T13:17:31.035" v="38"/>
          <ac:picMkLst>
            <pc:docMk/>
            <pc:sldMk cId="2994622166" sldId="325"/>
            <ac:picMk id="13" creationId="{F7086467-22D3-E8CE-7ACB-826C21E3942A}"/>
          </ac:picMkLst>
        </pc:picChg>
      </pc:sldChg>
      <pc:sldChg chg="addSp delSp modSp add">
        <pc:chgData name="L Roberts" userId="S::lroberts@ohacademy.co.uk::bd6b7227-230d-44c8-b4fe-a13c6c7d9260" providerId="AD" clId="Web-{59683734-A64E-4CF8-A2EF-A58E2E8084CF}" dt="2024-02-15T13:18:05.692" v="59"/>
        <pc:sldMkLst>
          <pc:docMk/>
          <pc:sldMk cId="2949701546" sldId="329"/>
        </pc:sldMkLst>
        <pc:spChg chg="mod">
          <ac:chgData name="L Roberts" userId="S::lroberts@ohacademy.co.uk::bd6b7227-230d-44c8-b4fe-a13c6c7d9260" providerId="AD" clId="Web-{59683734-A64E-4CF8-A2EF-A58E2E8084CF}" dt="2024-02-15T13:18:00.176" v="56" actId="20577"/>
          <ac:spMkLst>
            <pc:docMk/>
            <pc:sldMk cId="2949701546" sldId="329"/>
            <ac:spMk id="3" creationId="{AFEC4A46-C49E-2B12-096B-0E5F0ACFEB18}"/>
          </ac:spMkLst>
        </pc:spChg>
        <pc:spChg chg="add">
          <ac:chgData name="L Roberts" userId="S::lroberts@ohacademy.co.uk::bd6b7227-230d-44c8-b4fe-a13c6c7d9260" providerId="AD" clId="Web-{59683734-A64E-4CF8-A2EF-A58E2E8084CF}" dt="2024-02-15T13:18:05.692" v="59"/>
          <ac:spMkLst>
            <pc:docMk/>
            <pc:sldMk cId="2949701546" sldId="329"/>
            <ac:spMk id="9" creationId="{5E46988C-6370-89B6-2ED0-E6A2AE4A5CC5}"/>
          </ac:spMkLst>
        </pc:spChg>
        <pc:spChg chg="del mod">
          <ac:chgData name="L Roberts" userId="S::lroberts@ohacademy.co.uk::bd6b7227-230d-44c8-b4fe-a13c6c7d9260" providerId="AD" clId="Web-{59683734-A64E-4CF8-A2EF-A58E2E8084CF}" dt="2024-02-15T13:18:04.942" v="58"/>
          <ac:spMkLst>
            <pc:docMk/>
            <pc:sldMk cId="2949701546" sldId="329"/>
            <ac:spMk id="11" creationId="{430406EC-5A11-395E-57FF-142B527F74BB}"/>
          </ac:spMkLst>
        </pc:spChg>
        <pc:picChg chg="del">
          <ac:chgData name="L Roberts" userId="S::lroberts@ohacademy.co.uk::bd6b7227-230d-44c8-b4fe-a13c6c7d9260" providerId="AD" clId="Web-{59683734-A64E-4CF8-A2EF-A58E2E8084CF}" dt="2024-02-15T13:17:54.832" v="53"/>
          <ac:picMkLst>
            <pc:docMk/>
            <pc:sldMk cId="2949701546" sldId="329"/>
            <ac:picMk id="4" creationId="{E2A2141A-6EA2-E956-6858-E5307845CD6A}"/>
          </ac:picMkLst>
        </pc:picChg>
        <pc:picChg chg="del">
          <ac:chgData name="L Roberts" userId="S::lroberts@ohacademy.co.uk::bd6b7227-230d-44c8-b4fe-a13c6c7d9260" providerId="AD" clId="Web-{59683734-A64E-4CF8-A2EF-A58E2E8084CF}" dt="2024-02-15T13:17:56.020" v="54"/>
          <ac:picMkLst>
            <pc:docMk/>
            <pc:sldMk cId="2949701546" sldId="329"/>
            <ac:picMk id="7" creationId="{CC2130F1-311D-1716-ACED-38CE0A17A7DA}"/>
          </ac:picMkLst>
        </pc:picChg>
      </pc:sldChg>
      <pc:sldChg chg="addSp delSp modSp add">
        <pc:chgData name="L Roberts" userId="S::lroberts@ohacademy.co.uk::bd6b7227-230d-44c8-b4fe-a13c6c7d9260" providerId="AD" clId="Web-{59683734-A64E-4CF8-A2EF-A58E2E8084CF}" dt="2024-02-15T13:17:52.285" v="52"/>
        <pc:sldMkLst>
          <pc:docMk/>
          <pc:sldMk cId="3691514118" sldId="330"/>
        </pc:sldMkLst>
        <pc:spChg chg="mod">
          <ac:chgData name="L Roberts" userId="S::lroberts@ohacademy.co.uk::bd6b7227-230d-44c8-b4fe-a13c6c7d9260" providerId="AD" clId="Web-{59683734-A64E-4CF8-A2EF-A58E2E8084CF}" dt="2024-02-15T13:17:46.738" v="49" actId="20577"/>
          <ac:spMkLst>
            <pc:docMk/>
            <pc:sldMk cId="3691514118" sldId="330"/>
            <ac:spMk id="3" creationId="{AFEC4A46-C49E-2B12-096B-0E5F0ACFEB18}"/>
          </ac:spMkLst>
        </pc:spChg>
        <pc:spChg chg="add">
          <ac:chgData name="L Roberts" userId="S::lroberts@ohacademy.co.uk::bd6b7227-230d-44c8-b4fe-a13c6c7d9260" providerId="AD" clId="Web-{59683734-A64E-4CF8-A2EF-A58E2E8084CF}" dt="2024-02-15T13:17:52.285" v="52"/>
          <ac:spMkLst>
            <pc:docMk/>
            <pc:sldMk cId="3691514118" sldId="330"/>
            <ac:spMk id="7" creationId="{1B9456C2-B0BF-8AD6-D530-EDAC06E32D14}"/>
          </ac:spMkLst>
        </pc:spChg>
        <pc:spChg chg="del mod">
          <ac:chgData name="L Roberts" userId="S::lroberts@ohacademy.co.uk::bd6b7227-230d-44c8-b4fe-a13c6c7d9260" providerId="AD" clId="Web-{59683734-A64E-4CF8-A2EF-A58E2E8084CF}" dt="2024-02-15T13:17:51.739" v="51"/>
          <ac:spMkLst>
            <pc:docMk/>
            <pc:sldMk cId="3691514118" sldId="330"/>
            <ac:spMk id="11" creationId="{430406EC-5A11-395E-57FF-142B527F74BB}"/>
          </ac:spMkLst>
        </pc:spChg>
        <pc:picChg chg="del">
          <ac:chgData name="L Roberts" userId="S::lroberts@ohacademy.co.uk::bd6b7227-230d-44c8-b4fe-a13c6c7d9260" providerId="AD" clId="Web-{59683734-A64E-4CF8-A2EF-A58E2E8084CF}" dt="2024-02-15T13:17:42.879" v="47"/>
          <ac:picMkLst>
            <pc:docMk/>
            <pc:sldMk cId="3691514118" sldId="330"/>
            <ac:picMk id="4" creationId="{FDA676F4-E130-241D-BB52-8B96C7269ABD}"/>
          </ac:picMkLst>
        </pc:picChg>
      </pc:sldChg>
      <pc:sldChg chg="addSp delSp modSp add">
        <pc:chgData name="L Roberts" userId="S::lroberts@ohacademy.co.uk::bd6b7227-230d-44c8-b4fe-a13c6c7d9260" providerId="AD" clId="Web-{59683734-A64E-4CF8-A2EF-A58E2E8084CF}" dt="2024-02-15T13:21:11.588" v="94" actId="1076"/>
        <pc:sldMkLst>
          <pc:docMk/>
          <pc:sldMk cId="3051416275" sldId="331"/>
        </pc:sldMkLst>
        <pc:spChg chg="add">
          <ac:chgData name="L Roberts" userId="S::lroberts@ohacademy.co.uk::bd6b7227-230d-44c8-b4fe-a13c6c7d9260" providerId="AD" clId="Web-{59683734-A64E-4CF8-A2EF-A58E2E8084CF}" dt="2024-02-15T13:17:19.894" v="34"/>
          <ac:spMkLst>
            <pc:docMk/>
            <pc:sldMk cId="3051416275" sldId="331"/>
            <ac:spMk id="4" creationId="{BE181931-4F18-48A1-8211-51BCF0FB6126}"/>
          </ac:spMkLst>
        </pc:spChg>
        <pc:spChg chg="del">
          <ac:chgData name="L Roberts" userId="S::lroberts@ohacademy.co.uk::bd6b7227-230d-44c8-b4fe-a13c6c7d9260" providerId="AD" clId="Web-{59683734-A64E-4CF8-A2EF-A58E2E8084CF}" dt="2024-02-15T13:17:18.847" v="33"/>
          <ac:spMkLst>
            <pc:docMk/>
            <pc:sldMk cId="3051416275" sldId="331"/>
            <ac:spMk id="8" creationId="{430406EC-5A11-395E-57FF-142B527F74BB}"/>
          </ac:spMkLst>
        </pc:spChg>
        <pc:spChg chg="add mod">
          <ac:chgData name="L Roberts" userId="S::lroberts@ohacademy.co.uk::bd6b7227-230d-44c8-b4fe-a13c6c7d9260" providerId="AD" clId="Web-{59683734-A64E-4CF8-A2EF-A58E2E8084CF}" dt="2024-02-15T13:21:11.588" v="94" actId="1076"/>
          <ac:spMkLst>
            <pc:docMk/>
            <pc:sldMk cId="3051416275" sldId="331"/>
            <ac:spMk id="10" creationId="{3989D14E-F862-D496-E5FC-186682244378}"/>
          </ac:spMkLst>
        </pc:spChg>
        <pc:spChg chg="del">
          <ac:chgData name="L Roberts" userId="S::lroberts@ohacademy.co.uk::bd6b7227-230d-44c8-b4fe-a13c6c7d9260" providerId="AD" clId="Web-{59683734-A64E-4CF8-A2EF-A58E2E8084CF}" dt="2024-02-15T13:17:22.957" v="35"/>
          <ac:spMkLst>
            <pc:docMk/>
            <pc:sldMk cId="3051416275" sldId="331"/>
            <ac:spMk id="11" creationId="{5B8BD142-299F-9FFC-75DA-D9AFD9BF090A}"/>
          </ac:spMkLst>
        </pc:spChg>
        <pc:picChg chg="add mod">
          <ac:chgData name="L Roberts" userId="S::lroberts@ohacademy.co.uk::bd6b7227-230d-44c8-b4fe-a13c6c7d9260" providerId="AD" clId="Web-{59683734-A64E-4CF8-A2EF-A58E2E8084CF}" dt="2024-02-15T13:20:46.540" v="82" actId="1076"/>
          <ac:picMkLst>
            <pc:docMk/>
            <pc:sldMk cId="3051416275" sldId="331"/>
            <ac:picMk id="6" creationId="{A360207D-FE4E-329A-797B-00C9C7B246E6}"/>
          </ac:picMkLst>
        </pc:picChg>
        <pc:picChg chg="del">
          <ac:chgData name="L Roberts" userId="S::lroberts@ohacademy.co.uk::bd6b7227-230d-44c8-b4fe-a13c6c7d9260" providerId="AD" clId="Web-{59683734-A64E-4CF8-A2EF-A58E2E8084CF}" dt="2024-02-15T13:17:13.972" v="32"/>
          <ac:picMkLst>
            <pc:docMk/>
            <pc:sldMk cId="3051416275" sldId="331"/>
            <ac:picMk id="9" creationId="{B4E6FF34-F0B7-B4E2-E004-4DE44CB05527}"/>
          </ac:picMkLst>
        </pc:picChg>
      </pc:sldChg>
    </pc:docChg>
  </pc:docChgLst>
  <pc:docChgLst>
    <pc:chgData name="L Roberts" userId="S::lroberts@ohacademy.co.uk::bd6b7227-230d-44c8-b4fe-a13c6c7d9260" providerId="AD" clId="Web-{9F821E21-CB53-4F08-BD61-C21A1D3DC70E}"/>
    <pc:docChg chg="addSld delSld modSld sldOrd">
      <pc:chgData name="L Roberts" userId="S::lroberts@ohacademy.co.uk::bd6b7227-230d-44c8-b4fe-a13c6c7d9260" providerId="AD" clId="Web-{9F821E21-CB53-4F08-BD61-C21A1D3DC70E}" dt="2023-10-20T18:34:46.942" v="160"/>
      <pc:docMkLst>
        <pc:docMk/>
      </pc:docMkLst>
      <pc:sldChg chg="del">
        <pc:chgData name="L Roberts" userId="S::lroberts@ohacademy.co.uk::bd6b7227-230d-44c8-b4fe-a13c6c7d9260" providerId="AD" clId="Web-{9F821E21-CB53-4F08-BD61-C21A1D3DC70E}" dt="2023-10-20T18:34:46.942" v="160"/>
        <pc:sldMkLst>
          <pc:docMk/>
          <pc:sldMk cId="1535500720" sldId="270"/>
        </pc:sldMkLst>
      </pc:sldChg>
      <pc:sldChg chg="del">
        <pc:chgData name="L Roberts" userId="S::lroberts@ohacademy.co.uk::bd6b7227-230d-44c8-b4fe-a13c6c7d9260" providerId="AD" clId="Web-{9F821E21-CB53-4F08-BD61-C21A1D3DC70E}" dt="2023-10-20T18:31:03.199" v="109"/>
        <pc:sldMkLst>
          <pc:docMk/>
          <pc:sldMk cId="2428349057" sldId="271"/>
        </pc:sldMkLst>
      </pc:sldChg>
      <pc:sldChg chg="ord">
        <pc:chgData name="L Roberts" userId="S::lroberts@ohacademy.co.uk::bd6b7227-230d-44c8-b4fe-a13c6c7d9260" providerId="AD" clId="Web-{9F821E21-CB53-4F08-BD61-C21A1D3DC70E}" dt="2023-10-20T18:31:25.590" v="111"/>
        <pc:sldMkLst>
          <pc:docMk/>
          <pc:sldMk cId="2237197911" sldId="272"/>
        </pc:sldMkLst>
      </pc:sldChg>
      <pc:sldChg chg="del">
        <pc:chgData name="L Roberts" userId="S::lroberts@ohacademy.co.uk::bd6b7227-230d-44c8-b4fe-a13c6c7d9260" providerId="AD" clId="Web-{9F821E21-CB53-4F08-BD61-C21A1D3DC70E}" dt="2023-10-20T18:28:51.788" v="82"/>
        <pc:sldMkLst>
          <pc:docMk/>
          <pc:sldMk cId="1645929969" sldId="273"/>
        </pc:sldMkLst>
      </pc:sldChg>
      <pc:sldChg chg="del">
        <pc:chgData name="L Roberts" userId="S::lroberts@ohacademy.co.uk::bd6b7227-230d-44c8-b4fe-a13c6c7d9260" providerId="AD" clId="Web-{9F821E21-CB53-4F08-BD61-C21A1D3DC70E}" dt="2023-10-20T18:30:53.277" v="108"/>
        <pc:sldMkLst>
          <pc:docMk/>
          <pc:sldMk cId="3339560535" sldId="274"/>
        </pc:sldMkLst>
      </pc:sldChg>
      <pc:sldChg chg="del">
        <pc:chgData name="L Roberts" userId="S::lroberts@ohacademy.co.uk::bd6b7227-230d-44c8-b4fe-a13c6c7d9260" providerId="AD" clId="Web-{9F821E21-CB53-4F08-BD61-C21A1D3DC70E}" dt="2023-10-20T18:26:55.721" v="49"/>
        <pc:sldMkLst>
          <pc:docMk/>
          <pc:sldMk cId="943975417" sldId="275"/>
        </pc:sldMkLst>
      </pc:sldChg>
      <pc:sldChg chg="delSp modSp">
        <pc:chgData name="L Roberts" userId="S::lroberts@ohacademy.co.uk::bd6b7227-230d-44c8-b4fe-a13c6c7d9260" providerId="AD" clId="Web-{9F821E21-CB53-4F08-BD61-C21A1D3DC70E}" dt="2023-10-20T18:34:31.582" v="159" actId="20577"/>
        <pc:sldMkLst>
          <pc:docMk/>
          <pc:sldMk cId="2775359954" sldId="276"/>
        </pc:sldMkLst>
        <pc:spChg chg="del">
          <ac:chgData name="L Roberts" userId="S::lroberts@ohacademy.co.uk::bd6b7227-230d-44c8-b4fe-a13c6c7d9260" providerId="AD" clId="Web-{9F821E21-CB53-4F08-BD61-C21A1D3DC70E}" dt="2023-10-20T18:33:44.252" v="138"/>
          <ac:spMkLst>
            <pc:docMk/>
            <pc:sldMk cId="2775359954" sldId="276"/>
            <ac:spMk id="6" creationId="{F3866C31-0780-0D73-241E-EE05A61E3BEA}"/>
          </ac:spMkLst>
        </pc:spChg>
        <pc:spChg chg="mod">
          <ac:chgData name="L Roberts" userId="S::lroberts@ohacademy.co.uk::bd6b7227-230d-44c8-b4fe-a13c6c7d9260" providerId="AD" clId="Web-{9F821E21-CB53-4F08-BD61-C21A1D3DC70E}" dt="2023-10-20T18:34:31.582" v="159" actId="20577"/>
          <ac:spMkLst>
            <pc:docMk/>
            <pc:sldMk cId="2775359954" sldId="276"/>
            <ac:spMk id="7" creationId="{FAC01E74-2C7B-BDB2-A0A7-940AA74B1685}"/>
          </ac:spMkLst>
        </pc:spChg>
      </pc:sldChg>
      <pc:sldChg chg="modSp add">
        <pc:chgData name="L Roberts" userId="S::lroberts@ohacademy.co.uk::bd6b7227-230d-44c8-b4fe-a13c6c7d9260" providerId="AD" clId="Web-{9F821E21-CB53-4F08-BD61-C21A1D3DC70E}" dt="2023-10-20T18:33:02.829" v="136" actId="20577"/>
        <pc:sldMkLst>
          <pc:docMk/>
          <pc:sldMk cId="2756575416" sldId="277"/>
        </pc:sldMkLst>
        <pc:spChg chg="mod">
          <ac:chgData name="L Roberts" userId="S::lroberts@ohacademy.co.uk::bd6b7227-230d-44c8-b4fe-a13c6c7d9260" providerId="AD" clId="Web-{9F821E21-CB53-4F08-BD61-C21A1D3DC70E}" dt="2023-10-20T18:33:02.829" v="136" actId="20577"/>
          <ac:spMkLst>
            <pc:docMk/>
            <pc:sldMk cId="2756575416" sldId="277"/>
            <ac:spMk id="5" creationId="{462C1174-EA70-C596-2684-1A3F7869DDD7}"/>
          </ac:spMkLst>
        </pc:spChg>
      </pc:sldChg>
      <pc:sldChg chg="addSp delSp modSp add">
        <pc:chgData name="L Roberts" userId="S::lroberts@ohacademy.co.uk::bd6b7227-230d-44c8-b4fe-a13c6c7d9260" providerId="AD" clId="Web-{9F821E21-CB53-4F08-BD61-C21A1D3DC70E}" dt="2023-10-20T18:32:17.281" v="117" actId="1076"/>
        <pc:sldMkLst>
          <pc:docMk/>
          <pc:sldMk cId="2192006828" sldId="278"/>
        </pc:sldMkLst>
        <pc:picChg chg="add mod">
          <ac:chgData name="L Roberts" userId="S::lroberts@ohacademy.co.uk::bd6b7227-230d-44c8-b4fe-a13c6c7d9260" providerId="AD" clId="Web-{9F821E21-CB53-4F08-BD61-C21A1D3DC70E}" dt="2023-10-20T18:32:17.281" v="117" actId="1076"/>
          <ac:picMkLst>
            <pc:docMk/>
            <pc:sldMk cId="2192006828" sldId="278"/>
            <ac:picMk id="3" creationId="{A351F88D-B69B-AE75-D72C-85281CADE142}"/>
          </ac:picMkLst>
        </pc:picChg>
        <pc:picChg chg="del">
          <ac:chgData name="L Roberts" userId="S::lroberts@ohacademy.co.uk::bd6b7227-230d-44c8-b4fe-a13c6c7d9260" providerId="AD" clId="Web-{9F821E21-CB53-4F08-BD61-C21A1D3DC70E}" dt="2023-10-20T18:31:43.341" v="112"/>
          <ac:picMkLst>
            <pc:docMk/>
            <pc:sldMk cId="2192006828" sldId="278"/>
            <ac:picMk id="4" creationId="{E38EE560-A143-2DD8-43F1-1AA1D8F346BA}"/>
          </ac:picMkLst>
        </pc:picChg>
      </pc:sldChg>
      <pc:sldChg chg="addSp modSp add">
        <pc:chgData name="L Roberts" userId="S::lroberts@ohacademy.co.uk::bd6b7227-230d-44c8-b4fe-a13c6c7d9260" providerId="AD" clId="Web-{9F821E21-CB53-4F08-BD61-C21A1D3DC70E}" dt="2023-10-20T18:33:11.892" v="137" actId="20577"/>
        <pc:sldMkLst>
          <pc:docMk/>
          <pc:sldMk cId="3120174382" sldId="279"/>
        </pc:sldMkLst>
        <pc:spChg chg="mod">
          <ac:chgData name="L Roberts" userId="S::lroberts@ohacademy.co.uk::bd6b7227-230d-44c8-b4fe-a13c6c7d9260" providerId="AD" clId="Web-{9F821E21-CB53-4F08-BD61-C21A1D3DC70E}" dt="2023-10-20T18:30:30.526" v="102" actId="20577"/>
          <ac:spMkLst>
            <pc:docMk/>
            <pc:sldMk cId="3120174382" sldId="279"/>
            <ac:spMk id="9" creationId="{EE348C95-D0DC-E6EC-FF01-73E872FE24E0}"/>
          </ac:spMkLst>
        </pc:spChg>
        <pc:spChg chg="add mod">
          <ac:chgData name="L Roberts" userId="S::lroberts@ohacademy.co.uk::bd6b7227-230d-44c8-b4fe-a13c6c7d9260" providerId="AD" clId="Web-{9F821E21-CB53-4F08-BD61-C21A1D3DC70E}" dt="2023-10-20T18:30:41.401" v="107" actId="20577"/>
          <ac:spMkLst>
            <pc:docMk/>
            <pc:sldMk cId="3120174382" sldId="279"/>
            <ac:spMk id="14" creationId="{8976C2EB-5131-CF9D-163A-582B6963F613}"/>
          </ac:spMkLst>
        </pc:spChg>
        <pc:spChg chg="mod">
          <ac:chgData name="L Roberts" userId="S::lroberts@ohacademy.co.uk::bd6b7227-230d-44c8-b4fe-a13c6c7d9260" providerId="AD" clId="Web-{9F821E21-CB53-4F08-BD61-C21A1D3DC70E}" dt="2023-10-20T18:33:11.892" v="137" actId="20577"/>
          <ac:spMkLst>
            <pc:docMk/>
            <pc:sldMk cId="3120174382" sldId="279"/>
            <ac:spMk id="15" creationId="{379CC088-71D8-B714-FCA0-87A6C4AB2B42}"/>
          </ac:spMkLst>
        </pc:spChg>
      </pc:sldChg>
      <pc:sldChg chg="modSp add">
        <pc:chgData name="L Roberts" userId="S::lroberts@ohacademy.co.uk::bd6b7227-230d-44c8-b4fe-a13c6c7d9260" providerId="AD" clId="Web-{9F821E21-CB53-4F08-BD61-C21A1D3DC70E}" dt="2023-10-20T18:30:20.526" v="101" actId="20577"/>
        <pc:sldMkLst>
          <pc:docMk/>
          <pc:sldMk cId="48544144" sldId="280"/>
        </pc:sldMkLst>
        <pc:spChg chg="mod">
          <ac:chgData name="L Roberts" userId="S::lroberts@ohacademy.co.uk::bd6b7227-230d-44c8-b4fe-a13c6c7d9260" providerId="AD" clId="Web-{9F821E21-CB53-4F08-BD61-C21A1D3DC70E}" dt="2023-10-20T18:30:20.526" v="101" actId="20577"/>
          <ac:spMkLst>
            <pc:docMk/>
            <pc:sldMk cId="48544144" sldId="280"/>
            <ac:spMk id="7" creationId="{FAC01E74-2C7B-BDB2-A0A7-940AA74B1685}"/>
          </ac:spMkLst>
        </pc:spChg>
      </pc:sldChg>
      <pc:sldChg chg="modSp add">
        <pc:chgData name="L Roberts" userId="S::lroberts@ohacademy.co.uk::bd6b7227-230d-44c8-b4fe-a13c6c7d9260" providerId="AD" clId="Web-{9F821E21-CB53-4F08-BD61-C21A1D3DC70E}" dt="2023-10-20T18:28:04.865" v="81" actId="20577"/>
        <pc:sldMkLst>
          <pc:docMk/>
          <pc:sldMk cId="3295628378" sldId="281"/>
        </pc:sldMkLst>
        <pc:spChg chg="mod">
          <ac:chgData name="L Roberts" userId="S::lroberts@ohacademy.co.uk::bd6b7227-230d-44c8-b4fe-a13c6c7d9260" providerId="AD" clId="Web-{9F821E21-CB53-4F08-BD61-C21A1D3DC70E}" dt="2023-10-20T18:28:04.865" v="81" actId="20577"/>
          <ac:spMkLst>
            <pc:docMk/>
            <pc:sldMk cId="3295628378" sldId="281"/>
            <ac:spMk id="7" creationId="{FAC01E74-2C7B-BDB2-A0A7-940AA74B1685}"/>
          </ac:spMkLst>
        </pc:spChg>
      </pc:sldChg>
      <pc:sldChg chg="addSp delSp modSp add">
        <pc:chgData name="L Roberts" userId="S::lroberts@ohacademy.co.uk::bd6b7227-230d-44c8-b4fe-a13c6c7d9260" providerId="AD" clId="Web-{9F821E21-CB53-4F08-BD61-C21A1D3DC70E}" dt="2023-10-20T18:34:20.863" v="153"/>
        <pc:sldMkLst>
          <pc:docMk/>
          <pc:sldMk cId="1682164778" sldId="282"/>
        </pc:sldMkLst>
        <pc:spChg chg="add">
          <ac:chgData name="L Roberts" userId="S::lroberts@ohacademy.co.uk::bd6b7227-230d-44c8-b4fe-a13c6c7d9260" providerId="AD" clId="Web-{9F821E21-CB53-4F08-BD61-C21A1D3DC70E}" dt="2023-10-20T18:34:13.472" v="151"/>
          <ac:spMkLst>
            <pc:docMk/>
            <pc:sldMk cId="1682164778" sldId="282"/>
            <ac:spMk id="4" creationId="{6F358158-CF8D-9CA2-D6EB-F2712F091C34}"/>
          </ac:spMkLst>
        </pc:spChg>
        <pc:spChg chg="add del">
          <ac:chgData name="L Roberts" userId="S::lroberts@ohacademy.co.uk::bd6b7227-230d-44c8-b4fe-a13c6c7d9260" providerId="AD" clId="Web-{9F821E21-CB53-4F08-BD61-C21A1D3DC70E}" dt="2023-10-20T18:34:20.863" v="153"/>
          <ac:spMkLst>
            <pc:docMk/>
            <pc:sldMk cId="1682164778" sldId="282"/>
            <ac:spMk id="8" creationId="{6F358158-CF8D-9CA2-D6EB-F2712F091C34}"/>
          </ac:spMkLst>
        </pc:spChg>
        <pc:spChg chg="mod">
          <ac:chgData name="L Roberts" userId="S::lroberts@ohacademy.co.uk::bd6b7227-230d-44c8-b4fe-a13c6c7d9260" providerId="AD" clId="Web-{9F821E21-CB53-4F08-BD61-C21A1D3DC70E}" dt="2023-10-20T18:26:54.987" v="48" actId="20577"/>
          <ac:spMkLst>
            <pc:docMk/>
            <pc:sldMk cId="1682164778" sldId="282"/>
            <ac:spMk id="16" creationId="{D32C41CD-6C8C-0327-3189-062D97A81E33}"/>
          </ac:spMkLst>
        </pc:spChg>
      </pc:sldChg>
      <pc:sldChg chg="modSp add">
        <pc:chgData name="L Roberts" userId="S::lroberts@ohacademy.co.uk::bd6b7227-230d-44c8-b4fe-a13c6c7d9260" providerId="AD" clId="Web-{9F821E21-CB53-4F08-BD61-C21A1D3DC70E}" dt="2023-10-20T18:26:35.564" v="43" actId="20577"/>
        <pc:sldMkLst>
          <pc:docMk/>
          <pc:sldMk cId="3239033370" sldId="283"/>
        </pc:sldMkLst>
        <pc:spChg chg="mod">
          <ac:chgData name="L Roberts" userId="S::lroberts@ohacademy.co.uk::bd6b7227-230d-44c8-b4fe-a13c6c7d9260" providerId="AD" clId="Web-{9F821E21-CB53-4F08-BD61-C21A1D3DC70E}" dt="2023-10-20T18:26:35.564" v="43" actId="20577"/>
          <ac:spMkLst>
            <pc:docMk/>
            <pc:sldMk cId="3239033370" sldId="283"/>
            <ac:spMk id="9" creationId="{D922F654-5828-B20E-4BD4-FC2B2E35F93D}"/>
          </ac:spMkLst>
        </pc:spChg>
      </pc:sldChg>
      <pc:sldChg chg="modSp add">
        <pc:chgData name="L Roberts" userId="S::lroberts@ohacademy.co.uk::bd6b7227-230d-44c8-b4fe-a13c6c7d9260" providerId="AD" clId="Web-{9F821E21-CB53-4F08-BD61-C21A1D3DC70E}" dt="2023-10-20T18:34:11.472" v="150" actId="20577"/>
        <pc:sldMkLst>
          <pc:docMk/>
          <pc:sldMk cId="362951413" sldId="284"/>
        </pc:sldMkLst>
        <pc:spChg chg="mod">
          <ac:chgData name="L Roberts" userId="S::lroberts@ohacademy.co.uk::bd6b7227-230d-44c8-b4fe-a13c6c7d9260" providerId="AD" clId="Web-{9F821E21-CB53-4F08-BD61-C21A1D3DC70E}" dt="2023-10-20T18:34:11.472" v="150" actId="20577"/>
          <ac:spMkLst>
            <pc:docMk/>
            <pc:sldMk cId="362951413" sldId="284"/>
            <ac:spMk id="6" creationId="{F3866C31-0780-0D73-241E-EE05A61E3BEA}"/>
          </ac:spMkLst>
        </pc:spChg>
      </pc:sldChg>
    </pc:docChg>
  </pc:docChgLst>
  <pc:docChgLst>
    <pc:chgData name="L Roberts" userId="S::lroberts@ohacademy.co.uk::bd6b7227-230d-44c8-b4fe-a13c6c7d9260" providerId="AD" clId="Web-{B2C79EA7-38C0-4F41-A756-4CE5DC238287}"/>
    <pc:docChg chg="addSld delSld modSld">
      <pc:chgData name="L Roberts" userId="S::lroberts@ohacademy.co.uk::bd6b7227-230d-44c8-b4fe-a13c6c7d9260" providerId="AD" clId="Web-{B2C79EA7-38C0-4F41-A756-4CE5DC238287}" dt="2024-02-16T19:11:36.584" v="405" actId="20577"/>
      <pc:docMkLst>
        <pc:docMk/>
      </pc:docMkLst>
      <pc:sldChg chg="del">
        <pc:chgData name="L Roberts" userId="S::lroberts@ohacademy.co.uk::bd6b7227-230d-44c8-b4fe-a13c6c7d9260" providerId="AD" clId="Web-{B2C79EA7-38C0-4F41-A756-4CE5DC238287}" dt="2024-02-16T18:41:09.981" v="2"/>
        <pc:sldMkLst>
          <pc:docMk/>
          <pc:sldMk cId="1531571720" sldId="267"/>
        </pc:sldMkLst>
      </pc:sldChg>
      <pc:sldChg chg="addSp delSp modSp add del">
        <pc:chgData name="L Roberts" userId="S::lroberts@ohacademy.co.uk::bd6b7227-230d-44c8-b4fe-a13c6c7d9260" providerId="AD" clId="Web-{B2C79EA7-38C0-4F41-A756-4CE5DC238287}" dt="2024-02-16T18:55:12.349" v="168" actId="1076"/>
        <pc:sldMkLst>
          <pc:docMk/>
          <pc:sldMk cId="1806616273" sldId="268"/>
        </pc:sldMkLst>
        <pc:spChg chg="add del mod">
          <ac:chgData name="L Roberts" userId="S::lroberts@ohacademy.co.uk::bd6b7227-230d-44c8-b4fe-a13c6c7d9260" providerId="AD" clId="Web-{B2C79EA7-38C0-4F41-A756-4CE5DC238287}" dt="2024-02-16T18:54:28.221" v="166"/>
          <ac:spMkLst>
            <pc:docMk/>
            <pc:sldMk cId="1806616273" sldId="268"/>
            <ac:spMk id="3" creationId="{38D31E64-E628-1A93-7D36-FB0916557B70}"/>
          </ac:spMkLst>
        </pc:spChg>
        <pc:spChg chg="mod">
          <ac:chgData name="L Roberts" userId="S::lroberts@ohacademy.co.uk::bd6b7227-230d-44c8-b4fe-a13c6c7d9260" providerId="AD" clId="Web-{B2C79EA7-38C0-4F41-A756-4CE5DC238287}" dt="2024-02-16T18:51:00.895" v="70" actId="20577"/>
          <ac:spMkLst>
            <pc:docMk/>
            <pc:sldMk cId="1806616273" sldId="268"/>
            <ac:spMk id="5" creationId="{FB655152-1EFD-A820-BD85-D9698698B7D1}"/>
          </ac:spMkLst>
        </pc:spChg>
        <pc:spChg chg="mod">
          <ac:chgData name="L Roberts" userId="S::lroberts@ohacademy.co.uk::bd6b7227-230d-44c8-b4fe-a13c6c7d9260" providerId="AD" clId="Web-{B2C79EA7-38C0-4F41-A756-4CE5DC238287}" dt="2024-02-16T18:54:01.828" v="162" actId="20577"/>
          <ac:spMkLst>
            <pc:docMk/>
            <pc:sldMk cId="1806616273" sldId="268"/>
            <ac:spMk id="7" creationId="{CB7F305A-DA50-4B13-2BE4-87A01DEE1A70}"/>
          </ac:spMkLst>
        </pc:spChg>
        <pc:picChg chg="del">
          <ac:chgData name="L Roberts" userId="S::lroberts@ohacademy.co.uk::bd6b7227-230d-44c8-b4fe-a13c6c7d9260" providerId="AD" clId="Web-{B2C79EA7-38C0-4F41-A756-4CE5DC238287}" dt="2024-02-16T18:54:03.157" v="163"/>
          <ac:picMkLst>
            <pc:docMk/>
            <pc:sldMk cId="1806616273" sldId="268"/>
            <ac:picMk id="2" creationId="{18C0804F-FD93-6E28-7637-200EA6BBB9DD}"/>
          </ac:picMkLst>
        </pc:picChg>
        <pc:picChg chg="add mod">
          <ac:chgData name="L Roberts" userId="S::lroberts@ohacademy.co.uk::bd6b7227-230d-44c8-b4fe-a13c6c7d9260" providerId="AD" clId="Web-{B2C79EA7-38C0-4F41-A756-4CE5DC238287}" dt="2024-02-16T18:55:12.349" v="168" actId="1076"/>
          <ac:picMkLst>
            <pc:docMk/>
            <pc:sldMk cId="1806616273" sldId="268"/>
            <ac:picMk id="4" creationId="{67E53B9E-CF51-11CD-1CE5-9644351713C0}"/>
          </ac:picMkLst>
        </pc:picChg>
      </pc:sldChg>
      <pc:sldChg chg="addSp delSp modSp add del">
        <pc:chgData name="L Roberts" userId="S::lroberts@ohacademy.co.uk::bd6b7227-230d-44c8-b4fe-a13c6c7d9260" providerId="AD" clId="Web-{B2C79EA7-38C0-4F41-A756-4CE5DC238287}" dt="2024-02-16T18:45:09.027" v="59" actId="20577"/>
        <pc:sldMkLst>
          <pc:docMk/>
          <pc:sldMk cId="2119759023" sldId="269"/>
        </pc:sldMkLst>
        <pc:spChg chg="mod">
          <ac:chgData name="L Roberts" userId="S::lroberts@ohacademy.co.uk::bd6b7227-230d-44c8-b4fe-a13c6c7d9260" providerId="AD" clId="Web-{B2C79EA7-38C0-4F41-A756-4CE5DC238287}" dt="2024-02-16T18:45:09.027" v="59" actId="20577"/>
          <ac:spMkLst>
            <pc:docMk/>
            <pc:sldMk cId="2119759023" sldId="269"/>
            <ac:spMk id="2" creationId="{98A5187A-7D3D-19D2-9202-2B1F43357ECF}"/>
          </ac:spMkLst>
        </pc:spChg>
        <pc:spChg chg="mod">
          <ac:chgData name="L Roberts" userId="S::lroberts@ohacademy.co.uk::bd6b7227-230d-44c8-b4fe-a13c6c7d9260" providerId="AD" clId="Web-{B2C79EA7-38C0-4F41-A756-4CE5DC238287}" dt="2024-02-16T18:41:28.388" v="9" actId="20577"/>
          <ac:spMkLst>
            <pc:docMk/>
            <pc:sldMk cId="2119759023" sldId="269"/>
            <ac:spMk id="6" creationId="{A199A3E4-072D-352C-B77B-A06169FC64BC}"/>
          </ac:spMkLst>
        </pc:spChg>
        <pc:spChg chg="mod">
          <ac:chgData name="L Roberts" userId="S::lroberts@ohacademy.co.uk::bd6b7227-230d-44c8-b4fe-a13c6c7d9260" providerId="AD" clId="Web-{B2C79EA7-38C0-4F41-A756-4CE5DC238287}" dt="2024-02-16T18:41:43.108" v="17" actId="20577"/>
          <ac:spMkLst>
            <pc:docMk/>
            <pc:sldMk cId="2119759023" sldId="269"/>
            <ac:spMk id="10" creationId="{A8624E30-96EC-0F07-A5A9-D2E9B7763D4C}"/>
          </ac:spMkLst>
        </pc:spChg>
        <pc:picChg chg="add mod">
          <ac:chgData name="L Roberts" userId="S::lroberts@ohacademy.co.uk::bd6b7227-230d-44c8-b4fe-a13c6c7d9260" providerId="AD" clId="Web-{B2C79EA7-38C0-4F41-A756-4CE5DC238287}" dt="2024-02-16T18:42:38.033" v="25" actId="1076"/>
          <ac:picMkLst>
            <pc:docMk/>
            <pc:sldMk cId="2119759023" sldId="269"/>
            <ac:picMk id="3" creationId="{557635A9-8504-21CB-6B15-F5605B3F46A3}"/>
          </ac:picMkLst>
        </pc:picChg>
        <pc:picChg chg="del">
          <ac:chgData name="L Roberts" userId="S::lroberts@ohacademy.co.uk::bd6b7227-230d-44c8-b4fe-a13c6c7d9260" providerId="AD" clId="Web-{B2C79EA7-38C0-4F41-A756-4CE5DC238287}" dt="2024-02-16T18:41:46.139" v="18"/>
          <ac:picMkLst>
            <pc:docMk/>
            <pc:sldMk cId="2119759023" sldId="269"/>
            <ac:picMk id="5" creationId="{77EE8F63-F669-DF37-3480-34A00F2D48D0}"/>
          </ac:picMkLst>
        </pc:picChg>
      </pc:sldChg>
      <pc:sldChg chg="addSp delSp modSp add">
        <pc:chgData name="L Roberts" userId="S::lroberts@ohacademy.co.uk::bd6b7227-230d-44c8-b4fe-a13c6c7d9260" providerId="AD" clId="Web-{B2C79EA7-38C0-4F41-A756-4CE5DC238287}" dt="2024-02-16T19:02:00.843" v="297" actId="20577"/>
        <pc:sldMkLst>
          <pc:docMk/>
          <pc:sldMk cId="4274941950" sldId="509"/>
        </pc:sldMkLst>
        <pc:spChg chg="mod">
          <ac:chgData name="L Roberts" userId="S::lroberts@ohacademy.co.uk::bd6b7227-230d-44c8-b4fe-a13c6c7d9260" providerId="AD" clId="Web-{B2C79EA7-38C0-4F41-A756-4CE5DC238287}" dt="2024-02-16T18:55:38.303" v="178" actId="20577"/>
          <ac:spMkLst>
            <pc:docMk/>
            <pc:sldMk cId="4274941950" sldId="509"/>
            <ac:spMk id="5" creationId="{FB655152-1EFD-A820-BD85-D9698698B7D1}"/>
          </ac:spMkLst>
        </pc:spChg>
        <pc:spChg chg="mod">
          <ac:chgData name="L Roberts" userId="S::lroberts@ohacademy.co.uk::bd6b7227-230d-44c8-b4fe-a13c6c7d9260" providerId="AD" clId="Web-{B2C79EA7-38C0-4F41-A756-4CE5DC238287}" dt="2024-02-16T19:02:00.843" v="297" actId="20577"/>
          <ac:spMkLst>
            <pc:docMk/>
            <pc:sldMk cId="4274941950" sldId="509"/>
            <ac:spMk id="7" creationId="{CB7F305A-DA50-4B13-2BE4-87A01DEE1A70}"/>
          </ac:spMkLst>
        </pc:spChg>
        <pc:picChg chg="add mod">
          <ac:chgData name="L Roberts" userId="S::lroberts@ohacademy.co.uk::bd6b7227-230d-44c8-b4fe-a13c6c7d9260" providerId="AD" clId="Web-{B2C79EA7-38C0-4F41-A756-4CE5DC238287}" dt="2024-02-16T19:00:01.008" v="254" actId="1076"/>
          <ac:picMkLst>
            <pc:docMk/>
            <pc:sldMk cId="4274941950" sldId="509"/>
            <ac:picMk id="2" creationId="{D4181321-9865-CB43-CDF0-8DD5E6429355}"/>
          </ac:picMkLst>
        </pc:picChg>
        <pc:picChg chg="del">
          <ac:chgData name="L Roberts" userId="S::lroberts@ohacademy.co.uk::bd6b7227-230d-44c8-b4fe-a13c6c7d9260" providerId="AD" clId="Web-{B2C79EA7-38C0-4F41-A756-4CE5DC238287}" dt="2024-02-16T18:55:23.068" v="169"/>
          <ac:picMkLst>
            <pc:docMk/>
            <pc:sldMk cId="4274941950" sldId="509"/>
            <ac:picMk id="3" creationId="{47CA582B-15EE-D75F-5B4B-D460AC8FCBCC}"/>
          </ac:picMkLst>
        </pc:picChg>
      </pc:sldChg>
      <pc:sldChg chg="delSp modSp add">
        <pc:chgData name="L Roberts" userId="S::lroberts@ohacademy.co.uk::bd6b7227-230d-44c8-b4fe-a13c6c7d9260" providerId="AD" clId="Web-{B2C79EA7-38C0-4F41-A756-4CE5DC238287}" dt="2024-02-16T19:02:47.174" v="318" actId="20577"/>
        <pc:sldMkLst>
          <pc:docMk/>
          <pc:sldMk cId="2044092828" sldId="510"/>
        </pc:sldMkLst>
        <pc:spChg chg="mod">
          <ac:chgData name="L Roberts" userId="S::lroberts@ohacademy.co.uk::bd6b7227-230d-44c8-b4fe-a13c6c7d9260" providerId="AD" clId="Web-{B2C79EA7-38C0-4F41-A756-4CE5DC238287}" dt="2024-02-16T19:00:35.244" v="262" actId="20577"/>
          <ac:spMkLst>
            <pc:docMk/>
            <pc:sldMk cId="2044092828" sldId="510"/>
            <ac:spMk id="5" creationId="{FB655152-1EFD-A820-BD85-D9698698B7D1}"/>
          </ac:spMkLst>
        </pc:spChg>
        <pc:spChg chg="mod">
          <ac:chgData name="L Roberts" userId="S::lroberts@ohacademy.co.uk::bd6b7227-230d-44c8-b4fe-a13c6c7d9260" providerId="AD" clId="Web-{B2C79EA7-38C0-4F41-A756-4CE5DC238287}" dt="2024-02-16T19:02:47.174" v="318" actId="20577"/>
          <ac:spMkLst>
            <pc:docMk/>
            <pc:sldMk cId="2044092828" sldId="510"/>
            <ac:spMk id="7" creationId="{CB7F305A-DA50-4B13-2BE4-87A01DEE1A70}"/>
          </ac:spMkLst>
        </pc:spChg>
        <pc:picChg chg="del">
          <ac:chgData name="L Roberts" userId="S::lroberts@ohacademy.co.uk::bd6b7227-230d-44c8-b4fe-a13c6c7d9260" providerId="AD" clId="Web-{B2C79EA7-38C0-4F41-A756-4CE5DC238287}" dt="2024-02-16T19:00:21.478" v="258"/>
          <ac:picMkLst>
            <pc:docMk/>
            <pc:sldMk cId="2044092828" sldId="510"/>
            <ac:picMk id="3" creationId="{CCC3276C-C537-FF12-53A3-3FF508842447}"/>
          </ac:picMkLst>
        </pc:picChg>
      </pc:sldChg>
      <pc:sldChg chg="addSp modSp add">
        <pc:chgData name="L Roberts" userId="S::lroberts@ohacademy.co.uk::bd6b7227-230d-44c8-b4fe-a13c6c7d9260" providerId="AD" clId="Web-{B2C79EA7-38C0-4F41-A756-4CE5DC238287}" dt="2024-02-16T19:10:40.580" v="383" actId="20577"/>
        <pc:sldMkLst>
          <pc:docMk/>
          <pc:sldMk cId="2419376311" sldId="511"/>
        </pc:sldMkLst>
        <pc:spChg chg="add mod">
          <ac:chgData name="L Roberts" userId="S::lroberts@ohacademy.co.uk::bd6b7227-230d-44c8-b4fe-a13c6c7d9260" providerId="AD" clId="Web-{B2C79EA7-38C0-4F41-A756-4CE5DC238287}" dt="2024-02-16T19:05:03.246" v="369" actId="1076"/>
          <ac:spMkLst>
            <pc:docMk/>
            <pc:sldMk cId="2419376311" sldId="511"/>
            <ac:spMk id="3" creationId="{7A64300D-E18A-C82C-CECE-13F5A1209E7E}"/>
          </ac:spMkLst>
        </pc:spChg>
        <pc:spChg chg="mod">
          <ac:chgData name="L Roberts" userId="S::lroberts@ohacademy.co.uk::bd6b7227-230d-44c8-b4fe-a13c6c7d9260" providerId="AD" clId="Web-{B2C79EA7-38C0-4F41-A756-4CE5DC238287}" dt="2024-02-16T19:10:40.580" v="383" actId="20577"/>
          <ac:spMkLst>
            <pc:docMk/>
            <pc:sldMk cId="2419376311" sldId="511"/>
            <ac:spMk id="5" creationId="{FB655152-1EFD-A820-BD85-D9698698B7D1}"/>
          </ac:spMkLst>
        </pc:spChg>
        <pc:spChg chg="mod">
          <ac:chgData name="L Roberts" userId="S::lroberts@ohacademy.co.uk::bd6b7227-230d-44c8-b4fe-a13c6c7d9260" providerId="AD" clId="Web-{B2C79EA7-38C0-4F41-A756-4CE5DC238287}" dt="2024-02-16T19:05:10.871" v="370" actId="1076"/>
          <ac:spMkLst>
            <pc:docMk/>
            <pc:sldMk cId="2419376311" sldId="511"/>
            <ac:spMk id="7" creationId="{CB7F305A-DA50-4B13-2BE4-87A01DEE1A70}"/>
          </ac:spMkLst>
        </pc:spChg>
        <pc:picChg chg="add mod">
          <ac:chgData name="L Roberts" userId="S::lroberts@ohacademy.co.uk::bd6b7227-230d-44c8-b4fe-a13c6c7d9260" providerId="AD" clId="Web-{B2C79EA7-38C0-4F41-A756-4CE5DC238287}" dt="2024-02-16T19:03:45.084" v="336" actId="1076"/>
          <ac:picMkLst>
            <pc:docMk/>
            <pc:sldMk cId="2419376311" sldId="511"/>
            <ac:picMk id="2" creationId="{D5FAC176-7B22-8E02-6E1E-523A71B90AA4}"/>
          </ac:picMkLst>
        </pc:picChg>
      </pc:sldChg>
      <pc:sldChg chg="delSp modSp add replId">
        <pc:chgData name="L Roberts" userId="S::lroberts@ohacademy.co.uk::bd6b7227-230d-44c8-b4fe-a13c6c7d9260" providerId="AD" clId="Web-{B2C79EA7-38C0-4F41-A756-4CE5DC238287}" dt="2024-02-16T19:11:36.584" v="405" actId="20577"/>
        <pc:sldMkLst>
          <pc:docMk/>
          <pc:sldMk cId="3219641711" sldId="512"/>
        </pc:sldMkLst>
        <pc:spChg chg="del mod">
          <ac:chgData name="L Roberts" userId="S::lroberts@ohacademy.co.uk::bd6b7227-230d-44c8-b4fe-a13c6c7d9260" providerId="AD" clId="Web-{B2C79EA7-38C0-4F41-A756-4CE5DC238287}" dt="2024-02-16T19:09:53.842" v="374"/>
          <ac:spMkLst>
            <pc:docMk/>
            <pc:sldMk cId="3219641711" sldId="512"/>
            <ac:spMk id="3" creationId="{7A64300D-E18A-C82C-CECE-13F5A1209E7E}"/>
          </ac:spMkLst>
        </pc:spChg>
        <pc:spChg chg="mod">
          <ac:chgData name="L Roberts" userId="S::lroberts@ohacademy.co.uk::bd6b7227-230d-44c8-b4fe-a13c6c7d9260" providerId="AD" clId="Web-{B2C79EA7-38C0-4F41-A756-4CE5DC238287}" dt="2024-02-16T19:11:36.584" v="405" actId="20577"/>
          <ac:spMkLst>
            <pc:docMk/>
            <pc:sldMk cId="3219641711" sldId="512"/>
            <ac:spMk id="7" creationId="{CB7F305A-DA50-4B13-2BE4-87A01DEE1A70}"/>
          </ac:spMkLst>
        </pc:spChg>
      </pc:sldChg>
    </pc:docChg>
  </pc:docChgLst>
  <pc:docChgLst>
    <pc:chgData name="L Roberts" userId="S::lroberts@ohacademy.co.uk::bd6b7227-230d-44c8-b4fe-a13c6c7d9260" providerId="AD" clId="Web-{730FD815-BB5D-424B-9168-D238368E49A6}"/>
    <pc:docChg chg="addSld delSld modSld sldOrd">
      <pc:chgData name="L Roberts" userId="S::lroberts@ohacademy.co.uk::bd6b7227-230d-44c8-b4fe-a13c6c7d9260" providerId="AD" clId="Web-{730FD815-BB5D-424B-9168-D238368E49A6}" dt="2023-10-20T18:22:02.882" v="55"/>
      <pc:docMkLst>
        <pc:docMk/>
      </pc:docMkLst>
      <pc:sldChg chg="addSp delSp modSp">
        <pc:chgData name="L Roberts" userId="S::lroberts@ohacademy.co.uk::bd6b7227-230d-44c8-b4fe-a13c6c7d9260" providerId="AD" clId="Web-{730FD815-BB5D-424B-9168-D238368E49A6}" dt="2023-10-20T18:21:00.896" v="31"/>
        <pc:sldMkLst>
          <pc:docMk/>
          <pc:sldMk cId="1645929969" sldId="273"/>
        </pc:sldMkLst>
        <pc:spChg chg="add del mod">
          <ac:chgData name="L Roberts" userId="S::lroberts@ohacademy.co.uk::bd6b7227-230d-44c8-b4fe-a13c6c7d9260" providerId="AD" clId="Web-{730FD815-BB5D-424B-9168-D238368E49A6}" dt="2023-10-20T18:21:00.896" v="31"/>
          <ac:spMkLst>
            <pc:docMk/>
            <pc:sldMk cId="1645929969" sldId="273"/>
            <ac:spMk id="5" creationId="{5EACCAA8-9D6B-3481-8E66-055E7195077B}"/>
          </ac:spMkLst>
        </pc:spChg>
      </pc:sldChg>
      <pc:sldChg chg="addSp delSp modSp ord">
        <pc:chgData name="L Roberts" userId="S::lroberts@ohacademy.co.uk::bd6b7227-230d-44c8-b4fe-a13c6c7d9260" providerId="AD" clId="Web-{730FD815-BB5D-424B-9168-D238368E49A6}" dt="2023-10-20T18:22:00.617" v="47"/>
        <pc:sldMkLst>
          <pc:docMk/>
          <pc:sldMk cId="943975417" sldId="275"/>
        </pc:sldMkLst>
        <pc:spChg chg="add del">
          <ac:chgData name="L Roberts" userId="S::lroberts@ohacademy.co.uk::bd6b7227-230d-44c8-b4fe-a13c6c7d9260" providerId="AD" clId="Web-{730FD815-BB5D-424B-9168-D238368E49A6}" dt="2023-10-20T18:22:00.617" v="47"/>
          <ac:spMkLst>
            <pc:docMk/>
            <pc:sldMk cId="943975417" sldId="275"/>
            <ac:spMk id="6" creationId="{9B253F19-6FAE-BCF3-6B0D-BF42BC170B74}"/>
          </ac:spMkLst>
        </pc:spChg>
        <pc:spChg chg="add del">
          <ac:chgData name="L Roberts" userId="S::lroberts@ohacademy.co.uk::bd6b7227-230d-44c8-b4fe-a13c6c7d9260" providerId="AD" clId="Web-{730FD815-BB5D-424B-9168-D238368E49A6}" dt="2023-10-20T18:21:56.242" v="45"/>
          <ac:spMkLst>
            <pc:docMk/>
            <pc:sldMk cId="943975417" sldId="275"/>
            <ac:spMk id="8" creationId="{8DBA5440-A018-93C3-5F31-68B657FE796F}"/>
          </ac:spMkLst>
        </pc:spChg>
        <pc:spChg chg="add del">
          <ac:chgData name="L Roberts" userId="S::lroberts@ohacademy.co.uk::bd6b7227-230d-44c8-b4fe-a13c6c7d9260" providerId="AD" clId="Web-{730FD815-BB5D-424B-9168-D238368E49A6}" dt="2023-10-20T18:21:58.398" v="46"/>
          <ac:spMkLst>
            <pc:docMk/>
            <pc:sldMk cId="943975417" sldId="275"/>
            <ac:spMk id="10" creationId="{BDAFD1E1-FA2E-CC0D-20FA-0F0E874ED338}"/>
          </ac:spMkLst>
        </pc:spChg>
        <pc:spChg chg="add del">
          <ac:chgData name="L Roberts" userId="S::lroberts@ohacademy.co.uk::bd6b7227-230d-44c8-b4fe-a13c6c7d9260" providerId="AD" clId="Web-{730FD815-BB5D-424B-9168-D238368E49A6}" dt="2023-10-20T18:21:54.070" v="44"/>
          <ac:spMkLst>
            <pc:docMk/>
            <pc:sldMk cId="943975417" sldId="275"/>
            <ac:spMk id="12" creationId="{EA0D3737-0E07-92CB-2A95-1AE6F2108DA3}"/>
          </ac:spMkLst>
        </pc:spChg>
        <pc:spChg chg="add del">
          <ac:chgData name="L Roberts" userId="S::lroberts@ohacademy.co.uk::bd6b7227-230d-44c8-b4fe-a13c6c7d9260" providerId="AD" clId="Web-{730FD815-BB5D-424B-9168-D238368E49A6}" dt="2023-10-20T18:21:51.866" v="43"/>
          <ac:spMkLst>
            <pc:docMk/>
            <pc:sldMk cId="943975417" sldId="275"/>
            <ac:spMk id="14" creationId="{AA28E2EC-02A4-D1C5-D684-C86D6136A0AB}"/>
          </ac:spMkLst>
        </pc:spChg>
        <pc:spChg chg="add del mod">
          <ac:chgData name="L Roberts" userId="S::lroberts@ohacademy.co.uk::bd6b7227-230d-44c8-b4fe-a13c6c7d9260" providerId="AD" clId="Web-{730FD815-BB5D-424B-9168-D238368E49A6}" dt="2023-10-20T18:21:49.663" v="42"/>
          <ac:spMkLst>
            <pc:docMk/>
            <pc:sldMk cId="943975417" sldId="275"/>
            <ac:spMk id="16" creationId="{F9792410-1150-0922-70AD-18DDEB5A69DE}"/>
          </ac:spMkLst>
        </pc:spChg>
      </pc:sldChg>
      <pc:sldChg chg="add del">
        <pc:chgData name="L Roberts" userId="S::lroberts@ohacademy.co.uk::bd6b7227-230d-44c8-b4fe-a13c6c7d9260" providerId="AD" clId="Web-{730FD815-BB5D-424B-9168-D238368E49A6}" dt="2023-10-20T18:22:02.882" v="55"/>
        <pc:sldMkLst>
          <pc:docMk/>
          <pc:sldMk cId="1923205814" sldId="277"/>
        </pc:sldMkLst>
      </pc:sldChg>
      <pc:sldChg chg="add del">
        <pc:chgData name="L Roberts" userId="S::lroberts@ohacademy.co.uk::bd6b7227-230d-44c8-b4fe-a13c6c7d9260" providerId="AD" clId="Web-{730FD815-BB5D-424B-9168-D238368E49A6}" dt="2023-10-20T18:22:02.882" v="54"/>
        <pc:sldMkLst>
          <pc:docMk/>
          <pc:sldMk cId="159201687" sldId="278"/>
        </pc:sldMkLst>
      </pc:sldChg>
      <pc:sldChg chg="add del">
        <pc:chgData name="L Roberts" userId="S::lroberts@ohacademy.co.uk::bd6b7227-230d-44c8-b4fe-a13c6c7d9260" providerId="AD" clId="Web-{730FD815-BB5D-424B-9168-D238368E49A6}" dt="2023-10-20T18:22:02.882" v="53"/>
        <pc:sldMkLst>
          <pc:docMk/>
          <pc:sldMk cId="4111635502" sldId="279"/>
        </pc:sldMkLst>
      </pc:sldChg>
      <pc:sldChg chg="add del">
        <pc:chgData name="L Roberts" userId="S::lroberts@ohacademy.co.uk::bd6b7227-230d-44c8-b4fe-a13c6c7d9260" providerId="AD" clId="Web-{730FD815-BB5D-424B-9168-D238368E49A6}" dt="2023-10-20T18:22:02.867" v="52"/>
        <pc:sldMkLst>
          <pc:docMk/>
          <pc:sldMk cId="2580116893" sldId="280"/>
        </pc:sldMkLst>
      </pc:sldChg>
      <pc:sldChg chg="add del">
        <pc:chgData name="L Roberts" userId="S::lroberts@ohacademy.co.uk::bd6b7227-230d-44c8-b4fe-a13c6c7d9260" providerId="AD" clId="Web-{730FD815-BB5D-424B-9168-D238368E49A6}" dt="2023-10-20T18:22:02.867" v="51"/>
        <pc:sldMkLst>
          <pc:docMk/>
          <pc:sldMk cId="3589735956" sldId="281"/>
        </pc:sldMkLst>
      </pc:sldChg>
      <pc:sldChg chg="modSp add del">
        <pc:chgData name="L Roberts" userId="S::lroberts@ohacademy.co.uk::bd6b7227-230d-44c8-b4fe-a13c6c7d9260" providerId="AD" clId="Web-{730FD815-BB5D-424B-9168-D238368E49A6}" dt="2023-10-20T18:22:02.867" v="50"/>
        <pc:sldMkLst>
          <pc:docMk/>
          <pc:sldMk cId="2336564032" sldId="282"/>
        </pc:sldMkLst>
        <pc:spChg chg="mod">
          <ac:chgData name="L Roberts" userId="S::lroberts@ohacademy.co.uk::bd6b7227-230d-44c8-b4fe-a13c6c7d9260" providerId="AD" clId="Web-{730FD815-BB5D-424B-9168-D238368E49A6}" dt="2023-10-20T18:21:45.726" v="38" actId="20577"/>
          <ac:spMkLst>
            <pc:docMk/>
            <pc:sldMk cId="2336564032" sldId="282"/>
            <ac:spMk id="16" creationId="{D32C41CD-6C8C-0327-3189-062D97A81E33}"/>
          </ac:spMkLst>
        </pc:spChg>
      </pc:sldChg>
      <pc:sldChg chg="add del">
        <pc:chgData name="L Roberts" userId="S::lroberts@ohacademy.co.uk::bd6b7227-230d-44c8-b4fe-a13c6c7d9260" providerId="AD" clId="Web-{730FD815-BB5D-424B-9168-D238368E49A6}" dt="2023-10-20T18:22:02.867" v="49"/>
        <pc:sldMkLst>
          <pc:docMk/>
          <pc:sldMk cId="1467939981" sldId="283"/>
        </pc:sldMkLst>
      </pc:sldChg>
      <pc:sldChg chg="add del">
        <pc:chgData name="L Roberts" userId="S::lroberts@ohacademy.co.uk::bd6b7227-230d-44c8-b4fe-a13c6c7d9260" providerId="AD" clId="Web-{730FD815-BB5D-424B-9168-D238368E49A6}" dt="2023-10-20T18:22:02.867" v="48"/>
        <pc:sldMkLst>
          <pc:docMk/>
          <pc:sldMk cId="814009232" sldId="284"/>
        </pc:sldMkLst>
      </pc:sldChg>
    </pc:docChg>
  </pc:docChgLst>
  <pc:docChgLst>
    <pc:chgData name="A Freel" userId="S::afreel@ohacademy.co.uk::f6dead3d-cc44-4b49-aee1-60fe86f08dbd" providerId="AD" clId="Web-{02914200-C891-42AF-8AA1-0D0C240E961E}"/>
    <pc:docChg chg="addSld delSld modSld sldOrd">
      <pc:chgData name="A Freel" userId="S::afreel@ohacademy.co.uk::f6dead3d-cc44-4b49-aee1-60fe86f08dbd" providerId="AD" clId="Web-{02914200-C891-42AF-8AA1-0D0C240E961E}" dt="2024-04-08T11:05:20.193" v="93"/>
      <pc:docMkLst>
        <pc:docMk/>
      </pc:docMkLst>
      <pc:sldChg chg="delSp modSp">
        <pc:chgData name="A Freel" userId="S::afreel@ohacademy.co.uk::f6dead3d-cc44-4b49-aee1-60fe86f08dbd" providerId="AD" clId="Web-{02914200-C891-42AF-8AA1-0D0C240E961E}" dt="2024-04-08T11:03:46.674" v="4"/>
        <pc:sldMkLst>
          <pc:docMk/>
          <pc:sldMk cId="3659480960" sldId="263"/>
        </pc:sldMkLst>
        <pc:spChg chg="mod">
          <ac:chgData name="A Freel" userId="S::afreel@ohacademy.co.uk::f6dead3d-cc44-4b49-aee1-60fe86f08dbd" providerId="AD" clId="Web-{02914200-C891-42AF-8AA1-0D0C240E961E}" dt="2024-04-08T11:03:44.987" v="3" actId="20577"/>
          <ac:spMkLst>
            <pc:docMk/>
            <pc:sldMk cId="3659480960" sldId="263"/>
            <ac:spMk id="3" creationId="{DCD2A9AE-8C14-09DB-518E-15242DC61215}"/>
          </ac:spMkLst>
        </pc:spChg>
        <pc:spChg chg="del">
          <ac:chgData name="A Freel" userId="S::afreel@ohacademy.co.uk::f6dead3d-cc44-4b49-aee1-60fe86f08dbd" providerId="AD" clId="Web-{02914200-C891-42AF-8AA1-0D0C240E961E}" dt="2024-04-08T11:03:46.674" v="4"/>
          <ac:spMkLst>
            <pc:docMk/>
            <pc:sldMk cId="3659480960" sldId="263"/>
            <ac:spMk id="7" creationId="{56178364-94A6-D7E4-5D10-53614CDEFEBA}"/>
          </ac:spMkLst>
        </pc:spChg>
        <pc:picChg chg="del">
          <ac:chgData name="A Freel" userId="S::afreel@ohacademy.co.uk::f6dead3d-cc44-4b49-aee1-60fe86f08dbd" providerId="AD" clId="Web-{02914200-C891-42AF-8AA1-0D0C240E961E}" dt="2024-04-08T11:03:41.018" v="0"/>
          <ac:picMkLst>
            <pc:docMk/>
            <pc:sldMk cId="3659480960" sldId="263"/>
            <ac:picMk id="4" creationId="{7025AF9B-B7EC-7949-2CEE-0574C864E2D8}"/>
          </ac:picMkLst>
        </pc:picChg>
      </pc:sldChg>
      <pc:sldChg chg="del">
        <pc:chgData name="A Freel" userId="S::afreel@ohacademy.co.uk::f6dead3d-cc44-4b49-aee1-60fe86f08dbd" providerId="AD" clId="Web-{02914200-C891-42AF-8AA1-0D0C240E961E}" dt="2024-04-08T11:04:42.020" v="39"/>
        <pc:sldMkLst>
          <pc:docMk/>
          <pc:sldMk cId="4214264769" sldId="264"/>
        </pc:sldMkLst>
      </pc:sldChg>
      <pc:sldChg chg="del">
        <pc:chgData name="A Freel" userId="S::afreel@ohacademy.co.uk::f6dead3d-cc44-4b49-aee1-60fe86f08dbd" providerId="AD" clId="Web-{02914200-C891-42AF-8AA1-0D0C240E961E}" dt="2024-04-08T11:04:47.911" v="46"/>
        <pc:sldMkLst>
          <pc:docMk/>
          <pc:sldMk cId="1006339972" sldId="267"/>
        </pc:sldMkLst>
      </pc:sldChg>
      <pc:sldChg chg="del">
        <pc:chgData name="A Freel" userId="S::afreel@ohacademy.co.uk::f6dead3d-cc44-4b49-aee1-60fe86f08dbd" providerId="AD" clId="Web-{02914200-C891-42AF-8AA1-0D0C240E961E}" dt="2024-04-08T11:04:48.895" v="48"/>
        <pc:sldMkLst>
          <pc:docMk/>
          <pc:sldMk cId="2250397481" sldId="270"/>
        </pc:sldMkLst>
      </pc:sldChg>
      <pc:sldChg chg="del">
        <pc:chgData name="A Freel" userId="S::afreel@ohacademy.co.uk::f6dead3d-cc44-4b49-aee1-60fe86f08dbd" providerId="AD" clId="Web-{02914200-C891-42AF-8AA1-0D0C240E961E}" dt="2024-04-08T11:04:43.332" v="42"/>
        <pc:sldMkLst>
          <pc:docMk/>
          <pc:sldMk cId="29747015" sldId="271"/>
        </pc:sldMkLst>
      </pc:sldChg>
      <pc:sldChg chg="del">
        <pc:chgData name="A Freel" userId="S::afreel@ohacademy.co.uk::f6dead3d-cc44-4b49-aee1-60fe86f08dbd" providerId="AD" clId="Web-{02914200-C891-42AF-8AA1-0D0C240E961E}" dt="2024-04-08T11:04:49.754" v="50"/>
        <pc:sldMkLst>
          <pc:docMk/>
          <pc:sldMk cId="1521559775" sldId="274"/>
        </pc:sldMkLst>
      </pc:sldChg>
      <pc:sldChg chg="del">
        <pc:chgData name="A Freel" userId="S::afreel@ohacademy.co.uk::f6dead3d-cc44-4b49-aee1-60fe86f08dbd" providerId="AD" clId="Web-{02914200-C891-42AF-8AA1-0D0C240E961E}" dt="2024-04-08T11:04:50.223" v="51"/>
        <pc:sldMkLst>
          <pc:docMk/>
          <pc:sldMk cId="4227494116" sldId="275"/>
        </pc:sldMkLst>
      </pc:sldChg>
      <pc:sldChg chg="del">
        <pc:chgData name="A Freel" userId="S::afreel@ohacademy.co.uk::f6dead3d-cc44-4b49-aee1-60fe86f08dbd" providerId="AD" clId="Web-{02914200-C891-42AF-8AA1-0D0C240E961E}" dt="2024-04-08T11:04:54.614" v="58"/>
        <pc:sldMkLst>
          <pc:docMk/>
          <pc:sldMk cId="2117746075" sldId="285"/>
        </pc:sldMkLst>
      </pc:sldChg>
      <pc:sldChg chg="del">
        <pc:chgData name="A Freel" userId="S::afreel@ohacademy.co.uk::f6dead3d-cc44-4b49-aee1-60fe86f08dbd" providerId="AD" clId="Web-{02914200-C891-42AF-8AA1-0D0C240E961E}" dt="2024-04-08T11:04:55.208" v="59"/>
        <pc:sldMkLst>
          <pc:docMk/>
          <pc:sldMk cId="3774493623" sldId="287"/>
        </pc:sldMkLst>
      </pc:sldChg>
      <pc:sldChg chg="del">
        <pc:chgData name="A Freel" userId="S::afreel@ohacademy.co.uk::f6dead3d-cc44-4b49-aee1-60fe86f08dbd" providerId="AD" clId="Web-{02914200-C891-42AF-8AA1-0D0C240E961E}" dt="2024-04-08T11:04:55.645" v="60"/>
        <pc:sldMkLst>
          <pc:docMk/>
          <pc:sldMk cId="2119208040" sldId="288"/>
        </pc:sldMkLst>
      </pc:sldChg>
      <pc:sldChg chg="del">
        <pc:chgData name="A Freel" userId="S::afreel@ohacademy.co.uk::f6dead3d-cc44-4b49-aee1-60fe86f08dbd" providerId="AD" clId="Web-{02914200-C891-42AF-8AA1-0D0C240E961E}" dt="2024-04-08T11:04:56.301" v="61"/>
        <pc:sldMkLst>
          <pc:docMk/>
          <pc:sldMk cId="1420100244" sldId="289"/>
        </pc:sldMkLst>
      </pc:sldChg>
      <pc:sldChg chg="del">
        <pc:chgData name="A Freel" userId="S::afreel@ohacademy.co.uk::f6dead3d-cc44-4b49-aee1-60fe86f08dbd" providerId="AD" clId="Web-{02914200-C891-42AF-8AA1-0D0C240E961E}" dt="2024-04-08T11:04:56.723" v="62"/>
        <pc:sldMkLst>
          <pc:docMk/>
          <pc:sldMk cId="2748417587" sldId="290"/>
        </pc:sldMkLst>
      </pc:sldChg>
      <pc:sldChg chg="del">
        <pc:chgData name="A Freel" userId="S::afreel@ohacademy.co.uk::f6dead3d-cc44-4b49-aee1-60fe86f08dbd" providerId="AD" clId="Web-{02914200-C891-42AF-8AA1-0D0C240E961E}" dt="2024-04-08T11:04:57.286" v="63"/>
        <pc:sldMkLst>
          <pc:docMk/>
          <pc:sldMk cId="61830088" sldId="292"/>
        </pc:sldMkLst>
      </pc:sldChg>
      <pc:sldChg chg="del">
        <pc:chgData name="A Freel" userId="S::afreel@ohacademy.co.uk::f6dead3d-cc44-4b49-aee1-60fe86f08dbd" providerId="AD" clId="Web-{02914200-C891-42AF-8AA1-0D0C240E961E}" dt="2024-04-08T11:04:57.723" v="64"/>
        <pc:sldMkLst>
          <pc:docMk/>
          <pc:sldMk cId="449845392" sldId="294"/>
        </pc:sldMkLst>
      </pc:sldChg>
      <pc:sldChg chg="del">
        <pc:chgData name="A Freel" userId="S::afreel@ohacademy.co.uk::f6dead3d-cc44-4b49-aee1-60fe86f08dbd" providerId="AD" clId="Web-{02914200-C891-42AF-8AA1-0D0C240E961E}" dt="2024-04-08T11:04:58.177" v="65"/>
        <pc:sldMkLst>
          <pc:docMk/>
          <pc:sldMk cId="2141100302" sldId="295"/>
        </pc:sldMkLst>
      </pc:sldChg>
      <pc:sldChg chg="del">
        <pc:chgData name="A Freel" userId="S::afreel@ohacademy.co.uk::f6dead3d-cc44-4b49-aee1-60fe86f08dbd" providerId="AD" clId="Web-{02914200-C891-42AF-8AA1-0D0C240E961E}" dt="2024-04-08T11:04:58.661" v="66"/>
        <pc:sldMkLst>
          <pc:docMk/>
          <pc:sldMk cId="1759298431" sldId="297"/>
        </pc:sldMkLst>
      </pc:sldChg>
      <pc:sldChg chg="del">
        <pc:chgData name="A Freel" userId="S::afreel@ohacademy.co.uk::f6dead3d-cc44-4b49-aee1-60fe86f08dbd" providerId="AD" clId="Web-{02914200-C891-42AF-8AA1-0D0C240E961E}" dt="2024-04-08T11:04:59.317" v="67"/>
        <pc:sldMkLst>
          <pc:docMk/>
          <pc:sldMk cId="753743672" sldId="298"/>
        </pc:sldMkLst>
      </pc:sldChg>
      <pc:sldChg chg="del">
        <pc:chgData name="A Freel" userId="S::afreel@ohacademy.co.uk::f6dead3d-cc44-4b49-aee1-60fe86f08dbd" providerId="AD" clId="Web-{02914200-C891-42AF-8AA1-0D0C240E961E}" dt="2024-04-08T11:04:59.708" v="68"/>
        <pc:sldMkLst>
          <pc:docMk/>
          <pc:sldMk cId="552602684" sldId="299"/>
        </pc:sldMkLst>
      </pc:sldChg>
      <pc:sldChg chg="add del">
        <pc:chgData name="A Freel" userId="S::afreel@ohacademy.co.uk::f6dead3d-cc44-4b49-aee1-60fe86f08dbd" providerId="AD" clId="Web-{02914200-C891-42AF-8AA1-0D0C240E961E}" dt="2024-04-08T11:03:58.487" v="13"/>
        <pc:sldMkLst>
          <pc:docMk/>
          <pc:sldMk cId="2201780504" sldId="368"/>
        </pc:sldMkLst>
      </pc:sldChg>
      <pc:sldChg chg="add del">
        <pc:chgData name="A Freel" userId="S::afreel@ohacademy.co.uk::f6dead3d-cc44-4b49-aee1-60fe86f08dbd" providerId="AD" clId="Web-{02914200-C891-42AF-8AA1-0D0C240E961E}" dt="2024-04-08T11:03:58.487" v="14"/>
        <pc:sldMkLst>
          <pc:docMk/>
          <pc:sldMk cId="3861432922" sldId="369"/>
        </pc:sldMkLst>
      </pc:sldChg>
      <pc:sldChg chg="add del">
        <pc:chgData name="A Freel" userId="S::afreel@ohacademy.co.uk::f6dead3d-cc44-4b49-aee1-60fe86f08dbd" providerId="AD" clId="Web-{02914200-C891-42AF-8AA1-0D0C240E961E}" dt="2024-04-08T11:03:58.487" v="15"/>
        <pc:sldMkLst>
          <pc:docMk/>
          <pc:sldMk cId="3620194033" sldId="370"/>
        </pc:sldMkLst>
      </pc:sldChg>
      <pc:sldChg chg="add del">
        <pc:chgData name="A Freel" userId="S::afreel@ohacademy.co.uk::f6dead3d-cc44-4b49-aee1-60fe86f08dbd" providerId="AD" clId="Web-{02914200-C891-42AF-8AA1-0D0C240E961E}" dt="2024-04-08T11:03:58.487" v="16"/>
        <pc:sldMkLst>
          <pc:docMk/>
          <pc:sldMk cId="2093569283" sldId="371"/>
        </pc:sldMkLst>
      </pc:sldChg>
      <pc:sldChg chg="add del">
        <pc:chgData name="A Freel" userId="S::afreel@ohacademy.co.uk::f6dead3d-cc44-4b49-aee1-60fe86f08dbd" providerId="AD" clId="Web-{02914200-C891-42AF-8AA1-0D0C240E961E}" dt="2024-04-08T11:03:58.487" v="17"/>
        <pc:sldMkLst>
          <pc:docMk/>
          <pc:sldMk cId="1943305480" sldId="372"/>
        </pc:sldMkLst>
      </pc:sldChg>
      <pc:sldChg chg="add del">
        <pc:chgData name="A Freel" userId="S::afreel@ohacademy.co.uk::f6dead3d-cc44-4b49-aee1-60fe86f08dbd" providerId="AD" clId="Web-{02914200-C891-42AF-8AA1-0D0C240E961E}" dt="2024-04-08T11:03:58.487" v="18"/>
        <pc:sldMkLst>
          <pc:docMk/>
          <pc:sldMk cId="3604124798" sldId="373"/>
        </pc:sldMkLst>
      </pc:sldChg>
      <pc:sldChg chg="add del">
        <pc:chgData name="A Freel" userId="S::afreel@ohacademy.co.uk::f6dead3d-cc44-4b49-aee1-60fe86f08dbd" providerId="AD" clId="Web-{02914200-C891-42AF-8AA1-0D0C240E961E}" dt="2024-04-08T11:03:58.487" v="19"/>
        <pc:sldMkLst>
          <pc:docMk/>
          <pc:sldMk cId="1974368958" sldId="374"/>
        </pc:sldMkLst>
      </pc:sldChg>
      <pc:sldChg chg="add del">
        <pc:chgData name="A Freel" userId="S::afreel@ohacademy.co.uk::f6dead3d-cc44-4b49-aee1-60fe86f08dbd" providerId="AD" clId="Web-{02914200-C891-42AF-8AA1-0D0C240E961E}" dt="2024-04-08T11:03:58.487" v="20"/>
        <pc:sldMkLst>
          <pc:docMk/>
          <pc:sldMk cId="2870427500" sldId="375"/>
        </pc:sldMkLst>
      </pc:sldChg>
      <pc:sldChg chg="del">
        <pc:chgData name="A Freel" userId="S::afreel@ohacademy.co.uk::f6dead3d-cc44-4b49-aee1-60fe86f08dbd" providerId="AD" clId="Web-{02914200-C891-42AF-8AA1-0D0C240E961E}" dt="2024-04-08T11:05:03.645" v="71"/>
        <pc:sldMkLst>
          <pc:docMk/>
          <pc:sldMk cId="4041811429" sldId="387"/>
        </pc:sldMkLst>
      </pc:sldChg>
      <pc:sldChg chg="del">
        <pc:chgData name="A Freel" userId="S::afreel@ohacademy.co.uk::f6dead3d-cc44-4b49-aee1-60fe86f08dbd" providerId="AD" clId="Web-{02914200-C891-42AF-8AA1-0D0C240E961E}" dt="2024-04-08T11:05:04.208" v="72"/>
        <pc:sldMkLst>
          <pc:docMk/>
          <pc:sldMk cId="2102285069" sldId="389"/>
        </pc:sldMkLst>
      </pc:sldChg>
      <pc:sldChg chg="del">
        <pc:chgData name="A Freel" userId="S::afreel@ohacademy.co.uk::f6dead3d-cc44-4b49-aee1-60fe86f08dbd" providerId="AD" clId="Web-{02914200-C891-42AF-8AA1-0D0C240E961E}" dt="2024-04-08T11:05:05.521" v="73"/>
        <pc:sldMkLst>
          <pc:docMk/>
          <pc:sldMk cId="2054159034" sldId="390"/>
        </pc:sldMkLst>
      </pc:sldChg>
      <pc:sldChg chg="del">
        <pc:chgData name="A Freel" userId="S::afreel@ohacademy.co.uk::f6dead3d-cc44-4b49-aee1-60fe86f08dbd" providerId="AD" clId="Web-{02914200-C891-42AF-8AA1-0D0C240E961E}" dt="2024-04-08T11:05:05.927" v="74"/>
        <pc:sldMkLst>
          <pc:docMk/>
          <pc:sldMk cId="3052621997" sldId="391"/>
        </pc:sldMkLst>
      </pc:sldChg>
      <pc:sldChg chg="del">
        <pc:chgData name="A Freel" userId="S::afreel@ohacademy.co.uk::f6dead3d-cc44-4b49-aee1-60fe86f08dbd" providerId="AD" clId="Web-{02914200-C891-42AF-8AA1-0D0C240E961E}" dt="2024-04-08T11:05:06.474" v="75"/>
        <pc:sldMkLst>
          <pc:docMk/>
          <pc:sldMk cId="4130094528" sldId="392"/>
        </pc:sldMkLst>
      </pc:sldChg>
      <pc:sldChg chg="del">
        <pc:chgData name="A Freel" userId="S::afreel@ohacademy.co.uk::f6dead3d-cc44-4b49-aee1-60fe86f08dbd" providerId="AD" clId="Web-{02914200-C891-42AF-8AA1-0D0C240E961E}" dt="2024-04-08T11:05:07.771" v="76"/>
        <pc:sldMkLst>
          <pc:docMk/>
          <pc:sldMk cId="3311138989" sldId="393"/>
        </pc:sldMkLst>
      </pc:sldChg>
      <pc:sldChg chg="del">
        <pc:chgData name="A Freel" userId="S::afreel@ohacademy.co.uk::f6dead3d-cc44-4b49-aee1-60fe86f08dbd" providerId="AD" clId="Web-{02914200-C891-42AF-8AA1-0D0C240E961E}" dt="2024-04-08T11:05:08.458" v="77"/>
        <pc:sldMkLst>
          <pc:docMk/>
          <pc:sldMk cId="1392675140" sldId="394"/>
        </pc:sldMkLst>
      </pc:sldChg>
      <pc:sldChg chg="del">
        <pc:chgData name="A Freel" userId="S::afreel@ohacademy.co.uk::f6dead3d-cc44-4b49-aee1-60fe86f08dbd" providerId="AD" clId="Web-{02914200-C891-42AF-8AA1-0D0C240E961E}" dt="2024-04-08T11:05:09.036" v="78"/>
        <pc:sldMkLst>
          <pc:docMk/>
          <pc:sldMk cId="1506397757" sldId="395"/>
        </pc:sldMkLst>
      </pc:sldChg>
      <pc:sldChg chg="del">
        <pc:chgData name="A Freel" userId="S::afreel@ohacademy.co.uk::f6dead3d-cc44-4b49-aee1-60fe86f08dbd" providerId="AD" clId="Web-{02914200-C891-42AF-8AA1-0D0C240E961E}" dt="2024-04-08T11:05:09.567" v="79"/>
        <pc:sldMkLst>
          <pc:docMk/>
          <pc:sldMk cId="2906972005" sldId="396"/>
        </pc:sldMkLst>
      </pc:sldChg>
      <pc:sldChg chg="del">
        <pc:chgData name="A Freel" userId="S::afreel@ohacademy.co.uk::f6dead3d-cc44-4b49-aee1-60fe86f08dbd" providerId="AD" clId="Web-{02914200-C891-42AF-8AA1-0D0C240E961E}" dt="2024-04-08T11:05:10.568" v="80"/>
        <pc:sldMkLst>
          <pc:docMk/>
          <pc:sldMk cId="1824695113" sldId="397"/>
        </pc:sldMkLst>
      </pc:sldChg>
      <pc:sldChg chg="del">
        <pc:chgData name="A Freel" userId="S::afreel@ohacademy.co.uk::f6dead3d-cc44-4b49-aee1-60fe86f08dbd" providerId="AD" clId="Web-{02914200-C891-42AF-8AA1-0D0C240E961E}" dt="2024-04-08T11:05:11.255" v="81"/>
        <pc:sldMkLst>
          <pc:docMk/>
          <pc:sldMk cId="1944177933" sldId="398"/>
        </pc:sldMkLst>
      </pc:sldChg>
      <pc:sldChg chg="del">
        <pc:chgData name="A Freel" userId="S::afreel@ohacademy.co.uk::f6dead3d-cc44-4b49-aee1-60fe86f08dbd" providerId="AD" clId="Web-{02914200-C891-42AF-8AA1-0D0C240E961E}" dt="2024-04-08T11:05:12.177" v="82"/>
        <pc:sldMkLst>
          <pc:docMk/>
          <pc:sldMk cId="2364787150" sldId="399"/>
        </pc:sldMkLst>
      </pc:sldChg>
      <pc:sldChg chg="del">
        <pc:chgData name="A Freel" userId="S::afreel@ohacademy.co.uk::f6dead3d-cc44-4b49-aee1-60fe86f08dbd" providerId="AD" clId="Web-{02914200-C891-42AF-8AA1-0D0C240E961E}" dt="2024-04-08T11:05:13.099" v="83"/>
        <pc:sldMkLst>
          <pc:docMk/>
          <pc:sldMk cId="3052065146" sldId="401"/>
        </pc:sldMkLst>
      </pc:sldChg>
      <pc:sldChg chg="del">
        <pc:chgData name="A Freel" userId="S::afreel@ohacademy.co.uk::f6dead3d-cc44-4b49-aee1-60fe86f08dbd" providerId="AD" clId="Web-{02914200-C891-42AF-8AA1-0D0C240E961E}" dt="2024-04-08T11:05:13.849" v="84"/>
        <pc:sldMkLst>
          <pc:docMk/>
          <pc:sldMk cId="1056852675" sldId="402"/>
        </pc:sldMkLst>
      </pc:sldChg>
      <pc:sldChg chg="del">
        <pc:chgData name="A Freel" userId="S::afreel@ohacademy.co.uk::f6dead3d-cc44-4b49-aee1-60fe86f08dbd" providerId="AD" clId="Web-{02914200-C891-42AF-8AA1-0D0C240E961E}" dt="2024-04-08T11:05:14.411" v="85"/>
        <pc:sldMkLst>
          <pc:docMk/>
          <pc:sldMk cId="3557178185" sldId="403"/>
        </pc:sldMkLst>
      </pc:sldChg>
      <pc:sldChg chg="del">
        <pc:chgData name="A Freel" userId="S::afreel@ohacademy.co.uk::f6dead3d-cc44-4b49-aee1-60fe86f08dbd" providerId="AD" clId="Web-{02914200-C891-42AF-8AA1-0D0C240E961E}" dt="2024-04-08T11:05:14.958" v="86"/>
        <pc:sldMkLst>
          <pc:docMk/>
          <pc:sldMk cId="538471091" sldId="404"/>
        </pc:sldMkLst>
      </pc:sldChg>
      <pc:sldChg chg="del">
        <pc:chgData name="A Freel" userId="S::afreel@ohacademy.co.uk::f6dead3d-cc44-4b49-aee1-60fe86f08dbd" providerId="AD" clId="Web-{02914200-C891-42AF-8AA1-0D0C240E961E}" dt="2024-04-08T11:05:15.427" v="87"/>
        <pc:sldMkLst>
          <pc:docMk/>
          <pc:sldMk cId="2612437642" sldId="405"/>
        </pc:sldMkLst>
      </pc:sldChg>
      <pc:sldChg chg="del">
        <pc:chgData name="A Freel" userId="S::afreel@ohacademy.co.uk::f6dead3d-cc44-4b49-aee1-60fe86f08dbd" providerId="AD" clId="Web-{02914200-C891-42AF-8AA1-0D0C240E961E}" dt="2024-04-08T11:05:15.974" v="88"/>
        <pc:sldMkLst>
          <pc:docMk/>
          <pc:sldMk cId="2683833213" sldId="406"/>
        </pc:sldMkLst>
      </pc:sldChg>
      <pc:sldChg chg="del">
        <pc:chgData name="A Freel" userId="S::afreel@ohacademy.co.uk::f6dead3d-cc44-4b49-aee1-60fe86f08dbd" providerId="AD" clId="Web-{02914200-C891-42AF-8AA1-0D0C240E961E}" dt="2024-04-08T11:05:16.411" v="89"/>
        <pc:sldMkLst>
          <pc:docMk/>
          <pc:sldMk cId="2908807353" sldId="407"/>
        </pc:sldMkLst>
      </pc:sldChg>
      <pc:sldChg chg="del">
        <pc:chgData name="A Freel" userId="S::afreel@ohacademy.co.uk::f6dead3d-cc44-4b49-aee1-60fe86f08dbd" providerId="AD" clId="Web-{02914200-C891-42AF-8AA1-0D0C240E961E}" dt="2024-04-08T11:05:16.896" v="90"/>
        <pc:sldMkLst>
          <pc:docMk/>
          <pc:sldMk cId="3312760745" sldId="408"/>
        </pc:sldMkLst>
      </pc:sldChg>
      <pc:sldChg chg="del">
        <pc:chgData name="A Freel" userId="S::afreel@ohacademy.co.uk::f6dead3d-cc44-4b49-aee1-60fe86f08dbd" providerId="AD" clId="Web-{02914200-C891-42AF-8AA1-0D0C240E961E}" dt="2024-04-08T11:05:17.349" v="91"/>
        <pc:sldMkLst>
          <pc:docMk/>
          <pc:sldMk cId="749712079" sldId="409"/>
        </pc:sldMkLst>
      </pc:sldChg>
      <pc:sldChg chg="del">
        <pc:chgData name="A Freel" userId="S::afreel@ohacademy.co.uk::f6dead3d-cc44-4b49-aee1-60fe86f08dbd" providerId="AD" clId="Web-{02914200-C891-42AF-8AA1-0D0C240E961E}" dt="2024-04-08T11:05:17.818" v="92"/>
        <pc:sldMkLst>
          <pc:docMk/>
          <pc:sldMk cId="2982426624" sldId="410"/>
        </pc:sldMkLst>
      </pc:sldChg>
      <pc:sldChg chg="del">
        <pc:chgData name="A Freel" userId="S::afreel@ohacademy.co.uk::f6dead3d-cc44-4b49-aee1-60fe86f08dbd" providerId="AD" clId="Web-{02914200-C891-42AF-8AA1-0D0C240E961E}" dt="2024-04-08T11:05:20.193" v="93"/>
        <pc:sldMkLst>
          <pc:docMk/>
          <pc:sldMk cId="433599740" sldId="411"/>
        </pc:sldMkLst>
      </pc:sldChg>
      <pc:sldChg chg="del">
        <pc:chgData name="A Freel" userId="S::afreel@ohacademy.co.uk::f6dead3d-cc44-4b49-aee1-60fe86f08dbd" providerId="AD" clId="Web-{02914200-C891-42AF-8AA1-0D0C240E961E}" dt="2024-04-08T11:05:02.739" v="70"/>
        <pc:sldMkLst>
          <pc:docMk/>
          <pc:sldMk cId="1173246200" sldId="424"/>
        </pc:sldMkLst>
      </pc:sldChg>
      <pc:sldChg chg="del">
        <pc:chgData name="A Freel" userId="S::afreel@ohacademy.co.uk::f6dead3d-cc44-4b49-aee1-60fe86f08dbd" providerId="AD" clId="Web-{02914200-C891-42AF-8AA1-0D0C240E961E}" dt="2024-04-08T11:05:01.755" v="69"/>
        <pc:sldMkLst>
          <pc:docMk/>
          <pc:sldMk cId="1157319939" sldId="487"/>
        </pc:sldMkLst>
      </pc:sldChg>
      <pc:sldChg chg="del">
        <pc:chgData name="A Freel" userId="S::afreel@ohacademy.co.uk::f6dead3d-cc44-4b49-aee1-60fe86f08dbd" providerId="AD" clId="Web-{02914200-C891-42AF-8AA1-0D0C240E961E}" dt="2024-04-08T11:04:53.942" v="57"/>
        <pc:sldMkLst>
          <pc:docMk/>
          <pc:sldMk cId="2884735374" sldId="513"/>
        </pc:sldMkLst>
      </pc:sldChg>
      <pc:sldChg chg="del">
        <pc:chgData name="A Freel" userId="S::afreel@ohacademy.co.uk::f6dead3d-cc44-4b49-aee1-60fe86f08dbd" providerId="AD" clId="Web-{02914200-C891-42AF-8AA1-0D0C240E961E}" dt="2024-04-08T11:04:53.333" v="56"/>
        <pc:sldMkLst>
          <pc:docMk/>
          <pc:sldMk cId="2598395903" sldId="514"/>
        </pc:sldMkLst>
      </pc:sldChg>
      <pc:sldChg chg="del">
        <pc:chgData name="A Freel" userId="S::afreel@ohacademy.co.uk::f6dead3d-cc44-4b49-aee1-60fe86f08dbd" providerId="AD" clId="Web-{02914200-C891-42AF-8AA1-0D0C240E961E}" dt="2024-04-08T11:04:52.676" v="55"/>
        <pc:sldMkLst>
          <pc:docMk/>
          <pc:sldMk cId="1060792666" sldId="515"/>
        </pc:sldMkLst>
      </pc:sldChg>
      <pc:sldChg chg="del">
        <pc:chgData name="A Freel" userId="S::afreel@ohacademy.co.uk::f6dead3d-cc44-4b49-aee1-60fe86f08dbd" providerId="AD" clId="Web-{02914200-C891-42AF-8AA1-0D0C240E961E}" dt="2024-04-08T11:04:51.473" v="54"/>
        <pc:sldMkLst>
          <pc:docMk/>
          <pc:sldMk cId="420893175" sldId="516"/>
        </pc:sldMkLst>
      </pc:sldChg>
      <pc:sldChg chg="del">
        <pc:chgData name="A Freel" userId="S::afreel@ohacademy.co.uk::f6dead3d-cc44-4b49-aee1-60fe86f08dbd" providerId="AD" clId="Web-{02914200-C891-42AF-8AA1-0D0C240E961E}" dt="2024-04-08T11:04:51.051" v="53"/>
        <pc:sldMkLst>
          <pc:docMk/>
          <pc:sldMk cId="2622147205" sldId="517"/>
        </pc:sldMkLst>
      </pc:sldChg>
      <pc:sldChg chg="del">
        <pc:chgData name="A Freel" userId="S::afreel@ohacademy.co.uk::f6dead3d-cc44-4b49-aee1-60fe86f08dbd" providerId="AD" clId="Web-{02914200-C891-42AF-8AA1-0D0C240E961E}" dt="2024-04-08T11:04:50.614" v="52"/>
        <pc:sldMkLst>
          <pc:docMk/>
          <pc:sldMk cId="250093182" sldId="518"/>
        </pc:sldMkLst>
      </pc:sldChg>
      <pc:sldChg chg="del">
        <pc:chgData name="A Freel" userId="S::afreel@ohacademy.co.uk::f6dead3d-cc44-4b49-aee1-60fe86f08dbd" providerId="AD" clId="Web-{02914200-C891-42AF-8AA1-0D0C240E961E}" dt="2024-04-08T11:04:49.270" v="49"/>
        <pc:sldMkLst>
          <pc:docMk/>
          <pc:sldMk cId="644351506" sldId="519"/>
        </pc:sldMkLst>
      </pc:sldChg>
      <pc:sldChg chg="del">
        <pc:chgData name="A Freel" userId="S::afreel@ohacademy.co.uk::f6dead3d-cc44-4b49-aee1-60fe86f08dbd" providerId="AD" clId="Web-{02914200-C891-42AF-8AA1-0D0C240E961E}" dt="2024-04-08T11:04:48.395" v="47"/>
        <pc:sldMkLst>
          <pc:docMk/>
          <pc:sldMk cId="708989813" sldId="520"/>
        </pc:sldMkLst>
      </pc:sldChg>
      <pc:sldChg chg="del">
        <pc:chgData name="A Freel" userId="S::afreel@ohacademy.co.uk::f6dead3d-cc44-4b49-aee1-60fe86f08dbd" providerId="AD" clId="Web-{02914200-C891-42AF-8AA1-0D0C240E961E}" dt="2024-04-08T11:04:47.270" v="45"/>
        <pc:sldMkLst>
          <pc:docMk/>
          <pc:sldMk cId="347177177" sldId="521"/>
        </pc:sldMkLst>
      </pc:sldChg>
      <pc:sldChg chg="del">
        <pc:chgData name="A Freel" userId="S::afreel@ohacademy.co.uk::f6dead3d-cc44-4b49-aee1-60fe86f08dbd" providerId="AD" clId="Web-{02914200-C891-42AF-8AA1-0D0C240E961E}" dt="2024-04-08T11:04:46.645" v="44"/>
        <pc:sldMkLst>
          <pc:docMk/>
          <pc:sldMk cId="854975996" sldId="522"/>
        </pc:sldMkLst>
      </pc:sldChg>
      <pc:sldChg chg="del">
        <pc:chgData name="A Freel" userId="S::afreel@ohacademy.co.uk::f6dead3d-cc44-4b49-aee1-60fe86f08dbd" providerId="AD" clId="Web-{02914200-C891-42AF-8AA1-0D0C240E961E}" dt="2024-04-08T11:04:45.645" v="43"/>
        <pc:sldMkLst>
          <pc:docMk/>
          <pc:sldMk cId="2237998718" sldId="523"/>
        </pc:sldMkLst>
      </pc:sldChg>
      <pc:sldChg chg="del">
        <pc:chgData name="A Freel" userId="S::afreel@ohacademy.co.uk::f6dead3d-cc44-4b49-aee1-60fe86f08dbd" providerId="AD" clId="Web-{02914200-C891-42AF-8AA1-0D0C240E961E}" dt="2024-04-08T11:04:42.910" v="41"/>
        <pc:sldMkLst>
          <pc:docMk/>
          <pc:sldMk cId="1860922615" sldId="524"/>
        </pc:sldMkLst>
      </pc:sldChg>
      <pc:sldChg chg="del">
        <pc:chgData name="A Freel" userId="S::afreel@ohacademy.co.uk::f6dead3d-cc44-4b49-aee1-60fe86f08dbd" providerId="AD" clId="Web-{02914200-C891-42AF-8AA1-0D0C240E961E}" dt="2024-04-08T11:04:42.426" v="40"/>
        <pc:sldMkLst>
          <pc:docMk/>
          <pc:sldMk cId="3023838426" sldId="525"/>
        </pc:sldMkLst>
      </pc:sldChg>
      <pc:sldChg chg="del">
        <pc:chgData name="A Freel" userId="S::afreel@ohacademy.co.uk::f6dead3d-cc44-4b49-aee1-60fe86f08dbd" providerId="AD" clId="Web-{02914200-C891-42AF-8AA1-0D0C240E961E}" dt="2024-04-08T11:04:41.426" v="38"/>
        <pc:sldMkLst>
          <pc:docMk/>
          <pc:sldMk cId="1491042694" sldId="526"/>
        </pc:sldMkLst>
      </pc:sldChg>
      <pc:sldChg chg="del">
        <pc:chgData name="A Freel" userId="S::afreel@ohacademy.co.uk::f6dead3d-cc44-4b49-aee1-60fe86f08dbd" providerId="AD" clId="Web-{02914200-C891-42AF-8AA1-0D0C240E961E}" dt="2024-04-08T11:04:40.801" v="37"/>
        <pc:sldMkLst>
          <pc:docMk/>
          <pc:sldMk cId="1802841003" sldId="527"/>
        </pc:sldMkLst>
      </pc:sldChg>
      <pc:sldChg chg="del">
        <pc:chgData name="A Freel" userId="S::afreel@ohacademy.co.uk::f6dead3d-cc44-4b49-aee1-60fe86f08dbd" providerId="AD" clId="Web-{02914200-C891-42AF-8AA1-0D0C240E961E}" dt="2024-04-08T11:04:40.317" v="36"/>
        <pc:sldMkLst>
          <pc:docMk/>
          <pc:sldMk cId="3670428216" sldId="528"/>
        </pc:sldMkLst>
      </pc:sldChg>
      <pc:sldChg chg="del">
        <pc:chgData name="A Freel" userId="S::afreel@ohacademy.co.uk::f6dead3d-cc44-4b49-aee1-60fe86f08dbd" providerId="AD" clId="Web-{02914200-C891-42AF-8AA1-0D0C240E961E}" dt="2024-04-08T11:04:39.207" v="34"/>
        <pc:sldMkLst>
          <pc:docMk/>
          <pc:sldMk cId="322478846" sldId="529"/>
        </pc:sldMkLst>
      </pc:sldChg>
      <pc:sldChg chg="del">
        <pc:chgData name="A Freel" userId="S::afreel@ohacademy.co.uk::f6dead3d-cc44-4b49-aee1-60fe86f08dbd" providerId="AD" clId="Web-{02914200-C891-42AF-8AA1-0D0C240E961E}" dt="2024-04-08T11:04:38.535" v="33"/>
        <pc:sldMkLst>
          <pc:docMk/>
          <pc:sldMk cId="749852233" sldId="530"/>
        </pc:sldMkLst>
      </pc:sldChg>
      <pc:sldChg chg="del">
        <pc:chgData name="A Freel" userId="S::afreel@ohacademy.co.uk::f6dead3d-cc44-4b49-aee1-60fe86f08dbd" providerId="AD" clId="Web-{02914200-C891-42AF-8AA1-0D0C240E961E}" dt="2024-04-08T11:04:39.723" v="35"/>
        <pc:sldMkLst>
          <pc:docMk/>
          <pc:sldMk cId="2064783825" sldId="531"/>
        </pc:sldMkLst>
      </pc:sldChg>
      <pc:sldChg chg="modSp add ord">
        <pc:chgData name="A Freel" userId="S::afreel@ohacademy.co.uk::f6dead3d-cc44-4b49-aee1-60fe86f08dbd" providerId="AD" clId="Web-{02914200-C891-42AF-8AA1-0D0C240E961E}" dt="2024-04-08T11:04:37.145" v="32" actId="20577"/>
        <pc:sldMkLst>
          <pc:docMk/>
          <pc:sldMk cId="1309459136" sldId="537"/>
        </pc:sldMkLst>
        <pc:spChg chg="mod">
          <ac:chgData name="A Freel" userId="S::afreel@ohacademy.co.uk::f6dead3d-cc44-4b49-aee1-60fe86f08dbd" providerId="AD" clId="Web-{02914200-C891-42AF-8AA1-0D0C240E961E}" dt="2024-04-08T11:04:25.566" v="26" actId="20577"/>
          <ac:spMkLst>
            <pc:docMk/>
            <pc:sldMk cId="1309459136" sldId="537"/>
            <ac:spMk id="2" creationId="{AE73367C-222C-7065-C605-96620B86273D}"/>
          </ac:spMkLst>
        </pc:spChg>
        <pc:spChg chg="mod">
          <ac:chgData name="A Freel" userId="S::afreel@ohacademy.co.uk::f6dead3d-cc44-4b49-aee1-60fe86f08dbd" providerId="AD" clId="Web-{02914200-C891-42AF-8AA1-0D0C240E961E}" dt="2024-04-08T11:04:37.145" v="32" actId="20577"/>
          <ac:spMkLst>
            <pc:docMk/>
            <pc:sldMk cId="1309459136" sldId="537"/>
            <ac:spMk id="3" creationId="{160551F9-7AC3-B37B-BF87-17E3EFF320C3}"/>
          </ac:spMkLst>
        </pc:spChg>
      </pc:sldChg>
      <pc:sldMasterChg chg="addSldLayout delSldLayout">
        <pc:chgData name="A Freel" userId="S::afreel@ohacademy.co.uk::f6dead3d-cc44-4b49-aee1-60fe86f08dbd" providerId="AD" clId="Web-{02914200-C891-42AF-8AA1-0D0C240E961E}" dt="2024-04-08T11:03:58.487" v="20"/>
        <pc:sldMasterMkLst>
          <pc:docMk/>
          <pc:sldMasterMk cId="2460954070" sldId="2147483889"/>
        </pc:sldMasterMkLst>
        <pc:sldLayoutChg chg="add del replId">
          <pc:chgData name="A Freel" userId="S::afreel@ohacademy.co.uk::f6dead3d-cc44-4b49-aee1-60fe86f08dbd" providerId="AD" clId="Web-{02914200-C891-42AF-8AA1-0D0C240E961E}" dt="2024-04-08T11:03:58.487" v="20"/>
          <pc:sldLayoutMkLst>
            <pc:docMk/>
            <pc:sldMasterMk cId="2460954070" sldId="2147483889"/>
            <pc:sldLayoutMk cId="1201189238" sldId="2147483896"/>
          </pc:sldLayoutMkLst>
        </pc:sldLayoutChg>
      </pc:sldMasterChg>
    </pc:docChg>
  </pc:docChgLst>
  <pc:docChgLst>
    <pc:chgData name="A Freel" userId="S::afreel@ohacademy.co.uk::f6dead3d-cc44-4b49-aee1-60fe86f08dbd" providerId="AD" clId="Web-{0D60737B-FA5A-D167-6F3A-9E6B16FE1C7F}"/>
    <pc:docChg chg="addSld modSld">
      <pc:chgData name="A Freel" userId="S::afreel@ohacademy.co.uk::f6dead3d-cc44-4b49-aee1-60fe86f08dbd" providerId="AD" clId="Web-{0D60737B-FA5A-D167-6F3A-9E6B16FE1C7F}" dt="2023-12-12T13:50:33.534" v="19" actId="20577"/>
      <pc:docMkLst>
        <pc:docMk/>
      </pc:docMkLst>
      <pc:sldChg chg="addSp delSp modSp new">
        <pc:chgData name="A Freel" userId="S::afreel@ohacademy.co.uk::f6dead3d-cc44-4b49-aee1-60fe86f08dbd" providerId="AD" clId="Web-{0D60737B-FA5A-D167-6F3A-9E6B16FE1C7F}" dt="2023-12-12T13:50:33.534" v="19" actId="20577"/>
        <pc:sldMkLst>
          <pc:docMk/>
          <pc:sldMk cId="2848035885" sldId="321"/>
        </pc:sldMkLst>
        <pc:spChg chg="mod">
          <ac:chgData name="A Freel" userId="S::afreel@ohacademy.co.uk::f6dead3d-cc44-4b49-aee1-60fe86f08dbd" providerId="AD" clId="Web-{0D60737B-FA5A-D167-6F3A-9E6B16FE1C7F}" dt="2023-12-12T13:50:33.534" v="19" actId="20577"/>
          <ac:spMkLst>
            <pc:docMk/>
            <pc:sldMk cId="2848035885" sldId="321"/>
            <ac:spMk id="2" creationId="{B257A7DD-C583-EAAA-E172-8526E3016479}"/>
          </ac:spMkLst>
        </pc:spChg>
        <pc:spChg chg="del">
          <ac:chgData name="A Freel" userId="S::afreel@ohacademy.co.uk::f6dead3d-cc44-4b49-aee1-60fe86f08dbd" providerId="AD" clId="Web-{0D60737B-FA5A-D167-6F3A-9E6B16FE1C7F}" dt="2023-12-12T13:48:18.445" v="7"/>
          <ac:spMkLst>
            <pc:docMk/>
            <pc:sldMk cId="2848035885" sldId="321"/>
            <ac:spMk id="3" creationId="{4D8EDB56-F163-5582-3DBE-F8C3939AEDCB}"/>
          </ac:spMkLst>
        </pc:spChg>
        <pc:spChg chg="add del mod">
          <ac:chgData name="A Freel" userId="S::afreel@ohacademy.co.uk::f6dead3d-cc44-4b49-aee1-60fe86f08dbd" providerId="AD" clId="Web-{0D60737B-FA5A-D167-6F3A-9E6B16FE1C7F}" dt="2023-12-12T13:48:33.368" v="10"/>
          <ac:spMkLst>
            <pc:docMk/>
            <pc:sldMk cId="2848035885" sldId="321"/>
            <ac:spMk id="4" creationId="{B59B6B0F-C8BA-B4DE-AC08-CAC5F0DA3AEA}"/>
          </ac:spMkLst>
        </pc:spChg>
        <pc:spChg chg="add mod">
          <ac:chgData name="A Freel" userId="S::afreel@ohacademy.co.uk::f6dead3d-cc44-4b49-aee1-60fe86f08dbd" providerId="AD" clId="Web-{0D60737B-FA5A-D167-6F3A-9E6B16FE1C7F}" dt="2023-12-12T13:48:53.541" v="13" actId="1076"/>
          <ac:spMkLst>
            <pc:docMk/>
            <pc:sldMk cId="2848035885" sldId="321"/>
            <ac:spMk id="5" creationId="{FE940981-F7BC-34E3-07CA-D63CB789372C}"/>
          </ac:spMkLst>
        </pc:spChg>
        <pc:picChg chg="add mod">
          <ac:chgData name="A Freel" userId="S::afreel@ohacademy.co.uk::f6dead3d-cc44-4b49-aee1-60fe86f08dbd" providerId="AD" clId="Web-{0D60737B-FA5A-D167-6F3A-9E6B16FE1C7F}" dt="2023-12-12T13:49:41.999" v="16" actId="14100"/>
          <ac:picMkLst>
            <pc:docMk/>
            <pc:sldMk cId="2848035885" sldId="321"/>
            <ac:picMk id="6" creationId="{473A5328-DF15-380E-26BA-D39292D26384}"/>
          </ac:picMkLst>
        </pc:picChg>
      </pc:sldChg>
    </pc:docChg>
  </pc:docChgLst>
  <pc:docChgLst>
    <pc:chgData name="A Freel" userId="S::afreel@ohacademy.co.uk::f6dead3d-cc44-4b49-aee1-60fe86f08dbd" providerId="AD" clId="Web-{41F74A00-DE5C-1BF5-8761-A672139D0D8F}"/>
    <pc:docChg chg="addSld">
      <pc:chgData name="A Freel" userId="S::afreel@ohacademy.co.uk::f6dead3d-cc44-4b49-aee1-60fe86f08dbd" providerId="AD" clId="Web-{41F74A00-DE5C-1BF5-8761-A672139D0D8F}" dt="2024-04-08T11:23:47.287" v="8"/>
      <pc:docMkLst>
        <pc:docMk/>
      </pc:docMkLst>
      <pc:sldChg chg="add">
        <pc:chgData name="A Freel" userId="S::afreel@ohacademy.co.uk::f6dead3d-cc44-4b49-aee1-60fe86f08dbd" providerId="AD" clId="Web-{41F74A00-DE5C-1BF5-8761-A672139D0D8F}" dt="2024-04-08T11:23:47.287" v="8"/>
        <pc:sldMkLst>
          <pc:docMk/>
          <pc:sldMk cId="1282585735" sldId="273"/>
        </pc:sldMkLst>
      </pc:sldChg>
      <pc:sldChg chg="add">
        <pc:chgData name="A Freel" userId="S::afreel@ohacademy.co.uk::f6dead3d-cc44-4b49-aee1-60fe86f08dbd" providerId="AD" clId="Web-{41F74A00-DE5C-1BF5-8761-A672139D0D8F}" dt="2024-04-08T11:23:47.271" v="7"/>
        <pc:sldMkLst>
          <pc:docMk/>
          <pc:sldMk cId="795531953" sldId="274"/>
        </pc:sldMkLst>
      </pc:sldChg>
      <pc:sldChg chg="add">
        <pc:chgData name="A Freel" userId="S::afreel@ohacademy.co.uk::f6dead3d-cc44-4b49-aee1-60fe86f08dbd" providerId="AD" clId="Web-{41F74A00-DE5C-1BF5-8761-A672139D0D8F}" dt="2024-04-08T11:23:47.255" v="6"/>
        <pc:sldMkLst>
          <pc:docMk/>
          <pc:sldMk cId="3539124838" sldId="275"/>
        </pc:sldMkLst>
      </pc:sldChg>
      <pc:sldChg chg="add">
        <pc:chgData name="A Freel" userId="S::afreel@ohacademy.co.uk::f6dead3d-cc44-4b49-aee1-60fe86f08dbd" providerId="AD" clId="Web-{41F74A00-DE5C-1BF5-8761-A672139D0D8F}" dt="2024-04-08T11:23:47.255" v="5"/>
        <pc:sldMkLst>
          <pc:docMk/>
          <pc:sldMk cId="1595737032" sldId="276"/>
        </pc:sldMkLst>
      </pc:sldChg>
      <pc:sldChg chg="add">
        <pc:chgData name="A Freel" userId="S::afreel@ohacademy.co.uk::f6dead3d-cc44-4b49-aee1-60fe86f08dbd" providerId="AD" clId="Web-{41F74A00-DE5C-1BF5-8761-A672139D0D8F}" dt="2024-04-08T11:23:47.224" v="3"/>
        <pc:sldMkLst>
          <pc:docMk/>
          <pc:sldMk cId="1847616673" sldId="278"/>
        </pc:sldMkLst>
      </pc:sldChg>
      <pc:sldChg chg="add">
        <pc:chgData name="A Freel" userId="S::afreel@ohacademy.co.uk::f6dead3d-cc44-4b49-aee1-60fe86f08dbd" providerId="AD" clId="Web-{41F74A00-DE5C-1BF5-8761-A672139D0D8F}" dt="2024-04-08T11:23:47.209" v="2"/>
        <pc:sldMkLst>
          <pc:docMk/>
          <pc:sldMk cId="2722275161" sldId="279"/>
        </pc:sldMkLst>
      </pc:sldChg>
      <pc:sldChg chg="add">
        <pc:chgData name="A Freel" userId="S::afreel@ohacademy.co.uk::f6dead3d-cc44-4b49-aee1-60fe86f08dbd" providerId="AD" clId="Web-{41F74A00-DE5C-1BF5-8761-A672139D0D8F}" dt="2024-04-08T11:23:47.209" v="1"/>
        <pc:sldMkLst>
          <pc:docMk/>
          <pc:sldMk cId="249396186" sldId="280"/>
        </pc:sldMkLst>
      </pc:sldChg>
      <pc:sldChg chg="add">
        <pc:chgData name="A Freel" userId="S::afreel@ohacademy.co.uk::f6dead3d-cc44-4b49-aee1-60fe86f08dbd" providerId="AD" clId="Web-{41F74A00-DE5C-1BF5-8761-A672139D0D8F}" dt="2024-04-08T11:23:47.193" v="0"/>
        <pc:sldMkLst>
          <pc:docMk/>
          <pc:sldMk cId="3456068963" sldId="281"/>
        </pc:sldMkLst>
      </pc:sldChg>
      <pc:sldChg chg="add">
        <pc:chgData name="A Freel" userId="S::afreel@ohacademy.co.uk::f6dead3d-cc44-4b49-aee1-60fe86f08dbd" providerId="AD" clId="Web-{41F74A00-DE5C-1BF5-8761-A672139D0D8F}" dt="2024-04-08T11:23:47.240" v="4"/>
        <pc:sldMkLst>
          <pc:docMk/>
          <pc:sldMk cId="3852539909" sldId="538"/>
        </pc:sldMkLst>
      </pc:sldChg>
    </pc:docChg>
  </pc:docChgLst>
  <pc:docChgLst>
    <pc:chgData name="L Roberts" userId="S::lroberts@ohacademy.co.uk::bd6b7227-230d-44c8-b4fe-a13c6c7d9260" providerId="AD" clId="Web-{21107ABC-4126-4613-71DC-AA93DB12F7B9}"/>
    <pc:docChg chg="modSld">
      <pc:chgData name="L Roberts" userId="S::lroberts@ohacademy.co.uk::bd6b7227-230d-44c8-b4fe-a13c6c7d9260" providerId="AD" clId="Web-{21107ABC-4126-4613-71DC-AA93DB12F7B9}" dt="2024-02-10T10:20:05.257" v="154" actId="20577"/>
      <pc:docMkLst>
        <pc:docMk/>
      </pc:docMkLst>
      <pc:sldChg chg="modSp">
        <pc:chgData name="L Roberts" userId="S::lroberts@ohacademy.co.uk::bd6b7227-230d-44c8-b4fe-a13c6c7d9260" providerId="AD" clId="Web-{21107ABC-4126-4613-71DC-AA93DB12F7B9}" dt="2024-02-10T10:16:38.532" v="90" actId="20577"/>
        <pc:sldMkLst>
          <pc:docMk/>
          <pc:sldMk cId="2237197911" sldId="272"/>
        </pc:sldMkLst>
        <pc:spChg chg="mod">
          <ac:chgData name="L Roberts" userId="S::lroberts@ohacademy.co.uk::bd6b7227-230d-44c8-b4fe-a13c6c7d9260" providerId="AD" clId="Web-{21107ABC-4126-4613-71DC-AA93DB12F7B9}" dt="2024-02-10T10:16:38.532" v="90" actId="20577"/>
          <ac:spMkLst>
            <pc:docMk/>
            <pc:sldMk cId="2237197911" sldId="272"/>
            <ac:spMk id="7" creationId="{FAC01E74-2C7B-BDB2-A0A7-940AA74B1685}"/>
          </ac:spMkLst>
        </pc:spChg>
      </pc:sldChg>
      <pc:sldChg chg="modSp">
        <pc:chgData name="L Roberts" userId="S::lroberts@ohacademy.co.uk::bd6b7227-230d-44c8-b4fe-a13c6c7d9260" providerId="AD" clId="Web-{21107ABC-4126-4613-71DC-AA93DB12F7B9}" dt="2024-02-10T10:12:22.007" v="5" actId="20577"/>
        <pc:sldMkLst>
          <pc:docMk/>
          <pc:sldMk cId="2775359954" sldId="276"/>
        </pc:sldMkLst>
        <pc:spChg chg="mod">
          <ac:chgData name="L Roberts" userId="S::lroberts@ohacademy.co.uk::bd6b7227-230d-44c8-b4fe-a13c6c7d9260" providerId="AD" clId="Web-{21107ABC-4126-4613-71DC-AA93DB12F7B9}" dt="2024-02-10T10:12:22.007" v="5" actId="20577"/>
          <ac:spMkLst>
            <pc:docMk/>
            <pc:sldMk cId="2775359954" sldId="276"/>
            <ac:spMk id="7" creationId="{FAC01E74-2C7B-BDB2-A0A7-940AA74B1685}"/>
          </ac:spMkLst>
        </pc:spChg>
      </pc:sldChg>
      <pc:sldChg chg="modSp">
        <pc:chgData name="L Roberts" userId="S::lroberts@ohacademy.co.uk::bd6b7227-230d-44c8-b4fe-a13c6c7d9260" providerId="AD" clId="Web-{21107ABC-4126-4613-71DC-AA93DB12F7B9}" dt="2024-02-10T10:20:05.257" v="154" actId="20577"/>
        <pc:sldMkLst>
          <pc:docMk/>
          <pc:sldMk cId="2756575416" sldId="277"/>
        </pc:sldMkLst>
        <pc:spChg chg="mod">
          <ac:chgData name="L Roberts" userId="S::lroberts@ohacademy.co.uk::bd6b7227-230d-44c8-b4fe-a13c6c7d9260" providerId="AD" clId="Web-{21107ABC-4126-4613-71DC-AA93DB12F7B9}" dt="2024-02-10T10:20:05.257" v="154" actId="20577"/>
          <ac:spMkLst>
            <pc:docMk/>
            <pc:sldMk cId="2756575416" sldId="277"/>
            <ac:spMk id="5" creationId="{462C1174-EA70-C596-2684-1A3F7869DDD7}"/>
          </ac:spMkLst>
        </pc:spChg>
      </pc:sldChg>
      <pc:sldChg chg="addSp delSp modSp">
        <pc:chgData name="L Roberts" userId="S::lroberts@ohacademy.co.uk::bd6b7227-230d-44c8-b4fe-a13c6c7d9260" providerId="AD" clId="Web-{21107ABC-4126-4613-71DC-AA93DB12F7B9}" dt="2024-02-10T10:19:19.709" v="137" actId="1076"/>
        <pc:sldMkLst>
          <pc:docMk/>
          <pc:sldMk cId="2192006828" sldId="278"/>
        </pc:sldMkLst>
        <pc:picChg chg="add mod">
          <ac:chgData name="L Roberts" userId="S::lroberts@ohacademy.co.uk::bd6b7227-230d-44c8-b4fe-a13c6c7d9260" providerId="AD" clId="Web-{21107ABC-4126-4613-71DC-AA93DB12F7B9}" dt="2024-02-10T10:19:19.709" v="137" actId="1076"/>
          <ac:picMkLst>
            <pc:docMk/>
            <pc:sldMk cId="2192006828" sldId="278"/>
            <ac:picMk id="3" creationId="{15C0D5BF-D225-7F89-8400-9CF57CC74150}"/>
          </ac:picMkLst>
        </pc:picChg>
        <pc:picChg chg="del">
          <ac:chgData name="L Roberts" userId="S::lroberts@ohacademy.co.uk::bd6b7227-230d-44c8-b4fe-a13c6c7d9260" providerId="AD" clId="Web-{21107ABC-4126-4613-71DC-AA93DB12F7B9}" dt="2024-02-10T10:18:56.786" v="135"/>
          <ac:picMkLst>
            <pc:docMk/>
            <pc:sldMk cId="2192006828" sldId="278"/>
            <ac:picMk id="4" creationId="{7D5C13FA-216F-0EB8-6962-2431A1E39022}"/>
          </ac:picMkLst>
        </pc:picChg>
      </pc:sldChg>
      <pc:sldChg chg="addSp modSp">
        <pc:chgData name="L Roberts" userId="S::lroberts@ohacademy.co.uk::bd6b7227-230d-44c8-b4fe-a13c6c7d9260" providerId="AD" clId="Web-{21107ABC-4126-4613-71DC-AA93DB12F7B9}" dt="2024-02-10T10:18:53.349" v="134" actId="14100"/>
        <pc:sldMkLst>
          <pc:docMk/>
          <pc:sldMk cId="3120174382" sldId="279"/>
        </pc:sldMkLst>
        <pc:spChg chg="mod">
          <ac:chgData name="L Roberts" userId="S::lroberts@ohacademy.co.uk::bd6b7227-230d-44c8-b4fe-a13c6c7d9260" providerId="AD" clId="Web-{21107ABC-4126-4613-71DC-AA93DB12F7B9}" dt="2024-02-10T10:18:23.004" v="123" actId="20577"/>
          <ac:spMkLst>
            <pc:docMk/>
            <pc:sldMk cId="3120174382" sldId="279"/>
            <ac:spMk id="8" creationId="{4E93389F-9C66-008D-3EEF-83B17CA1DFAA}"/>
          </ac:spMkLst>
        </pc:spChg>
        <pc:spChg chg="mod">
          <ac:chgData name="L Roberts" userId="S::lroberts@ohacademy.co.uk::bd6b7227-230d-44c8-b4fe-a13c6c7d9260" providerId="AD" clId="Web-{21107ABC-4126-4613-71DC-AA93DB12F7B9}" dt="2024-02-10T10:18:32.270" v="130" actId="14100"/>
          <ac:spMkLst>
            <pc:docMk/>
            <pc:sldMk cId="3120174382" sldId="279"/>
            <ac:spMk id="9" creationId="{EE348C95-D0DC-E6EC-FF01-73E872FE24E0}"/>
          </ac:spMkLst>
        </pc:spChg>
        <pc:spChg chg="mod">
          <ac:chgData name="L Roberts" userId="S::lroberts@ohacademy.co.uk::bd6b7227-230d-44c8-b4fe-a13c6c7d9260" providerId="AD" clId="Web-{21107ABC-4126-4613-71DC-AA93DB12F7B9}" dt="2024-02-10T10:18:19.566" v="122" actId="20577"/>
          <ac:spMkLst>
            <pc:docMk/>
            <pc:sldMk cId="3120174382" sldId="279"/>
            <ac:spMk id="11" creationId="{369A9684-A84B-F9C9-9C9C-B9748EE85733}"/>
          </ac:spMkLst>
        </pc:spChg>
        <pc:spChg chg="mod">
          <ac:chgData name="L Roberts" userId="S::lroberts@ohacademy.co.uk::bd6b7227-230d-44c8-b4fe-a13c6c7d9260" providerId="AD" clId="Web-{21107ABC-4126-4613-71DC-AA93DB12F7B9}" dt="2024-02-10T10:18:27.035" v="127" actId="20577"/>
          <ac:spMkLst>
            <pc:docMk/>
            <pc:sldMk cId="3120174382" sldId="279"/>
            <ac:spMk id="14" creationId="{8976C2EB-5131-CF9D-163A-582B6963F613}"/>
          </ac:spMkLst>
        </pc:spChg>
        <pc:spChg chg="add mod">
          <ac:chgData name="L Roberts" userId="S::lroberts@ohacademy.co.uk::bd6b7227-230d-44c8-b4fe-a13c6c7d9260" providerId="AD" clId="Web-{21107ABC-4126-4613-71DC-AA93DB12F7B9}" dt="2024-02-10T10:18:53.349" v="134" actId="14100"/>
          <ac:spMkLst>
            <pc:docMk/>
            <pc:sldMk cId="3120174382" sldId="279"/>
            <ac:spMk id="16" creationId="{8AB56296-3C6B-EF4D-2268-7EE4D311383F}"/>
          </ac:spMkLst>
        </pc:spChg>
      </pc:sldChg>
      <pc:sldChg chg="modSp">
        <pc:chgData name="L Roberts" userId="S::lroberts@ohacademy.co.uk::bd6b7227-230d-44c8-b4fe-a13c6c7d9260" providerId="AD" clId="Web-{21107ABC-4126-4613-71DC-AA93DB12F7B9}" dt="2024-02-10T10:17:06.704" v="109" actId="20577"/>
        <pc:sldMkLst>
          <pc:docMk/>
          <pc:sldMk cId="48544144" sldId="280"/>
        </pc:sldMkLst>
        <pc:spChg chg="mod">
          <ac:chgData name="L Roberts" userId="S::lroberts@ohacademy.co.uk::bd6b7227-230d-44c8-b4fe-a13c6c7d9260" providerId="AD" clId="Web-{21107ABC-4126-4613-71DC-AA93DB12F7B9}" dt="2024-02-10T10:17:06.704" v="109" actId="20577"/>
          <ac:spMkLst>
            <pc:docMk/>
            <pc:sldMk cId="48544144" sldId="280"/>
            <ac:spMk id="7" creationId="{FAC01E74-2C7B-BDB2-A0A7-940AA74B1685}"/>
          </ac:spMkLst>
        </pc:spChg>
      </pc:sldChg>
      <pc:sldChg chg="modSp">
        <pc:chgData name="L Roberts" userId="S::lroberts@ohacademy.co.uk::bd6b7227-230d-44c8-b4fe-a13c6c7d9260" providerId="AD" clId="Web-{21107ABC-4126-4613-71DC-AA93DB12F7B9}" dt="2024-02-10T10:16:12.671" v="79" actId="20577"/>
        <pc:sldMkLst>
          <pc:docMk/>
          <pc:sldMk cId="3295628378" sldId="281"/>
        </pc:sldMkLst>
        <pc:spChg chg="mod">
          <ac:chgData name="L Roberts" userId="S::lroberts@ohacademy.co.uk::bd6b7227-230d-44c8-b4fe-a13c6c7d9260" providerId="AD" clId="Web-{21107ABC-4126-4613-71DC-AA93DB12F7B9}" dt="2024-02-10T10:15:38.623" v="65" actId="1076"/>
          <ac:spMkLst>
            <pc:docMk/>
            <pc:sldMk cId="3295628378" sldId="281"/>
            <ac:spMk id="4" creationId="{1C9DD727-F1BE-6BB3-DFE4-2984C24CF0C9}"/>
          </ac:spMkLst>
        </pc:spChg>
        <pc:spChg chg="mod">
          <ac:chgData name="L Roberts" userId="S::lroberts@ohacademy.co.uk::bd6b7227-230d-44c8-b4fe-a13c6c7d9260" providerId="AD" clId="Web-{21107ABC-4126-4613-71DC-AA93DB12F7B9}" dt="2024-02-10T10:16:12.671" v="79" actId="20577"/>
          <ac:spMkLst>
            <pc:docMk/>
            <pc:sldMk cId="3295628378" sldId="281"/>
            <ac:spMk id="7" creationId="{FAC01E74-2C7B-BDB2-A0A7-940AA74B1685}"/>
          </ac:spMkLst>
        </pc:spChg>
      </pc:sldChg>
      <pc:sldChg chg="modSp">
        <pc:chgData name="L Roberts" userId="S::lroberts@ohacademy.co.uk::bd6b7227-230d-44c8-b4fe-a13c6c7d9260" providerId="AD" clId="Web-{21107ABC-4126-4613-71DC-AA93DB12F7B9}" dt="2024-02-10T10:12:26.211" v="6" actId="20577"/>
        <pc:sldMkLst>
          <pc:docMk/>
          <pc:sldMk cId="1682164778" sldId="282"/>
        </pc:sldMkLst>
        <pc:spChg chg="mod">
          <ac:chgData name="L Roberts" userId="S::lroberts@ohacademy.co.uk::bd6b7227-230d-44c8-b4fe-a13c6c7d9260" providerId="AD" clId="Web-{21107ABC-4126-4613-71DC-AA93DB12F7B9}" dt="2024-02-10T10:12:26.211" v="6" actId="20577"/>
          <ac:spMkLst>
            <pc:docMk/>
            <pc:sldMk cId="1682164778" sldId="282"/>
            <ac:spMk id="16" creationId="{D32C41CD-6C8C-0327-3189-062D97A81E33}"/>
          </ac:spMkLst>
        </pc:spChg>
      </pc:sldChg>
      <pc:sldChg chg="modSp">
        <pc:chgData name="L Roberts" userId="S::lroberts@ohacademy.co.uk::bd6b7227-230d-44c8-b4fe-a13c6c7d9260" providerId="AD" clId="Web-{21107ABC-4126-4613-71DC-AA93DB12F7B9}" dt="2024-02-10T10:14:49.872" v="39" actId="20577"/>
        <pc:sldMkLst>
          <pc:docMk/>
          <pc:sldMk cId="3239033370" sldId="283"/>
        </pc:sldMkLst>
        <pc:spChg chg="mod">
          <ac:chgData name="L Roberts" userId="S::lroberts@ohacademy.co.uk::bd6b7227-230d-44c8-b4fe-a13c6c7d9260" providerId="AD" clId="Web-{21107ABC-4126-4613-71DC-AA93DB12F7B9}" dt="2024-02-10T10:14:49.872" v="39" actId="20577"/>
          <ac:spMkLst>
            <pc:docMk/>
            <pc:sldMk cId="3239033370" sldId="283"/>
            <ac:spMk id="9" creationId="{D922F654-5828-B20E-4BD4-FC2B2E35F93D}"/>
          </ac:spMkLst>
        </pc:spChg>
      </pc:sldChg>
      <pc:sldChg chg="delSp">
        <pc:chgData name="L Roberts" userId="S::lroberts@ohacademy.co.uk::bd6b7227-230d-44c8-b4fe-a13c6c7d9260" providerId="AD" clId="Web-{21107ABC-4126-4613-71DC-AA93DB12F7B9}" dt="2024-02-10T10:08:59.422" v="0"/>
        <pc:sldMkLst>
          <pc:docMk/>
          <pc:sldMk cId="362951413" sldId="284"/>
        </pc:sldMkLst>
        <pc:spChg chg="del">
          <ac:chgData name="L Roberts" userId="S::lroberts@ohacademy.co.uk::bd6b7227-230d-44c8-b4fe-a13c6c7d9260" providerId="AD" clId="Web-{21107ABC-4126-4613-71DC-AA93DB12F7B9}" dt="2024-02-10T10:08:59.422" v="0"/>
          <ac:spMkLst>
            <pc:docMk/>
            <pc:sldMk cId="362951413" sldId="284"/>
            <ac:spMk id="6" creationId="{F3866C31-0780-0D73-241E-EE05A61E3BEA}"/>
          </ac:spMkLst>
        </pc:spChg>
      </pc:sldChg>
    </pc:docChg>
  </pc:docChgLst>
  <pc:docChgLst>
    <pc:chgData name="L Roberts" userId="S::lroberts@ohacademy.co.uk::bd6b7227-230d-44c8-b4fe-a13c6c7d9260" providerId="AD" clId="Web-{CB798BA7-C1CD-424B-A9C4-B3980DAA8F90}"/>
    <pc:docChg chg="modSld sldOrd">
      <pc:chgData name="L Roberts" userId="S::lroberts@ohacademy.co.uk::bd6b7227-230d-44c8-b4fe-a13c6c7d9260" providerId="AD" clId="Web-{CB798BA7-C1CD-424B-A9C4-B3980DAA8F90}" dt="2023-11-29T11:27:52.537" v="105" actId="20577"/>
      <pc:docMkLst>
        <pc:docMk/>
      </pc:docMkLst>
      <pc:sldChg chg="modSp">
        <pc:chgData name="L Roberts" userId="S::lroberts@ohacademy.co.uk::bd6b7227-230d-44c8-b4fe-a13c6c7d9260" providerId="AD" clId="Web-{CB798BA7-C1CD-424B-A9C4-B3980DAA8F90}" dt="2023-11-29T11:26:29.754" v="58" actId="20577"/>
        <pc:sldMkLst>
          <pc:docMk/>
          <pc:sldMk cId="2237197911" sldId="272"/>
        </pc:sldMkLst>
        <pc:spChg chg="mod">
          <ac:chgData name="L Roberts" userId="S::lroberts@ohacademy.co.uk::bd6b7227-230d-44c8-b4fe-a13c6c7d9260" providerId="AD" clId="Web-{CB798BA7-C1CD-424B-A9C4-B3980DAA8F90}" dt="2023-11-29T11:26:29.754" v="58" actId="20577"/>
          <ac:spMkLst>
            <pc:docMk/>
            <pc:sldMk cId="2237197911" sldId="272"/>
            <ac:spMk id="7" creationId="{FAC01E74-2C7B-BDB2-A0A7-940AA74B1685}"/>
          </ac:spMkLst>
        </pc:spChg>
      </pc:sldChg>
      <pc:sldChg chg="modSp">
        <pc:chgData name="L Roberts" userId="S::lroberts@ohacademy.co.uk::bd6b7227-230d-44c8-b4fe-a13c6c7d9260" providerId="AD" clId="Web-{CB798BA7-C1CD-424B-A9C4-B3980DAA8F90}" dt="2023-11-29T11:24:53.049" v="4" actId="20577"/>
        <pc:sldMkLst>
          <pc:docMk/>
          <pc:sldMk cId="2775359954" sldId="276"/>
        </pc:sldMkLst>
        <pc:spChg chg="mod">
          <ac:chgData name="L Roberts" userId="S::lroberts@ohacademy.co.uk::bd6b7227-230d-44c8-b4fe-a13c6c7d9260" providerId="AD" clId="Web-{CB798BA7-C1CD-424B-A9C4-B3980DAA8F90}" dt="2023-11-29T11:24:53.049" v="4" actId="20577"/>
          <ac:spMkLst>
            <pc:docMk/>
            <pc:sldMk cId="2775359954" sldId="276"/>
            <ac:spMk id="7" creationId="{FAC01E74-2C7B-BDB2-A0A7-940AA74B1685}"/>
          </ac:spMkLst>
        </pc:spChg>
      </pc:sldChg>
      <pc:sldChg chg="modSp">
        <pc:chgData name="L Roberts" userId="S::lroberts@ohacademy.co.uk::bd6b7227-230d-44c8-b4fe-a13c6c7d9260" providerId="AD" clId="Web-{CB798BA7-C1CD-424B-A9C4-B3980DAA8F90}" dt="2023-11-29T11:27:52.537" v="105" actId="20577"/>
        <pc:sldMkLst>
          <pc:docMk/>
          <pc:sldMk cId="2756575416" sldId="277"/>
        </pc:sldMkLst>
        <pc:spChg chg="mod">
          <ac:chgData name="L Roberts" userId="S::lroberts@ohacademy.co.uk::bd6b7227-230d-44c8-b4fe-a13c6c7d9260" providerId="AD" clId="Web-{CB798BA7-C1CD-424B-A9C4-B3980DAA8F90}" dt="2023-11-29T11:27:52.537" v="105" actId="20577"/>
          <ac:spMkLst>
            <pc:docMk/>
            <pc:sldMk cId="2756575416" sldId="277"/>
            <ac:spMk id="5" creationId="{462C1174-EA70-C596-2684-1A3F7869DDD7}"/>
          </ac:spMkLst>
        </pc:spChg>
      </pc:sldChg>
      <pc:sldChg chg="addSp delSp modSp">
        <pc:chgData name="L Roberts" userId="S::lroberts@ohacademy.co.uk::bd6b7227-230d-44c8-b4fe-a13c6c7d9260" providerId="AD" clId="Web-{CB798BA7-C1CD-424B-A9C4-B3980DAA8F90}" dt="2023-11-29T11:27:36.412" v="93" actId="1076"/>
        <pc:sldMkLst>
          <pc:docMk/>
          <pc:sldMk cId="2192006828" sldId="278"/>
        </pc:sldMkLst>
        <pc:picChg chg="del">
          <ac:chgData name="L Roberts" userId="S::lroberts@ohacademy.co.uk::bd6b7227-230d-44c8-b4fe-a13c6c7d9260" providerId="AD" clId="Web-{CB798BA7-C1CD-424B-A9C4-B3980DAA8F90}" dt="2023-11-29T11:27:15.943" v="90"/>
          <ac:picMkLst>
            <pc:docMk/>
            <pc:sldMk cId="2192006828" sldId="278"/>
            <ac:picMk id="3" creationId="{A351F88D-B69B-AE75-D72C-85281CADE142}"/>
          </ac:picMkLst>
        </pc:picChg>
        <pc:picChg chg="add mod">
          <ac:chgData name="L Roberts" userId="S::lroberts@ohacademy.co.uk::bd6b7227-230d-44c8-b4fe-a13c6c7d9260" providerId="AD" clId="Web-{CB798BA7-C1CD-424B-A9C4-B3980DAA8F90}" dt="2023-11-29T11:27:36.412" v="93" actId="1076"/>
          <ac:picMkLst>
            <pc:docMk/>
            <pc:sldMk cId="2192006828" sldId="278"/>
            <ac:picMk id="4" creationId="{7D5C13FA-216F-0EB8-6962-2431A1E39022}"/>
          </ac:picMkLst>
        </pc:picChg>
      </pc:sldChg>
      <pc:sldChg chg="modSp">
        <pc:chgData name="L Roberts" userId="S::lroberts@ohacademy.co.uk::bd6b7227-230d-44c8-b4fe-a13c6c7d9260" providerId="AD" clId="Web-{CB798BA7-C1CD-424B-A9C4-B3980DAA8F90}" dt="2023-11-29T11:27:13.349" v="89" actId="20577"/>
        <pc:sldMkLst>
          <pc:docMk/>
          <pc:sldMk cId="3120174382" sldId="279"/>
        </pc:sldMkLst>
        <pc:spChg chg="mod">
          <ac:chgData name="L Roberts" userId="S::lroberts@ohacademy.co.uk::bd6b7227-230d-44c8-b4fe-a13c6c7d9260" providerId="AD" clId="Web-{CB798BA7-C1CD-424B-A9C4-B3980DAA8F90}" dt="2023-11-29T11:27:04.099" v="85" actId="20577"/>
          <ac:spMkLst>
            <pc:docMk/>
            <pc:sldMk cId="3120174382" sldId="279"/>
            <ac:spMk id="8" creationId="{4E93389F-9C66-008D-3EEF-83B17CA1DFAA}"/>
          </ac:spMkLst>
        </pc:spChg>
        <pc:spChg chg="mod">
          <ac:chgData name="L Roberts" userId="S::lroberts@ohacademy.co.uk::bd6b7227-230d-44c8-b4fe-a13c6c7d9260" providerId="AD" clId="Web-{CB798BA7-C1CD-424B-A9C4-B3980DAA8F90}" dt="2023-11-29T11:27:13.349" v="89" actId="20577"/>
          <ac:spMkLst>
            <pc:docMk/>
            <pc:sldMk cId="3120174382" sldId="279"/>
            <ac:spMk id="9" creationId="{EE348C95-D0DC-E6EC-FF01-73E872FE24E0}"/>
          </ac:spMkLst>
        </pc:spChg>
        <pc:spChg chg="mod">
          <ac:chgData name="L Roberts" userId="S::lroberts@ohacademy.co.uk::bd6b7227-230d-44c8-b4fe-a13c6c7d9260" providerId="AD" clId="Web-{CB798BA7-C1CD-424B-A9C4-B3980DAA8F90}" dt="2023-11-29T11:27:01.239" v="78" actId="20577"/>
          <ac:spMkLst>
            <pc:docMk/>
            <pc:sldMk cId="3120174382" sldId="279"/>
            <ac:spMk id="11" creationId="{369A9684-A84B-F9C9-9C9C-B9748EE85733}"/>
          </ac:spMkLst>
        </pc:spChg>
        <pc:spChg chg="mod">
          <ac:chgData name="L Roberts" userId="S::lroberts@ohacademy.co.uk::bd6b7227-230d-44c8-b4fe-a13c6c7d9260" providerId="AD" clId="Web-{CB798BA7-C1CD-424B-A9C4-B3980DAA8F90}" dt="2023-11-29T11:27:07.130" v="86" actId="20577"/>
          <ac:spMkLst>
            <pc:docMk/>
            <pc:sldMk cId="3120174382" sldId="279"/>
            <ac:spMk id="14" creationId="{8976C2EB-5131-CF9D-163A-582B6963F613}"/>
          </ac:spMkLst>
        </pc:spChg>
      </pc:sldChg>
      <pc:sldChg chg="modSp">
        <pc:chgData name="L Roberts" userId="S::lroberts@ohacademy.co.uk::bd6b7227-230d-44c8-b4fe-a13c6c7d9260" providerId="AD" clId="Web-{CB798BA7-C1CD-424B-A9C4-B3980DAA8F90}" dt="2023-11-29T11:26:57.645" v="76" actId="20577"/>
        <pc:sldMkLst>
          <pc:docMk/>
          <pc:sldMk cId="48544144" sldId="280"/>
        </pc:sldMkLst>
        <pc:spChg chg="mod">
          <ac:chgData name="L Roberts" userId="S::lroberts@ohacademy.co.uk::bd6b7227-230d-44c8-b4fe-a13c6c7d9260" providerId="AD" clId="Web-{CB798BA7-C1CD-424B-A9C4-B3980DAA8F90}" dt="2023-11-29T11:26:57.645" v="76" actId="20577"/>
          <ac:spMkLst>
            <pc:docMk/>
            <pc:sldMk cId="48544144" sldId="280"/>
            <ac:spMk id="7" creationId="{FAC01E74-2C7B-BDB2-A0A7-940AA74B1685}"/>
          </ac:spMkLst>
        </pc:spChg>
      </pc:sldChg>
      <pc:sldChg chg="modSp">
        <pc:chgData name="L Roberts" userId="S::lroberts@ohacademy.co.uk::bd6b7227-230d-44c8-b4fe-a13c6c7d9260" providerId="AD" clId="Web-{CB798BA7-C1CD-424B-A9C4-B3980DAA8F90}" dt="2023-11-29T11:26:17.754" v="49" actId="20577"/>
        <pc:sldMkLst>
          <pc:docMk/>
          <pc:sldMk cId="3295628378" sldId="281"/>
        </pc:sldMkLst>
        <pc:spChg chg="mod">
          <ac:chgData name="L Roberts" userId="S::lroberts@ohacademy.co.uk::bd6b7227-230d-44c8-b4fe-a13c6c7d9260" providerId="AD" clId="Web-{CB798BA7-C1CD-424B-A9C4-B3980DAA8F90}" dt="2023-11-29T11:26:17.754" v="49" actId="20577"/>
          <ac:spMkLst>
            <pc:docMk/>
            <pc:sldMk cId="3295628378" sldId="281"/>
            <ac:spMk id="7" creationId="{FAC01E74-2C7B-BDB2-A0A7-940AA74B1685}"/>
          </ac:spMkLst>
        </pc:spChg>
      </pc:sldChg>
      <pc:sldChg chg="modSp">
        <pc:chgData name="L Roberts" userId="S::lroberts@ohacademy.co.uk::bd6b7227-230d-44c8-b4fe-a13c6c7d9260" providerId="AD" clId="Web-{CB798BA7-C1CD-424B-A9C4-B3980DAA8F90}" dt="2023-11-29T11:25:26.268" v="25" actId="20577"/>
        <pc:sldMkLst>
          <pc:docMk/>
          <pc:sldMk cId="1682164778" sldId="282"/>
        </pc:sldMkLst>
        <pc:spChg chg="mod">
          <ac:chgData name="L Roberts" userId="S::lroberts@ohacademy.co.uk::bd6b7227-230d-44c8-b4fe-a13c6c7d9260" providerId="AD" clId="Web-{CB798BA7-C1CD-424B-A9C4-B3980DAA8F90}" dt="2023-11-29T11:25:26.268" v="25" actId="20577"/>
          <ac:spMkLst>
            <pc:docMk/>
            <pc:sldMk cId="1682164778" sldId="282"/>
            <ac:spMk id="16" creationId="{D32C41CD-6C8C-0327-3189-062D97A81E33}"/>
          </ac:spMkLst>
        </pc:spChg>
      </pc:sldChg>
      <pc:sldChg chg="modSp ord">
        <pc:chgData name="L Roberts" userId="S::lroberts@ohacademy.co.uk::bd6b7227-230d-44c8-b4fe-a13c6c7d9260" providerId="AD" clId="Web-{CB798BA7-C1CD-424B-A9C4-B3980DAA8F90}" dt="2023-11-29T11:25:40.831" v="32" actId="20577"/>
        <pc:sldMkLst>
          <pc:docMk/>
          <pc:sldMk cId="3239033370" sldId="283"/>
        </pc:sldMkLst>
        <pc:spChg chg="mod">
          <ac:chgData name="L Roberts" userId="S::lroberts@ohacademy.co.uk::bd6b7227-230d-44c8-b4fe-a13c6c7d9260" providerId="AD" clId="Web-{CB798BA7-C1CD-424B-A9C4-B3980DAA8F90}" dt="2023-11-29T11:25:40.831" v="32" actId="20577"/>
          <ac:spMkLst>
            <pc:docMk/>
            <pc:sldMk cId="3239033370" sldId="283"/>
            <ac:spMk id="9" creationId="{D922F654-5828-B20E-4BD4-FC2B2E35F93D}"/>
          </ac:spMkLst>
        </pc:spChg>
      </pc:sldChg>
    </pc:docChg>
  </pc:docChgLst>
  <pc:docChgLst>
    <pc:chgData name="L Roberts" userId="S::lroberts@ohacademy.co.uk::bd6b7227-230d-44c8-b4fe-a13c6c7d9260" providerId="AD" clId="Web-{8A603D8D-4128-478A-AD30-AC3F2895E143}"/>
    <pc:docChg chg="addSld delSld modSld">
      <pc:chgData name="L Roberts" userId="S::lroberts@ohacademy.co.uk::bd6b7227-230d-44c8-b4fe-a13c6c7d9260" providerId="AD" clId="Web-{8A603D8D-4128-478A-AD30-AC3F2895E143}" dt="2024-02-15T13:47:49.433" v="39"/>
      <pc:docMkLst>
        <pc:docMk/>
      </pc:docMkLst>
      <pc:sldChg chg="modSp add del">
        <pc:chgData name="L Roberts" userId="S::lroberts@ohacademy.co.uk::bd6b7227-230d-44c8-b4fe-a13c6c7d9260" providerId="AD" clId="Web-{8A603D8D-4128-478A-AD30-AC3F2895E143}" dt="2024-02-15T13:47:25.073" v="31" actId="20577"/>
        <pc:sldMkLst>
          <pc:docMk/>
          <pc:sldMk cId="871598780" sldId="321"/>
        </pc:sldMkLst>
        <pc:spChg chg="mod">
          <ac:chgData name="L Roberts" userId="S::lroberts@ohacademy.co.uk::bd6b7227-230d-44c8-b4fe-a13c6c7d9260" providerId="AD" clId="Web-{8A603D8D-4128-478A-AD30-AC3F2895E143}" dt="2024-02-15T13:47:25.073" v="31" actId="20577"/>
          <ac:spMkLst>
            <pc:docMk/>
            <pc:sldMk cId="871598780" sldId="321"/>
            <ac:spMk id="7" creationId="{430406EC-5A11-395E-57FF-142B527F74BB}"/>
          </ac:spMkLst>
        </pc:spChg>
      </pc:sldChg>
      <pc:sldChg chg="addSp delSp add del">
        <pc:chgData name="L Roberts" userId="S::lroberts@ohacademy.co.uk::bd6b7227-230d-44c8-b4fe-a13c6c7d9260" providerId="AD" clId="Web-{8A603D8D-4128-478A-AD30-AC3F2895E143}" dt="2024-02-15T13:47:37.464" v="35"/>
        <pc:sldMkLst>
          <pc:docMk/>
          <pc:sldMk cId="2994622166" sldId="325"/>
        </pc:sldMkLst>
        <pc:spChg chg="add">
          <ac:chgData name="L Roberts" userId="S::lroberts@ohacademy.co.uk::bd6b7227-230d-44c8-b4fe-a13c6c7d9260" providerId="AD" clId="Web-{8A603D8D-4128-478A-AD30-AC3F2895E143}" dt="2024-02-15T13:47:37.464" v="35"/>
          <ac:spMkLst>
            <pc:docMk/>
            <pc:sldMk cId="2994622166" sldId="325"/>
            <ac:spMk id="6" creationId="{6DE0E522-00EC-2239-B68F-9690D59CB15B}"/>
          </ac:spMkLst>
        </pc:spChg>
        <pc:spChg chg="del">
          <ac:chgData name="L Roberts" userId="S::lroberts@ohacademy.co.uk::bd6b7227-230d-44c8-b4fe-a13c6c7d9260" providerId="AD" clId="Web-{8A603D8D-4128-478A-AD30-AC3F2895E143}" dt="2024-02-15T13:47:36.854" v="34"/>
          <ac:spMkLst>
            <pc:docMk/>
            <pc:sldMk cId="2994622166" sldId="325"/>
            <ac:spMk id="11" creationId="{430406EC-5A11-395E-57FF-142B527F74BB}"/>
          </ac:spMkLst>
        </pc:spChg>
      </pc:sldChg>
      <pc:sldChg chg="addSp delSp add del">
        <pc:chgData name="L Roberts" userId="S::lroberts@ohacademy.co.uk::bd6b7227-230d-44c8-b4fe-a13c6c7d9260" providerId="AD" clId="Web-{8A603D8D-4128-478A-AD30-AC3F2895E143}" dt="2024-02-15T13:47:49.433" v="39"/>
        <pc:sldMkLst>
          <pc:docMk/>
          <pc:sldMk cId="2949701546" sldId="329"/>
        </pc:sldMkLst>
        <pc:spChg chg="add">
          <ac:chgData name="L Roberts" userId="S::lroberts@ohacademy.co.uk::bd6b7227-230d-44c8-b4fe-a13c6c7d9260" providerId="AD" clId="Web-{8A603D8D-4128-478A-AD30-AC3F2895E143}" dt="2024-02-15T13:47:49.433" v="39"/>
          <ac:spMkLst>
            <pc:docMk/>
            <pc:sldMk cId="2949701546" sldId="329"/>
            <ac:spMk id="9" creationId="{82813F01-8FDF-95B0-087B-39F9EB0DA9DB}"/>
          </ac:spMkLst>
        </pc:spChg>
        <pc:spChg chg="del">
          <ac:chgData name="L Roberts" userId="S::lroberts@ohacademy.co.uk::bd6b7227-230d-44c8-b4fe-a13c6c7d9260" providerId="AD" clId="Web-{8A603D8D-4128-478A-AD30-AC3F2895E143}" dt="2024-02-15T13:47:48.949" v="38"/>
          <ac:spMkLst>
            <pc:docMk/>
            <pc:sldMk cId="2949701546" sldId="329"/>
            <ac:spMk id="11" creationId="{430406EC-5A11-395E-57FF-142B527F74BB}"/>
          </ac:spMkLst>
        </pc:spChg>
      </pc:sldChg>
      <pc:sldChg chg="addSp delSp add del">
        <pc:chgData name="L Roberts" userId="S::lroberts@ohacademy.co.uk::bd6b7227-230d-44c8-b4fe-a13c6c7d9260" providerId="AD" clId="Web-{8A603D8D-4128-478A-AD30-AC3F2895E143}" dt="2024-02-15T13:47:44.308" v="37"/>
        <pc:sldMkLst>
          <pc:docMk/>
          <pc:sldMk cId="3691514118" sldId="330"/>
        </pc:sldMkLst>
        <pc:spChg chg="add">
          <ac:chgData name="L Roberts" userId="S::lroberts@ohacademy.co.uk::bd6b7227-230d-44c8-b4fe-a13c6c7d9260" providerId="AD" clId="Web-{8A603D8D-4128-478A-AD30-AC3F2895E143}" dt="2024-02-15T13:47:44.308" v="37"/>
          <ac:spMkLst>
            <pc:docMk/>
            <pc:sldMk cId="3691514118" sldId="330"/>
            <ac:spMk id="7" creationId="{DDBF72A1-F81C-C8F1-E132-9F1463BF9054}"/>
          </ac:spMkLst>
        </pc:spChg>
        <pc:spChg chg="del">
          <ac:chgData name="L Roberts" userId="S::lroberts@ohacademy.co.uk::bd6b7227-230d-44c8-b4fe-a13c6c7d9260" providerId="AD" clId="Web-{8A603D8D-4128-478A-AD30-AC3F2895E143}" dt="2024-02-15T13:47:43.855" v="36"/>
          <ac:spMkLst>
            <pc:docMk/>
            <pc:sldMk cId="3691514118" sldId="330"/>
            <ac:spMk id="11" creationId="{430406EC-5A11-395E-57FF-142B527F74BB}"/>
          </ac:spMkLst>
        </pc:spChg>
      </pc:sldChg>
      <pc:sldChg chg="addSp delSp add del">
        <pc:chgData name="L Roberts" userId="S::lroberts@ohacademy.co.uk::bd6b7227-230d-44c8-b4fe-a13c6c7d9260" providerId="AD" clId="Web-{8A603D8D-4128-478A-AD30-AC3F2895E143}" dt="2024-02-15T13:47:29.995" v="33"/>
        <pc:sldMkLst>
          <pc:docMk/>
          <pc:sldMk cId="3051416275" sldId="331"/>
        </pc:sldMkLst>
        <pc:spChg chg="add">
          <ac:chgData name="L Roberts" userId="S::lroberts@ohacademy.co.uk::bd6b7227-230d-44c8-b4fe-a13c6c7d9260" providerId="AD" clId="Web-{8A603D8D-4128-478A-AD30-AC3F2895E143}" dt="2024-02-15T13:47:29.995" v="33"/>
          <ac:spMkLst>
            <pc:docMk/>
            <pc:sldMk cId="3051416275" sldId="331"/>
            <ac:spMk id="4" creationId="{6FFB059A-CD2B-5EF9-3C34-77AA76BB6120}"/>
          </ac:spMkLst>
        </pc:spChg>
        <pc:spChg chg="del">
          <ac:chgData name="L Roberts" userId="S::lroberts@ohacademy.co.uk::bd6b7227-230d-44c8-b4fe-a13c6c7d9260" providerId="AD" clId="Web-{8A603D8D-4128-478A-AD30-AC3F2895E143}" dt="2024-02-15T13:47:29.542" v="32"/>
          <ac:spMkLst>
            <pc:docMk/>
            <pc:sldMk cId="3051416275" sldId="331"/>
            <ac:spMk id="8" creationId="{430406EC-5A11-395E-57FF-142B527F74BB}"/>
          </ac:spMkLst>
        </pc:spChg>
      </pc:sldChg>
    </pc:docChg>
  </pc:docChgLst>
  <pc:docChgLst>
    <pc:chgData name="L Roberts" userId="S::lroberts@ohacademy.co.uk::bd6b7227-230d-44c8-b4fe-a13c6c7d9260" providerId="AD" clId="Web-{D8A2330D-DDC0-4176-BF05-EAEA5D34BFB4}"/>
    <pc:docChg chg="addSld delSld modSld">
      <pc:chgData name="L Roberts" userId="S::lroberts@ohacademy.co.uk::bd6b7227-230d-44c8-b4fe-a13c6c7d9260" providerId="AD" clId="Web-{D8A2330D-DDC0-4176-BF05-EAEA5D34BFB4}" dt="2024-03-27T12:27:33.812" v="29"/>
      <pc:docMkLst>
        <pc:docMk/>
      </pc:docMkLst>
      <pc:sldChg chg="del">
        <pc:chgData name="L Roberts" userId="S::lroberts@ohacademy.co.uk::bd6b7227-230d-44c8-b4fe-a13c6c7d9260" providerId="AD" clId="Web-{D8A2330D-DDC0-4176-BF05-EAEA5D34BFB4}" dt="2024-03-27T12:24:23.087" v="4"/>
        <pc:sldMkLst>
          <pc:docMk/>
          <pc:sldMk cId="2237197911" sldId="272"/>
        </pc:sldMkLst>
      </pc:sldChg>
      <pc:sldChg chg="del">
        <pc:chgData name="L Roberts" userId="S::lroberts@ohacademy.co.uk::bd6b7227-230d-44c8-b4fe-a13c6c7d9260" providerId="AD" clId="Web-{D8A2330D-DDC0-4176-BF05-EAEA5D34BFB4}" dt="2024-03-27T12:24:21.150" v="1"/>
        <pc:sldMkLst>
          <pc:docMk/>
          <pc:sldMk cId="2775359954" sldId="276"/>
        </pc:sldMkLst>
      </pc:sldChg>
      <pc:sldChg chg="del">
        <pc:chgData name="L Roberts" userId="S::lroberts@ohacademy.co.uk::bd6b7227-230d-44c8-b4fe-a13c6c7d9260" providerId="AD" clId="Web-{D8A2330D-DDC0-4176-BF05-EAEA5D34BFB4}" dt="2024-03-27T12:24:24.556" v="7"/>
        <pc:sldMkLst>
          <pc:docMk/>
          <pc:sldMk cId="2192006828" sldId="278"/>
        </pc:sldMkLst>
      </pc:sldChg>
      <pc:sldChg chg="del">
        <pc:chgData name="L Roberts" userId="S::lroberts@ohacademy.co.uk::bd6b7227-230d-44c8-b4fe-a13c6c7d9260" providerId="AD" clId="Web-{D8A2330D-DDC0-4176-BF05-EAEA5D34BFB4}" dt="2024-03-27T12:24:24.072" v="6"/>
        <pc:sldMkLst>
          <pc:docMk/>
          <pc:sldMk cId="3120174382" sldId="279"/>
        </pc:sldMkLst>
      </pc:sldChg>
      <pc:sldChg chg="del">
        <pc:chgData name="L Roberts" userId="S::lroberts@ohacademy.co.uk::bd6b7227-230d-44c8-b4fe-a13c6c7d9260" providerId="AD" clId="Web-{D8A2330D-DDC0-4176-BF05-EAEA5D34BFB4}" dt="2024-03-27T12:24:23.650" v="5"/>
        <pc:sldMkLst>
          <pc:docMk/>
          <pc:sldMk cId="48544144" sldId="280"/>
        </pc:sldMkLst>
      </pc:sldChg>
      <pc:sldChg chg="del">
        <pc:chgData name="L Roberts" userId="S::lroberts@ohacademy.co.uk::bd6b7227-230d-44c8-b4fe-a13c6c7d9260" providerId="AD" clId="Web-{D8A2330D-DDC0-4176-BF05-EAEA5D34BFB4}" dt="2024-03-27T12:24:22.712" v="3"/>
        <pc:sldMkLst>
          <pc:docMk/>
          <pc:sldMk cId="3295628378" sldId="281"/>
        </pc:sldMkLst>
      </pc:sldChg>
      <pc:sldChg chg="modSp">
        <pc:chgData name="L Roberts" userId="S::lroberts@ohacademy.co.uk::bd6b7227-230d-44c8-b4fe-a13c6c7d9260" providerId="AD" clId="Web-{D8A2330D-DDC0-4176-BF05-EAEA5D34BFB4}" dt="2024-03-27T12:27:19.999" v="23" actId="20577"/>
        <pc:sldMkLst>
          <pc:docMk/>
          <pc:sldMk cId="1682164778" sldId="282"/>
        </pc:sldMkLst>
        <pc:spChg chg="mod">
          <ac:chgData name="L Roberts" userId="S::lroberts@ohacademy.co.uk::bd6b7227-230d-44c8-b4fe-a13c6c7d9260" providerId="AD" clId="Web-{D8A2330D-DDC0-4176-BF05-EAEA5D34BFB4}" dt="2024-03-27T12:27:19.999" v="23" actId="20577"/>
          <ac:spMkLst>
            <pc:docMk/>
            <pc:sldMk cId="1682164778" sldId="282"/>
            <ac:spMk id="16" creationId="{D32C41CD-6C8C-0327-3189-062D97A81E33}"/>
          </ac:spMkLst>
        </pc:spChg>
      </pc:sldChg>
      <pc:sldChg chg="del">
        <pc:chgData name="L Roberts" userId="S::lroberts@ohacademy.co.uk::bd6b7227-230d-44c8-b4fe-a13c6c7d9260" providerId="AD" clId="Web-{D8A2330D-DDC0-4176-BF05-EAEA5D34BFB4}" dt="2024-03-27T12:24:22.087" v="2"/>
        <pc:sldMkLst>
          <pc:docMk/>
          <pc:sldMk cId="3239033370" sldId="283"/>
        </pc:sldMkLst>
      </pc:sldChg>
      <pc:sldChg chg="del">
        <pc:chgData name="L Roberts" userId="S::lroberts@ohacademy.co.uk::bd6b7227-230d-44c8-b4fe-a13c6c7d9260" providerId="AD" clId="Web-{D8A2330D-DDC0-4176-BF05-EAEA5D34BFB4}" dt="2024-03-27T12:24:21.025" v="0"/>
        <pc:sldMkLst>
          <pc:docMk/>
          <pc:sldMk cId="362951413" sldId="284"/>
        </pc:sldMkLst>
      </pc:sldChg>
      <pc:sldChg chg="delSp add replId">
        <pc:chgData name="L Roberts" userId="S::lroberts@ohacademy.co.uk::bd6b7227-230d-44c8-b4fe-a13c6c7d9260" providerId="AD" clId="Web-{D8A2330D-DDC0-4176-BF05-EAEA5D34BFB4}" dt="2024-03-27T12:27:30.797" v="27"/>
        <pc:sldMkLst>
          <pc:docMk/>
          <pc:sldMk cId="3739458143" sldId="537"/>
        </pc:sldMkLst>
        <pc:spChg chg="del">
          <ac:chgData name="L Roberts" userId="S::lroberts@ohacademy.co.uk::bd6b7227-230d-44c8-b4fe-a13c6c7d9260" providerId="AD" clId="Web-{D8A2330D-DDC0-4176-BF05-EAEA5D34BFB4}" dt="2024-03-27T12:27:25.406" v="25"/>
          <ac:spMkLst>
            <pc:docMk/>
            <pc:sldMk cId="3739458143" sldId="537"/>
            <ac:spMk id="2" creationId="{7AFE7D65-CF4D-E8BF-0D83-241526821050}"/>
          </ac:spMkLst>
        </pc:spChg>
        <pc:spChg chg="del">
          <ac:chgData name="L Roberts" userId="S::lroberts@ohacademy.co.uk::bd6b7227-230d-44c8-b4fe-a13c6c7d9260" providerId="AD" clId="Web-{D8A2330D-DDC0-4176-BF05-EAEA5D34BFB4}" dt="2024-03-27T12:27:30.797" v="27"/>
          <ac:spMkLst>
            <pc:docMk/>
            <pc:sldMk cId="3739458143" sldId="537"/>
            <ac:spMk id="9" creationId="{EE348C95-D0DC-E6EC-FF01-73E872FE24E0}"/>
          </ac:spMkLst>
        </pc:spChg>
        <pc:spChg chg="del">
          <ac:chgData name="L Roberts" userId="S::lroberts@ohacademy.co.uk::bd6b7227-230d-44c8-b4fe-a13c6c7d9260" providerId="AD" clId="Web-{D8A2330D-DDC0-4176-BF05-EAEA5D34BFB4}" dt="2024-03-27T12:27:27.578" v="26"/>
          <ac:spMkLst>
            <pc:docMk/>
            <pc:sldMk cId="3739458143" sldId="537"/>
            <ac:spMk id="16" creationId="{D32C41CD-6C8C-0327-3189-062D97A81E33}"/>
          </ac:spMkLst>
        </pc:spChg>
      </pc:sldChg>
      <pc:sldChg chg="add del replId">
        <pc:chgData name="L Roberts" userId="S::lroberts@ohacademy.co.uk::bd6b7227-230d-44c8-b4fe-a13c6c7d9260" providerId="AD" clId="Web-{D8A2330D-DDC0-4176-BF05-EAEA5D34BFB4}" dt="2024-03-27T12:27:33.812" v="29"/>
        <pc:sldMkLst>
          <pc:docMk/>
          <pc:sldMk cId="2869743628" sldId="538"/>
        </pc:sldMkLst>
      </pc:sldChg>
    </pc:docChg>
  </pc:docChgLst>
  <pc:docChgLst>
    <pc:chgData name="A Freel" userId="S::afreel@ohacademy.co.uk::f6dead3d-cc44-4b49-aee1-60fe86f08dbd" providerId="AD" clId="Web-{E8FA15BB-4A6D-10CF-A3C7-91A546AC3CC0}"/>
    <pc:docChg chg="addSld delSld modSld">
      <pc:chgData name="A Freel" userId="S::afreel@ohacademy.co.uk::f6dead3d-cc44-4b49-aee1-60fe86f08dbd" providerId="AD" clId="Web-{E8FA15BB-4A6D-10CF-A3C7-91A546AC3CC0}" dt="2023-10-31T14:16:01.564" v="108"/>
      <pc:docMkLst>
        <pc:docMk/>
      </pc:docMkLst>
      <pc:sldChg chg="modSp">
        <pc:chgData name="A Freel" userId="S::afreel@ohacademy.co.uk::f6dead3d-cc44-4b49-aee1-60fe86f08dbd" providerId="AD" clId="Web-{E8FA15BB-4A6D-10CF-A3C7-91A546AC3CC0}" dt="2023-10-31T07:58:50.413" v="106" actId="20577"/>
        <pc:sldMkLst>
          <pc:docMk/>
          <pc:sldMk cId="3659480960" sldId="263"/>
        </pc:sldMkLst>
        <pc:spChg chg="mod">
          <ac:chgData name="A Freel" userId="S::afreel@ohacademy.co.uk::f6dead3d-cc44-4b49-aee1-60fe86f08dbd" providerId="AD" clId="Web-{E8FA15BB-4A6D-10CF-A3C7-91A546AC3CC0}" dt="2023-10-31T07:58:50.413" v="106" actId="20577"/>
          <ac:spMkLst>
            <pc:docMk/>
            <pc:sldMk cId="3659480960" sldId="263"/>
            <ac:spMk id="3" creationId="{DCD2A9AE-8C14-09DB-518E-15242DC61215}"/>
          </ac:spMkLst>
        </pc:spChg>
      </pc:sldChg>
      <pc:sldChg chg="addSp modSp">
        <pc:chgData name="A Freel" userId="S::afreel@ohacademy.co.uk::f6dead3d-cc44-4b49-aee1-60fe86f08dbd" providerId="AD" clId="Web-{E8FA15BB-4A6D-10CF-A3C7-91A546AC3CC0}" dt="2023-10-25T15:22:42.625" v="104" actId="1076"/>
        <pc:sldMkLst>
          <pc:docMk/>
          <pc:sldMk cId="759283344" sldId="265"/>
        </pc:sldMkLst>
        <pc:spChg chg="add mod">
          <ac:chgData name="A Freel" userId="S::afreel@ohacademy.co.uk::f6dead3d-cc44-4b49-aee1-60fe86f08dbd" providerId="AD" clId="Web-{E8FA15BB-4A6D-10CF-A3C7-91A546AC3CC0}" dt="2023-10-25T15:21:58.483" v="94" actId="20577"/>
          <ac:spMkLst>
            <pc:docMk/>
            <pc:sldMk cId="759283344" sldId="265"/>
            <ac:spMk id="2" creationId="{92E3EBD3-C7DD-0D12-E7F1-05B66A4F8660}"/>
          </ac:spMkLst>
        </pc:spChg>
        <pc:spChg chg="add mod">
          <ac:chgData name="A Freel" userId="S::afreel@ohacademy.co.uk::f6dead3d-cc44-4b49-aee1-60fe86f08dbd" providerId="AD" clId="Web-{E8FA15BB-4A6D-10CF-A3C7-91A546AC3CC0}" dt="2023-10-25T15:22:06.124" v="96" actId="1076"/>
          <ac:spMkLst>
            <pc:docMk/>
            <pc:sldMk cId="759283344" sldId="265"/>
            <ac:spMk id="6" creationId="{54ADC5AE-4FBF-F5DF-99BB-A2FE49FBCD5D}"/>
          </ac:spMkLst>
        </pc:spChg>
        <pc:spChg chg="mod">
          <ac:chgData name="A Freel" userId="S::afreel@ohacademy.co.uk::f6dead3d-cc44-4b49-aee1-60fe86f08dbd" providerId="AD" clId="Web-{E8FA15BB-4A6D-10CF-A3C7-91A546AC3CC0}" dt="2023-10-25T15:21:23.091" v="75" actId="20577"/>
          <ac:spMkLst>
            <pc:docMk/>
            <pc:sldMk cId="759283344" sldId="265"/>
            <ac:spMk id="7" creationId="{462A0ABB-2E2B-3178-B3C0-BE2151033548}"/>
          </ac:spMkLst>
        </pc:spChg>
        <pc:spChg chg="add mod">
          <ac:chgData name="A Freel" userId="S::afreel@ohacademy.co.uk::f6dead3d-cc44-4b49-aee1-60fe86f08dbd" providerId="AD" clId="Web-{E8FA15BB-4A6D-10CF-A3C7-91A546AC3CC0}" dt="2023-10-25T15:22:10.452" v="98" actId="1076"/>
          <ac:spMkLst>
            <pc:docMk/>
            <pc:sldMk cId="759283344" sldId="265"/>
            <ac:spMk id="9" creationId="{B87EF6CB-5E5D-CF90-4204-C9B30AD90F73}"/>
          </ac:spMkLst>
        </pc:spChg>
        <pc:spChg chg="add mod">
          <ac:chgData name="A Freel" userId="S::afreel@ohacademy.co.uk::f6dead3d-cc44-4b49-aee1-60fe86f08dbd" providerId="AD" clId="Web-{E8FA15BB-4A6D-10CF-A3C7-91A546AC3CC0}" dt="2023-10-25T15:22:35.531" v="100" actId="1076"/>
          <ac:spMkLst>
            <pc:docMk/>
            <pc:sldMk cId="759283344" sldId="265"/>
            <ac:spMk id="11" creationId="{030C6532-64AD-8E38-C904-1E509759A9C6}"/>
          </ac:spMkLst>
        </pc:spChg>
        <pc:spChg chg="add mod">
          <ac:chgData name="A Freel" userId="S::afreel@ohacademy.co.uk::f6dead3d-cc44-4b49-aee1-60fe86f08dbd" providerId="AD" clId="Web-{E8FA15BB-4A6D-10CF-A3C7-91A546AC3CC0}" dt="2023-10-25T15:22:39.281" v="102" actId="1076"/>
          <ac:spMkLst>
            <pc:docMk/>
            <pc:sldMk cId="759283344" sldId="265"/>
            <ac:spMk id="12" creationId="{35E0E021-8DA4-3E86-2CD4-B88F381D7C00}"/>
          </ac:spMkLst>
        </pc:spChg>
        <pc:spChg chg="add mod">
          <ac:chgData name="A Freel" userId="S::afreel@ohacademy.co.uk::f6dead3d-cc44-4b49-aee1-60fe86f08dbd" providerId="AD" clId="Web-{E8FA15BB-4A6D-10CF-A3C7-91A546AC3CC0}" dt="2023-10-25T15:22:42.625" v="104" actId="1076"/>
          <ac:spMkLst>
            <pc:docMk/>
            <pc:sldMk cId="759283344" sldId="265"/>
            <ac:spMk id="13" creationId="{C5EE85EE-5C70-6800-3AF8-C58D9BF5E6C1}"/>
          </ac:spMkLst>
        </pc:spChg>
        <pc:picChg chg="mod">
          <ac:chgData name="A Freel" userId="S::afreel@ohacademy.co.uk::f6dead3d-cc44-4b49-aee1-60fe86f08dbd" providerId="AD" clId="Web-{E8FA15BB-4A6D-10CF-A3C7-91A546AC3CC0}" dt="2023-10-25T15:21:31.076" v="78" actId="1076"/>
          <ac:picMkLst>
            <pc:docMk/>
            <pc:sldMk cId="759283344" sldId="265"/>
            <ac:picMk id="5" creationId="{2E4802F0-2BFD-A186-6616-CB702C4ADE1A}"/>
          </ac:picMkLst>
        </pc:picChg>
      </pc:sldChg>
      <pc:sldChg chg="addSp modSp">
        <pc:chgData name="A Freel" userId="S::afreel@ohacademy.co.uk::f6dead3d-cc44-4b49-aee1-60fe86f08dbd" providerId="AD" clId="Web-{E8FA15BB-4A6D-10CF-A3C7-91A546AC3CC0}" dt="2023-10-25T15:21:26.826" v="77" actId="20577"/>
        <pc:sldMkLst>
          <pc:docMk/>
          <pc:sldMk cId="280546473" sldId="266"/>
        </pc:sldMkLst>
        <pc:spChg chg="mod">
          <ac:chgData name="A Freel" userId="S::afreel@ohacademy.co.uk::f6dead3d-cc44-4b49-aee1-60fe86f08dbd" providerId="AD" clId="Web-{E8FA15BB-4A6D-10CF-A3C7-91A546AC3CC0}" dt="2023-10-25T15:11:27.806" v="64" actId="20577"/>
          <ac:spMkLst>
            <pc:docMk/>
            <pc:sldMk cId="280546473" sldId="266"/>
            <ac:spMk id="5" creationId="{6A8FF9FC-D609-D6BC-B37B-5132BBB24184}"/>
          </ac:spMkLst>
        </pc:spChg>
        <pc:spChg chg="mod">
          <ac:chgData name="A Freel" userId="S::afreel@ohacademy.co.uk::f6dead3d-cc44-4b49-aee1-60fe86f08dbd" providerId="AD" clId="Web-{E8FA15BB-4A6D-10CF-A3C7-91A546AC3CC0}" dt="2023-10-25T15:15:58.112" v="73" actId="20577"/>
          <ac:spMkLst>
            <pc:docMk/>
            <pc:sldMk cId="280546473" sldId="266"/>
            <ac:spMk id="7" creationId="{4D07300F-EAD6-4165-0CFD-609D5CFEEDD1}"/>
          </ac:spMkLst>
        </pc:spChg>
        <pc:spChg chg="mod">
          <ac:chgData name="A Freel" userId="S::afreel@ohacademy.co.uk::f6dead3d-cc44-4b49-aee1-60fe86f08dbd" providerId="AD" clId="Web-{E8FA15BB-4A6D-10CF-A3C7-91A546AC3CC0}" dt="2023-10-25T15:21:26.826" v="77" actId="20577"/>
          <ac:spMkLst>
            <pc:docMk/>
            <pc:sldMk cId="280546473" sldId="266"/>
            <ac:spMk id="9" creationId="{A95E174C-C903-47CF-5FC2-A82FA86B86D5}"/>
          </ac:spMkLst>
        </pc:spChg>
        <pc:picChg chg="add mod">
          <ac:chgData name="A Freel" userId="S::afreel@ohacademy.co.uk::f6dead3d-cc44-4b49-aee1-60fe86f08dbd" providerId="AD" clId="Web-{E8FA15BB-4A6D-10CF-A3C7-91A546AC3CC0}" dt="2023-10-25T15:11:16.290" v="59" actId="14100"/>
          <ac:picMkLst>
            <pc:docMk/>
            <pc:sldMk cId="280546473" sldId="266"/>
            <ac:picMk id="2" creationId="{D55CB4DD-0721-0637-4825-8DF3AFF18C07}"/>
          </ac:picMkLst>
        </pc:picChg>
        <pc:picChg chg="add mod">
          <ac:chgData name="A Freel" userId="S::afreel@ohacademy.co.uk::f6dead3d-cc44-4b49-aee1-60fe86f08dbd" providerId="AD" clId="Web-{E8FA15BB-4A6D-10CF-A3C7-91A546AC3CC0}" dt="2023-10-25T15:11:33.056" v="67" actId="14100"/>
          <ac:picMkLst>
            <pc:docMk/>
            <pc:sldMk cId="280546473" sldId="266"/>
            <ac:picMk id="6" creationId="{31FD1B4A-153B-2164-65FC-606B14F7FE25}"/>
          </ac:picMkLst>
        </pc:picChg>
      </pc:sldChg>
      <pc:sldChg chg="modSp">
        <pc:chgData name="A Freel" userId="S::afreel@ohacademy.co.uk::f6dead3d-cc44-4b49-aee1-60fe86f08dbd" providerId="AD" clId="Web-{E8FA15BB-4A6D-10CF-A3C7-91A546AC3CC0}" dt="2023-10-25T14:04:02.797" v="56" actId="20577"/>
        <pc:sldMkLst>
          <pc:docMk/>
          <pc:sldMk cId="2869176092" sldId="293"/>
        </pc:sldMkLst>
        <pc:spChg chg="mod">
          <ac:chgData name="A Freel" userId="S::afreel@ohacademy.co.uk::f6dead3d-cc44-4b49-aee1-60fe86f08dbd" providerId="AD" clId="Web-{E8FA15BB-4A6D-10CF-A3C7-91A546AC3CC0}" dt="2023-10-25T14:04:02.797" v="56" actId="20577"/>
          <ac:spMkLst>
            <pc:docMk/>
            <pc:sldMk cId="2869176092" sldId="293"/>
            <ac:spMk id="4" creationId="{00000000-0000-0000-0000-000000000000}"/>
          </ac:spMkLst>
        </pc:spChg>
        <pc:spChg chg="mod">
          <ac:chgData name="A Freel" userId="S::afreel@ohacademy.co.uk::f6dead3d-cc44-4b49-aee1-60fe86f08dbd" providerId="AD" clId="Web-{E8FA15BB-4A6D-10CF-A3C7-91A546AC3CC0}" dt="2023-10-25T13:57:32.412" v="3" actId="20577"/>
          <ac:spMkLst>
            <pc:docMk/>
            <pc:sldMk cId="2869176092" sldId="293"/>
            <ac:spMk id="10" creationId="{00000000-0000-0000-0000-000000000000}"/>
          </ac:spMkLst>
        </pc:spChg>
      </pc:sldChg>
      <pc:sldChg chg="modSp">
        <pc:chgData name="A Freel" userId="S::afreel@ohacademy.co.uk::f6dead3d-cc44-4b49-aee1-60fe86f08dbd" providerId="AD" clId="Web-{E8FA15BB-4A6D-10CF-A3C7-91A546AC3CC0}" dt="2023-10-25T13:57:06.318" v="1" actId="20577"/>
        <pc:sldMkLst>
          <pc:docMk/>
          <pc:sldMk cId="732309290" sldId="299"/>
        </pc:sldMkLst>
        <pc:spChg chg="mod">
          <ac:chgData name="A Freel" userId="S::afreel@ohacademy.co.uk::f6dead3d-cc44-4b49-aee1-60fe86f08dbd" providerId="AD" clId="Web-{E8FA15BB-4A6D-10CF-A3C7-91A546AC3CC0}" dt="2023-10-25T13:57:06.318" v="1" actId="20577"/>
          <ac:spMkLst>
            <pc:docMk/>
            <pc:sldMk cId="732309290" sldId="299"/>
            <ac:spMk id="2" creationId="{A7E61772-2403-33B1-D169-1F67EC8A2BA2}"/>
          </ac:spMkLst>
        </pc:spChg>
      </pc:sldChg>
      <pc:sldChg chg="addSp delSp modSp add replId">
        <pc:chgData name="A Freel" userId="S::afreel@ohacademy.co.uk::f6dead3d-cc44-4b49-aee1-60fe86f08dbd" providerId="AD" clId="Web-{E8FA15BB-4A6D-10CF-A3C7-91A546AC3CC0}" dt="2023-10-25T14:03:51.453" v="54" actId="14100"/>
        <pc:sldMkLst>
          <pc:docMk/>
          <pc:sldMk cId="131882977" sldId="314"/>
        </pc:sldMkLst>
        <pc:spChg chg="add del mod">
          <ac:chgData name="A Freel" userId="S::afreel@ohacademy.co.uk::f6dead3d-cc44-4b49-aee1-60fe86f08dbd" providerId="AD" clId="Web-{E8FA15BB-4A6D-10CF-A3C7-91A546AC3CC0}" dt="2023-10-25T13:57:49.678" v="8"/>
          <ac:spMkLst>
            <pc:docMk/>
            <pc:sldMk cId="131882977" sldId="314"/>
            <ac:spMk id="3" creationId="{CC522C03-A5F9-B8C1-D422-C005ECB63FD7}"/>
          </ac:spMkLst>
        </pc:spChg>
        <pc:spChg chg="del mod">
          <ac:chgData name="A Freel" userId="S::afreel@ohacademy.co.uk::f6dead3d-cc44-4b49-aee1-60fe86f08dbd" providerId="AD" clId="Web-{E8FA15BB-4A6D-10CF-A3C7-91A546AC3CC0}" dt="2023-10-25T13:57:44.116" v="6"/>
          <ac:spMkLst>
            <pc:docMk/>
            <pc:sldMk cId="131882977" sldId="314"/>
            <ac:spMk id="4" creationId="{00000000-0000-0000-0000-000000000000}"/>
          </ac:spMkLst>
        </pc:spChg>
        <pc:spChg chg="add mod">
          <ac:chgData name="A Freel" userId="S::afreel@ohacademy.co.uk::f6dead3d-cc44-4b49-aee1-60fe86f08dbd" providerId="AD" clId="Web-{E8FA15BB-4A6D-10CF-A3C7-91A546AC3CC0}" dt="2023-10-25T13:58:08.304" v="22" actId="20577"/>
          <ac:spMkLst>
            <pc:docMk/>
            <pc:sldMk cId="131882977" sldId="314"/>
            <ac:spMk id="5" creationId="{AF4A9BBB-A8CB-37D1-E786-7CAFAE6182EE}"/>
          </ac:spMkLst>
        </pc:spChg>
        <pc:spChg chg="add mod">
          <ac:chgData name="A Freel" userId="S::afreel@ohacademy.co.uk::f6dead3d-cc44-4b49-aee1-60fe86f08dbd" providerId="AD" clId="Web-{E8FA15BB-4A6D-10CF-A3C7-91A546AC3CC0}" dt="2023-10-25T13:58:38.586" v="44" actId="1076"/>
          <ac:spMkLst>
            <pc:docMk/>
            <pc:sldMk cId="131882977" sldId="314"/>
            <ac:spMk id="6" creationId="{E774BF5E-7CF8-8111-9739-91C61907ECA6}"/>
          </ac:spMkLst>
        </pc:spChg>
        <pc:spChg chg="add mod">
          <ac:chgData name="A Freel" userId="S::afreel@ohacademy.co.uk::f6dead3d-cc44-4b49-aee1-60fe86f08dbd" providerId="AD" clId="Web-{E8FA15BB-4A6D-10CF-A3C7-91A546AC3CC0}" dt="2023-10-25T13:58:41.773" v="45" actId="1076"/>
          <ac:spMkLst>
            <pc:docMk/>
            <pc:sldMk cId="131882977" sldId="314"/>
            <ac:spMk id="7" creationId="{356F1B4C-50C1-66C2-9090-37E75A1F77E7}"/>
          </ac:spMkLst>
        </pc:spChg>
        <pc:spChg chg="del">
          <ac:chgData name="A Freel" userId="S::afreel@ohacademy.co.uk::f6dead3d-cc44-4b49-aee1-60fe86f08dbd" providerId="AD" clId="Web-{E8FA15BB-4A6D-10CF-A3C7-91A546AC3CC0}" dt="2023-10-25T13:57:52.631" v="13"/>
          <ac:spMkLst>
            <pc:docMk/>
            <pc:sldMk cId="131882977" sldId="314"/>
            <ac:spMk id="22" creationId="{E49BF5F2-F92C-2284-7E5A-2E740089D914}"/>
          </ac:spMkLst>
        </pc:spChg>
        <pc:spChg chg="del">
          <ac:chgData name="A Freel" userId="S::afreel@ohacademy.co.uk::f6dead3d-cc44-4b49-aee1-60fe86f08dbd" providerId="AD" clId="Web-{E8FA15BB-4A6D-10CF-A3C7-91A546AC3CC0}" dt="2023-10-25T13:57:52.631" v="12"/>
          <ac:spMkLst>
            <pc:docMk/>
            <pc:sldMk cId="131882977" sldId="314"/>
            <ac:spMk id="23" creationId="{FBB3F127-F446-A189-1B4D-5DBBB385A88B}"/>
          </ac:spMkLst>
        </pc:spChg>
        <pc:spChg chg="del">
          <ac:chgData name="A Freel" userId="S::afreel@ohacademy.co.uk::f6dead3d-cc44-4b49-aee1-60fe86f08dbd" providerId="AD" clId="Web-{E8FA15BB-4A6D-10CF-A3C7-91A546AC3CC0}" dt="2023-10-25T13:57:52.631" v="11"/>
          <ac:spMkLst>
            <pc:docMk/>
            <pc:sldMk cId="131882977" sldId="314"/>
            <ac:spMk id="24" creationId="{0D9E3B89-B254-3989-A5A5-5A3A5ACA0F97}"/>
          </ac:spMkLst>
        </pc:spChg>
        <pc:spChg chg="del">
          <ac:chgData name="A Freel" userId="S::afreel@ohacademy.co.uk::f6dead3d-cc44-4b49-aee1-60fe86f08dbd" providerId="AD" clId="Web-{E8FA15BB-4A6D-10CF-A3C7-91A546AC3CC0}" dt="2023-10-25T13:57:52.631" v="10"/>
          <ac:spMkLst>
            <pc:docMk/>
            <pc:sldMk cId="131882977" sldId="314"/>
            <ac:spMk id="25" creationId="{5BA219D4-2125-3C3A-9189-153198498F21}"/>
          </ac:spMkLst>
        </pc:spChg>
        <pc:grpChg chg="del">
          <ac:chgData name="A Freel" userId="S::afreel@ohacademy.co.uk::f6dead3d-cc44-4b49-aee1-60fe86f08dbd" providerId="AD" clId="Web-{E8FA15BB-4A6D-10CF-A3C7-91A546AC3CC0}" dt="2023-10-25T13:57:52.631" v="14"/>
          <ac:grpSpMkLst>
            <pc:docMk/>
            <pc:sldMk cId="131882977" sldId="314"/>
            <ac:grpSpMk id="13" creationId="{D31AF67A-4D18-181D-74A4-AD3AB8F72A0C}"/>
          </ac:grpSpMkLst>
        </pc:grpChg>
        <pc:grpChg chg="del">
          <ac:chgData name="A Freel" userId="S::afreel@ohacademy.co.uk::f6dead3d-cc44-4b49-aee1-60fe86f08dbd" providerId="AD" clId="Web-{E8FA15BB-4A6D-10CF-A3C7-91A546AC3CC0}" dt="2023-10-25T13:57:52.631" v="9"/>
          <ac:grpSpMkLst>
            <pc:docMk/>
            <pc:sldMk cId="131882977" sldId="314"/>
            <ac:grpSpMk id="26" creationId="{43DEFAEE-E022-2748-21FD-E30C80C1704A}"/>
          </ac:grpSpMkLst>
        </pc:grpChg>
        <pc:picChg chg="add mod">
          <ac:chgData name="A Freel" userId="S::afreel@ohacademy.co.uk::f6dead3d-cc44-4b49-aee1-60fe86f08dbd" providerId="AD" clId="Web-{E8FA15BB-4A6D-10CF-A3C7-91A546AC3CC0}" dt="2023-10-25T14:01:11.871" v="49" actId="1076"/>
          <ac:picMkLst>
            <pc:docMk/>
            <pc:sldMk cId="131882977" sldId="314"/>
            <ac:picMk id="8" creationId="{9DF924E4-4006-880D-523A-5073C081E50D}"/>
          </ac:picMkLst>
        </pc:picChg>
        <pc:picChg chg="add mod">
          <ac:chgData name="A Freel" userId="S::afreel@ohacademy.co.uk::f6dead3d-cc44-4b49-aee1-60fe86f08dbd" providerId="AD" clId="Web-{E8FA15BB-4A6D-10CF-A3C7-91A546AC3CC0}" dt="2023-10-25T14:03:39.828" v="51" actId="1076"/>
          <ac:picMkLst>
            <pc:docMk/>
            <pc:sldMk cId="131882977" sldId="314"/>
            <ac:picMk id="9" creationId="{4A61F4A2-C5DC-9C99-3088-0EA38838CB70}"/>
          </ac:picMkLst>
        </pc:picChg>
        <pc:picChg chg="add mod">
          <ac:chgData name="A Freel" userId="S::afreel@ohacademy.co.uk::f6dead3d-cc44-4b49-aee1-60fe86f08dbd" providerId="AD" clId="Web-{E8FA15BB-4A6D-10CF-A3C7-91A546AC3CC0}" dt="2023-10-25T14:03:51.453" v="54" actId="14100"/>
          <ac:picMkLst>
            <pc:docMk/>
            <pc:sldMk cId="131882977" sldId="314"/>
            <ac:picMk id="11" creationId="{5E16461F-91FC-9BD5-0767-980848C465F3}"/>
          </ac:picMkLst>
        </pc:picChg>
      </pc:sldChg>
      <pc:sldChg chg="del">
        <pc:chgData name="A Freel" userId="S::afreel@ohacademy.co.uk::f6dead3d-cc44-4b49-aee1-60fe86f08dbd" providerId="AD" clId="Web-{E8FA15BB-4A6D-10CF-A3C7-91A546AC3CC0}" dt="2023-10-31T12:36:27.315" v="107"/>
        <pc:sldMkLst>
          <pc:docMk/>
          <pc:sldMk cId="1516977308" sldId="319"/>
        </pc:sldMkLst>
      </pc:sldChg>
      <pc:sldChg chg="addSp">
        <pc:chgData name="A Freel" userId="S::afreel@ohacademy.co.uk::f6dead3d-cc44-4b49-aee1-60fe86f08dbd" providerId="AD" clId="Web-{E8FA15BB-4A6D-10CF-A3C7-91A546AC3CC0}" dt="2023-10-31T14:16:01.564" v="108"/>
        <pc:sldMkLst>
          <pc:docMk/>
          <pc:sldMk cId="1729025034" sldId="320"/>
        </pc:sldMkLst>
        <pc:inkChg chg="add">
          <ac:chgData name="A Freel" userId="S::afreel@ohacademy.co.uk::f6dead3d-cc44-4b49-aee1-60fe86f08dbd" providerId="AD" clId="Web-{E8FA15BB-4A6D-10CF-A3C7-91A546AC3CC0}" dt="2023-10-31T14:16:01.564" v="108"/>
          <ac:inkMkLst>
            <pc:docMk/>
            <pc:sldMk cId="1729025034" sldId="320"/>
            <ac:inkMk id="3" creationId="{59145CC7-7A08-C1AE-44C3-CAF2451CEDA0}"/>
          </ac:inkMkLst>
        </pc:inkChg>
      </pc:sldChg>
    </pc:docChg>
  </pc:docChgLst>
  <pc:docChgLst>
    <pc:chgData name="L Roberts" userId="S::lroberts@ohacademy.co.uk::bd6b7227-230d-44c8-b4fe-a13c6c7d9260" providerId="AD" clId="Web-{C4F99F65-CC39-4ADB-B8B9-D900A7282048}"/>
    <pc:docChg chg="addSld delSld modSld">
      <pc:chgData name="L Roberts" userId="S::lroberts@ohacademy.co.uk::bd6b7227-230d-44c8-b4fe-a13c6c7d9260" providerId="AD" clId="Web-{C4F99F65-CC39-4ADB-B8B9-D900A7282048}" dt="2023-10-22T16:24:26.059" v="138" actId="20577"/>
      <pc:docMkLst>
        <pc:docMk/>
      </pc:docMkLst>
      <pc:sldChg chg="del">
        <pc:chgData name="L Roberts" userId="S::lroberts@ohacademy.co.uk::bd6b7227-230d-44c8-b4fe-a13c6c7d9260" providerId="AD" clId="Web-{C4F99F65-CC39-4ADB-B8B9-D900A7282048}" dt="2023-10-22T16:22:29.614" v="112"/>
        <pc:sldMkLst>
          <pc:docMk/>
          <pc:sldMk cId="3070551875" sldId="303"/>
        </pc:sldMkLst>
      </pc:sldChg>
      <pc:sldChg chg="del">
        <pc:chgData name="L Roberts" userId="S::lroberts@ohacademy.co.uk::bd6b7227-230d-44c8-b4fe-a13c6c7d9260" providerId="AD" clId="Web-{C4F99F65-CC39-4ADB-B8B9-D900A7282048}" dt="2023-10-22T16:22:27.880" v="111"/>
        <pc:sldMkLst>
          <pc:docMk/>
          <pc:sldMk cId="823913905" sldId="304"/>
        </pc:sldMkLst>
      </pc:sldChg>
      <pc:sldChg chg="del">
        <pc:chgData name="L Roberts" userId="S::lroberts@ohacademy.co.uk::bd6b7227-230d-44c8-b4fe-a13c6c7d9260" providerId="AD" clId="Web-{C4F99F65-CC39-4ADB-B8B9-D900A7282048}" dt="2023-10-22T16:22:25.192" v="110"/>
        <pc:sldMkLst>
          <pc:docMk/>
          <pc:sldMk cId="3477145227" sldId="305"/>
        </pc:sldMkLst>
      </pc:sldChg>
      <pc:sldChg chg="del">
        <pc:chgData name="L Roberts" userId="S::lroberts@ohacademy.co.uk::bd6b7227-230d-44c8-b4fe-a13c6c7d9260" providerId="AD" clId="Web-{C4F99F65-CC39-4ADB-B8B9-D900A7282048}" dt="2023-10-22T16:14:45.369" v="60"/>
        <pc:sldMkLst>
          <pc:docMk/>
          <pc:sldMk cId="197823395" sldId="306"/>
        </pc:sldMkLst>
      </pc:sldChg>
      <pc:sldChg chg="del">
        <pc:chgData name="L Roberts" userId="S::lroberts@ohacademy.co.uk::bd6b7227-230d-44c8-b4fe-a13c6c7d9260" providerId="AD" clId="Web-{C4F99F65-CC39-4ADB-B8B9-D900A7282048}" dt="2023-10-22T16:13:01.378" v="53"/>
        <pc:sldMkLst>
          <pc:docMk/>
          <pc:sldMk cId="4221622926" sldId="307"/>
        </pc:sldMkLst>
      </pc:sldChg>
      <pc:sldChg chg="del">
        <pc:chgData name="L Roberts" userId="S::lroberts@ohacademy.co.uk::bd6b7227-230d-44c8-b4fe-a13c6c7d9260" providerId="AD" clId="Web-{C4F99F65-CC39-4ADB-B8B9-D900A7282048}" dt="2023-10-22T15:53:41.436" v="34"/>
        <pc:sldMkLst>
          <pc:docMk/>
          <pc:sldMk cId="3808904384" sldId="308"/>
        </pc:sldMkLst>
      </pc:sldChg>
      <pc:sldChg chg="del">
        <pc:chgData name="L Roberts" userId="S::lroberts@ohacademy.co.uk::bd6b7227-230d-44c8-b4fe-a13c6c7d9260" providerId="AD" clId="Web-{C4F99F65-CC39-4ADB-B8B9-D900A7282048}" dt="2023-10-22T15:52:22.823" v="0"/>
        <pc:sldMkLst>
          <pc:docMk/>
          <pc:sldMk cId="3072283536" sldId="309"/>
        </pc:sldMkLst>
      </pc:sldChg>
      <pc:sldChg chg="modSp">
        <pc:chgData name="L Roberts" userId="S::lroberts@ohacademy.co.uk::bd6b7227-230d-44c8-b4fe-a13c6c7d9260" providerId="AD" clId="Web-{C4F99F65-CC39-4ADB-B8B9-D900A7282048}" dt="2023-10-22T15:53:15.279" v="19" actId="20577"/>
        <pc:sldMkLst>
          <pc:docMk/>
          <pc:sldMk cId="2025500535" sldId="313"/>
        </pc:sldMkLst>
        <pc:spChg chg="mod">
          <ac:chgData name="L Roberts" userId="S::lroberts@ohacademy.co.uk::bd6b7227-230d-44c8-b4fe-a13c6c7d9260" providerId="AD" clId="Web-{C4F99F65-CC39-4ADB-B8B9-D900A7282048}" dt="2023-10-22T15:53:15.279" v="19" actId="20577"/>
          <ac:spMkLst>
            <pc:docMk/>
            <pc:sldMk cId="2025500535" sldId="313"/>
            <ac:spMk id="7" creationId="{9E1CB4F2-5769-78A3-8339-A8661F1C01E2}"/>
          </ac:spMkLst>
        </pc:spChg>
      </pc:sldChg>
      <pc:sldChg chg="modSp">
        <pc:chgData name="L Roberts" userId="S::lroberts@ohacademy.co.uk::bd6b7227-230d-44c8-b4fe-a13c6c7d9260" providerId="AD" clId="Web-{C4F99F65-CC39-4ADB-B8B9-D900A7282048}" dt="2023-10-22T16:24:26.059" v="138" actId="20577"/>
        <pc:sldMkLst>
          <pc:docMk/>
          <pc:sldMk cId="3535477011" sldId="315"/>
        </pc:sldMkLst>
        <pc:spChg chg="mod">
          <ac:chgData name="L Roberts" userId="S::lroberts@ohacademy.co.uk::bd6b7227-230d-44c8-b4fe-a13c6c7d9260" providerId="AD" clId="Web-{C4F99F65-CC39-4ADB-B8B9-D900A7282048}" dt="2023-10-22T16:24:26.059" v="138" actId="20577"/>
          <ac:spMkLst>
            <pc:docMk/>
            <pc:sldMk cId="3535477011" sldId="315"/>
            <ac:spMk id="5" creationId="{26354343-03C6-CBD4-42D0-B0998335DB68}"/>
          </ac:spMkLst>
        </pc:spChg>
        <pc:spChg chg="mod">
          <ac:chgData name="L Roberts" userId="S::lroberts@ohacademy.co.uk::bd6b7227-230d-44c8-b4fe-a13c6c7d9260" providerId="AD" clId="Web-{C4F99F65-CC39-4ADB-B8B9-D900A7282048}" dt="2023-10-22T16:23:19.336" v="124" actId="1076"/>
          <ac:spMkLst>
            <pc:docMk/>
            <pc:sldMk cId="3535477011" sldId="315"/>
            <ac:spMk id="6" creationId="{F79B7FEB-95E8-83A0-0B1B-3FA68893E37C}"/>
          </ac:spMkLst>
        </pc:spChg>
      </pc:sldChg>
      <pc:sldChg chg="addSp modSp">
        <pc:chgData name="L Roberts" userId="S::lroberts@ohacademy.co.uk::bd6b7227-230d-44c8-b4fe-a13c6c7d9260" providerId="AD" clId="Web-{C4F99F65-CC39-4ADB-B8B9-D900A7282048}" dt="2023-10-22T15:53:28.561" v="31" actId="20577"/>
        <pc:sldMkLst>
          <pc:docMk/>
          <pc:sldMk cId="929004324" sldId="316"/>
        </pc:sldMkLst>
        <pc:spChg chg="mod">
          <ac:chgData name="L Roberts" userId="S::lroberts@ohacademy.co.uk::bd6b7227-230d-44c8-b4fe-a13c6c7d9260" providerId="AD" clId="Web-{C4F99F65-CC39-4ADB-B8B9-D900A7282048}" dt="2023-10-22T15:53:28.561" v="31" actId="20577"/>
          <ac:spMkLst>
            <pc:docMk/>
            <pc:sldMk cId="929004324" sldId="316"/>
            <ac:spMk id="12" creationId="{E0F12B6C-D357-4B63-A9DD-097DF14D72FE}"/>
          </ac:spMkLst>
        </pc:spChg>
        <pc:picChg chg="add mod">
          <ac:chgData name="L Roberts" userId="S::lroberts@ohacademy.co.uk::bd6b7227-230d-44c8-b4fe-a13c6c7d9260" providerId="AD" clId="Web-{C4F99F65-CC39-4ADB-B8B9-D900A7282048}" dt="2023-10-22T15:52:56.574" v="5" actId="14100"/>
          <ac:picMkLst>
            <pc:docMk/>
            <pc:sldMk cId="929004324" sldId="316"/>
            <ac:picMk id="2" creationId="{4777BC85-660B-BFCD-D41C-25F52CF95DE8}"/>
          </ac:picMkLst>
        </pc:picChg>
      </pc:sldChg>
      <pc:sldChg chg="addSp delSp modSp">
        <pc:chgData name="L Roberts" userId="S::lroberts@ohacademy.co.uk::bd6b7227-230d-44c8-b4fe-a13c6c7d9260" providerId="AD" clId="Web-{C4F99F65-CC39-4ADB-B8B9-D900A7282048}" dt="2023-10-22T16:24:01.620" v="125" actId="20577"/>
        <pc:sldMkLst>
          <pc:docMk/>
          <pc:sldMk cId="130432653" sldId="317"/>
        </pc:sldMkLst>
        <pc:spChg chg="del">
          <ac:chgData name="L Roberts" userId="S::lroberts@ohacademy.co.uk::bd6b7227-230d-44c8-b4fe-a13c6c7d9260" providerId="AD" clId="Web-{C4F99F65-CC39-4ADB-B8B9-D900A7282048}" dt="2023-10-22T16:11:57.375" v="42"/>
          <ac:spMkLst>
            <pc:docMk/>
            <pc:sldMk cId="130432653" sldId="317"/>
            <ac:spMk id="3" creationId="{2E2F8EE5-880A-ED34-6144-6E9833A89A81}"/>
          </ac:spMkLst>
        </pc:spChg>
        <pc:spChg chg="mod">
          <ac:chgData name="L Roberts" userId="S::lroberts@ohacademy.co.uk::bd6b7227-230d-44c8-b4fe-a13c6c7d9260" providerId="AD" clId="Web-{C4F99F65-CC39-4ADB-B8B9-D900A7282048}" dt="2023-10-22T16:24:01.620" v="125" actId="20577"/>
          <ac:spMkLst>
            <pc:docMk/>
            <pc:sldMk cId="130432653" sldId="317"/>
            <ac:spMk id="6" creationId="{B122C50B-C0FD-8615-08B9-509E8081028B}"/>
          </ac:spMkLst>
        </pc:spChg>
        <pc:picChg chg="del">
          <ac:chgData name="L Roberts" userId="S::lroberts@ohacademy.co.uk::bd6b7227-230d-44c8-b4fe-a13c6c7d9260" providerId="AD" clId="Web-{C4F99F65-CC39-4ADB-B8B9-D900A7282048}" dt="2023-10-22T15:55:35.240" v="35"/>
          <ac:picMkLst>
            <pc:docMk/>
            <pc:sldMk cId="130432653" sldId="317"/>
            <ac:picMk id="2" creationId="{364CE93D-1DA5-BED1-732E-D95B8A3391DD}"/>
          </ac:picMkLst>
        </pc:picChg>
        <pc:picChg chg="add mod modCrop">
          <ac:chgData name="L Roberts" userId="S::lroberts@ohacademy.co.uk::bd6b7227-230d-44c8-b4fe-a13c6c7d9260" providerId="AD" clId="Web-{C4F99F65-CC39-4ADB-B8B9-D900A7282048}" dt="2023-10-22T16:12:06.688" v="44" actId="14100"/>
          <ac:picMkLst>
            <pc:docMk/>
            <pc:sldMk cId="130432653" sldId="317"/>
            <ac:picMk id="4" creationId="{FD7AC753-5B90-C4BE-5232-47AB3824B1B8}"/>
          </ac:picMkLst>
        </pc:picChg>
      </pc:sldChg>
      <pc:sldChg chg="addSp delSp modSp add replId">
        <pc:chgData name="L Roberts" userId="S::lroberts@ohacademy.co.uk::bd6b7227-230d-44c8-b4fe-a13c6c7d9260" providerId="AD" clId="Web-{C4F99F65-CC39-4ADB-B8B9-D900A7282048}" dt="2023-10-22T16:14:41.181" v="59" actId="14100"/>
        <pc:sldMkLst>
          <pc:docMk/>
          <pc:sldMk cId="221532382" sldId="319"/>
        </pc:sldMkLst>
        <pc:picChg chg="del">
          <ac:chgData name="L Roberts" userId="S::lroberts@ohacademy.co.uk::bd6b7227-230d-44c8-b4fe-a13c6c7d9260" providerId="AD" clId="Web-{C4F99F65-CC39-4ADB-B8B9-D900A7282048}" dt="2023-10-22T15:53:36.264" v="33"/>
          <ac:picMkLst>
            <pc:docMk/>
            <pc:sldMk cId="221532382" sldId="319"/>
            <ac:picMk id="2" creationId="{4777BC85-660B-BFCD-D41C-25F52CF95DE8}"/>
          </ac:picMkLst>
        </pc:picChg>
        <pc:picChg chg="add mod">
          <ac:chgData name="L Roberts" userId="S::lroberts@ohacademy.co.uk::bd6b7227-230d-44c8-b4fe-a13c6c7d9260" providerId="AD" clId="Web-{C4F99F65-CC39-4ADB-B8B9-D900A7282048}" dt="2023-10-22T16:14:41.181" v="59" actId="14100"/>
          <ac:picMkLst>
            <pc:docMk/>
            <pc:sldMk cId="221532382" sldId="319"/>
            <ac:picMk id="3" creationId="{D21A3EC5-D2E0-F405-0462-434E58C4EE7C}"/>
          </ac:picMkLst>
        </pc:picChg>
      </pc:sldChg>
      <pc:sldChg chg="addSp delSp modSp add del replId">
        <pc:chgData name="L Roberts" userId="S::lroberts@ohacademy.co.uk::bd6b7227-230d-44c8-b4fe-a13c6c7d9260" providerId="AD" clId="Web-{C4F99F65-CC39-4ADB-B8B9-D900A7282048}" dt="2023-10-22T16:22:21.036" v="109"/>
        <pc:sldMkLst>
          <pc:docMk/>
          <pc:sldMk cId="2981296267" sldId="320"/>
        </pc:sldMkLst>
        <pc:picChg chg="add mod">
          <ac:chgData name="L Roberts" userId="S::lroberts@ohacademy.co.uk::bd6b7227-230d-44c8-b4fe-a13c6c7d9260" providerId="AD" clId="Web-{C4F99F65-CC39-4ADB-B8B9-D900A7282048}" dt="2023-10-22T16:16:55.298" v="70" actId="1076"/>
          <ac:picMkLst>
            <pc:docMk/>
            <pc:sldMk cId="2981296267" sldId="320"/>
            <ac:picMk id="2" creationId="{B9B4854A-3569-9289-1289-C17D350FDD80}"/>
          </ac:picMkLst>
        </pc:picChg>
        <pc:picChg chg="del">
          <ac:chgData name="L Roberts" userId="S::lroberts@ohacademy.co.uk::bd6b7227-230d-44c8-b4fe-a13c6c7d9260" providerId="AD" clId="Web-{C4F99F65-CC39-4ADB-B8B9-D900A7282048}" dt="2023-10-22T16:16:27.672" v="62"/>
          <ac:picMkLst>
            <pc:docMk/>
            <pc:sldMk cId="2981296267" sldId="320"/>
            <ac:picMk id="3" creationId="{D21A3EC5-D2E0-F405-0462-434E58C4EE7C}"/>
          </ac:picMkLst>
        </pc:picChg>
      </pc:sldChg>
      <pc:sldChg chg="addSp modSp add replId">
        <pc:chgData name="L Roberts" userId="S::lroberts@ohacademy.co.uk::bd6b7227-230d-44c8-b4fe-a13c6c7d9260" providerId="AD" clId="Web-{C4F99F65-CC39-4ADB-B8B9-D900A7282048}" dt="2023-10-22T16:18:59.509" v="84" actId="1076"/>
        <pc:sldMkLst>
          <pc:docMk/>
          <pc:sldMk cId="25271499" sldId="321"/>
        </pc:sldMkLst>
        <pc:picChg chg="mod">
          <ac:chgData name="L Roberts" userId="S::lroberts@ohacademy.co.uk::bd6b7227-230d-44c8-b4fe-a13c6c7d9260" providerId="AD" clId="Web-{C4F99F65-CC39-4ADB-B8B9-D900A7282048}" dt="2023-10-22T16:18:57.149" v="83" actId="1076"/>
          <ac:picMkLst>
            <pc:docMk/>
            <pc:sldMk cId="25271499" sldId="321"/>
            <ac:picMk id="2" creationId="{B9B4854A-3569-9289-1289-C17D350FDD80}"/>
          </ac:picMkLst>
        </pc:picChg>
        <pc:picChg chg="add mod">
          <ac:chgData name="L Roberts" userId="S::lroberts@ohacademy.co.uk::bd6b7227-230d-44c8-b4fe-a13c6c7d9260" providerId="AD" clId="Web-{C4F99F65-CC39-4ADB-B8B9-D900A7282048}" dt="2023-10-22T16:18:59.509" v="84" actId="1076"/>
          <ac:picMkLst>
            <pc:docMk/>
            <pc:sldMk cId="25271499" sldId="321"/>
            <ac:picMk id="3" creationId="{9A349C60-907C-6287-CC21-19AC566E439F}"/>
          </ac:picMkLst>
        </pc:picChg>
        <pc:picChg chg="add mod">
          <ac:chgData name="L Roberts" userId="S::lroberts@ohacademy.co.uk::bd6b7227-230d-44c8-b4fe-a13c6c7d9260" providerId="AD" clId="Web-{C4F99F65-CC39-4ADB-B8B9-D900A7282048}" dt="2023-10-22T16:18:52.680" v="82" actId="14100"/>
          <ac:picMkLst>
            <pc:docMk/>
            <pc:sldMk cId="25271499" sldId="321"/>
            <ac:picMk id="4" creationId="{701E866C-C007-8EF2-00E5-AA9D4EEB5D7F}"/>
          </ac:picMkLst>
        </pc:picChg>
      </pc:sldChg>
      <pc:sldChg chg="addSp delSp modSp add replId">
        <pc:chgData name="L Roberts" userId="S::lroberts@ohacademy.co.uk::bd6b7227-230d-44c8-b4fe-a13c6c7d9260" providerId="AD" clId="Web-{C4F99F65-CC39-4ADB-B8B9-D900A7282048}" dt="2023-10-22T16:22:09.176" v="108"/>
        <pc:sldMkLst>
          <pc:docMk/>
          <pc:sldMk cId="2099115952" sldId="322"/>
        </pc:sldMkLst>
        <pc:spChg chg="add">
          <ac:chgData name="L Roberts" userId="S::lroberts@ohacademy.co.uk::bd6b7227-230d-44c8-b4fe-a13c6c7d9260" providerId="AD" clId="Web-{C4F99F65-CC39-4ADB-B8B9-D900A7282048}" dt="2023-10-22T16:22:09.176" v="108"/>
          <ac:spMkLst>
            <pc:docMk/>
            <pc:sldMk cId="2099115952" sldId="322"/>
            <ac:spMk id="8" creationId="{E9209EA3-1787-FFB8-6C0D-6BFC73AA20FC}"/>
          </ac:spMkLst>
        </pc:spChg>
        <pc:picChg chg="del">
          <ac:chgData name="L Roberts" userId="S::lroberts@ohacademy.co.uk::bd6b7227-230d-44c8-b4fe-a13c6c7d9260" providerId="AD" clId="Web-{C4F99F65-CC39-4ADB-B8B9-D900A7282048}" dt="2023-10-22T16:19:49.011" v="87"/>
          <ac:picMkLst>
            <pc:docMk/>
            <pc:sldMk cId="2099115952" sldId="322"/>
            <ac:picMk id="2" creationId="{B9B4854A-3569-9289-1289-C17D350FDD80}"/>
          </ac:picMkLst>
        </pc:picChg>
        <pc:picChg chg="del">
          <ac:chgData name="L Roberts" userId="S::lroberts@ohacademy.co.uk::bd6b7227-230d-44c8-b4fe-a13c6c7d9260" providerId="AD" clId="Web-{C4F99F65-CC39-4ADB-B8B9-D900A7282048}" dt="2023-10-22T16:19:47.136" v="86"/>
          <ac:picMkLst>
            <pc:docMk/>
            <pc:sldMk cId="2099115952" sldId="322"/>
            <ac:picMk id="3" creationId="{9A349C60-907C-6287-CC21-19AC566E439F}"/>
          </ac:picMkLst>
        </pc:picChg>
        <pc:picChg chg="del">
          <ac:chgData name="L Roberts" userId="S::lroberts@ohacademy.co.uk::bd6b7227-230d-44c8-b4fe-a13c6c7d9260" providerId="AD" clId="Web-{C4F99F65-CC39-4ADB-B8B9-D900A7282048}" dt="2023-10-22T16:19:50.621" v="88"/>
          <ac:picMkLst>
            <pc:docMk/>
            <pc:sldMk cId="2099115952" sldId="322"/>
            <ac:picMk id="4" creationId="{701E866C-C007-8EF2-00E5-AA9D4EEB5D7F}"/>
          </ac:picMkLst>
        </pc:picChg>
        <pc:picChg chg="add mod">
          <ac:chgData name="L Roberts" userId="S::lroberts@ohacademy.co.uk::bd6b7227-230d-44c8-b4fe-a13c6c7d9260" providerId="AD" clId="Web-{C4F99F65-CC39-4ADB-B8B9-D900A7282048}" dt="2023-10-22T16:22:02.457" v="107" actId="14100"/>
          <ac:picMkLst>
            <pc:docMk/>
            <pc:sldMk cId="2099115952" sldId="322"/>
            <ac:picMk id="5" creationId="{62DDAABC-B756-5F8B-3C4B-EB5AA4E494DF}"/>
          </ac:picMkLst>
        </pc:picChg>
        <pc:cxnChg chg="add mod">
          <ac:chgData name="L Roberts" userId="S::lroberts@ohacademy.co.uk::bd6b7227-230d-44c8-b4fe-a13c6c7d9260" providerId="AD" clId="Web-{C4F99F65-CC39-4ADB-B8B9-D900A7282048}" dt="2023-10-22T16:21:45.362" v="104" actId="14100"/>
          <ac:cxnSpMkLst>
            <pc:docMk/>
            <pc:sldMk cId="2099115952" sldId="322"/>
            <ac:cxnSpMk id="6" creationId="{35C779D1-70F9-2679-29B0-51A6EA97B9A2}"/>
          </ac:cxnSpMkLst>
        </pc:cxnChg>
        <pc:cxnChg chg="add mod">
          <ac:chgData name="L Roberts" userId="S::lroberts@ohacademy.co.uk::bd6b7227-230d-44c8-b4fe-a13c6c7d9260" providerId="AD" clId="Web-{C4F99F65-CC39-4ADB-B8B9-D900A7282048}" dt="2023-10-22T16:21:53.347" v="105" actId="14100"/>
          <ac:cxnSpMkLst>
            <pc:docMk/>
            <pc:sldMk cId="2099115952" sldId="322"/>
            <ac:cxnSpMk id="7" creationId="{0875F174-E748-4E6F-5BA4-1FAB36812FC2}"/>
          </ac:cxnSpMkLst>
        </pc:cxnChg>
      </pc:sldChg>
    </pc:docChg>
  </pc:docChgLst>
  <pc:docChgLst>
    <pc:chgData name="L Roberts" userId="S::lroberts@ohacademy.co.uk::bd6b7227-230d-44c8-b4fe-a13c6c7d9260" providerId="AD" clId="Web-{2A2175BB-F84F-4CE8-B2D6-2DBBC68AE741}"/>
    <pc:docChg chg="delSld modSld sldOrd">
      <pc:chgData name="L Roberts" userId="S::lroberts@ohacademy.co.uk::bd6b7227-230d-44c8-b4fe-a13c6c7d9260" providerId="AD" clId="Web-{2A2175BB-F84F-4CE8-B2D6-2DBBC68AE741}" dt="2023-10-22T16:48:13.087" v="126"/>
      <pc:docMkLst>
        <pc:docMk/>
      </pc:docMkLst>
      <pc:sldChg chg="del">
        <pc:chgData name="L Roberts" userId="S::lroberts@ohacademy.co.uk::bd6b7227-230d-44c8-b4fe-a13c6c7d9260" providerId="AD" clId="Web-{2A2175BB-F84F-4CE8-B2D6-2DBBC68AE741}" dt="2023-10-22T16:48:13.087" v="126"/>
        <pc:sldMkLst>
          <pc:docMk/>
          <pc:sldMk cId="172284789" sldId="291"/>
        </pc:sldMkLst>
      </pc:sldChg>
      <pc:sldChg chg="addSp delSp modSp">
        <pc:chgData name="L Roberts" userId="S::lroberts@ohacademy.co.uk::bd6b7227-230d-44c8-b4fe-a13c6c7d9260" providerId="AD" clId="Web-{2A2175BB-F84F-4CE8-B2D6-2DBBC68AE741}" dt="2023-10-22T16:45:30.454" v="111" actId="14100"/>
        <pc:sldMkLst>
          <pc:docMk/>
          <pc:sldMk cId="2025500535" sldId="313"/>
        </pc:sldMkLst>
        <pc:spChg chg="mod">
          <ac:chgData name="L Roberts" userId="S::lroberts@ohacademy.co.uk::bd6b7227-230d-44c8-b4fe-a13c6c7d9260" providerId="AD" clId="Web-{2A2175BB-F84F-4CE8-B2D6-2DBBC68AE741}" dt="2023-10-22T16:45:26.860" v="110" actId="14100"/>
          <ac:spMkLst>
            <pc:docMk/>
            <pc:sldMk cId="2025500535" sldId="313"/>
            <ac:spMk id="3" creationId="{E1ABB7B4-05B7-1B43-883D-310292DF84B3}"/>
          </ac:spMkLst>
        </pc:spChg>
        <pc:spChg chg="add del">
          <ac:chgData name="L Roberts" userId="S::lroberts@ohacademy.co.uk::bd6b7227-230d-44c8-b4fe-a13c6c7d9260" providerId="AD" clId="Web-{2A2175BB-F84F-4CE8-B2D6-2DBBC68AE741}" dt="2023-10-22T16:41:09.398" v="39"/>
          <ac:spMkLst>
            <pc:docMk/>
            <pc:sldMk cId="2025500535" sldId="313"/>
            <ac:spMk id="5" creationId="{C4102CCE-3DA9-0849-C40B-929FB1FFEB45}"/>
          </ac:spMkLst>
        </pc:spChg>
        <pc:spChg chg="mod">
          <ac:chgData name="L Roberts" userId="S::lroberts@ohacademy.co.uk::bd6b7227-230d-44c8-b4fe-a13c6c7d9260" providerId="AD" clId="Web-{2A2175BB-F84F-4CE8-B2D6-2DBBC68AE741}" dt="2023-10-22T16:45:02.640" v="105" actId="14100"/>
          <ac:spMkLst>
            <pc:docMk/>
            <pc:sldMk cId="2025500535" sldId="313"/>
            <ac:spMk id="7" creationId="{9E1CB4F2-5769-78A3-8339-A8661F1C01E2}"/>
          </ac:spMkLst>
        </pc:spChg>
        <pc:spChg chg="add mod">
          <ac:chgData name="L Roberts" userId="S::lroberts@ohacademy.co.uk::bd6b7227-230d-44c8-b4fe-a13c6c7d9260" providerId="AD" clId="Web-{2A2175BB-F84F-4CE8-B2D6-2DBBC68AE741}" dt="2023-10-22T16:45:30.454" v="111" actId="14100"/>
          <ac:spMkLst>
            <pc:docMk/>
            <pc:sldMk cId="2025500535" sldId="313"/>
            <ac:spMk id="8" creationId="{B5B9265C-2285-1E64-7FC1-8288FB3D5EC5}"/>
          </ac:spMkLst>
        </pc:spChg>
        <pc:graphicFrameChg chg="add mod modGraphic">
          <ac:chgData name="L Roberts" userId="S::lroberts@ohacademy.co.uk::bd6b7227-230d-44c8-b4fe-a13c6c7d9260" providerId="AD" clId="Web-{2A2175BB-F84F-4CE8-B2D6-2DBBC68AE741}" dt="2023-10-22T16:42:08.790" v="51"/>
          <ac:graphicFrameMkLst>
            <pc:docMk/>
            <pc:sldMk cId="2025500535" sldId="313"/>
            <ac:graphicFrameMk id="6" creationId="{3C03D6A9-976D-5E11-3EB4-2935CA965694}"/>
          </ac:graphicFrameMkLst>
        </pc:graphicFrameChg>
      </pc:sldChg>
      <pc:sldChg chg="delSp modSp del ord">
        <pc:chgData name="L Roberts" userId="S::lroberts@ohacademy.co.uk::bd6b7227-230d-44c8-b4fe-a13c6c7d9260" providerId="AD" clId="Web-{2A2175BB-F84F-4CE8-B2D6-2DBBC68AE741}" dt="2023-10-22T16:48:13.087" v="125"/>
        <pc:sldMkLst>
          <pc:docMk/>
          <pc:sldMk cId="2494118226" sldId="314"/>
        </pc:sldMkLst>
        <pc:spChg chg="del">
          <ac:chgData name="L Roberts" userId="S::lroberts@ohacademy.co.uk::bd6b7227-230d-44c8-b4fe-a13c6c7d9260" providerId="AD" clId="Web-{2A2175BB-F84F-4CE8-B2D6-2DBBC68AE741}" dt="2023-10-22T16:45:48.298" v="112"/>
          <ac:spMkLst>
            <pc:docMk/>
            <pc:sldMk cId="2494118226" sldId="314"/>
            <ac:spMk id="3" creationId="{AD425F38-E16B-AD7E-593E-A73354083AC8}"/>
          </ac:spMkLst>
        </pc:spChg>
        <pc:spChg chg="del">
          <ac:chgData name="L Roberts" userId="S::lroberts@ohacademy.co.uk::bd6b7227-230d-44c8-b4fe-a13c6c7d9260" providerId="AD" clId="Web-{2A2175BB-F84F-4CE8-B2D6-2DBBC68AE741}" dt="2023-10-22T16:25:39.696" v="0"/>
          <ac:spMkLst>
            <pc:docMk/>
            <pc:sldMk cId="2494118226" sldId="314"/>
            <ac:spMk id="5" creationId="{4F0F3EA7-9571-4B18-8411-014A559A3133}"/>
          </ac:spMkLst>
        </pc:spChg>
        <pc:spChg chg="del">
          <ac:chgData name="L Roberts" userId="S::lroberts@ohacademy.co.uk::bd6b7227-230d-44c8-b4fe-a13c6c7d9260" providerId="AD" clId="Web-{2A2175BB-F84F-4CE8-B2D6-2DBBC68AE741}" dt="2023-10-22T16:25:42.524" v="1"/>
          <ac:spMkLst>
            <pc:docMk/>
            <pc:sldMk cId="2494118226" sldId="314"/>
            <ac:spMk id="9" creationId="{10A34AE1-B35F-212C-E3FA-AC8008ED63BB}"/>
          </ac:spMkLst>
        </pc:spChg>
        <pc:spChg chg="del">
          <ac:chgData name="L Roberts" userId="S::lroberts@ohacademy.co.uk::bd6b7227-230d-44c8-b4fe-a13c6c7d9260" providerId="AD" clId="Web-{2A2175BB-F84F-4CE8-B2D6-2DBBC68AE741}" dt="2023-10-22T16:25:45.118" v="2"/>
          <ac:spMkLst>
            <pc:docMk/>
            <pc:sldMk cId="2494118226" sldId="314"/>
            <ac:spMk id="10" creationId="{B8F5CBF4-231A-3702-E1BB-7A54BBA51443}"/>
          </ac:spMkLst>
        </pc:spChg>
        <pc:picChg chg="mod">
          <ac:chgData name="L Roberts" userId="S::lroberts@ohacademy.co.uk::bd6b7227-230d-44c8-b4fe-a13c6c7d9260" providerId="AD" clId="Web-{2A2175BB-F84F-4CE8-B2D6-2DBBC68AE741}" dt="2023-10-22T16:47:15.695" v="117" actId="14100"/>
          <ac:picMkLst>
            <pc:docMk/>
            <pc:sldMk cId="2494118226" sldId="314"/>
            <ac:picMk id="4" creationId="{B5446899-3BA3-ECFE-0197-082D49967955}"/>
          </ac:picMkLst>
        </pc:picChg>
      </pc:sldChg>
      <pc:sldChg chg="del">
        <pc:chgData name="L Roberts" userId="S::lroberts@ohacademy.co.uk::bd6b7227-230d-44c8-b4fe-a13c6c7d9260" providerId="AD" clId="Web-{2A2175BB-F84F-4CE8-B2D6-2DBBC68AE741}" dt="2023-10-22T16:48:13.087" v="118"/>
        <pc:sldMkLst>
          <pc:docMk/>
          <pc:sldMk cId="3535477011" sldId="315"/>
        </pc:sldMkLst>
      </pc:sldChg>
      <pc:sldChg chg="del">
        <pc:chgData name="L Roberts" userId="S::lroberts@ohacademy.co.uk::bd6b7227-230d-44c8-b4fe-a13c6c7d9260" providerId="AD" clId="Web-{2A2175BB-F84F-4CE8-B2D6-2DBBC68AE741}" dt="2023-10-22T16:48:13.087" v="122"/>
        <pc:sldMkLst>
          <pc:docMk/>
          <pc:sldMk cId="929004324" sldId="316"/>
        </pc:sldMkLst>
      </pc:sldChg>
      <pc:sldChg chg="del">
        <pc:chgData name="L Roberts" userId="S::lroberts@ohacademy.co.uk::bd6b7227-230d-44c8-b4fe-a13c6c7d9260" providerId="AD" clId="Web-{2A2175BB-F84F-4CE8-B2D6-2DBBC68AE741}" dt="2023-10-22T16:48:13.087" v="123"/>
        <pc:sldMkLst>
          <pc:docMk/>
          <pc:sldMk cId="130432653" sldId="317"/>
        </pc:sldMkLst>
      </pc:sldChg>
      <pc:sldChg chg="del">
        <pc:chgData name="L Roberts" userId="S::lroberts@ohacademy.co.uk::bd6b7227-230d-44c8-b4fe-a13c6c7d9260" providerId="AD" clId="Web-{2A2175BB-F84F-4CE8-B2D6-2DBBC68AE741}" dt="2023-10-22T16:48:13.087" v="124"/>
        <pc:sldMkLst>
          <pc:docMk/>
          <pc:sldMk cId="92897338" sldId="318"/>
        </pc:sldMkLst>
      </pc:sldChg>
      <pc:sldChg chg="del">
        <pc:chgData name="L Roberts" userId="S::lroberts@ohacademy.co.uk::bd6b7227-230d-44c8-b4fe-a13c6c7d9260" providerId="AD" clId="Web-{2A2175BB-F84F-4CE8-B2D6-2DBBC68AE741}" dt="2023-10-22T16:48:13.087" v="121"/>
        <pc:sldMkLst>
          <pc:docMk/>
          <pc:sldMk cId="221532382" sldId="319"/>
        </pc:sldMkLst>
      </pc:sldChg>
      <pc:sldChg chg="del">
        <pc:chgData name="L Roberts" userId="S::lroberts@ohacademy.co.uk::bd6b7227-230d-44c8-b4fe-a13c6c7d9260" providerId="AD" clId="Web-{2A2175BB-F84F-4CE8-B2D6-2DBBC68AE741}" dt="2023-10-22T16:48:13.087" v="120"/>
        <pc:sldMkLst>
          <pc:docMk/>
          <pc:sldMk cId="25271499" sldId="321"/>
        </pc:sldMkLst>
      </pc:sldChg>
      <pc:sldChg chg="del">
        <pc:chgData name="L Roberts" userId="S::lroberts@ohacademy.co.uk::bd6b7227-230d-44c8-b4fe-a13c6c7d9260" providerId="AD" clId="Web-{2A2175BB-F84F-4CE8-B2D6-2DBBC68AE741}" dt="2023-10-22T16:48:13.087" v="119"/>
        <pc:sldMkLst>
          <pc:docMk/>
          <pc:sldMk cId="2099115952" sldId="322"/>
        </pc:sldMkLst>
      </pc:sldChg>
    </pc:docChg>
  </pc:docChgLst>
  <pc:docChgLst>
    <pc:chgData name="N Karasava" userId="S::nkarasava@ohacademy.co.uk::12f65518-b181-4aab-80be-597559a4f458" providerId="AD" clId="Web-{D2254189-9D64-D201-4828-14FD4937DB6D}"/>
    <pc:docChg chg="addSld delSld modSld">
      <pc:chgData name="N Karasava" userId="S::nkarasava@ohacademy.co.uk::12f65518-b181-4aab-80be-597559a4f458" providerId="AD" clId="Web-{D2254189-9D64-D201-4828-14FD4937DB6D}" dt="2024-04-25T15:25:08.679" v="41" actId="1076"/>
      <pc:docMkLst>
        <pc:docMk/>
      </pc:docMkLst>
      <pc:sldChg chg="add del">
        <pc:chgData name="N Karasava" userId="S::nkarasava@ohacademy.co.uk::12f65518-b181-4aab-80be-597559a4f458" providerId="AD" clId="Web-{D2254189-9D64-D201-4828-14FD4937DB6D}" dt="2024-04-25T15:22:46.888" v="32"/>
        <pc:sldMkLst>
          <pc:docMk/>
          <pc:sldMk cId="117734283" sldId="271"/>
        </pc:sldMkLst>
      </pc:sldChg>
      <pc:sldChg chg="modSp add">
        <pc:chgData name="N Karasava" userId="S::nkarasava@ohacademy.co.uk::12f65518-b181-4aab-80be-597559a4f458" providerId="AD" clId="Web-{D2254189-9D64-D201-4828-14FD4937DB6D}" dt="2024-04-25T15:07:01.696" v="31" actId="20577"/>
        <pc:sldMkLst>
          <pc:docMk/>
          <pc:sldMk cId="2825719647" sldId="272"/>
        </pc:sldMkLst>
        <pc:spChg chg="mod">
          <ac:chgData name="N Karasava" userId="S::nkarasava@ohacademy.co.uk::12f65518-b181-4aab-80be-597559a4f458" providerId="AD" clId="Web-{D2254189-9D64-D201-4828-14FD4937DB6D}" dt="2024-04-25T15:07:01.696" v="31" actId="20577"/>
          <ac:spMkLst>
            <pc:docMk/>
            <pc:sldMk cId="2825719647" sldId="272"/>
            <ac:spMk id="4" creationId="{00000000-0000-0000-0000-000000000000}"/>
          </ac:spMkLst>
        </pc:spChg>
        <pc:spChg chg="mod">
          <ac:chgData name="N Karasava" userId="S::nkarasava@ohacademy.co.uk::12f65518-b181-4aab-80be-597559a4f458" providerId="AD" clId="Web-{D2254189-9D64-D201-4828-14FD4937DB6D}" dt="2024-04-25T15:04:33.998" v="25" actId="1076"/>
          <ac:spMkLst>
            <pc:docMk/>
            <pc:sldMk cId="2825719647" sldId="272"/>
            <ac:spMk id="10" creationId="{00000000-0000-0000-0000-000000000000}"/>
          </ac:spMkLst>
        </pc:spChg>
      </pc:sldChg>
      <pc:sldChg chg="add">
        <pc:chgData name="N Karasava" userId="S::nkarasava@ohacademy.co.uk::12f65518-b181-4aab-80be-597559a4f458" providerId="AD" clId="Web-{D2254189-9D64-D201-4828-14FD4937DB6D}" dt="2024-04-25T15:01:47.658" v="2"/>
        <pc:sldMkLst>
          <pc:docMk/>
          <pc:sldMk cId="3908503656" sldId="277"/>
        </pc:sldMkLst>
      </pc:sldChg>
      <pc:sldChg chg="addSp modSp add">
        <pc:chgData name="N Karasava" userId="S::nkarasava@ohacademy.co.uk::12f65518-b181-4aab-80be-597559a4f458" providerId="AD" clId="Web-{D2254189-9D64-D201-4828-14FD4937DB6D}" dt="2024-04-25T15:25:08.679" v="41" actId="1076"/>
        <pc:sldMkLst>
          <pc:docMk/>
          <pc:sldMk cId="4163861649" sldId="344"/>
        </pc:sldMkLst>
        <pc:spChg chg="add mod">
          <ac:chgData name="N Karasava" userId="S::nkarasava@ohacademy.co.uk::12f65518-b181-4aab-80be-597559a4f458" providerId="AD" clId="Web-{D2254189-9D64-D201-4828-14FD4937DB6D}" dt="2024-04-25T15:25:08.679" v="41" actId="1076"/>
          <ac:spMkLst>
            <pc:docMk/>
            <pc:sldMk cId="4163861649" sldId="344"/>
            <ac:spMk id="3" creationId="{4FEE7445-CFDC-D38B-2BE7-14A5DE950B08}"/>
          </ac:spMkLst>
        </pc:spChg>
        <pc:spChg chg="mod">
          <ac:chgData name="N Karasava" userId="S::nkarasava@ohacademy.co.uk::12f65518-b181-4aab-80be-597559a4f458" providerId="AD" clId="Web-{D2254189-9D64-D201-4828-14FD4937DB6D}" dt="2024-04-25T15:24:56.382" v="34" actId="1076"/>
          <ac:spMkLst>
            <pc:docMk/>
            <pc:sldMk cId="4163861649" sldId="344"/>
            <ac:spMk id="6" creationId="{B7712843-A641-F7B7-D6AA-6DD05047C100}"/>
          </ac:spMkLst>
        </pc:spChg>
        <pc:picChg chg="add mod">
          <ac:chgData name="N Karasava" userId="S::nkarasava@ohacademy.co.uk::12f65518-b181-4aab-80be-597559a4f458" providerId="AD" clId="Web-{D2254189-9D64-D201-4828-14FD4937DB6D}" dt="2024-04-25T15:24:59.413" v="36" actId="1076"/>
          <ac:picMkLst>
            <pc:docMk/>
            <pc:sldMk cId="4163861649" sldId="344"/>
            <ac:picMk id="2" creationId="{90284CC7-B730-CE49-2C9B-19B4FF3EF294}"/>
          </ac:picMkLst>
        </pc:picChg>
        <pc:picChg chg="mod">
          <ac:chgData name="N Karasava" userId="S::nkarasava@ohacademy.co.uk::12f65518-b181-4aab-80be-597559a4f458" providerId="AD" clId="Web-{D2254189-9D64-D201-4828-14FD4937DB6D}" dt="2024-04-25T15:24:51.194" v="33" actId="1076"/>
          <ac:picMkLst>
            <pc:docMk/>
            <pc:sldMk cId="4163861649" sldId="344"/>
            <ac:picMk id="9" creationId="{EB1CB8A4-85AD-9D80-ECE7-B012EE425795}"/>
          </ac:picMkLst>
        </pc:picChg>
      </pc:sldChg>
      <pc:sldChg chg="add">
        <pc:chgData name="N Karasava" userId="S::nkarasava@ohacademy.co.uk::12f65518-b181-4aab-80be-597559a4f458" providerId="AD" clId="Web-{D2254189-9D64-D201-4828-14FD4937DB6D}" dt="2024-04-25T15:01:47.783" v="9"/>
        <pc:sldMkLst>
          <pc:docMk/>
          <pc:sldMk cId="2447364624" sldId="345"/>
        </pc:sldMkLst>
      </pc:sldChg>
      <pc:sldChg chg="add">
        <pc:chgData name="N Karasava" userId="S::nkarasava@ohacademy.co.uk::12f65518-b181-4aab-80be-597559a4f458" providerId="AD" clId="Web-{D2254189-9D64-D201-4828-14FD4937DB6D}" dt="2024-04-25T15:01:47.798" v="10"/>
        <pc:sldMkLst>
          <pc:docMk/>
          <pc:sldMk cId="2629369063" sldId="346"/>
        </pc:sldMkLst>
      </pc:sldChg>
      <pc:sldChg chg="modSp add">
        <pc:chgData name="N Karasava" userId="S::nkarasava@ohacademy.co.uk::12f65518-b181-4aab-80be-597559a4f458" providerId="AD" clId="Web-{D2254189-9D64-D201-4828-14FD4937DB6D}" dt="2024-04-25T15:02:21.410" v="23" actId="20577"/>
        <pc:sldMkLst>
          <pc:docMk/>
          <pc:sldMk cId="1409275648" sldId="552"/>
        </pc:sldMkLst>
        <pc:spChg chg="mod">
          <ac:chgData name="N Karasava" userId="S::nkarasava@ohacademy.co.uk::12f65518-b181-4aab-80be-597559a4f458" providerId="AD" clId="Web-{D2254189-9D64-D201-4828-14FD4937DB6D}" dt="2024-04-25T15:02:21.410" v="23" actId="20577"/>
          <ac:spMkLst>
            <pc:docMk/>
            <pc:sldMk cId="1409275648" sldId="552"/>
            <ac:spMk id="15" creationId="{00000000-0000-0000-0000-000000000000}"/>
          </ac:spMkLst>
        </pc:spChg>
      </pc:sldChg>
      <pc:sldChg chg="add">
        <pc:chgData name="N Karasava" userId="S::nkarasava@ohacademy.co.uk::12f65518-b181-4aab-80be-597559a4f458" providerId="AD" clId="Web-{D2254189-9D64-D201-4828-14FD4937DB6D}" dt="2024-04-25T15:01:47.626" v="1"/>
        <pc:sldMkLst>
          <pc:docMk/>
          <pc:sldMk cId="1720674652" sldId="553"/>
        </pc:sldMkLst>
      </pc:sldChg>
      <pc:sldChg chg="modSp add">
        <pc:chgData name="N Karasava" userId="S::nkarasava@ohacademy.co.uk::12f65518-b181-4aab-80be-597559a4f458" providerId="AD" clId="Web-{D2254189-9D64-D201-4828-14FD4937DB6D}" dt="2024-04-25T15:02:56.975" v="24" actId="1076"/>
        <pc:sldMkLst>
          <pc:docMk/>
          <pc:sldMk cId="235548433" sldId="554"/>
        </pc:sldMkLst>
        <pc:spChg chg="mod">
          <ac:chgData name="N Karasava" userId="S::nkarasava@ohacademy.co.uk::12f65518-b181-4aab-80be-597559a4f458" providerId="AD" clId="Web-{D2254189-9D64-D201-4828-14FD4937DB6D}" dt="2024-04-25T15:02:56.975" v="24" actId="1076"/>
          <ac:spMkLst>
            <pc:docMk/>
            <pc:sldMk cId="235548433" sldId="554"/>
            <ac:spMk id="2" creationId="{00000000-0000-0000-0000-000000000000}"/>
          </ac:spMkLst>
        </pc:spChg>
      </pc:sldChg>
      <pc:sldChg chg="add">
        <pc:chgData name="N Karasava" userId="S::nkarasava@ohacademy.co.uk::12f65518-b181-4aab-80be-597559a4f458" providerId="AD" clId="Web-{D2254189-9D64-D201-4828-14FD4937DB6D}" dt="2024-04-25T15:01:47.704" v="4"/>
        <pc:sldMkLst>
          <pc:docMk/>
          <pc:sldMk cId="2962187557" sldId="555"/>
        </pc:sldMkLst>
      </pc:sldChg>
      <pc:sldChg chg="add">
        <pc:chgData name="N Karasava" userId="S::nkarasava@ohacademy.co.uk::12f65518-b181-4aab-80be-597559a4f458" providerId="AD" clId="Web-{D2254189-9D64-D201-4828-14FD4937DB6D}" dt="2024-04-25T15:01:47.720" v="5"/>
        <pc:sldMkLst>
          <pc:docMk/>
          <pc:sldMk cId="3533256527" sldId="556"/>
        </pc:sldMkLst>
      </pc:sldChg>
      <pc:sldChg chg="add">
        <pc:chgData name="N Karasava" userId="S::nkarasava@ohacademy.co.uk::12f65518-b181-4aab-80be-597559a4f458" providerId="AD" clId="Web-{D2254189-9D64-D201-4828-14FD4937DB6D}" dt="2024-04-25T15:01:47.736" v="6"/>
        <pc:sldMkLst>
          <pc:docMk/>
          <pc:sldMk cId="761342236" sldId="557"/>
        </pc:sldMkLst>
      </pc:sldChg>
      <pc:sldMasterChg chg="addSldLayout">
        <pc:chgData name="N Karasava" userId="S::nkarasava@ohacademy.co.uk::12f65518-b181-4aab-80be-597559a4f458" providerId="AD" clId="Web-{D2254189-9D64-D201-4828-14FD4937DB6D}" dt="2024-04-25T15:01:47.814" v="11"/>
        <pc:sldMasterMkLst>
          <pc:docMk/>
          <pc:sldMasterMk cId="2460954070" sldId="2147483870"/>
        </pc:sldMasterMkLst>
        <pc:sldLayoutChg chg="add">
          <pc:chgData name="N Karasava" userId="S::nkarasava@ohacademy.co.uk::12f65518-b181-4aab-80be-597559a4f458" providerId="AD" clId="Web-{D2254189-9D64-D201-4828-14FD4937DB6D}" dt="2024-04-25T15:01:47.814" v="11"/>
          <pc:sldLayoutMkLst>
            <pc:docMk/>
            <pc:sldMasterMk cId="2460954070" sldId="2147483870"/>
            <pc:sldLayoutMk cId="1175536092" sldId="2147483896"/>
          </pc:sldLayoutMkLst>
        </pc:sldLayoutChg>
      </pc:sldMasterChg>
    </pc:docChg>
  </pc:docChgLst>
  <pc:docChgLst>
    <pc:chgData name="A Freel" userId="S::afreel@ohacademy.co.uk::f6dead3d-cc44-4b49-aee1-60fe86f08dbd" providerId="AD" clId="Web-{52A9A161-8DD5-C1D4-2050-64CB67897385}"/>
    <pc:docChg chg="addSld delSld modSld sldOrd">
      <pc:chgData name="A Freel" userId="S::afreel@ohacademy.co.uk::f6dead3d-cc44-4b49-aee1-60fe86f08dbd" providerId="AD" clId="Web-{52A9A161-8DD5-C1D4-2050-64CB67897385}" dt="2024-04-28T09:19:47.209" v="398"/>
      <pc:docMkLst>
        <pc:docMk/>
      </pc:docMkLst>
      <pc:sldChg chg="addSp modSp">
        <pc:chgData name="A Freel" userId="S::afreel@ohacademy.co.uk::f6dead3d-cc44-4b49-aee1-60fe86f08dbd" providerId="AD" clId="Web-{52A9A161-8DD5-C1D4-2050-64CB67897385}" dt="2024-04-28T07:39:57.906" v="50" actId="20577"/>
        <pc:sldMkLst>
          <pc:docMk/>
          <pc:sldMk cId="3659480960" sldId="263"/>
        </pc:sldMkLst>
        <pc:spChg chg="mod">
          <ac:chgData name="A Freel" userId="S::afreel@ohacademy.co.uk::f6dead3d-cc44-4b49-aee1-60fe86f08dbd" providerId="AD" clId="Web-{52A9A161-8DD5-C1D4-2050-64CB67897385}" dt="2024-04-28T07:39:57.906" v="50" actId="20577"/>
          <ac:spMkLst>
            <pc:docMk/>
            <pc:sldMk cId="3659480960" sldId="263"/>
            <ac:spMk id="3" creationId="{DCD2A9AE-8C14-09DB-518E-15242DC61215}"/>
          </ac:spMkLst>
        </pc:spChg>
        <pc:picChg chg="add mod">
          <ac:chgData name="A Freel" userId="S::afreel@ohacademy.co.uk::f6dead3d-cc44-4b49-aee1-60fe86f08dbd" providerId="AD" clId="Web-{52A9A161-8DD5-C1D4-2050-64CB67897385}" dt="2024-04-26T13:46:42.717" v="39" actId="1076"/>
          <ac:picMkLst>
            <pc:docMk/>
            <pc:sldMk cId="3659480960" sldId="263"/>
            <ac:picMk id="4" creationId="{E6200DAD-01E0-67BE-643B-A92A7F5F19A1}"/>
          </ac:picMkLst>
        </pc:picChg>
      </pc:sldChg>
      <pc:sldChg chg="addSp delSp modSp">
        <pc:chgData name="A Freel" userId="S::afreel@ohacademy.co.uk::f6dead3d-cc44-4b49-aee1-60fe86f08dbd" providerId="AD" clId="Web-{52A9A161-8DD5-C1D4-2050-64CB67897385}" dt="2024-04-26T12:30:20.804" v="21" actId="1076"/>
        <pc:sldMkLst>
          <pc:docMk/>
          <pc:sldMk cId="759283344" sldId="265"/>
        </pc:sldMkLst>
        <pc:spChg chg="add">
          <ac:chgData name="A Freel" userId="S::afreel@ohacademy.co.uk::f6dead3d-cc44-4b49-aee1-60fe86f08dbd" providerId="AD" clId="Web-{52A9A161-8DD5-C1D4-2050-64CB67897385}" dt="2024-04-26T12:28:56.473" v="3"/>
          <ac:spMkLst>
            <pc:docMk/>
            <pc:sldMk cId="759283344" sldId="265"/>
            <ac:spMk id="2" creationId="{462A0ABB-2E2B-3178-B3C0-BE2151033548}"/>
          </ac:spMkLst>
        </pc:spChg>
        <pc:spChg chg="del">
          <ac:chgData name="A Freel" userId="S::afreel@ohacademy.co.uk::f6dead3d-cc44-4b49-aee1-60fe86f08dbd" providerId="AD" clId="Web-{52A9A161-8DD5-C1D4-2050-64CB67897385}" dt="2024-04-26T12:28:55.582" v="2"/>
          <ac:spMkLst>
            <pc:docMk/>
            <pc:sldMk cId="759283344" sldId="265"/>
            <ac:spMk id="7" creationId="{462A0ABB-2E2B-3178-B3C0-BE2151033548}"/>
          </ac:spMkLst>
        </pc:spChg>
        <pc:spChg chg="mod">
          <ac:chgData name="A Freel" userId="S::afreel@ohacademy.co.uk::f6dead3d-cc44-4b49-aee1-60fe86f08dbd" providerId="AD" clId="Web-{52A9A161-8DD5-C1D4-2050-64CB67897385}" dt="2024-04-26T12:29:31.927" v="15" actId="20577"/>
          <ac:spMkLst>
            <pc:docMk/>
            <pc:sldMk cId="759283344" sldId="265"/>
            <ac:spMk id="14" creationId="{20C8E767-B0E6-7E64-C145-1791EA4F1482}"/>
          </ac:spMkLst>
        </pc:spChg>
        <pc:picChg chg="add mod">
          <ac:chgData name="A Freel" userId="S::afreel@ohacademy.co.uk::f6dead3d-cc44-4b49-aee1-60fe86f08dbd" providerId="AD" clId="Web-{52A9A161-8DD5-C1D4-2050-64CB67897385}" dt="2024-04-26T12:30:20.804" v="21" actId="1076"/>
          <ac:picMkLst>
            <pc:docMk/>
            <pc:sldMk cId="759283344" sldId="265"/>
            <ac:picMk id="4" creationId="{B4079A8A-9763-01F7-8D1D-EB2D75CB1E56}"/>
          </ac:picMkLst>
        </pc:picChg>
        <pc:picChg chg="mod">
          <ac:chgData name="A Freel" userId="S::afreel@ohacademy.co.uk::f6dead3d-cc44-4b49-aee1-60fe86f08dbd" providerId="AD" clId="Web-{52A9A161-8DD5-C1D4-2050-64CB67897385}" dt="2024-04-26T12:29:34.240" v="17" actId="1076"/>
          <ac:picMkLst>
            <pc:docMk/>
            <pc:sldMk cId="759283344" sldId="265"/>
            <ac:picMk id="5" creationId="{2E4802F0-2BFD-A186-6616-CB702C4ADE1A}"/>
          </ac:picMkLst>
        </pc:picChg>
        <pc:picChg chg="del">
          <ac:chgData name="A Freel" userId="S::afreel@ohacademy.co.uk::f6dead3d-cc44-4b49-aee1-60fe86f08dbd" providerId="AD" clId="Web-{52A9A161-8DD5-C1D4-2050-64CB67897385}" dt="2024-04-26T12:29:32.552" v="16"/>
          <ac:picMkLst>
            <pc:docMk/>
            <pc:sldMk cId="759283344" sldId="265"/>
            <ac:picMk id="15" creationId="{99459268-FE80-D40B-DC77-972C9F569E40}"/>
          </ac:picMkLst>
        </pc:picChg>
      </pc:sldChg>
      <pc:sldChg chg="addSp delSp modSp">
        <pc:chgData name="A Freel" userId="S::afreel@ohacademy.co.uk::f6dead3d-cc44-4b49-aee1-60fe86f08dbd" providerId="AD" clId="Web-{52A9A161-8DD5-C1D4-2050-64CB67897385}" dt="2024-04-26T12:29:17.224" v="10" actId="20577"/>
        <pc:sldMkLst>
          <pc:docMk/>
          <pc:sldMk cId="280546473" sldId="266"/>
        </pc:sldMkLst>
        <pc:spChg chg="mod">
          <ac:chgData name="A Freel" userId="S::afreel@ohacademy.co.uk::f6dead3d-cc44-4b49-aee1-60fe86f08dbd" providerId="AD" clId="Web-{52A9A161-8DD5-C1D4-2050-64CB67897385}" dt="2024-04-26T12:29:17.224" v="10" actId="20577"/>
          <ac:spMkLst>
            <pc:docMk/>
            <pc:sldMk cId="280546473" sldId="266"/>
            <ac:spMk id="4" creationId="{ACE29237-B1FB-88D1-BB17-E482D824C4D8}"/>
          </ac:spMkLst>
        </pc:spChg>
        <pc:spChg chg="del">
          <ac:chgData name="A Freel" userId="S::afreel@ohacademy.co.uk::f6dead3d-cc44-4b49-aee1-60fe86f08dbd" providerId="AD" clId="Web-{52A9A161-8DD5-C1D4-2050-64CB67897385}" dt="2024-04-26T12:28:40.941" v="0"/>
          <ac:spMkLst>
            <pc:docMk/>
            <pc:sldMk cId="280546473" sldId="266"/>
            <ac:spMk id="9" creationId="{A95E174C-C903-47CF-5FC2-A82FA86B86D5}"/>
          </ac:spMkLst>
        </pc:spChg>
        <pc:spChg chg="add">
          <ac:chgData name="A Freel" userId="S::afreel@ohacademy.co.uk::f6dead3d-cc44-4b49-aee1-60fe86f08dbd" providerId="AD" clId="Web-{52A9A161-8DD5-C1D4-2050-64CB67897385}" dt="2024-04-26T12:28:42.066" v="1"/>
          <ac:spMkLst>
            <pc:docMk/>
            <pc:sldMk cId="280546473" sldId="266"/>
            <ac:spMk id="10" creationId="{462A0ABB-2E2B-3178-B3C0-BE2151033548}"/>
          </ac:spMkLst>
        </pc:spChg>
      </pc:sldChg>
      <pc:sldChg chg="addSp delSp modSp">
        <pc:chgData name="A Freel" userId="S::afreel@ohacademy.co.uk::f6dead3d-cc44-4b49-aee1-60fe86f08dbd" providerId="AD" clId="Web-{52A9A161-8DD5-C1D4-2050-64CB67897385}" dt="2024-04-28T09:17:37.221" v="378"/>
        <pc:sldMkLst>
          <pc:docMk/>
          <pc:sldMk cId="1282585735" sldId="273"/>
        </pc:sldMkLst>
        <pc:spChg chg="add del mod">
          <ac:chgData name="A Freel" userId="S::afreel@ohacademy.co.uk::f6dead3d-cc44-4b49-aee1-60fe86f08dbd" providerId="AD" clId="Web-{52A9A161-8DD5-C1D4-2050-64CB67897385}" dt="2024-04-28T09:17:31.346" v="377"/>
          <ac:spMkLst>
            <pc:docMk/>
            <pc:sldMk cId="1282585735" sldId="273"/>
            <ac:spMk id="4" creationId="{8B6ABB35-432D-BF2A-6D7A-B714AD66ED59}"/>
          </ac:spMkLst>
        </pc:spChg>
        <pc:spChg chg="add">
          <ac:chgData name="A Freel" userId="S::afreel@ohacademy.co.uk::f6dead3d-cc44-4b49-aee1-60fe86f08dbd" providerId="AD" clId="Web-{52A9A161-8DD5-C1D4-2050-64CB67897385}" dt="2024-04-28T09:17:37.221" v="378"/>
          <ac:spMkLst>
            <pc:docMk/>
            <pc:sldMk cId="1282585735" sldId="273"/>
            <ac:spMk id="6" creationId="{2B5E1A6E-07F7-DD0F-EB04-8E732A495E4E}"/>
          </ac:spMkLst>
        </pc:spChg>
      </pc:sldChg>
      <pc:sldChg chg="addSp">
        <pc:chgData name="A Freel" userId="S::afreel@ohacademy.co.uk::f6dead3d-cc44-4b49-aee1-60fe86f08dbd" providerId="AD" clId="Web-{52A9A161-8DD5-C1D4-2050-64CB67897385}" dt="2024-04-28T09:19:39.787" v="395"/>
        <pc:sldMkLst>
          <pc:docMk/>
          <pc:sldMk cId="795531953" sldId="274"/>
        </pc:sldMkLst>
        <pc:spChg chg="add">
          <ac:chgData name="A Freel" userId="S::afreel@ohacademy.co.uk::f6dead3d-cc44-4b49-aee1-60fe86f08dbd" providerId="AD" clId="Web-{52A9A161-8DD5-C1D4-2050-64CB67897385}" dt="2024-04-28T09:17:40.268" v="380"/>
          <ac:spMkLst>
            <pc:docMk/>
            <pc:sldMk cId="795531953" sldId="274"/>
            <ac:spMk id="3" creationId="{1D1986FF-7FB2-452E-77F0-B9E14A0487C3}"/>
          </ac:spMkLst>
        </pc:spChg>
        <pc:spChg chg="add">
          <ac:chgData name="A Freel" userId="S::afreel@ohacademy.co.uk::f6dead3d-cc44-4b49-aee1-60fe86f08dbd" providerId="AD" clId="Web-{52A9A161-8DD5-C1D4-2050-64CB67897385}" dt="2024-04-28T09:19:39.787" v="395"/>
          <ac:spMkLst>
            <pc:docMk/>
            <pc:sldMk cId="795531953" sldId="274"/>
            <ac:spMk id="6" creationId="{AE3A1A7D-E82B-B769-E78B-DC3B832F171D}"/>
          </ac:spMkLst>
        </pc:spChg>
      </pc:sldChg>
      <pc:sldChg chg="addSp">
        <pc:chgData name="A Freel" userId="S::afreel@ohacademy.co.uk::f6dead3d-cc44-4b49-aee1-60fe86f08dbd" providerId="AD" clId="Web-{52A9A161-8DD5-C1D4-2050-64CB67897385}" dt="2024-04-28T09:19:41.521" v="396"/>
        <pc:sldMkLst>
          <pc:docMk/>
          <pc:sldMk cId="3539124838" sldId="275"/>
        </pc:sldMkLst>
        <pc:spChg chg="add">
          <ac:chgData name="A Freel" userId="S::afreel@ohacademy.co.uk::f6dead3d-cc44-4b49-aee1-60fe86f08dbd" providerId="AD" clId="Web-{52A9A161-8DD5-C1D4-2050-64CB67897385}" dt="2024-04-28T09:17:42.925" v="381"/>
          <ac:spMkLst>
            <pc:docMk/>
            <pc:sldMk cId="3539124838" sldId="275"/>
            <ac:spMk id="3" creationId="{BF805392-9B4D-C6ED-EA75-ACF01826125A}"/>
          </ac:spMkLst>
        </pc:spChg>
        <pc:spChg chg="add">
          <ac:chgData name="A Freel" userId="S::afreel@ohacademy.co.uk::f6dead3d-cc44-4b49-aee1-60fe86f08dbd" providerId="AD" clId="Web-{52A9A161-8DD5-C1D4-2050-64CB67897385}" dt="2024-04-28T09:19:41.521" v="396"/>
          <ac:spMkLst>
            <pc:docMk/>
            <pc:sldMk cId="3539124838" sldId="275"/>
            <ac:spMk id="6" creationId="{14037690-ACEE-9110-5601-609535704CEE}"/>
          </ac:spMkLst>
        </pc:spChg>
      </pc:sldChg>
      <pc:sldChg chg="addSp">
        <pc:chgData name="A Freel" userId="S::afreel@ohacademy.co.uk::f6dead3d-cc44-4b49-aee1-60fe86f08dbd" providerId="AD" clId="Web-{52A9A161-8DD5-C1D4-2050-64CB67897385}" dt="2024-04-28T09:19:43.475" v="397"/>
        <pc:sldMkLst>
          <pc:docMk/>
          <pc:sldMk cId="1595737032" sldId="276"/>
        </pc:sldMkLst>
        <pc:spChg chg="add">
          <ac:chgData name="A Freel" userId="S::afreel@ohacademy.co.uk::f6dead3d-cc44-4b49-aee1-60fe86f08dbd" providerId="AD" clId="Web-{52A9A161-8DD5-C1D4-2050-64CB67897385}" dt="2024-04-28T09:17:45.519" v="382"/>
          <ac:spMkLst>
            <pc:docMk/>
            <pc:sldMk cId="1595737032" sldId="276"/>
            <ac:spMk id="5" creationId="{18F122E4-6EC7-8C79-6E11-648F3AA8715C}"/>
          </ac:spMkLst>
        </pc:spChg>
        <pc:spChg chg="add">
          <ac:chgData name="A Freel" userId="S::afreel@ohacademy.co.uk::f6dead3d-cc44-4b49-aee1-60fe86f08dbd" providerId="AD" clId="Web-{52A9A161-8DD5-C1D4-2050-64CB67897385}" dt="2024-04-28T09:19:43.475" v="397"/>
          <ac:spMkLst>
            <pc:docMk/>
            <pc:sldMk cId="1595737032" sldId="276"/>
            <ac:spMk id="7" creationId="{5E7EF261-81C3-2892-3657-5192998E0A9A}"/>
          </ac:spMkLst>
        </pc:spChg>
      </pc:sldChg>
      <pc:sldChg chg="addSp">
        <pc:chgData name="A Freel" userId="S::afreel@ohacademy.co.uk::f6dead3d-cc44-4b49-aee1-60fe86f08dbd" providerId="AD" clId="Web-{52A9A161-8DD5-C1D4-2050-64CB67897385}" dt="2024-04-28T09:19:47.209" v="398"/>
        <pc:sldMkLst>
          <pc:docMk/>
          <pc:sldMk cId="3456068963" sldId="281"/>
        </pc:sldMkLst>
        <pc:spChg chg="add">
          <ac:chgData name="A Freel" userId="S::afreel@ohacademy.co.uk::f6dead3d-cc44-4b49-aee1-60fe86f08dbd" providerId="AD" clId="Web-{52A9A161-8DD5-C1D4-2050-64CB67897385}" dt="2024-04-28T09:17:49.034" v="383"/>
          <ac:spMkLst>
            <pc:docMk/>
            <pc:sldMk cId="3456068963" sldId="281"/>
            <ac:spMk id="3" creationId="{C3B3537B-DBAA-2423-C616-16262E581448}"/>
          </ac:spMkLst>
        </pc:spChg>
        <pc:spChg chg="add">
          <ac:chgData name="A Freel" userId="S::afreel@ohacademy.co.uk::f6dead3d-cc44-4b49-aee1-60fe86f08dbd" providerId="AD" clId="Web-{52A9A161-8DD5-C1D4-2050-64CB67897385}" dt="2024-04-28T09:19:47.209" v="398"/>
          <ac:spMkLst>
            <pc:docMk/>
            <pc:sldMk cId="3456068963" sldId="281"/>
            <ac:spMk id="6" creationId="{5D61914C-B18A-EC54-5795-6F5808BE75CB}"/>
          </ac:spMkLst>
        </pc:spChg>
      </pc:sldChg>
      <pc:sldChg chg="addSp modSp add">
        <pc:chgData name="A Freel" userId="S::afreel@ohacademy.co.uk::f6dead3d-cc44-4b49-aee1-60fe86f08dbd" providerId="AD" clId="Web-{52A9A161-8DD5-C1D4-2050-64CB67897385}" dt="2024-04-28T08:35:36.004" v="102"/>
        <pc:sldMkLst>
          <pc:docMk/>
          <pc:sldMk cId="3214741818" sldId="530"/>
        </pc:sldMkLst>
        <pc:spChg chg="add mod">
          <ac:chgData name="A Freel" userId="S::afreel@ohacademy.co.uk::f6dead3d-cc44-4b49-aee1-60fe86f08dbd" providerId="AD" clId="Web-{52A9A161-8DD5-C1D4-2050-64CB67897385}" dt="2024-04-28T08:35:36.004" v="102"/>
          <ac:spMkLst>
            <pc:docMk/>
            <pc:sldMk cId="3214741818" sldId="530"/>
            <ac:spMk id="3" creationId="{160CE7A1-AC1C-43B2-5C90-BB6A8B94BDF0}"/>
          </ac:spMkLst>
        </pc:spChg>
        <pc:spChg chg="mod">
          <ac:chgData name="A Freel" userId="S::afreel@ohacademy.co.uk::f6dead3d-cc44-4b49-aee1-60fe86f08dbd" providerId="AD" clId="Web-{52A9A161-8DD5-C1D4-2050-64CB67897385}" dt="2024-04-28T08:19:37.135" v="70" actId="20577"/>
          <ac:spMkLst>
            <pc:docMk/>
            <pc:sldMk cId="3214741818" sldId="530"/>
            <ac:spMk id="4" creationId="{0ABD2103-1ED5-3331-5B65-8C1131BD3B02}"/>
          </ac:spMkLst>
        </pc:spChg>
        <pc:spChg chg="mod">
          <ac:chgData name="A Freel" userId="S::afreel@ohacademy.co.uk::f6dead3d-cc44-4b49-aee1-60fe86f08dbd" providerId="AD" clId="Web-{52A9A161-8DD5-C1D4-2050-64CB67897385}" dt="2024-04-26T13:41:58.677" v="28" actId="20577"/>
          <ac:spMkLst>
            <pc:docMk/>
            <pc:sldMk cId="3214741818" sldId="530"/>
            <ac:spMk id="5" creationId="{D9DD6671-E364-FEDC-CD15-26EC0024782F}"/>
          </ac:spMkLst>
        </pc:spChg>
        <pc:picChg chg="add mod modCrop">
          <ac:chgData name="A Freel" userId="S::afreel@ohacademy.co.uk::f6dead3d-cc44-4b49-aee1-60fe86f08dbd" providerId="AD" clId="Web-{52A9A161-8DD5-C1D4-2050-64CB67897385}" dt="2024-04-28T08:32:14.684" v="81" actId="14100"/>
          <ac:picMkLst>
            <pc:docMk/>
            <pc:sldMk cId="3214741818" sldId="530"/>
            <ac:picMk id="2" creationId="{B08AE947-5E36-186E-A33C-FFF5AF7E9030}"/>
          </ac:picMkLst>
        </pc:picChg>
      </pc:sldChg>
      <pc:sldChg chg="add del">
        <pc:chgData name="A Freel" userId="S::afreel@ohacademy.co.uk::f6dead3d-cc44-4b49-aee1-60fe86f08dbd" providerId="AD" clId="Web-{52A9A161-8DD5-C1D4-2050-64CB67897385}" dt="2024-04-26T13:42:00.787" v="29"/>
        <pc:sldMkLst>
          <pc:docMk/>
          <pc:sldMk cId="2534248121" sldId="531"/>
        </pc:sldMkLst>
      </pc:sldChg>
      <pc:sldChg chg="addSp modSp add replId">
        <pc:chgData name="A Freel" userId="S::afreel@ohacademy.co.uk::f6dead3d-cc44-4b49-aee1-60fe86f08dbd" providerId="AD" clId="Web-{52A9A161-8DD5-C1D4-2050-64CB67897385}" dt="2024-04-28T09:14:04.747" v="305" actId="20577"/>
        <pc:sldMkLst>
          <pc:docMk/>
          <pc:sldMk cId="3303172384" sldId="558"/>
        </pc:sldMkLst>
        <pc:spChg chg="mod">
          <ac:chgData name="A Freel" userId="S::afreel@ohacademy.co.uk::f6dead3d-cc44-4b49-aee1-60fe86f08dbd" providerId="AD" clId="Web-{52A9A161-8DD5-C1D4-2050-64CB67897385}" dt="2024-04-28T08:19:39.400" v="71" actId="20577"/>
          <ac:spMkLst>
            <pc:docMk/>
            <pc:sldMk cId="3303172384" sldId="558"/>
            <ac:spMk id="4" creationId="{0ABD2103-1ED5-3331-5B65-8C1131BD3B02}"/>
          </ac:spMkLst>
        </pc:spChg>
        <pc:spChg chg="mod">
          <ac:chgData name="A Freel" userId="S::afreel@ohacademy.co.uk::f6dead3d-cc44-4b49-aee1-60fe86f08dbd" providerId="AD" clId="Web-{52A9A161-8DD5-C1D4-2050-64CB67897385}" dt="2024-04-26T13:42:24.912" v="35" actId="20577"/>
          <ac:spMkLst>
            <pc:docMk/>
            <pc:sldMk cId="3303172384" sldId="558"/>
            <ac:spMk id="6" creationId="{DC96F7CF-FEE9-7CBB-AAF2-DE61E12DB6EF}"/>
          </ac:spMkLst>
        </pc:spChg>
        <pc:spChg chg="add mod">
          <ac:chgData name="A Freel" userId="S::afreel@ohacademy.co.uk::f6dead3d-cc44-4b49-aee1-60fe86f08dbd" providerId="AD" clId="Web-{52A9A161-8DD5-C1D4-2050-64CB67897385}" dt="2024-04-28T09:07:30.722" v="294" actId="20577"/>
          <ac:spMkLst>
            <pc:docMk/>
            <pc:sldMk cId="3303172384" sldId="558"/>
            <ac:spMk id="7" creationId="{678DD1D7-FDB0-FC92-F2A2-9DB284C1171B}"/>
          </ac:spMkLst>
        </pc:spChg>
        <pc:spChg chg="add mod">
          <ac:chgData name="A Freel" userId="S::afreel@ohacademy.co.uk::f6dead3d-cc44-4b49-aee1-60fe86f08dbd" providerId="AD" clId="Web-{52A9A161-8DD5-C1D4-2050-64CB67897385}" dt="2024-04-28T09:14:04.747" v="305" actId="20577"/>
          <ac:spMkLst>
            <pc:docMk/>
            <pc:sldMk cId="3303172384" sldId="558"/>
            <ac:spMk id="8" creationId="{414DF6CC-0BE2-EF6A-DC0E-82D0545CAF93}"/>
          </ac:spMkLst>
        </pc:spChg>
        <pc:picChg chg="add mod">
          <ac:chgData name="A Freel" userId="S::afreel@ohacademy.co.uk::f6dead3d-cc44-4b49-aee1-60fe86f08dbd" providerId="AD" clId="Web-{52A9A161-8DD5-C1D4-2050-64CB67897385}" dt="2024-04-28T09:07:05.878" v="276" actId="1076"/>
          <ac:picMkLst>
            <pc:docMk/>
            <pc:sldMk cId="3303172384" sldId="558"/>
            <ac:picMk id="3" creationId="{328F7244-A210-A683-B2CC-7F0CF326B84F}"/>
          </ac:picMkLst>
        </pc:picChg>
      </pc:sldChg>
      <pc:sldChg chg="addSp delSp modSp add replId">
        <pc:chgData name="A Freel" userId="S::afreel@ohacademy.co.uk::f6dead3d-cc44-4b49-aee1-60fe86f08dbd" providerId="AD" clId="Web-{52A9A161-8DD5-C1D4-2050-64CB67897385}" dt="2024-04-28T08:49:40.457" v="204" actId="20577"/>
        <pc:sldMkLst>
          <pc:docMk/>
          <pc:sldMk cId="142219789" sldId="559"/>
        </pc:sldMkLst>
        <pc:spChg chg="mod">
          <ac:chgData name="A Freel" userId="S::afreel@ohacademy.co.uk::f6dead3d-cc44-4b49-aee1-60fe86f08dbd" providerId="AD" clId="Web-{52A9A161-8DD5-C1D4-2050-64CB67897385}" dt="2024-04-28T08:19:42.260" v="72" actId="20577"/>
          <ac:spMkLst>
            <pc:docMk/>
            <pc:sldMk cId="142219789" sldId="559"/>
            <ac:spMk id="4" creationId="{0ABD2103-1ED5-3331-5B65-8C1131BD3B02}"/>
          </ac:spMkLst>
        </pc:spChg>
        <pc:spChg chg="del">
          <ac:chgData name="A Freel" userId="S::afreel@ohacademy.co.uk::f6dead3d-cc44-4b49-aee1-60fe86f08dbd" providerId="AD" clId="Web-{52A9A161-8DD5-C1D4-2050-64CB67897385}" dt="2024-04-28T08:17:57.737" v="52"/>
          <ac:spMkLst>
            <pc:docMk/>
            <pc:sldMk cId="142219789" sldId="559"/>
            <ac:spMk id="6" creationId="{DC96F7CF-FEE9-7CBB-AAF2-DE61E12DB6EF}"/>
          </ac:spMkLst>
        </pc:spChg>
        <pc:spChg chg="add mod">
          <ac:chgData name="A Freel" userId="S::afreel@ohacademy.co.uk::f6dead3d-cc44-4b49-aee1-60fe86f08dbd" providerId="AD" clId="Web-{52A9A161-8DD5-C1D4-2050-64CB67897385}" dt="2024-04-28T08:18:30.144" v="61" actId="1076"/>
          <ac:spMkLst>
            <pc:docMk/>
            <pc:sldMk cId="142219789" sldId="559"/>
            <ac:spMk id="7" creationId="{1655EA7E-4209-F1DD-1885-EE964815BFFF}"/>
          </ac:spMkLst>
        </pc:spChg>
        <pc:spChg chg="add mod">
          <ac:chgData name="A Freel" userId="S::afreel@ohacademy.co.uk::f6dead3d-cc44-4b49-aee1-60fe86f08dbd" providerId="AD" clId="Web-{52A9A161-8DD5-C1D4-2050-64CB67897385}" dt="2024-04-28T08:34:36.394" v="98" actId="20577"/>
          <ac:spMkLst>
            <pc:docMk/>
            <pc:sldMk cId="142219789" sldId="559"/>
            <ac:spMk id="8" creationId="{11C29794-3817-04FA-E637-9525489CE103}"/>
          </ac:spMkLst>
        </pc:spChg>
        <pc:spChg chg="add mod">
          <ac:chgData name="A Freel" userId="S::afreel@ohacademy.co.uk::f6dead3d-cc44-4b49-aee1-60fe86f08dbd" providerId="AD" clId="Web-{52A9A161-8DD5-C1D4-2050-64CB67897385}" dt="2024-04-28T08:49:40.457" v="204" actId="20577"/>
          <ac:spMkLst>
            <pc:docMk/>
            <pc:sldMk cId="142219789" sldId="559"/>
            <ac:spMk id="9" creationId="{018899C7-C86E-6B3A-B361-856C7A4F8470}"/>
          </ac:spMkLst>
        </pc:spChg>
        <pc:picChg chg="add del mod">
          <ac:chgData name="A Freel" userId="S::afreel@ohacademy.co.uk::f6dead3d-cc44-4b49-aee1-60fe86f08dbd" providerId="AD" clId="Web-{52A9A161-8DD5-C1D4-2050-64CB67897385}" dt="2024-04-28T08:18:08.503" v="56"/>
          <ac:picMkLst>
            <pc:docMk/>
            <pc:sldMk cId="142219789" sldId="559"/>
            <ac:picMk id="2" creationId="{D95FC7FF-393D-92F3-31A5-49DFDF1C8649}"/>
          </ac:picMkLst>
        </pc:picChg>
        <pc:picChg chg="add mod">
          <ac:chgData name="A Freel" userId="S::afreel@ohacademy.co.uk::f6dead3d-cc44-4b49-aee1-60fe86f08dbd" providerId="AD" clId="Web-{52A9A161-8DD5-C1D4-2050-64CB67897385}" dt="2024-04-28T08:18:34.113" v="63" actId="14100"/>
          <ac:picMkLst>
            <pc:docMk/>
            <pc:sldMk cId="142219789" sldId="559"/>
            <ac:picMk id="3" creationId="{D77BD10E-CFB0-4294-059D-E615D0F29A0D}"/>
          </ac:picMkLst>
        </pc:picChg>
      </pc:sldChg>
      <pc:sldChg chg="addSp delSp modSp add ord replId">
        <pc:chgData name="A Freel" userId="S::afreel@ohacademy.co.uk::f6dead3d-cc44-4b49-aee1-60fe86f08dbd" providerId="AD" clId="Web-{52A9A161-8DD5-C1D4-2050-64CB67897385}" dt="2024-04-28T09:14:40.108" v="330" actId="20577"/>
        <pc:sldMkLst>
          <pc:docMk/>
          <pc:sldMk cId="3109839052" sldId="560"/>
        </pc:sldMkLst>
        <pc:spChg chg="add mod">
          <ac:chgData name="A Freel" userId="S::afreel@ohacademy.co.uk::f6dead3d-cc44-4b49-aee1-60fe86f08dbd" providerId="AD" clId="Web-{52A9A161-8DD5-C1D4-2050-64CB67897385}" dt="2024-04-28T08:57:00.626" v="264" actId="20577"/>
          <ac:spMkLst>
            <pc:docMk/>
            <pc:sldMk cId="3109839052" sldId="560"/>
            <ac:spMk id="2" creationId="{3981640C-C29F-6AF9-B4D5-09388399ED9D}"/>
          </ac:spMkLst>
        </pc:spChg>
        <pc:spChg chg="add mod">
          <ac:chgData name="A Freel" userId="S::afreel@ohacademy.co.uk::f6dead3d-cc44-4b49-aee1-60fe86f08dbd" providerId="AD" clId="Web-{52A9A161-8DD5-C1D4-2050-64CB67897385}" dt="2024-04-28T09:14:40.108" v="330" actId="20577"/>
          <ac:spMkLst>
            <pc:docMk/>
            <pc:sldMk cId="3109839052" sldId="560"/>
            <ac:spMk id="6" creationId="{4A08E28C-CCB1-49E7-6681-543A1962C356}"/>
          </ac:spMkLst>
        </pc:spChg>
        <pc:spChg chg="del">
          <ac:chgData name="A Freel" userId="S::afreel@ohacademy.co.uk::f6dead3d-cc44-4b49-aee1-60fe86f08dbd" providerId="AD" clId="Web-{52A9A161-8DD5-C1D4-2050-64CB67897385}" dt="2024-04-28T08:19:53.229" v="75"/>
          <ac:spMkLst>
            <pc:docMk/>
            <pc:sldMk cId="3109839052" sldId="560"/>
            <ac:spMk id="7" creationId="{1655EA7E-4209-F1DD-1885-EE964815BFFF}"/>
          </ac:spMkLst>
        </pc:spChg>
        <pc:picChg chg="del">
          <ac:chgData name="A Freel" userId="S::afreel@ohacademy.co.uk::f6dead3d-cc44-4b49-aee1-60fe86f08dbd" providerId="AD" clId="Web-{52A9A161-8DD5-C1D4-2050-64CB67897385}" dt="2024-04-28T08:19:49.369" v="74"/>
          <ac:picMkLst>
            <pc:docMk/>
            <pc:sldMk cId="3109839052" sldId="560"/>
            <ac:picMk id="3" creationId="{D77BD10E-CFB0-4294-059D-E615D0F29A0D}"/>
          </ac:picMkLst>
        </pc:picChg>
        <pc:picChg chg="add mod">
          <ac:chgData name="A Freel" userId="S::afreel@ohacademy.co.uk::f6dead3d-cc44-4b49-aee1-60fe86f08dbd" providerId="AD" clId="Web-{52A9A161-8DD5-C1D4-2050-64CB67897385}" dt="2024-04-28T09:06:24.752" v="272" actId="1076"/>
          <ac:picMkLst>
            <pc:docMk/>
            <pc:sldMk cId="3109839052" sldId="560"/>
            <ac:picMk id="8" creationId="{D64E80E5-F1AA-BCAD-F376-E3C94851C01F}"/>
          </ac:picMkLst>
        </pc:picChg>
        <pc:picChg chg="add del mod">
          <ac:chgData name="A Freel" userId="S::afreel@ohacademy.co.uk::f6dead3d-cc44-4b49-aee1-60fe86f08dbd" providerId="AD" clId="Web-{52A9A161-8DD5-C1D4-2050-64CB67897385}" dt="2024-04-28T09:14:16.123" v="310"/>
          <ac:picMkLst>
            <pc:docMk/>
            <pc:sldMk cId="3109839052" sldId="560"/>
            <ac:picMk id="9" creationId="{DB3A0511-015E-6A44-995D-3C5FD90B2E9E}"/>
          </ac:picMkLst>
        </pc:picChg>
      </pc:sldChg>
      <pc:sldChg chg="addSp modSp add replId">
        <pc:chgData name="A Freel" userId="S::afreel@ohacademy.co.uk::f6dead3d-cc44-4b49-aee1-60fe86f08dbd" providerId="AD" clId="Web-{52A9A161-8DD5-C1D4-2050-64CB67897385}" dt="2024-04-28T08:52:53.602" v="256" actId="20577"/>
        <pc:sldMkLst>
          <pc:docMk/>
          <pc:sldMk cId="1994890013" sldId="561"/>
        </pc:sldMkLst>
        <pc:spChg chg="add mod">
          <ac:chgData name="A Freel" userId="S::afreel@ohacademy.co.uk::f6dead3d-cc44-4b49-aee1-60fe86f08dbd" providerId="AD" clId="Web-{52A9A161-8DD5-C1D4-2050-64CB67897385}" dt="2024-04-28T08:52:53.602" v="256" actId="20577"/>
          <ac:spMkLst>
            <pc:docMk/>
            <pc:sldMk cId="1994890013" sldId="561"/>
            <ac:spMk id="2" creationId="{F0D8D1D8-3B14-4B7E-A2FF-8E2A207B9BFA}"/>
          </ac:spMkLst>
        </pc:spChg>
      </pc:sldChg>
      <pc:sldChg chg="addSp delSp modSp new">
        <pc:chgData name="A Freel" userId="S::afreel@ohacademy.co.uk::f6dead3d-cc44-4b49-aee1-60fe86f08dbd" providerId="AD" clId="Web-{52A9A161-8DD5-C1D4-2050-64CB67897385}" dt="2024-04-28T09:18:27.801" v="394" actId="20577"/>
        <pc:sldMkLst>
          <pc:docMk/>
          <pc:sldMk cId="2809091835" sldId="562"/>
        </pc:sldMkLst>
        <pc:spChg chg="mod">
          <ac:chgData name="A Freel" userId="S::afreel@ohacademy.co.uk::f6dead3d-cc44-4b49-aee1-60fe86f08dbd" providerId="AD" clId="Web-{52A9A161-8DD5-C1D4-2050-64CB67897385}" dt="2024-04-28T09:16:08.516" v="338" actId="20577"/>
          <ac:spMkLst>
            <pc:docMk/>
            <pc:sldMk cId="2809091835" sldId="562"/>
            <ac:spMk id="2" creationId="{093990A1-9BAF-BCE0-F845-D6F37522B33C}"/>
          </ac:spMkLst>
        </pc:spChg>
        <pc:spChg chg="del mod">
          <ac:chgData name="A Freel" userId="S::afreel@ohacademy.co.uk::f6dead3d-cc44-4b49-aee1-60fe86f08dbd" providerId="AD" clId="Web-{52A9A161-8DD5-C1D4-2050-64CB67897385}" dt="2024-04-28T09:16:19.798" v="340"/>
          <ac:spMkLst>
            <pc:docMk/>
            <pc:sldMk cId="2809091835" sldId="562"/>
            <ac:spMk id="3" creationId="{D51EB5D5-6101-0B09-C4C4-653B4A3DD541}"/>
          </ac:spMkLst>
        </pc:spChg>
        <pc:spChg chg="add mod">
          <ac:chgData name="A Freel" userId="S::afreel@ohacademy.co.uk::f6dead3d-cc44-4b49-aee1-60fe86f08dbd" providerId="AD" clId="Web-{52A9A161-8DD5-C1D4-2050-64CB67897385}" dt="2024-04-28T09:16:53.361" v="363" actId="20577"/>
          <ac:spMkLst>
            <pc:docMk/>
            <pc:sldMk cId="2809091835" sldId="562"/>
            <ac:spMk id="4" creationId="{4AB77CB0-748C-6C77-112E-C244D4BDD3FE}"/>
          </ac:spMkLst>
        </pc:spChg>
        <pc:spChg chg="add mod">
          <ac:chgData name="A Freel" userId="S::afreel@ohacademy.co.uk::f6dead3d-cc44-4b49-aee1-60fe86f08dbd" providerId="AD" clId="Web-{52A9A161-8DD5-C1D4-2050-64CB67897385}" dt="2024-04-28T09:17:13.580" v="374" actId="20577"/>
          <ac:spMkLst>
            <pc:docMk/>
            <pc:sldMk cId="2809091835" sldId="562"/>
            <ac:spMk id="5" creationId="{3EF41A39-284B-7248-0FFE-574B07B4C939}"/>
          </ac:spMkLst>
        </pc:spChg>
        <pc:spChg chg="add">
          <ac:chgData name="A Freel" userId="S::afreel@ohacademy.co.uk::f6dead3d-cc44-4b49-aee1-60fe86f08dbd" providerId="AD" clId="Web-{52A9A161-8DD5-C1D4-2050-64CB67897385}" dt="2024-04-28T09:17:38.846" v="379"/>
          <ac:spMkLst>
            <pc:docMk/>
            <pc:sldMk cId="2809091835" sldId="562"/>
            <ac:spMk id="7" creationId="{CE6A61FB-97AC-537F-17C7-BFDA9E1E1B64}"/>
          </ac:spMkLst>
        </pc:spChg>
        <pc:spChg chg="add del">
          <ac:chgData name="A Freel" userId="S::afreel@ohacademy.co.uk::f6dead3d-cc44-4b49-aee1-60fe86f08dbd" providerId="AD" clId="Web-{52A9A161-8DD5-C1D4-2050-64CB67897385}" dt="2024-04-28T09:18:04.628" v="385"/>
          <ac:spMkLst>
            <pc:docMk/>
            <pc:sldMk cId="2809091835" sldId="562"/>
            <ac:spMk id="8" creationId="{EB15BA4A-F8AB-4F4E-2F38-06BC2E36F02A}"/>
          </ac:spMkLst>
        </pc:spChg>
        <pc:spChg chg="add mod">
          <ac:chgData name="A Freel" userId="S::afreel@ohacademy.co.uk::f6dead3d-cc44-4b49-aee1-60fe86f08dbd" providerId="AD" clId="Web-{52A9A161-8DD5-C1D4-2050-64CB67897385}" dt="2024-04-28T09:18:27.801" v="394" actId="20577"/>
          <ac:spMkLst>
            <pc:docMk/>
            <pc:sldMk cId="2809091835" sldId="562"/>
            <ac:spMk id="9" creationId="{D378BCA7-8D6D-7C5D-555C-04E6E20B32B8}"/>
          </ac:spMkLst>
        </pc:spChg>
      </pc:sldChg>
    </pc:docChg>
  </pc:docChgLst>
  <pc:docChgLst>
    <pc:chgData name="A Freel" userId="S::afreel@ohacademy.co.uk::f6dead3d-cc44-4b49-aee1-60fe86f08dbd" providerId="AD" clId="Web-{98784D8E-E481-48D1-B65E-58EB4B640EB5}"/>
    <pc:docChg chg="addSld delSld modSld addMainMaster">
      <pc:chgData name="A Freel" userId="S::afreel@ohacademy.co.uk::f6dead3d-cc44-4b49-aee1-60fe86f08dbd" providerId="AD" clId="Web-{98784D8E-E481-48D1-B65E-58EB4B640EB5}" dt="2023-10-20T11:28:41.508" v="27"/>
      <pc:docMkLst>
        <pc:docMk/>
      </pc:docMkLst>
      <pc:sldChg chg="del">
        <pc:chgData name="A Freel" userId="S::afreel@ohacademy.co.uk::f6dead3d-cc44-4b49-aee1-60fe86f08dbd" providerId="AD" clId="Web-{98784D8E-E481-48D1-B65E-58EB4B640EB5}" dt="2023-10-20T11:28:25.960" v="16"/>
        <pc:sldMkLst>
          <pc:docMk/>
          <pc:sldMk cId="109857222" sldId="256"/>
        </pc:sldMkLst>
      </pc:sldChg>
      <pc:sldChg chg="add">
        <pc:chgData name="A Freel" userId="S::afreel@ohacademy.co.uk::f6dead3d-cc44-4b49-aee1-60fe86f08dbd" providerId="AD" clId="Web-{98784D8E-E481-48D1-B65E-58EB4B640EB5}" dt="2023-10-20T11:28:08.475" v="0"/>
        <pc:sldMkLst>
          <pc:docMk/>
          <pc:sldMk cId="3509795897" sldId="257"/>
        </pc:sldMkLst>
      </pc:sldChg>
      <pc:sldChg chg="add">
        <pc:chgData name="A Freel" userId="S::afreel@ohacademy.co.uk::f6dead3d-cc44-4b49-aee1-60fe86f08dbd" providerId="AD" clId="Web-{98784D8E-E481-48D1-B65E-58EB4B640EB5}" dt="2023-10-20T11:28:08.568" v="1"/>
        <pc:sldMkLst>
          <pc:docMk/>
          <pc:sldMk cId="1461333574" sldId="258"/>
        </pc:sldMkLst>
      </pc:sldChg>
      <pc:sldChg chg="add">
        <pc:chgData name="A Freel" userId="S::afreel@ohacademy.co.uk::f6dead3d-cc44-4b49-aee1-60fe86f08dbd" providerId="AD" clId="Web-{98784D8E-E481-48D1-B65E-58EB4B640EB5}" dt="2023-10-20T11:28:08.600" v="2"/>
        <pc:sldMkLst>
          <pc:docMk/>
          <pc:sldMk cId="2326675610" sldId="259"/>
        </pc:sldMkLst>
      </pc:sldChg>
      <pc:sldChg chg="add">
        <pc:chgData name="A Freel" userId="S::afreel@ohacademy.co.uk::f6dead3d-cc44-4b49-aee1-60fe86f08dbd" providerId="AD" clId="Web-{98784D8E-E481-48D1-B65E-58EB4B640EB5}" dt="2023-10-20T11:28:08.678" v="3"/>
        <pc:sldMkLst>
          <pc:docMk/>
          <pc:sldMk cId="655381448" sldId="260"/>
        </pc:sldMkLst>
      </pc:sldChg>
      <pc:sldChg chg="add">
        <pc:chgData name="A Freel" userId="S::afreel@ohacademy.co.uk::f6dead3d-cc44-4b49-aee1-60fe86f08dbd" providerId="AD" clId="Web-{98784D8E-E481-48D1-B65E-58EB4B640EB5}" dt="2023-10-20T11:28:08.725" v="4"/>
        <pc:sldMkLst>
          <pc:docMk/>
          <pc:sldMk cId="2639872643" sldId="261"/>
        </pc:sldMkLst>
      </pc:sldChg>
      <pc:sldChg chg="add">
        <pc:chgData name="A Freel" userId="S::afreel@ohacademy.co.uk::f6dead3d-cc44-4b49-aee1-60fe86f08dbd" providerId="AD" clId="Web-{98784D8E-E481-48D1-B65E-58EB4B640EB5}" dt="2023-10-20T11:28:08.756" v="5"/>
        <pc:sldMkLst>
          <pc:docMk/>
          <pc:sldMk cId="1296267346" sldId="262"/>
        </pc:sldMkLst>
      </pc:sldChg>
      <pc:sldChg chg="delSp modSp add">
        <pc:chgData name="A Freel" userId="S::afreel@ohacademy.co.uk::f6dead3d-cc44-4b49-aee1-60fe86f08dbd" providerId="AD" clId="Web-{98784D8E-E481-48D1-B65E-58EB4B640EB5}" dt="2023-10-20T11:28:41.508" v="27"/>
        <pc:sldMkLst>
          <pc:docMk/>
          <pc:sldMk cId="3659480960" sldId="263"/>
        </pc:sldMkLst>
        <pc:spChg chg="mod">
          <ac:chgData name="A Freel" userId="S::afreel@ohacademy.co.uk::f6dead3d-cc44-4b49-aee1-60fe86f08dbd" providerId="AD" clId="Web-{98784D8E-E481-48D1-B65E-58EB4B640EB5}" dt="2023-10-20T11:28:32.867" v="19" actId="20577"/>
          <ac:spMkLst>
            <pc:docMk/>
            <pc:sldMk cId="3659480960" sldId="263"/>
            <ac:spMk id="3" creationId="{DCD2A9AE-8C14-09DB-518E-15242DC61215}"/>
          </ac:spMkLst>
        </pc:spChg>
        <pc:spChg chg="del">
          <ac:chgData name="A Freel" userId="S::afreel@ohacademy.co.uk::f6dead3d-cc44-4b49-aee1-60fe86f08dbd" providerId="AD" clId="Web-{98784D8E-E481-48D1-B65E-58EB4B640EB5}" dt="2023-10-20T11:28:40.008" v="25"/>
          <ac:spMkLst>
            <pc:docMk/>
            <pc:sldMk cId="3659480960" sldId="263"/>
            <ac:spMk id="5" creationId="{72B62919-F845-6846-F188-B440376B9374}"/>
          </ac:spMkLst>
        </pc:spChg>
        <pc:spChg chg="del">
          <ac:chgData name="A Freel" userId="S::afreel@ohacademy.co.uk::f6dead3d-cc44-4b49-aee1-60fe86f08dbd" providerId="AD" clId="Web-{98784D8E-E481-48D1-B65E-58EB4B640EB5}" dt="2023-10-20T11:28:34.617" v="23"/>
          <ac:spMkLst>
            <pc:docMk/>
            <pc:sldMk cId="3659480960" sldId="263"/>
            <ac:spMk id="6" creationId="{7E6F17D6-F64A-D377-C740-109A2D4D3623}"/>
          </ac:spMkLst>
        </pc:spChg>
        <pc:spChg chg="del">
          <ac:chgData name="A Freel" userId="S::afreel@ohacademy.co.uk::f6dead3d-cc44-4b49-aee1-60fe86f08dbd" providerId="AD" clId="Web-{98784D8E-E481-48D1-B65E-58EB4B640EB5}" dt="2023-10-20T11:28:34.617" v="22"/>
          <ac:spMkLst>
            <pc:docMk/>
            <pc:sldMk cId="3659480960" sldId="263"/>
            <ac:spMk id="7" creationId="{ED5A841D-4950-6311-4437-F9A76BB7E5E2}"/>
          </ac:spMkLst>
        </pc:spChg>
        <pc:spChg chg="del">
          <ac:chgData name="A Freel" userId="S::afreel@ohacademy.co.uk::f6dead3d-cc44-4b49-aee1-60fe86f08dbd" providerId="AD" clId="Web-{98784D8E-E481-48D1-B65E-58EB4B640EB5}" dt="2023-10-20T11:28:34.617" v="21"/>
          <ac:spMkLst>
            <pc:docMk/>
            <pc:sldMk cId="3659480960" sldId="263"/>
            <ac:spMk id="8" creationId="{69B115E9-1BAA-B324-6827-A26B39E4B00E}"/>
          </ac:spMkLst>
        </pc:spChg>
        <pc:spChg chg="del">
          <ac:chgData name="A Freel" userId="S::afreel@ohacademy.co.uk::f6dead3d-cc44-4b49-aee1-60fe86f08dbd" providerId="AD" clId="Web-{98784D8E-E481-48D1-B65E-58EB4B640EB5}" dt="2023-10-20T11:28:34.617" v="20"/>
          <ac:spMkLst>
            <pc:docMk/>
            <pc:sldMk cId="3659480960" sldId="263"/>
            <ac:spMk id="9" creationId="{DE710A4B-397F-2A7F-AFE7-09374E4D6247}"/>
          </ac:spMkLst>
        </pc:spChg>
        <pc:spChg chg="del">
          <ac:chgData name="A Freel" userId="S::afreel@ohacademy.co.uk::f6dead3d-cc44-4b49-aee1-60fe86f08dbd" providerId="AD" clId="Web-{98784D8E-E481-48D1-B65E-58EB4B640EB5}" dt="2023-10-20T11:28:40.008" v="24"/>
          <ac:spMkLst>
            <pc:docMk/>
            <pc:sldMk cId="3659480960" sldId="263"/>
            <ac:spMk id="10" creationId="{52F903AD-D788-884A-98FC-09E8EF242AF0}"/>
          </ac:spMkLst>
        </pc:spChg>
        <pc:picChg chg="del">
          <ac:chgData name="A Freel" userId="S::afreel@ohacademy.co.uk::f6dead3d-cc44-4b49-aee1-60fe86f08dbd" providerId="AD" clId="Web-{98784D8E-E481-48D1-B65E-58EB4B640EB5}" dt="2023-10-20T11:28:40.008" v="26"/>
          <ac:picMkLst>
            <pc:docMk/>
            <pc:sldMk cId="3659480960" sldId="263"/>
            <ac:picMk id="4" creationId="{1D9DA6A7-F3F9-C34F-0304-6BBEEEE19244}"/>
          </ac:picMkLst>
        </pc:picChg>
        <pc:picChg chg="del">
          <ac:chgData name="A Freel" userId="S::afreel@ohacademy.co.uk::f6dead3d-cc44-4b49-aee1-60fe86f08dbd" providerId="AD" clId="Web-{98784D8E-E481-48D1-B65E-58EB4B640EB5}" dt="2023-10-20T11:28:41.508" v="27"/>
          <ac:picMkLst>
            <pc:docMk/>
            <pc:sldMk cId="3659480960" sldId="263"/>
            <ac:picMk id="11" creationId="{3B80D981-CF02-1C66-523C-E3B9C26928A9}"/>
          </ac:picMkLst>
        </pc:picChg>
      </pc:sldChg>
      <pc:sldChg chg="modSp add">
        <pc:chgData name="A Freel" userId="S::afreel@ohacademy.co.uk::f6dead3d-cc44-4b49-aee1-60fe86f08dbd" providerId="AD" clId="Web-{98784D8E-E481-48D1-B65E-58EB4B640EB5}" dt="2023-10-20T11:28:24.601" v="15" actId="20577"/>
        <pc:sldMkLst>
          <pc:docMk/>
          <pc:sldMk cId="2475789671" sldId="264"/>
        </pc:sldMkLst>
        <pc:spChg chg="mod">
          <ac:chgData name="A Freel" userId="S::afreel@ohacademy.co.uk::f6dead3d-cc44-4b49-aee1-60fe86f08dbd" providerId="AD" clId="Web-{98784D8E-E481-48D1-B65E-58EB4B640EB5}" dt="2023-10-20T11:28:21.397" v="12" actId="20577"/>
          <ac:spMkLst>
            <pc:docMk/>
            <pc:sldMk cId="2475789671" sldId="264"/>
            <ac:spMk id="2" creationId="{AE73367C-222C-7065-C605-96620B86273D}"/>
          </ac:spMkLst>
        </pc:spChg>
        <pc:spChg chg="mod">
          <ac:chgData name="A Freel" userId="S::afreel@ohacademy.co.uk::f6dead3d-cc44-4b49-aee1-60fe86f08dbd" providerId="AD" clId="Web-{98784D8E-E481-48D1-B65E-58EB4B640EB5}" dt="2023-10-20T11:28:24.601" v="15" actId="20577"/>
          <ac:spMkLst>
            <pc:docMk/>
            <pc:sldMk cId="2475789671" sldId="264"/>
            <ac:spMk id="3" creationId="{160551F9-7AC3-B37B-BF87-17E3EFF320C3}"/>
          </ac:spMkLst>
        </pc:spChg>
      </pc:sldChg>
      <pc:sldMasterChg chg="add addSldLayout">
        <pc:chgData name="A Freel" userId="S::afreel@ohacademy.co.uk::f6dead3d-cc44-4b49-aee1-60fe86f08dbd" providerId="AD" clId="Web-{98784D8E-E481-48D1-B65E-58EB4B640EB5}" dt="2023-10-20T11:28:08.943" v="7"/>
        <pc:sldMasterMkLst>
          <pc:docMk/>
          <pc:sldMasterMk cId="2460954070" sldId="2147483853"/>
        </pc:sldMasterMkLst>
        <pc:sldLayoutChg chg="add">
          <pc:chgData name="A Freel" userId="S::afreel@ohacademy.co.uk::f6dead3d-cc44-4b49-aee1-60fe86f08dbd" providerId="AD" clId="Web-{98784D8E-E481-48D1-B65E-58EB4B640EB5}" dt="2023-10-20T11:28:08.943" v="7"/>
          <pc:sldLayoutMkLst>
            <pc:docMk/>
            <pc:sldMasterMk cId="2460954070" sldId="2147483853"/>
            <pc:sldLayoutMk cId="2385387890" sldId="2147483854"/>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949138452" sldId="2147483855"/>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2591524520" sldId="2147483856"/>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1203092039" sldId="2147483857"/>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3733172339" sldId="2147483858"/>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3210312558" sldId="2147483859"/>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3146388984" sldId="2147483860"/>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3171841454" sldId="2147483861"/>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1718958274" sldId="2147483862"/>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2202905451" sldId="2147483863"/>
          </pc:sldLayoutMkLst>
        </pc:sldLayoutChg>
        <pc:sldLayoutChg chg="add">
          <pc:chgData name="A Freel" userId="S::afreel@ohacademy.co.uk::f6dead3d-cc44-4b49-aee1-60fe86f08dbd" providerId="AD" clId="Web-{98784D8E-E481-48D1-B65E-58EB4B640EB5}" dt="2023-10-20T11:28:08.943" v="7"/>
          <pc:sldLayoutMkLst>
            <pc:docMk/>
            <pc:sldMasterMk cId="2460954070" sldId="2147483853"/>
            <pc:sldLayoutMk cId="3479445657" sldId="2147483864"/>
          </pc:sldLayoutMkLst>
        </pc:sldLayoutChg>
      </pc:sldMasterChg>
      <pc:sldMasterChg chg="add addSldLayout">
        <pc:chgData name="A Freel" userId="S::afreel@ohacademy.co.uk::f6dead3d-cc44-4b49-aee1-60fe86f08dbd" providerId="AD" clId="Web-{98784D8E-E481-48D1-B65E-58EB4B640EB5}" dt="2023-10-20T11:28:08.475" v="0"/>
        <pc:sldMasterMkLst>
          <pc:docMk/>
          <pc:sldMasterMk cId="2460954070" sldId="2147483870"/>
        </pc:sldMasterMkLst>
        <pc:sldLayoutChg chg="add">
          <pc:chgData name="A Freel" userId="S::afreel@ohacademy.co.uk::f6dead3d-cc44-4b49-aee1-60fe86f08dbd" providerId="AD" clId="Web-{98784D8E-E481-48D1-B65E-58EB4B640EB5}" dt="2023-10-20T11:28:08.475" v="0"/>
          <pc:sldLayoutMkLst>
            <pc:docMk/>
            <pc:sldMasterMk cId="2460954070" sldId="2147483870"/>
            <pc:sldLayoutMk cId="2591524520" sldId="2147483698"/>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733172339" sldId="2147483700"/>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210312558" sldId="2147483701"/>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146388984" sldId="2147483702"/>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2262583137" sldId="2147483710"/>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171841454" sldId="2147483866"/>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1203092039" sldId="2147483868"/>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2385387890" sldId="2147483876"/>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949138452" sldId="2147483877"/>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1718958274" sldId="2147483878"/>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2202905451" sldId="2147483879"/>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479445657" sldId="2147483880"/>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836117377" sldId="2147483881"/>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1880653438" sldId="2147483882"/>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378902691" sldId="2147483883"/>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2041461818" sldId="2147483884"/>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4116409825" sldId="2147483885"/>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2854609800" sldId="2147483886"/>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1053700156" sldId="2147483887"/>
          </pc:sldLayoutMkLst>
        </pc:sldLayoutChg>
        <pc:sldLayoutChg chg="add">
          <pc:chgData name="A Freel" userId="S::afreel@ohacademy.co.uk::f6dead3d-cc44-4b49-aee1-60fe86f08dbd" providerId="AD" clId="Web-{98784D8E-E481-48D1-B65E-58EB4B640EB5}" dt="2023-10-20T11:28:08.475" v="0"/>
          <pc:sldLayoutMkLst>
            <pc:docMk/>
            <pc:sldMasterMk cId="2460954070" sldId="2147483870"/>
            <pc:sldLayoutMk cId="3934734860" sldId="2147483888"/>
          </pc:sldLayoutMkLst>
        </pc:sldLayoutChg>
      </pc:sldMasterChg>
      <pc:sldMasterChg chg="addSldLayout">
        <pc:chgData name="A Freel" userId="S::afreel@ohacademy.co.uk::f6dead3d-cc44-4b49-aee1-60fe86f08dbd" providerId="AD" clId="Web-{98784D8E-E481-48D1-B65E-58EB4B640EB5}" dt="2023-10-20T11:28:08.897" v="6"/>
        <pc:sldMasterMkLst>
          <pc:docMk/>
          <pc:sldMasterMk cId="2460954070" sldId="2147483889"/>
        </pc:sldMasterMkLst>
        <pc:sldLayoutChg chg="add">
          <pc:chgData name="A Freel" userId="S::afreel@ohacademy.co.uk::f6dead3d-cc44-4b49-aee1-60fe86f08dbd" providerId="AD" clId="Web-{98784D8E-E481-48D1-B65E-58EB4B640EB5}" dt="2023-10-20T11:28:08.897" v="6"/>
          <pc:sldLayoutMkLst>
            <pc:docMk/>
            <pc:sldMasterMk cId="2460954070" sldId="2147483889"/>
            <pc:sldLayoutMk cId="3392166905" sldId="2147483674"/>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1569627605" sldId="2147483843"/>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2999270780" sldId="2147483844"/>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1436656598" sldId="2147483845"/>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773128432" sldId="2147483846"/>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2226872995" sldId="2147483847"/>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1111393212" sldId="2147483848"/>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3857822199" sldId="2147483849"/>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826592186" sldId="2147483850"/>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163854044" sldId="2147483852"/>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966321983" sldId="2147483865"/>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3717842926" sldId="2147483867"/>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236733559" sldId="2147483869"/>
          </pc:sldLayoutMkLst>
        </pc:sldLayoutChg>
        <pc:sldLayoutChg chg="add">
          <pc:chgData name="A Freel" userId="S::afreel@ohacademy.co.uk::f6dead3d-cc44-4b49-aee1-60fe86f08dbd" providerId="AD" clId="Web-{98784D8E-E481-48D1-B65E-58EB4B640EB5}" dt="2023-10-20T11:28:08.897" v="6"/>
          <pc:sldLayoutMkLst>
            <pc:docMk/>
            <pc:sldMasterMk cId="2460954070" sldId="2147483889"/>
            <pc:sldLayoutMk cId="505346646" sldId="2147483875"/>
          </pc:sldLayoutMkLst>
        </pc:sldLayoutChg>
      </pc:sldMasterChg>
    </pc:docChg>
  </pc:docChgLst>
  <pc:docChgLst>
    <pc:chgData name="L Roberts" userId="S::lroberts@ohacademy.co.uk::bd6b7227-230d-44c8-b4fe-a13c6c7d9260" providerId="AD" clId="Web-{AE5B5F68-0EEC-48B7-A013-5AD2D93DAA8C}"/>
    <pc:docChg chg="addSld delSld modSld sldOrd addMainMaster modMainMaster">
      <pc:chgData name="L Roberts" userId="S::lroberts@ohacademy.co.uk::bd6b7227-230d-44c8-b4fe-a13c6c7d9260" providerId="AD" clId="Web-{AE5B5F68-0EEC-48B7-A013-5AD2D93DAA8C}" dt="2023-10-22T15:51:55.963" v="137" actId="1076"/>
      <pc:docMkLst>
        <pc:docMk/>
      </pc:docMkLst>
      <pc:sldChg chg="del">
        <pc:chgData name="L Roberts" userId="S::lroberts@ohacademy.co.uk::bd6b7227-230d-44c8-b4fe-a13c6c7d9260" providerId="AD" clId="Web-{AE5B5F68-0EEC-48B7-A013-5AD2D93DAA8C}" dt="2023-10-22T15:46:05.470" v="78"/>
        <pc:sldMkLst>
          <pc:docMk/>
          <pc:sldMk cId="284721168" sldId="285"/>
        </pc:sldMkLst>
      </pc:sldChg>
      <pc:sldChg chg="del">
        <pc:chgData name="L Roberts" userId="S::lroberts@ohacademy.co.uk::bd6b7227-230d-44c8-b4fe-a13c6c7d9260" providerId="AD" clId="Web-{AE5B5F68-0EEC-48B7-A013-5AD2D93DAA8C}" dt="2023-10-22T15:46:05.470" v="79"/>
        <pc:sldMkLst>
          <pc:docMk/>
          <pc:sldMk cId="1669303602" sldId="286"/>
        </pc:sldMkLst>
      </pc:sldChg>
      <pc:sldChg chg="del">
        <pc:chgData name="L Roberts" userId="S::lroberts@ohacademy.co.uk::bd6b7227-230d-44c8-b4fe-a13c6c7d9260" providerId="AD" clId="Web-{AE5B5F68-0EEC-48B7-A013-5AD2D93DAA8C}" dt="2023-10-22T15:46:05.470" v="80"/>
        <pc:sldMkLst>
          <pc:docMk/>
          <pc:sldMk cId="888315174" sldId="287"/>
        </pc:sldMkLst>
      </pc:sldChg>
      <pc:sldChg chg="addSp modSp">
        <pc:chgData name="L Roberts" userId="S::lroberts@ohacademy.co.uk::bd6b7227-230d-44c8-b4fe-a13c6c7d9260" providerId="AD" clId="Web-{AE5B5F68-0EEC-48B7-A013-5AD2D93DAA8C}" dt="2023-10-22T15:45:02.453" v="69" actId="14100"/>
        <pc:sldMkLst>
          <pc:docMk/>
          <pc:sldMk cId="551467529" sldId="288"/>
        </pc:sldMkLst>
        <pc:spChg chg="mod">
          <ac:chgData name="L Roberts" userId="S::lroberts@ohacademy.co.uk::bd6b7227-230d-44c8-b4fe-a13c6c7d9260" providerId="AD" clId="Web-{AE5B5F68-0EEC-48B7-A013-5AD2D93DAA8C}" dt="2023-10-22T15:44:43.234" v="63" actId="20577"/>
          <ac:spMkLst>
            <pc:docMk/>
            <pc:sldMk cId="551467529" sldId="288"/>
            <ac:spMk id="7" creationId="{9E1CB4F2-5769-78A3-8339-A8661F1C01E2}"/>
          </ac:spMkLst>
        </pc:spChg>
        <pc:picChg chg="add mod">
          <ac:chgData name="L Roberts" userId="S::lroberts@ohacademy.co.uk::bd6b7227-230d-44c8-b4fe-a13c6c7d9260" providerId="AD" clId="Web-{AE5B5F68-0EEC-48B7-A013-5AD2D93DAA8C}" dt="2023-10-22T15:45:02.453" v="69" actId="14100"/>
          <ac:picMkLst>
            <pc:docMk/>
            <pc:sldMk cId="551467529" sldId="288"/>
            <ac:picMk id="2" creationId="{7E7EDDA0-1F35-601B-1816-86C39FC884A7}"/>
          </ac:picMkLst>
        </pc:picChg>
      </pc:sldChg>
      <pc:sldChg chg="del">
        <pc:chgData name="L Roberts" userId="S::lroberts@ohacademy.co.uk::bd6b7227-230d-44c8-b4fe-a13c6c7d9260" providerId="AD" clId="Web-{AE5B5F68-0EEC-48B7-A013-5AD2D93DAA8C}" dt="2023-10-22T15:45:28.313" v="73"/>
        <pc:sldMkLst>
          <pc:docMk/>
          <pc:sldMk cId="526030797" sldId="289"/>
        </pc:sldMkLst>
      </pc:sldChg>
      <pc:sldChg chg="del ord">
        <pc:chgData name="L Roberts" userId="S::lroberts@ohacademy.co.uk::bd6b7227-230d-44c8-b4fe-a13c6c7d9260" providerId="AD" clId="Web-{AE5B5F68-0EEC-48B7-A013-5AD2D93DAA8C}" dt="2023-10-22T15:45:28.313" v="72"/>
        <pc:sldMkLst>
          <pc:docMk/>
          <pc:sldMk cId="3656050297" sldId="290"/>
        </pc:sldMkLst>
      </pc:sldChg>
      <pc:sldChg chg="addSp modSp">
        <pc:chgData name="L Roberts" userId="S::lroberts@ohacademy.co.uk::bd6b7227-230d-44c8-b4fe-a13c6c7d9260" providerId="AD" clId="Web-{AE5B5F68-0EEC-48B7-A013-5AD2D93DAA8C}" dt="2023-10-22T15:43:29.435" v="43" actId="1076"/>
        <pc:sldMkLst>
          <pc:docMk/>
          <pc:sldMk cId="172284789" sldId="291"/>
        </pc:sldMkLst>
        <pc:spChg chg="mod">
          <ac:chgData name="L Roberts" userId="S::lroberts@ohacademy.co.uk::bd6b7227-230d-44c8-b4fe-a13c6c7d9260" providerId="AD" clId="Web-{AE5B5F68-0EEC-48B7-A013-5AD2D93DAA8C}" dt="2023-10-22T15:43:29.435" v="43" actId="1076"/>
          <ac:spMkLst>
            <pc:docMk/>
            <pc:sldMk cId="172284789" sldId="291"/>
            <ac:spMk id="6" creationId="{6CEB8C85-63BD-5E6A-4FF8-9ACCE57CC738}"/>
          </ac:spMkLst>
        </pc:spChg>
        <pc:picChg chg="add mod ord">
          <ac:chgData name="L Roberts" userId="S::lroberts@ohacademy.co.uk::bd6b7227-230d-44c8-b4fe-a13c6c7d9260" providerId="AD" clId="Web-{AE5B5F68-0EEC-48B7-A013-5AD2D93DAA8C}" dt="2023-10-22T15:42:30.215" v="20" actId="14100"/>
          <ac:picMkLst>
            <pc:docMk/>
            <pc:sldMk cId="172284789" sldId="291"/>
            <ac:picMk id="2" creationId="{DF815385-AF51-9033-5C2B-80DFC4CBDF75}"/>
          </ac:picMkLst>
        </pc:picChg>
      </pc:sldChg>
      <pc:sldChg chg="add">
        <pc:chgData name="L Roberts" userId="S::lroberts@ohacademy.co.uk::bd6b7227-230d-44c8-b4fe-a13c6c7d9260" providerId="AD" clId="Web-{AE5B5F68-0EEC-48B7-A013-5AD2D93DAA8C}" dt="2023-10-22T15:40:37.166" v="0"/>
        <pc:sldMkLst>
          <pc:docMk/>
          <pc:sldMk cId="736906504" sldId="301"/>
        </pc:sldMkLst>
      </pc:sldChg>
      <pc:sldChg chg="add">
        <pc:chgData name="L Roberts" userId="S::lroberts@ohacademy.co.uk::bd6b7227-230d-44c8-b4fe-a13c6c7d9260" providerId="AD" clId="Web-{AE5B5F68-0EEC-48B7-A013-5AD2D93DAA8C}" dt="2023-10-22T15:40:37.338" v="1"/>
        <pc:sldMkLst>
          <pc:docMk/>
          <pc:sldMk cId="354469020" sldId="302"/>
        </pc:sldMkLst>
      </pc:sldChg>
      <pc:sldChg chg="add">
        <pc:chgData name="L Roberts" userId="S::lroberts@ohacademy.co.uk::bd6b7227-230d-44c8-b4fe-a13c6c7d9260" providerId="AD" clId="Web-{AE5B5F68-0EEC-48B7-A013-5AD2D93DAA8C}" dt="2023-10-22T15:40:37.431" v="2"/>
        <pc:sldMkLst>
          <pc:docMk/>
          <pc:sldMk cId="3070551875" sldId="303"/>
        </pc:sldMkLst>
      </pc:sldChg>
      <pc:sldChg chg="add">
        <pc:chgData name="L Roberts" userId="S::lroberts@ohacademy.co.uk::bd6b7227-230d-44c8-b4fe-a13c6c7d9260" providerId="AD" clId="Web-{AE5B5F68-0EEC-48B7-A013-5AD2D93DAA8C}" dt="2023-10-22T15:40:37.603" v="3"/>
        <pc:sldMkLst>
          <pc:docMk/>
          <pc:sldMk cId="823913905" sldId="304"/>
        </pc:sldMkLst>
      </pc:sldChg>
      <pc:sldChg chg="add">
        <pc:chgData name="L Roberts" userId="S::lroberts@ohacademy.co.uk::bd6b7227-230d-44c8-b4fe-a13c6c7d9260" providerId="AD" clId="Web-{AE5B5F68-0EEC-48B7-A013-5AD2D93DAA8C}" dt="2023-10-22T15:40:37.697" v="4"/>
        <pc:sldMkLst>
          <pc:docMk/>
          <pc:sldMk cId="3477145227" sldId="305"/>
        </pc:sldMkLst>
      </pc:sldChg>
      <pc:sldChg chg="add">
        <pc:chgData name="L Roberts" userId="S::lroberts@ohacademy.co.uk::bd6b7227-230d-44c8-b4fe-a13c6c7d9260" providerId="AD" clId="Web-{AE5B5F68-0EEC-48B7-A013-5AD2D93DAA8C}" dt="2023-10-22T15:40:37.838" v="5"/>
        <pc:sldMkLst>
          <pc:docMk/>
          <pc:sldMk cId="197823395" sldId="306"/>
        </pc:sldMkLst>
      </pc:sldChg>
      <pc:sldChg chg="add">
        <pc:chgData name="L Roberts" userId="S::lroberts@ohacademy.co.uk::bd6b7227-230d-44c8-b4fe-a13c6c7d9260" providerId="AD" clId="Web-{AE5B5F68-0EEC-48B7-A013-5AD2D93DAA8C}" dt="2023-10-22T15:40:37.978" v="6"/>
        <pc:sldMkLst>
          <pc:docMk/>
          <pc:sldMk cId="4221622926" sldId="307"/>
        </pc:sldMkLst>
      </pc:sldChg>
      <pc:sldChg chg="add">
        <pc:chgData name="L Roberts" userId="S::lroberts@ohacademy.co.uk::bd6b7227-230d-44c8-b4fe-a13c6c7d9260" providerId="AD" clId="Web-{AE5B5F68-0EEC-48B7-A013-5AD2D93DAA8C}" dt="2023-10-22T15:40:38.103" v="7"/>
        <pc:sldMkLst>
          <pc:docMk/>
          <pc:sldMk cId="3808904384" sldId="308"/>
        </pc:sldMkLst>
      </pc:sldChg>
      <pc:sldChg chg="add">
        <pc:chgData name="L Roberts" userId="S::lroberts@ohacademy.co.uk::bd6b7227-230d-44c8-b4fe-a13c6c7d9260" providerId="AD" clId="Web-{AE5B5F68-0EEC-48B7-A013-5AD2D93DAA8C}" dt="2023-10-22T15:40:38.228" v="8"/>
        <pc:sldMkLst>
          <pc:docMk/>
          <pc:sldMk cId="3072283536" sldId="309"/>
        </pc:sldMkLst>
      </pc:sldChg>
      <pc:sldChg chg="add del">
        <pc:chgData name="L Roberts" userId="S::lroberts@ohacademy.co.uk::bd6b7227-230d-44c8-b4fe-a13c6c7d9260" providerId="AD" clId="Web-{AE5B5F68-0EEC-48B7-A013-5AD2D93DAA8C}" dt="2023-10-22T15:49:16.006" v="113"/>
        <pc:sldMkLst>
          <pc:docMk/>
          <pc:sldMk cId="1195531494" sldId="310"/>
        </pc:sldMkLst>
      </pc:sldChg>
      <pc:sldChg chg="add del">
        <pc:chgData name="L Roberts" userId="S::lroberts@ohacademy.co.uk::bd6b7227-230d-44c8-b4fe-a13c6c7d9260" providerId="AD" clId="Web-{AE5B5F68-0EEC-48B7-A013-5AD2D93DAA8C}" dt="2023-10-22T15:50:45.915" v="124"/>
        <pc:sldMkLst>
          <pc:docMk/>
          <pc:sldMk cId="4259824604" sldId="311"/>
        </pc:sldMkLst>
      </pc:sldChg>
      <pc:sldChg chg="add del ord">
        <pc:chgData name="L Roberts" userId="S::lroberts@ohacademy.co.uk::bd6b7227-230d-44c8-b4fe-a13c6c7d9260" providerId="AD" clId="Web-{AE5B5F68-0EEC-48B7-A013-5AD2D93DAA8C}" dt="2023-10-22T15:46:05.470" v="81"/>
        <pc:sldMkLst>
          <pc:docMk/>
          <pc:sldMk cId="2401355574" sldId="312"/>
        </pc:sldMkLst>
      </pc:sldChg>
      <pc:sldChg chg="add ord">
        <pc:chgData name="L Roberts" userId="S::lroberts@ohacademy.co.uk::bd6b7227-230d-44c8-b4fe-a13c6c7d9260" providerId="AD" clId="Web-{AE5B5F68-0EEC-48B7-A013-5AD2D93DAA8C}" dt="2023-10-22T15:50:26.117" v="123"/>
        <pc:sldMkLst>
          <pc:docMk/>
          <pc:sldMk cId="2025500535" sldId="313"/>
        </pc:sldMkLst>
      </pc:sldChg>
      <pc:sldChg chg="add del">
        <pc:chgData name="L Roberts" userId="S::lroberts@ohacademy.co.uk::bd6b7227-230d-44c8-b4fe-a13c6c7d9260" providerId="AD" clId="Web-{AE5B5F68-0EEC-48B7-A013-5AD2D93DAA8C}" dt="2023-10-22T15:45:08.703" v="70"/>
        <pc:sldMkLst>
          <pc:docMk/>
          <pc:sldMk cId="2209569622" sldId="313"/>
        </pc:sldMkLst>
      </pc:sldChg>
      <pc:sldChg chg="addSp delSp modSp add">
        <pc:chgData name="L Roberts" userId="S::lroberts@ohacademy.co.uk::bd6b7227-230d-44c8-b4fe-a13c6c7d9260" providerId="AD" clId="Web-{AE5B5F68-0EEC-48B7-A013-5AD2D93DAA8C}" dt="2023-10-22T15:48:59.615" v="111" actId="1076"/>
        <pc:sldMkLst>
          <pc:docMk/>
          <pc:sldMk cId="2494118226" sldId="314"/>
        </pc:sldMkLst>
        <pc:spChg chg="mod">
          <ac:chgData name="L Roberts" userId="S::lroberts@ohacademy.co.uk::bd6b7227-230d-44c8-b4fe-a13c6c7d9260" providerId="AD" clId="Web-{AE5B5F68-0EEC-48B7-A013-5AD2D93DAA8C}" dt="2023-10-22T15:48:33.505" v="105" actId="1076"/>
          <ac:spMkLst>
            <pc:docMk/>
            <pc:sldMk cId="2494118226" sldId="314"/>
            <ac:spMk id="3" creationId="{AD425F38-E16B-AD7E-593E-A73354083AC8}"/>
          </ac:spMkLst>
        </pc:spChg>
        <pc:spChg chg="mod">
          <ac:chgData name="L Roberts" userId="S::lroberts@ohacademy.co.uk::bd6b7227-230d-44c8-b4fe-a13c6c7d9260" providerId="AD" clId="Web-{AE5B5F68-0EEC-48B7-A013-5AD2D93DAA8C}" dt="2023-10-22T15:48:31.302" v="104" actId="1076"/>
          <ac:spMkLst>
            <pc:docMk/>
            <pc:sldMk cId="2494118226" sldId="314"/>
            <ac:spMk id="5" creationId="{4F0F3EA7-9571-4B18-8411-014A559A3133}"/>
          </ac:spMkLst>
        </pc:spChg>
        <pc:spChg chg="del">
          <ac:chgData name="L Roberts" userId="S::lroberts@ohacademy.co.uk::bd6b7227-230d-44c8-b4fe-a13c6c7d9260" providerId="AD" clId="Web-{AE5B5F68-0EEC-48B7-A013-5AD2D93DAA8C}" dt="2023-10-22T15:47:50.395" v="89"/>
          <ac:spMkLst>
            <pc:docMk/>
            <pc:sldMk cId="2494118226" sldId="314"/>
            <ac:spMk id="7" creationId="{2EADAE2A-E25F-A189-62AE-5202845EFF18}"/>
          </ac:spMkLst>
        </pc:spChg>
        <pc:spChg chg="mod">
          <ac:chgData name="L Roberts" userId="S::lroberts@ohacademy.co.uk::bd6b7227-230d-44c8-b4fe-a13c6c7d9260" providerId="AD" clId="Web-{AE5B5F68-0EEC-48B7-A013-5AD2D93DAA8C}" dt="2023-10-22T15:48:26.177" v="103" actId="14100"/>
          <ac:spMkLst>
            <pc:docMk/>
            <pc:sldMk cId="2494118226" sldId="314"/>
            <ac:spMk id="8" creationId="{3A003A77-CAFE-B271-D13F-B162BFF41528}"/>
          </ac:spMkLst>
        </pc:spChg>
        <pc:spChg chg="add mod">
          <ac:chgData name="L Roberts" userId="S::lroberts@ohacademy.co.uk::bd6b7227-230d-44c8-b4fe-a13c6c7d9260" providerId="AD" clId="Web-{AE5B5F68-0EEC-48B7-A013-5AD2D93DAA8C}" dt="2023-10-22T15:48:52.693" v="109" actId="14100"/>
          <ac:spMkLst>
            <pc:docMk/>
            <pc:sldMk cId="2494118226" sldId="314"/>
            <ac:spMk id="9" creationId="{10A34AE1-B35F-212C-E3FA-AC8008ED63BB}"/>
          </ac:spMkLst>
        </pc:spChg>
        <pc:spChg chg="add mod">
          <ac:chgData name="L Roberts" userId="S::lroberts@ohacademy.co.uk::bd6b7227-230d-44c8-b4fe-a13c6c7d9260" providerId="AD" clId="Web-{AE5B5F68-0EEC-48B7-A013-5AD2D93DAA8C}" dt="2023-10-22T15:48:59.615" v="111" actId="1076"/>
          <ac:spMkLst>
            <pc:docMk/>
            <pc:sldMk cId="2494118226" sldId="314"/>
            <ac:spMk id="10" creationId="{B8F5CBF4-231A-3702-E1BB-7A54BBA51443}"/>
          </ac:spMkLst>
        </pc:spChg>
        <pc:picChg chg="add mod">
          <ac:chgData name="L Roberts" userId="S::lroberts@ohacademy.co.uk::bd6b7227-230d-44c8-b4fe-a13c6c7d9260" providerId="AD" clId="Web-{AE5B5F68-0EEC-48B7-A013-5AD2D93DAA8C}" dt="2023-10-22T15:48:05.442" v="94" actId="1076"/>
          <ac:picMkLst>
            <pc:docMk/>
            <pc:sldMk cId="2494118226" sldId="314"/>
            <ac:picMk id="4" creationId="{B5446899-3BA3-ECFE-0197-082D49967955}"/>
          </ac:picMkLst>
        </pc:picChg>
      </pc:sldChg>
      <pc:sldChg chg="add del">
        <pc:chgData name="L Roberts" userId="S::lroberts@ohacademy.co.uk::bd6b7227-230d-44c8-b4fe-a13c6c7d9260" providerId="AD" clId="Web-{AE5B5F68-0EEC-48B7-A013-5AD2D93DAA8C}" dt="2023-10-22T15:43:39.014" v="44"/>
        <pc:sldMkLst>
          <pc:docMk/>
          <pc:sldMk cId="3375985163" sldId="314"/>
        </pc:sldMkLst>
      </pc:sldChg>
      <pc:sldChg chg="add">
        <pc:chgData name="L Roberts" userId="S::lroberts@ohacademy.co.uk::bd6b7227-230d-44c8-b4fe-a13c6c7d9260" providerId="AD" clId="Web-{AE5B5F68-0EEC-48B7-A013-5AD2D93DAA8C}" dt="2023-10-22T15:46:10.517" v="82"/>
        <pc:sldMkLst>
          <pc:docMk/>
          <pc:sldMk cId="3535477011" sldId="315"/>
        </pc:sldMkLst>
      </pc:sldChg>
      <pc:sldChg chg="add">
        <pc:chgData name="L Roberts" userId="S::lroberts@ohacademy.co.uk::bd6b7227-230d-44c8-b4fe-a13c6c7d9260" providerId="AD" clId="Web-{AE5B5F68-0EEC-48B7-A013-5AD2D93DAA8C}" dt="2023-10-22T15:46:10.533" v="83"/>
        <pc:sldMkLst>
          <pc:docMk/>
          <pc:sldMk cId="929004324" sldId="316"/>
        </pc:sldMkLst>
      </pc:sldChg>
      <pc:sldChg chg="addSp modSp add">
        <pc:chgData name="L Roberts" userId="S::lroberts@ohacademy.co.uk::bd6b7227-230d-44c8-b4fe-a13c6c7d9260" providerId="AD" clId="Web-{AE5B5F68-0EEC-48B7-A013-5AD2D93DAA8C}" dt="2023-10-22T15:51:55.963" v="137" actId="1076"/>
        <pc:sldMkLst>
          <pc:docMk/>
          <pc:sldMk cId="130432653" sldId="317"/>
        </pc:sldMkLst>
        <pc:spChg chg="add mod">
          <ac:chgData name="L Roberts" userId="S::lroberts@ohacademy.co.uk::bd6b7227-230d-44c8-b4fe-a13c6c7d9260" providerId="AD" clId="Web-{AE5B5F68-0EEC-48B7-A013-5AD2D93DAA8C}" dt="2023-10-22T15:51:55.963" v="137" actId="1076"/>
          <ac:spMkLst>
            <pc:docMk/>
            <pc:sldMk cId="130432653" sldId="317"/>
            <ac:spMk id="3" creationId="{2E2F8EE5-880A-ED34-6144-6E9833A89A81}"/>
          </ac:spMkLst>
        </pc:spChg>
        <pc:picChg chg="add mod">
          <ac:chgData name="L Roberts" userId="S::lroberts@ohacademy.co.uk::bd6b7227-230d-44c8-b4fe-a13c6c7d9260" providerId="AD" clId="Web-{AE5B5F68-0EEC-48B7-A013-5AD2D93DAA8C}" dt="2023-10-22T15:51:53.229" v="136" actId="1076"/>
          <ac:picMkLst>
            <pc:docMk/>
            <pc:sldMk cId="130432653" sldId="317"/>
            <ac:picMk id="2" creationId="{364CE93D-1DA5-BED1-732E-D95B8A3391DD}"/>
          </ac:picMkLst>
        </pc:picChg>
      </pc:sldChg>
      <pc:sldChg chg="addSp delSp modSp add replId">
        <pc:chgData name="L Roberts" userId="S::lroberts@ohacademy.co.uk::bd6b7227-230d-44c8-b4fe-a13c6c7d9260" providerId="AD" clId="Web-{AE5B5F68-0EEC-48B7-A013-5AD2D93DAA8C}" dt="2023-10-22T15:50:14.492" v="122" actId="1076"/>
        <pc:sldMkLst>
          <pc:docMk/>
          <pc:sldMk cId="92897338" sldId="318"/>
        </pc:sldMkLst>
        <pc:spChg chg="del">
          <ac:chgData name="L Roberts" userId="S::lroberts@ohacademy.co.uk::bd6b7227-230d-44c8-b4fe-a13c6c7d9260" providerId="AD" clId="Web-{AE5B5F68-0EEC-48B7-A013-5AD2D93DAA8C}" dt="2023-10-22T15:50:04.882" v="119"/>
          <ac:spMkLst>
            <pc:docMk/>
            <pc:sldMk cId="92897338" sldId="318"/>
            <ac:spMk id="3" creationId="{AD425F38-E16B-AD7E-593E-A73354083AC8}"/>
          </ac:spMkLst>
        </pc:spChg>
        <pc:spChg chg="del">
          <ac:chgData name="L Roberts" userId="S::lroberts@ohacademy.co.uk::bd6b7227-230d-44c8-b4fe-a13c6c7d9260" providerId="AD" clId="Web-{AE5B5F68-0EEC-48B7-A013-5AD2D93DAA8C}" dt="2023-10-22T15:49:58.804" v="116"/>
          <ac:spMkLst>
            <pc:docMk/>
            <pc:sldMk cId="92897338" sldId="318"/>
            <ac:spMk id="5" creationId="{4F0F3EA7-9571-4B18-8411-014A559A3133}"/>
          </ac:spMkLst>
        </pc:spChg>
        <pc:spChg chg="del">
          <ac:chgData name="L Roberts" userId="S::lroberts@ohacademy.co.uk::bd6b7227-230d-44c8-b4fe-a13c6c7d9260" providerId="AD" clId="Web-{AE5B5F68-0EEC-48B7-A013-5AD2D93DAA8C}" dt="2023-10-22T15:50:00.867" v="117"/>
          <ac:spMkLst>
            <pc:docMk/>
            <pc:sldMk cId="92897338" sldId="318"/>
            <ac:spMk id="9" creationId="{10A34AE1-B35F-212C-E3FA-AC8008ED63BB}"/>
          </ac:spMkLst>
        </pc:spChg>
        <pc:spChg chg="del">
          <ac:chgData name="L Roberts" userId="S::lroberts@ohacademy.co.uk::bd6b7227-230d-44c8-b4fe-a13c6c7d9260" providerId="AD" clId="Web-{AE5B5F68-0EEC-48B7-A013-5AD2D93DAA8C}" dt="2023-10-22T15:50:03.351" v="118"/>
          <ac:spMkLst>
            <pc:docMk/>
            <pc:sldMk cId="92897338" sldId="318"/>
            <ac:spMk id="10" creationId="{B8F5CBF4-231A-3702-E1BB-7A54BBA51443}"/>
          </ac:spMkLst>
        </pc:spChg>
        <pc:picChg chg="del">
          <ac:chgData name="L Roberts" userId="S::lroberts@ohacademy.co.uk::bd6b7227-230d-44c8-b4fe-a13c6c7d9260" providerId="AD" clId="Web-{AE5B5F68-0EEC-48B7-A013-5AD2D93DAA8C}" dt="2023-10-22T15:49:50.351" v="115"/>
          <ac:picMkLst>
            <pc:docMk/>
            <pc:sldMk cId="92897338" sldId="318"/>
            <ac:picMk id="4" creationId="{B5446899-3BA3-ECFE-0197-082D49967955}"/>
          </ac:picMkLst>
        </pc:picChg>
        <pc:picChg chg="add mod">
          <ac:chgData name="L Roberts" userId="S::lroberts@ohacademy.co.uk::bd6b7227-230d-44c8-b4fe-a13c6c7d9260" providerId="AD" clId="Web-{AE5B5F68-0EEC-48B7-A013-5AD2D93DAA8C}" dt="2023-10-22T15:50:14.492" v="122" actId="1076"/>
          <ac:picMkLst>
            <pc:docMk/>
            <pc:sldMk cId="92897338" sldId="318"/>
            <ac:picMk id="6" creationId="{318A8950-E596-52CE-1715-F618EAF754EF}"/>
          </ac:picMkLst>
        </pc:picChg>
      </pc:sldChg>
      <pc:sldChg chg="add del">
        <pc:chgData name="L Roberts" userId="S::lroberts@ohacademy.co.uk::bd6b7227-230d-44c8-b4fe-a13c6c7d9260" providerId="AD" clId="Web-{AE5B5F68-0EEC-48B7-A013-5AD2D93DAA8C}" dt="2023-10-22T15:49:11.022" v="112"/>
        <pc:sldMkLst>
          <pc:docMk/>
          <pc:sldMk cId="2806869390" sldId="318"/>
        </pc:sldMkLst>
      </pc:sldChg>
      <pc:sldMasterChg chg="add addSldLayout">
        <pc:chgData name="L Roberts" userId="S::lroberts@ohacademy.co.uk::bd6b7227-230d-44c8-b4fe-a13c6c7d9260" providerId="AD" clId="Web-{AE5B5F68-0EEC-48B7-A013-5AD2D93DAA8C}" dt="2023-10-22T15:40:37.166" v="0"/>
        <pc:sldMasterMkLst>
          <pc:docMk/>
          <pc:sldMasterMk cId="2384099213" sldId="2147483648"/>
        </pc:sldMasterMkLst>
        <pc:sldLayoutChg chg="add">
          <pc:chgData name="L Roberts" userId="S::lroberts@ohacademy.co.uk::bd6b7227-230d-44c8-b4fe-a13c6c7d9260" providerId="AD" clId="Web-{AE5B5F68-0EEC-48B7-A013-5AD2D93DAA8C}" dt="2023-10-22T15:40:37.166" v="0"/>
          <pc:sldLayoutMkLst>
            <pc:docMk/>
            <pc:sldMasterMk cId="2384099213" sldId="2147483648"/>
            <pc:sldLayoutMk cId="4286340214" sldId="2147483665"/>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795862944" sldId="2147483666"/>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833435621" sldId="2147483669"/>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798328093" sldId="2147483670"/>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365439697" sldId="2147483672"/>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385355182" sldId="2147483673"/>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347405128" sldId="2147483675"/>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005226271" sldId="2147483677"/>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358575463" sldId="2147483678"/>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635895803" sldId="2147483683"/>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872652880" sldId="2147483687"/>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4263264551" sldId="2147483688"/>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103791078" sldId="2147483694"/>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034372914" sldId="2147483695"/>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783711603" sldId="2147483696"/>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65812927" sldId="2147483697"/>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882704563" sldId="2147483699"/>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211865215" sldId="2147483704"/>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616892536" sldId="2147483705"/>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379584344" sldId="2147483706"/>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544909082" sldId="2147483707"/>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315699188" sldId="2147483708"/>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3671167462" sldId="2147483709"/>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537569966" sldId="2147483711"/>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511125039" sldId="2147483712"/>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2803448757" sldId="2147483713"/>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06987305" sldId="2147483714"/>
          </pc:sldLayoutMkLst>
        </pc:sldLayoutChg>
        <pc:sldLayoutChg chg="add">
          <pc:chgData name="L Roberts" userId="S::lroberts@ohacademy.co.uk::bd6b7227-230d-44c8-b4fe-a13c6c7d9260" providerId="AD" clId="Web-{AE5B5F68-0EEC-48B7-A013-5AD2D93DAA8C}" dt="2023-10-22T15:40:37.166" v="0"/>
          <pc:sldLayoutMkLst>
            <pc:docMk/>
            <pc:sldMasterMk cId="2384099213" sldId="2147483648"/>
            <pc:sldLayoutMk cId="1751170898" sldId="2147483715"/>
          </pc:sldLayoutMkLst>
        </pc:sldLayoutChg>
      </pc:sldMasterChg>
      <pc:sldMasterChg chg="add addSldLayout">
        <pc:chgData name="L Roberts" userId="S::lroberts@ohacademy.co.uk::bd6b7227-230d-44c8-b4fe-a13c6c7d9260" providerId="AD" clId="Web-{AE5B5F68-0EEC-48B7-A013-5AD2D93DAA8C}" dt="2023-10-22T15:40:40.025" v="13"/>
        <pc:sldMasterMkLst>
          <pc:docMk/>
          <pc:sldMasterMk cId="3365012248" sldId="2147483685"/>
        </pc:sldMasterMkLst>
        <pc:sldLayoutChg chg="add">
          <pc:chgData name="L Roberts" userId="S::lroberts@ohacademy.co.uk::bd6b7227-230d-44c8-b4fe-a13c6c7d9260" providerId="AD" clId="Web-{AE5B5F68-0EEC-48B7-A013-5AD2D93DAA8C}" dt="2023-10-22T15:40:40.025" v="13"/>
          <pc:sldLayoutMkLst>
            <pc:docMk/>
            <pc:sldMasterMk cId="3365012248" sldId="2147483685"/>
            <pc:sldLayoutMk cId="96181115" sldId="2147483660"/>
          </pc:sldLayoutMkLst>
        </pc:sldLayoutChg>
        <pc:sldLayoutChg chg="add">
          <pc:chgData name="L Roberts" userId="S::lroberts@ohacademy.co.uk::bd6b7227-230d-44c8-b4fe-a13c6c7d9260" providerId="AD" clId="Web-{AE5B5F68-0EEC-48B7-A013-5AD2D93DAA8C}" dt="2023-10-22T15:40:40.025" v="13"/>
          <pc:sldLayoutMkLst>
            <pc:docMk/>
            <pc:sldMasterMk cId="3365012248" sldId="2147483685"/>
            <pc:sldLayoutMk cId="1888535066" sldId="2147483716"/>
          </pc:sldLayoutMkLst>
        </pc:sldLayoutChg>
      </pc:sldMasterChg>
      <pc:sldMasterChg chg="replId modSldLayout">
        <pc:chgData name="L Roberts" userId="S::lroberts@ohacademy.co.uk::bd6b7227-230d-44c8-b4fe-a13c6c7d9260" providerId="AD" clId="Web-{AE5B5F68-0EEC-48B7-A013-5AD2D93DAA8C}" dt="2023-10-22T15:40:37.166" v="0"/>
        <pc:sldMasterMkLst>
          <pc:docMk/>
          <pc:sldMasterMk cId="2460954070" sldId="2147483870"/>
        </pc:sldMasterMkLst>
        <pc:sldLayoutChg chg="replId">
          <pc:chgData name="L Roberts" userId="S::lroberts@ohacademy.co.uk::bd6b7227-230d-44c8-b4fe-a13c6c7d9260" providerId="AD" clId="Web-{AE5B5F68-0EEC-48B7-A013-5AD2D93DAA8C}" dt="2023-10-22T15:40:37.166" v="0"/>
          <pc:sldLayoutMkLst>
            <pc:docMk/>
            <pc:sldMasterMk cId="2460954070" sldId="2147483870"/>
            <pc:sldLayoutMk cId="1203092039" sldId="2147483868"/>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2385387890" sldId="2147483876"/>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949138452" sldId="2147483877"/>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1718958274" sldId="2147483878"/>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2202905451" sldId="2147483879"/>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3479445657" sldId="2147483880"/>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836117377" sldId="2147483881"/>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1880653438" sldId="2147483882"/>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3378902691" sldId="2147483883"/>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2041461818" sldId="2147483884"/>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4116409825" sldId="2147483885"/>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2854609800" sldId="2147483886"/>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1053700156" sldId="2147483887"/>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70"/>
            <pc:sldLayoutMk cId="3934734860" sldId="2147483888"/>
          </pc:sldLayoutMkLst>
        </pc:sldLayoutChg>
      </pc:sldMasterChg>
      <pc:sldMasterChg chg="replId modSldLayout">
        <pc:chgData name="L Roberts" userId="S::lroberts@ohacademy.co.uk::bd6b7227-230d-44c8-b4fe-a13c6c7d9260" providerId="AD" clId="Web-{AE5B5F68-0EEC-48B7-A013-5AD2D93DAA8C}" dt="2023-10-22T15:40:40.025" v="13"/>
        <pc:sldMasterMkLst>
          <pc:docMk/>
          <pc:sldMasterMk cId="2460954070" sldId="2147483889"/>
        </pc:sldMasterMkLst>
        <pc:sldLayoutChg chg="replId">
          <pc:chgData name="L Roberts" userId="S::lroberts@ohacademy.co.uk::bd6b7227-230d-44c8-b4fe-a13c6c7d9260" providerId="AD" clId="Web-{AE5B5F68-0EEC-48B7-A013-5AD2D93DAA8C}" dt="2023-10-22T15:40:37.166" v="0"/>
          <pc:sldLayoutMkLst>
            <pc:docMk/>
            <pc:sldMasterMk cId="2460954070" sldId="2147483889"/>
            <pc:sldLayoutMk cId="3717842926" sldId="2147483867"/>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236733559" sldId="2147483869"/>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1718958274" sldId="2147483871"/>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3733172339" sldId="2147483872"/>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3210312558" sldId="2147483873"/>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2202905451" sldId="2147483874"/>
          </pc:sldLayoutMkLst>
        </pc:sldLayoutChg>
        <pc:sldLayoutChg chg="replId">
          <pc:chgData name="L Roberts" userId="S::lroberts@ohacademy.co.uk::bd6b7227-230d-44c8-b4fe-a13c6c7d9260" providerId="AD" clId="Web-{AE5B5F68-0EEC-48B7-A013-5AD2D93DAA8C}" dt="2023-10-22T15:40:37.166" v="0"/>
          <pc:sldLayoutMkLst>
            <pc:docMk/>
            <pc:sldMasterMk cId="2460954070" sldId="2147483889"/>
            <pc:sldLayoutMk cId="505346646" sldId="2147483875"/>
          </pc:sldLayoutMkLst>
        </pc:sldLayoutChg>
      </pc:sldMasterChg>
    </pc:docChg>
  </pc:docChgLst>
  <pc:docChgLst>
    <pc:chgData name="S Etheridge" userId="S::setheridge@ohacademy.co.uk::c565ff50-5eeb-4736-85cd-cbb7b0a3072f" providerId="AD" clId="Web-{F2B61CD4-C827-49E6-8E7F-BB0F9BC464A3}"/>
    <pc:docChg chg="sldOrd">
      <pc:chgData name="S Etheridge" userId="S::setheridge@ohacademy.co.uk::c565ff50-5eeb-4736-85cd-cbb7b0a3072f" providerId="AD" clId="Web-{F2B61CD4-C827-49E6-8E7F-BB0F9BC464A3}" dt="2023-10-31T08:25:05.406" v="0"/>
      <pc:docMkLst>
        <pc:docMk/>
      </pc:docMkLst>
      <pc:sldChg chg="ord">
        <pc:chgData name="S Etheridge" userId="S::setheridge@ohacademy.co.uk::c565ff50-5eeb-4736-85cd-cbb7b0a3072f" providerId="AD" clId="Web-{F2B61CD4-C827-49E6-8E7F-BB0F9BC464A3}" dt="2023-10-31T08:25:05.406" v="0"/>
        <pc:sldMkLst>
          <pc:docMk/>
          <pc:sldMk cId="2775359954" sldId="276"/>
        </pc:sldMkLst>
      </pc:sldChg>
    </pc:docChg>
  </pc:docChgLst>
  <pc:docChgLst>
    <pc:chgData name="L Roberts" userId="S::lroberts@ohacademy.co.uk::bd6b7227-230d-44c8-b4fe-a13c6c7d9260" providerId="AD" clId="Web-{200FF8E6-1173-4339-A505-A9D90CFC6E2C}"/>
    <pc:docChg chg="delSld modSld">
      <pc:chgData name="L Roberts" userId="S::lroberts@ohacademy.co.uk::bd6b7227-230d-44c8-b4fe-a13c6c7d9260" providerId="AD" clId="Web-{200FF8E6-1173-4339-A505-A9D90CFC6E2C}" dt="2023-11-22T15:51:34.702" v="70"/>
      <pc:docMkLst>
        <pc:docMk/>
      </pc:docMkLst>
      <pc:sldChg chg="addSp delSp">
        <pc:chgData name="L Roberts" userId="S::lroberts@ohacademy.co.uk::bd6b7227-230d-44c8-b4fe-a13c6c7d9260" providerId="AD" clId="Web-{200FF8E6-1173-4339-A505-A9D90CFC6E2C}" dt="2023-11-22T15:49:32.995" v="22"/>
        <pc:sldMkLst>
          <pc:docMk/>
          <pc:sldMk cId="759283344" sldId="265"/>
        </pc:sldMkLst>
        <pc:spChg chg="del">
          <ac:chgData name="L Roberts" userId="S::lroberts@ohacademy.co.uk::bd6b7227-230d-44c8-b4fe-a13c6c7d9260" providerId="AD" clId="Web-{200FF8E6-1173-4339-A505-A9D90CFC6E2C}" dt="2023-11-22T15:49:32.354" v="21"/>
          <ac:spMkLst>
            <pc:docMk/>
            <pc:sldMk cId="759283344" sldId="265"/>
            <ac:spMk id="4" creationId="{C5FA7611-83A1-9E91-36DB-A3F2C8CCBCA3}"/>
          </ac:spMkLst>
        </pc:spChg>
        <pc:spChg chg="add">
          <ac:chgData name="L Roberts" userId="S::lroberts@ohacademy.co.uk::bd6b7227-230d-44c8-b4fe-a13c6c7d9260" providerId="AD" clId="Web-{200FF8E6-1173-4339-A505-A9D90CFC6E2C}" dt="2023-11-22T15:49:32.995" v="22"/>
          <ac:spMkLst>
            <pc:docMk/>
            <pc:sldMk cId="759283344" sldId="265"/>
            <ac:spMk id="15" creationId="{ECAFBBE7-0B0C-0916-B36C-5A87BB6200CE}"/>
          </ac:spMkLst>
        </pc:spChg>
      </pc:sldChg>
      <pc:sldChg chg="addSp delSp">
        <pc:chgData name="L Roberts" userId="S::lroberts@ohacademy.co.uk::bd6b7227-230d-44c8-b4fe-a13c6c7d9260" providerId="AD" clId="Web-{200FF8E6-1173-4339-A505-A9D90CFC6E2C}" dt="2023-11-22T15:49:28.339" v="20"/>
        <pc:sldMkLst>
          <pc:docMk/>
          <pc:sldMk cId="280546473" sldId="266"/>
        </pc:sldMkLst>
        <pc:spChg chg="del">
          <ac:chgData name="L Roberts" userId="S::lroberts@ohacademy.co.uk::bd6b7227-230d-44c8-b4fe-a13c6c7d9260" providerId="AD" clId="Web-{200FF8E6-1173-4339-A505-A9D90CFC6E2C}" dt="2023-11-22T15:49:27.761" v="19"/>
          <ac:spMkLst>
            <pc:docMk/>
            <pc:sldMk cId="280546473" sldId="266"/>
            <ac:spMk id="4" creationId="{C5FA7611-83A1-9E91-36DB-A3F2C8CCBCA3}"/>
          </ac:spMkLst>
        </pc:spChg>
        <pc:spChg chg="add">
          <ac:chgData name="L Roberts" userId="S::lroberts@ohacademy.co.uk::bd6b7227-230d-44c8-b4fe-a13c6c7d9260" providerId="AD" clId="Web-{200FF8E6-1173-4339-A505-A9D90CFC6E2C}" dt="2023-11-22T15:49:28.339" v="20"/>
          <ac:spMkLst>
            <pc:docMk/>
            <pc:sldMk cId="280546473" sldId="266"/>
            <ac:spMk id="11" creationId="{A39F37AF-CFDB-313B-CAA4-DAFCED40985F}"/>
          </ac:spMkLst>
        </pc:spChg>
      </pc:sldChg>
      <pc:sldChg chg="addSp delSp modSp">
        <pc:chgData name="L Roberts" userId="S::lroberts@ohacademy.co.uk::bd6b7227-230d-44c8-b4fe-a13c6c7d9260" providerId="AD" clId="Web-{200FF8E6-1173-4339-A505-A9D90CFC6E2C}" dt="2023-11-22T15:50:32.747" v="41" actId="20577"/>
        <pc:sldMkLst>
          <pc:docMk/>
          <pc:sldMk cId="1531571720" sldId="267"/>
        </pc:sldMkLst>
        <pc:spChg chg="del">
          <ac:chgData name="L Roberts" userId="S::lroberts@ohacademy.co.uk::bd6b7227-230d-44c8-b4fe-a13c6c7d9260" providerId="AD" clId="Web-{200FF8E6-1173-4339-A505-A9D90CFC6E2C}" dt="2023-11-22T15:50:28.481" v="39"/>
          <ac:spMkLst>
            <pc:docMk/>
            <pc:sldMk cId="1531571720" sldId="267"/>
            <ac:spMk id="3" creationId="{8FA32B43-2B34-13C6-8355-A197CDB90FC6}"/>
          </ac:spMkLst>
        </pc:spChg>
        <pc:spChg chg="del">
          <ac:chgData name="L Roberts" userId="S::lroberts@ohacademy.co.uk::bd6b7227-230d-44c8-b4fe-a13c6c7d9260" providerId="AD" clId="Web-{200FF8E6-1173-4339-A505-A9D90CFC6E2C}" dt="2023-11-22T15:50:24.762" v="37"/>
          <ac:spMkLst>
            <pc:docMk/>
            <pc:sldMk cId="1531571720" sldId="267"/>
            <ac:spMk id="4" creationId="{EA8D529A-5909-95A5-F687-38F679118B0D}"/>
          </ac:spMkLst>
        </pc:spChg>
        <pc:spChg chg="del">
          <ac:chgData name="L Roberts" userId="S::lroberts@ohacademy.co.uk::bd6b7227-230d-44c8-b4fe-a13c6c7d9260" providerId="AD" clId="Web-{200FF8E6-1173-4339-A505-A9D90CFC6E2C}" dt="2023-11-22T15:50:22.387" v="36"/>
          <ac:spMkLst>
            <pc:docMk/>
            <pc:sldMk cId="1531571720" sldId="267"/>
            <ac:spMk id="5" creationId="{0185507D-B98B-C249-D054-F436376EED75}"/>
          </ac:spMkLst>
        </pc:spChg>
        <pc:spChg chg="add">
          <ac:chgData name="L Roberts" userId="S::lroberts@ohacademy.co.uk::bd6b7227-230d-44c8-b4fe-a13c6c7d9260" providerId="AD" clId="Web-{200FF8E6-1173-4339-A505-A9D90CFC6E2C}" dt="2023-11-22T15:50:25.981" v="38"/>
          <ac:spMkLst>
            <pc:docMk/>
            <pc:sldMk cId="1531571720" sldId="267"/>
            <ac:spMk id="7" creationId="{2D5F8FB1-122F-D2A8-AFA5-9DC7A8315901}"/>
          </ac:spMkLst>
        </pc:spChg>
        <pc:spChg chg="mod">
          <ac:chgData name="L Roberts" userId="S::lroberts@ohacademy.co.uk::bd6b7227-230d-44c8-b4fe-a13c6c7d9260" providerId="AD" clId="Web-{200FF8E6-1173-4339-A505-A9D90CFC6E2C}" dt="2023-11-22T15:50:32.747" v="41" actId="20577"/>
          <ac:spMkLst>
            <pc:docMk/>
            <pc:sldMk cId="1531571720" sldId="267"/>
            <ac:spMk id="8" creationId="{1F7751DA-E477-415A-F512-AE6BEAFF3B54}"/>
          </ac:spMkLst>
        </pc:spChg>
      </pc:sldChg>
      <pc:sldChg chg="addSp delSp modSp">
        <pc:chgData name="L Roberts" userId="S::lroberts@ohacademy.co.uk::bd6b7227-230d-44c8-b4fe-a13c6c7d9260" providerId="AD" clId="Web-{200FF8E6-1173-4339-A505-A9D90CFC6E2C}" dt="2023-11-22T15:50:16.856" v="35"/>
        <pc:sldMkLst>
          <pc:docMk/>
          <pc:sldMk cId="1806616273" sldId="268"/>
        </pc:sldMkLst>
        <pc:spChg chg="mod">
          <ac:chgData name="L Roberts" userId="S::lroberts@ohacademy.co.uk::bd6b7227-230d-44c8-b4fe-a13c6c7d9260" providerId="AD" clId="Web-{200FF8E6-1173-4339-A505-A9D90CFC6E2C}" dt="2023-11-22T15:50:07.027" v="31" actId="20577"/>
          <ac:spMkLst>
            <pc:docMk/>
            <pc:sldMk cId="1806616273" sldId="268"/>
            <ac:spMk id="2" creationId="{98A5187A-7D3D-19D2-9202-2B1F43357ECF}"/>
          </ac:spMkLst>
        </pc:spChg>
        <pc:spChg chg="del">
          <ac:chgData name="L Roberts" userId="S::lroberts@ohacademy.co.uk::bd6b7227-230d-44c8-b4fe-a13c6c7d9260" providerId="AD" clId="Web-{200FF8E6-1173-4339-A505-A9D90CFC6E2C}" dt="2023-11-22T15:50:09.434" v="32"/>
          <ac:spMkLst>
            <pc:docMk/>
            <pc:sldMk cId="1806616273" sldId="268"/>
            <ac:spMk id="4" creationId="{EA8D529A-5909-95A5-F687-38F679118B0D}"/>
          </ac:spMkLst>
        </pc:spChg>
        <pc:spChg chg="del">
          <ac:chgData name="L Roberts" userId="S::lroberts@ohacademy.co.uk::bd6b7227-230d-44c8-b4fe-a13c6c7d9260" providerId="AD" clId="Web-{200FF8E6-1173-4339-A505-A9D90CFC6E2C}" dt="2023-11-22T15:50:14.090" v="34"/>
          <ac:spMkLst>
            <pc:docMk/>
            <pc:sldMk cId="1806616273" sldId="268"/>
            <ac:spMk id="7" creationId="{DF5BDBDB-5D9F-864D-4703-185747EF5B46}"/>
          </ac:spMkLst>
        </pc:spChg>
        <pc:spChg chg="del">
          <ac:chgData name="L Roberts" userId="S::lroberts@ohacademy.co.uk::bd6b7227-230d-44c8-b4fe-a13c6c7d9260" providerId="AD" clId="Web-{200FF8E6-1173-4339-A505-A9D90CFC6E2C}" dt="2023-11-22T15:50:16.856" v="35"/>
          <ac:spMkLst>
            <pc:docMk/>
            <pc:sldMk cId="1806616273" sldId="268"/>
            <ac:spMk id="8" creationId="{823E1F18-9A9E-F987-6EC3-A6C58E1B1632}"/>
          </ac:spMkLst>
        </pc:spChg>
        <pc:spChg chg="add">
          <ac:chgData name="L Roberts" userId="S::lroberts@ohacademy.co.uk::bd6b7227-230d-44c8-b4fe-a13c6c7d9260" providerId="AD" clId="Web-{200FF8E6-1173-4339-A505-A9D90CFC6E2C}" dt="2023-11-22T15:50:09.996" v="33"/>
          <ac:spMkLst>
            <pc:docMk/>
            <pc:sldMk cId="1806616273" sldId="268"/>
            <ac:spMk id="9" creationId="{23900B97-7F74-C349-AA61-D996A9C4B48C}"/>
          </ac:spMkLst>
        </pc:spChg>
        <pc:picChg chg="del">
          <ac:chgData name="L Roberts" userId="S::lroberts@ohacademy.co.uk::bd6b7227-230d-44c8-b4fe-a13c6c7d9260" providerId="AD" clId="Web-{200FF8E6-1173-4339-A505-A9D90CFC6E2C}" dt="2023-11-22T15:50:00.105" v="26"/>
          <ac:picMkLst>
            <pc:docMk/>
            <pc:sldMk cId="1806616273" sldId="268"/>
            <ac:picMk id="5" creationId="{8526A8E2-25B1-0630-D0F2-F0AD05171D6A}"/>
          </ac:picMkLst>
        </pc:picChg>
        <pc:picChg chg="del">
          <ac:chgData name="L Roberts" userId="S::lroberts@ohacademy.co.uk::bd6b7227-230d-44c8-b4fe-a13c6c7d9260" providerId="AD" clId="Web-{200FF8E6-1173-4339-A505-A9D90CFC6E2C}" dt="2023-11-22T15:50:01.371" v="27"/>
          <ac:picMkLst>
            <pc:docMk/>
            <pc:sldMk cId="1806616273" sldId="268"/>
            <ac:picMk id="6" creationId="{CB5CA8AD-1826-4676-EF74-38FE4A5A3680}"/>
          </ac:picMkLst>
        </pc:picChg>
      </pc:sldChg>
      <pc:sldChg chg="addSp delSp">
        <pc:chgData name="L Roberts" userId="S::lroberts@ohacademy.co.uk::bd6b7227-230d-44c8-b4fe-a13c6c7d9260" providerId="AD" clId="Web-{200FF8E6-1173-4339-A505-A9D90CFC6E2C}" dt="2023-11-22T15:49:56.652" v="25"/>
        <pc:sldMkLst>
          <pc:docMk/>
          <pc:sldMk cId="2119759023" sldId="269"/>
        </pc:sldMkLst>
        <pc:spChg chg="del">
          <ac:chgData name="L Roberts" userId="S::lroberts@ohacademy.co.uk::bd6b7227-230d-44c8-b4fe-a13c6c7d9260" providerId="AD" clId="Web-{200FF8E6-1173-4339-A505-A9D90CFC6E2C}" dt="2023-11-22T15:49:36.355" v="23"/>
          <ac:spMkLst>
            <pc:docMk/>
            <pc:sldMk cId="2119759023" sldId="269"/>
            <ac:spMk id="4" creationId="{EA8D529A-5909-95A5-F687-38F679118B0D}"/>
          </ac:spMkLst>
        </pc:spChg>
        <pc:spChg chg="del">
          <ac:chgData name="L Roberts" userId="S::lroberts@ohacademy.co.uk::bd6b7227-230d-44c8-b4fe-a13c6c7d9260" providerId="AD" clId="Web-{200FF8E6-1173-4339-A505-A9D90CFC6E2C}" dt="2023-11-22T15:49:56.652" v="25"/>
          <ac:spMkLst>
            <pc:docMk/>
            <pc:sldMk cId="2119759023" sldId="269"/>
            <ac:spMk id="6" creationId="{7F69182F-2A48-FC81-C581-7FF113FCE9FF}"/>
          </ac:spMkLst>
        </pc:spChg>
        <pc:spChg chg="add">
          <ac:chgData name="L Roberts" userId="S::lroberts@ohacademy.co.uk::bd6b7227-230d-44c8-b4fe-a13c6c7d9260" providerId="AD" clId="Web-{200FF8E6-1173-4339-A505-A9D90CFC6E2C}" dt="2023-11-22T15:49:37.480" v="24"/>
          <ac:spMkLst>
            <pc:docMk/>
            <pc:sldMk cId="2119759023" sldId="269"/>
            <ac:spMk id="7" creationId="{0B50E505-739F-03A0-EC06-BC3680A0FA85}"/>
          </ac:spMkLst>
        </pc:spChg>
      </pc:sldChg>
      <pc:sldChg chg="delSp">
        <pc:chgData name="L Roberts" userId="S::lroberts@ohacademy.co.uk::bd6b7227-230d-44c8-b4fe-a13c6c7d9260" providerId="AD" clId="Web-{200FF8E6-1173-4339-A505-A9D90CFC6E2C}" dt="2023-11-22T15:49:20.057" v="18"/>
        <pc:sldMkLst>
          <pc:docMk/>
          <pc:sldMk cId="1682164778" sldId="282"/>
        </pc:sldMkLst>
        <pc:spChg chg="del">
          <ac:chgData name="L Roberts" userId="S::lroberts@ohacademy.co.uk::bd6b7227-230d-44c8-b4fe-a13c6c7d9260" providerId="AD" clId="Web-{200FF8E6-1173-4339-A505-A9D90CFC6E2C}" dt="2023-11-22T15:49:20.057" v="18"/>
          <ac:spMkLst>
            <pc:docMk/>
            <pc:sldMk cId="1682164778" sldId="282"/>
            <ac:spMk id="4" creationId="{6F358158-CF8D-9CA2-D6EB-F2712F091C34}"/>
          </ac:spMkLst>
        </pc:spChg>
      </pc:sldChg>
      <pc:sldChg chg="modSp">
        <pc:chgData name="L Roberts" userId="S::lroberts@ohacademy.co.uk::bd6b7227-230d-44c8-b4fe-a13c6c7d9260" providerId="AD" clId="Web-{200FF8E6-1173-4339-A505-A9D90CFC6E2C}" dt="2023-11-22T15:49:07.823" v="17" actId="20577"/>
        <pc:sldMkLst>
          <pc:docMk/>
          <pc:sldMk cId="362951413" sldId="284"/>
        </pc:sldMkLst>
        <pc:spChg chg="mod">
          <ac:chgData name="L Roberts" userId="S::lroberts@ohacademy.co.uk::bd6b7227-230d-44c8-b4fe-a13c6c7d9260" providerId="AD" clId="Web-{200FF8E6-1173-4339-A505-A9D90CFC6E2C}" dt="2023-11-22T15:49:07.823" v="17" actId="20577"/>
          <ac:spMkLst>
            <pc:docMk/>
            <pc:sldMk cId="362951413" sldId="284"/>
            <ac:spMk id="6" creationId="{F3866C31-0780-0D73-241E-EE05A61E3BEA}"/>
          </ac:spMkLst>
        </pc:spChg>
      </pc:sldChg>
      <pc:sldChg chg="del">
        <pc:chgData name="L Roberts" userId="S::lroberts@ohacademy.co.uk::bd6b7227-230d-44c8-b4fe-a13c6c7d9260" providerId="AD" clId="Web-{200FF8E6-1173-4339-A505-A9D90CFC6E2C}" dt="2023-11-22T15:51:34.702" v="70"/>
        <pc:sldMkLst>
          <pc:docMk/>
          <pc:sldMk cId="551467529" sldId="288"/>
        </pc:sldMkLst>
      </pc:sldChg>
      <pc:sldChg chg="del">
        <pc:chgData name="L Roberts" userId="S::lroberts@ohacademy.co.uk::bd6b7227-230d-44c8-b4fe-a13c6c7d9260" providerId="AD" clId="Web-{200FF8E6-1173-4339-A505-A9D90CFC6E2C}" dt="2023-11-22T15:50:43.388" v="51"/>
        <pc:sldMkLst>
          <pc:docMk/>
          <pc:sldMk cId="3948377271" sldId="292"/>
        </pc:sldMkLst>
      </pc:sldChg>
      <pc:sldChg chg="del">
        <pc:chgData name="L Roberts" userId="S::lroberts@ohacademy.co.uk::bd6b7227-230d-44c8-b4fe-a13c6c7d9260" providerId="AD" clId="Web-{200FF8E6-1173-4339-A505-A9D90CFC6E2C}" dt="2023-11-22T15:50:42.325" v="49"/>
        <pc:sldMkLst>
          <pc:docMk/>
          <pc:sldMk cId="2869176092" sldId="293"/>
        </pc:sldMkLst>
      </pc:sldChg>
      <pc:sldChg chg="del">
        <pc:chgData name="L Roberts" userId="S::lroberts@ohacademy.co.uk::bd6b7227-230d-44c8-b4fe-a13c6c7d9260" providerId="AD" clId="Web-{200FF8E6-1173-4339-A505-A9D90CFC6E2C}" dt="2023-11-22T15:50:41.778" v="48"/>
        <pc:sldMkLst>
          <pc:docMk/>
          <pc:sldMk cId="4129250326" sldId="294"/>
        </pc:sldMkLst>
      </pc:sldChg>
      <pc:sldChg chg="del">
        <pc:chgData name="L Roberts" userId="S::lroberts@ohacademy.co.uk::bd6b7227-230d-44c8-b4fe-a13c6c7d9260" providerId="AD" clId="Web-{200FF8E6-1173-4339-A505-A9D90CFC6E2C}" dt="2023-11-22T15:50:41.122" v="47"/>
        <pc:sldMkLst>
          <pc:docMk/>
          <pc:sldMk cId="4140044796" sldId="295"/>
        </pc:sldMkLst>
      </pc:sldChg>
      <pc:sldChg chg="del">
        <pc:chgData name="L Roberts" userId="S::lroberts@ohacademy.co.uk::bd6b7227-230d-44c8-b4fe-a13c6c7d9260" providerId="AD" clId="Web-{200FF8E6-1173-4339-A505-A9D90CFC6E2C}" dt="2023-11-22T15:50:40.247" v="46"/>
        <pc:sldMkLst>
          <pc:docMk/>
          <pc:sldMk cId="908327665" sldId="296"/>
        </pc:sldMkLst>
      </pc:sldChg>
      <pc:sldChg chg="del">
        <pc:chgData name="L Roberts" userId="S::lroberts@ohacademy.co.uk::bd6b7227-230d-44c8-b4fe-a13c6c7d9260" providerId="AD" clId="Web-{200FF8E6-1173-4339-A505-A9D90CFC6E2C}" dt="2023-11-22T15:50:39.809" v="45"/>
        <pc:sldMkLst>
          <pc:docMk/>
          <pc:sldMk cId="2393647424" sldId="297"/>
        </pc:sldMkLst>
      </pc:sldChg>
      <pc:sldChg chg="del">
        <pc:chgData name="L Roberts" userId="S::lroberts@ohacademy.co.uk::bd6b7227-230d-44c8-b4fe-a13c6c7d9260" providerId="AD" clId="Web-{200FF8E6-1173-4339-A505-A9D90CFC6E2C}" dt="2023-11-22T15:50:39.466" v="44"/>
        <pc:sldMkLst>
          <pc:docMk/>
          <pc:sldMk cId="1091107825" sldId="298"/>
        </pc:sldMkLst>
      </pc:sldChg>
      <pc:sldChg chg="del">
        <pc:chgData name="L Roberts" userId="S::lroberts@ohacademy.co.uk::bd6b7227-230d-44c8-b4fe-a13c6c7d9260" providerId="AD" clId="Web-{200FF8E6-1173-4339-A505-A9D90CFC6E2C}" dt="2023-11-22T15:50:38.309" v="43"/>
        <pc:sldMkLst>
          <pc:docMk/>
          <pc:sldMk cId="732309290" sldId="299"/>
        </pc:sldMkLst>
      </pc:sldChg>
      <pc:sldChg chg="del">
        <pc:chgData name="L Roberts" userId="S::lroberts@ohacademy.co.uk::bd6b7227-230d-44c8-b4fe-a13c6c7d9260" providerId="AD" clId="Web-{200FF8E6-1173-4339-A505-A9D90CFC6E2C}" dt="2023-11-22T15:50:37.575" v="42"/>
        <pc:sldMkLst>
          <pc:docMk/>
          <pc:sldMk cId="3951537574" sldId="300"/>
        </pc:sldMkLst>
      </pc:sldChg>
      <pc:sldChg chg="del">
        <pc:chgData name="L Roberts" userId="S::lroberts@ohacademy.co.uk::bd6b7227-230d-44c8-b4fe-a13c6c7d9260" providerId="AD" clId="Web-{200FF8E6-1173-4339-A505-A9D90CFC6E2C}" dt="2023-11-22T15:51:33.920" v="69"/>
        <pc:sldMkLst>
          <pc:docMk/>
          <pc:sldMk cId="736906504" sldId="301"/>
        </pc:sldMkLst>
      </pc:sldChg>
      <pc:sldChg chg="del">
        <pc:chgData name="L Roberts" userId="S::lroberts@ohacademy.co.uk::bd6b7227-230d-44c8-b4fe-a13c6c7d9260" providerId="AD" clId="Web-{200FF8E6-1173-4339-A505-A9D90CFC6E2C}" dt="2023-11-22T15:51:33.467" v="68"/>
        <pc:sldMkLst>
          <pc:docMk/>
          <pc:sldMk cId="354469020" sldId="302"/>
        </pc:sldMkLst>
      </pc:sldChg>
      <pc:sldChg chg="addSp delSp modSp">
        <pc:chgData name="L Roberts" userId="S::lroberts@ohacademy.co.uk::bd6b7227-230d-44c8-b4fe-a13c6c7d9260" providerId="AD" clId="Web-{200FF8E6-1173-4339-A505-A9D90CFC6E2C}" dt="2023-11-22T15:51:06.904" v="60" actId="20577"/>
        <pc:sldMkLst>
          <pc:docMk/>
          <pc:sldMk cId="2025500535" sldId="313"/>
        </pc:sldMkLst>
        <pc:spChg chg="del">
          <ac:chgData name="L Roberts" userId="S::lroberts@ohacademy.co.uk::bd6b7227-230d-44c8-b4fe-a13c6c7d9260" providerId="AD" clId="Web-{200FF8E6-1173-4339-A505-A9D90CFC6E2C}" dt="2023-11-22T15:50:54.638" v="56"/>
          <ac:spMkLst>
            <pc:docMk/>
            <pc:sldMk cId="2025500535" sldId="313"/>
            <ac:spMk id="2" creationId="{D8EBE353-B1B9-17E8-A0E0-847A111B2EEA}"/>
          </ac:spMkLst>
        </pc:spChg>
        <pc:spChg chg="mod">
          <ac:chgData name="L Roberts" userId="S::lroberts@ohacademy.co.uk::bd6b7227-230d-44c8-b4fe-a13c6c7d9260" providerId="AD" clId="Web-{200FF8E6-1173-4339-A505-A9D90CFC6E2C}" dt="2023-11-22T15:51:06.904" v="60" actId="20577"/>
          <ac:spMkLst>
            <pc:docMk/>
            <pc:sldMk cId="2025500535" sldId="313"/>
            <ac:spMk id="3" creationId="{E1ABB7B4-05B7-1B43-883D-310292DF84B3}"/>
          </ac:spMkLst>
        </pc:spChg>
        <pc:spChg chg="add del mod">
          <ac:chgData name="L Roberts" userId="S::lroberts@ohacademy.co.uk::bd6b7227-230d-44c8-b4fe-a13c6c7d9260" providerId="AD" clId="Web-{200FF8E6-1173-4339-A505-A9D90CFC6E2C}" dt="2023-11-22T15:50:58.341" v="58"/>
          <ac:spMkLst>
            <pc:docMk/>
            <pc:sldMk cId="2025500535" sldId="313"/>
            <ac:spMk id="6" creationId="{69721DA1-EF44-EB79-0ED1-1C54EF157C71}"/>
          </ac:spMkLst>
        </pc:spChg>
        <pc:spChg chg="mod">
          <ac:chgData name="L Roberts" userId="S::lroberts@ohacademy.co.uk::bd6b7227-230d-44c8-b4fe-a13c6c7d9260" providerId="AD" clId="Web-{200FF8E6-1173-4339-A505-A9D90CFC6E2C}" dt="2023-11-22T15:50:51.247" v="55" actId="20577"/>
          <ac:spMkLst>
            <pc:docMk/>
            <pc:sldMk cId="2025500535" sldId="313"/>
            <ac:spMk id="7" creationId="{9E1CB4F2-5769-78A3-8339-A8661F1C01E2}"/>
          </ac:spMkLst>
        </pc:spChg>
        <pc:spChg chg="add">
          <ac:chgData name="L Roberts" userId="S::lroberts@ohacademy.co.uk::bd6b7227-230d-44c8-b4fe-a13c6c7d9260" providerId="AD" clId="Web-{200FF8E6-1173-4339-A505-A9D90CFC6E2C}" dt="2023-11-22T15:50:55.669" v="57"/>
          <ac:spMkLst>
            <pc:docMk/>
            <pc:sldMk cId="2025500535" sldId="313"/>
            <ac:spMk id="9" creationId="{30861EDA-8C76-F83D-1DE2-D753D85BBAB6}"/>
          </ac:spMkLst>
        </pc:spChg>
      </pc:sldChg>
      <pc:sldChg chg="del">
        <pc:chgData name="L Roberts" userId="S::lroberts@ohacademy.co.uk::bd6b7227-230d-44c8-b4fe-a13c6c7d9260" providerId="AD" clId="Web-{200FF8E6-1173-4339-A505-A9D90CFC6E2C}" dt="2023-11-22T15:50:42.903" v="50"/>
        <pc:sldMkLst>
          <pc:docMk/>
          <pc:sldMk cId="131882977" sldId="314"/>
        </pc:sldMkLst>
      </pc:sldChg>
      <pc:sldChg chg="del">
        <pc:chgData name="L Roberts" userId="S::lroberts@ohacademy.co.uk::bd6b7227-230d-44c8-b4fe-a13c6c7d9260" providerId="AD" clId="Web-{200FF8E6-1173-4339-A505-A9D90CFC6E2C}" dt="2023-11-22T15:50:45.528" v="52"/>
        <pc:sldMkLst>
          <pc:docMk/>
          <pc:sldMk cId="2411119448" sldId="315"/>
        </pc:sldMkLst>
      </pc:sldChg>
      <pc:sldChg chg="del">
        <pc:chgData name="L Roberts" userId="S::lroberts@ohacademy.co.uk::bd6b7227-230d-44c8-b4fe-a13c6c7d9260" providerId="AD" clId="Web-{200FF8E6-1173-4339-A505-A9D90CFC6E2C}" dt="2023-11-22T15:50:46.044" v="53"/>
        <pc:sldMkLst>
          <pc:docMk/>
          <pc:sldMk cId="2396936924" sldId="317"/>
        </pc:sldMkLst>
      </pc:sldChg>
      <pc:sldChg chg="del">
        <pc:chgData name="L Roberts" userId="S::lroberts@ohacademy.co.uk::bd6b7227-230d-44c8-b4fe-a13c6c7d9260" providerId="AD" clId="Web-{200FF8E6-1173-4339-A505-A9D90CFC6E2C}" dt="2023-11-22T15:50:46.325" v="54"/>
        <pc:sldMkLst>
          <pc:docMk/>
          <pc:sldMk cId="4182190236" sldId="318"/>
        </pc:sldMkLst>
      </pc:sldChg>
      <pc:sldChg chg="addSp delSp modSp">
        <pc:chgData name="L Roberts" userId="S::lroberts@ohacademy.co.uk::bd6b7227-230d-44c8-b4fe-a13c6c7d9260" providerId="AD" clId="Web-{200FF8E6-1173-4339-A505-A9D90CFC6E2C}" dt="2023-11-22T15:51:30.639" v="67" actId="20577"/>
        <pc:sldMkLst>
          <pc:docMk/>
          <pc:sldMk cId="1729025034" sldId="320"/>
        </pc:sldMkLst>
        <pc:spChg chg="del">
          <ac:chgData name="L Roberts" userId="S::lroberts@ohacademy.co.uk::bd6b7227-230d-44c8-b4fe-a13c6c7d9260" providerId="AD" clId="Web-{200FF8E6-1173-4339-A505-A9D90CFC6E2C}" dt="2023-11-22T15:51:22.951" v="64"/>
          <ac:spMkLst>
            <pc:docMk/>
            <pc:sldMk cId="1729025034" sldId="320"/>
            <ac:spMk id="2" creationId="{D8EBE353-B1B9-17E8-A0E0-847A111B2EEA}"/>
          </ac:spMkLst>
        </pc:spChg>
        <pc:spChg chg="mod">
          <ac:chgData name="L Roberts" userId="S::lroberts@ohacademy.co.uk::bd6b7227-230d-44c8-b4fe-a13c6c7d9260" providerId="AD" clId="Web-{200FF8E6-1173-4339-A505-A9D90CFC6E2C}" dt="2023-11-22T15:51:30.639" v="67" actId="20577"/>
          <ac:spMkLst>
            <pc:docMk/>
            <pc:sldMk cId="1729025034" sldId="320"/>
            <ac:spMk id="7" creationId="{9E1CB4F2-5769-78A3-8339-A8661F1C01E2}"/>
          </ac:spMkLst>
        </pc:spChg>
        <pc:spChg chg="mod">
          <ac:chgData name="L Roberts" userId="S::lroberts@ohacademy.co.uk::bd6b7227-230d-44c8-b4fe-a13c6c7d9260" providerId="AD" clId="Web-{200FF8E6-1173-4339-A505-A9D90CFC6E2C}" dt="2023-11-22T15:51:20.201" v="63" actId="20577"/>
          <ac:spMkLst>
            <pc:docMk/>
            <pc:sldMk cId="1729025034" sldId="320"/>
            <ac:spMk id="8" creationId="{B5B9265C-2285-1E64-7FC1-8288FB3D5EC5}"/>
          </ac:spMkLst>
        </pc:spChg>
        <pc:spChg chg="add del mod">
          <ac:chgData name="L Roberts" userId="S::lroberts@ohacademy.co.uk::bd6b7227-230d-44c8-b4fe-a13c6c7d9260" providerId="AD" clId="Web-{200FF8E6-1173-4339-A505-A9D90CFC6E2C}" dt="2023-11-22T15:51:26.358" v="66"/>
          <ac:spMkLst>
            <pc:docMk/>
            <pc:sldMk cId="1729025034" sldId="320"/>
            <ac:spMk id="9" creationId="{066D1C63-7CA9-933A-2798-FD7AB6A81CF0}"/>
          </ac:spMkLst>
        </pc:spChg>
        <pc:spChg chg="add">
          <ac:chgData name="L Roberts" userId="S::lroberts@ohacademy.co.uk::bd6b7227-230d-44c8-b4fe-a13c6c7d9260" providerId="AD" clId="Web-{200FF8E6-1173-4339-A505-A9D90CFC6E2C}" dt="2023-11-22T15:51:23.576" v="65"/>
          <ac:spMkLst>
            <pc:docMk/>
            <pc:sldMk cId="1729025034" sldId="320"/>
            <ac:spMk id="11" creationId="{D77A29E9-2829-3CE9-6B9E-CB9A300316A7}"/>
          </ac:spMkLst>
        </pc:spChg>
        <pc:graphicFrameChg chg="del">
          <ac:chgData name="L Roberts" userId="S::lroberts@ohacademy.co.uk::bd6b7227-230d-44c8-b4fe-a13c6c7d9260" providerId="AD" clId="Web-{200FF8E6-1173-4339-A505-A9D90CFC6E2C}" dt="2023-11-22T15:51:11.170" v="61"/>
          <ac:graphicFrameMkLst>
            <pc:docMk/>
            <pc:sldMk cId="1729025034" sldId="320"/>
            <ac:graphicFrameMk id="6" creationId="{3C03D6A9-976D-5E11-3EB4-2935CA965694}"/>
          </ac:graphicFrameMkLst>
        </pc:graphicFrameChg>
      </pc:sldChg>
    </pc:docChg>
  </pc:docChgLst>
  <pc:docChgLst>
    <pc:chgData name="L Roberts" userId="S::lroberts@ohacademy.co.uk::bd6b7227-230d-44c8-b4fe-a13c6c7d9260" providerId="AD" clId="Web-{CE38D006-194A-482A-A69D-2DA7443ECC2B}"/>
    <pc:docChg chg="modSld">
      <pc:chgData name="L Roberts" userId="S::lroberts@ohacademy.co.uk::bd6b7227-230d-44c8-b4fe-a13c6c7d9260" providerId="AD" clId="Web-{CE38D006-194A-482A-A69D-2DA7443ECC2B}" dt="2024-02-15T13:30:53.439" v="12" actId="1076"/>
      <pc:docMkLst>
        <pc:docMk/>
      </pc:docMkLst>
      <pc:sldChg chg="modSp">
        <pc:chgData name="L Roberts" userId="S::lroberts@ohacademy.co.uk::bd6b7227-230d-44c8-b4fe-a13c6c7d9260" providerId="AD" clId="Web-{CE38D006-194A-482A-A69D-2DA7443ECC2B}" dt="2024-02-15T13:30:53.439" v="12" actId="1076"/>
        <pc:sldMkLst>
          <pc:docMk/>
          <pc:sldMk cId="3051416275" sldId="331"/>
        </pc:sldMkLst>
        <pc:spChg chg="mod">
          <ac:chgData name="L Roberts" userId="S::lroberts@ohacademy.co.uk::bd6b7227-230d-44c8-b4fe-a13c6c7d9260" providerId="AD" clId="Web-{CE38D006-194A-482A-A69D-2DA7443ECC2B}" dt="2024-02-15T13:30:52.423" v="11" actId="1076"/>
          <ac:spMkLst>
            <pc:docMk/>
            <pc:sldMk cId="3051416275" sldId="331"/>
            <ac:spMk id="5" creationId="{3A7220BA-6213-B5A7-BFE5-BFF7AEAEEFB9}"/>
          </ac:spMkLst>
        </pc:spChg>
        <pc:spChg chg="mod">
          <ac:chgData name="L Roberts" userId="S::lroberts@ohacademy.co.uk::bd6b7227-230d-44c8-b4fe-a13c6c7d9260" providerId="AD" clId="Web-{CE38D006-194A-482A-A69D-2DA7443ECC2B}" dt="2024-02-15T13:30:39.829" v="4" actId="20577"/>
          <ac:spMkLst>
            <pc:docMk/>
            <pc:sldMk cId="3051416275" sldId="331"/>
            <ac:spMk id="10" creationId="{3989D14E-F862-D496-E5FC-186682244378}"/>
          </ac:spMkLst>
        </pc:spChg>
        <pc:picChg chg="mod">
          <ac:chgData name="L Roberts" userId="S::lroberts@ohacademy.co.uk::bd6b7227-230d-44c8-b4fe-a13c6c7d9260" providerId="AD" clId="Web-{CE38D006-194A-482A-A69D-2DA7443ECC2B}" dt="2024-02-15T13:30:53.439" v="12" actId="1076"/>
          <ac:picMkLst>
            <pc:docMk/>
            <pc:sldMk cId="3051416275" sldId="331"/>
            <ac:picMk id="6" creationId="{A360207D-FE4E-329A-797B-00C9C7B246E6}"/>
          </ac:picMkLst>
        </pc:picChg>
      </pc:sldChg>
    </pc:docChg>
  </pc:docChgLst>
  <pc:docChgLst>
    <pc:chgData name="L Roberts" userId="S::lroberts@ohacademy.co.uk::bd6b7227-230d-44c8-b4fe-a13c6c7d9260" providerId="AD" clId="Web-{E640FB2E-0BE8-4BF7-BA54-B8B120C2CA60}"/>
    <pc:docChg chg="addSld delSld modSld">
      <pc:chgData name="L Roberts" userId="S::lroberts@ohacademy.co.uk::bd6b7227-230d-44c8-b4fe-a13c6c7d9260" providerId="AD" clId="Web-{E640FB2E-0BE8-4BF7-BA54-B8B120C2CA60}" dt="2023-10-20T16:19:08.274" v="113" actId="20577"/>
      <pc:docMkLst>
        <pc:docMk/>
      </pc:docMkLst>
      <pc:sldChg chg="modSp add">
        <pc:chgData name="L Roberts" userId="S::lroberts@ohacademy.co.uk::bd6b7227-230d-44c8-b4fe-a13c6c7d9260" providerId="AD" clId="Web-{E640FB2E-0BE8-4BF7-BA54-B8B120C2CA60}" dt="2023-10-20T16:19:08.274" v="113" actId="20577"/>
        <pc:sldMkLst>
          <pc:docMk/>
          <pc:sldMk cId="1535500720" sldId="270"/>
        </pc:sldMkLst>
        <pc:spChg chg="mod">
          <ac:chgData name="L Roberts" userId="S::lroberts@ohacademy.co.uk::bd6b7227-230d-44c8-b4fe-a13c6c7d9260" providerId="AD" clId="Web-{E640FB2E-0BE8-4BF7-BA54-B8B120C2CA60}" dt="2023-10-20T16:19:08.274" v="113" actId="20577"/>
          <ac:spMkLst>
            <pc:docMk/>
            <pc:sldMk cId="1535500720" sldId="270"/>
            <ac:spMk id="5" creationId="{462C1174-EA70-C596-2684-1A3F7869DDD7}"/>
          </ac:spMkLst>
        </pc:spChg>
        <pc:spChg chg="mod">
          <ac:chgData name="L Roberts" userId="S::lroberts@ohacademy.co.uk::bd6b7227-230d-44c8-b4fe-a13c6c7d9260" providerId="AD" clId="Web-{E640FB2E-0BE8-4BF7-BA54-B8B120C2CA60}" dt="2023-10-20T16:18:57.868" v="108" actId="1076"/>
          <ac:spMkLst>
            <pc:docMk/>
            <pc:sldMk cId="1535500720" sldId="270"/>
            <ac:spMk id="10" creationId="{7B94DE69-F069-2BF9-98A1-B1DA702D45E6}"/>
          </ac:spMkLst>
        </pc:spChg>
        <pc:picChg chg="mod">
          <ac:chgData name="L Roberts" userId="S::lroberts@ohacademy.co.uk::bd6b7227-230d-44c8-b4fe-a13c6c7d9260" providerId="AD" clId="Web-{E640FB2E-0BE8-4BF7-BA54-B8B120C2CA60}" dt="2023-10-20T16:18:52.743" v="107" actId="1076"/>
          <ac:picMkLst>
            <pc:docMk/>
            <pc:sldMk cId="1535500720" sldId="270"/>
            <ac:picMk id="8" creationId="{9811E174-6598-BCF5-DF40-FF7D21E9A510}"/>
          </ac:picMkLst>
        </pc:picChg>
      </pc:sldChg>
      <pc:sldChg chg="addSp delSp modSp add">
        <pc:chgData name="L Roberts" userId="S::lroberts@ohacademy.co.uk::bd6b7227-230d-44c8-b4fe-a13c6c7d9260" providerId="AD" clId="Web-{E640FB2E-0BE8-4BF7-BA54-B8B120C2CA60}" dt="2023-10-20T16:18:22.039" v="89" actId="1076"/>
        <pc:sldMkLst>
          <pc:docMk/>
          <pc:sldMk cId="2428349057" sldId="271"/>
        </pc:sldMkLst>
        <pc:picChg chg="add del mod">
          <ac:chgData name="L Roberts" userId="S::lroberts@ohacademy.co.uk::bd6b7227-230d-44c8-b4fe-a13c6c7d9260" providerId="AD" clId="Web-{E640FB2E-0BE8-4BF7-BA54-B8B120C2CA60}" dt="2023-10-20T16:17:48.850" v="80"/>
          <ac:picMkLst>
            <pc:docMk/>
            <pc:sldMk cId="2428349057" sldId="271"/>
            <ac:picMk id="3" creationId="{EBFDD0CF-A17D-63F9-DCCC-C21ECFD6F6E8}"/>
          </ac:picMkLst>
        </pc:picChg>
        <pc:picChg chg="del">
          <ac:chgData name="L Roberts" userId="S::lroberts@ohacademy.co.uk::bd6b7227-230d-44c8-b4fe-a13c6c7d9260" providerId="AD" clId="Web-{E640FB2E-0BE8-4BF7-BA54-B8B120C2CA60}" dt="2023-10-20T16:16:09.129" v="78"/>
          <ac:picMkLst>
            <pc:docMk/>
            <pc:sldMk cId="2428349057" sldId="271"/>
            <ac:picMk id="4" creationId="{E38EE560-A143-2DD8-43F1-1AA1D8F346BA}"/>
          </ac:picMkLst>
        </pc:picChg>
        <pc:picChg chg="add mod">
          <ac:chgData name="L Roberts" userId="S::lroberts@ohacademy.co.uk::bd6b7227-230d-44c8-b4fe-a13c6c7d9260" providerId="AD" clId="Web-{E640FB2E-0BE8-4BF7-BA54-B8B120C2CA60}" dt="2023-10-20T16:18:22.039" v="89" actId="1076"/>
          <ac:picMkLst>
            <pc:docMk/>
            <pc:sldMk cId="2428349057" sldId="271"/>
            <ac:picMk id="5" creationId="{8E72F878-F71D-3EA3-CEE8-58091C4CBCC2}"/>
          </ac:picMkLst>
        </pc:picChg>
      </pc:sldChg>
      <pc:sldChg chg="modSp add">
        <pc:chgData name="L Roberts" userId="S::lroberts@ohacademy.co.uk::bd6b7227-230d-44c8-b4fe-a13c6c7d9260" providerId="AD" clId="Web-{E640FB2E-0BE8-4BF7-BA54-B8B120C2CA60}" dt="2023-10-20T16:16:06.191" v="77" actId="20577"/>
        <pc:sldMkLst>
          <pc:docMk/>
          <pc:sldMk cId="2237197911" sldId="272"/>
        </pc:sldMkLst>
        <pc:spChg chg="mod">
          <ac:chgData name="L Roberts" userId="S::lroberts@ohacademy.co.uk::bd6b7227-230d-44c8-b4fe-a13c6c7d9260" providerId="AD" clId="Web-{E640FB2E-0BE8-4BF7-BA54-B8B120C2CA60}" dt="2023-10-20T16:16:06.191" v="77" actId="20577"/>
          <ac:spMkLst>
            <pc:docMk/>
            <pc:sldMk cId="2237197911" sldId="272"/>
            <ac:spMk id="7" creationId="{FAC01E74-2C7B-BDB2-A0A7-940AA74B1685}"/>
          </ac:spMkLst>
        </pc:spChg>
      </pc:sldChg>
      <pc:sldChg chg="modSp add">
        <pc:chgData name="L Roberts" userId="S::lroberts@ohacademy.co.uk::bd6b7227-230d-44c8-b4fe-a13c6c7d9260" providerId="AD" clId="Web-{E640FB2E-0BE8-4BF7-BA54-B8B120C2CA60}" dt="2023-10-20T16:15:53.488" v="67" actId="20577"/>
        <pc:sldMkLst>
          <pc:docMk/>
          <pc:sldMk cId="1645929969" sldId="273"/>
        </pc:sldMkLst>
        <pc:spChg chg="mod">
          <ac:chgData name="L Roberts" userId="S::lroberts@ohacademy.co.uk::bd6b7227-230d-44c8-b4fe-a13c6c7d9260" providerId="AD" clId="Web-{E640FB2E-0BE8-4BF7-BA54-B8B120C2CA60}" dt="2023-10-20T16:15:53.488" v="67" actId="20577"/>
          <ac:spMkLst>
            <pc:docMk/>
            <pc:sldMk cId="1645929969" sldId="273"/>
            <ac:spMk id="7" creationId="{FAC01E74-2C7B-BDB2-A0A7-940AA74B1685}"/>
          </ac:spMkLst>
        </pc:spChg>
      </pc:sldChg>
      <pc:sldChg chg="addSp modSp add">
        <pc:chgData name="L Roberts" userId="S::lroberts@ohacademy.co.uk::bd6b7227-230d-44c8-b4fe-a13c6c7d9260" providerId="AD" clId="Web-{E640FB2E-0BE8-4BF7-BA54-B8B120C2CA60}" dt="2023-10-20T16:15:02.330" v="47" actId="20577"/>
        <pc:sldMkLst>
          <pc:docMk/>
          <pc:sldMk cId="3339560535" sldId="274"/>
        </pc:sldMkLst>
        <pc:spChg chg="add mod">
          <ac:chgData name="L Roberts" userId="S::lroberts@ohacademy.co.uk::bd6b7227-230d-44c8-b4fe-a13c6c7d9260" providerId="AD" clId="Web-{E640FB2E-0BE8-4BF7-BA54-B8B120C2CA60}" dt="2023-10-20T16:15:02.330" v="47" actId="20577"/>
          <ac:spMkLst>
            <pc:docMk/>
            <pc:sldMk cId="3339560535" sldId="274"/>
            <ac:spMk id="14" creationId="{9F870B85-AEC7-F482-7596-88CA4A31C465}"/>
          </ac:spMkLst>
        </pc:spChg>
      </pc:sldChg>
      <pc:sldChg chg="modSp add">
        <pc:chgData name="L Roberts" userId="S::lroberts@ohacademy.co.uk::bd6b7227-230d-44c8-b4fe-a13c6c7d9260" providerId="AD" clId="Web-{E640FB2E-0BE8-4BF7-BA54-B8B120C2CA60}" dt="2023-10-20T16:14:44.579" v="43" actId="20577"/>
        <pc:sldMkLst>
          <pc:docMk/>
          <pc:sldMk cId="943975417" sldId="275"/>
        </pc:sldMkLst>
        <pc:spChg chg="mod">
          <ac:chgData name="L Roberts" userId="S::lroberts@ohacademy.co.uk::bd6b7227-230d-44c8-b4fe-a13c6c7d9260" providerId="AD" clId="Web-{E640FB2E-0BE8-4BF7-BA54-B8B120C2CA60}" dt="2023-10-20T16:14:44.579" v="43" actId="20577"/>
          <ac:spMkLst>
            <pc:docMk/>
            <pc:sldMk cId="943975417" sldId="275"/>
            <ac:spMk id="9" creationId="{D922F654-5828-B20E-4BD4-FC2B2E35F93D}"/>
          </ac:spMkLst>
        </pc:spChg>
      </pc:sldChg>
      <pc:sldChg chg="modSp add">
        <pc:chgData name="L Roberts" userId="S::lroberts@ohacademy.co.uk::bd6b7227-230d-44c8-b4fe-a13c6c7d9260" providerId="AD" clId="Web-{E640FB2E-0BE8-4BF7-BA54-B8B120C2CA60}" dt="2023-10-20T16:14:03.922" v="22" actId="20577"/>
        <pc:sldMkLst>
          <pc:docMk/>
          <pc:sldMk cId="2775359954" sldId="276"/>
        </pc:sldMkLst>
        <pc:spChg chg="mod">
          <ac:chgData name="L Roberts" userId="S::lroberts@ohacademy.co.uk::bd6b7227-230d-44c8-b4fe-a13c6c7d9260" providerId="AD" clId="Web-{E640FB2E-0BE8-4BF7-BA54-B8B120C2CA60}" dt="2023-10-20T16:12:56.576" v="16" actId="20577"/>
          <ac:spMkLst>
            <pc:docMk/>
            <pc:sldMk cId="2775359954" sldId="276"/>
            <ac:spMk id="6" creationId="{F3866C31-0780-0D73-241E-EE05A61E3BEA}"/>
          </ac:spMkLst>
        </pc:spChg>
        <pc:spChg chg="mod">
          <ac:chgData name="L Roberts" userId="S::lroberts@ohacademy.co.uk::bd6b7227-230d-44c8-b4fe-a13c6c7d9260" providerId="AD" clId="Web-{E640FB2E-0BE8-4BF7-BA54-B8B120C2CA60}" dt="2023-10-20T16:14:03.922" v="22" actId="20577"/>
          <ac:spMkLst>
            <pc:docMk/>
            <pc:sldMk cId="2775359954" sldId="276"/>
            <ac:spMk id="7" creationId="{FAC01E74-2C7B-BDB2-A0A7-940AA74B1685}"/>
          </ac:spMkLst>
        </pc:spChg>
      </pc:sldChg>
      <pc:sldChg chg="add del replId">
        <pc:chgData name="L Roberts" userId="S::lroberts@ohacademy.co.uk::bd6b7227-230d-44c8-b4fe-a13c6c7d9260" providerId="AD" clId="Web-{E640FB2E-0BE8-4BF7-BA54-B8B120C2CA60}" dt="2023-10-20T16:18:05.069" v="84"/>
        <pc:sldMkLst>
          <pc:docMk/>
          <pc:sldMk cId="1627445133" sldId="277"/>
        </pc:sldMkLst>
      </pc:sldChg>
      <pc:sldChg chg="add del replId">
        <pc:chgData name="L Roberts" userId="S::lroberts@ohacademy.co.uk::bd6b7227-230d-44c8-b4fe-a13c6c7d9260" providerId="AD" clId="Web-{E640FB2E-0BE8-4BF7-BA54-B8B120C2CA60}" dt="2023-10-20T16:18:03.069" v="83"/>
        <pc:sldMkLst>
          <pc:docMk/>
          <pc:sldMk cId="4052503327" sldId="278"/>
        </pc:sldMkLst>
      </pc:sldChg>
    </pc:docChg>
  </pc:docChgLst>
  <pc:docChgLst>
    <pc:chgData name="L Roberts" userId="S::lroberts@ohacademy.co.uk::bd6b7227-230d-44c8-b4fe-a13c6c7d9260" providerId="AD" clId="Web-{F327F1AA-CC77-43BD-99FB-874CBD16F32F}"/>
    <pc:docChg chg="modSld">
      <pc:chgData name="L Roberts" userId="S::lroberts@ohacademy.co.uk::bd6b7227-230d-44c8-b4fe-a13c6c7d9260" providerId="AD" clId="Web-{F327F1AA-CC77-43BD-99FB-874CBD16F32F}" dt="2024-02-17T18:15:51.951" v="2" actId="20577"/>
      <pc:docMkLst>
        <pc:docMk/>
      </pc:docMkLst>
      <pc:sldChg chg="modSp">
        <pc:chgData name="L Roberts" userId="S::lroberts@ohacademy.co.uk::bd6b7227-230d-44c8-b4fe-a13c6c7d9260" providerId="AD" clId="Web-{F327F1AA-CC77-43BD-99FB-874CBD16F32F}" dt="2024-02-17T18:15:51.951" v="2" actId="20577"/>
        <pc:sldMkLst>
          <pc:docMk/>
          <pc:sldMk cId="1806616273" sldId="268"/>
        </pc:sldMkLst>
        <pc:spChg chg="mod">
          <ac:chgData name="L Roberts" userId="S::lroberts@ohacademy.co.uk::bd6b7227-230d-44c8-b4fe-a13c6c7d9260" providerId="AD" clId="Web-{F327F1AA-CC77-43BD-99FB-874CBD16F32F}" dt="2024-02-17T18:15:51.951" v="2" actId="20577"/>
          <ac:spMkLst>
            <pc:docMk/>
            <pc:sldMk cId="1806616273" sldId="268"/>
            <ac:spMk id="7" creationId="{CB7F305A-DA50-4B13-2BE4-87A01DEE1A70}"/>
          </ac:spMkLst>
        </pc:spChg>
      </pc:sldChg>
    </pc:docChg>
  </pc:docChgLst>
  <pc:docChgLst>
    <pc:chgData name="L Roberts" userId="S::lroberts@ohacademy.co.uk::bd6b7227-230d-44c8-b4fe-a13c6c7d9260" providerId="AD" clId="Web-{DF2751A0-50E2-AAD8-C9C7-62B9B50B362C}"/>
    <pc:docChg chg="addSld delSld modSld">
      <pc:chgData name="L Roberts" userId="S::lroberts@ohacademy.co.uk::bd6b7227-230d-44c8-b4fe-a13c6c7d9260" providerId="AD" clId="Web-{DF2751A0-50E2-AAD8-C9C7-62B9B50B362C}" dt="2024-04-23T11:29:09.318" v="197" actId="20577"/>
      <pc:docMkLst>
        <pc:docMk/>
      </pc:docMkLst>
      <pc:sldChg chg="addSp modSp add del">
        <pc:chgData name="L Roberts" userId="S::lroberts@ohacademy.co.uk::bd6b7227-230d-44c8-b4fe-a13c6c7d9260" providerId="AD" clId="Web-{DF2751A0-50E2-AAD8-C9C7-62B9B50B362C}" dt="2024-04-23T11:21:28.494" v="148" actId="20577"/>
        <pc:sldMkLst>
          <pc:docMk/>
          <pc:sldMk cId="871598780" sldId="321"/>
        </pc:sldMkLst>
        <pc:spChg chg="mod">
          <ac:chgData name="L Roberts" userId="S::lroberts@ohacademy.co.uk::bd6b7227-230d-44c8-b4fe-a13c6c7d9260" providerId="AD" clId="Web-{DF2751A0-50E2-AAD8-C9C7-62B9B50B362C}" dt="2024-04-23T11:21:28.494" v="148" actId="20577"/>
          <ac:spMkLst>
            <pc:docMk/>
            <pc:sldMk cId="871598780" sldId="321"/>
            <ac:spMk id="2" creationId="{FD182AF4-A08D-8426-A19C-3DEBBF743D13}"/>
          </ac:spMkLst>
        </pc:spChg>
        <pc:spChg chg="mod">
          <ac:chgData name="L Roberts" userId="S::lroberts@ohacademy.co.uk::bd6b7227-230d-44c8-b4fe-a13c6c7d9260" providerId="AD" clId="Web-{DF2751A0-50E2-AAD8-C9C7-62B9B50B362C}" dt="2024-04-23T11:18:04.770" v="109" actId="1076"/>
          <ac:spMkLst>
            <pc:docMk/>
            <pc:sldMk cId="871598780" sldId="321"/>
            <ac:spMk id="3" creationId="{08B32854-630C-DAA6-0E8B-613C2B1EA1CD}"/>
          </ac:spMkLst>
        </pc:spChg>
        <pc:spChg chg="add">
          <ac:chgData name="L Roberts" userId="S::lroberts@ohacademy.co.uk::bd6b7227-230d-44c8-b4fe-a13c6c7d9260" providerId="AD" clId="Web-{DF2751A0-50E2-AAD8-C9C7-62B9B50B362C}" dt="2024-04-23T11:20:19.836" v="128"/>
          <ac:spMkLst>
            <pc:docMk/>
            <pc:sldMk cId="871598780" sldId="321"/>
            <ac:spMk id="5" creationId="{27F1280D-2E63-AB1A-AFBA-88798255C509}"/>
          </ac:spMkLst>
        </pc:spChg>
        <pc:spChg chg="mod">
          <ac:chgData name="L Roberts" userId="S::lroberts@ohacademy.co.uk::bd6b7227-230d-44c8-b4fe-a13c6c7d9260" providerId="AD" clId="Web-{DF2751A0-50E2-AAD8-C9C7-62B9B50B362C}" dt="2024-04-23T11:13:15.622" v="25" actId="20577"/>
          <ac:spMkLst>
            <pc:docMk/>
            <pc:sldMk cId="871598780" sldId="321"/>
            <ac:spMk id="7" creationId="{430406EC-5A11-395E-57FF-142B527F74BB}"/>
          </ac:spMkLst>
        </pc:spChg>
      </pc:sldChg>
      <pc:sldChg chg="del">
        <pc:chgData name="L Roberts" userId="S::lroberts@ohacademy.co.uk::bd6b7227-230d-44c8-b4fe-a13c6c7d9260" providerId="AD" clId="Web-{DF2751A0-50E2-AAD8-C9C7-62B9B50B362C}" dt="2024-04-23T11:11:57.683" v="2"/>
        <pc:sldMkLst>
          <pc:docMk/>
          <pc:sldMk cId="2994622166" sldId="325"/>
        </pc:sldMkLst>
      </pc:sldChg>
      <pc:sldChg chg="del">
        <pc:chgData name="L Roberts" userId="S::lroberts@ohacademy.co.uk::bd6b7227-230d-44c8-b4fe-a13c6c7d9260" providerId="AD" clId="Web-{DF2751A0-50E2-AAD8-C9C7-62B9B50B362C}" dt="2024-04-23T11:11:56.136" v="1"/>
        <pc:sldMkLst>
          <pc:docMk/>
          <pc:sldMk cId="3051416275" sldId="331"/>
        </pc:sldMkLst>
      </pc:sldChg>
      <pc:sldChg chg="add del replId">
        <pc:chgData name="L Roberts" userId="S::lroberts@ohacademy.co.uk::bd6b7227-230d-44c8-b4fe-a13c6c7d9260" providerId="AD" clId="Web-{DF2751A0-50E2-AAD8-C9C7-62B9B50B362C}" dt="2024-04-23T11:12:19.558" v="5"/>
        <pc:sldMkLst>
          <pc:docMk/>
          <pc:sldMk cId="3958164013" sldId="539"/>
        </pc:sldMkLst>
      </pc:sldChg>
      <pc:sldChg chg="addSp delSp modSp add del">
        <pc:chgData name="L Roberts" userId="S::lroberts@ohacademy.co.uk::bd6b7227-230d-44c8-b4fe-a13c6c7d9260" providerId="AD" clId="Web-{DF2751A0-50E2-AAD8-C9C7-62B9B50B362C}" dt="2024-04-23T11:20:01.367" v="124"/>
        <pc:sldMkLst>
          <pc:docMk/>
          <pc:sldMk cId="1605377776" sldId="547"/>
        </pc:sldMkLst>
        <pc:spChg chg="del">
          <ac:chgData name="L Roberts" userId="S::lroberts@ohacademy.co.uk::bd6b7227-230d-44c8-b4fe-a13c6c7d9260" providerId="AD" clId="Web-{DF2751A0-50E2-AAD8-C9C7-62B9B50B362C}" dt="2024-04-23T11:16:57.472" v="58"/>
          <ac:spMkLst>
            <pc:docMk/>
            <pc:sldMk cId="1605377776" sldId="547"/>
            <ac:spMk id="2" creationId="{2288F8FB-F39E-75E3-D68F-C14227974651}"/>
          </ac:spMkLst>
        </pc:spChg>
        <pc:spChg chg="mod">
          <ac:chgData name="L Roberts" userId="S::lroberts@ohacademy.co.uk::bd6b7227-230d-44c8-b4fe-a13c6c7d9260" providerId="AD" clId="Web-{DF2751A0-50E2-AAD8-C9C7-62B9B50B362C}" dt="2024-04-23T11:16:28.580" v="51" actId="20577"/>
          <ac:spMkLst>
            <pc:docMk/>
            <pc:sldMk cId="1605377776" sldId="547"/>
            <ac:spMk id="4" creationId="{2E17BC00-BDF0-7E4F-6968-BC631C6D8226}"/>
          </ac:spMkLst>
        </pc:spChg>
        <pc:spChg chg="mod">
          <ac:chgData name="L Roberts" userId="S::lroberts@ohacademy.co.uk::bd6b7227-230d-44c8-b4fe-a13c6c7d9260" providerId="AD" clId="Web-{DF2751A0-50E2-AAD8-C9C7-62B9B50B362C}" dt="2024-04-23T11:16:23.721" v="50" actId="20577"/>
          <ac:spMkLst>
            <pc:docMk/>
            <pc:sldMk cId="1605377776" sldId="547"/>
            <ac:spMk id="5" creationId="{3A7220BA-6213-B5A7-BFE5-BFF7AEAEEFB9}"/>
          </ac:spMkLst>
        </pc:spChg>
        <pc:spChg chg="mod">
          <ac:chgData name="L Roberts" userId="S::lroberts@ohacademy.co.uk::bd6b7227-230d-44c8-b4fe-a13c6c7d9260" providerId="AD" clId="Web-{DF2751A0-50E2-AAD8-C9C7-62B9B50B362C}" dt="2024-04-23T11:16:54.237" v="57" actId="1076"/>
          <ac:spMkLst>
            <pc:docMk/>
            <pc:sldMk cId="1605377776" sldId="547"/>
            <ac:spMk id="11" creationId="{1EE66535-D7BC-1831-BB84-590DA7B4637C}"/>
          </ac:spMkLst>
        </pc:spChg>
        <pc:picChg chg="add del mod">
          <ac:chgData name="L Roberts" userId="S::lroberts@ohacademy.co.uk::bd6b7227-230d-44c8-b4fe-a13c6c7d9260" providerId="AD" clId="Web-{DF2751A0-50E2-AAD8-C9C7-62B9B50B362C}" dt="2024-04-23T11:19:56.257" v="121"/>
          <ac:picMkLst>
            <pc:docMk/>
            <pc:sldMk cId="1605377776" sldId="547"/>
            <ac:picMk id="3" creationId="{68FC437D-CF05-5F7D-5CF5-7E78D0AB274F}"/>
          </ac:picMkLst>
        </pc:picChg>
        <pc:picChg chg="add mod">
          <ac:chgData name="L Roberts" userId="S::lroberts@ohacademy.co.uk::bd6b7227-230d-44c8-b4fe-a13c6c7d9260" providerId="AD" clId="Web-{DF2751A0-50E2-AAD8-C9C7-62B9B50B362C}" dt="2024-04-23T11:18:24.302" v="111" actId="1076"/>
          <ac:picMkLst>
            <pc:docMk/>
            <pc:sldMk cId="1605377776" sldId="547"/>
            <ac:picMk id="6" creationId="{3EE6FC92-875C-37EC-C8E0-5D69A85F7C93}"/>
          </ac:picMkLst>
        </pc:picChg>
        <pc:picChg chg="del">
          <ac:chgData name="L Roberts" userId="S::lroberts@ohacademy.co.uk::bd6b7227-230d-44c8-b4fe-a13c6c7d9260" providerId="AD" clId="Web-{DF2751A0-50E2-AAD8-C9C7-62B9B50B362C}" dt="2024-04-23T11:16:14.392" v="42"/>
          <ac:picMkLst>
            <pc:docMk/>
            <pc:sldMk cId="1605377776" sldId="547"/>
            <ac:picMk id="7" creationId="{2B154F3A-0A1B-C3F0-C7BA-6C75A00BF134}"/>
          </ac:picMkLst>
        </pc:picChg>
      </pc:sldChg>
      <pc:sldChg chg="addSp delSp modSp add">
        <pc:chgData name="L Roberts" userId="S::lroberts@ohacademy.co.uk::bd6b7227-230d-44c8-b4fe-a13c6c7d9260" providerId="AD" clId="Web-{DF2751A0-50E2-AAD8-C9C7-62B9B50B362C}" dt="2024-04-23T11:28:12.364" v="167" actId="20577"/>
        <pc:sldMkLst>
          <pc:docMk/>
          <pc:sldMk cId="3272570082" sldId="548"/>
        </pc:sldMkLst>
        <pc:spChg chg="del">
          <ac:chgData name="L Roberts" userId="S::lroberts@ohacademy.co.uk::bd6b7227-230d-44c8-b4fe-a13c6c7d9260" providerId="AD" clId="Web-{DF2751A0-50E2-AAD8-C9C7-62B9B50B362C}" dt="2024-04-23T11:17:01.753" v="59"/>
          <ac:spMkLst>
            <pc:docMk/>
            <pc:sldMk cId="3272570082" sldId="548"/>
            <ac:spMk id="2" creationId="{2288F8FB-F39E-75E3-D68F-C14227974651}"/>
          </ac:spMkLst>
        </pc:spChg>
        <pc:spChg chg="mod">
          <ac:chgData name="L Roberts" userId="S::lroberts@ohacademy.co.uk::bd6b7227-230d-44c8-b4fe-a13c6c7d9260" providerId="AD" clId="Web-{DF2751A0-50E2-AAD8-C9C7-62B9B50B362C}" dt="2024-04-23T11:15:36.532" v="34" actId="20577"/>
          <ac:spMkLst>
            <pc:docMk/>
            <pc:sldMk cId="3272570082" sldId="548"/>
            <ac:spMk id="4" creationId="{2E17BC00-BDF0-7E4F-6968-BC631C6D8226}"/>
          </ac:spMkLst>
        </pc:spChg>
        <pc:spChg chg="mod">
          <ac:chgData name="L Roberts" userId="S::lroberts@ohacademy.co.uk::bd6b7227-230d-44c8-b4fe-a13c6c7d9260" providerId="AD" clId="Web-{DF2751A0-50E2-AAD8-C9C7-62B9B50B362C}" dt="2024-04-23T11:15:32.657" v="33" actId="20577"/>
          <ac:spMkLst>
            <pc:docMk/>
            <pc:sldMk cId="3272570082" sldId="548"/>
            <ac:spMk id="5" creationId="{3A7220BA-6213-B5A7-BFE5-BFF7AEAEEFB9}"/>
          </ac:spMkLst>
        </pc:spChg>
        <pc:spChg chg="add">
          <ac:chgData name="L Roberts" userId="S::lroberts@ohacademy.co.uk::bd6b7227-230d-44c8-b4fe-a13c6c7d9260" providerId="AD" clId="Web-{DF2751A0-50E2-AAD8-C9C7-62B9B50B362C}" dt="2024-04-23T11:20:10.086" v="125"/>
          <ac:spMkLst>
            <pc:docMk/>
            <pc:sldMk cId="3272570082" sldId="548"/>
            <ac:spMk id="10" creationId="{6E97FFFB-19EC-4E48-5F8F-A7252211B672}"/>
          </ac:spMkLst>
        </pc:spChg>
        <pc:spChg chg="mod">
          <ac:chgData name="L Roberts" userId="S::lroberts@ohacademy.co.uk::bd6b7227-230d-44c8-b4fe-a13c6c7d9260" providerId="AD" clId="Web-{DF2751A0-50E2-AAD8-C9C7-62B9B50B362C}" dt="2024-04-23T11:28:12.364" v="167" actId="20577"/>
          <ac:spMkLst>
            <pc:docMk/>
            <pc:sldMk cId="3272570082" sldId="548"/>
            <ac:spMk id="11" creationId="{B23B5DF9-3891-BA47-A092-675C34A232B4}"/>
          </ac:spMkLst>
        </pc:spChg>
        <pc:picChg chg="del">
          <ac:chgData name="L Roberts" userId="S::lroberts@ohacademy.co.uk::bd6b7227-230d-44c8-b4fe-a13c6c7d9260" providerId="AD" clId="Web-{DF2751A0-50E2-AAD8-C9C7-62B9B50B362C}" dt="2024-04-23T11:15:23.250" v="26"/>
          <ac:picMkLst>
            <pc:docMk/>
            <pc:sldMk cId="3272570082" sldId="548"/>
            <ac:picMk id="3" creationId="{AA7F894E-48CC-9376-CE33-BAEB73659E69}"/>
          </ac:picMkLst>
        </pc:picChg>
        <pc:picChg chg="del">
          <ac:chgData name="L Roberts" userId="S::lroberts@ohacademy.co.uk::bd6b7227-230d-44c8-b4fe-a13c6c7d9260" providerId="AD" clId="Web-{DF2751A0-50E2-AAD8-C9C7-62B9B50B362C}" dt="2024-04-23T11:15:24.672" v="27"/>
          <ac:picMkLst>
            <pc:docMk/>
            <pc:sldMk cId="3272570082" sldId="548"/>
            <ac:picMk id="6" creationId="{8274A9CC-ECB3-9078-E588-0BF2838F0B97}"/>
          </ac:picMkLst>
        </pc:picChg>
        <pc:picChg chg="add mod">
          <ac:chgData name="L Roberts" userId="S::lroberts@ohacademy.co.uk::bd6b7227-230d-44c8-b4fe-a13c6c7d9260" providerId="AD" clId="Web-{DF2751A0-50E2-AAD8-C9C7-62B9B50B362C}" dt="2024-04-23T11:15:42.329" v="36" actId="1076"/>
          <ac:picMkLst>
            <pc:docMk/>
            <pc:sldMk cId="3272570082" sldId="548"/>
            <ac:picMk id="7" creationId="{FB6B19F7-5A6B-6DA4-EC1C-96AD56DCCECB}"/>
          </ac:picMkLst>
        </pc:picChg>
        <pc:picChg chg="add mod">
          <ac:chgData name="L Roberts" userId="S::lroberts@ohacademy.co.uk::bd6b7227-230d-44c8-b4fe-a13c6c7d9260" providerId="AD" clId="Web-{DF2751A0-50E2-AAD8-C9C7-62B9B50B362C}" dt="2024-04-23T11:16:10.455" v="41" actId="1076"/>
          <ac:picMkLst>
            <pc:docMk/>
            <pc:sldMk cId="3272570082" sldId="548"/>
            <ac:picMk id="8" creationId="{DCBEAA2E-4040-42A3-BADF-C0E06EDC856D}"/>
          </ac:picMkLst>
        </pc:picChg>
      </pc:sldChg>
      <pc:sldChg chg="addSp delSp modSp add">
        <pc:chgData name="L Roberts" userId="S::lroberts@ohacademy.co.uk::bd6b7227-230d-44c8-b4fe-a13c6c7d9260" providerId="AD" clId="Web-{DF2751A0-50E2-AAD8-C9C7-62B9B50B362C}" dt="2024-04-23T11:27:41.176" v="152"/>
        <pc:sldMkLst>
          <pc:docMk/>
          <pc:sldMk cId="2283429663" sldId="550"/>
        </pc:sldMkLst>
        <pc:spChg chg="mod">
          <ac:chgData name="L Roberts" userId="S::lroberts@ohacademy.co.uk::bd6b7227-230d-44c8-b4fe-a13c6c7d9260" providerId="AD" clId="Web-{DF2751A0-50E2-AAD8-C9C7-62B9B50B362C}" dt="2024-04-23T11:20:14.414" v="126" actId="20577"/>
          <ac:spMkLst>
            <pc:docMk/>
            <pc:sldMk cId="2283429663" sldId="550"/>
            <ac:spMk id="6" creationId="{6DDD8FF8-258B-C74B-6DEE-32661A7CDDF0}"/>
          </ac:spMkLst>
        </pc:spChg>
        <pc:spChg chg="add">
          <ac:chgData name="L Roberts" userId="S::lroberts@ohacademy.co.uk::bd6b7227-230d-44c8-b4fe-a13c6c7d9260" providerId="AD" clId="Web-{DF2751A0-50E2-AAD8-C9C7-62B9B50B362C}" dt="2024-04-23T11:20:15.242" v="127"/>
          <ac:spMkLst>
            <pc:docMk/>
            <pc:sldMk cId="2283429663" sldId="550"/>
            <ac:spMk id="7" creationId="{A551E130-593D-7315-9EC1-CCA163D4AE95}"/>
          </ac:spMkLst>
        </pc:spChg>
        <pc:spChg chg="del">
          <ac:chgData name="L Roberts" userId="S::lroberts@ohacademy.co.uk::bd6b7227-230d-44c8-b4fe-a13c6c7d9260" providerId="AD" clId="Web-{DF2751A0-50E2-AAD8-C9C7-62B9B50B362C}" dt="2024-04-23T11:27:41.176" v="152"/>
          <ac:spMkLst>
            <pc:docMk/>
            <pc:sldMk cId="2283429663" sldId="550"/>
            <ac:spMk id="11" creationId="{5B8BD142-299F-9FFC-75DA-D9AFD9BF090A}"/>
          </ac:spMkLst>
        </pc:spChg>
        <pc:picChg chg="del">
          <ac:chgData name="L Roberts" userId="S::lroberts@ohacademy.co.uk::bd6b7227-230d-44c8-b4fe-a13c6c7d9260" providerId="AD" clId="Web-{DF2751A0-50E2-AAD8-C9C7-62B9B50B362C}" dt="2024-04-23T11:27:27.081" v="149"/>
          <ac:picMkLst>
            <pc:docMk/>
            <pc:sldMk cId="2283429663" sldId="550"/>
            <ac:picMk id="3" creationId="{8A18D4DE-0371-B8A5-27E4-BB5111C1E6EF}"/>
          </ac:picMkLst>
        </pc:picChg>
        <pc:picChg chg="add mod">
          <ac:chgData name="L Roberts" userId="S::lroberts@ohacademy.co.uk::bd6b7227-230d-44c8-b4fe-a13c6c7d9260" providerId="AD" clId="Web-{DF2751A0-50E2-AAD8-C9C7-62B9B50B362C}" dt="2024-04-23T11:27:30.738" v="151" actId="1076"/>
          <ac:picMkLst>
            <pc:docMk/>
            <pc:sldMk cId="2283429663" sldId="550"/>
            <ac:picMk id="8" creationId="{DBA0E798-A435-C854-20A4-5B2A13E0D893}"/>
          </ac:picMkLst>
        </pc:picChg>
      </pc:sldChg>
      <pc:sldChg chg="addSp delSp modSp add replId">
        <pc:chgData name="L Roberts" userId="S::lroberts@ohacademy.co.uk::bd6b7227-230d-44c8-b4fe-a13c6c7d9260" providerId="AD" clId="Web-{DF2751A0-50E2-AAD8-C9C7-62B9B50B362C}" dt="2024-04-23T11:29:09.318" v="197" actId="20577"/>
        <pc:sldMkLst>
          <pc:docMk/>
          <pc:sldMk cId="127173149" sldId="551"/>
        </pc:sldMkLst>
        <pc:spChg chg="mod">
          <ac:chgData name="L Roberts" userId="S::lroberts@ohacademy.co.uk::bd6b7227-230d-44c8-b4fe-a13c6c7d9260" providerId="AD" clId="Web-{DF2751A0-50E2-AAD8-C9C7-62B9B50B362C}" dt="2024-04-23T11:19:44.523" v="118" actId="14100"/>
          <ac:spMkLst>
            <pc:docMk/>
            <pc:sldMk cId="127173149" sldId="551"/>
            <ac:spMk id="4" creationId="{2E17BC00-BDF0-7E4F-6968-BC631C6D8226}"/>
          </ac:spMkLst>
        </pc:spChg>
        <pc:spChg chg="mod">
          <ac:chgData name="L Roberts" userId="S::lroberts@ohacademy.co.uk::bd6b7227-230d-44c8-b4fe-a13c6c7d9260" providerId="AD" clId="Web-{DF2751A0-50E2-AAD8-C9C7-62B9B50B362C}" dt="2024-04-23T11:19:47.757" v="119" actId="1076"/>
          <ac:spMkLst>
            <pc:docMk/>
            <pc:sldMk cId="127173149" sldId="551"/>
            <ac:spMk id="5" creationId="{3A7220BA-6213-B5A7-BFE5-BFF7AEAEEFB9}"/>
          </ac:spMkLst>
        </pc:spChg>
        <pc:spChg chg="mod">
          <ac:chgData name="L Roberts" userId="S::lroberts@ohacademy.co.uk::bd6b7227-230d-44c8-b4fe-a13c6c7d9260" providerId="AD" clId="Web-{DF2751A0-50E2-AAD8-C9C7-62B9B50B362C}" dt="2024-04-23T11:29:09.318" v="197" actId="20577"/>
          <ac:spMkLst>
            <pc:docMk/>
            <pc:sldMk cId="127173149" sldId="551"/>
            <ac:spMk id="11" creationId="{1EE66535-D7BC-1831-BB84-590DA7B4637C}"/>
          </ac:spMkLst>
        </pc:spChg>
        <pc:picChg chg="add mod">
          <ac:chgData name="L Roberts" userId="S::lroberts@ohacademy.co.uk::bd6b7227-230d-44c8-b4fe-a13c6c7d9260" providerId="AD" clId="Web-{DF2751A0-50E2-AAD8-C9C7-62B9B50B362C}" dt="2024-04-23T11:20:00.211" v="123" actId="1076"/>
          <ac:picMkLst>
            <pc:docMk/>
            <pc:sldMk cId="127173149" sldId="551"/>
            <ac:picMk id="2" creationId="{6D41345C-0145-CDCC-5382-768F488FE98E}"/>
          </ac:picMkLst>
        </pc:picChg>
        <pc:picChg chg="del">
          <ac:chgData name="L Roberts" userId="S::lroberts@ohacademy.co.uk::bd6b7227-230d-44c8-b4fe-a13c6c7d9260" providerId="AD" clId="Web-{DF2751A0-50E2-AAD8-C9C7-62B9B50B362C}" dt="2024-04-23T11:18:33.896" v="113"/>
          <ac:picMkLst>
            <pc:docMk/>
            <pc:sldMk cId="127173149" sldId="551"/>
            <ac:picMk id="3" creationId="{68FC437D-CF05-5F7D-5CF5-7E78D0AB274F}"/>
          </ac:picMkLst>
        </pc:picChg>
        <pc:picChg chg="mod">
          <ac:chgData name="L Roberts" userId="S::lroberts@ohacademy.co.uk::bd6b7227-230d-44c8-b4fe-a13c6c7d9260" providerId="AD" clId="Web-{DF2751A0-50E2-AAD8-C9C7-62B9B50B362C}" dt="2024-04-23T11:19:50.742" v="120" actId="1076"/>
          <ac:picMkLst>
            <pc:docMk/>
            <pc:sldMk cId="127173149" sldId="551"/>
            <ac:picMk id="6" creationId="{3EE6FC92-875C-37EC-C8E0-5D69A85F7C93}"/>
          </ac:picMkLst>
        </pc:picChg>
      </pc:sldChg>
    </pc:docChg>
  </pc:docChgLst>
  <pc:docChgLst>
    <pc:chgData name="L Roberts" userId="S::lroberts@ohacademy.co.uk::bd6b7227-230d-44c8-b4fe-a13c6c7d9260" providerId="AD" clId="Web-{6841C777-6620-6593-9F33-480895BE582C}"/>
    <pc:docChg chg="addSld modSld">
      <pc:chgData name="L Roberts" userId="S::lroberts@ohacademy.co.uk::bd6b7227-230d-44c8-b4fe-a13c6c7d9260" providerId="AD" clId="Web-{6841C777-6620-6593-9F33-480895BE582C}" dt="2024-04-08T19:50:07.951" v="44" actId="1076"/>
      <pc:docMkLst>
        <pc:docMk/>
      </pc:docMkLst>
      <pc:sldChg chg="addSp delSp modSp add">
        <pc:chgData name="L Roberts" userId="S::lroberts@ohacademy.co.uk::bd6b7227-230d-44c8-b4fe-a13c6c7d9260" providerId="AD" clId="Web-{6841C777-6620-6593-9F33-480895BE582C}" dt="2024-04-08T19:50:07.951" v="44" actId="1076"/>
        <pc:sldMkLst>
          <pc:docMk/>
          <pc:sldMk cId="1405423943" sldId="419"/>
        </pc:sldMkLst>
        <pc:spChg chg="mod">
          <ac:chgData name="L Roberts" userId="S::lroberts@ohacademy.co.uk::bd6b7227-230d-44c8-b4fe-a13c6c7d9260" providerId="AD" clId="Web-{6841C777-6620-6593-9F33-480895BE582C}" dt="2024-04-08T19:49:49.919" v="41" actId="1076"/>
          <ac:spMkLst>
            <pc:docMk/>
            <pc:sldMk cId="1405423943" sldId="419"/>
            <ac:spMk id="2" creationId="{95C22C3A-20D3-06CD-52DC-D0AA3B9D0589}"/>
          </ac:spMkLst>
        </pc:spChg>
        <pc:spChg chg="add mod">
          <ac:chgData name="L Roberts" userId="S::lroberts@ohacademy.co.uk::bd6b7227-230d-44c8-b4fe-a13c6c7d9260" providerId="AD" clId="Web-{6841C777-6620-6593-9F33-480895BE582C}" dt="2024-04-08T19:50:07.951" v="44" actId="1076"/>
          <ac:spMkLst>
            <pc:docMk/>
            <pc:sldMk cId="1405423943" sldId="419"/>
            <ac:spMk id="5" creationId="{E4CC4505-C9C5-DDF3-ADF9-7ABC4E194F4E}"/>
          </ac:spMkLst>
        </pc:spChg>
        <pc:picChg chg="add mod">
          <ac:chgData name="L Roberts" userId="S::lroberts@ohacademy.co.uk::bd6b7227-230d-44c8-b4fe-a13c6c7d9260" providerId="AD" clId="Web-{6841C777-6620-6593-9F33-480895BE582C}" dt="2024-04-08T19:49:52.857" v="42" actId="1076"/>
          <ac:picMkLst>
            <pc:docMk/>
            <pc:sldMk cId="1405423943" sldId="419"/>
            <ac:picMk id="3" creationId="{9E33717F-C582-A8F8-7ADF-71FCF8D3781F}"/>
          </ac:picMkLst>
        </pc:picChg>
        <pc:picChg chg="del">
          <ac:chgData name="L Roberts" userId="S::lroberts@ohacademy.co.uk::bd6b7227-230d-44c8-b4fe-a13c6c7d9260" providerId="AD" clId="Web-{6841C777-6620-6593-9F33-480895BE582C}" dt="2024-04-08T19:47:37.556" v="1"/>
          <ac:picMkLst>
            <pc:docMk/>
            <pc:sldMk cId="1405423943" sldId="419"/>
            <ac:picMk id="10" creationId="{B21F0F8D-1D3B-CB02-89EF-8297652ADB21}"/>
          </ac:picMkLst>
        </pc:picChg>
        <pc:picChg chg="del">
          <ac:chgData name="L Roberts" userId="S::lroberts@ohacademy.co.uk::bd6b7227-230d-44c8-b4fe-a13c6c7d9260" providerId="AD" clId="Web-{6841C777-6620-6593-9F33-480895BE582C}" dt="2024-04-08T19:47:45.135" v="3"/>
          <ac:picMkLst>
            <pc:docMk/>
            <pc:sldMk cId="1405423943" sldId="419"/>
            <ac:picMk id="11" creationId="{8E86341E-B2EA-05E1-A13D-A5FAB0CB8213}"/>
          </ac:picMkLst>
        </pc:picChg>
        <pc:picChg chg="del">
          <ac:chgData name="L Roberts" userId="S::lroberts@ohacademy.co.uk::bd6b7227-230d-44c8-b4fe-a13c6c7d9260" providerId="AD" clId="Web-{6841C777-6620-6593-9F33-480895BE582C}" dt="2024-04-08T19:47:46.057" v="4"/>
          <ac:picMkLst>
            <pc:docMk/>
            <pc:sldMk cId="1405423943" sldId="419"/>
            <ac:picMk id="12" creationId="{A6C001A5-5E83-7EF4-1724-ECD70409D3A6}"/>
          </ac:picMkLst>
        </pc:picChg>
        <pc:picChg chg="del">
          <ac:chgData name="L Roberts" userId="S::lroberts@ohacademy.co.uk::bd6b7227-230d-44c8-b4fe-a13c6c7d9260" providerId="AD" clId="Web-{6841C777-6620-6593-9F33-480895BE582C}" dt="2024-04-08T19:47:42.572" v="2"/>
          <ac:picMkLst>
            <pc:docMk/>
            <pc:sldMk cId="1405423943" sldId="419"/>
            <ac:picMk id="13" creationId="{387F8B63-7ECA-7F9D-44F6-B2684F20A371}"/>
          </ac:picMkLst>
        </pc:picChg>
        <pc:picChg chg="del mod">
          <ac:chgData name="L Roberts" userId="S::lroberts@ohacademy.co.uk::bd6b7227-230d-44c8-b4fe-a13c6c7d9260" providerId="AD" clId="Web-{6841C777-6620-6593-9F33-480895BE582C}" dt="2024-04-08T19:48:59.340" v="8"/>
          <ac:picMkLst>
            <pc:docMk/>
            <pc:sldMk cId="1405423943" sldId="419"/>
            <ac:picMk id="14" creationId="{5E167713-97FB-062A-33A1-EBB55E15340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9BB02-4838-4F8D-BF91-2D27EAE3D968}" type="datetimeFigureOut">
              <a:t>4/28/2024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26DCD8-5E37-4B70-8F6C-4F612C1C3985}" type="slidenum">
              <a:t>‹#›</a:t>
            </a:fld>
            <a:endParaRPr lang="en-GB"/>
          </a:p>
        </p:txBody>
      </p:sp>
    </p:spTree>
    <p:extLst>
      <p:ext uri="{BB962C8B-B14F-4D97-AF65-F5344CB8AC3E}">
        <p14:creationId xmlns:p14="http://schemas.microsoft.com/office/powerpoint/2010/main" val="1462228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3</a:t>
            </a:fld>
            <a:endParaRPr lang="en-GB"/>
          </a:p>
        </p:txBody>
      </p:sp>
    </p:spTree>
    <p:extLst>
      <p:ext uri="{BB962C8B-B14F-4D97-AF65-F5344CB8AC3E}">
        <p14:creationId xmlns:p14="http://schemas.microsoft.com/office/powerpoint/2010/main" val="45208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Add a 2-digit number and ones using Dienes on a part-whole model</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Take feedback on the Talk Task to see whether pupils noticed that, in each pair of part-whole models, the same number bond within ten could be used to add the two parts.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move on to representing the same concept using Dienes on a part-whole model. The slide shows the calculation 56 + 3. As in the New Learning, the intention is for pupils to become aware of the usefulness of 6 + 3 = 9 in solving this. The Dienes representation is to emphasise the structure (if the number of tens changed but the six and three ones stayed the same, the sum would always have nine ones).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number bond helps us solve this equation?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Can you think of any other equations that could be solved using the same number bond?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22</a:t>
            </a:fld>
            <a:endParaRPr lang="en-GB"/>
          </a:p>
        </p:txBody>
      </p:sp>
    </p:spTree>
    <p:extLst>
      <p:ext uri="{BB962C8B-B14F-4D97-AF65-F5344CB8AC3E}">
        <p14:creationId xmlns:p14="http://schemas.microsoft.com/office/powerpoint/2010/main" val="152430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Solving missing number equations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place the Dienes on the part-whole model to find the missing numbers in the equations. They talk about the similarities in the sets of calculations.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use a bead string instead of Dienes to represent the equations. The representation should draw attention to the structure of the ones addition across the sets of four calculations.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challenged to add their own calculations to each set.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23</a:t>
            </a:fld>
            <a:endParaRPr lang="en-GB"/>
          </a:p>
        </p:txBody>
      </p:sp>
    </p:spTree>
    <p:extLst>
      <p:ext uri="{BB962C8B-B14F-4D97-AF65-F5344CB8AC3E}">
        <p14:creationId xmlns:p14="http://schemas.microsoft.com/office/powerpoint/2010/main" val="350131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Solving missing number equations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place the Dienes on the part-whole model to find the missing numbers in the equations. They talk about the similarities in the sets of calculations.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use a bead string instead of Dienes to represent the equations. The representation should draw attention to the structure of the ones addition across the sets of four calculations.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challenged to add their own calculations to each set.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24</a:t>
            </a:fld>
            <a:endParaRPr lang="en-GB"/>
          </a:p>
        </p:txBody>
      </p:sp>
    </p:spTree>
    <p:extLst>
      <p:ext uri="{BB962C8B-B14F-4D97-AF65-F5344CB8AC3E}">
        <p14:creationId xmlns:p14="http://schemas.microsoft.com/office/powerpoint/2010/main" val="3053226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Solving missing number equations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place the Dienes on the part-whole model to find the missing numbers in the equations. They talk about the similarities in the sets of calculations.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use a bead string instead of Dienes to represent the equations. The representation should draw attention to the structure of the ones addition across the sets of four calculations.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challenged to add their own calculations to each set.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25</a:t>
            </a:fld>
            <a:endParaRPr lang="en-GB"/>
          </a:p>
        </p:txBody>
      </p:sp>
    </p:spTree>
    <p:extLst>
      <p:ext uri="{BB962C8B-B14F-4D97-AF65-F5344CB8AC3E}">
        <p14:creationId xmlns:p14="http://schemas.microsoft.com/office/powerpoint/2010/main" val="2717706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Solving missing number equations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a large part-whole model and Dienes. They place the Dienes on the part-whole model to find the missing numbers in the equations. They talk about the similarities in the sets of calculations.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use a bead string instead of Dienes to represent the equations. The representation should draw attention to the structure of the ones addition across the sets of four calculations.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Pupils could be challenged to add their own calculations to each set.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26</a:t>
            </a:fld>
            <a:endParaRPr lang="en-GB"/>
          </a:p>
        </p:txBody>
      </p:sp>
    </p:spTree>
    <p:extLst>
      <p:ext uri="{BB962C8B-B14F-4D97-AF65-F5344CB8AC3E}">
        <p14:creationId xmlns:p14="http://schemas.microsoft.com/office/powerpoint/2010/main" val="466798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ecabb001b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ecabb001b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4</a:t>
            </a:fld>
            <a:endParaRPr lang="en-GB"/>
          </a:p>
        </p:txBody>
      </p:sp>
    </p:spTree>
    <p:extLst>
      <p:ext uri="{BB962C8B-B14F-4D97-AF65-F5344CB8AC3E}">
        <p14:creationId xmlns:p14="http://schemas.microsoft.com/office/powerpoint/2010/main" val="397242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5</a:t>
            </a:fld>
            <a:endParaRPr lang="en-GB"/>
          </a:p>
        </p:txBody>
      </p:sp>
    </p:spTree>
    <p:extLst>
      <p:ext uri="{BB962C8B-B14F-4D97-AF65-F5344CB8AC3E}">
        <p14:creationId xmlns:p14="http://schemas.microsoft.com/office/powerpoint/2010/main" val="357809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6</a:t>
            </a:fld>
            <a:endParaRPr lang="en-GB"/>
          </a:p>
        </p:txBody>
      </p:sp>
    </p:spTree>
    <p:extLst>
      <p:ext uri="{BB962C8B-B14F-4D97-AF65-F5344CB8AC3E}">
        <p14:creationId xmlns:p14="http://schemas.microsoft.com/office/powerpoint/2010/main" val="1544159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Do Now: </a:t>
            </a:r>
            <a:r>
              <a:rPr lang="en-GB" sz="1200" b="1" i="1">
                <a:solidFill>
                  <a:srgbClr val="000000"/>
                </a:solidFill>
                <a:effectLst/>
                <a:latin typeface="Arial" panose="020B0604020202020204" pitchFamily="34" charset="0"/>
              </a:rPr>
              <a:t>Speed number bonds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each have a mini whiteboard and pen. They write all the number bonds they can think of for five, six, and seven.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Have you found all possibilities? How do you know you’ve found them all?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16</a:t>
            </a:fld>
            <a:endParaRPr lang="en-GB"/>
          </a:p>
        </p:txBody>
      </p:sp>
    </p:spTree>
    <p:extLst>
      <p:ext uri="{BB962C8B-B14F-4D97-AF65-F5344CB8AC3E}">
        <p14:creationId xmlns:p14="http://schemas.microsoft.com/office/powerpoint/2010/main" val="10745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Applying knowledge of number bonds within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slide and have them discuss the child’s statement.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do you think this child means? Can you explain using a representation? </a:t>
            </a:r>
          </a:p>
          <a:p>
            <a:pPr algn="l" rtl="0" fontAlgn="base"/>
            <a:r>
              <a:rPr lang="en-GB" sz="1200" b="0" i="0">
                <a:solidFill>
                  <a:srgbClr val="000000"/>
                </a:solidFill>
                <a:effectLst/>
                <a:latin typeface="Arial" panose="020B0604020202020204" pitchFamily="34" charset="0"/>
              </a:rPr>
              <a:t>After some paired discussion, see if any pupils can offer an explanation. Then model on a bead string, first showing a group of five and a group of three being combined to make eight. Complete the first part-whole model on the slide. Then show 45 and draw pupils’ attention to the group of five, and how adding a group of three to this makes 48. The manipulative is used to make the structure clear, rather than to ‘calculate’. Complete the second part-whole model.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Ask a pupil to come to the front and make five on a bead string. Then another pupil with a separate bead string makes 15, another makes 25, another 35, etc.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use 5 + 3 = 8 to help us add three to each of these numbers?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They all have a group of five. When we add three, it will become a group of eight. </a:t>
            </a:r>
          </a:p>
          <a:p>
            <a:pPr algn="l" rtl="0" fontAlgn="base"/>
            <a:r>
              <a:rPr lang="en-GB" sz="1200" b="0" i="0">
                <a:solidFill>
                  <a:srgbClr val="000000"/>
                </a:solidFill>
                <a:effectLst/>
                <a:latin typeface="Arial" panose="020B0604020202020204" pitchFamily="34" charset="0"/>
              </a:rPr>
              <a:t>Add three to each and have pupils say the full equation each time: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15 plus three is equal to 18. 25 plus three is equal to 28. 35 plus three is equal to 38, etc.  </a:t>
            </a:r>
          </a:p>
          <a:p>
            <a:pPr algn="l" rtl="0" fontAlgn="base"/>
            <a:r>
              <a:rPr lang="en-GB" sz="1200" b="0" i="0">
                <a:solidFill>
                  <a:srgbClr val="000000"/>
                </a:solidFill>
                <a:effectLst/>
                <a:latin typeface="Arial" panose="020B0604020202020204" pitchFamily="34" charset="0"/>
              </a:rPr>
              <a:t>Introduce the language structure: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If I know [5 + 3 = 8], then I know [15 + 3 = 18]. </a:t>
            </a:r>
          </a:p>
          <a:p>
            <a:pPr algn="l" rtl="0" fontAlgn="base"/>
            <a:r>
              <a:rPr lang="en-GB" sz="1200" b="0" i="0">
                <a:solidFill>
                  <a:srgbClr val="000000"/>
                </a:solidFill>
                <a:effectLst/>
                <a:latin typeface="Arial" panose="020B0604020202020204" pitchFamily="34" charset="0"/>
              </a:rPr>
              <a:t>The next slide presents one equation already discussed and three other equations of the structure ‘tens and three, plus five’. Can pupils explain the connection?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18</a:t>
            </a:fld>
            <a:endParaRPr lang="en-GB"/>
          </a:p>
        </p:txBody>
      </p:sp>
    </p:spTree>
    <p:extLst>
      <p:ext uri="{BB962C8B-B14F-4D97-AF65-F5344CB8AC3E}">
        <p14:creationId xmlns:p14="http://schemas.microsoft.com/office/powerpoint/2010/main" val="2862402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Applying knowledge of number bonds within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slide and have them discuss the child’s statement.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 do you think this child means? Can you explain using a representation? </a:t>
            </a:r>
          </a:p>
          <a:p>
            <a:pPr algn="l" rtl="0" fontAlgn="base"/>
            <a:r>
              <a:rPr lang="en-GB" sz="1200" b="0" i="0">
                <a:solidFill>
                  <a:srgbClr val="000000"/>
                </a:solidFill>
                <a:effectLst/>
                <a:latin typeface="Arial" panose="020B0604020202020204" pitchFamily="34" charset="0"/>
              </a:rPr>
              <a:t>After some paired discussion, see if any pupils can offer an explanation. Then model on a bead string, first showing a group of five and a group of three being combined to make eight. Complete the first part-whole model on the slide. Then show 45 and draw pupils’ attention to the group of five, and how adding a group of three to this makes 48. The manipulative is used to make the structure clear, rather than to ‘calculate’. Complete the second part-whole model.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Ask a pupil to come to the front and make five on a bead string. Then another pupil with a separate bead string makes 15, another makes 25, another 35, etc.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could we use 5 + 3 = 8 to help us add three to each of these numbers?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They all have a group of five. When we add three, it will become a group of eight. </a:t>
            </a:r>
          </a:p>
          <a:p>
            <a:pPr algn="l" rtl="0" fontAlgn="base"/>
            <a:r>
              <a:rPr lang="en-GB" sz="1200" b="0" i="0">
                <a:solidFill>
                  <a:srgbClr val="000000"/>
                </a:solidFill>
                <a:effectLst/>
                <a:latin typeface="Arial" panose="020B0604020202020204" pitchFamily="34" charset="0"/>
              </a:rPr>
              <a:t>Add three to each and have pupils say the full equation each time: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15 plus three is equal to 18. 25 plus three is equal to 28. 35 plus three is equal to 38, etc.  </a:t>
            </a:r>
          </a:p>
          <a:p>
            <a:pPr algn="l" rtl="0" fontAlgn="base"/>
            <a:r>
              <a:rPr lang="en-GB" sz="1200" b="0" i="0">
                <a:solidFill>
                  <a:srgbClr val="000000"/>
                </a:solidFill>
                <a:effectLst/>
                <a:latin typeface="Arial" panose="020B0604020202020204" pitchFamily="34" charset="0"/>
              </a:rPr>
              <a:t>Introduce the language structure: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If I know [5 + 3 = 8], then I know [15 + 3 = 18]. </a:t>
            </a:r>
          </a:p>
          <a:p>
            <a:pPr algn="l" rtl="0" fontAlgn="base"/>
            <a:r>
              <a:rPr lang="en-GB" sz="1200" b="0" i="0">
                <a:solidFill>
                  <a:srgbClr val="000000"/>
                </a:solidFill>
                <a:effectLst/>
                <a:latin typeface="Arial" panose="020B0604020202020204" pitchFamily="34" charset="0"/>
              </a:rPr>
              <a:t>The next slide presents one equation already discussed and three other equations of the structure ‘tens and three, plus five’. Can pupils explain the connection?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19</a:t>
            </a:fld>
            <a:endParaRPr lang="en-GB"/>
          </a:p>
        </p:txBody>
      </p:sp>
    </p:spTree>
    <p:extLst>
      <p:ext uri="{BB962C8B-B14F-4D97-AF65-F5344CB8AC3E}">
        <p14:creationId xmlns:p14="http://schemas.microsoft.com/office/powerpoint/2010/main" val="1504199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Applying knowledge of number bonds within ten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the Task Sheet cut into four horizontal strips and a bead string each. They select a strip. Pupil A looks at their part-whole model and represents the greater part on their bead string, then uses the sentence structure on the slide to describe the addition. Pupil B does the same with their part-whole model, which uses the same number bond. They discuss the similarities and differences between the pairs.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20</a:t>
            </a:fld>
            <a:endParaRPr lang="en-GB"/>
          </a:p>
        </p:txBody>
      </p:sp>
    </p:spTree>
    <p:extLst>
      <p:ext uri="{BB962C8B-B14F-4D97-AF65-F5344CB8AC3E}">
        <p14:creationId xmlns:p14="http://schemas.microsoft.com/office/powerpoint/2010/main" val="4120074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Add a 2-digit number and ones using Dienes on a part-whole model</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Take feedback on the Talk Task to see whether pupils noticed that, in each pair of part-whole models, the same number bond within ten could be used to add the two parts.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Now move on to representing the same concept using Dienes on a part-whole model. The slide shows the calculation 56 + 3. As in the New Learning, the intention is for pupils to become aware of the usefulness of 6 + 3 = 9 in solving this. The Dienes representation is to emphasise the structure (if the number of tens changed but the six and three ones stayed the same, the sum would always have nine ones).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Which number bond helps us solve this equation?  </a:t>
            </a: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Can you think of any other equations that could be solved using the same number bond?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21</a:t>
            </a:fld>
            <a:endParaRPr lang="en-GB"/>
          </a:p>
        </p:txBody>
      </p:sp>
    </p:spTree>
    <p:extLst>
      <p:ext uri="{BB962C8B-B14F-4D97-AF65-F5344CB8AC3E}">
        <p14:creationId xmlns:p14="http://schemas.microsoft.com/office/powerpoint/2010/main" val="86356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hyperlink" Target="https://forms.office.com/pages/responsepage.aspx?id=dBTLADSljUaCn2NuzjLCTHJLiI302r5AmDJRSl_MTiNUOU0yMDVCSldIMkg1TEZHNFI3VVkzSlpXWi4u" TargetMode="External"/><Relationship Id="rId5" Type="http://schemas.openxmlformats.org/officeDocument/2006/relationships/image" Target="../media/image13.png"/><Relationship Id="rId4" Type="http://schemas.openxmlformats.org/officeDocument/2006/relationships/image" Target="../media/image2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Master" Target="../slideMasters/slideMaster6.xml"/><Relationship Id="rId4" Type="http://schemas.openxmlformats.org/officeDocument/2006/relationships/image" Target="../media/image39.emf"/></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Investigate">
  <p:cSld name="Investigate">
    <p:spTree>
      <p:nvGrpSpPr>
        <p:cNvPr id="1" name="Shape 192"/>
        <p:cNvGrpSpPr/>
        <p:nvPr/>
      </p:nvGrpSpPr>
      <p:grpSpPr>
        <a:xfrm>
          <a:off x="0" y="0"/>
          <a:ext cx="0" cy="0"/>
          <a:chOff x="0" y="0"/>
          <a:chExt cx="0" cy="0"/>
        </a:xfrm>
      </p:grpSpPr>
      <p:pic>
        <p:nvPicPr>
          <p:cNvPr id="193" name="Google Shape;193;p45" descr="A picture containing text&#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235102" y="5946361"/>
            <a:ext cx="770085" cy="770085"/>
          </a:xfrm>
          <a:prstGeom prst="rect">
            <a:avLst/>
          </a:prstGeom>
          <a:noFill/>
          <a:ln>
            <a:noFill/>
          </a:ln>
        </p:spPr>
      </p:pic>
      <p:sp>
        <p:nvSpPr>
          <p:cNvPr id="194" name="Google Shape;194;p45"/>
          <p:cNvSpPr>
            <a:spLocks noGrp="1"/>
          </p:cNvSpPr>
          <p:nvPr>
            <p:ph type="title"/>
          </p:nvPr>
        </p:nvSpPr>
        <p:spPr>
          <a:xfrm>
            <a:off x="473075" y="418462"/>
            <a:ext cx="10333470" cy="521337"/>
          </a:xfrm>
          <a:prstGeom prst="roundRect">
            <a:avLst>
              <a:gd name="adj" fmla="val 16667"/>
            </a:avLst>
          </a:prstGeom>
          <a:solidFill>
            <a:srgbClr val="8E71A5"/>
          </a:solid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lt1"/>
              </a:buClr>
              <a:buSzPts val="2800"/>
              <a:buFont typeface="Century Gothic"/>
              <a:buNone/>
              <a:defRPr sz="28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5" name="Google Shape;195;p45"/>
          <p:cNvSpPr txBox="1">
            <a:spLocks noGrp="1"/>
          </p:cNvSpPr>
          <p:nvPr>
            <p:ph type="body" idx="1"/>
          </p:nvPr>
        </p:nvSpPr>
        <p:spPr>
          <a:xfrm>
            <a:off x="473075" y="1139725"/>
            <a:ext cx="10333470" cy="5299813"/>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6" name="Google Shape;196;p45"/>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Investigation</a:t>
            </a:r>
            <a:endParaRPr sz="2800">
              <a:solidFill>
                <a:schemeClr val="dk1"/>
              </a:solidFill>
              <a:latin typeface="Arial"/>
              <a:ea typeface="Arial"/>
              <a:cs typeface="Arial"/>
              <a:sym typeface="Arial"/>
            </a:endParaRPr>
          </a:p>
        </p:txBody>
      </p:sp>
      <p:sp>
        <p:nvSpPr>
          <p:cNvPr id="197" name="Google Shape;197;p45"/>
          <p:cNvSpPr txBox="1">
            <a:spLocks noGrp="1"/>
          </p:cNvSpPr>
          <p:nvPr>
            <p:ph type="body" idx="2"/>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034487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Group Task">
  <p:cSld name="Group Task">
    <p:spTree>
      <p:nvGrpSpPr>
        <p:cNvPr id="1" name="Shape 210"/>
        <p:cNvGrpSpPr/>
        <p:nvPr/>
      </p:nvGrpSpPr>
      <p:grpSpPr>
        <a:xfrm>
          <a:off x="0" y="0"/>
          <a:ext cx="0" cy="0"/>
          <a:chOff x="0" y="0"/>
          <a:chExt cx="0" cy="0"/>
        </a:xfrm>
      </p:grpSpPr>
      <p:pic>
        <p:nvPicPr>
          <p:cNvPr id="211" name="Google Shape;211;p50"/>
          <p:cNvPicPr preferRelativeResize="0"/>
          <p:nvPr/>
        </p:nvPicPr>
        <p:blipFill rotWithShape="1">
          <a:blip r:embed="rId2">
            <a:alphaModFix/>
          </a:blip>
          <a:srcRect/>
          <a:stretch/>
        </p:blipFill>
        <p:spPr>
          <a:xfrm>
            <a:off x="11243844" y="5954195"/>
            <a:ext cx="752107" cy="752107"/>
          </a:xfrm>
          <a:prstGeom prst="rect">
            <a:avLst/>
          </a:prstGeom>
          <a:noFill/>
          <a:ln>
            <a:noFill/>
          </a:ln>
        </p:spPr>
      </p:pic>
      <p:sp>
        <p:nvSpPr>
          <p:cNvPr id="212" name="Google Shape;212;p50"/>
          <p:cNvSpPr>
            <a:spLocks noGrp="1"/>
          </p:cNvSpPr>
          <p:nvPr>
            <p:ph type="title"/>
          </p:nvPr>
        </p:nvSpPr>
        <p:spPr>
          <a:xfrm>
            <a:off x="473075" y="418462"/>
            <a:ext cx="10333470" cy="521337"/>
          </a:xfrm>
          <a:prstGeom prst="roundRect">
            <a:avLst>
              <a:gd name="adj" fmla="val 16667"/>
            </a:avLst>
          </a:prstGeom>
          <a:solidFill>
            <a:srgbClr val="8E71A5"/>
          </a:solid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lt1"/>
              </a:buClr>
              <a:buSzPts val="2800"/>
              <a:buFont typeface="Century Gothic"/>
              <a:buNone/>
              <a:defRPr sz="28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3" name="Google Shape;213;p50"/>
          <p:cNvSpPr txBox="1">
            <a:spLocks noGrp="1"/>
          </p:cNvSpPr>
          <p:nvPr>
            <p:ph type="body" idx="1"/>
          </p:nvPr>
        </p:nvSpPr>
        <p:spPr>
          <a:xfrm>
            <a:off x="473075" y="1139725"/>
            <a:ext cx="10333470" cy="5299813"/>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4" name="Google Shape;214;p50"/>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Group task</a:t>
            </a:r>
            <a:endParaRPr sz="2800">
              <a:solidFill>
                <a:schemeClr val="dk1"/>
              </a:solidFill>
              <a:latin typeface="Arial"/>
              <a:ea typeface="Arial"/>
              <a:cs typeface="Arial"/>
              <a:sym typeface="Arial"/>
            </a:endParaRPr>
          </a:p>
        </p:txBody>
      </p:sp>
      <p:sp>
        <p:nvSpPr>
          <p:cNvPr id="215" name="Google Shape;215;p50"/>
          <p:cNvSpPr txBox="1">
            <a:spLocks noGrp="1"/>
          </p:cNvSpPr>
          <p:nvPr>
            <p:ph type="body" idx="2"/>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69873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LKS2_Learning review_SingleLineTitle">
  <p:cSld name="LKS2_Learning review_SingleLineTitle">
    <p:spTree>
      <p:nvGrpSpPr>
        <p:cNvPr id="1" name="Shape 230"/>
        <p:cNvGrpSpPr/>
        <p:nvPr/>
      </p:nvGrpSpPr>
      <p:grpSpPr>
        <a:xfrm>
          <a:off x="0" y="0"/>
          <a:ext cx="0" cy="0"/>
          <a:chOff x="0" y="0"/>
          <a:chExt cx="0" cy="0"/>
        </a:xfrm>
      </p:grpSpPr>
      <p:pic>
        <p:nvPicPr>
          <p:cNvPr id="231" name="Google Shape;231;p57"/>
          <p:cNvPicPr preferRelativeResize="0"/>
          <p:nvPr/>
        </p:nvPicPr>
        <p:blipFill rotWithShape="1">
          <a:blip r:embed="rId2">
            <a:alphaModFix/>
          </a:blip>
          <a:srcRect/>
          <a:stretch/>
        </p:blipFill>
        <p:spPr>
          <a:xfrm>
            <a:off x="11220009" y="5942883"/>
            <a:ext cx="777625" cy="777625"/>
          </a:xfrm>
          <a:prstGeom prst="rect">
            <a:avLst/>
          </a:prstGeom>
          <a:noFill/>
          <a:ln>
            <a:noFill/>
          </a:ln>
        </p:spPr>
      </p:pic>
      <p:sp>
        <p:nvSpPr>
          <p:cNvPr id="232" name="Google Shape;232;p57"/>
          <p:cNvSpPr/>
          <p:nvPr/>
        </p:nvSpPr>
        <p:spPr>
          <a:xfrm>
            <a:off x="4273405" y="1164645"/>
            <a:ext cx="4401004" cy="1625321"/>
          </a:xfrm>
          <a:prstGeom prst="wedgeRoundRectCallout">
            <a:avLst>
              <a:gd name="adj1" fmla="val -57483"/>
              <a:gd name="adj2" fmla="val 118995"/>
              <a:gd name="adj3" fmla="val 16667"/>
            </a:avLst>
          </a:prstGeom>
          <a:solidFill>
            <a:srgbClr val="EFE5F1"/>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2800"/>
              <a:buFont typeface="Arial"/>
              <a:buNone/>
            </a:pPr>
            <a:r>
              <a:rPr lang="en-US" sz="2800">
                <a:solidFill>
                  <a:schemeClr val="dk1"/>
                </a:solidFill>
                <a:latin typeface="Century Gothic"/>
                <a:ea typeface="Century Gothic"/>
                <a:cs typeface="Century Gothic"/>
                <a:sym typeface="Century Gothic"/>
              </a:rPr>
              <a:t>What forms of transport did you spot in your local area?</a:t>
            </a:r>
            <a:endParaRPr lang="en-US" sz="2800"/>
          </a:p>
        </p:txBody>
      </p:sp>
      <p:sp>
        <p:nvSpPr>
          <p:cNvPr id="233" name="Google Shape;233;p57"/>
          <p:cNvSpPr>
            <a:spLocks noGrp="1"/>
          </p:cNvSpPr>
          <p:nvPr>
            <p:ph type="title"/>
          </p:nvPr>
        </p:nvSpPr>
        <p:spPr>
          <a:xfrm>
            <a:off x="473075" y="418461"/>
            <a:ext cx="10333470" cy="522000"/>
          </a:xfrm>
          <a:prstGeom prst="roundRect">
            <a:avLst>
              <a:gd name="adj" fmla="val 16667"/>
            </a:avLst>
          </a:prstGeom>
          <a:solidFill>
            <a:srgbClr val="8E71A5"/>
          </a:solid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lt1"/>
              </a:buClr>
              <a:buSzPts val="2800"/>
              <a:buFont typeface="Century Gothic"/>
              <a:buNone/>
              <a:defRPr sz="2800" b="1"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4" name="Google Shape;234;p57"/>
          <p:cNvPicPr preferRelativeResize="0"/>
          <p:nvPr/>
        </p:nvPicPr>
        <p:blipFill rotWithShape="1">
          <a:blip r:embed="rId3">
            <a:alphaModFix/>
          </a:blip>
          <a:srcRect l="4063" r="4063"/>
          <a:stretch/>
        </p:blipFill>
        <p:spPr>
          <a:xfrm>
            <a:off x="473075" y="3020307"/>
            <a:ext cx="3640327" cy="3837693"/>
          </a:xfrm>
          <a:prstGeom prst="rect">
            <a:avLst/>
          </a:prstGeom>
          <a:noFill/>
          <a:ln>
            <a:noFill/>
          </a:ln>
        </p:spPr>
      </p:pic>
      <p:sp>
        <p:nvSpPr>
          <p:cNvPr id="236" name="Google Shape;236;p57"/>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i="0" u="none" strike="noStrike" cap="none">
                <a:solidFill>
                  <a:schemeClr val="lt1"/>
                </a:solidFill>
                <a:latin typeface="Century Gothic"/>
                <a:ea typeface="Century Gothic"/>
                <a:cs typeface="Century Gothic"/>
                <a:sym typeface="Century Gothic"/>
              </a:rPr>
              <a:t>Learning review</a:t>
            </a:r>
            <a:endParaRPr sz="2800" b="0" i="0" u="none" strike="noStrike" cap="none">
              <a:solidFill>
                <a:schemeClr val="dk1"/>
              </a:solidFill>
              <a:latin typeface="Arial"/>
              <a:ea typeface="Arial"/>
              <a:cs typeface="Arial"/>
              <a:sym typeface="Arial"/>
            </a:endParaRPr>
          </a:p>
        </p:txBody>
      </p:sp>
      <p:sp>
        <p:nvSpPr>
          <p:cNvPr id="237" name="Google Shape;237;p57"/>
          <p:cNvSpPr txBox="1">
            <a:spLocks noGrp="1"/>
          </p:cNvSpPr>
          <p:nvPr>
            <p:ph type="body" idx="1"/>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51170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S1_Y1 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a:t>Unit X: Unit Title</a:t>
            </a:r>
            <a:endParaRPr lang="en-US"/>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a:t>Lesson X: Lesson Title</a:t>
            </a:r>
          </a:p>
        </p:txBody>
      </p:sp>
      <p:pic>
        <p:nvPicPr>
          <p:cNvPr id="3" name="Picture 2">
            <a:extLst>
              <a:ext uri="{FF2B5EF4-FFF2-40B4-BE49-F238E27FC236}">
                <a16:creationId xmlns:a16="http://schemas.microsoft.com/office/drawing/2014/main" id="{2FA4FDA3-779F-54D7-8C3A-BA4F7AFD4B68}"/>
              </a:ext>
            </a:extLst>
          </p:cNvPr>
          <p:cNvPicPr>
            <a:picLocks noChangeAspect="1"/>
          </p:cNvPicPr>
          <p:nvPr userDrawn="1"/>
        </p:nvPicPr>
        <p:blipFill>
          <a:blip r:embed="rId2"/>
          <a:stretch>
            <a:fillRect/>
          </a:stretch>
        </p:blipFill>
        <p:spPr>
          <a:xfrm>
            <a:off x="513419" y="1933888"/>
            <a:ext cx="1117600" cy="1600200"/>
          </a:xfrm>
          <a:prstGeom prst="rect">
            <a:avLst/>
          </a:prstGeom>
        </p:spPr>
      </p:pic>
    </p:spTree>
    <p:extLst>
      <p:ext uri="{BB962C8B-B14F-4D97-AF65-F5344CB8AC3E}">
        <p14:creationId xmlns:p14="http://schemas.microsoft.com/office/powerpoint/2010/main" val="18885350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Y3 Title Slid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21B4EA0-AC94-2EEF-7488-A6D08B65E7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5999" y="1998363"/>
            <a:ext cx="1206500" cy="1511300"/>
          </a:xfrm>
          <a:prstGeom prst="rect">
            <a:avLst/>
          </a:prstGeom>
        </p:spPr>
      </p:pic>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a:t>Unit X: Unit Title</a:t>
            </a:r>
            <a:endParaRPr lang="en-US"/>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a:t>Lesson X: Lesson Title</a:t>
            </a:r>
          </a:p>
        </p:txBody>
      </p:sp>
    </p:spTree>
    <p:extLst>
      <p:ext uri="{BB962C8B-B14F-4D97-AF65-F5344CB8AC3E}">
        <p14:creationId xmlns:p14="http://schemas.microsoft.com/office/powerpoint/2010/main" val="9618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CECBB24-6106-4FBA-AF01-4B31E2A2DF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842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0C63C277-AE87-4945-88ED-D1487818038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36733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9F08F32-0925-47A2-BDB2-D39AC5679B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166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346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436656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226872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111393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385782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extLst>
      <p:ext uri="{BB962C8B-B14F-4D97-AF65-F5344CB8AC3E}">
        <p14:creationId xmlns:p14="http://schemas.microsoft.com/office/powerpoint/2010/main" val="826592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92D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321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a:ea typeface="Quicksand"/>
                <a:cs typeface="Quicksand"/>
                <a:sym typeface="Quicksa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63854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27605"/>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ontent with icon">
    <p:spTree>
      <p:nvGrpSpPr>
        <p:cNvPr id="1" name=""/>
        <p:cNvGrpSpPr/>
        <p:nvPr/>
      </p:nvGrpSpPr>
      <p:grpSpPr>
        <a:xfrm>
          <a:off x="0" y="0"/>
          <a:ext cx="0" cy="0"/>
          <a:chOff x="0" y="0"/>
          <a:chExt cx="0" cy="0"/>
        </a:xfrm>
      </p:grpSpPr>
      <p:sp>
        <p:nvSpPr>
          <p:cNvPr id="6" name="Rectangle 5"/>
          <p:cNvSpPr/>
          <p:nvPr userDrawn="1"/>
        </p:nvSpPr>
        <p:spPr>
          <a:xfrm>
            <a:off x="0" y="0"/>
            <a:ext cx="12191999" cy="6858000"/>
          </a:xfrm>
          <a:prstGeom prst="rect">
            <a:avLst/>
          </a:prstGeom>
          <a:solidFill>
            <a:schemeClr val="accent3">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5" y="522372"/>
            <a:ext cx="10080000" cy="503999"/>
          </a:xfrm>
        </p:spPr>
        <p:txBody>
          <a:bodyPr lIns="0" tIns="0" rIns="0" bIns="0" anchor="t" anchorCtr="0">
            <a:normAutofit/>
          </a:bodyPr>
          <a:lstStyle>
            <a:lvl1pPr>
              <a:defRPr sz="3200" b="1">
                <a:solidFill>
                  <a:schemeClr val="accent1"/>
                </a:solidFill>
                <a:latin typeface="Century Gothic"/>
                <a:cs typeface="Century Gothic"/>
              </a:defRPr>
            </a:lvl1pPr>
          </a:lstStyle>
          <a:p>
            <a:r>
              <a:rPr lang="en-GB"/>
              <a:t>Here is the unit title</a:t>
            </a:r>
            <a:endParaRPr lang="en-US"/>
          </a:p>
        </p:txBody>
      </p:sp>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473075" y="1399500"/>
            <a:ext cx="10080000" cy="4050000"/>
          </a:xfrm>
        </p:spPr>
        <p:txBody>
          <a:bodyPr lIns="0" tIns="0" rIns="0" bIns="0">
            <a:normAutofit/>
          </a:bodyPr>
          <a:lstStyle>
            <a:lvl1pPr marL="0" indent="0">
              <a:buFontTx/>
              <a:buNone/>
              <a:defRPr sz="2800">
                <a:latin typeface="Century Gothic"/>
                <a:cs typeface="Century Gothic"/>
              </a:defRPr>
            </a:lvl1pPr>
          </a:lstStyle>
          <a:p>
            <a:r>
              <a:rPr lang="en-GB"/>
              <a:t>Lesson 1: Here is the lesson title</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8" name="Text Placeholder 7"/>
          <p:cNvSpPr>
            <a:spLocks noGrp="1"/>
          </p:cNvSpPr>
          <p:nvPr>
            <p:ph type="body" sz="quarter" idx="10"/>
          </p:nvPr>
        </p:nvSpPr>
        <p:spPr>
          <a:xfrm rot="5400000">
            <a:off x="8642701" y="3628908"/>
            <a:ext cx="5947893" cy="1150704"/>
          </a:xfrm>
        </p:spPr>
        <p:txBody>
          <a:bodyPr lIns="0" rIns="0" anchor="ctr" anchorCtr="0">
            <a:normAutofit/>
          </a:bodyPr>
          <a:lstStyle>
            <a:lvl1pPr marL="0" indent="0">
              <a:buNone/>
              <a:defRPr sz="3200">
                <a:solidFill>
                  <a:srgbClr val="FFFFFF"/>
                </a:solidFill>
                <a:latin typeface="Georgia"/>
                <a:cs typeface="Georgia"/>
              </a:defRPr>
            </a:lvl1pPr>
          </a:lstStyle>
          <a:p>
            <a:pPr lvl="0"/>
            <a:r>
              <a:rPr lang="en-GB"/>
              <a:t>Click to edit Master text styles</a:t>
            </a:r>
          </a:p>
        </p:txBody>
      </p:sp>
    </p:spTree>
    <p:extLst>
      <p:ext uri="{BB962C8B-B14F-4D97-AF65-F5344CB8AC3E}">
        <p14:creationId xmlns:p14="http://schemas.microsoft.com/office/powerpoint/2010/main" val="2999270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Content with icon">
  <p:cSld name="7_Content with icon">
    <p:spTree>
      <p:nvGrpSpPr>
        <p:cNvPr id="1" name="Shape 51"/>
        <p:cNvGrpSpPr/>
        <p:nvPr/>
      </p:nvGrpSpPr>
      <p:grpSpPr>
        <a:xfrm>
          <a:off x="0" y="0"/>
          <a:ext cx="0" cy="0"/>
          <a:chOff x="0" y="0"/>
          <a:chExt cx="0" cy="0"/>
        </a:xfrm>
      </p:grpSpPr>
      <p:sp>
        <p:nvSpPr>
          <p:cNvPr id="52" name="Google Shape;52;p51"/>
          <p:cNvSpPr/>
          <p:nvPr/>
        </p:nvSpPr>
        <p:spPr>
          <a:xfrm>
            <a:off x="0" y="0"/>
            <a:ext cx="12191999" cy="6858000"/>
          </a:xfrm>
          <a:prstGeom prst="rect">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3"/>
              </a:solidFill>
              <a:latin typeface="Arial"/>
              <a:ea typeface="Arial"/>
              <a:cs typeface="Arial"/>
              <a:sym typeface="Arial"/>
            </a:endParaRPr>
          </a:p>
        </p:txBody>
      </p:sp>
      <p:sp>
        <p:nvSpPr>
          <p:cNvPr id="53" name="Google Shape;53;p51"/>
          <p:cNvSpPr txBox="1">
            <a:spLocks noGrp="1"/>
          </p:cNvSpPr>
          <p:nvPr>
            <p:ph type="title"/>
          </p:nvPr>
        </p:nvSpPr>
        <p:spPr>
          <a:xfrm>
            <a:off x="473075" y="522372"/>
            <a:ext cx="10080000" cy="5039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Century Gothic"/>
              <a:buNone/>
              <a:defRPr sz="3200" b="1">
                <a:solidFill>
                  <a:schemeClr val="accen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1"/>
          <p:cNvSpPr txBox="1">
            <a:spLocks noGrp="1"/>
          </p:cNvSpPr>
          <p:nvPr>
            <p:ph type="body" idx="1"/>
          </p:nvPr>
        </p:nvSpPr>
        <p:spPr>
          <a:xfrm>
            <a:off x="473075" y="1399500"/>
            <a:ext cx="10080000" cy="4050000"/>
          </a:xfrm>
          <a:prstGeom prst="rect">
            <a:avLst/>
          </a:prstGeom>
          <a:noFill/>
          <a:ln>
            <a:noFill/>
          </a:ln>
        </p:spPr>
        <p:txBody>
          <a:bodyPr spcFirstLastPara="1" wrap="square" lIns="0" tIns="0" rIns="0" bIns="0" anchor="t" anchorCtr="0">
            <a:normAutofit/>
          </a:bodyPr>
          <a:lstStyle>
            <a:lvl1pPr marL="0" lvl="0" indent="-228600" algn="l">
              <a:lnSpc>
                <a:spcPct val="90000"/>
              </a:lnSpc>
              <a:spcBef>
                <a:spcPts val="1000"/>
              </a:spcBef>
              <a:spcAft>
                <a:spcPts val="0"/>
              </a:spcAft>
              <a:buClr>
                <a:schemeClr val="dk1"/>
              </a:buClr>
              <a:buSzPts val="2800"/>
              <a:buFont typeface="Century Gothic"/>
              <a:buNone/>
              <a:defRPr sz="28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51"/>
          <p:cNvPicPr preferRelativeResize="0"/>
          <p:nvPr/>
        </p:nvPicPr>
        <p:blipFill rotWithShape="1">
          <a:blip r:embed="rId2">
            <a:alphaModFix/>
          </a:blip>
          <a:srcRect/>
          <a:stretch/>
        </p:blipFill>
        <p:spPr>
          <a:xfrm>
            <a:off x="11041296" y="0"/>
            <a:ext cx="1150703" cy="6858000"/>
          </a:xfrm>
          <a:prstGeom prst="rect">
            <a:avLst/>
          </a:prstGeom>
          <a:noFill/>
          <a:ln>
            <a:noFill/>
          </a:ln>
        </p:spPr>
      </p:pic>
      <p:sp>
        <p:nvSpPr>
          <p:cNvPr id="56" name="Google Shape;56;p51"/>
          <p:cNvSpPr txBox="1">
            <a:spLocks noGrp="1"/>
          </p:cNvSpPr>
          <p:nvPr>
            <p:ph type="body" idx="2"/>
          </p:nvPr>
        </p:nvSpPr>
        <p:spPr>
          <a:xfrm rot="5400000">
            <a:off x="8642701" y="3628908"/>
            <a:ext cx="5947893" cy="1150704"/>
          </a:xfrm>
          <a:prstGeom prst="rect">
            <a:avLst/>
          </a:prstGeom>
          <a:noFill/>
          <a:ln>
            <a:noFill/>
          </a:ln>
        </p:spPr>
        <p:txBody>
          <a:bodyPr spcFirstLastPara="1" wrap="square" lIns="0" tIns="45700" rIns="0" bIns="45700" anchor="ctr" anchorCtr="0">
            <a:normAutofit/>
          </a:bodyPr>
          <a:lstStyle>
            <a:lvl1pPr marL="0" lvl="0" indent="-228600" algn="l">
              <a:lnSpc>
                <a:spcPct val="90000"/>
              </a:lnSpc>
              <a:spcBef>
                <a:spcPts val="1000"/>
              </a:spcBef>
              <a:spcAft>
                <a:spcPts val="0"/>
              </a:spcAft>
              <a:buClr>
                <a:srgbClr val="FFFFFF"/>
              </a:buClr>
              <a:buSzPts val="3200"/>
              <a:buNone/>
              <a:defRPr sz="3200">
                <a:solidFill>
                  <a:srgbClr val="FFFFFF"/>
                </a:solidFill>
                <a:latin typeface="Georgia"/>
                <a:ea typeface="Georgia"/>
                <a:cs typeface="Georgia"/>
                <a:sym typeface="Georgi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73128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836117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80653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902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2262583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2041461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6409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854609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53700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3934734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267257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2609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290020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1712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851388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cstate="hqprint">
            <a:alphaModFix/>
            <a:extLst>
              <a:ext uri="{28A0092B-C50C-407E-A947-70E740481C1C}">
                <a14:useLocalDpi xmlns:a14="http://schemas.microsoft.com/office/drawing/2010/main"/>
              </a:ext>
            </a:extLst>
          </a:blip>
          <a:srcRect/>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86597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11755360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022_3a_DoN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607F-0532-7F53-CEB2-AC99F4B987B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35AE0B98-85F3-265E-819D-26CB2DD63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4" name="Google Shape;467;p18" descr="Angie pencil.png">
            <a:extLst>
              <a:ext uri="{FF2B5EF4-FFF2-40B4-BE49-F238E27FC236}">
                <a16:creationId xmlns:a16="http://schemas.microsoft.com/office/drawing/2014/main" id="{4FA2DD64-2B2E-C9C7-CE3A-F1EB6F1308FE}"/>
              </a:ext>
            </a:extLst>
          </p:cNvPr>
          <p:cNvPicPr preferRelativeResize="0"/>
          <p:nvPr userDrawn="1"/>
        </p:nvPicPr>
        <p:blipFill rotWithShape="1">
          <a:blip r:embed="rId3">
            <a:alphaModFix/>
          </a:blip>
          <a:srcRect b="51680"/>
          <a:stretch/>
        </p:blipFill>
        <p:spPr>
          <a:xfrm>
            <a:off x="10325575" y="4988484"/>
            <a:ext cx="2509638" cy="1869516"/>
          </a:xfrm>
          <a:prstGeom prst="rect">
            <a:avLst/>
          </a:prstGeom>
          <a:noFill/>
          <a:ln>
            <a:noFill/>
          </a:ln>
        </p:spPr>
      </p:pic>
      <p:sp>
        <p:nvSpPr>
          <p:cNvPr id="5" name="TextBox 4">
            <a:extLst>
              <a:ext uri="{FF2B5EF4-FFF2-40B4-BE49-F238E27FC236}">
                <a16:creationId xmlns:a16="http://schemas.microsoft.com/office/drawing/2014/main" id="{D8B10B88-1967-3FA1-9FE4-DEC478F0D13E}"/>
              </a:ext>
            </a:extLst>
          </p:cNvPr>
          <p:cNvSpPr txBox="1"/>
          <p:nvPr userDrawn="1"/>
        </p:nvSpPr>
        <p:spPr>
          <a:xfrm rot="5400000">
            <a:off x="10713478" y="1863665"/>
            <a:ext cx="1787669"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Do Now</a:t>
            </a:r>
          </a:p>
        </p:txBody>
      </p:sp>
      <p:sp>
        <p:nvSpPr>
          <p:cNvPr id="7" name="Text Placeholder 6">
            <a:extLst>
              <a:ext uri="{FF2B5EF4-FFF2-40B4-BE49-F238E27FC236}">
                <a16:creationId xmlns:a16="http://schemas.microsoft.com/office/drawing/2014/main" id="{8546054A-3785-2E81-4869-113AABD70936}"/>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70297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944847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27586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022_3d_TalkTask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A46F-06E5-F2F7-AFD5-C3A7F51C0F4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4261999E-7498-B0B9-D131-410256759DC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258469CF-BFF0-2EFD-8179-AE424E78808D}"/>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70291477-1C38-905D-DCE0-2B7EA5C09C5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C2DD3D87-CB15-7465-D113-BF9309A6A451}"/>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1157810D-B366-0315-5E12-856C7C26C884}"/>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2C73D4D-AB06-0A21-4AC2-606BEFA070D2}"/>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669EB-51D8-0C5D-8B95-1F453D21117B}"/>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2612561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22_3e_LetsExplore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0149-391E-8062-DD21-60126407462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98799FF6-E848-6EDC-0346-B0AA5AACD002}"/>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B95A8FA5-B32E-AE16-1EFE-8B7F1C2525D4}"/>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ECDCBA7E-8E2E-6E5B-3EEA-D1D91872A75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7B22617D-2CA5-F207-089B-6F1185015BE4}"/>
              </a:ext>
            </a:extLst>
          </p:cNvPr>
          <p:cNvSpPr/>
          <p:nvPr userDrawn="1"/>
        </p:nvSpPr>
        <p:spPr>
          <a:xfrm>
            <a:off x="726257"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A54DBEB7-933F-5C5C-AD9F-CFCB0486A561}"/>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E6006CC8-6A64-BEA9-634E-378C756DCBEE}"/>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E0C5A2DD-2D07-DBE5-5869-5A13019AE8EC}"/>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1689302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22_3f_LetsExplore_Doub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0544-136A-0850-FF39-9CAEEB95BD9F}"/>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0E7F50B0-D818-2BF1-3651-6A51A6BFA819}"/>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CD22D0F-F3D9-2DAC-5450-4B396138860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Let’s Explore</a:t>
            </a:r>
          </a:p>
        </p:txBody>
      </p:sp>
      <p:pic>
        <p:nvPicPr>
          <p:cNvPr id="5" name="Picture 4">
            <a:extLst>
              <a:ext uri="{FF2B5EF4-FFF2-40B4-BE49-F238E27FC236}">
                <a16:creationId xmlns:a16="http://schemas.microsoft.com/office/drawing/2014/main" id="{9953924A-B28C-D846-0DAC-38BB9BB3A57C}"/>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2415221A-2FAC-CFA1-8FDB-94F5FCD9B7DA}"/>
              </a:ext>
            </a:extLst>
          </p:cNvPr>
          <p:cNvSpPr/>
          <p:nvPr userDrawn="1"/>
        </p:nvSpPr>
        <p:spPr>
          <a:xfrm>
            <a:off x="605592" y="5626024"/>
            <a:ext cx="9767440" cy="814523"/>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0EA35BE8-4A9E-0BDA-34F9-0F91E4751D58}"/>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FC3A8C30-0488-62C7-BF9C-652111D59611}"/>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83CF2A34-578E-B3E8-CC70-0F156A0CDBFA}"/>
              </a:ext>
            </a:extLst>
          </p:cNvPr>
          <p:cNvSpPr>
            <a:spLocks noGrp="1"/>
          </p:cNvSpPr>
          <p:nvPr>
            <p:ph type="body" sz="quarter" idx="11" hasCustomPrompt="1"/>
          </p:nvPr>
        </p:nvSpPr>
        <p:spPr>
          <a:xfrm>
            <a:off x="1110521" y="5632306"/>
            <a:ext cx="8761504" cy="935641"/>
          </a:xfrm>
          <a:prstGeom prst="rect">
            <a:avLst/>
          </a:prstGeom>
        </p:spPr>
        <p:txBody>
          <a:bodyPr/>
          <a:lstStyle>
            <a:lvl1pPr marL="0" indent="0" algn="ctr">
              <a:lnSpc>
                <a:spcPct val="100000"/>
              </a:lnSpc>
              <a:spcBef>
                <a:spcPts val="300"/>
              </a:spcBef>
              <a:buFontTx/>
              <a:buNone/>
              <a:defRPr sz="2200">
                <a:latin typeface="Century Gothic" panose="020B0502020202020204" pitchFamily="34" charset="0"/>
              </a:defRPr>
            </a:lvl1pPr>
          </a:lstStyle>
          <a:p>
            <a:pPr lvl="0"/>
            <a:r>
              <a:rPr lang="en-US"/>
              <a:t>star words</a:t>
            </a:r>
          </a:p>
          <a:p>
            <a:pPr lvl="0"/>
            <a:r>
              <a:rPr lang="en-US"/>
              <a:t>on two rows</a:t>
            </a:r>
          </a:p>
        </p:txBody>
      </p:sp>
    </p:spTree>
    <p:extLst>
      <p:ext uri="{BB962C8B-B14F-4D97-AF65-F5344CB8AC3E}">
        <p14:creationId xmlns:p14="http://schemas.microsoft.com/office/powerpoint/2010/main" val="79459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7604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3861200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022_Feedba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FE391-A316-3A7C-ECA1-A8C972E9A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grpSp>
        <p:nvGrpSpPr>
          <p:cNvPr id="7" name="Group 6">
            <a:extLst>
              <a:ext uri="{FF2B5EF4-FFF2-40B4-BE49-F238E27FC236}">
                <a16:creationId xmlns:a16="http://schemas.microsoft.com/office/drawing/2014/main" id="{801238EA-CA64-52DE-B612-6AA5FD96E25D}"/>
              </a:ext>
            </a:extLst>
          </p:cNvPr>
          <p:cNvGrpSpPr/>
          <p:nvPr userDrawn="1"/>
        </p:nvGrpSpPr>
        <p:grpSpPr>
          <a:xfrm>
            <a:off x="1246671" y="666749"/>
            <a:ext cx="8541919" cy="1800000"/>
            <a:chOff x="1246671" y="666749"/>
            <a:chExt cx="8541919" cy="1800000"/>
          </a:xfrm>
        </p:grpSpPr>
        <p:pic>
          <p:nvPicPr>
            <p:cNvPr id="8" name="Picture 7" descr="A picture containing text, clipart&#10;&#10;Description automatically generated">
              <a:extLst>
                <a:ext uri="{FF2B5EF4-FFF2-40B4-BE49-F238E27FC236}">
                  <a16:creationId xmlns:a16="http://schemas.microsoft.com/office/drawing/2014/main" id="{E43FB70B-65BA-4D41-65A8-C8E40F4BE54A}"/>
                </a:ext>
              </a:extLst>
            </p:cNvPr>
            <p:cNvPicPr>
              <a:picLocks noChangeAspect="1"/>
            </p:cNvPicPr>
            <p:nvPr/>
          </p:nvPicPr>
          <p:blipFill rotWithShape="1">
            <a:blip r:embed="rId3"/>
            <a:srcRect l="1" r="59118"/>
            <a:stretch/>
          </p:blipFill>
          <p:spPr>
            <a:xfrm>
              <a:off x="1246671" y="666749"/>
              <a:ext cx="3492017" cy="1800000"/>
            </a:xfrm>
            <a:prstGeom prst="rect">
              <a:avLst/>
            </a:prstGeom>
          </p:spPr>
        </p:pic>
        <p:pic>
          <p:nvPicPr>
            <p:cNvPr id="9" name="Picture 8" descr="Text&#10;&#10;Description automatically generated">
              <a:extLst>
                <a:ext uri="{FF2B5EF4-FFF2-40B4-BE49-F238E27FC236}">
                  <a16:creationId xmlns:a16="http://schemas.microsoft.com/office/drawing/2014/main" id="{2A82FC73-3B49-B3FB-0C2A-FC9CA50F9251}"/>
                </a:ext>
              </a:extLst>
            </p:cNvPr>
            <p:cNvPicPr>
              <a:picLocks noChangeAspect="1"/>
            </p:cNvPicPr>
            <p:nvPr/>
          </p:nvPicPr>
          <p:blipFill rotWithShape="1">
            <a:blip r:embed="rId4"/>
            <a:srcRect l="40881"/>
            <a:stretch/>
          </p:blipFill>
          <p:spPr>
            <a:xfrm>
              <a:off x="4738688" y="666749"/>
              <a:ext cx="5049902" cy="1800000"/>
            </a:xfrm>
            <a:prstGeom prst="rect">
              <a:avLst/>
            </a:prstGeom>
          </p:spPr>
        </p:pic>
      </p:grpSp>
      <p:pic>
        <p:nvPicPr>
          <p:cNvPr id="10" name="Picture 9">
            <a:extLst>
              <a:ext uri="{FF2B5EF4-FFF2-40B4-BE49-F238E27FC236}">
                <a16:creationId xmlns:a16="http://schemas.microsoft.com/office/drawing/2014/main" id="{3D71623F-F518-1326-A581-793367A86A9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sp>
        <p:nvSpPr>
          <p:cNvPr id="12" name="TextBox 11">
            <a:extLst>
              <a:ext uri="{FF2B5EF4-FFF2-40B4-BE49-F238E27FC236}">
                <a16:creationId xmlns:a16="http://schemas.microsoft.com/office/drawing/2014/main" id="{A2BFD872-F51A-CC47-59E3-E5FE26B1B14C}"/>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Feedback</a:t>
            </a:r>
          </a:p>
        </p:txBody>
      </p:sp>
      <p:sp>
        <p:nvSpPr>
          <p:cNvPr id="13" name="Title 1">
            <a:extLst>
              <a:ext uri="{FF2B5EF4-FFF2-40B4-BE49-F238E27FC236}">
                <a16:creationId xmlns:a16="http://schemas.microsoft.com/office/drawing/2014/main" id="{80ACDFCA-D986-341E-D9F4-A5DD5D0CEE6E}"/>
              </a:ext>
            </a:extLst>
          </p:cNvPr>
          <p:cNvSpPr>
            <a:spLocks noGrp="1"/>
          </p:cNvSpPr>
          <p:nvPr>
            <p:ph type="title"/>
          </p:nvPr>
        </p:nvSpPr>
        <p:spPr>
          <a:xfrm>
            <a:off x="330364" y="3177000"/>
            <a:ext cx="10399691" cy="2945989"/>
          </a:xfrm>
        </p:spPr>
        <p:txBody>
          <a:bodyPr>
            <a:normAutofit fontScale="90000"/>
          </a:bodyPr>
          <a:lstStyle/>
          <a:p>
            <a:pPr algn="ctr"/>
            <a:r>
              <a:rPr lang="en-US" sz="3100" b="0"/>
              <a:t>Loved the lesson? Have some suggestions for improvements? Noticed a mistake or an error?</a:t>
            </a:r>
            <a:br>
              <a:rPr lang="en-US" b="0"/>
            </a:br>
            <a:br>
              <a:rPr lang="en-US" b="0"/>
            </a:br>
            <a:r>
              <a:rPr lang="en-US" sz="4900">
                <a:hlinkClick r:id="rId6"/>
              </a:rPr>
              <a:t>Please let us know!</a:t>
            </a:r>
            <a:br>
              <a:rPr lang="en-US">
                <a:hlinkClick r:id="rId6"/>
              </a:rPr>
            </a:br>
            <a:br>
              <a:rPr lang="en-US">
                <a:hlinkClick r:id="rId6"/>
              </a:rPr>
            </a:br>
            <a:r>
              <a:rPr lang="en-US" sz="2700">
                <a:hlinkClick r:id="rId6"/>
              </a:rPr>
              <a:t>Click here to provide some quick feedback on the lesson</a:t>
            </a:r>
            <a:endParaRPr lang="en-US" b="0"/>
          </a:p>
        </p:txBody>
      </p:sp>
    </p:spTree>
    <p:extLst>
      <p:ext uri="{BB962C8B-B14F-4D97-AF65-F5344CB8AC3E}">
        <p14:creationId xmlns:p14="http://schemas.microsoft.com/office/powerpoint/2010/main" val="3488061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2576062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197511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S1_Existing knowled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2764" y="5950156"/>
            <a:ext cx="762738" cy="762738"/>
          </a:xfrm>
          <a:prstGeom prst="rect">
            <a:avLst/>
          </a:prstGeom>
        </p:spPr>
      </p:pic>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p:nvPr>
        </p:nvSpPr>
        <p:spPr>
          <a:xfrm>
            <a:off x="1037359" y="1672937"/>
            <a:ext cx="4573732" cy="2020888"/>
          </a:xfrm>
          <a:prstGeom prst="wedgeRoundRectCallout">
            <a:avLst>
              <a:gd name="adj1" fmla="val -35827"/>
              <a:gd name="adj2" fmla="val 6815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a:extLst>
              <a:ext uri="{FF2B5EF4-FFF2-40B4-BE49-F238E27FC236}">
                <a16:creationId xmlns:a16="http://schemas.microsoft.com/office/drawing/2014/main" id="{3963428A-62A0-7ADF-AFE9-A496E76911B5}"/>
              </a:ext>
            </a:extLst>
          </p:cNvPr>
          <p:cNvSpPr>
            <a:spLocks noGrp="1"/>
          </p:cNvSpPr>
          <p:nvPr>
            <p:ph type="body" sz="quarter" idx="11"/>
          </p:nvPr>
        </p:nvSpPr>
        <p:spPr>
          <a:xfrm>
            <a:off x="5869304" y="1672937"/>
            <a:ext cx="4573732" cy="2020888"/>
          </a:xfrm>
          <a:prstGeom prst="wedgeRoundRectCallout">
            <a:avLst>
              <a:gd name="adj1" fmla="val 34146"/>
              <a:gd name="adj2" fmla="val 72783"/>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289DABDB-FC8D-FC3E-E9B6-CAE726F94EA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Existing knowledge</a:t>
            </a:r>
            <a:endParaRPr lang="en-GB"/>
          </a:p>
        </p:txBody>
      </p:sp>
      <p:sp>
        <p:nvSpPr>
          <p:cNvPr id="4" name="Text Placeholder 3">
            <a:extLst>
              <a:ext uri="{FF2B5EF4-FFF2-40B4-BE49-F238E27FC236}">
                <a16:creationId xmlns:a16="http://schemas.microsoft.com/office/drawing/2014/main" id="{06DF3C69-0A85-3278-A8EF-E7FEDE1CFEBE}"/>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3654396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S1_Enquiry Question_first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This is the unit enquiry question</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493423" y="2462645"/>
            <a:ext cx="4143232" cy="4395355"/>
          </a:xfrm>
          <a:prstGeom prst="rect">
            <a:avLst/>
          </a:prstGeom>
        </p:spPr>
        <p:txBody>
          <a:bodyPr/>
          <a:lstStyle>
            <a:lvl1pPr marL="0" indent="0">
              <a:lnSpc>
                <a:spcPct val="100000"/>
              </a:lnSpc>
              <a:buNone/>
              <a:defRPr>
                <a:latin typeface="Century Gothic" panose="020B0502020202020204" pitchFamily="34" charset="0"/>
              </a:defRPr>
            </a:lvl1pPr>
          </a:lstStyle>
          <a:p>
            <a:r>
              <a:rPr lang="en-GB"/>
              <a:t>Insert character artwork</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 name="Content Placeholder 2">
            <a:extLst>
              <a:ext uri="{FF2B5EF4-FFF2-40B4-BE49-F238E27FC236}">
                <a16:creationId xmlns:a16="http://schemas.microsoft.com/office/drawing/2014/main" id="{4F98CEE3-4DED-EC81-55A1-ADC847160BB5}"/>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3635895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S1_Enquiry Question_final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This is the unit enquiry question</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493423" y="2462645"/>
            <a:ext cx="4143232" cy="4395355"/>
          </a:xfrm>
          <a:prstGeom prst="rect">
            <a:avLst/>
          </a:prstGeom>
        </p:spPr>
        <p:txBody>
          <a:bodyPr/>
          <a:lstStyle>
            <a:lvl1pPr marL="0" indent="0">
              <a:lnSpc>
                <a:spcPct val="100000"/>
              </a:lnSpc>
              <a:buNone/>
              <a:defRPr>
                <a:latin typeface="Century Gothic" panose="020B0502020202020204" pitchFamily="34" charset="0"/>
              </a:defRPr>
            </a:lvl1pPr>
          </a:lstStyle>
          <a:p>
            <a:r>
              <a:rPr lang="en-GB"/>
              <a:t>Insert character artwork</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6" name="TextBox 5">
            <a:extLst>
              <a:ext uri="{FF2B5EF4-FFF2-40B4-BE49-F238E27FC236}">
                <a16:creationId xmlns:a16="http://schemas.microsoft.com/office/drawing/2014/main" id="{C038F5E4-7C8B-E5C7-BA4B-6EC72475216D}"/>
              </a:ext>
            </a:extLst>
          </p:cNvPr>
          <p:cNvSpPr txBox="1"/>
          <p:nvPr userDrawn="1"/>
        </p:nvSpPr>
        <p:spPr>
          <a:xfrm>
            <a:off x="473075" y="426602"/>
            <a:ext cx="10333470" cy="522000"/>
          </a:xfrm>
          <a:prstGeom prst="roundRect">
            <a:avLst/>
          </a:prstGeom>
          <a:solidFill>
            <a:srgbClr val="8E71A5"/>
          </a:solidFill>
          <a:ln>
            <a:noFill/>
          </a:ln>
        </p:spPr>
        <p:txBody>
          <a:bodyPr wrap="square" anchor="ctr">
            <a:spAutoFit/>
          </a:bodyPr>
          <a:lstStyle/>
          <a:p>
            <a:pPr marL="176400"/>
            <a:r>
              <a:rPr lang="en-GB" sz="2800" b="1">
                <a:solidFill>
                  <a:schemeClr val="bg1"/>
                </a:solidFill>
                <a:latin typeface="Century Gothic" panose="020B0502020202020204" pitchFamily="34" charset="0"/>
              </a:rPr>
              <a:t>Now you are ready to answer the enquiry question:</a:t>
            </a:r>
          </a:p>
        </p:txBody>
      </p:sp>
      <p:sp>
        <p:nvSpPr>
          <p:cNvPr id="2" name="Content Placeholder 2">
            <a:extLst>
              <a:ext uri="{FF2B5EF4-FFF2-40B4-BE49-F238E27FC236}">
                <a16:creationId xmlns:a16="http://schemas.microsoft.com/office/drawing/2014/main" id="{450830EE-1B8E-B753-BF2D-D34919798313}"/>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8827045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S1_Learning journey_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7" name="Rounded Rectangle 13">
            <a:extLst>
              <a:ext uri="{FF2B5EF4-FFF2-40B4-BE49-F238E27FC236}">
                <a16:creationId xmlns:a16="http://schemas.microsoft.com/office/drawing/2014/main" id="{664085B5-AB8B-E74C-D6F2-FB5A92D8B322}"/>
              </a:ext>
            </a:extLst>
          </p:cNvPr>
          <p:cNvSpPr/>
          <p:nvPr userDrawn="1"/>
        </p:nvSpPr>
        <p:spPr>
          <a:xfrm>
            <a:off x="464499"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1" name="Rounded Rectangle 13">
            <a:extLst>
              <a:ext uri="{FF2B5EF4-FFF2-40B4-BE49-F238E27FC236}">
                <a16:creationId xmlns:a16="http://schemas.microsoft.com/office/drawing/2014/main" id="{89086965-8523-14C0-84C3-9E0C1864B091}"/>
              </a:ext>
            </a:extLst>
          </p:cNvPr>
          <p:cNvSpPr/>
          <p:nvPr userDrawn="1"/>
        </p:nvSpPr>
        <p:spPr>
          <a:xfrm>
            <a:off x="464499" y="2519162"/>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3" name="Oval 12">
            <a:extLst>
              <a:ext uri="{FF2B5EF4-FFF2-40B4-BE49-F238E27FC236}">
                <a16:creationId xmlns:a16="http://schemas.microsoft.com/office/drawing/2014/main" id="{40A7BE72-AA08-F2E3-6C4D-59BF41EEAFFB}"/>
              </a:ext>
            </a:extLst>
          </p:cNvPr>
          <p:cNvSpPr/>
          <p:nvPr userDrawn="1"/>
        </p:nvSpPr>
        <p:spPr>
          <a:xfrm>
            <a:off x="494603"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D69EDCB-7946-4998-DF9E-B7E9444FA6D7}"/>
              </a:ext>
            </a:extLst>
          </p:cNvPr>
          <p:cNvSpPr/>
          <p:nvPr userDrawn="1"/>
        </p:nvSpPr>
        <p:spPr>
          <a:xfrm>
            <a:off x="464499"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5" name="Oval 14">
            <a:extLst>
              <a:ext uri="{FF2B5EF4-FFF2-40B4-BE49-F238E27FC236}">
                <a16:creationId xmlns:a16="http://schemas.microsoft.com/office/drawing/2014/main" id="{EE868736-A74F-535A-EEAC-EFAA61361727}"/>
              </a:ext>
            </a:extLst>
          </p:cNvPr>
          <p:cNvSpPr/>
          <p:nvPr userDrawn="1"/>
        </p:nvSpPr>
        <p:spPr>
          <a:xfrm>
            <a:off x="494603"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3">
            <a:extLst>
              <a:ext uri="{FF2B5EF4-FFF2-40B4-BE49-F238E27FC236}">
                <a16:creationId xmlns:a16="http://schemas.microsoft.com/office/drawing/2014/main" id="{A767BABF-70FE-32F9-7764-4273672E4BE5}"/>
              </a:ext>
            </a:extLst>
          </p:cNvPr>
          <p:cNvSpPr/>
          <p:nvPr userDrawn="1"/>
        </p:nvSpPr>
        <p:spPr>
          <a:xfrm>
            <a:off x="5701092" y="403783"/>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17" name="Oval 16">
            <a:extLst>
              <a:ext uri="{FF2B5EF4-FFF2-40B4-BE49-F238E27FC236}">
                <a16:creationId xmlns:a16="http://schemas.microsoft.com/office/drawing/2014/main" id="{82CD6666-865A-8623-0A83-278E23B08EC4}"/>
              </a:ext>
            </a:extLst>
          </p:cNvPr>
          <p:cNvSpPr/>
          <p:nvPr userDrawn="1"/>
        </p:nvSpPr>
        <p:spPr>
          <a:xfrm>
            <a:off x="5731196" y="971188"/>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3">
            <a:extLst>
              <a:ext uri="{FF2B5EF4-FFF2-40B4-BE49-F238E27FC236}">
                <a16:creationId xmlns:a16="http://schemas.microsoft.com/office/drawing/2014/main" id="{433447E2-22F3-489A-60C3-4FF98A1FF029}"/>
              </a:ext>
            </a:extLst>
          </p:cNvPr>
          <p:cNvSpPr/>
          <p:nvPr userDrawn="1"/>
        </p:nvSpPr>
        <p:spPr>
          <a:xfrm>
            <a:off x="5701092" y="2519162"/>
            <a:ext cx="5033391" cy="1828606"/>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2" name="Oval 21">
            <a:extLst>
              <a:ext uri="{FF2B5EF4-FFF2-40B4-BE49-F238E27FC236}">
                <a16:creationId xmlns:a16="http://schemas.microsoft.com/office/drawing/2014/main" id="{717139F2-4240-E4A4-D5A7-BD819FDC7EFE}"/>
              </a:ext>
            </a:extLst>
          </p:cNvPr>
          <p:cNvSpPr/>
          <p:nvPr userDrawn="1"/>
        </p:nvSpPr>
        <p:spPr>
          <a:xfrm>
            <a:off x="497508" y="964781"/>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A5B46DD-5180-2F61-43F7-F9C642750B83}"/>
              </a:ext>
            </a:extLst>
          </p:cNvPr>
          <p:cNvSpPr/>
          <p:nvPr userDrawn="1"/>
        </p:nvSpPr>
        <p:spPr>
          <a:xfrm>
            <a:off x="5731196" y="310095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3">
            <a:extLst>
              <a:ext uri="{FF2B5EF4-FFF2-40B4-BE49-F238E27FC236}">
                <a16:creationId xmlns:a16="http://schemas.microsoft.com/office/drawing/2014/main" id="{97FDE27B-59C4-CC07-D95F-2634534D3F98}"/>
              </a:ext>
            </a:extLst>
          </p:cNvPr>
          <p:cNvSpPr/>
          <p:nvPr userDrawn="1"/>
        </p:nvSpPr>
        <p:spPr>
          <a:xfrm>
            <a:off x="5701092" y="4634541"/>
            <a:ext cx="5033391" cy="1828606"/>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21" name="Oval 20">
            <a:extLst>
              <a:ext uri="{FF2B5EF4-FFF2-40B4-BE49-F238E27FC236}">
                <a16:creationId xmlns:a16="http://schemas.microsoft.com/office/drawing/2014/main" id="{1A48D117-2F35-9AC6-8BE1-2215AF4AAEE5}"/>
              </a:ext>
            </a:extLst>
          </p:cNvPr>
          <p:cNvSpPr/>
          <p:nvPr userDrawn="1"/>
        </p:nvSpPr>
        <p:spPr>
          <a:xfrm>
            <a:off x="5731196" y="5201946"/>
            <a:ext cx="665018" cy="665018"/>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F56FB98-D789-498F-B5E7-0B31FB79CEE6}"/>
              </a:ext>
            </a:extLst>
          </p:cNvPr>
          <p:cNvSpPr>
            <a:spLocks noGrp="1"/>
          </p:cNvSpPr>
          <p:nvPr>
            <p:ph type="body" sz="quarter" idx="15"/>
          </p:nvPr>
        </p:nvSpPr>
        <p:spPr>
          <a:xfrm>
            <a:off x="1302150"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9" name="Text Placeholder 4">
            <a:extLst>
              <a:ext uri="{FF2B5EF4-FFF2-40B4-BE49-F238E27FC236}">
                <a16:creationId xmlns:a16="http://schemas.microsoft.com/office/drawing/2014/main" id="{8690BEED-0CD4-ECF5-6F87-B1334FC3A4EB}"/>
              </a:ext>
            </a:extLst>
          </p:cNvPr>
          <p:cNvSpPr>
            <a:spLocks noGrp="1"/>
          </p:cNvSpPr>
          <p:nvPr>
            <p:ph type="body" sz="quarter" idx="16" hasCustomPrompt="1"/>
          </p:nvPr>
        </p:nvSpPr>
        <p:spPr>
          <a:xfrm>
            <a:off x="1302149" y="488969"/>
            <a:ext cx="3636000" cy="1656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Lesson title</a:t>
            </a:r>
          </a:p>
        </p:txBody>
      </p:sp>
      <p:sp>
        <p:nvSpPr>
          <p:cNvPr id="24" name="Text Placeholder 4">
            <a:extLst>
              <a:ext uri="{FF2B5EF4-FFF2-40B4-BE49-F238E27FC236}">
                <a16:creationId xmlns:a16="http://schemas.microsoft.com/office/drawing/2014/main" id="{D8313C61-3CAF-BE63-EF1D-6D138BC0C90A}"/>
              </a:ext>
            </a:extLst>
          </p:cNvPr>
          <p:cNvSpPr>
            <a:spLocks noGrp="1"/>
          </p:cNvSpPr>
          <p:nvPr>
            <p:ph type="body" sz="quarter" idx="17"/>
          </p:nvPr>
        </p:nvSpPr>
        <p:spPr>
          <a:xfrm>
            <a:off x="1302149"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5" name="Text Placeholder 4">
            <a:extLst>
              <a:ext uri="{FF2B5EF4-FFF2-40B4-BE49-F238E27FC236}">
                <a16:creationId xmlns:a16="http://schemas.microsoft.com/office/drawing/2014/main" id="{7F9D0A9A-1BB4-7CF8-B259-6F69B04223C6}"/>
              </a:ext>
            </a:extLst>
          </p:cNvPr>
          <p:cNvSpPr>
            <a:spLocks noGrp="1"/>
          </p:cNvSpPr>
          <p:nvPr>
            <p:ph type="body" sz="quarter" idx="18"/>
          </p:nvPr>
        </p:nvSpPr>
        <p:spPr>
          <a:xfrm>
            <a:off x="6537836" y="2605465"/>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0" name="Text Placeholder 4">
            <a:extLst>
              <a:ext uri="{FF2B5EF4-FFF2-40B4-BE49-F238E27FC236}">
                <a16:creationId xmlns:a16="http://schemas.microsoft.com/office/drawing/2014/main" id="{1EFC887C-4A61-51D4-4584-8E3A0973C7EE}"/>
              </a:ext>
            </a:extLst>
          </p:cNvPr>
          <p:cNvSpPr>
            <a:spLocks noGrp="1"/>
          </p:cNvSpPr>
          <p:nvPr>
            <p:ph type="body" sz="quarter" idx="19"/>
          </p:nvPr>
        </p:nvSpPr>
        <p:spPr>
          <a:xfrm>
            <a:off x="6537836" y="4726574"/>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31" name="Text Placeholder 4">
            <a:extLst>
              <a:ext uri="{FF2B5EF4-FFF2-40B4-BE49-F238E27FC236}">
                <a16:creationId xmlns:a16="http://schemas.microsoft.com/office/drawing/2014/main" id="{D5C33EEF-A7D8-F53A-DBBA-00A4CE97CCB4}"/>
              </a:ext>
            </a:extLst>
          </p:cNvPr>
          <p:cNvSpPr>
            <a:spLocks noGrp="1"/>
          </p:cNvSpPr>
          <p:nvPr>
            <p:ph type="body" sz="quarter" idx="20"/>
          </p:nvPr>
        </p:nvSpPr>
        <p:spPr>
          <a:xfrm>
            <a:off x="6567939" y="482563"/>
            <a:ext cx="3636000" cy="1656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DEBF302D-FC0F-3002-1804-7660B6DA41DE}"/>
              </a:ext>
            </a:extLst>
          </p:cNvPr>
          <p:cNvSpPr txBox="1"/>
          <p:nvPr userDrawn="1"/>
        </p:nvSpPr>
        <p:spPr>
          <a:xfrm>
            <a:off x="546354"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2</a:t>
            </a:r>
          </a:p>
        </p:txBody>
      </p:sp>
      <p:sp>
        <p:nvSpPr>
          <p:cNvPr id="26" name="TextBox 25">
            <a:extLst>
              <a:ext uri="{FF2B5EF4-FFF2-40B4-BE49-F238E27FC236}">
                <a16:creationId xmlns:a16="http://schemas.microsoft.com/office/drawing/2014/main" id="{23531AC6-5D2A-182B-D3F8-AFFD8F8D4789}"/>
              </a:ext>
            </a:extLst>
          </p:cNvPr>
          <p:cNvSpPr txBox="1"/>
          <p:nvPr userDrawn="1"/>
        </p:nvSpPr>
        <p:spPr>
          <a:xfrm>
            <a:off x="546354" y="1038883"/>
            <a:ext cx="583288" cy="523220"/>
          </a:xfrm>
          <a:prstGeom prst="rect">
            <a:avLst/>
          </a:prstGeom>
          <a:noFill/>
        </p:spPr>
        <p:txBody>
          <a:bodyPr wrap="square" rtlCol="0" anchor="ctr">
            <a:spAutoFit/>
          </a:bodyPr>
          <a:lstStyle/>
          <a:p>
            <a:pPr algn="ctr"/>
            <a:r>
              <a:rPr lang="en-GB" sz="2800" b="1">
                <a:solidFill>
                  <a:srgbClr val="000000"/>
                </a:solidFill>
                <a:latin typeface="Century Gothic" panose="020B0502020202020204" pitchFamily="34" charset="0"/>
              </a:rPr>
              <a:t>1</a:t>
            </a:r>
          </a:p>
        </p:txBody>
      </p:sp>
      <p:sp>
        <p:nvSpPr>
          <p:cNvPr id="27" name="TextBox 26">
            <a:extLst>
              <a:ext uri="{FF2B5EF4-FFF2-40B4-BE49-F238E27FC236}">
                <a16:creationId xmlns:a16="http://schemas.microsoft.com/office/drawing/2014/main" id="{B6DA936F-4AC7-E1E7-EA46-6F93DE800F72}"/>
              </a:ext>
            </a:extLst>
          </p:cNvPr>
          <p:cNvSpPr txBox="1"/>
          <p:nvPr userDrawn="1"/>
        </p:nvSpPr>
        <p:spPr>
          <a:xfrm>
            <a:off x="546354"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3</a:t>
            </a:r>
          </a:p>
        </p:txBody>
      </p:sp>
      <p:sp>
        <p:nvSpPr>
          <p:cNvPr id="28" name="TextBox 27">
            <a:extLst>
              <a:ext uri="{FF2B5EF4-FFF2-40B4-BE49-F238E27FC236}">
                <a16:creationId xmlns:a16="http://schemas.microsoft.com/office/drawing/2014/main" id="{E5E1C8C6-2E2C-5803-6429-150351E7A06B}"/>
              </a:ext>
            </a:extLst>
          </p:cNvPr>
          <p:cNvSpPr txBox="1"/>
          <p:nvPr userDrawn="1"/>
        </p:nvSpPr>
        <p:spPr>
          <a:xfrm>
            <a:off x="5775799" y="316721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5</a:t>
            </a:r>
          </a:p>
        </p:txBody>
      </p:sp>
      <p:sp>
        <p:nvSpPr>
          <p:cNvPr id="32" name="TextBox 31">
            <a:extLst>
              <a:ext uri="{FF2B5EF4-FFF2-40B4-BE49-F238E27FC236}">
                <a16:creationId xmlns:a16="http://schemas.microsoft.com/office/drawing/2014/main" id="{9A3B608D-6ACF-431A-7138-CDECD04373B0}"/>
              </a:ext>
            </a:extLst>
          </p:cNvPr>
          <p:cNvSpPr txBox="1"/>
          <p:nvPr userDrawn="1"/>
        </p:nvSpPr>
        <p:spPr>
          <a:xfrm>
            <a:off x="5775799" y="5278937"/>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6</a:t>
            </a:r>
          </a:p>
        </p:txBody>
      </p:sp>
      <p:sp>
        <p:nvSpPr>
          <p:cNvPr id="33" name="TextBox 32">
            <a:extLst>
              <a:ext uri="{FF2B5EF4-FFF2-40B4-BE49-F238E27FC236}">
                <a16:creationId xmlns:a16="http://schemas.microsoft.com/office/drawing/2014/main" id="{5FF66031-4FA6-14F9-C4D5-575FCFEED300}"/>
              </a:ext>
            </a:extLst>
          </p:cNvPr>
          <p:cNvSpPr txBox="1"/>
          <p:nvPr userDrawn="1"/>
        </p:nvSpPr>
        <p:spPr>
          <a:xfrm>
            <a:off x="5775799" y="1038883"/>
            <a:ext cx="583288" cy="523220"/>
          </a:xfrm>
          <a:prstGeom prst="rect">
            <a:avLst/>
          </a:prstGeom>
          <a:noFill/>
        </p:spPr>
        <p:txBody>
          <a:bodyPr wrap="square" rtlCol="0" anchor="ctr">
            <a:spAutoFit/>
          </a:bodyPr>
          <a:lstStyle/>
          <a:p>
            <a:pPr algn="ctr"/>
            <a:r>
              <a:rPr lang="en-GB" sz="2800" b="1">
                <a:latin typeface="Century Gothic" panose="020B0502020202020204" pitchFamily="34" charset="0"/>
              </a:rPr>
              <a:t>4</a:t>
            </a:r>
          </a:p>
        </p:txBody>
      </p:sp>
      <p:sp>
        <p:nvSpPr>
          <p:cNvPr id="4" name="Content Placeholder 2">
            <a:extLst>
              <a:ext uri="{FF2B5EF4-FFF2-40B4-BE49-F238E27FC236}">
                <a16:creationId xmlns:a16="http://schemas.microsoft.com/office/drawing/2014/main" id="{9C1697CE-226A-18DC-3742-BDF30545B02D}"/>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1385355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S1_Learning journey_1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20009" y="5942883"/>
            <a:ext cx="777625" cy="777625"/>
          </a:xfrm>
          <a:prstGeom prst="rect">
            <a:avLst/>
          </a:prstGeom>
        </p:spPr>
      </p:pic>
      <p:sp>
        <p:nvSpPr>
          <p:cNvPr id="50" name="Rounded Rectangle 13">
            <a:extLst>
              <a:ext uri="{FF2B5EF4-FFF2-40B4-BE49-F238E27FC236}">
                <a16:creationId xmlns:a16="http://schemas.microsoft.com/office/drawing/2014/main" id="{D6CEF416-1964-4311-766E-BECC66D5EE5C}"/>
              </a:ext>
            </a:extLst>
          </p:cNvPr>
          <p:cNvSpPr/>
          <p:nvPr userDrawn="1"/>
        </p:nvSpPr>
        <p:spPr>
          <a:xfrm>
            <a:off x="434397" y="403783"/>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1" name="Rounded Rectangle 13">
            <a:extLst>
              <a:ext uri="{FF2B5EF4-FFF2-40B4-BE49-F238E27FC236}">
                <a16:creationId xmlns:a16="http://schemas.microsoft.com/office/drawing/2014/main" id="{345AA8BA-5147-088A-0F5F-B9DFF39D86E7}"/>
              </a:ext>
            </a:extLst>
          </p:cNvPr>
          <p:cNvSpPr/>
          <p:nvPr userDrawn="1"/>
        </p:nvSpPr>
        <p:spPr>
          <a:xfrm>
            <a:off x="434397" y="1656572"/>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2" name="Oval 51">
            <a:extLst>
              <a:ext uri="{FF2B5EF4-FFF2-40B4-BE49-F238E27FC236}">
                <a16:creationId xmlns:a16="http://schemas.microsoft.com/office/drawing/2014/main" id="{1D410F9F-8331-84DC-AE07-4D7D970B8617}"/>
              </a:ext>
            </a:extLst>
          </p:cNvPr>
          <p:cNvSpPr/>
          <p:nvPr userDrawn="1"/>
        </p:nvSpPr>
        <p:spPr>
          <a:xfrm>
            <a:off x="487650" y="1995064"/>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3">
            <a:extLst>
              <a:ext uri="{FF2B5EF4-FFF2-40B4-BE49-F238E27FC236}">
                <a16:creationId xmlns:a16="http://schemas.microsoft.com/office/drawing/2014/main" id="{CEA47730-6567-45DD-7906-FE30F3D30B88}"/>
              </a:ext>
            </a:extLst>
          </p:cNvPr>
          <p:cNvSpPr/>
          <p:nvPr userDrawn="1"/>
        </p:nvSpPr>
        <p:spPr>
          <a:xfrm>
            <a:off x="434397" y="416215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4" name="Oval 53">
            <a:extLst>
              <a:ext uri="{FF2B5EF4-FFF2-40B4-BE49-F238E27FC236}">
                <a16:creationId xmlns:a16="http://schemas.microsoft.com/office/drawing/2014/main" id="{1250B734-C9EF-E92D-4A85-74DDEB089F48}"/>
              </a:ext>
            </a:extLst>
          </p:cNvPr>
          <p:cNvSpPr/>
          <p:nvPr userDrawn="1"/>
        </p:nvSpPr>
        <p:spPr>
          <a:xfrm>
            <a:off x="487650" y="450064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3">
            <a:extLst>
              <a:ext uri="{FF2B5EF4-FFF2-40B4-BE49-F238E27FC236}">
                <a16:creationId xmlns:a16="http://schemas.microsoft.com/office/drawing/2014/main" id="{D29C6BAD-8D67-A49D-79D6-715574A5D919}"/>
              </a:ext>
            </a:extLst>
          </p:cNvPr>
          <p:cNvSpPr/>
          <p:nvPr userDrawn="1"/>
        </p:nvSpPr>
        <p:spPr>
          <a:xfrm>
            <a:off x="5705715" y="403783"/>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6" name="Oval 55">
            <a:extLst>
              <a:ext uri="{FF2B5EF4-FFF2-40B4-BE49-F238E27FC236}">
                <a16:creationId xmlns:a16="http://schemas.microsoft.com/office/drawing/2014/main" id="{D6F0B822-07ED-C6BD-9FF6-62C6895B4764}"/>
              </a:ext>
            </a:extLst>
          </p:cNvPr>
          <p:cNvSpPr/>
          <p:nvPr userDrawn="1"/>
        </p:nvSpPr>
        <p:spPr>
          <a:xfrm>
            <a:off x="5754346" y="742275"/>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3">
            <a:extLst>
              <a:ext uri="{FF2B5EF4-FFF2-40B4-BE49-F238E27FC236}">
                <a16:creationId xmlns:a16="http://schemas.microsoft.com/office/drawing/2014/main" id="{FB8BAD56-C603-60A8-9EBE-8426C52C85BD}"/>
              </a:ext>
            </a:extLst>
          </p:cNvPr>
          <p:cNvSpPr/>
          <p:nvPr userDrawn="1"/>
        </p:nvSpPr>
        <p:spPr>
          <a:xfrm>
            <a:off x="5705715" y="1656572"/>
            <a:ext cx="5021900" cy="1152000"/>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58" name="Oval 57">
            <a:extLst>
              <a:ext uri="{FF2B5EF4-FFF2-40B4-BE49-F238E27FC236}">
                <a16:creationId xmlns:a16="http://schemas.microsoft.com/office/drawing/2014/main" id="{EAF6C310-E3E3-EC35-BB03-82BE1F2C88D4}"/>
              </a:ext>
            </a:extLst>
          </p:cNvPr>
          <p:cNvSpPr/>
          <p:nvPr userDrawn="1"/>
        </p:nvSpPr>
        <p:spPr>
          <a:xfrm>
            <a:off x="487650" y="742275"/>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9C18671-434F-DBEF-4AC2-AC39641F488B}"/>
              </a:ext>
            </a:extLst>
          </p:cNvPr>
          <p:cNvSpPr/>
          <p:nvPr userDrawn="1"/>
        </p:nvSpPr>
        <p:spPr>
          <a:xfrm>
            <a:off x="5754346" y="1995064"/>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3">
            <a:extLst>
              <a:ext uri="{FF2B5EF4-FFF2-40B4-BE49-F238E27FC236}">
                <a16:creationId xmlns:a16="http://schemas.microsoft.com/office/drawing/2014/main" id="{7B0E65C2-BF17-EB31-0BFC-968D767B4551}"/>
              </a:ext>
            </a:extLst>
          </p:cNvPr>
          <p:cNvSpPr/>
          <p:nvPr userDrawn="1"/>
        </p:nvSpPr>
        <p:spPr>
          <a:xfrm>
            <a:off x="5705715" y="416215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61" name="Oval 60">
            <a:extLst>
              <a:ext uri="{FF2B5EF4-FFF2-40B4-BE49-F238E27FC236}">
                <a16:creationId xmlns:a16="http://schemas.microsoft.com/office/drawing/2014/main" id="{5AB0EC5A-09FF-D292-FDC2-C800026D8052}"/>
              </a:ext>
            </a:extLst>
          </p:cNvPr>
          <p:cNvSpPr/>
          <p:nvPr userDrawn="1"/>
        </p:nvSpPr>
        <p:spPr>
          <a:xfrm>
            <a:off x="5754346" y="450064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4">
            <a:extLst>
              <a:ext uri="{FF2B5EF4-FFF2-40B4-BE49-F238E27FC236}">
                <a16:creationId xmlns:a16="http://schemas.microsoft.com/office/drawing/2014/main" id="{C1B4B9C2-996A-A45A-5892-688B79EE6388}"/>
              </a:ext>
            </a:extLst>
          </p:cNvPr>
          <p:cNvSpPr>
            <a:spLocks noGrp="1"/>
          </p:cNvSpPr>
          <p:nvPr>
            <p:ph type="body" sz="quarter" idx="15"/>
          </p:nvPr>
        </p:nvSpPr>
        <p:spPr>
          <a:xfrm>
            <a:off x="1062878" y="1710572"/>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3" name="Text Placeholder 4">
            <a:extLst>
              <a:ext uri="{FF2B5EF4-FFF2-40B4-BE49-F238E27FC236}">
                <a16:creationId xmlns:a16="http://schemas.microsoft.com/office/drawing/2014/main" id="{B370BC4C-93CA-849B-9A8A-C5E7352BA48A}"/>
              </a:ext>
            </a:extLst>
          </p:cNvPr>
          <p:cNvSpPr>
            <a:spLocks noGrp="1"/>
          </p:cNvSpPr>
          <p:nvPr>
            <p:ph type="body" sz="quarter" idx="16" hasCustomPrompt="1"/>
          </p:nvPr>
        </p:nvSpPr>
        <p:spPr>
          <a:xfrm>
            <a:off x="1062878" y="457783"/>
            <a:ext cx="4112110" cy="1044000"/>
          </a:xfrm>
          <a:prstGeom prst="rect">
            <a:avLst/>
          </a:prstGeom>
        </p:spPr>
        <p:txBody>
          <a:bodyPr anchor="ctr">
            <a:noAutofit/>
          </a:bodyPr>
          <a:lstStyle>
            <a:lvl1pPr marL="0" indent="0" algn="ctr">
              <a:lnSpc>
                <a:spcPct val="100000"/>
              </a:lnSpc>
              <a:buNone/>
              <a:defRPr sz="2400" b="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Lesson title</a:t>
            </a:r>
          </a:p>
        </p:txBody>
      </p:sp>
      <p:sp>
        <p:nvSpPr>
          <p:cNvPr id="64" name="Text Placeholder 4">
            <a:extLst>
              <a:ext uri="{FF2B5EF4-FFF2-40B4-BE49-F238E27FC236}">
                <a16:creationId xmlns:a16="http://schemas.microsoft.com/office/drawing/2014/main" id="{45010298-97AB-1CA3-1A4A-3D9785B23B77}"/>
              </a:ext>
            </a:extLst>
          </p:cNvPr>
          <p:cNvSpPr>
            <a:spLocks noGrp="1"/>
          </p:cNvSpPr>
          <p:nvPr>
            <p:ph type="body" sz="quarter" idx="17"/>
          </p:nvPr>
        </p:nvSpPr>
        <p:spPr>
          <a:xfrm>
            <a:off x="1062878" y="421615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5" name="Text Placeholder 4">
            <a:extLst>
              <a:ext uri="{FF2B5EF4-FFF2-40B4-BE49-F238E27FC236}">
                <a16:creationId xmlns:a16="http://schemas.microsoft.com/office/drawing/2014/main" id="{F7AA0CCC-5DED-0C3E-019C-3C760D217174}"/>
              </a:ext>
            </a:extLst>
          </p:cNvPr>
          <p:cNvSpPr>
            <a:spLocks noGrp="1"/>
          </p:cNvSpPr>
          <p:nvPr>
            <p:ph type="body" sz="quarter" idx="18"/>
          </p:nvPr>
        </p:nvSpPr>
        <p:spPr>
          <a:xfrm>
            <a:off x="6320770" y="1710572"/>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6" name="Text Placeholder 4">
            <a:extLst>
              <a:ext uri="{FF2B5EF4-FFF2-40B4-BE49-F238E27FC236}">
                <a16:creationId xmlns:a16="http://schemas.microsoft.com/office/drawing/2014/main" id="{72D6629A-7D15-4711-4A1B-95B11E140435}"/>
              </a:ext>
            </a:extLst>
          </p:cNvPr>
          <p:cNvSpPr>
            <a:spLocks noGrp="1"/>
          </p:cNvSpPr>
          <p:nvPr>
            <p:ph type="body" sz="quarter" idx="19"/>
          </p:nvPr>
        </p:nvSpPr>
        <p:spPr>
          <a:xfrm>
            <a:off x="6320770" y="421615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7" name="Text Placeholder 4">
            <a:extLst>
              <a:ext uri="{FF2B5EF4-FFF2-40B4-BE49-F238E27FC236}">
                <a16:creationId xmlns:a16="http://schemas.microsoft.com/office/drawing/2014/main" id="{AB82D91B-5395-CF68-909E-8495CFA442FD}"/>
              </a:ext>
            </a:extLst>
          </p:cNvPr>
          <p:cNvSpPr>
            <a:spLocks noGrp="1"/>
          </p:cNvSpPr>
          <p:nvPr>
            <p:ph type="body" sz="quarter" idx="20"/>
          </p:nvPr>
        </p:nvSpPr>
        <p:spPr>
          <a:xfrm>
            <a:off x="6320770" y="457783"/>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68" name="Rounded Rectangle 13">
            <a:extLst>
              <a:ext uri="{FF2B5EF4-FFF2-40B4-BE49-F238E27FC236}">
                <a16:creationId xmlns:a16="http://schemas.microsoft.com/office/drawing/2014/main" id="{B6E2E80F-2A02-9EEA-B265-690F1DD23C84}"/>
              </a:ext>
            </a:extLst>
          </p:cNvPr>
          <p:cNvSpPr/>
          <p:nvPr userDrawn="1"/>
        </p:nvSpPr>
        <p:spPr>
          <a:xfrm>
            <a:off x="434397" y="5414940"/>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69" name="Oval 68">
            <a:extLst>
              <a:ext uri="{FF2B5EF4-FFF2-40B4-BE49-F238E27FC236}">
                <a16:creationId xmlns:a16="http://schemas.microsoft.com/office/drawing/2014/main" id="{54A250F7-B6C9-0475-718E-97288952CD19}"/>
              </a:ext>
            </a:extLst>
          </p:cNvPr>
          <p:cNvSpPr/>
          <p:nvPr userDrawn="1"/>
        </p:nvSpPr>
        <p:spPr>
          <a:xfrm>
            <a:off x="487650" y="575343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3">
            <a:extLst>
              <a:ext uri="{FF2B5EF4-FFF2-40B4-BE49-F238E27FC236}">
                <a16:creationId xmlns:a16="http://schemas.microsoft.com/office/drawing/2014/main" id="{4010643A-F428-168F-8ABB-F62DB5CC889C}"/>
              </a:ext>
            </a:extLst>
          </p:cNvPr>
          <p:cNvSpPr/>
          <p:nvPr userDrawn="1"/>
        </p:nvSpPr>
        <p:spPr>
          <a:xfrm>
            <a:off x="434397" y="2909361"/>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71" name="Oval 70">
            <a:extLst>
              <a:ext uri="{FF2B5EF4-FFF2-40B4-BE49-F238E27FC236}">
                <a16:creationId xmlns:a16="http://schemas.microsoft.com/office/drawing/2014/main" id="{61B8DFD7-C7E8-49B6-4F2F-48E7D00D7944}"/>
              </a:ext>
            </a:extLst>
          </p:cNvPr>
          <p:cNvSpPr/>
          <p:nvPr userDrawn="1"/>
        </p:nvSpPr>
        <p:spPr>
          <a:xfrm>
            <a:off x="487650" y="3247853"/>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3">
            <a:extLst>
              <a:ext uri="{FF2B5EF4-FFF2-40B4-BE49-F238E27FC236}">
                <a16:creationId xmlns:a16="http://schemas.microsoft.com/office/drawing/2014/main" id="{012D48C5-4AD3-7253-9375-DF76D21509D7}"/>
              </a:ext>
            </a:extLst>
          </p:cNvPr>
          <p:cNvSpPr/>
          <p:nvPr userDrawn="1"/>
        </p:nvSpPr>
        <p:spPr>
          <a:xfrm>
            <a:off x="5705715" y="5414940"/>
            <a:ext cx="5021900" cy="1152000"/>
          </a:xfrm>
          <a:prstGeom prst="roundRect">
            <a:avLst>
              <a:gd name="adj" fmla="val 48628"/>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73" name="Oval 72">
            <a:extLst>
              <a:ext uri="{FF2B5EF4-FFF2-40B4-BE49-F238E27FC236}">
                <a16:creationId xmlns:a16="http://schemas.microsoft.com/office/drawing/2014/main" id="{D3CAF811-4C2E-20A3-7366-816A04945829}"/>
              </a:ext>
            </a:extLst>
          </p:cNvPr>
          <p:cNvSpPr/>
          <p:nvPr userDrawn="1"/>
        </p:nvSpPr>
        <p:spPr>
          <a:xfrm>
            <a:off x="5754346" y="5753432"/>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13">
            <a:extLst>
              <a:ext uri="{FF2B5EF4-FFF2-40B4-BE49-F238E27FC236}">
                <a16:creationId xmlns:a16="http://schemas.microsoft.com/office/drawing/2014/main" id="{641AFE5A-20CF-6A6E-D211-65F96490241E}"/>
              </a:ext>
            </a:extLst>
          </p:cNvPr>
          <p:cNvSpPr/>
          <p:nvPr userDrawn="1"/>
        </p:nvSpPr>
        <p:spPr>
          <a:xfrm>
            <a:off x="5705715" y="2909361"/>
            <a:ext cx="5021900" cy="1152000"/>
          </a:xfrm>
          <a:prstGeom prst="roundRect">
            <a:avLst>
              <a:gd name="adj" fmla="val 50000"/>
            </a:avLst>
          </a:prstGeom>
          <a:solidFill>
            <a:srgbClr val="BFACC8">
              <a:alpha val="62353"/>
            </a:srgbClr>
          </a:solidFill>
          <a:ln w="19050">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en-GB" sz="2000">
              <a:solidFill>
                <a:schemeClr val="tx1"/>
              </a:solidFill>
              <a:latin typeface="Century Gothic" panose="020B0502020202020204" pitchFamily="34" charset="0"/>
            </a:endParaRPr>
          </a:p>
        </p:txBody>
      </p:sp>
      <p:sp>
        <p:nvSpPr>
          <p:cNvPr id="75" name="Oval 74">
            <a:extLst>
              <a:ext uri="{FF2B5EF4-FFF2-40B4-BE49-F238E27FC236}">
                <a16:creationId xmlns:a16="http://schemas.microsoft.com/office/drawing/2014/main" id="{6B7F2E45-57D9-3BE2-E2E0-1446820E6FEF}"/>
              </a:ext>
            </a:extLst>
          </p:cNvPr>
          <p:cNvSpPr/>
          <p:nvPr userDrawn="1"/>
        </p:nvSpPr>
        <p:spPr>
          <a:xfrm>
            <a:off x="5754346" y="3247853"/>
            <a:ext cx="475017" cy="475017"/>
          </a:xfrm>
          <a:prstGeom prst="ellipse">
            <a:avLst/>
          </a:prstGeom>
          <a:solidFill>
            <a:srgbClr val="8E71A5"/>
          </a:solidFill>
          <a:ln>
            <a:solidFill>
              <a:srgbClr val="291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4">
            <a:extLst>
              <a:ext uri="{FF2B5EF4-FFF2-40B4-BE49-F238E27FC236}">
                <a16:creationId xmlns:a16="http://schemas.microsoft.com/office/drawing/2014/main" id="{6C7D4B46-60CE-BFB8-D155-471E1F6BDC45}"/>
              </a:ext>
            </a:extLst>
          </p:cNvPr>
          <p:cNvSpPr>
            <a:spLocks noGrp="1"/>
          </p:cNvSpPr>
          <p:nvPr>
            <p:ph type="body" sz="quarter" idx="21"/>
          </p:nvPr>
        </p:nvSpPr>
        <p:spPr>
          <a:xfrm>
            <a:off x="1062878" y="546894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77" name="Text Placeholder 4">
            <a:extLst>
              <a:ext uri="{FF2B5EF4-FFF2-40B4-BE49-F238E27FC236}">
                <a16:creationId xmlns:a16="http://schemas.microsoft.com/office/drawing/2014/main" id="{3C0565D3-9FB3-A2DB-7038-95E356D44B18}"/>
              </a:ext>
            </a:extLst>
          </p:cNvPr>
          <p:cNvSpPr>
            <a:spLocks noGrp="1"/>
          </p:cNvSpPr>
          <p:nvPr>
            <p:ph type="body" sz="quarter" idx="22"/>
          </p:nvPr>
        </p:nvSpPr>
        <p:spPr>
          <a:xfrm>
            <a:off x="1062878" y="2963361"/>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78" name="Text Placeholder 4">
            <a:extLst>
              <a:ext uri="{FF2B5EF4-FFF2-40B4-BE49-F238E27FC236}">
                <a16:creationId xmlns:a16="http://schemas.microsoft.com/office/drawing/2014/main" id="{68512F5B-6B94-4CC0-F681-28FE6D7B2210}"/>
              </a:ext>
            </a:extLst>
          </p:cNvPr>
          <p:cNvSpPr>
            <a:spLocks noGrp="1"/>
          </p:cNvSpPr>
          <p:nvPr>
            <p:ph type="body" sz="quarter" idx="23"/>
          </p:nvPr>
        </p:nvSpPr>
        <p:spPr>
          <a:xfrm>
            <a:off x="6320770" y="5468940"/>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79" name="Text Placeholder 4">
            <a:extLst>
              <a:ext uri="{FF2B5EF4-FFF2-40B4-BE49-F238E27FC236}">
                <a16:creationId xmlns:a16="http://schemas.microsoft.com/office/drawing/2014/main" id="{01A31843-B7A0-71FB-2F5A-85F8985013D8}"/>
              </a:ext>
            </a:extLst>
          </p:cNvPr>
          <p:cNvSpPr>
            <a:spLocks noGrp="1"/>
          </p:cNvSpPr>
          <p:nvPr>
            <p:ph type="body" sz="quarter" idx="24"/>
          </p:nvPr>
        </p:nvSpPr>
        <p:spPr>
          <a:xfrm>
            <a:off x="6320770" y="2963361"/>
            <a:ext cx="4112110" cy="1044000"/>
          </a:xfrm>
          <a:prstGeom prst="rect">
            <a:avLst/>
          </a:prstGeom>
        </p:spPr>
        <p:txBody>
          <a:bodyPr anchor="ctr">
            <a:noAutofit/>
          </a:bodyPr>
          <a:lstStyle>
            <a:lvl1pPr marL="0" indent="0" algn="ctr">
              <a:lnSpc>
                <a:spcPct val="100000"/>
              </a:lnSpc>
              <a:buNone/>
              <a:defRPr sz="2400">
                <a:latin typeface="Century Gothic" panose="020B0502020202020204" pitchFamily="34" charset="0"/>
              </a:defRPr>
            </a:lvl1pPr>
            <a:lvl2pPr>
              <a:defRPr sz="1800">
                <a:latin typeface="Century Gothic" panose="020B0502020202020204" pitchFamily="34" charset="0"/>
              </a:defRPr>
            </a:lvl2pPr>
            <a:lvl3pPr>
              <a:defRPr sz="16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stStyle>
          <a:p>
            <a:pPr lvl="0"/>
            <a:r>
              <a:rPr lang="en-US"/>
              <a:t>Click to edit Master text styles</a:t>
            </a:r>
          </a:p>
        </p:txBody>
      </p:sp>
      <p:sp>
        <p:nvSpPr>
          <p:cNvPr id="80" name="TextBox 79">
            <a:extLst>
              <a:ext uri="{FF2B5EF4-FFF2-40B4-BE49-F238E27FC236}">
                <a16:creationId xmlns:a16="http://schemas.microsoft.com/office/drawing/2014/main" id="{68A23C45-2625-6677-6FA0-9F7C53CC4BFB}"/>
              </a:ext>
            </a:extLst>
          </p:cNvPr>
          <p:cNvSpPr txBox="1"/>
          <p:nvPr userDrawn="1"/>
        </p:nvSpPr>
        <p:spPr>
          <a:xfrm>
            <a:off x="430959" y="1997457"/>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2</a:t>
            </a:r>
          </a:p>
        </p:txBody>
      </p:sp>
      <p:sp>
        <p:nvSpPr>
          <p:cNvPr id="81" name="TextBox 80">
            <a:extLst>
              <a:ext uri="{FF2B5EF4-FFF2-40B4-BE49-F238E27FC236}">
                <a16:creationId xmlns:a16="http://schemas.microsoft.com/office/drawing/2014/main" id="{20ED4172-5834-4263-E391-330DD74400B8}"/>
              </a:ext>
            </a:extLst>
          </p:cNvPr>
          <p:cNvSpPr txBox="1"/>
          <p:nvPr userDrawn="1"/>
        </p:nvSpPr>
        <p:spPr>
          <a:xfrm>
            <a:off x="430959" y="741183"/>
            <a:ext cx="583288" cy="461665"/>
          </a:xfrm>
          <a:prstGeom prst="rect">
            <a:avLst/>
          </a:prstGeom>
          <a:noFill/>
        </p:spPr>
        <p:txBody>
          <a:bodyPr wrap="square" rtlCol="0" anchor="ctr">
            <a:spAutoFit/>
          </a:bodyPr>
          <a:lstStyle/>
          <a:p>
            <a:pPr algn="ctr"/>
            <a:r>
              <a:rPr lang="en-GB" sz="2400" b="1">
                <a:solidFill>
                  <a:srgbClr val="000000"/>
                </a:solidFill>
                <a:latin typeface="Century Gothic" panose="020B0502020202020204" pitchFamily="34" charset="0"/>
              </a:rPr>
              <a:t>1</a:t>
            </a:r>
          </a:p>
        </p:txBody>
      </p:sp>
      <p:sp>
        <p:nvSpPr>
          <p:cNvPr id="82" name="TextBox 81">
            <a:extLst>
              <a:ext uri="{FF2B5EF4-FFF2-40B4-BE49-F238E27FC236}">
                <a16:creationId xmlns:a16="http://schemas.microsoft.com/office/drawing/2014/main" id="{E015512B-93ED-ED05-155A-E9371453E361}"/>
              </a:ext>
            </a:extLst>
          </p:cNvPr>
          <p:cNvSpPr txBox="1"/>
          <p:nvPr userDrawn="1"/>
        </p:nvSpPr>
        <p:spPr>
          <a:xfrm>
            <a:off x="430959" y="3261205"/>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3</a:t>
            </a:r>
          </a:p>
        </p:txBody>
      </p:sp>
      <p:sp>
        <p:nvSpPr>
          <p:cNvPr id="83" name="TextBox 82">
            <a:extLst>
              <a:ext uri="{FF2B5EF4-FFF2-40B4-BE49-F238E27FC236}">
                <a16:creationId xmlns:a16="http://schemas.microsoft.com/office/drawing/2014/main" id="{16A8D4F2-8380-CE7B-2B0A-BE6DB2967EC9}"/>
              </a:ext>
            </a:extLst>
          </p:cNvPr>
          <p:cNvSpPr txBox="1"/>
          <p:nvPr userDrawn="1"/>
        </p:nvSpPr>
        <p:spPr>
          <a:xfrm>
            <a:off x="430959" y="5766784"/>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5</a:t>
            </a:r>
          </a:p>
        </p:txBody>
      </p:sp>
      <p:sp>
        <p:nvSpPr>
          <p:cNvPr id="84" name="TextBox 83">
            <a:extLst>
              <a:ext uri="{FF2B5EF4-FFF2-40B4-BE49-F238E27FC236}">
                <a16:creationId xmlns:a16="http://schemas.microsoft.com/office/drawing/2014/main" id="{22223A3F-3DE5-CBF8-4AD9-9CB67C820EC8}"/>
              </a:ext>
            </a:extLst>
          </p:cNvPr>
          <p:cNvSpPr txBox="1"/>
          <p:nvPr userDrawn="1"/>
        </p:nvSpPr>
        <p:spPr>
          <a:xfrm>
            <a:off x="5700210" y="741182"/>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6</a:t>
            </a:r>
          </a:p>
        </p:txBody>
      </p:sp>
      <p:sp>
        <p:nvSpPr>
          <p:cNvPr id="85" name="TextBox 84">
            <a:extLst>
              <a:ext uri="{FF2B5EF4-FFF2-40B4-BE49-F238E27FC236}">
                <a16:creationId xmlns:a16="http://schemas.microsoft.com/office/drawing/2014/main" id="{D7B9553B-58B8-AC22-9DD2-8EBE72B9AEE6}"/>
              </a:ext>
            </a:extLst>
          </p:cNvPr>
          <p:cNvSpPr txBox="1"/>
          <p:nvPr userDrawn="1"/>
        </p:nvSpPr>
        <p:spPr>
          <a:xfrm>
            <a:off x="430959" y="4500642"/>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4</a:t>
            </a:r>
          </a:p>
        </p:txBody>
      </p:sp>
      <p:sp>
        <p:nvSpPr>
          <p:cNvPr id="86" name="TextBox 85">
            <a:extLst>
              <a:ext uri="{FF2B5EF4-FFF2-40B4-BE49-F238E27FC236}">
                <a16:creationId xmlns:a16="http://schemas.microsoft.com/office/drawing/2014/main" id="{DF5EE9F9-727A-9F16-7026-FE60ECA36D81}"/>
              </a:ext>
            </a:extLst>
          </p:cNvPr>
          <p:cNvSpPr txBox="1"/>
          <p:nvPr userDrawn="1"/>
        </p:nvSpPr>
        <p:spPr>
          <a:xfrm>
            <a:off x="5710023" y="3247048"/>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8</a:t>
            </a:r>
          </a:p>
        </p:txBody>
      </p:sp>
      <p:sp>
        <p:nvSpPr>
          <p:cNvPr id="87" name="TextBox 86">
            <a:extLst>
              <a:ext uri="{FF2B5EF4-FFF2-40B4-BE49-F238E27FC236}">
                <a16:creationId xmlns:a16="http://schemas.microsoft.com/office/drawing/2014/main" id="{1EE76938-05E5-A9B2-F3CC-459278E65F4B}"/>
              </a:ext>
            </a:extLst>
          </p:cNvPr>
          <p:cNvSpPr txBox="1"/>
          <p:nvPr userDrawn="1"/>
        </p:nvSpPr>
        <p:spPr>
          <a:xfrm>
            <a:off x="5710023" y="2001451"/>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7</a:t>
            </a:r>
          </a:p>
        </p:txBody>
      </p:sp>
      <p:sp>
        <p:nvSpPr>
          <p:cNvPr id="88" name="TextBox 87">
            <a:extLst>
              <a:ext uri="{FF2B5EF4-FFF2-40B4-BE49-F238E27FC236}">
                <a16:creationId xmlns:a16="http://schemas.microsoft.com/office/drawing/2014/main" id="{D8F6DB48-D41A-E78E-AF27-0ADB8F76DA53}"/>
              </a:ext>
            </a:extLst>
          </p:cNvPr>
          <p:cNvSpPr txBox="1"/>
          <p:nvPr userDrawn="1"/>
        </p:nvSpPr>
        <p:spPr>
          <a:xfrm>
            <a:off x="5700210" y="4507317"/>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9</a:t>
            </a:r>
          </a:p>
        </p:txBody>
      </p:sp>
      <p:sp>
        <p:nvSpPr>
          <p:cNvPr id="89" name="TextBox 88">
            <a:extLst>
              <a:ext uri="{FF2B5EF4-FFF2-40B4-BE49-F238E27FC236}">
                <a16:creationId xmlns:a16="http://schemas.microsoft.com/office/drawing/2014/main" id="{D2D91F0D-3F8B-E930-8A08-C65DFBC13CEC}"/>
              </a:ext>
            </a:extLst>
          </p:cNvPr>
          <p:cNvSpPr txBox="1"/>
          <p:nvPr userDrawn="1"/>
        </p:nvSpPr>
        <p:spPr>
          <a:xfrm>
            <a:off x="5700210" y="5766784"/>
            <a:ext cx="583288" cy="461665"/>
          </a:xfrm>
          <a:prstGeom prst="rect">
            <a:avLst/>
          </a:prstGeom>
          <a:noFill/>
        </p:spPr>
        <p:txBody>
          <a:bodyPr wrap="square" rtlCol="0" anchor="ctr">
            <a:spAutoFit/>
          </a:bodyPr>
          <a:lstStyle/>
          <a:p>
            <a:pPr algn="ctr"/>
            <a:r>
              <a:rPr lang="en-GB" sz="2400" b="1">
                <a:latin typeface="Century Gothic" panose="020B0502020202020204" pitchFamily="34" charset="0"/>
              </a:rPr>
              <a:t>10</a:t>
            </a:r>
          </a:p>
        </p:txBody>
      </p:sp>
      <p:sp>
        <p:nvSpPr>
          <p:cNvPr id="4" name="Content Placeholder 2">
            <a:extLst>
              <a:ext uri="{FF2B5EF4-FFF2-40B4-BE49-F238E27FC236}">
                <a16:creationId xmlns:a16="http://schemas.microsoft.com/office/drawing/2014/main" id="{809D2AB5-7C46-FDFA-2C58-BAFA205D34E1}"/>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journey</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1034372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S1_Lesson Statem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In this lesson, we will learn</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493423" y="2462645"/>
            <a:ext cx="3625592" cy="4395355"/>
          </a:xfrm>
          <a:prstGeom prst="rect">
            <a:avLst/>
          </a:prstGeom>
        </p:spPr>
        <p:txBody>
          <a:bodyPr/>
          <a:lstStyle>
            <a:lvl1pPr marL="0" indent="0">
              <a:lnSpc>
                <a:spcPct val="100000"/>
              </a:lnSpc>
              <a:buNone/>
              <a:defRPr>
                <a:latin typeface="Century Gothic" panose="020B0502020202020204" pitchFamily="34" charset="0"/>
              </a:defRPr>
            </a:lvl1pPr>
          </a:lstStyle>
          <a:p>
            <a:r>
              <a:rPr lang="en-GB"/>
              <a:t>Insert character artwork (remember to adapt for LKS2 or UKS2)</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557EA9A8-8388-5635-F60E-33A95272EB25}"/>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statement</a:t>
            </a:r>
            <a:endParaRPr lang="en-GB"/>
          </a:p>
        </p:txBody>
      </p:sp>
      <p:sp>
        <p:nvSpPr>
          <p:cNvPr id="6" name="Text Placeholder 3">
            <a:extLst>
              <a:ext uri="{FF2B5EF4-FFF2-40B4-BE49-F238E27FC236}">
                <a16:creationId xmlns:a16="http://schemas.microsoft.com/office/drawing/2014/main" id="{72B9E938-B5F1-5AFC-82B5-503D3F0192E8}"/>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872652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S1_Key Ter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The key term for this lesson is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A2350325-D258-8B0F-67DF-BC3B299D636E}"/>
              </a:ext>
            </a:extLst>
          </p:cNvPr>
          <p:cNvSpPr>
            <a:spLocks noGrp="1"/>
          </p:cNvSpPr>
          <p:nvPr>
            <p:ph type="pic" sz="quarter" idx="11" hasCustomPrompt="1"/>
          </p:nvPr>
        </p:nvSpPr>
        <p:spPr>
          <a:xfrm>
            <a:off x="6927482" y="2462645"/>
            <a:ext cx="3625592" cy="4395355"/>
          </a:xfrm>
          <a:prstGeom prst="rect">
            <a:avLst/>
          </a:prstGeom>
        </p:spPr>
        <p:txBody>
          <a:bodyPr/>
          <a:lstStyle>
            <a:lvl1pPr marL="0" indent="0" algn="r">
              <a:lnSpc>
                <a:spcPct val="100000"/>
              </a:lnSpc>
              <a:buNone/>
              <a:defRPr>
                <a:latin typeface="Century Gothic" panose="020B0502020202020204" pitchFamily="34" charset="0"/>
              </a:defRPr>
            </a:lvl1pPr>
          </a:lstStyle>
          <a:p>
            <a:r>
              <a:rPr lang="en-GB"/>
              <a:t>Insert character artwork (remember to adapt for LKS2 or UKS2)</a:t>
            </a:r>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2860D1AD-E29F-6B72-80D7-1146A6E6B9B8}"/>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term</a:t>
            </a:r>
            <a:endParaRPr lang="en-GB"/>
          </a:p>
        </p:txBody>
      </p:sp>
      <p:sp>
        <p:nvSpPr>
          <p:cNvPr id="6" name="Text Placeholder 3">
            <a:extLst>
              <a:ext uri="{FF2B5EF4-FFF2-40B4-BE49-F238E27FC236}">
                <a16:creationId xmlns:a16="http://schemas.microsoft.com/office/drawing/2014/main" id="{CD66EB5F-10DB-93E3-7C63-1C07FF8FC2D7}"/>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42632645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S1_Key knowledge_Single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0" name="Rounded Rectangle 10">
            <a:extLst>
              <a:ext uri="{FF2B5EF4-FFF2-40B4-BE49-F238E27FC236}">
                <a16:creationId xmlns:a16="http://schemas.microsoft.com/office/drawing/2014/main" id="{D5414325-9C8C-8723-2501-40B7F67036FB}"/>
              </a:ext>
            </a:extLst>
          </p:cNvPr>
          <p:cNvSpPr/>
          <p:nvPr userDrawn="1"/>
        </p:nvSpPr>
        <p:spPr>
          <a:xfrm>
            <a:off x="7861385" y="1236516"/>
            <a:ext cx="2945159" cy="4152286"/>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21" name="Rounded Rectangle 12">
            <a:extLst>
              <a:ext uri="{FF2B5EF4-FFF2-40B4-BE49-F238E27FC236}">
                <a16:creationId xmlns:a16="http://schemas.microsoft.com/office/drawing/2014/main" id="{42C5FBAA-AB3B-B413-B60A-7021574D2DF3}"/>
              </a:ext>
            </a:extLst>
          </p:cNvPr>
          <p:cNvSpPr/>
          <p:nvPr userDrawn="1"/>
        </p:nvSpPr>
        <p:spPr>
          <a:xfrm>
            <a:off x="473073" y="1236516"/>
            <a:ext cx="7191570" cy="5320148"/>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EC2A8E-2948-81BB-8CDB-E38A5B65E00E}"/>
              </a:ext>
            </a:extLst>
          </p:cNvPr>
          <p:cNvSpPr txBox="1"/>
          <p:nvPr userDrawn="1"/>
        </p:nvSpPr>
        <p:spPr>
          <a:xfrm>
            <a:off x="7999266" y="134186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Placeholder 4">
            <a:extLst>
              <a:ext uri="{FF2B5EF4-FFF2-40B4-BE49-F238E27FC236}">
                <a16:creationId xmlns:a16="http://schemas.microsoft.com/office/drawing/2014/main" id="{134DB174-A1D6-C397-295D-BA7E130B66E6}"/>
              </a:ext>
            </a:extLst>
          </p:cNvPr>
          <p:cNvSpPr>
            <a:spLocks noGrp="1"/>
          </p:cNvSpPr>
          <p:nvPr>
            <p:ph type="body" sz="quarter" idx="11"/>
          </p:nvPr>
        </p:nvSpPr>
        <p:spPr>
          <a:xfrm>
            <a:off x="7995193" y="1903039"/>
            <a:ext cx="2698742" cy="3385933"/>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27" name="Title 1">
            <a:extLst>
              <a:ext uri="{FF2B5EF4-FFF2-40B4-BE49-F238E27FC236}">
                <a16:creationId xmlns:a16="http://schemas.microsoft.com/office/drawing/2014/main" id="{7F29F3C2-E35D-1E3B-02AF-D902A3C44ADA}"/>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a:t>
            </a:r>
            <a:endParaRPr lang="en-US"/>
          </a:p>
        </p:txBody>
      </p:sp>
      <p:sp>
        <p:nvSpPr>
          <p:cNvPr id="28" name="TextBox 27">
            <a:extLst>
              <a:ext uri="{FF2B5EF4-FFF2-40B4-BE49-F238E27FC236}">
                <a16:creationId xmlns:a16="http://schemas.microsoft.com/office/drawing/2014/main" id="{8C1819D2-31F3-2135-5506-B7BE93A6C16F}"/>
              </a:ext>
            </a:extLst>
          </p:cNvPr>
          <p:cNvSpPr txBox="1"/>
          <p:nvPr userDrawn="1"/>
        </p:nvSpPr>
        <p:spPr>
          <a:xfrm>
            <a:off x="588935" y="134186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37557F4C-7C15-A290-C088-B164E546A2FC}"/>
              </a:ext>
            </a:extLst>
          </p:cNvPr>
          <p:cNvSpPr>
            <a:spLocks noGrp="1"/>
          </p:cNvSpPr>
          <p:nvPr>
            <p:ph type="body" sz="quarter" idx="10"/>
          </p:nvPr>
        </p:nvSpPr>
        <p:spPr>
          <a:xfrm>
            <a:off x="588935" y="1903040"/>
            <a:ext cx="6925853" cy="4553178"/>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4229C588-ABB4-B41E-C6B1-8640C503BD56}"/>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4" name="Text Placeholder 3">
            <a:extLst>
              <a:ext uri="{FF2B5EF4-FFF2-40B4-BE49-F238E27FC236}">
                <a16:creationId xmlns:a16="http://schemas.microsoft.com/office/drawing/2014/main" id="{344A0F32-C956-A589-5308-D13992C31361}"/>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8334356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S1_Key knowledge_2Lin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4" y="418462"/>
            <a:ext cx="10333470" cy="936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 with </a:t>
            </a:r>
            <a:br>
              <a:rPr lang="en-GB"/>
            </a:br>
            <a:r>
              <a:rPr lang="en-GB"/>
              <a:t>two lines</a:t>
            </a:r>
            <a:endParaRPr lang="en-US"/>
          </a:p>
        </p:txBody>
      </p:sp>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0" name="Rounded Rectangle 10">
            <a:extLst>
              <a:ext uri="{FF2B5EF4-FFF2-40B4-BE49-F238E27FC236}">
                <a16:creationId xmlns:a16="http://schemas.microsoft.com/office/drawing/2014/main" id="{367331BB-E13C-C07C-4C11-29AAAAB3EFB3}"/>
              </a:ext>
            </a:extLst>
          </p:cNvPr>
          <p:cNvSpPr/>
          <p:nvPr userDrawn="1"/>
        </p:nvSpPr>
        <p:spPr>
          <a:xfrm>
            <a:off x="7861386" y="1652156"/>
            <a:ext cx="2945158" cy="3821968"/>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11" name="Rounded Rectangle 12">
            <a:extLst>
              <a:ext uri="{FF2B5EF4-FFF2-40B4-BE49-F238E27FC236}">
                <a16:creationId xmlns:a16="http://schemas.microsoft.com/office/drawing/2014/main" id="{8E337131-8FD7-1AE3-4F6E-75C4E0E592EE}"/>
              </a:ext>
            </a:extLst>
          </p:cNvPr>
          <p:cNvSpPr/>
          <p:nvPr userDrawn="1"/>
        </p:nvSpPr>
        <p:spPr>
          <a:xfrm>
            <a:off x="473073" y="1652156"/>
            <a:ext cx="7191570" cy="4896926"/>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5C10B28-F92B-0B3F-FE96-850E311EC665}"/>
              </a:ext>
            </a:extLst>
          </p:cNvPr>
          <p:cNvSpPr txBox="1"/>
          <p:nvPr userDrawn="1"/>
        </p:nvSpPr>
        <p:spPr>
          <a:xfrm>
            <a:off x="7999266" y="175750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7685D3A-015C-9F89-CE86-B50B3250993A}"/>
              </a:ext>
            </a:extLst>
          </p:cNvPr>
          <p:cNvSpPr txBox="1"/>
          <p:nvPr userDrawn="1"/>
        </p:nvSpPr>
        <p:spPr>
          <a:xfrm>
            <a:off x="588935" y="175750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DC1D6FD6-1DD2-5B5C-11EE-3663773103E1}"/>
              </a:ext>
            </a:extLst>
          </p:cNvPr>
          <p:cNvSpPr>
            <a:spLocks noGrp="1"/>
          </p:cNvSpPr>
          <p:nvPr>
            <p:ph type="body" sz="quarter" idx="10"/>
          </p:nvPr>
        </p:nvSpPr>
        <p:spPr>
          <a:xfrm>
            <a:off x="588935" y="2318680"/>
            <a:ext cx="6925853" cy="4137537"/>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15" name="Text Placeholder 4">
            <a:extLst>
              <a:ext uri="{FF2B5EF4-FFF2-40B4-BE49-F238E27FC236}">
                <a16:creationId xmlns:a16="http://schemas.microsoft.com/office/drawing/2014/main" id="{2599F75E-A07E-9E07-8D41-3584D0386014}"/>
              </a:ext>
            </a:extLst>
          </p:cNvPr>
          <p:cNvSpPr>
            <a:spLocks noGrp="1"/>
          </p:cNvSpPr>
          <p:nvPr>
            <p:ph type="body" sz="quarter" idx="11"/>
          </p:nvPr>
        </p:nvSpPr>
        <p:spPr>
          <a:xfrm>
            <a:off x="7995193" y="2318680"/>
            <a:ext cx="2698742" cy="3074202"/>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E6673A87-AF7E-02E4-45F6-35A8A21262CC}"/>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16" name="Text Placeholder 3">
            <a:extLst>
              <a:ext uri="{FF2B5EF4-FFF2-40B4-BE49-F238E27FC236}">
                <a16:creationId xmlns:a16="http://schemas.microsoft.com/office/drawing/2014/main" id="{8B1995D7-F3EF-E09E-5452-AB0DC9D0163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0052262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S1_Read">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0E086EF6-133F-337E-481E-F81CA436E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2292" y="5965186"/>
            <a:ext cx="747947" cy="747947"/>
          </a:xfrm>
          <a:prstGeom prst="rect">
            <a:avLst/>
          </a:prstGeom>
        </p:spPr>
      </p:pic>
      <p:sp>
        <p:nvSpPr>
          <p:cNvPr id="12" name="Content Placeholder 2">
            <a:extLst>
              <a:ext uri="{FF2B5EF4-FFF2-40B4-BE49-F238E27FC236}">
                <a16:creationId xmlns:a16="http://schemas.microsoft.com/office/drawing/2014/main" id="{BA76511B-B90E-09A8-24AF-DEFC58ACE5AC}"/>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13" name="Title 1">
            <a:extLst>
              <a:ext uri="{FF2B5EF4-FFF2-40B4-BE49-F238E27FC236}">
                <a16:creationId xmlns:a16="http://schemas.microsoft.com/office/drawing/2014/main" id="{4D713163-9816-71FA-1C22-08BBD292955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4" name="Content Placeholder 2">
            <a:extLst>
              <a:ext uri="{FF2B5EF4-FFF2-40B4-BE49-F238E27FC236}">
                <a16:creationId xmlns:a16="http://schemas.microsoft.com/office/drawing/2014/main" id="{4042DE40-EAD8-2289-AF26-D5D4A5873CE6}"/>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Read</a:t>
            </a:r>
            <a:endParaRPr lang="en-GB"/>
          </a:p>
        </p:txBody>
      </p:sp>
      <p:sp>
        <p:nvSpPr>
          <p:cNvPr id="6" name="Text Placeholder 3">
            <a:extLst>
              <a:ext uri="{FF2B5EF4-FFF2-40B4-BE49-F238E27FC236}">
                <a16:creationId xmlns:a16="http://schemas.microsoft.com/office/drawing/2014/main" id="{4F85B064-26D6-BA05-8A44-801DFB1DA07D}"/>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4286340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KS1_Talk Task">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2764" y="5950156"/>
            <a:ext cx="762738" cy="762738"/>
          </a:xfrm>
          <a:prstGeom prst="rect">
            <a:avLst/>
          </a:prstGeom>
        </p:spPr>
      </p:pic>
      <p:sp>
        <p:nvSpPr>
          <p:cNvPr id="14" name="Text Placeholder 4">
            <a:extLst>
              <a:ext uri="{FF2B5EF4-FFF2-40B4-BE49-F238E27FC236}">
                <a16:creationId xmlns:a16="http://schemas.microsoft.com/office/drawing/2014/main" id="{6A92C6DC-29C3-2790-E8A6-5D23211B227E}"/>
              </a:ext>
            </a:extLst>
          </p:cNvPr>
          <p:cNvSpPr>
            <a:spLocks noGrp="1"/>
          </p:cNvSpPr>
          <p:nvPr>
            <p:ph type="body" sz="quarter" idx="10"/>
          </p:nvPr>
        </p:nvSpPr>
        <p:spPr>
          <a:xfrm>
            <a:off x="590550" y="493971"/>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9D0CA956-24CB-1B1B-70AC-1A3CA9E40415}"/>
              </a:ext>
            </a:extLst>
          </p:cNvPr>
          <p:cNvSpPr>
            <a:spLocks noGrp="1"/>
          </p:cNvSpPr>
          <p:nvPr>
            <p:ph type="body" sz="quarter" idx="11"/>
          </p:nvPr>
        </p:nvSpPr>
        <p:spPr>
          <a:xfrm>
            <a:off x="6096000" y="465272"/>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869832F2-55D0-A547-C082-AB554CE7618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Talk task</a:t>
            </a:r>
            <a:endParaRPr lang="en-GB"/>
          </a:p>
        </p:txBody>
      </p:sp>
      <p:sp>
        <p:nvSpPr>
          <p:cNvPr id="4" name="Text Placeholder 3">
            <a:extLst>
              <a:ext uri="{FF2B5EF4-FFF2-40B4-BE49-F238E27FC236}">
                <a16:creationId xmlns:a16="http://schemas.microsoft.com/office/drawing/2014/main" id="{0E2B9ACD-413B-4D6D-6B07-4F5E455665D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7958629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S1_Retrieval">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5FE7B1-3E82-67DC-7287-DA5C742F7FE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43844" y="5946361"/>
            <a:ext cx="752107" cy="767776"/>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3FE52E-B78A-6B33-EB27-D455F04ECF69}"/>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4" name="Content Placeholder 2">
            <a:extLst>
              <a:ext uri="{FF2B5EF4-FFF2-40B4-BE49-F238E27FC236}">
                <a16:creationId xmlns:a16="http://schemas.microsoft.com/office/drawing/2014/main" id="{E1C7F8F7-07E5-0F1B-A91A-E4D77EC3E11E}"/>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8EF93FBD-DFF5-9A03-C515-E815EDA74073}"/>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Retrieval</a:t>
            </a:r>
            <a:endParaRPr lang="en-GB"/>
          </a:p>
        </p:txBody>
      </p:sp>
      <p:sp>
        <p:nvSpPr>
          <p:cNvPr id="4" name="Text Placeholder 3">
            <a:extLst>
              <a:ext uri="{FF2B5EF4-FFF2-40B4-BE49-F238E27FC236}">
                <a16:creationId xmlns:a16="http://schemas.microsoft.com/office/drawing/2014/main" id="{6E1B9997-E81B-814C-568F-28E8A62579FA}"/>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798328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S1_Group Tas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45FE7B1-3E82-67DC-7287-DA5C742F7FEC}"/>
              </a:ext>
            </a:extLst>
          </p:cNvPr>
          <p:cNvPicPr>
            <a:picLocks noChangeAspect="1" noChangeArrowheads="1"/>
          </p:cNvPicPr>
          <p:nvPr userDrawn="1"/>
        </p:nvPicPr>
        <p:blipFill>
          <a:blip r:embed="rId2"/>
          <a:srcRect/>
          <a:stretch/>
        </p:blipFill>
        <p:spPr bwMode="auto">
          <a:xfrm>
            <a:off x="11243844" y="5954195"/>
            <a:ext cx="752107" cy="75210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B3FE52E-B78A-6B33-EB27-D455F04ECF69}"/>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4" name="Content Placeholder 2">
            <a:extLst>
              <a:ext uri="{FF2B5EF4-FFF2-40B4-BE49-F238E27FC236}">
                <a16:creationId xmlns:a16="http://schemas.microsoft.com/office/drawing/2014/main" id="{E1C7F8F7-07E5-0F1B-A91A-E4D77EC3E11E}"/>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9DA9E740-B900-E6C1-9656-EB7B1AEBCC1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Group task</a:t>
            </a:r>
            <a:endParaRPr lang="en-GB"/>
          </a:p>
        </p:txBody>
      </p:sp>
      <p:sp>
        <p:nvSpPr>
          <p:cNvPr id="4" name="Text Placeholder 3">
            <a:extLst>
              <a:ext uri="{FF2B5EF4-FFF2-40B4-BE49-F238E27FC236}">
                <a16:creationId xmlns:a16="http://schemas.microsoft.com/office/drawing/2014/main" id="{067A2527-97B3-70E8-C0FB-FD8BFA54631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9429E999-0869-DA76-398A-7C6ABEEB1E22}"/>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31037910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S1_Investigate">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C4A6C86F-91C2-CF0E-E5A1-1D22E537A2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5102" y="5946361"/>
            <a:ext cx="770085" cy="770085"/>
          </a:xfrm>
          <a:prstGeom prst="rect">
            <a:avLst/>
          </a:prstGeom>
        </p:spPr>
      </p:pic>
      <p:sp>
        <p:nvSpPr>
          <p:cNvPr id="9" name="Title 1">
            <a:extLst>
              <a:ext uri="{FF2B5EF4-FFF2-40B4-BE49-F238E27FC236}">
                <a16:creationId xmlns:a16="http://schemas.microsoft.com/office/drawing/2014/main" id="{CC566DAD-D33A-BABB-1E98-6D6CBE204BA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D1E1E3B9-F731-FAE9-62DC-C72E9FB218EF}"/>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3" name="Content Placeholder 2">
            <a:extLst>
              <a:ext uri="{FF2B5EF4-FFF2-40B4-BE49-F238E27FC236}">
                <a16:creationId xmlns:a16="http://schemas.microsoft.com/office/drawing/2014/main" id="{DFB3CC1D-4539-5932-389B-307E6F8EFAD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Investigate</a:t>
            </a:r>
            <a:endParaRPr lang="en-GB"/>
          </a:p>
        </p:txBody>
      </p:sp>
      <p:sp>
        <p:nvSpPr>
          <p:cNvPr id="4" name="Text Placeholder 3">
            <a:extLst>
              <a:ext uri="{FF2B5EF4-FFF2-40B4-BE49-F238E27FC236}">
                <a16:creationId xmlns:a16="http://schemas.microsoft.com/office/drawing/2014/main" id="{DBAFBE23-8BF3-AC88-021B-E8AD60A8E468}"/>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3585754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S1_Wr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4A38EC-4F78-54EF-C7E2-58904A351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8208" y="5935519"/>
            <a:ext cx="793172" cy="793172"/>
          </a:xfrm>
          <a:prstGeom prst="rect">
            <a:avLst/>
          </a:prstGeom>
        </p:spPr>
      </p:pic>
      <p:sp>
        <p:nvSpPr>
          <p:cNvPr id="11" name="Title 1">
            <a:extLst>
              <a:ext uri="{FF2B5EF4-FFF2-40B4-BE49-F238E27FC236}">
                <a16:creationId xmlns:a16="http://schemas.microsoft.com/office/drawing/2014/main" id="{CAFE156E-9760-94EB-6E7D-1B5B1C2D86E8}"/>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F651AE7C-0BB3-910E-CD9D-30DF7EA13923}"/>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Content Placeholder 2">
            <a:extLst>
              <a:ext uri="{FF2B5EF4-FFF2-40B4-BE49-F238E27FC236}">
                <a16:creationId xmlns:a16="http://schemas.microsoft.com/office/drawing/2014/main" id="{07F92BE0-4D53-99FC-BCF6-7678EDEBAB7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Write</a:t>
            </a:r>
            <a:endParaRPr lang="en-GB"/>
          </a:p>
        </p:txBody>
      </p:sp>
      <p:sp>
        <p:nvSpPr>
          <p:cNvPr id="5" name="Text Placeholder 3">
            <a:extLst>
              <a:ext uri="{FF2B5EF4-FFF2-40B4-BE49-F238E27FC236}">
                <a16:creationId xmlns:a16="http://schemas.microsoft.com/office/drawing/2014/main" id="{B3AD3963-439F-2D8B-C3DE-A99BE279D3A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34740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KS1_Learning review_1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522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endParaRPr lang="en-US"/>
          </a:p>
        </p:txBody>
      </p:sp>
      <p:sp>
        <p:nvSpPr>
          <p:cNvPr id="3" name="Content Placeholder 2">
            <a:extLst>
              <a:ext uri="{FF2B5EF4-FFF2-40B4-BE49-F238E27FC236}">
                <a16:creationId xmlns:a16="http://schemas.microsoft.com/office/drawing/2014/main" id="{6442EEDD-AC48-BE7A-A29E-4C9838B3234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A45C004E-F12B-2BC9-7C86-3DE2AAFAF602}"/>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E8B96032-8270-0E1C-53EF-AAD67CA2F23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7837116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KS1_Learning review_2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936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br>
              <a:rPr lang="en-GB"/>
            </a:br>
            <a:r>
              <a:rPr lang="en-GB"/>
              <a:t>which might run to two lines</a:t>
            </a:r>
            <a:endParaRPr lang="en-US"/>
          </a:p>
        </p:txBody>
      </p:sp>
      <p:sp>
        <p:nvSpPr>
          <p:cNvPr id="3" name="Content Placeholder 2">
            <a:extLst>
              <a:ext uri="{FF2B5EF4-FFF2-40B4-BE49-F238E27FC236}">
                <a16:creationId xmlns:a16="http://schemas.microsoft.com/office/drawing/2014/main" id="{F048D999-5888-15FD-4B13-F10CD60C845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EDDA405F-7992-0FC8-9E0F-8B8486AC21E4}"/>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9B226B9D-2A0E-2BA4-FE59-FFAFBBE5AFF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1658129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 Teaching Slide –Unit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8892FC-D2F6-BE4E-986F-EBBE063F6B11}"/>
              </a:ext>
            </a:extLst>
          </p:cNvPr>
          <p:cNvSpPr/>
          <p:nvPr userDrawn="1"/>
        </p:nvSpPr>
        <p:spPr>
          <a:xfrm>
            <a:off x="845127" y="1607175"/>
            <a:ext cx="11346873" cy="4692026"/>
          </a:xfrm>
          <a:prstGeom prst="rect">
            <a:avLst/>
          </a:prstGeom>
          <a:solidFill>
            <a:srgbClr val="C7AC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 Single Corner of Rectangle 8">
            <a:extLst>
              <a:ext uri="{FF2B5EF4-FFF2-40B4-BE49-F238E27FC236}">
                <a16:creationId xmlns:a16="http://schemas.microsoft.com/office/drawing/2014/main" id="{2FBADD88-3C30-6B4D-B481-BE727BD598EA}"/>
              </a:ext>
            </a:extLst>
          </p:cNvPr>
          <p:cNvSpPr/>
          <p:nvPr userDrawn="1"/>
        </p:nvSpPr>
        <p:spPr>
          <a:xfrm>
            <a:off x="0" y="1607175"/>
            <a:ext cx="2105526" cy="4768225"/>
          </a:xfrm>
          <a:prstGeom prst="round1Rect">
            <a:avLst/>
          </a:prstGeom>
          <a:solidFill>
            <a:srgbClr val="8E71A5"/>
          </a:solidFill>
          <a:ln>
            <a:noFill/>
          </a:ln>
          <a:effectLst>
            <a:outerShdw blurRad="152896" dist="242788" dir="5400000" sx="111265" sy="111265" algn="ctr" rotWithShape="0">
              <a:srgbClr val="000000">
                <a:alpha val="23016"/>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DEA5F4-035B-0642-AD21-0612233B137C}"/>
              </a:ext>
            </a:extLst>
          </p:cNvPr>
          <p:cNvSpPr/>
          <p:nvPr userDrawn="1"/>
        </p:nvSpPr>
        <p:spPr>
          <a:xfrm>
            <a:off x="0" y="6156560"/>
            <a:ext cx="12192000" cy="701439"/>
          </a:xfrm>
          <a:prstGeom prst="rect">
            <a:avLst/>
          </a:prstGeom>
          <a:solidFill>
            <a:srgbClr val="0E2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27118A-95ED-094B-8526-3DECFA73F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37311" y="6175863"/>
            <a:ext cx="2130243" cy="660784"/>
          </a:xfrm>
          <a:prstGeom prst="rect">
            <a:avLst/>
          </a:prstGeom>
        </p:spPr>
      </p:pic>
      <p:pic>
        <p:nvPicPr>
          <p:cNvPr id="13" name="Picture 12" descr="Text&#10;&#10;Description automatically generated">
            <a:extLst>
              <a:ext uri="{FF2B5EF4-FFF2-40B4-BE49-F238E27FC236}">
                <a16:creationId xmlns:a16="http://schemas.microsoft.com/office/drawing/2014/main" id="{1C7F1C93-9ADA-7E4D-B99E-BBD8B2CFE0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3191" y="263583"/>
            <a:ext cx="3144404" cy="991611"/>
          </a:xfrm>
          <a:prstGeom prst="rect">
            <a:avLst/>
          </a:prstGeom>
        </p:spPr>
      </p:pic>
      <p:pic>
        <p:nvPicPr>
          <p:cNvPr id="3" name="Picture 2">
            <a:extLst>
              <a:ext uri="{FF2B5EF4-FFF2-40B4-BE49-F238E27FC236}">
                <a16:creationId xmlns:a16="http://schemas.microsoft.com/office/drawing/2014/main" id="{C90D3278-4DAD-5D42-8AA8-D0EB52CD84E5}"/>
              </a:ext>
            </a:extLst>
          </p:cNvPr>
          <p:cNvPicPr>
            <a:picLocks noChangeAspect="1"/>
          </p:cNvPicPr>
          <p:nvPr userDrawn="1"/>
        </p:nvPicPr>
        <p:blipFill>
          <a:blip r:embed="rId4"/>
          <a:stretch>
            <a:fillRect/>
          </a:stretch>
        </p:blipFill>
        <p:spPr>
          <a:xfrm>
            <a:off x="513419" y="1933888"/>
            <a:ext cx="1117600" cy="1600200"/>
          </a:xfrm>
          <a:prstGeom prst="rect">
            <a:avLst/>
          </a:prstGeom>
        </p:spPr>
      </p:pic>
    </p:spTree>
    <p:extLst>
      <p:ext uri="{BB962C8B-B14F-4D97-AF65-F5344CB8AC3E}">
        <p14:creationId xmlns:p14="http://schemas.microsoft.com/office/powerpoint/2010/main" val="2211865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Enquiry Question_firstlesson">
  <p:cSld name="Enquiry Question_firstlesson">
    <p:spTree>
      <p:nvGrpSpPr>
        <p:cNvPr id="1" name="Shape 65"/>
        <p:cNvGrpSpPr/>
        <p:nvPr/>
      </p:nvGrpSpPr>
      <p:grpSpPr>
        <a:xfrm>
          <a:off x="0" y="0"/>
          <a:ext cx="0" cy="0"/>
          <a:chOff x="0" y="0"/>
          <a:chExt cx="0" cy="0"/>
        </a:xfrm>
      </p:grpSpPr>
      <p:sp>
        <p:nvSpPr>
          <p:cNvPr id="66" name="Google Shape;66;p35"/>
          <p:cNvSpPr>
            <a:spLocks noGrp="1"/>
          </p:cNvSpPr>
          <p:nvPr>
            <p:ph type="body" idx="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Google Shape;67;p35"/>
          <p:cNvSpPr>
            <a:spLocks noGrp="1"/>
          </p:cNvSpPr>
          <p:nvPr>
            <p:ph type="pic" idx="2"/>
          </p:nvPr>
        </p:nvSpPr>
        <p:spPr>
          <a:xfrm>
            <a:off x="493423" y="2462645"/>
            <a:ext cx="4143232" cy="4395355"/>
          </a:xfrm>
          <a:prstGeom prst="rect">
            <a:avLst/>
          </a:prstGeom>
          <a:noFill/>
          <a:ln>
            <a:noFill/>
          </a:ln>
        </p:spPr>
      </p:sp>
      <p:pic>
        <p:nvPicPr>
          <p:cNvPr id="68" name="Google Shape;68;p35"/>
          <p:cNvPicPr preferRelativeResize="0"/>
          <p:nvPr/>
        </p:nvPicPr>
        <p:blipFill rotWithShape="1">
          <a:blip r:embed="rId2">
            <a:alphaModFix/>
          </a:blip>
          <a:srcRect/>
          <a:stretch/>
        </p:blipFill>
        <p:spPr>
          <a:xfrm>
            <a:off x="11220009" y="5942883"/>
            <a:ext cx="777625" cy="777625"/>
          </a:xfrm>
          <a:prstGeom prst="rect">
            <a:avLst/>
          </a:prstGeom>
          <a:noFill/>
          <a:ln>
            <a:noFill/>
          </a:ln>
        </p:spPr>
      </p:pic>
      <p:sp>
        <p:nvSpPr>
          <p:cNvPr id="69" name="Google Shape;69;p35"/>
          <p:cNvSpPr txBox="1"/>
          <p:nvPr/>
        </p:nvSpPr>
        <p:spPr>
          <a:xfrm rot="5400000">
            <a:off x="8828077" y="2755403"/>
            <a:ext cx="5487995" cy="54665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Enquiry question</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Tree>
    <p:extLst>
      <p:ext uri="{BB962C8B-B14F-4D97-AF65-F5344CB8AC3E}">
        <p14:creationId xmlns:p14="http://schemas.microsoft.com/office/powerpoint/2010/main" val="6168925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Existing knowledge">
  <p:cSld name="Existing knowledge">
    <p:spTree>
      <p:nvGrpSpPr>
        <p:cNvPr id="1" name="Shape 76"/>
        <p:cNvGrpSpPr/>
        <p:nvPr/>
      </p:nvGrpSpPr>
      <p:grpSpPr>
        <a:xfrm>
          <a:off x="0" y="0"/>
          <a:ext cx="0" cy="0"/>
          <a:chOff x="0" y="0"/>
          <a:chExt cx="0" cy="0"/>
        </a:xfrm>
      </p:grpSpPr>
      <p:pic>
        <p:nvPicPr>
          <p:cNvPr id="77" name="Google Shape;77;p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222764" y="5950156"/>
            <a:ext cx="762738" cy="762738"/>
          </a:xfrm>
          <a:prstGeom prst="rect">
            <a:avLst/>
          </a:prstGeom>
          <a:noFill/>
          <a:ln>
            <a:noFill/>
          </a:ln>
        </p:spPr>
      </p:pic>
      <p:sp>
        <p:nvSpPr>
          <p:cNvPr id="78" name="Google Shape;78;p37"/>
          <p:cNvSpPr>
            <a:spLocks noGrp="1"/>
          </p:cNvSpPr>
          <p:nvPr>
            <p:ph type="body" idx="1"/>
          </p:nvPr>
        </p:nvSpPr>
        <p:spPr>
          <a:xfrm>
            <a:off x="1037359" y="1672937"/>
            <a:ext cx="4573732" cy="2020888"/>
          </a:xfrm>
          <a:prstGeom prst="wedgeRoundRectCallout">
            <a:avLst>
              <a:gd name="adj1" fmla="val -35827"/>
              <a:gd name="adj2" fmla="val 68156"/>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9" name="Google Shape;79;p37"/>
          <p:cNvSpPr>
            <a:spLocks noGrp="1"/>
          </p:cNvSpPr>
          <p:nvPr>
            <p:ph type="body" idx="2"/>
          </p:nvPr>
        </p:nvSpPr>
        <p:spPr>
          <a:xfrm>
            <a:off x="5869304" y="1672937"/>
            <a:ext cx="4573732" cy="2020888"/>
          </a:xfrm>
          <a:prstGeom prst="wedgeRoundRectCallout">
            <a:avLst>
              <a:gd name="adj1" fmla="val 34146"/>
              <a:gd name="adj2" fmla="val 72783"/>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0" name="Google Shape;80;p37"/>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Existing knowledge</a:t>
            </a:r>
            <a:endParaRPr sz="2800">
              <a:solidFill>
                <a:schemeClr val="dk1"/>
              </a:solidFill>
              <a:latin typeface="Arial"/>
              <a:ea typeface="Arial"/>
              <a:cs typeface="Arial"/>
              <a:sym typeface="Arial"/>
            </a:endParaRPr>
          </a:p>
        </p:txBody>
      </p:sp>
      <p:sp>
        <p:nvSpPr>
          <p:cNvPr id="81" name="Google Shape;81;p37"/>
          <p:cNvSpPr txBox="1">
            <a:spLocks noGrp="1"/>
          </p:cNvSpPr>
          <p:nvPr>
            <p:ph type="body" idx="3"/>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795843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Learning journey_10">
  <p:cSld name="Learning journey_10">
    <p:spTree>
      <p:nvGrpSpPr>
        <p:cNvPr id="1" name="Shape 109"/>
        <p:cNvGrpSpPr/>
        <p:nvPr/>
      </p:nvGrpSpPr>
      <p:grpSpPr>
        <a:xfrm>
          <a:off x="0" y="0"/>
          <a:ext cx="0" cy="0"/>
          <a:chOff x="0" y="0"/>
          <a:chExt cx="0" cy="0"/>
        </a:xfrm>
      </p:grpSpPr>
      <p:pic>
        <p:nvPicPr>
          <p:cNvPr id="110" name="Google Shape;110;p3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220009" y="5942883"/>
            <a:ext cx="777625" cy="777625"/>
          </a:xfrm>
          <a:prstGeom prst="rect">
            <a:avLst/>
          </a:prstGeom>
          <a:noFill/>
          <a:ln>
            <a:noFill/>
          </a:ln>
        </p:spPr>
      </p:pic>
      <p:sp>
        <p:nvSpPr>
          <p:cNvPr id="111" name="Google Shape;111;p39"/>
          <p:cNvSpPr/>
          <p:nvPr/>
        </p:nvSpPr>
        <p:spPr>
          <a:xfrm>
            <a:off x="434397" y="403783"/>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12" name="Google Shape;112;p39"/>
          <p:cNvSpPr/>
          <p:nvPr/>
        </p:nvSpPr>
        <p:spPr>
          <a:xfrm>
            <a:off x="434397" y="1656572"/>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13" name="Google Shape;113;p39"/>
          <p:cNvSpPr/>
          <p:nvPr/>
        </p:nvSpPr>
        <p:spPr>
          <a:xfrm>
            <a:off x="487650" y="1995064"/>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 name="Google Shape;114;p39"/>
          <p:cNvSpPr/>
          <p:nvPr/>
        </p:nvSpPr>
        <p:spPr>
          <a:xfrm>
            <a:off x="434397" y="4162150"/>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15" name="Google Shape;115;p39"/>
          <p:cNvSpPr/>
          <p:nvPr/>
        </p:nvSpPr>
        <p:spPr>
          <a:xfrm>
            <a:off x="487650" y="4500642"/>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 name="Google Shape;116;p39"/>
          <p:cNvSpPr/>
          <p:nvPr/>
        </p:nvSpPr>
        <p:spPr>
          <a:xfrm>
            <a:off x="5705715" y="403783"/>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17" name="Google Shape;117;p39"/>
          <p:cNvSpPr/>
          <p:nvPr/>
        </p:nvSpPr>
        <p:spPr>
          <a:xfrm>
            <a:off x="5754346" y="742275"/>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 name="Google Shape;118;p39"/>
          <p:cNvSpPr/>
          <p:nvPr/>
        </p:nvSpPr>
        <p:spPr>
          <a:xfrm>
            <a:off x="5705715" y="1656572"/>
            <a:ext cx="5021900" cy="1152000"/>
          </a:xfrm>
          <a:prstGeom prst="roundRect">
            <a:avLst>
              <a:gd name="adj" fmla="val 48628"/>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19" name="Google Shape;119;p39"/>
          <p:cNvSpPr/>
          <p:nvPr/>
        </p:nvSpPr>
        <p:spPr>
          <a:xfrm>
            <a:off x="487650" y="742275"/>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0" name="Google Shape;120;p39"/>
          <p:cNvSpPr/>
          <p:nvPr/>
        </p:nvSpPr>
        <p:spPr>
          <a:xfrm>
            <a:off x="5754346" y="1995064"/>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 name="Google Shape;121;p39"/>
          <p:cNvSpPr/>
          <p:nvPr/>
        </p:nvSpPr>
        <p:spPr>
          <a:xfrm>
            <a:off x="5705715" y="4162150"/>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22" name="Google Shape;122;p39"/>
          <p:cNvSpPr/>
          <p:nvPr/>
        </p:nvSpPr>
        <p:spPr>
          <a:xfrm>
            <a:off x="5754346" y="4500642"/>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 name="Google Shape;123;p39"/>
          <p:cNvSpPr txBox="1">
            <a:spLocks noGrp="1"/>
          </p:cNvSpPr>
          <p:nvPr>
            <p:ph type="body" idx="1"/>
          </p:nvPr>
        </p:nvSpPr>
        <p:spPr>
          <a:xfrm>
            <a:off x="1062878" y="1710572"/>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 name="Google Shape;124;p39"/>
          <p:cNvSpPr txBox="1">
            <a:spLocks noGrp="1"/>
          </p:cNvSpPr>
          <p:nvPr>
            <p:ph type="body" idx="2"/>
          </p:nvPr>
        </p:nvSpPr>
        <p:spPr>
          <a:xfrm>
            <a:off x="1062878" y="457783"/>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 name="Google Shape;125;p39"/>
          <p:cNvSpPr txBox="1">
            <a:spLocks noGrp="1"/>
          </p:cNvSpPr>
          <p:nvPr>
            <p:ph type="body" idx="3"/>
          </p:nvPr>
        </p:nvSpPr>
        <p:spPr>
          <a:xfrm>
            <a:off x="1062878" y="4216150"/>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6" name="Google Shape;126;p39"/>
          <p:cNvSpPr txBox="1">
            <a:spLocks noGrp="1"/>
          </p:cNvSpPr>
          <p:nvPr>
            <p:ph type="body" idx="4"/>
          </p:nvPr>
        </p:nvSpPr>
        <p:spPr>
          <a:xfrm>
            <a:off x="6320770" y="1710572"/>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7" name="Google Shape;127;p39"/>
          <p:cNvSpPr txBox="1">
            <a:spLocks noGrp="1"/>
          </p:cNvSpPr>
          <p:nvPr>
            <p:ph type="body" idx="5"/>
          </p:nvPr>
        </p:nvSpPr>
        <p:spPr>
          <a:xfrm>
            <a:off x="6320770" y="4216150"/>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8" name="Google Shape;128;p39"/>
          <p:cNvSpPr txBox="1">
            <a:spLocks noGrp="1"/>
          </p:cNvSpPr>
          <p:nvPr>
            <p:ph type="body" idx="6"/>
          </p:nvPr>
        </p:nvSpPr>
        <p:spPr>
          <a:xfrm>
            <a:off x="6320770" y="457783"/>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9" name="Google Shape;129;p39"/>
          <p:cNvSpPr/>
          <p:nvPr/>
        </p:nvSpPr>
        <p:spPr>
          <a:xfrm>
            <a:off x="434397" y="5414940"/>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30" name="Google Shape;130;p39"/>
          <p:cNvSpPr/>
          <p:nvPr/>
        </p:nvSpPr>
        <p:spPr>
          <a:xfrm>
            <a:off x="487650" y="5753432"/>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131;p39"/>
          <p:cNvSpPr/>
          <p:nvPr/>
        </p:nvSpPr>
        <p:spPr>
          <a:xfrm>
            <a:off x="434397" y="2909361"/>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32" name="Google Shape;132;p39"/>
          <p:cNvSpPr/>
          <p:nvPr/>
        </p:nvSpPr>
        <p:spPr>
          <a:xfrm>
            <a:off x="487650" y="3247853"/>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133;p39"/>
          <p:cNvSpPr/>
          <p:nvPr/>
        </p:nvSpPr>
        <p:spPr>
          <a:xfrm>
            <a:off x="5705715" y="5414940"/>
            <a:ext cx="5021900" cy="1152000"/>
          </a:xfrm>
          <a:prstGeom prst="roundRect">
            <a:avLst>
              <a:gd name="adj" fmla="val 48628"/>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34" name="Google Shape;134;p39"/>
          <p:cNvSpPr/>
          <p:nvPr/>
        </p:nvSpPr>
        <p:spPr>
          <a:xfrm>
            <a:off x="5754346" y="5753432"/>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 name="Google Shape;135;p39"/>
          <p:cNvSpPr/>
          <p:nvPr/>
        </p:nvSpPr>
        <p:spPr>
          <a:xfrm>
            <a:off x="5705715" y="2909361"/>
            <a:ext cx="5021900" cy="1152000"/>
          </a:xfrm>
          <a:prstGeom prst="roundRect">
            <a:avLst>
              <a:gd name="adj" fmla="val 50000"/>
            </a:avLst>
          </a:prstGeom>
          <a:solidFill>
            <a:srgbClr val="BFACC8">
              <a:alpha val="62352"/>
            </a:srgbClr>
          </a:solidFill>
          <a:ln w="19050" cap="flat" cmpd="sng">
            <a:solidFill>
              <a:srgbClr val="8E71A5"/>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ctr" rtl="0">
              <a:spcBef>
                <a:spcPts val="0"/>
              </a:spcBef>
              <a:spcAft>
                <a:spcPts val="0"/>
              </a:spcAft>
              <a:buNone/>
            </a:pPr>
            <a:endParaRPr sz="2000" b="0" i="0" u="none" strike="noStrike" cap="none">
              <a:solidFill>
                <a:schemeClr val="dk1"/>
              </a:solidFill>
              <a:latin typeface="Century Gothic"/>
              <a:ea typeface="Century Gothic"/>
              <a:cs typeface="Century Gothic"/>
              <a:sym typeface="Century Gothic"/>
            </a:endParaRPr>
          </a:p>
        </p:txBody>
      </p:sp>
      <p:sp>
        <p:nvSpPr>
          <p:cNvPr id="136" name="Google Shape;136;p39"/>
          <p:cNvSpPr/>
          <p:nvPr/>
        </p:nvSpPr>
        <p:spPr>
          <a:xfrm>
            <a:off x="5754346" y="3247853"/>
            <a:ext cx="475017" cy="475017"/>
          </a:xfrm>
          <a:prstGeom prst="ellipse">
            <a:avLst/>
          </a:prstGeom>
          <a:solidFill>
            <a:srgbClr val="8E71A5"/>
          </a:solidFill>
          <a:ln w="12700" cap="flat" cmpd="sng">
            <a:solidFill>
              <a:srgbClr val="291B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7" name="Google Shape;137;p39"/>
          <p:cNvSpPr txBox="1">
            <a:spLocks noGrp="1"/>
          </p:cNvSpPr>
          <p:nvPr>
            <p:ph type="body" idx="7"/>
          </p:nvPr>
        </p:nvSpPr>
        <p:spPr>
          <a:xfrm>
            <a:off x="1062878" y="5468940"/>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8" name="Google Shape;138;p39"/>
          <p:cNvSpPr txBox="1">
            <a:spLocks noGrp="1"/>
          </p:cNvSpPr>
          <p:nvPr>
            <p:ph type="body" idx="8"/>
          </p:nvPr>
        </p:nvSpPr>
        <p:spPr>
          <a:xfrm>
            <a:off x="1062878" y="2963361"/>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9" name="Google Shape;139;p39"/>
          <p:cNvSpPr txBox="1">
            <a:spLocks noGrp="1"/>
          </p:cNvSpPr>
          <p:nvPr>
            <p:ph type="body" idx="9"/>
          </p:nvPr>
        </p:nvSpPr>
        <p:spPr>
          <a:xfrm>
            <a:off x="6320770" y="5468940"/>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0" name="Google Shape;140;p39"/>
          <p:cNvSpPr txBox="1">
            <a:spLocks noGrp="1"/>
          </p:cNvSpPr>
          <p:nvPr>
            <p:ph type="body" idx="13"/>
          </p:nvPr>
        </p:nvSpPr>
        <p:spPr>
          <a:xfrm>
            <a:off x="6320770" y="2963361"/>
            <a:ext cx="4112110" cy="1044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1" name="Google Shape;141;p39"/>
          <p:cNvSpPr txBox="1"/>
          <p:nvPr/>
        </p:nvSpPr>
        <p:spPr>
          <a:xfrm>
            <a:off x="430959" y="1997457"/>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2</a:t>
            </a:r>
            <a:endParaRPr/>
          </a:p>
        </p:txBody>
      </p:sp>
      <p:sp>
        <p:nvSpPr>
          <p:cNvPr id="142" name="Google Shape;142;p39"/>
          <p:cNvSpPr txBox="1"/>
          <p:nvPr/>
        </p:nvSpPr>
        <p:spPr>
          <a:xfrm>
            <a:off x="430959" y="741183"/>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rgbClr val="000000"/>
                </a:solidFill>
                <a:latin typeface="Century Gothic"/>
                <a:ea typeface="Century Gothic"/>
                <a:cs typeface="Century Gothic"/>
                <a:sym typeface="Century Gothic"/>
              </a:rPr>
              <a:t>1</a:t>
            </a:r>
            <a:endParaRPr/>
          </a:p>
        </p:txBody>
      </p:sp>
      <p:sp>
        <p:nvSpPr>
          <p:cNvPr id="143" name="Google Shape;143;p39"/>
          <p:cNvSpPr txBox="1"/>
          <p:nvPr/>
        </p:nvSpPr>
        <p:spPr>
          <a:xfrm>
            <a:off x="430959" y="3261205"/>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3</a:t>
            </a:r>
            <a:endParaRPr/>
          </a:p>
        </p:txBody>
      </p:sp>
      <p:sp>
        <p:nvSpPr>
          <p:cNvPr id="144" name="Google Shape;144;p39"/>
          <p:cNvSpPr txBox="1"/>
          <p:nvPr/>
        </p:nvSpPr>
        <p:spPr>
          <a:xfrm>
            <a:off x="430959" y="5766784"/>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5</a:t>
            </a:r>
            <a:endParaRPr/>
          </a:p>
        </p:txBody>
      </p:sp>
      <p:sp>
        <p:nvSpPr>
          <p:cNvPr id="145" name="Google Shape;145;p39"/>
          <p:cNvSpPr txBox="1"/>
          <p:nvPr/>
        </p:nvSpPr>
        <p:spPr>
          <a:xfrm>
            <a:off x="5700210" y="741182"/>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6</a:t>
            </a:r>
            <a:endParaRPr/>
          </a:p>
        </p:txBody>
      </p:sp>
      <p:sp>
        <p:nvSpPr>
          <p:cNvPr id="146" name="Google Shape;146;p39"/>
          <p:cNvSpPr txBox="1"/>
          <p:nvPr/>
        </p:nvSpPr>
        <p:spPr>
          <a:xfrm>
            <a:off x="430959" y="4500642"/>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4</a:t>
            </a:r>
            <a:endParaRPr/>
          </a:p>
        </p:txBody>
      </p:sp>
      <p:sp>
        <p:nvSpPr>
          <p:cNvPr id="147" name="Google Shape;147;p39"/>
          <p:cNvSpPr txBox="1"/>
          <p:nvPr/>
        </p:nvSpPr>
        <p:spPr>
          <a:xfrm>
            <a:off x="5710023" y="3247048"/>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8</a:t>
            </a:r>
            <a:endParaRPr/>
          </a:p>
        </p:txBody>
      </p:sp>
      <p:sp>
        <p:nvSpPr>
          <p:cNvPr id="148" name="Google Shape;148;p39"/>
          <p:cNvSpPr txBox="1"/>
          <p:nvPr/>
        </p:nvSpPr>
        <p:spPr>
          <a:xfrm>
            <a:off x="5710023" y="2001451"/>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7</a:t>
            </a:r>
            <a:endParaRPr/>
          </a:p>
        </p:txBody>
      </p:sp>
      <p:sp>
        <p:nvSpPr>
          <p:cNvPr id="149" name="Google Shape;149;p39"/>
          <p:cNvSpPr txBox="1"/>
          <p:nvPr/>
        </p:nvSpPr>
        <p:spPr>
          <a:xfrm>
            <a:off x="5700210" y="4507317"/>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9</a:t>
            </a:r>
            <a:endParaRPr/>
          </a:p>
        </p:txBody>
      </p:sp>
      <p:sp>
        <p:nvSpPr>
          <p:cNvPr id="150" name="Google Shape;150;p39"/>
          <p:cNvSpPr txBox="1"/>
          <p:nvPr/>
        </p:nvSpPr>
        <p:spPr>
          <a:xfrm>
            <a:off x="5700210" y="5766784"/>
            <a:ext cx="583288"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GB" sz="2400" b="1">
                <a:solidFill>
                  <a:schemeClr val="dk1"/>
                </a:solidFill>
                <a:latin typeface="Century Gothic"/>
                <a:ea typeface="Century Gothic"/>
                <a:cs typeface="Century Gothic"/>
                <a:sym typeface="Century Gothic"/>
              </a:rPr>
              <a:t>10</a:t>
            </a:r>
            <a:endParaRPr/>
          </a:p>
        </p:txBody>
      </p:sp>
      <p:sp>
        <p:nvSpPr>
          <p:cNvPr id="151" name="Google Shape;151;p39"/>
          <p:cNvSpPr txBox="1"/>
          <p:nvPr/>
        </p:nvSpPr>
        <p:spPr>
          <a:xfrm rot="5400000">
            <a:off x="8828077" y="2755403"/>
            <a:ext cx="5487995" cy="54665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Learning journey</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Arial"/>
              <a:ea typeface="Arial"/>
              <a:cs typeface="Arial"/>
              <a:sym typeface="Arial"/>
            </a:endParaRPr>
          </a:p>
        </p:txBody>
      </p:sp>
    </p:spTree>
    <p:extLst>
      <p:ext uri="{BB962C8B-B14F-4D97-AF65-F5344CB8AC3E}">
        <p14:creationId xmlns:p14="http://schemas.microsoft.com/office/powerpoint/2010/main" val="25449090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Lesson Statement">
  <p:cSld name="Lesson Statement">
    <p:spTree>
      <p:nvGrpSpPr>
        <p:cNvPr id="1" name="Shape 152"/>
        <p:cNvGrpSpPr/>
        <p:nvPr/>
      </p:nvGrpSpPr>
      <p:grpSpPr>
        <a:xfrm>
          <a:off x="0" y="0"/>
          <a:ext cx="0" cy="0"/>
          <a:chOff x="0" y="0"/>
          <a:chExt cx="0" cy="0"/>
        </a:xfrm>
      </p:grpSpPr>
      <p:sp>
        <p:nvSpPr>
          <p:cNvPr id="153" name="Google Shape;153;p40"/>
          <p:cNvSpPr>
            <a:spLocks noGrp="1"/>
          </p:cNvSpPr>
          <p:nvPr>
            <p:ph type="body" idx="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 name="Google Shape;154;p40"/>
          <p:cNvSpPr>
            <a:spLocks noGrp="1"/>
          </p:cNvSpPr>
          <p:nvPr>
            <p:ph type="pic" idx="2"/>
          </p:nvPr>
        </p:nvSpPr>
        <p:spPr>
          <a:xfrm>
            <a:off x="493423" y="2462645"/>
            <a:ext cx="3625592" cy="4395355"/>
          </a:xfrm>
          <a:prstGeom prst="rect">
            <a:avLst/>
          </a:prstGeom>
          <a:noFill/>
          <a:ln>
            <a:noFill/>
          </a:ln>
        </p:spPr>
      </p:sp>
      <p:pic>
        <p:nvPicPr>
          <p:cNvPr id="155" name="Google Shape;155;p40"/>
          <p:cNvPicPr preferRelativeResize="0"/>
          <p:nvPr/>
        </p:nvPicPr>
        <p:blipFill rotWithShape="1">
          <a:blip r:embed="rId2">
            <a:alphaModFix/>
          </a:blip>
          <a:srcRect/>
          <a:stretch/>
        </p:blipFill>
        <p:spPr>
          <a:xfrm>
            <a:off x="11220009" y="5942883"/>
            <a:ext cx="777625" cy="777625"/>
          </a:xfrm>
          <a:prstGeom prst="rect">
            <a:avLst/>
          </a:prstGeom>
          <a:noFill/>
          <a:ln>
            <a:noFill/>
          </a:ln>
        </p:spPr>
      </p:pic>
      <p:sp>
        <p:nvSpPr>
          <p:cNvPr id="156" name="Google Shape;156;p40"/>
          <p:cNvSpPr txBox="1"/>
          <p:nvPr/>
        </p:nvSpPr>
        <p:spPr>
          <a:xfrm rot="5400000">
            <a:off x="9911278" y="3447226"/>
            <a:ext cx="3409971"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Lesson statement</a:t>
            </a:r>
            <a:endParaRPr sz="2800">
              <a:solidFill>
                <a:schemeClr val="dk1"/>
              </a:solidFill>
              <a:latin typeface="Arial"/>
              <a:ea typeface="Arial"/>
              <a:cs typeface="Arial"/>
              <a:sym typeface="Arial"/>
            </a:endParaRPr>
          </a:p>
        </p:txBody>
      </p:sp>
      <p:sp>
        <p:nvSpPr>
          <p:cNvPr id="157" name="Google Shape;157;p40"/>
          <p:cNvSpPr txBox="1">
            <a:spLocks noGrp="1"/>
          </p:cNvSpPr>
          <p:nvPr>
            <p:ph type="body" idx="3"/>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156991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Key Term">
  <p:cSld name="Key Term">
    <p:spTree>
      <p:nvGrpSpPr>
        <p:cNvPr id="1" name="Shape 158"/>
        <p:cNvGrpSpPr/>
        <p:nvPr/>
      </p:nvGrpSpPr>
      <p:grpSpPr>
        <a:xfrm>
          <a:off x="0" y="0"/>
          <a:ext cx="0" cy="0"/>
          <a:chOff x="0" y="0"/>
          <a:chExt cx="0" cy="0"/>
        </a:xfrm>
      </p:grpSpPr>
      <p:sp>
        <p:nvSpPr>
          <p:cNvPr id="159" name="Google Shape;159;p41"/>
          <p:cNvSpPr>
            <a:spLocks noGrp="1"/>
          </p:cNvSpPr>
          <p:nvPr>
            <p:ph type="body" idx="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0" name="Google Shape;160;p41"/>
          <p:cNvSpPr>
            <a:spLocks noGrp="1"/>
          </p:cNvSpPr>
          <p:nvPr>
            <p:ph type="pic" idx="2"/>
          </p:nvPr>
        </p:nvSpPr>
        <p:spPr>
          <a:xfrm>
            <a:off x="6927482" y="2462645"/>
            <a:ext cx="3625592" cy="4395355"/>
          </a:xfrm>
          <a:prstGeom prst="rect">
            <a:avLst/>
          </a:prstGeom>
          <a:noFill/>
          <a:ln>
            <a:noFill/>
          </a:ln>
        </p:spPr>
      </p:sp>
      <p:pic>
        <p:nvPicPr>
          <p:cNvPr id="161" name="Google Shape;161;p41"/>
          <p:cNvPicPr preferRelativeResize="0"/>
          <p:nvPr/>
        </p:nvPicPr>
        <p:blipFill rotWithShape="1">
          <a:blip r:embed="rId2">
            <a:alphaModFix/>
          </a:blip>
          <a:srcRect/>
          <a:stretch/>
        </p:blipFill>
        <p:spPr>
          <a:xfrm>
            <a:off x="11220009" y="5942883"/>
            <a:ext cx="777625" cy="777625"/>
          </a:xfrm>
          <a:prstGeom prst="rect">
            <a:avLst/>
          </a:prstGeom>
          <a:noFill/>
          <a:ln>
            <a:noFill/>
          </a:ln>
        </p:spPr>
      </p:pic>
      <p:sp>
        <p:nvSpPr>
          <p:cNvPr id="162" name="Google Shape;162;p41"/>
          <p:cNvSpPr txBox="1"/>
          <p:nvPr/>
        </p:nvSpPr>
        <p:spPr>
          <a:xfrm rot="5400000">
            <a:off x="9911278" y="3447226"/>
            <a:ext cx="3409971"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Key term</a:t>
            </a:r>
            <a:endParaRPr sz="2800">
              <a:solidFill>
                <a:schemeClr val="dk1"/>
              </a:solidFill>
              <a:latin typeface="Arial"/>
              <a:ea typeface="Arial"/>
              <a:cs typeface="Arial"/>
              <a:sym typeface="Arial"/>
            </a:endParaRPr>
          </a:p>
        </p:txBody>
      </p:sp>
      <p:sp>
        <p:nvSpPr>
          <p:cNvPr id="163" name="Google Shape;163;p41"/>
          <p:cNvSpPr txBox="1">
            <a:spLocks noGrp="1"/>
          </p:cNvSpPr>
          <p:nvPr>
            <p:ph type="body" idx="3"/>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711674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alk Task">
  <p:cSld name="Talk Task">
    <p:spTree>
      <p:nvGrpSpPr>
        <p:cNvPr id="1" name="Shape 186"/>
        <p:cNvGrpSpPr/>
        <p:nvPr/>
      </p:nvGrpSpPr>
      <p:grpSpPr>
        <a:xfrm>
          <a:off x="0" y="0"/>
          <a:ext cx="0" cy="0"/>
          <a:chOff x="0" y="0"/>
          <a:chExt cx="0" cy="0"/>
        </a:xfrm>
      </p:grpSpPr>
      <p:pic>
        <p:nvPicPr>
          <p:cNvPr id="187" name="Google Shape;187;p44" descr="Icon&#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222764" y="5950156"/>
            <a:ext cx="762738" cy="762738"/>
          </a:xfrm>
          <a:prstGeom prst="rect">
            <a:avLst/>
          </a:prstGeom>
          <a:noFill/>
          <a:ln>
            <a:noFill/>
          </a:ln>
        </p:spPr>
      </p:pic>
      <p:sp>
        <p:nvSpPr>
          <p:cNvPr id="188" name="Google Shape;188;p44"/>
          <p:cNvSpPr>
            <a:spLocks noGrp="1"/>
          </p:cNvSpPr>
          <p:nvPr>
            <p:ph type="body" idx="1"/>
          </p:nvPr>
        </p:nvSpPr>
        <p:spPr>
          <a:xfrm>
            <a:off x="590550" y="493971"/>
            <a:ext cx="4511386" cy="1123817"/>
          </a:xfrm>
          <a:prstGeom prst="wedgeRoundRectCallout">
            <a:avLst>
              <a:gd name="adj1" fmla="val -20833"/>
              <a:gd name="adj2" fmla="val 62500"/>
              <a:gd name="adj3" fmla="val 0"/>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9" name="Google Shape;189;p44"/>
          <p:cNvSpPr>
            <a:spLocks noGrp="1"/>
          </p:cNvSpPr>
          <p:nvPr>
            <p:ph type="body" idx="2"/>
          </p:nvPr>
        </p:nvSpPr>
        <p:spPr>
          <a:xfrm>
            <a:off x="6096000" y="465272"/>
            <a:ext cx="4511386" cy="1123817"/>
          </a:xfrm>
          <a:prstGeom prst="wedgeRoundRectCallout">
            <a:avLst>
              <a:gd name="adj1" fmla="val -20833"/>
              <a:gd name="adj2" fmla="val 62500"/>
              <a:gd name="adj3" fmla="val 0"/>
            </a:avLst>
          </a:prstGeom>
          <a:solidFill>
            <a:srgbClr val="EFE5F1"/>
          </a:solid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228600" algn="ctr" rtl="0">
              <a:lnSpc>
                <a:spcPct val="10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2pPr>
            <a:lvl3pPr marL="1371600" marR="0" lvl="2" indent="-228600" algn="ctr" rtl="0">
              <a:lnSpc>
                <a:spcPct val="10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3pPr>
            <a:lvl4pPr marL="1828800" marR="0" lvl="3"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ctr"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0" name="Google Shape;190;p44"/>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Talk task</a:t>
            </a:r>
            <a:endParaRPr sz="2800">
              <a:solidFill>
                <a:schemeClr val="dk1"/>
              </a:solidFill>
              <a:latin typeface="Arial"/>
              <a:ea typeface="Arial"/>
              <a:cs typeface="Arial"/>
              <a:sym typeface="Arial"/>
            </a:endParaRPr>
          </a:p>
        </p:txBody>
      </p:sp>
      <p:sp>
        <p:nvSpPr>
          <p:cNvPr id="191" name="Google Shape;191;p44"/>
          <p:cNvSpPr txBox="1">
            <a:spLocks noGrp="1"/>
          </p:cNvSpPr>
          <p:nvPr>
            <p:ph type="body" idx="3"/>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375699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Read">
  <p:cSld name="Read">
    <p:spTree>
      <p:nvGrpSpPr>
        <p:cNvPr id="1" name="Shape 198"/>
        <p:cNvGrpSpPr/>
        <p:nvPr/>
      </p:nvGrpSpPr>
      <p:grpSpPr>
        <a:xfrm>
          <a:off x="0" y="0"/>
          <a:ext cx="0" cy="0"/>
          <a:chOff x="0" y="0"/>
          <a:chExt cx="0" cy="0"/>
        </a:xfrm>
      </p:grpSpPr>
      <p:pic>
        <p:nvPicPr>
          <p:cNvPr id="199" name="Google Shape;199;p46" descr="A picture containing text, sign&#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242292" y="5965186"/>
            <a:ext cx="747947" cy="747947"/>
          </a:xfrm>
          <a:prstGeom prst="rect">
            <a:avLst/>
          </a:prstGeom>
          <a:noFill/>
          <a:ln>
            <a:noFill/>
          </a:ln>
        </p:spPr>
      </p:pic>
      <p:sp>
        <p:nvSpPr>
          <p:cNvPr id="200" name="Google Shape;200;p46"/>
          <p:cNvSpPr txBox="1">
            <a:spLocks noGrp="1"/>
          </p:cNvSpPr>
          <p:nvPr>
            <p:ph type="body" idx="1"/>
          </p:nvPr>
        </p:nvSpPr>
        <p:spPr>
          <a:xfrm>
            <a:off x="473075" y="1139725"/>
            <a:ext cx="10333470" cy="5299813"/>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1" name="Google Shape;201;p46"/>
          <p:cNvSpPr>
            <a:spLocks noGrp="1"/>
          </p:cNvSpPr>
          <p:nvPr>
            <p:ph type="title"/>
          </p:nvPr>
        </p:nvSpPr>
        <p:spPr>
          <a:xfrm>
            <a:off x="473075" y="418462"/>
            <a:ext cx="10333470" cy="521337"/>
          </a:xfrm>
          <a:prstGeom prst="roundRect">
            <a:avLst>
              <a:gd name="adj" fmla="val 16667"/>
            </a:avLst>
          </a:prstGeom>
          <a:solidFill>
            <a:srgbClr val="8E71A5"/>
          </a:solid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lt1"/>
              </a:buClr>
              <a:buSzPts val="2800"/>
              <a:buFont typeface="Century Gothic"/>
              <a:buNone/>
              <a:defRPr sz="28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2" name="Google Shape;202;p46"/>
          <p:cNvSpPr txBox="1"/>
          <p:nvPr/>
        </p:nvSpPr>
        <p:spPr>
          <a:xfrm rot="5400000">
            <a:off x="9725976" y="3632531"/>
            <a:ext cx="3780579" cy="5466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2800"/>
              <a:buFont typeface="Arial"/>
              <a:buNone/>
            </a:pPr>
            <a:r>
              <a:rPr lang="en-GB" sz="2800" b="1">
                <a:solidFill>
                  <a:schemeClr val="lt1"/>
                </a:solidFill>
                <a:latin typeface="Century Gothic"/>
                <a:ea typeface="Century Gothic"/>
                <a:cs typeface="Century Gothic"/>
                <a:sym typeface="Century Gothic"/>
              </a:rPr>
              <a:t>Read</a:t>
            </a:r>
            <a:endParaRPr sz="2800">
              <a:solidFill>
                <a:schemeClr val="dk1"/>
              </a:solidFill>
              <a:latin typeface="Arial"/>
              <a:ea typeface="Arial"/>
              <a:cs typeface="Arial"/>
              <a:sym typeface="Arial"/>
            </a:endParaRPr>
          </a:p>
        </p:txBody>
      </p:sp>
      <p:sp>
        <p:nvSpPr>
          <p:cNvPr id="203" name="Google Shape;203;p46"/>
          <p:cNvSpPr txBox="1">
            <a:spLocks noGrp="1"/>
          </p:cNvSpPr>
          <p:nvPr>
            <p:ph type="body" idx="2"/>
          </p:nvPr>
        </p:nvSpPr>
        <p:spPr>
          <a:xfrm rot="5400000">
            <a:off x="10718635" y="868577"/>
            <a:ext cx="1759823" cy="5921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1"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11125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5.jpeg"/><Relationship Id="rId5" Type="http://schemas.openxmlformats.org/officeDocument/2006/relationships/slideLayout" Target="../slideLayouts/slideLayout68.xml"/><Relationship Id="rId10" Type="http://schemas.openxmlformats.org/officeDocument/2006/relationships/theme" Target="../theme/theme4.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7" Type="http://schemas.openxmlformats.org/officeDocument/2006/relationships/image" Target="../media/image37.emf"/><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72" r:id="rId5"/>
    <p:sldLayoutId id="2147483873" r:id="rId6"/>
    <p:sldLayoutId id="2147483667" r:id="rId7"/>
    <p:sldLayoutId id="2147483668" r:id="rId8"/>
    <p:sldLayoutId id="2147483871" r:id="rId9"/>
    <p:sldLayoutId id="2147483874" r:id="rId10"/>
    <p:sldLayoutId id="2147483671" r:id="rId11"/>
    <p:sldLayoutId id="2147483867" r:id="rId12"/>
    <p:sldLayoutId id="2147483869" r:id="rId13"/>
    <p:sldLayoutId id="2147483674" r:id="rId14"/>
    <p:sldLayoutId id="2147483875" r:id="rId15"/>
    <p:sldLayoutId id="2147483845" r:id="rId16"/>
    <p:sldLayoutId id="2147483847" r:id="rId17"/>
    <p:sldLayoutId id="2147483848" r:id="rId18"/>
    <p:sldLayoutId id="2147483849" r:id="rId19"/>
    <p:sldLayoutId id="2147483850" r:id="rId20"/>
    <p:sldLayoutId id="2147483865" r:id="rId21"/>
    <p:sldLayoutId id="2147483852" r:id="rId22"/>
    <p:sldLayoutId id="2147483843" r:id="rId23"/>
    <p:sldLayoutId id="2147483844" r:id="rId24"/>
    <p:sldLayoutId id="214748384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28/04/2024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698" r:id="rId3"/>
    <p:sldLayoutId id="2147483868" r:id="rId4"/>
    <p:sldLayoutId id="2147483700" r:id="rId5"/>
    <p:sldLayoutId id="2147483701" r:id="rId6"/>
    <p:sldLayoutId id="2147483702" r:id="rId7"/>
    <p:sldLayoutId id="2147483866" r:id="rId8"/>
    <p:sldLayoutId id="2147483878" r:id="rId9"/>
    <p:sldLayoutId id="2147483879" r:id="rId10"/>
    <p:sldLayoutId id="2147483880" r:id="rId11"/>
    <p:sldLayoutId id="2147483881" r:id="rId12"/>
    <p:sldLayoutId id="2147483882" r:id="rId13"/>
    <p:sldLayoutId id="2147483883" r:id="rId14"/>
    <p:sldLayoutId id="2147483710" r:id="rId15"/>
    <p:sldLayoutId id="2147483884" r:id="rId16"/>
    <p:sldLayoutId id="2147483885" r:id="rId17"/>
    <p:sldLayoutId id="2147483886" r:id="rId18"/>
    <p:sldLayoutId id="2147483887" r:id="rId19"/>
    <p:sldLayoutId id="2147483888" r:id="rId20"/>
    <p:sldLayoutId id="2147483890" r:id="rId21"/>
    <p:sldLayoutId id="2147483891" r:id="rId22"/>
    <p:sldLayoutId id="2147483892" r:id="rId23"/>
    <p:sldLayoutId id="2147483893" r:id="rId24"/>
    <p:sldLayoutId id="2147483894" r:id="rId25"/>
    <p:sldLayoutId id="2147483895" r:id="rId26"/>
    <p:sldLayoutId id="214748389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18768" y="247137"/>
            <a:ext cx="10606548" cy="608269"/>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Text Placeholder 3">
            <a:extLst>
              <a:ext uri="{FF2B5EF4-FFF2-40B4-BE49-F238E27FC236}">
                <a16:creationId xmlns:a16="http://schemas.microsoft.com/office/drawing/2014/main" id="{48DDE933-146D-70C6-AC9B-BE98422EFACE}"/>
              </a:ext>
            </a:extLst>
          </p:cNvPr>
          <p:cNvSpPr>
            <a:spLocks noGrp="1"/>
          </p:cNvSpPr>
          <p:nvPr>
            <p:ph type="body" idx="1"/>
          </p:nvPr>
        </p:nvSpPr>
        <p:spPr>
          <a:xfrm>
            <a:off x="218768" y="1166864"/>
            <a:ext cx="10606548" cy="1055227"/>
          </a:xfrm>
          <a:prstGeom prst="rect">
            <a:avLst/>
          </a:prstGeom>
        </p:spPr>
        <p:txBody>
          <a:bodyPr vert="horz" lIns="91440" tIns="45720" rIns="91440" bIns="45720" rtlCol="0">
            <a:no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72253467"/>
      </p:ext>
    </p:extLst>
  </p:cSld>
  <p:clrMap bg1="lt1" tx1="dk1" bg2="lt2" tx2="dk2" accent1="accent1" accent2="accent2" accent3="accent3" accent4="accent4" accent5="accent5" accent6="accent6" hlink="hlink" folHlink="folHlink"/>
  <p:sldLayoutIdLst>
    <p:sldLayoutId id="2147483703" r:id="rId1"/>
    <p:sldLayoutId id="2147483759" r:id="rId2"/>
    <p:sldLayoutId id="2147483760" r:id="rId3"/>
    <p:sldLayoutId id="2147483761" r:id="rId4"/>
    <p:sldLayoutId id="2147483762" r:id="rId5"/>
    <p:sldLayoutId id="2147483763" r:id="rId6"/>
    <p:sldLayoutId id="2147483764" r:id="rId7"/>
    <p:sldLayoutId id="2147483765" r:id="rId8"/>
    <p:sldLayoutId id="2147483767" r:id="rId9"/>
  </p:sldLayoutIdLst>
  <p:txStyles>
    <p:titleStyle>
      <a:lvl1pPr algn="l" defTabSz="914400" rtl="0" eaLnBrk="1" latinLnBrk="0" hangingPunct="1">
        <a:lnSpc>
          <a:spcPct val="90000"/>
        </a:lnSpc>
        <a:spcBef>
          <a:spcPct val="0"/>
        </a:spcBef>
        <a:buNone/>
        <a:defRPr sz="3200" b="1" kern="1200">
          <a:solidFill>
            <a:srgbClr val="E50E46"/>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AD9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E6FE8D-4A26-990D-A38C-EBD0F33B0C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3" name="Title Placeholder 2">
            <a:extLst>
              <a:ext uri="{FF2B5EF4-FFF2-40B4-BE49-F238E27FC236}">
                <a16:creationId xmlns:a16="http://schemas.microsoft.com/office/drawing/2014/main" id="{B50441CB-4ACF-7933-6F54-967F131E5A51}"/>
              </a:ext>
            </a:extLst>
          </p:cNvPr>
          <p:cNvSpPr>
            <a:spLocks noGrp="1"/>
          </p:cNvSpPr>
          <p:nvPr>
            <p:ph type="title"/>
          </p:nvPr>
        </p:nvSpPr>
        <p:spPr>
          <a:xfrm>
            <a:off x="2055040" y="107361"/>
            <a:ext cx="8612959" cy="430887"/>
          </a:xfrm>
          <a:prstGeom prst="rect">
            <a:avLst/>
          </a:prstGeom>
        </p:spPr>
        <p:txBody>
          <a:bodyPr vert="horz" wrap="square" lIns="91440" tIns="45720" rIns="91440" bIns="45720" rtlCol="0" anchor="t" anchorCtr="0">
            <a:spAutoFit/>
          </a:bodyPr>
          <a:lstStyle/>
          <a:p>
            <a:r>
              <a:rPr lang="en-US"/>
              <a:t>Click to edit Master title style</a:t>
            </a:r>
            <a:endParaRPr lang="en-GB"/>
          </a:p>
        </p:txBody>
      </p:sp>
      <p:sp>
        <p:nvSpPr>
          <p:cNvPr id="5" name="Rectangle 4">
            <a:extLst>
              <a:ext uri="{FF2B5EF4-FFF2-40B4-BE49-F238E27FC236}">
                <a16:creationId xmlns:a16="http://schemas.microsoft.com/office/drawing/2014/main" id="{20E8FDC3-AA95-6266-CCF0-AA1A3B82C9A6}"/>
              </a:ext>
            </a:extLst>
          </p:cNvPr>
          <p:cNvSpPr/>
          <p:nvPr userDrawn="1"/>
        </p:nvSpPr>
        <p:spPr>
          <a:xfrm>
            <a:off x="85727" y="101491"/>
            <a:ext cx="2035423" cy="430887"/>
          </a:xfrm>
          <a:prstGeom prst="rect">
            <a:avLst/>
          </a:prstGeom>
        </p:spPr>
        <p:txBody>
          <a:bodyPr wrap="square">
            <a:spAutoFit/>
          </a:bodyPr>
          <a:lstStyle/>
          <a:p>
            <a:r>
              <a:rPr lang="en-US" sz="2200" b="1">
                <a:solidFill>
                  <a:srgbClr val="E50E46"/>
                </a:solidFill>
                <a:latin typeface="Century Gothic"/>
                <a:ea typeface="+mj-ea"/>
              </a:rPr>
              <a:t>Key Learning:</a:t>
            </a:r>
            <a:endParaRPr lang="en-GB" sz="2200">
              <a:latin typeface="Century Gothic"/>
              <a:cs typeface="Century Gothic"/>
            </a:endParaRPr>
          </a:p>
        </p:txBody>
      </p:sp>
    </p:spTree>
    <p:extLst>
      <p:ext uri="{BB962C8B-B14F-4D97-AF65-F5344CB8AC3E}">
        <p14:creationId xmlns:p14="http://schemas.microsoft.com/office/powerpoint/2010/main" val="637618160"/>
      </p:ext>
    </p:extLst>
  </p:cSld>
  <p:clrMap bg1="lt1" tx1="dk1" bg2="lt2" tx2="dk2" accent1="accent1" accent2="accent2" accent3="accent3" accent4="accent4" accent5="accent5" accent6="accent6" hlink="hlink" folHlink="folHlink"/>
  <p:sldLayoutIdLst>
    <p:sldLayoutId id="2147483758" r:id="rId1"/>
    <p:sldLayoutId id="2147483766" r:id="rId2"/>
  </p:sldLayoutIdLst>
  <p:txStyles>
    <p:titleStyle>
      <a:lvl1pPr algn="l" defTabSz="914400" rtl="0" eaLnBrk="1" latinLnBrk="0" hangingPunct="1">
        <a:lnSpc>
          <a:spcPct val="100000"/>
        </a:lnSpc>
        <a:spcBef>
          <a:spcPct val="0"/>
        </a:spcBef>
        <a:buNone/>
        <a:defRPr sz="2200" b="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B365E-DD70-DD42-8647-3FC88C99CE94}"/>
              </a:ext>
            </a:extLst>
          </p:cNvPr>
          <p:cNvSpPr txBox="1"/>
          <p:nvPr userDrawn="1"/>
        </p:nvSpPr>
        <p:spPr>
          <a:xfrm>
            <a:off x="0" y="6596390"/>
            <a:ext cx="1798655" cy="261610"/>
          </a:xfrm>
          <a:prstGeom prst="rect">
            <a:avLst/>
          </a:prstGeom>
          <a:noFill/>
        </p:spPr>
        <p:txBody>
          <a:bodyPr wrap="square" rtlCol="0">
            <a:spAutoFit/>
          </a:bodyPr>
          <a:lstStyle/>
          <a:p>
            <a:r>
              <a:rPr lang="en-GB" sz="1050">
                <a:latin typeface="Century Gothic" panose="020B0502020202020204" pitchFamily="34" charset="0"/>
              </a:rPr>
              <a:t>© Ark Curriculum+ 2023</a:t>
            </a:r>
          </a:p>
        </p:txBody>
      </p:sp>
      <p:sp>
        <p:nvSpPr>
          <p:cNvPr id="3" name="Rectangle 2">
            <a:extLst>
              <a:ext uri="{FF2B5EF4-FFF2-40B4-BE49-F238E27FC236}">
                <a16:creationId xmlns:a16="http://schemas.microsoft.com/office/drawing/2014/main" id="{68A708D9-137A-820A-127C-5D54E7D13D29}"/>
              </a:ext>
            </a:extLst>
          </p:cNvPr>
          <p:cNvSpPr/>
          <p:nvPr userDrawn="1"/>
        </p:nvSpPr>
        <p:spPr>
          <a:xfrm>
            <a:off x="11040533" y="0"/>
            <a:ext cx="1151467" cy="6858000"/>
          </a:xfrm>
          <a:prstGeom prst="rect">
            <a:avLst/>
          </a:prstGeom>
          <a:solidFill>
            <a:srgbClr val="8E7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099213"/>
      </p:ext>
    </p:extLst>
  </p:cSld>
  <p:clrMap bg1="lt1" tx1="dk1" bg2="lt2" tx2="dk2" accent1="accent1" accent2="accent2" accent3="accent3" accent4="accent4" accent5="accent5" accent6="accent6" hlink="hlink" folHlink="folHlink"/>
  <p:sldLayoutIdLst>
    <p:sldLayoutId id="2147483672" r:id="rId1"/>
    <p:sldLayoutId id="2147483683" r:id="rId2"/>
    <p:sldLayoutId id="2147483699" r:id="rId3"/>
    <p:sldLayoutId id="2147483673" r:id="rId4"/>
    <p:sldLayoutId id="2147483695" r:id="rId5"/>
    <p:sldLayoutId id="2147483687" r:id="rId6"/>
    <p:sldLayoutId id="2147483688" r:id="rId7"/>
    <p:sldLayoutId id="2147483669" r:id="rId8"/>
    <p:sldLayoutId id="2147483677" r:id="rId9"/>
    <p:sldLayoutId id="2147483665" r:id="rId10"/>
    <p:sldLayoutId id="2147483666" r:id="rId11"/>
    <p:sldLayoutId id="2147483670" r:id="rId12"/>
    <p:sldLayoutId id="2147483694" r:id="rId13"/>
    <p:sldLayoutId id="2147483678" r:id="rId14"/>
    <p:sldLayoutId id="2147483675" r:id="rId15"/>
    <p:sldLayoutId id="2147483696" r:id="rId16"/>
    <p:sldLayoutId id="2147483697" r:id="rId17"/>
    <p:sldLayoutId id="2147483704" r:id="rId18"/>
    <p:sldLayoutId id="2147483705" r:id="rId19"/>
    <p:sldLayoutId id="2147483706" r:id="rId20"/>
    <p:sldLayoutId id="2147483707" r:id="rId21"/>
    <p:sldLayoutId id="2147483708" r:id="rId22"/>
    <p:sldLayoutId id="2147483709" r:id="rId23"/>
    <p:sldLayoutId id="2147483711" r:id="rId24"/>
    <p:sldLayoutId id="2147483712" r:id="rId25"/>
    <p:sldLayoutId id="2147483713" r:id="rId26"/>
    <p:sldLayoutId id="2147483714" r:id="rId27"/>
    <p:sldLayoutId id="2147483715" r:id="rId28"/>
  </p:sldLayoutIdLst>
  <p:txStyles>
    <p:titleStyle>
      <a:lvl1pPr algn="l" defTabSz="914400" rtl="0" eaLnBrk="1" latinLnBrk="0" hangingPunct="1">
        <a:lnSpc>
          <a:spcPct val="90000"/>
        </a:lnSpc>
        <a:spcBef>
          <a:spcPct val="0"/>
        </a:spcBef>
        <a:buNone/>
        <a:defRPr sz="1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8CAC16-EE2C-D996-0299-83865773F385}"/>
              </a:ext>
            </a:extLst>
          </p:cNvPr>
          <p:cNvSpPr/>
          <p:nvPr userDrawn="1"/>
        </p:nvSpPr>
        <p:spPr>
          <a:xfrm>
            <a:off x="0" y="1607175"/>
            <a:ext cx="12192000" cy="4692026"/>
          </a:xfrm>
          <a:prstGeom prst="rect">
            <a:avLst/>
          </a:prstGeom>
          <a:solidFill>
            <a:srgbClr val="C7ACC7">
              <a:alpha val="2980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413A7A35-FAD2-9D62-3906-FF1D8E273A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597" t="3320" r="-1248" b="-704"/>
          <a:stretch/>
        </p:blipFill>
        <p:spPr>
          <a:xfrm>
            <a:off x="0" y="1607175"/>
            <a:ext cx="2296844" cy="4971424"/>
          </a:xfrm>
          <a:prstGeom prst="rect">
            <a:avLst/>
          </a:prstGeom>
        </p:spPr>
      </p:pic>
      <p:sp>
        <p:nvSpPr>
          <p:cNvPr id="5" name="Rectangle 4">
            <a:extLst>
              <a:ext uri="{FF2B5EF4-FFF2-40B4-BE49-F238E27FC236}">
                <a16:creationId xmlns:a16="http://schemas.microsoft.com/office/drawing/2014/main" id="{FC2C2F93-D826-2206-94F7-9A8B82E564F2}"/>
              </a:ext>
            </a:extLst>
          </p:cNvPr>
          <p:cNvSpPr/>
          <p:nvPr userDrawn="1"/>
        </p:nvSpPr>
        <p:spPr>
          <a:xfrm>
            <a:off x="0" y="6156560"/>
            <a:ext cx="12192000" cy="701439"/>
          </a:xfrm>
          <a:prstGeom prst="rect">
            <a:avLst/>
          </a:prstGeom>
          <a:solidFill>
            <a:srgbClr val="0E2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picture containing text, clipart&#10;&#10;Description automatically generated">
            <a:extLst>
              <a:ext uri="{FF2B5EF4-FFF2-40B4-BE49-F238E27FC236}">
                <a16:creationId xmlns:a16="http://schemas.microsoft.com/office/drawing/2014/main" id="{2C45F966-5418-FC2F-40AA-69B4B7FE105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14883" y="287165"/>
            <a:ext cx="3281741" cy="1048911"/>
          </a:xfrm>
          <a:prstGeom prst="rect">
            <a:avLst/>
          </a:prstGeom>
        </p:spPr>
      </p:pic>
      <p:sp>
        <p:nvSpPr>
          <p:cNvPr id="10" name="TextBox 9">
            <a:extLst>
              <a:ext uri="{FF2B5EF4-FFF2-40B4-BE49-F238E27FC236}">
                <a16:creationId xmlns:a16="http://schemas.microsoft.com/office/drawing/2014/main" id="{8D2F4D09-4242-C9B2-EFBC-B6E8B4B43A18}"/>
              </a:ext>
            </a:extLst>
          </p:cNvPr>
          <p:cNvSpPr txBox="1"/>
          <p:nvPr userDrawn="1"/>
        </p:nvSpPr>
        <p:spPr>
          <a:xfrm>
            <a:off x="0" y="6596390"/>
            <a:ext cx="1798655" cy="261610"/>
          </a:xfrm>
          <a:prstGeom prst="rect">
            <a:avLst/>
          </a:prstGeom>
          <a:noFill/>
        </p:spPr>
        <p:txBody>
          <a:bodyPr wrap="square" rtlCol="0">
            <a:spAutoFit/>
          </a:bodyPr>
          <a:lstStyle/>
          <a:p>
            <a:r>
              <a:rPr lang="en-GB" sz="1050">
                <a:solidFill>
                  <a:schemeClr val="bg1"/>
                </a:solidFill>
                <a:latin typeface="Century Gothic" panose="020B0502020202020204" pitchFamily="34" charset="0"/>
              </a:rPr>
              <a:t>© Ark Curriculum+ 2023</a:t>
            </a:r>
          </a:p>
        </p:txBody>
      </p:sp>
      <p:pic>
        <p:nvPicPr>
          <p:cNvPr id="2" name="Picture 1">
            <a:extLst>
              <a:ext uri="{FF2B5EF4-FFF2-40B4-BE49-F238E27FC236}">
                <a16:creationId xmlns:a16="http://schemas.microsoft.com/office/drawing/2014/main" id="{CA8591A1-550E-A5CE-C98A-9459DD75F95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37311" y="6175863"/>
            <a:ext cx="2130243" cy="660784"/>
          </a:xfrm>
          <a:prstGeom prst="rect">
            <a:avLst/>
          </a:prstGeom>
        </p:spPr>
      </p:pic>
    </p:spTree>
    <p:extLst>
      <p:ext uri="{BB962C8B-B14F-4D97-AF65-F5344CB8AC3E}">
        <p14:creationId xmlns:p14="http://schemas.microsoft.com/office/powerpoint/2010/main" val="3365012248"/>
      </p:ext>
    </p:extLst>
  </p:cSld>
  <p:clrMap bg1="lt1" tx1="dk1" bg2="lt2" tx2="dk2" accent1="accent1" accent2="accent2" accent3="accent3" accent4="accent4" accent5="accent5" accent6="accent6" hlink="hlink" folHlink="folHlink"/>
  <p:sldLayoutIdLst>
    <p:sldLayoutId id="2147483716"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19.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49.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4XtQdeCuYy4" TargetMode="External"/><Relationship Id="rId2" Type="http://schemas.openxmlformats.org/officeDocument/2006/relationships/image" Target="../media/image82.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connect.collins.co.uk/school/Primary/ME/MusicExpress.aspx#!/home/LessonBank/years/Activity" TargetMode="Externa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3367C-222C-7065-C605-96620B86273D}"/>
              </a:ext>
            </a:extLst>
          </p:cNvPr>
          <p:cNvSpPr>
            <a:spLocks noGrp="1"/>
          </p:cNvSpPr>
          <p:nvPr>
            <p:ph type="ctrTitle"/>
          </p:nvPr>
        </p:nvSpPr>
        <p:spPr/>
        <p:txBody>
          <a:bodyPr/>
          <a:lstStyle/>
          <a:p>
            <a:r>
              <a:rPr lang="en-GB">
                <a:latin typeface="Sassoon Primary"/>
                <a:cs typeface="Calibri Light"/>
              </a:rPr>
              <a:t>Tuesday 30th April 2024</a:t>
            </a:r>
          </a:p>
          <a:p>
            <a:endParaRPr lang="en-GB">
              <a:cs typeface="Calibri Light"/>
            </a:endParaRPr>
          </a:p>
        </p:txBody>
      </p:sp>
      <p:sp>
        <p:nvSpPr>
          <p:cNvPr id="3" name="Subtitle 2">
            <a:extLst>
              <a:ext uri="{FF2B5EF4-FFF2-40B4-BE49-F238E27FC236}">
                <a16:creationId xmlns:a16="http://schemas.microsoft.com/office/drawing/2014/main" id="{160551F9-7AC3-B37B-BF87-17E3EFF320C3}"/>
              </a:ext>
            </a:extLst>
          </p:cNvPr>
          <p:cNvSpPr>
            <a:spLocks noGrp="1"/>
          </p:cNvSpPr>
          <p:nvPr>
            <p:ph type="subTitle" idx="1"/>
          </p:nvPr>
        </p:nvSpPr>
        <p:spPr/>
        <p:txBody>
          <a:bodyPr vert="horz" lIns="91440" tIns="45720" rIns="91440" bIns="45720" rtlCol="0" anchor="t">
            <a:normAutofit/>
          </a:bodyPr>
          <a:lstStyle/>
          <a:p>
            <a:r>
              <a:rPr lang="en-GB" sz="6000">
                <a:latin typeface="Sassoon Primary"/>
                <a:cs typeface="Calibri"/>
              </a:rPr>
              <a:t>30/4/24</a:t>
            </a:r>
          </a:p>
          <a:p>
            <a:endParaRPr lang="en-GB">
              <a:cs typeface="Calibri"/>
            </a:endParaRPr>
          </a:p>
        </p:txBody>
      </p:sp>
    </p:spTree>
    <p:extLst>
      <p:ext uri="{BB962C8B-B14F-4D97-AF65-F5344CB8AC3E}">
        <p14:creationId xmlns:p14="http://schemas.microsoft.com/office/powerpoint/2010/main" val="130945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Warm-up</a:t>
            </a:r>
            <a:endParaRPr lang="en-US"/>
          </a:p>
        </p:txBody>
      </p:sp>
      <p:sp>
        <p:nvSpPr>
          <p:cNvPr id="5" name="TextBox 4">
            <a:extLst>
              <a:ext uri="{FF2B5EF4-FFF2-40B4-BE49-F238E27FC236}">
                <a16:creationId xmlns:a16="http://schemas.microsoft.com/office/drawing/2014/main" id="{4480FB3B-E3E9-08E1-1BBB-D89390CE5D07}"/>
              </a:ext>
            </a:extLst>
          </p:cNvPr>
          <p:cNvSpPr txBox="1"/>
          <p:nvPr/>
        </p:nvSpPr>
        <p:spPr>
          <a:xfrm>
            <a:off x="188686" y="1289353"/>
            <a:ext cx="1150015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57478"/>
                </a:solidFill>
                <a:latin typeface="Comic Sans MS"/>
                <a:ea typeface="Open Sans"/>
                <a:cs typeface="Open Sans"/>
              </a:rPr>
              <a:t>Split the class into two teams, a 'batting' and a 'fielding' team. Batting team have a cone and beanbag that they place in space (beanbag on top of cone). </a:t>
            </a:r>
          </a:p>
          <a:p>
            <a:endParaRPr lang="en-US" sz="2000">
              <a:solidFill>
                <a:srgbClr val="657478"/>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Batters move from cone to cone, throwing the beanbags off the cones.</a:t>
            </a: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Fielders retrieve the beanbags and place them back on the cones.</a:t>
            </a:r>
          </a:p>
          <a:p>
            <a:pPr>
              <a:buFont typeface=""/>
              <a:buChar char="•"/>
            </a:pPr>
            <a:endParaRPr lang="en-US" sz="2000">
              <a:solidFill>
                <a:srgbClr val="263339"/>
              </a:solidFill>
              <a:latin typeface="Comic Sans MS"/>
              <a:ea typeface="Open Sans"/>
              <a:cs typeface="Open Sans"/>
            </a:endParaRPr>
          </a:p>
          <a:p>
            <a:r>
              <a:rPr lang="en-US" sz="2000">
                <a:solidFill>
                  <a:srgbClr val="657478"/>
                </a:solidFill>
                <a:latin typeface="Comic Sans MS"/>
                <a:ea typeface="Open Sans"/>
                <a:cs typeface="Open Sans"/>
              </a:rPr>
              <a:t>Use underarm and overarm throwing. </a:t>
            </a:r>
            <a:endParaRPr lang="en-US" sz="2000" i="1">
              <a:solidFill>
                <a:srgbClr val="657478"/>
              </a:solidFill>
              <a:latin typeface="Comic Sans MS"/>
              <a:ea typeface="Open Sans"/>
              <a:cs typeface="Open Sans"/>
            </a:endParaRPr>
          </a:p>
          <a:p>
            <a:endParaRPr lang="en-US" i="1">
              <a:solidFill>
                <a:srgbClr val="657478"/>
              </a:solidFill>
              <a:latin typeface="Open Sans"/>
              <a:ea typeface="Open Sans"/>
              <a:cs typeface="Open Sans"/>
            </a:endParaRPr>
          </a:p>
          <a:p>
            <a:endParaRPr lang="en-US" i="1">
              <a:solidFill>
                <a:srgbClr val="657478"/>
              </a:solidFill>
              <a:latin typeface="Open Sans"/>
              <a:ea typeface="Open Sans"/>
              <a:cs typeface="Open Sans"/>
            </a:endParaRPr>
          </a:p>
        </p:txBody>
      </p:sp>
      <p:pic>
        <p:nvPicPr>
          <p:cNvPr id="6" name="Picture 5" descr="A group of cartoon children running&#10;&#10;Description automatically generated">
            <a:extLst>
              <a:ext uri="{FF2B5EF4-FFF2-40B4-BE49-F238E27FC236}">
                <a16:creationId xmlns:a16="http://schemas.microsoft.com/office/drawing/2014/main" id="{70F7EDBB-2180-9E4D-3686-62EF56360B1C}"/>
              </a:ext>
            </a:extLst>
          </p:cNvPr>
          <p:cNvPicPr>
            <a:picLocks noChangeAspect="1"/>
          </p:cNvPicPr>
          <p:nvPr/>
        </p:nvPicPr>
        <p:blipFill>
          <a:blip r:embed="rId2"/>
          <a:stretch>
            <a:fillRect/>
          </a:stretch>
        </p:blipFill>
        <p:spPr>
          <a:xfrm>
            <a:off x="4611418" y="3981224"/>
            <a:ext cx="4303484" cy="2704326"/>
          </a:xfrm>
          <a:prstGeom prst="rect">
            <a:avLst/>
          </a:prstGeom>
        </p:spPr>
      </p:pic>
    </p:spTree>
    <p:extLst>
      <p:ext uri="{BB962C8B-B14F-4D97-AF65-F5344CB8AC3E}">
        <p14:creationId xmlns:p14="http://schemas.microsoft.com/office/powerpoint/2010/main" val="913970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3" name="TextBox 5">
            <a:extLst>
              <a:ext uri="{FF2B5EF4-FFF2-40B4-BE49-F238E27FC236}">
                <a16:creationId xmlns:a16="http://schemas.microsoft.com/office/drawing/2014/main" id="{5EAA123C-1AF0-082E-8B78-5CBAF9E1D8BD}"/>
              </a:ext>
            </a:extLst>
          </p:cNvPr>
          <p:cNvSpPr txBox="1"/>
          <p:nvPr/>
        </p:nvSpPr>
        <p:spPr>
          <a:xfrm>
            <a:off x="160157" y="1318153"/>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Striking the ball</a:t>
            </a:r>
          </a:p>
        </p:txBody>
      </p:sp>
      <p:pic>
        <p:nvPicPr>
          <p:cNvPr id="5" name="Picture 4" descr="Cartoon a child and a child playing football&#10;&#10;Description automatically generated">
            <a:extLst>
              <a:ext uri="{FF2B5EF4-FFF2-40B4-BE49-F238E27FC236}">
                <a16:creationId xmlns:a16="http://schemas.microsoft.com/office/drawing/2014/main" id="{E8391B59-3C94-4CDA-FA5E-DC80911C7757}"/>
              </a:ext>
            </a:extLst>
          </p:cNvPr>
          <p:cNvPicPr>
            <a:picLocks noChangeAspect="1"/>
          </p:cNvPicPr>
          <p:nvPr/>
        </p:nvPicPr>
        <p:blipFill>
          <a:blip r:embed="rId2"/>
          <a:stretch>
            <a:fillRect/>
          </a:stretch>
        </p:blipFill>
        <p:spPr>
          <a:xfrm>
            <a:off x="4821161" y="2478315"/>
            <a:ext cx="1823962" cy="1211943"/>
          </a:xfrm>
          <a:prstGeom prst="rect">
            <a:avLst/>
          </a:prstGeom>
        </p:spPr>
      </p:pic>
      <p:sp>
        <p:nvSpPr>
          <p:cNvPr id="6" name="TextBox 5">
            <a:extLst>
              <a:ext uri="{FF2B5EF4-FFF2-40B4-BE49-F238E27FC236}">
                <a16:creationId xmlns:a16="http://schemas.microsoft.com/office/drawing/2014/main" id="{1EE653E1-F9E3-A619-AC26-9127BBB1C5FE}"/>
              </a:ext>
            </a:extLst>
          </p:cNvPr>
          <p:cNvSpPr txBox="1"/>
          <p:nvPr/>
        </p:nvSpPr>
        <p:spPr>
          <a:xfrm>
            <a:off x="200783" y="1894114"/>
            <a:ext cx="11318720"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ea typeface="Open Sans"/>
                <a:cs typeface="Open Sans"/>
              </a:rPr>
              <a:t>In pairs with one ball. Pupils begin standing opposite each other. They take turns to hit the ball to their partn</a:t>
            </a:r>
            <a:r>
              <a:rPr lang="en-US" sz="2000">
                <a:solidFill>
                  <a:srgbClr val="657478"/>
                </a:solidFill>
                <a:latin typeface="Comic Sans MS"/>
                <a:ea typeface="Open Sans"/>
                <a:cs typeface="Open Sans"/>
              </a:rPr>
              <a:t>er.</a:t>
            </a:r>
          </a:p>
          <a:p>
            <a:endParaRPr lang="en-US">
              <a:solidFill>
                <a:srgbClr val="657478"/>
              </a:solidFill>
              <a:latin typeface="Open Sans"/>
              <a:ea typeface="Open Sans"/>
              <a:cs typeface="Open Sans"/>
            </a:endParaRPr>
          </a:p>
          <a:p>
            <a:endParaRPr lang="en-US">
              <a:solidFill>
                <a:srgbClr val="657478"/>
              </a:solidFill>
              <a:latin typeface="Open Sans"/>
              <a:ea typeface="Open Sans"/>
              <a:cs typeface="Open Sans"/>
            </a:endParaRPr>
          </a:p>
          <a:p>
            <a:endParaRPr lang="en-US">
              <a:solidFill>
                <a:srgbClr val="657478"/>
              </a:solidFill>
              <a:latin typeface="Open Sans"/>
              <a:ea typeface="Open Sans"/>
              <a:cs typeface="Open Sans"/>
            </a:endParaRPr>
          </a:p>
          <a:p>
            <a:endParaRPr lang="en-US" sz="2000">
              <a:latin typeface="Comic Sans MS"/>
              <a:ea typeface="Open Sans"/>
              <a:cs typeface="Open Sans"/>
            </a:endParaRPr>
          </a:p>
          <a:p>
            <a:endParaRPr lang="en-US" sz="2000">
              <a:latin typeface="Comic Sans MS"/>
              <a:ea typeface="Open Sans"/>
              <a:cs typeface="Open Sans"/>
            </a:endParaRPr>
          </a:p>
          <a:p>
            <a:r>
              <a:rPr lang="en-US" sz="2000">
                <a:latin typeface="Comic Sans MS"/>
                <a:ea typeface="+mn-lt"/>
                <a:cs typeface="+mn-lt"/>
              </a:rPr>
              <a:t>Standing opposite each other. One pupil underarm throws the ball to their partner so that it bounces once. After one bounce, the other pupil tries to hit it with their hand.</a:t>
            </a:r>
            <a:endParaRPr lang="en-US" sz="2000">
              <a:latin typeface="Comic Sans MS"/>
            </a:endParaRPr>
          </a:p>
        </p:txBody>
      </p:sp>
    </p:spTree>
    <p:extLst>
      <p:ext uri="{BB962C8B-B14F-4D97-AF65-F5344CB8AC3E}">
        <p14:creationId xmlns:p14="http://schemas.microsoft.com/office/powerpoint/2010/main" val="2276162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189997" y="56383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5" name="TextBox 5">
            <a:extLst>
              <a:ext uri="{FF2B5EF4-FFF2-40B4-BE49-F238E27FC236}">
                <a16:creationId xmlns:a16="http://schemas.microsoft.com/office/drawing/2014/main" id="{B5F26510-5F35-9BE1-F622-7E5C85C51E8B}"/>
              </a:ext>
            </a:extLst>
          </p:cNvPr>
          <p:cNvSpPr txBox="1"/>
          <p:nvPr/>
        </p:nvSpPr>
        <p:spPr>
          <a:xfrm>
            <a:off x="450443" y="1015772"/>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Using a racket</a:t>
            </a:r>
          </a:p>
        </p:txBody>
      </p:sp>
      <p:pic>
        <p:nvPicPr>
          <p:cNvPr id="2" name="Picture 1" descr="A cartoon of a child playing with a ball&#10;&#10;Description automatically generated">
            <a:extLst>
              <a:ext uri="{FF2B5EF4-FFF2-40B4-BE49-F238E27FC236}">
                <a16:creationId xmlns:a16="http://schemas.microsoft.com/office/drawing/2014/main" id="{DC5224B4-D664-1C18-1F10-241583612618}"/>
              </a:ext>
            </a:extLst>
          </p:cNvPr>
          <p:cNvPicPr>
            <a:picLocks noChangeAspect="1"/>
          </p:cNvPicPr>
          <p:nvPr/>
        </p:nvPicPr>
        <p:blipFill>
          <a:blip r:embed="rId2"/>
          <a:stretch>
            <a:fillRect/>
          </a:stretch>
        </p:blipFill>
        <p:spPr>
          <a:xfrm>
            <a:off x="5232400" y="5352779"/>
            <a:ext cx="2743200" cy="1353393"/>
          </a:xfrm>
          <a:prstGeom prst="rect">
            <a:avLst/>
          </a:prstGeom>
        </p:spPr>
      </p:pic>
      <p:sp>
        <p:nvSpPr>
          <p:cNvPr id="3" name="TextBox 2">
            <a:extLst>
              <a:ext uri="{FF2B5EF4-FFF2-40B4-BE49-F238E27FC236}">
                <a16:creationId xmlns:a16="http://schemas.microsoft.com/office/drawing/2014/main" id="{22662899-F1FA-E611-F832-CBE166F90A1A}"/>
              </a:ext>
            </a:extLst>
          </p:cNvPr>
          <p:cNvSpPr txBox="1"/>
          <p:nvPr/>
        </p:nvSpPr>
        <p:spPr>
          <a:xfrm>
            <a:off x="128210" y="1567543"/>
            <a:ext cx="1218958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57478"/>
                </a:solidFill>
                <a:latin typeface="Comic Sans MS"/>
                <a:ea typeface="Open Sans"/>
                <a:cs typeface="Open Sans"/>
              </a:rPr>
              <a:t>In pairs with one racket and a sponge ball between them. Pupil A begins with the racket and ball. They drop the ball on the floor and hit it after one bounce. Pupils B runs to collect and return it. Have four turns then change over. </a:t>
            </a:r>
            <a:endParaRPr lang="en-US" sz="2000">
              <a:solidFill>
                <a:srgbClr val="263339"/>
              </a:solidFill>
              <a:latin typeface="Comic Sans MS"/>
              <a:ea typeface="Open Sans"/>
              <a:cs typeface="Open Sans"/>
            </a:endParaRPr>
          </a:p>
          <a:p>
            <a:endParaRPr lang="en-US" sz="2000">
              <a:solidFill>
                <a:srgbClr val="6386EB"/>
              </a:solidFill>
              <a:latin typeface="Comic Sans MS"/>
              <a:ea typeface="Open Sans"/>
              <a:cs typeface="Open Sans"/>
            </a:endParaRPr>
          </a:p>
          <a:p>
            <a:r>
              <a:rPr lang="en-US" sz="2000">
                <a:solidFill>
                  <a:srgbClr val="6386EB"/>
                </a:solidFill>
                <a:latin typeface="Comic Sans MS"/>
                <a:ea typeface="Open Sans"/>
                <a:cs typeface="Open Sans"/>
              </a:rPr>
              <a:t>Watch the ball and let it bounce once. Hit the ball using the </a:t>
            </a:r>
            <a:r>
              <a:rPr lang="en-US" sz="2000" err="1">
                <a:solidFill>
                  <a:srgbClr val="6386EB"/>
                </a:solidFill>
                <a:latin typeface="Comic Sans MS"/>
                <a:ea typeface="Open Sans"/>
                <a:cs typeface="Open Sans"/>
              </a:rPr>
              <a:t>centre</a:t>
            </a:r>
            <a:r>
              <a:rPr lang="en-US" sz="2000">
                <a:solidFill>
                  <a:srgbClr val="6386EB"/>
                </a:solidFill>
                <a:latin typeface="Comic Sans MS"/>
                <a:ea typeface="Open Sans"/>
                <a:cs typeface="Open Sans"/>
              </a:rPr>
              <a:t> of the racket. Hold the racket towards the bottom of the handle.</a:t>
            </a:r>
            <a:endParaRPr lang="en-US" sz="2000">
              <a:solidFill>
                <a:srgbClr val="263339"/>
              </a:solidFill>
              <a:latin typeface="Comic Sans MS"/>
              <a:ea typeface="Open Sans"/>
              <a:cs typeface="Open Sans"/>
            </a:endParaRPr>
          </a:p>
          <a:p>
            <a:endParaRPr lang="en-US" sz="2000">
              <a:solidFill>
                <a:srgbClr val="6386EB"/>
              </a:solidFill>
              <a:latin typeface="Comic Sans MS"/>
              <a:ea typeface="Open Sans"/>
              <a:cs typeface="Open Sans"/>
            </a:endParaRPr>
          </a:p>
          <a:p>
            <a:endParaRPr lang="en-US" sz="2000">
              <a:solidFill>
                <a:srgbClr val="6386EB"/>
              </a:solidFill>
              <a:latin typeface="Comic Sans MS"/>
              <a:ea typeface="Open Sans"/>
              <a:cs typeface="Open Sans"/>
            </a:endParaRPr>
          </a:p>
          <a:p>
            <a:r>
              <a:rPr lang="en-US" sz="2000">
                <a:solidFill>
                  <a:srgbClr val="657478"/>
                </a:solidFill>
                <a:latin typeface="Comic Sans MS"/>
                <a:ea typeface="Open Sans"/>
                <a:cs typeface="Open Sans"/>
              </a:rPr>
              <a:t>This time, pupil A underarm throws the ball for pupil B to hit. Pupil A collects the ball and they change roles.</a:t>
            </a:r>
          </a:p>
          <a:p>
            <a:endParaRPr lang="en-US" sz="2000">
              <a:solidFill>
                <a:srgbClr val="657478"/>
              </a:solidFill>
              <a:latin typeface="Comic Sans MS"/>
              <a:ea typeface="Open Sans"/>
              <a:cs typeface="Open Sans"/>
            </a:endParaRPr>
          </a:p>
          <a:p>
            <a:r>
              <a:rPr lang="en-US" sz="2000">
                <a:solidFill>
                  <a:srgbClr val="6386EB"/>
                </a:solidFill>
                <a:latin typeface="Comic Sans MS"/>
                <a:ea typeface="Open Sans"/>
                <a:cs typeface="Open Sans"/>
              </a:rPr>
              <a:t>Stand sideways on to your partner. Watch the ball as it comes towards you. Hit after one bounce.</a:t>
            </a:r>
            <a:endParaRPr lang="en-US" sz="2000">
              <a:solidFill>
                <a:srgbClr val="6DA995"/>
              </a:solidFill>
              <a:latin typeface="Comic Sans MS"/>
              <a:ea typeface="Open Sans"/>
              <a:cs typeface="Open Sans"/>
            </a:endParaRPr>
          </a:p>
        </p:txBody>
      </p:sp>
    </p:spTree>
    <p:extLst>
      <p:ext uri="{BB962C8B-B14F-4D97-AF65-F5344CB8AC3E}">
        <p14:creationId xmlns:p14="http://schemas.microsoft.com/office/powerpoint/2010/main" val="351617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480283" y="370312"/>
            <a:ext cx="2527330"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5" name="TextBox 5">
            <a:extLst>
              <a:ext uri="{FF2B5EF4-FFF2-40B4-BE49-F238E27FC236}">
                <a16:creationId xmlns:a16="http://schemas.microsoft.com/office/drawing/2014/main" id="{B5F26510-5F35-9BE1-F622-7E5C85C51E8B}"/>
              </a:ext>
            </a:extLst>
          </p:cNvPr>
          <p:cNvSpPr txBox="1"/>
          <p:nvPr/>
        </p:nvSpPr>
        <p:spPr>
          <a:xfrm>
            <a:off x="365776" y="677105"/>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Strike and field</a:t>
            </a:r>
          </a:p>
        </p:txBody>
      </p:sp>
      <p:sp>
        <p:nvSpPr>
          <p:cNvPr id="7" name="TextBox 6">
            <a:extLst>
              <a:ext uri="{FF2B5EF4-FFF2-40B4-BE49-F238E27FC236}">
                <a16:creationId xmlns:a16="http://schemas.microsoft.com/office/drawing/2014/main" id="{6F8CCC21-6B12-FF77-44D6-ABEAEA532A48}"/>
              </a:ext>
            </a:extLst>
          </p:cNvPr>
          <p:cNvSpPr txBox="1"/>
          <p:nvPr/>
        </p:nvSpPr>
        <p:spPr>
          <a:xfrm>
            <a:off x="237067" y="1071638"/>
            <a:ext cx="1156062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57478"/>
                </a:solidFill>
                <a:latin typeface="Comic Sans MS"/>
                <a:ea typeface="+mn-lt"/>
                <a:cs typeface="+mn-lt"/>
              </a:rPr>
              <a:t>Groups of four you need one tennis racket, one ball and two cones.</a:t>
            </a:r>
            <a:endParaRPr lang="en-US" sz="2000">
              <a:solidFill>
                <a:srgbClr val="000000"/>
              </a:solidFill>
              <a:latin typeface="Comic Sans MS"/>
              <a:ea typeface="+mn-lt"/>
              <a:cs typeface="+mn-lt"/>
            </a:endParaRPr>
          </a:p>
          <a:p>
            <a:endParaRPr lang="en-US" sz="2000">
              <a:solidFill>
                <a:srgbClr val="657478"/>
              </a:solidFill>
              <a:latin typeface="Comic Sans MS"/>
              <a:ea typeface="+mn-lt"/>
              <a:cs typeface="+mn-lt"/>
            </a:endParaRPr>
          </a:p>
          <a:p>
            <a:r>
              <a:rPr lang="en-US" sz="2000">
                <a:solidFill>
                  <a:srgbClr val="657478"/>
                </a:solidFill>
                <a:latin typeface="Comic Sans MS"/>
                <a:ea typeface="+mn-lt"/>
                <a:cs typeface="+mn-lt"/>
              </a:rPr>
              <a:t> One pupil is the batter, they begin with the tennis racket, at one of the cones.</a:t>
            </a:r>
            <a:endParaRPr lang="en-US" sz="2000">
              <a:solidFill>
                <a:srgbClr val="000000"/>
              </a:solidFill>
              <a:latin typeface="Comic Sans MS"/>
              <a:ea typeface="+mn-lt"/>
              <a:cs typeface="+mn-lt"/>
            </a:endParaRPr>
          </a:p>
          <a:p>
            <a:endParaRPr lang="en-US" sz="2000">
              <a:solidFill>
                <a:srgbClr val="657478"/>
              </a:solidFill>
              <a:latin typeface="Comic Sans MS"/>
              <a:ea typeface="+mn-lt"/>
              <a:cs typeface="+mn-lt"/>
            </a:endParaRPr>
          </a:p>
          <a:p>
            <a:r>
              <a:rPr lang="en-US" sz="2000">
                <a:solidFill>
                  <a:srgbClr val="657478"/>
                </a:solidFill>
                <a:latin typeface="Comic Sans MS"/>
                <a:ea typeface="+mn-lt"/>
                <a:cs typeface="+mn-lt"/>
              </a:rPr>
              <a:t> The other cone is placed 5m away.</a:t>
            </a:r>
            <a:endParaRPr lang="en-US" sz="2000">
              <a:solidFill>
                <a:srgbClr val="000000"/>
              </a:solidFill>
              <a:latin typeface="Comic Sans MS"/>
              <a:ea typeface="+mn-lt"/>
              <a:cs typeface="+mn-lt"/>
            </a:endParaRPr>
          </a:p>
          <a:p>
            <a:endParaRPr lang="en-US" sz="2000">
              <a:solidFill>
                <a:srgbClr val="657478"/>
              </a:solidFill>
              <a:latin typeface="Comic Sans MS"/>
              <a:ea typeface="+mn-lt"/>
              <a:cs typeface="+mn-lt"/>
            </a:endParaRPr>
          </a:p>
          <a:p>
            <a:r>
              <a:rPr lang="en-US" sz="2000">
                <a:solidFill>
                  <a:srgbClr val="657478"/>
                </a:solidFill>
                <a:latin typeface="Comic Sans MS"/>
                <a:ea typeface="+mn-lt"/>
                <a:cs typeface="+mn-lt"/>
              </a:rPr>
              <a:t> The other three pupils are on the same team. Two of them are fielders and the other pupil is the bowler.</a:t>
            </a:r>
            <a:endParaRPr lang="en-US" sz="2000">
              <a:latin typeface="Comic Sans MS"/>
            </a:endParaRPr>
          </a:p>
          <a:p>
            <a:endParaRPr lang="en-US" sz="2000">
              <a:solidFill>
                <a:srgbClr val="657478"/>
              </a:solidFill>
              <a:latin typeface="Comic Sans MS"/>
              <a:ea typeface="+mn-lt"/>
              <a:cs typeface="+mn-lt"/>
            </a:endParaRPr>
          </a:p>
          <a:p>
            <a:pPr marL="285750" indent="-285750">
              <a:buFont typeface="Arial"/>
              <a:buChar char="•"/>
            </a:pPr>
            <a:r>
              <a:rPr lang="en-US" sz="2000">
                <a:solidFill>
                  <a:srgbClr val="263339"/>
                </a:solidFill>
                <a:latin typeface="Comic Sans MS"/>
                <a:ea typeface="+mn-lt"/>
                <a:cs typeface="+mn-lt"/>
              </a:rPr>
              <a:t>The bowler underarm throws the ball to the batter, who attempts to hit it with the racket.</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 batter then runs between the two cones, scoring a point each time they reach a cone.</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 fielders must collect the ball and return it to the bowler, who shouts 'stop' to stop the batter scoring. </a:t>
            </a:r>
            <a:endParaRPr lang="en-US" sz="2000">
              <a:latin typeface="Comic Sans MS"/>
            </a:endParaRPr>
          </a:p>
          <a:p>
            <a:endParaRPr lang="en-US" sz="2000">
              <a:solidFill>
                <a:srgbClr val="657478"/>
              </a:solidFill>
              <a:latin typeface="Comic Sans MS"/>
              <a:ea typeface="Open Sans"/>
              <a:cs typeface="Calibri"/>
            </a:endParaRPr>
          </a:p>
        </p:txBody>
      </p:sp>
      <p:pic>
        <p:nvPicPr>
          <p:cNvPr id="3" name="Picture 2">
            <a:extLst>
              <a:ext uri="{FF2B5EF4-FFF2-40B4-BE49-F238E27FC236}">
                <a16:creationId xmlns:a16="http://schemas.microsoft.com/office/drawing/2014/main" id="{4106E74B-3FA8-8279-D379-83F9768A3026}"/>
              </a:ext>
            </a:extLst>
          </p:cNvPr>
          <p:cNvPicPr>
            <a:picLocks noChangeAspect="1"/>
          </p:cNvPicPr>
          <p:nvPr/>
        </p:nvPicPr>
        <p:blipFill>
          <a:blip r:embed="rId2"/>
          <a:stretch>
            <a:fillRect/>
          </a:stretch>
        </p:blipFill>
        <p:spPr>
          <a:xfrm>
            <a:off x="6526590" y="4909458"/>
            <a:ext cx="2743200" cy="1828800"/>
          </a:xfrm>
          <a:prstGeom prst="rect">
            <a:avLst/>
          </a:prstGeom>
        </p:spPr>
      </p:pic>
    </p:spTree>
    <p:extLst>
      <p:ext uri="{BB962C8B-B14F-4D97-AF65-F5344CB8AC3E}">
        <p14:creationId xmlns:p14="http://schemas.microsoft.com/office/powerpoint/2010/main" val="3237754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480283" y="370312"/>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Plenary</a:t>
            </a:r>
          </a:p>
        </p:txBody>
      </p:sp>
      <p:sp>
        <p:nvSpPr>
          <p:cNvPr id="3" name="TextBox 2">
            <a:extLst>
              <a:ext uri="{FF2B5EF4-FFF2-40B4-BE49-F238E27FC236}">
                <a16:creationId xmlns:a16="http://schemas.microsoft.com/office/drawing/2014/main" id="{4CB25465-865D-ED0B-5925-13C37F14DA12}"/>
              </a:ext>
            </a:extLst>
          </p:cNvPr>
          <p:cNvSpPr txBox="1"/>
          <p:nvPr/>
        </p:nvSpPr>
        <p:spPr>
          <a:xfrm>
            <a:off x="708782" y="1494971"/>
            <a:ext cx="1141548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000">
                <a:solidFill>
                  <a:srgbClr val="263339"/>
                </a:solidFill>
                <a:latin typeface="Comic Sans MS"/>
                <a:ea typeface="+mn-lt"/>
                <a:cs typeface="+mn-lt"/>
              </a:rPr>
              <a:t>When batting, I should hit towards the fielders.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The bowler is on the fielding team.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Hitting the ball softly will make it go further.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Watching the ball as it comes towards me will help me to hit it. </a:t>
            </a:r>
            <a:endParaRPr lang="en-US" sz="2000" i="1">
              <a:solidFill>
                <a:srgbClr val="263339"/>
              </a:solidFill>
              <a:latin typeface="Comic Sans MS"/>
              <a:ea typeface="+mn-lt"/>
              <a:cs typeface="+mn-lt"/>
            </a:endParaRPr>
          </a:p>
          <a:p>
            <a:pPr>
              <a:buFont typeface="Arial"/>
              <a:buChar char="•"/>
            </a:pPr>
            <a:endParaRPr lang="en-US" sz="2000">
              <a:solidFill>
                <a:srgbClr val="263339"/>
              </a:solidFill>
              <a:latin typeface="Comic Sans MS"/>
              <a:ea typeface="Calibri"/>
              <a:cs typeface="Calibri"/>
            </a:endParaRPr>
          </a:p>
          <a:p>
            <a:pPr>
              <a:buFont typeface="Arial"/>
              <a:buChar char="•"/>
            </a:pPr>
            <a:r>
              <a:rPr lang="en-US" sz="2000">
                <a:solidFill>
                  <a:srgbClr val="263339"/>
                </a:solidFill>
                <a:latin typeface="Comic Sans MS"/>
                <a:ea typeface="+mn-lt"/>
                <a:cs typeface="+mn-lt"/>
              </a:rPr>
              <a:t>My job as a fielder is to stop the batter scoring. </a:t>
            </a:r>
            <a:endParaRPr lang="en-US" sz="2000" i="1">
              <a:solidFill>
                <a:srgbClr val="263339"/>
              </a:solidFill>
              <a:latin typeface="Comic Sans MS"/>
              <a:ea typeface="Calibri"/>
              <a:cs typeface="Calibri"/>
            </a:endParaRPr>
          </a:p>
          <a:p>
            <a:pPr>
              <a:buFont typeface=""/>
              <a:buChar char="•"/>
            </a:pPr>
            <a:endParaRPr lang="en-US" sz="2000">
              <a:solidFill>
                <a:srgbClr val="263339"/>
              </a:solidFill>
              <a:latin typeface="Comic Sans MS"/>
              <a:ea typeface="Open Sans"/>
              <a:cs typeface="Open Sans"/>
            </a:endParaRPr>
          </a:p>
        </p:txBody>
      </p:sp>
    </p:spTree>
    <p:extLst>
      <p:ext uri="{BB962C8B-B14F-4D97-AF65-F5344CB8AC3E}">
        <p14:creationId xmlns:p14="http://schemas.microsoft.com/office/powerpoint/2010/main" val="4048072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29626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120375" y="690"/>
            <a:ext cx="11067773" cy="1325563"/>
          </a:xfrm>
        </p:spPr>
        <p:txBody>
          <a:bodyPr/>
          <a:lstStyle/>
          <a:p>
            <a:r>
              <a:rPr lang="en-US" dirty="0"/>
              <a:t>Quick recall: write all the number bonds for … </a:t>
            </a:r>
          </a:p>
        </p:txBody>
      </p:sp>
      <p:sp>
        <p:nvSpPr>
          <p:cNvPr id="10" name="TextBox 9"/>
          <p:cNvSpPr txBox="1"/>
          <p:nvPr/>
        </p:nvSpPr>
        <p:spPr>
          <a:xfrm>
            <a:off x="6767731" y="3190460"/>
            <a:ext cx="1630575"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5 + 0 = 5</a:t>
            </a:r>
            <a:endParaRPr lang="en-GB" sz="2800">
              <a:latin typeface="Cambria Math" panose="02040503050406030204" pitchFamily="18" charset="0"/>
              <a:ea typeface="Cambria Math" panose="02040503050406030204" pitchFamily="18" charset="0"/>
            </a:endParaRPr>
          </a:p>
        </p:txBody>
      </p:sp>
      <p:grpSp>
        <p:nvGrpSpPr>
          <p:cNvPr id="26" name="Group 25">
            <a:extLst>
              <a:ext uri="{FF2B5EF4-FFF2-40B4-BE49-F238E27FC236}">
                <a16:creationId xmlns:a16="http://schemas.microsoft.com/office/drawing/2014/main" id="{D5496F4B-751A-3D01-9460-4A47545438B8}"/>
              </a:ext>
            </a:extLst>
          </p:cNvPr>
          <p:cNvGrpSpPr/>
          <p:nvPr/>
        </p:nvGrpSpPr>
        <p:grpSpPr>
          <a:xfrm>
            <a:off x="6349906" y="1496324"/>
            <a:ext cx="2473124" cy="1538102"/>
            <a:chOff x="2390297" y="2753772"/>
            <a:chExt cx="3460929" cy="2403862"/>
          </a:xfrm>
        </p:grpSpPr>
        <p:cxnSp>
          <p:nvCxnSpPr>
            <p:cNvPr id="27" name="Straight Connector 26">
              <a:extLst>
                <a:ext uri="{FF2B5EF4-FFF2-40B4-BE49-F238E27FC236}">
                  <a16:creationId xmlns:a16="http://schemas.microsoft.com/office/drawing/2014/main" id="{4040C85D-DAE9-EE61-DB2F-76FC4D1B44B1}"/>
                </a:ext>
              </a:extLst>
            </p:cNvPr>
            <p:cNvCxnSpPr>
              <a:cxnSpLocks/>
              <a:stCxn id="31" idx="3"/>
              <a:endCxn id="29"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D31741A-1B9A-74C1-4CDF-8C6D7DB19720}"/>
                </a:ext>
              </a:extLst>
            </p:cNvPr>
            <p:cNvCxnSpPr>
              <a:cxnSpLocks/>
              <a:stCxn id="31" idx="3"/>
              <a:endCxn id="30"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Google Shape;1039;p34">
              <a:extLst>
                <a:ext uri="{FF2B5EF4-FFF2-40B4-BE49-F238E27FC236}">
                  <a16:creationId xmlns:a16="http://schemas.microsoft.com/office/drawing/2014/main" id="{CD8B66F0-7F98-40DC-CADA-D94A4F105BAF}"/>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5</a:t>
              </a:r>
              <a:endParaRPr sz="2800">
                <a:latin typeface="Cambria Math" panose="02040503050406030204" pitchFamily="18" charset="0"/>
                <a:ea typeface="Cambria Math" panose="02040503050406030204" pitchFamily="18" charset="0"/>
                <a:cs typeface="Cambria Math"/>
                <a:sym typeface="Cambria Math"/>
              </a:endParaRPr>
            </a:p>
          </p:txBody>
        </p:sp>
        <p:sp>
          <p:nvSpPr>
            <p:cNvPr id="30" name="Google Shape;1039;p34">
              <a:extLst>
                <a:ext uri="{FF2B5EF4-FFF2-40B4-BE49-F238E27FC236}">
                  <a16:creationId xmlns:a16="http://schemas.microsoft.com/office/drawing/2014/main" id="{0B469E1C-4FFE-C43B-8CF4-EFC71F2CEBC5}"/>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0</a:t>
              </a:r>
              <a:endParaRPr sz="2800">
                <a:latin typeface="Cambria Math" panose="02040503050406030204" pitchFamily="18" charset="0"/>
                <a:ea typeface="Cambria Math" panose="02040503050406030204" pitchFamily="18" charset="0"/>
                <a:cs typeface="Cambria Math"/>
                <a:sym typeface="Cambria Math"/>
              </a:endParaRPr>
            </a:p>
          </p:txBody>
        </p:sp>
        <p:sp>
          <p:nvSpPr>
            <p:cNvPr id="31" name="Google Shape;1039;p34">
              <a:extLst>
                <a:ext uri="{FF2B5EF4-FFF2-40B4-BE49-F238E27FC236}">
                  <a16:creationId xmlns:a16="http://schemas.microsoft.com/office/drawing/2014/main" id="{6FE49EFF-BB4C-3F16-26E3-09AFE86367B4}"/>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5</a:t>
              </a: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12" name="Text Placeholder 11">
            <a:extLst>
              <a:ext uri="{FF2B5EF4-FFF2-40B4-BE49-F238E27FC236}">
                <a16:creationId xmlns:a16="http://schemas.microsoft.com/office/drawing/2014/main" id="{63A184DE-0C1A-5289-44A1-B0E4DE978330}"/>
              </a:ext>
            </a:extLst>
          </p:cNvPr>
          <p:cNvSpPr>
            <a:spLocks noGrp="1"/>
          </p:cNvSpPr>
          <p:nvPr>
            <p:ph type="body" sz="quarter" idx="10"/>
          </p:nvPr>
        </p:nvSpPr>
        <p:spPr>
          <a:xfrm>
            <a:off x="973988" y="1166400"/>
            <a:ext cx="1029001" cy="4216539"/>
          </a:xfrm>
        </p:spPr>
        <p:txBody>
          <a:bodyPr/>
          <a:lstStyle/>
          <a:p>
            <a:pPr>
              <a:spcBef>
                <a:spcPts val="1200"/>
              </a:spcBef>
              <a:spcAft>
                <a:spcPts val="1200"/>
              </a:spcAft>
            </a:pPr>
            <a:r>
              <a:rPr lang="en-GB">
                <a:latin typeface="Cambria Math" panose="02040503050406030204" pitchFamily="18" charset="0"/>
                <a:ea typeface="Cambria Math" panose="02040503050406030204" pitchFamily="18" charset="0"/>
              </a:rPr>
              <a:t>5</a:t>
            </a:r>
          </a:p>
          <a:p>
            <a:pPr>
              <a:spcBef>
                <a:spcPts val="1200"/>
              </a:spcBef>
              <a:spcAft>
                <a:spcPts val="1200"/>
              </a:spcAft>
            </a:pPr>
            <a:r>
              <a:rPr lang="en-GB">
                <a:latin typeface="Cambria Math" panose="02040503050406030204" pitchFamily="18" charset="0"/>
                <a:ea typeface="Cambria Math" panose="02040503050406030204" pitchFamily="18" charset="0"/>
              </a:rPr>
              <a:t>6</a:t>
            </a:r>
          </a:p>
          <a:p>
            <a:pPr>
              <a:spcBef>
                <a:spcPts val="1200"/>
              </a:spcBef>
              <a:spcAft>
                <a:spcPts val="1200"/>
              </a:spcAft>
            </a:pPr>
            <a:r>
              <a:rPr lang="en-GB">
                <a:latin typeface="Cambria Math" panose="02040503050406030204" pitchFamily="18" charset="0"/>
                <a:ea typeface="Cambria Math" panose="02040503050406030204" pitchFamily="18" charset="0"/>
              </a:rPr>
              <a:t>7</a:t>
            </a:r>
          </a:p>
          <a:p>
            <a:pPr>
              <a:spcBef>
                <a:spcPts val="1200"/>
              </a:spcBef>
              <a:spcAft>
                <a:spcPts val="1200"/>
              </a:spcAft>
            </a:pPr>
            <a:r>
              <a:rPr lang="en-GB">
                <a:latin typeface="Cambria Math" panose="02040503050406030204" pitchFamily="18" charset="0"/>
                <a:ea typeface="Cambria Math" panose="02040503050406030204" pitchFamily="18" charset="0"/>
              </a:rPr>
              <a:t>8</a:t>
            </a:r>
          </a:p>
          <a:p>
            <a:pPr>
              <a:spcBef>
                <a:spcPts val="1200"/>
              </a:spcBef>
              <a:spcAft>
                <a:spcPts val="1200"/>
              </a:spcAft>
            </a:pPr>
            <a:r>
              <a:rPr lang="en-GB">
                <a:latin typeface="Cambria Math" panose="02040503050406030204" pitchFamily="18" charset="0"/>
                <a:ea typeface="Cambria Math" panose="02040503050406030204" pitchFamily="18" charset="0"/>
              </a:rPr>
              <a:t>9</a:t>
            </a:r>
          </a:p>
          <a:p>
            <a:pPr>
              <a:spcBef>
                <a:spcPts val="1200"/>
              </a:spcBef>
              <a:spcAft>
                <a:spcPts val="1200"/>
              </a:spcAft>
            </a:pPr>
            <a:r>
              <a:rPr lang="en-GB">
                <a:latin typeface="Cambria Math" panose="02040503050406030204" pitchFamily="18" charset="0"/>
                <a:ea typeface="Cambria Math" panose="02040503050406030204" pitchFamily="18" charset="0"/>
              </a:rPr>
              <a:t>10</a:t>
            </a:r>
          </a:p>
        </p:txBody>
      </p:sp>
    </p:spTree>
    <p:extLst>
      <p:ext uri="{BB962C8B-B14F-4D97-AF65-F5344CB8AC3E}">
        <p14:creationId xmlns:p14="http://schemas.microsoft.com/office/powerpoint/2010/main" val="1409275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0A53EB-7CD1-BBD3-25D4-5FC988C09012}"/>
              </a:ext>
            </a:extLst>
          </p:cNvPr>
          <p:cNvSpPr>
            <a:spLocks noGrp="1"/>
          </p:cNvSpPr>
          <p:nvPr>
            <p:ph type="title"/>
          </p:nvPr>
        </p:nvSpPr>
        <p:spPr/>
        <p:txBody>
          <a:bodyPr/>
          <a:lstStyle/>
          <a:p>
            <a:r>
              <a:rPr lang="en-GB"/>
              <a:t>To add ones to a 2-digit number</a:t>
            </a:r>
          </a:p>
        </p:txBody>
      </p:sp>
      <p:sp>
        <p:nvSpPr>
          <p:cNvPr id="2" name="Star: 5 Points 1">
            <a:extLst>
              <a:ext uri="{FF2B5EF4-FFF2-40B4-BE49-F238E27FC236}">
                <a16:creationId xmlns:a16="http://schemas.microsoft.com/office/drawing/2014/main" id="{932C8C4C-7507-4039-9809-3AE36DCC5732}"/>
              </a:ext>
            </a:extLst>
          </p:cNvPr>
          <p:cNvSpPr/>
          <p:nvPr/>
        </p:nvSpPr>
        <p:spPr>
          <a:xfrm>
            <a:off x="1251685"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 name="Star: 5 Points 7">
            <a:extLst>
              <a:ext uri="{FF2B5EF4-FFF2-40B4-BE49-F238E27FC236}">
                <a16:creationId xmlns:a16="http://schemas.microsoft.com/office/drawing/2014/main" id="{CAE3CB7E-38A6-4F8D-A1E6-D405E43ECEB1}"/>
              </a:ext>
            </a:extLst>
          </p:cNvPr>
          <p:cNvSpPr/>
          <p:nvPr/>
        </p:nvSpPr>
        <p:spPr>
          <a:xfrm>
            <a:off x="4972404" y="152925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 name="Star: 5 Points 9">
            <a:extLst>
              <a:ext uri="{FF2B5EF4-FFF2-40B4-BE49-F238E27FC236}">
                <a16:creationId xmlns:a16="http://schemas.microsoft.com/office/drawing/2014/main" id="{A727E20B-A05A-4A07-9C4E-FA02DA600BF9}"/>
              </a:ext>
            </a:extLst>
          </p:cNvPr>
          <p:cNvSpPr/>
          <p:nvPr/>
        </p:nvSpPr>
        <p:spPr>
          <a:xfrm>
            <a:off x="8789448" y="16120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1" name="Star: 5 Points 10">
            <a:extLst>
              <a:ext uri="{FF2B5EF4-FFF2-40B4-BE49-F238E27FC236}">
                <a16:creationId xmlns:a16="http://schemas.microsoft.com/office/drawing/2014/main" id="{6B96B244-4919-4FE5-916A-C02C084E0BCF}"/>
              </a:ext>
            </a:extLst>
          </p:cNvPr>
          <p:cNvSpPr/>
          <p:nvPr/>
        </p:nvSpPr>
        <p:spPr>
          <a:xfrm>
            <a:off x="5039214" y="4006160"/>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2" name="Star: 5 Points 8">
            <a:extLst>
              <a:ext uri="{FF2B5EF4-FFF2-40B4-BE49-F238E27FC236}">
                <a16:creationId xmlns:a16="http://schemas.microsoft.com/office/drawing/2014/main" id="{82265CE6-8C2B-4289-85E8-95F1B3AEE60F}"/>
              </a:ext>
            </a:extLst>
          </p:cNvPr>
          <p:cNvSpPr/>
          <p:nvPr/>
        </p:nvSpPr>
        <p:spPr>
          <a:xfrm>
            <a:off x="992666" y="4006161"/>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5" name="Star: 5 Points 9">
            <a:extLst>
              <a:ext uri="{FF2B5EF4-FFF2-40B4-BE49-F238E27FC236}">
                <a16:creationId xmlns:a16="http://schemas.microsoft.com/office/drawing/2014/main" id="{A727E20B-A05A-4A07-9C4E-FA02DA600BF9}"/>
              </a:ext>
            </a:extLst>
          </p:cNvPr>
          <p:cNvSpPr/>
          <p:nvPr/>
        </p:nvSpPr>
        <p:spPr>
          <a:xfrm>
            <a:off x="8821947" y="4006161"/>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 name="Content Placeholder 2">
            <a:extLst>
              <a:ext uri="{FF2B5EF4-FFF2-40B4-BE49-F238E27FC236}">
                <a16:creationId xmlns:a16="http://schemas.microsoft.com/office/drawing/2014/main" id="{D92A5B6D-BC4A-847B-B750-D08472FD827A}"/>
              </a:ext>
            </a:extLst>
          </p:cNvPr>
          <p:cNvSpPr txBox="1">
            <a:spLocks/>
          </p:cNvSpPr>
          <p:nvPr/>
        </p:nvSpPr>
        <p:spPr>
          <a:xfrm>
            <a:off x="2240551" y="3507363"/>
            <a:ext cx="2534848"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subtract	</a:t>
            </a:r>
          </a:p>
        </p:txBody>
      </p:sp>
      <p:sp>
        <p:nvSpPr>
          <p:cNvPr id="9" name="Content Placeholder 2">
            <a:extLst>
              <a:ext uri="{FF2B5EF4-FFF2-40B4-BE49-F238E27FC236}">
                <a16:creationId xmlns:a16="http://schemas.microsoft.com/office/drawing/2014/main" id="{F0768FD1-D059-74EF-9DC2-3C16C5984935}"/>
              </a:ext>
            </a:extLst>
          </p:cNvPr>
          <p:cNvSpPr txBox="1">
            <a:spLocks/>
          </p:cNvSpPr>
          <p:nvPr/>
        </p:nvSpPr>
        <p:spPr>
          <a:xfrm>
            <a:off x="2135129" y="1715751"/>
            <a:ext cx="1951679"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add	</a:t>
            </a:r>
          </a:p>
        </p:txBody>
      </p:sp>
      <p:sp>
        <p:nvSpPr>
          <p:cNvPr id="16" name="Content Placeholder 2">
            <a:extLst>
              <a:ext uri="{FF2B5EF4-FFF2-40B4-BE49-F238E27FC236}">
                <a16:creationId xmlns:a16="http://schemas.microsoft.com/office/drawing/2014/main" id="{DA430981-1446-BB8A-5A3F-8CC950D3E767}"/>
              </a:ext>
            </a:extLst>
          </p:cNvPr>
          <p:cNvSpPr txBox="1">
            <a:spLocks/>
          </p:cNvSpPr>
          <p:nvPr/>
        </p:nvSpPr>
        <p:spPr>
          <a:xfrm>
            <a:off x="6158275" y="1475406"/>
            <a:ext cx="2534848"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tens	</a:t>
            </a:r>
          </a:p>
        </p:txBody>
      </p:sp>
      <p:sp>
        <p:nvSpPr>
          <p:cNvPr id="17" name="Content Placeholder 2">
            <a:extLst>
              <a:ext uri="{FF2B5EF4-FFF2-40B4-BE49-F238E27FC236}">
                <a16:creationId xmlns:a16="http://schemas.microsoft.com/office/drawing/2014/main" id="{ACF93A94-36EA-D931-151C-C85830A7985D}"/>
              </a:ext>
            </a:extLst>
          </p:cNvPr>
          <p:cNvSpPr txBox="1">
            <a:spLocks/>
          </p:cNvSpPr>
          <p:nvPr/>
        </p:nvSpPr>
        <p:spPr>
          <a:xfrm>
            <a:off x="6006725" y="3184197"/>
            <a:ext cx="1849651"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ones</a:t>
            </a:r>
          </a:p>
        </p:txBody>
      </p:sp>
      <p:sp>
        <p:nvSpPr>
          <p:cNvPr id="18" name="Content Placeholder 2">
            <a:extLst>
              <a:ext uri="{FF2B5EF4-FFF2-40B4-BE49-F238E27FC236}">
                <a16:creationId xmlns:a16="http://schemas.microsoft.com/office/drawing/2014/main" id="{26133681-2BDE-A9BF-E5FD-8B8512170254}"/>
              </a:ext>
            </a:extLst>
          </p:cNvPr>
          <p:cNvSpPr txBox="1">
            <a:spLocks/>
          </p:cNvSpPr>
          <p:nvPr/>
        </p:nvSpPr>
        <p:spPr>
          <a:xfrm>
            <a:off x="2055040" y="5335587"/>
            <a:ext cx="2534848"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Dienes	</a:t>
            </a:r>
          </a:p>
        </p:txBody>
      </p:sp>
      <p:sp>
        <p:nvSpPr>
          <p:cNvPr id="19" name="Content Placeholder 2">
            <a:extLst>
              <a:ext uri="{FF2B5EF4-FFF2-40B4-BE49-F238E27FC236}">
                <a16:creationId xmlns:a16="http://schemas.microsoft.com/office/drawing/2014/main" id="{7C5845FE-8465-974C-7E32-CA8D8ABEB6BD}"/>
              </a:ext>
            </a:extLst>
          </p:cNvPr>
          <p:cNvSpPr txBox="1">
            <a:spLocks/>
          </p:cNvSpPr>
          <p:nvPr/>
        </p:nvSpPr>
        <p:spPr>
          <a:xfrm>
            <a:off x="5770631" y="5328748"/>
            <a:ext cx="3905213" cy="646331"/>
          </a:xfrm>
          <a:prstGeom prst="rect">
            <a:avLst/>
          </a:prstGeom>
        </p:spPr>
        <p:txBody>
          <a:bodyPr wrap="square">
            <a:sp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a:t>number bond	</a:t>
            </a:r>
          </a:p>
        </p:txBody>
      </p:sp>
    </p:spTree>
    <p:extLst>
      <p:ext uri="{BB962C8B-B14F-4D97-AF65-F5344CB8AC3E}">
        <p14:creationId xmlns:p14="http://schemas.microsoft.com/office/powerpoint/2010/main" val="1720674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If I know … then I know … </a:t>
            </a:r>
          </a:p>
        </p:txBody>
      </p:sp>
      <p:sp>
        <p:nvSpPr>
          <p:cNvPr id="10" name="Rectangular Callout 9"/>
          <p:cNvSpPr/>
          <p:nvPr/>
        </p:nvSpPr>
        <p:spPr>
          <a:xfrm>
            <a:off x="3823789" y="1384586"/>
            <a:ext cx="4310118" cy="1464940"/>
          </a:xfrm>
          <a:prstGeom prst="wedgeRectCallout">
            <a:avLst>
              <a:gd name="adj1" fmla="val 66675"/>
              <a:gd name="adj2" fmla="val 9527"/>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GB" sz="2400">
                <a:solidFill>
                  <a:schemeClr val="tx1"/>
                </a:solidFill>
                <a:latin typeface="Century Gothic" panose="020B0502020202020204" pitchFamily="34" charset="0"/>
              </a:rPr>
              <a:t>I know that 5 + 3 = 8. </a:t>
            </a:r>
          </a:p>
          <a:p>
            <a:pPr algn="ctr">
              <a:spcAft>
                <a:spcPts val="600"/>
              </a:spcAft>
            </a:pPr>
            <a:r>
              <a:rPr lang="en-GB" sz="2400">
                <a:solidFill>
                  <a:schemeClr val="tx1"/>
                </a:solidFill>
                <a:latin typeface="Century Gothic" panose="020B0502020202020204" pitchFamily="34" charset="0"/>
              </a:rPr>
              <a:t>This helps me to calculate 45 + 3 really quickly!</a:t>
            </a:r>
          </a:p>
        </p:txBody>
      </p:sp>
      <p:sp>
        <p:nvSpPr>
          <p:cNvPr id="8" name="TextBox 7"/>
          <p:cNvSpPr txBox="1"/>
          <p:nvPr/>
        </p:nvSpPr>
        <p:spPr>
          <a:xfrm>
            <a:off x="427188" y="1645686"/>
            <a:ext cx="2428870" cy="523220"/>
          </a:xfrm>
          <a:prstGeom prst="rect">
            <a:avLst/>
          </a:prstGeom>
          <a:noFill/>
        </p:spPr>
        <p:txBody>
          <a:bodyPr wrap="none" rtlCol="0">
            <a:spAutoFit/>
          </a:bodyPr>
          <a:lstStyle/>
          <a:p>
            <a:r>
              <a:rPr lang="en-GB" sz="2800">
                <a:latin typeface="Cambria Math" panose="02040503050406030204" pitchFamily="18" charset="0"/>
                <a:ea typeface="Cambria Math" panose="02040503050406030204" pitchFamily="18" charset="0"/>
              </a:rPr>
              <a:t>45 + 3 = ______</a:t>
            </a:r>
          </a:p>
        </p:txBody>
      </p:sp>
      <p:grpSp>
        <p:nvGrpSpPr>
          <p:cNvPr id="35" name="Group 34">
            <a:extLst>
              <a:ext uri="{FF2B5EF4-FFF2-40B4-BE49-F238E27FC236}">
                <a16:creationId xmlns:a16="http://schemas.microsoft.com/office/drawing/2014/main" id="{2718B666-5487-7EBA-B5E9-19CBDF5090E0}"/>
              </a:ext>
            </a:extLst>
          </p:cNvPr>
          <p:cNvGrpSpPr/>
          <p:nvPr/>
        </p:nvGrpSpPr>
        <p:grpSpPr>
          <a:xfrm>
            <a:off x="803943" y="3613754"/>
            <a:ext cx="2473124" cy="1538102"/>
            <a:chOff x="2390297" y="2753772"/>
            <a:chExt cx="3460929" cy="2403862"/>
          </a:xfrm>
        </p:grpSpPr>
        <p:cxnSp>
          <p:nvCxnSpPr>
            <p:cNvPr id="37" name="Straight Connector 36">
              <a:extLst>
                <a:ext uri="{FF2B5EF4-FFF2-40B4-BE49-F238E27FC236}">
                  <a16:creationId xmlns:a16="http://schemas.microsoft.com/office/drawing/2014/main" id="{078DAF2D-02B2-F659-8FA1-0E1EA6ACA68D}"/>
                </a:ext>
              </a:extLst>
            </p:cNvPr>
            <p:cNvCxnSpPr>
              <a:cxnSpLocks/>
              <a:stCxn id="41" idx="3"/>
              <a:endCxn id="39"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61B2B32-973A-4D6B-B717-389FDD9973F1}"/>
                </a:ext>
              </a:extLst>
            </p:cNvPr>
            <p:cNvCxnSpPr>
              <a:cxnSpLocks/>
              <a:stCxn id="41" idx="3"/>
              <a:endCxn id="40"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Google Shape;1039;p34">
              <a:extLst>
                <a:ext uri="{FF2B5EF4-FFF2-40B4-BE49-F238E27FC236}">
                  <a16:creationId xmlns:a16="http://schemas.microsoft.com/office/drawing/2014/main" id="{F920B4E1-73AD-6B64-6101-D186C1106A29}"/>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5</a:t>
              </a:r>
              <a:endParaRPr sz="2800">
                <a:latin typeface="Cambria Math" panose="02040503050406030204" pitchFamily="18" charset="0"/>
                <a:ea typeface="Cambria Math" panose="02040503050406030204" pitchFamily="18" charset="0"/>
                <a:cs typeface="Cambria Math"/>
                <a:sym typeface="Cambria Math"/>
              </a:endParaRPr>
            </a:p>
          </p:txBody>
        </p:sp>
        <p:sp>
          <p:nvSpPr>
            <p:cNvPr id="40" name="Google Shape;1039;p34">
              <a:extLst>
                <a:ext uri="{FF2B5EF4-FFF2-40B4-BE49-F238E27FC236}">
                  <a16:creationId xmlns:a16="http://schemas.microsoft.com/office/drawing/2014/main" id="{EC72411E-2F7D-8C3E-E2C8-40878DCD4ABC}"/>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3</a:t>
              </a:r>
              <a:endParaRPr sz="2800">
                <a:latin typeface="Cambria Math" panose="02040503050406030204" pitchFamily="18" charset="0"/>
                <a:ea typeface="Cambria Math" panose="02040503050406030204" pitchFamily="18" charset="0"/>
                <a:cs typeface="Cambria Math"/>
                <a:sym typeface="Cambria Math"/>
              </a:endParaRPr>
            </a:p>
          </p:txBody>
        </p:sp>
        <p:sp>
          <p:nvSpPr>
            <p:cNvPr id="41" name="Google Shape;1039;p34">
              <a:extLst>
                <a:ext uri="{FF2B5EF4-FFF2-40B4-BE49-F238E27FC236}">
                  <a16:creationId xmlns:a16="http://schemas.microsoft.com/office/drawing/2014/main" id="{53C053BA-CB66-2CFF-2B41-04FBE3A3BB35}"/>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grpSp>
        <p:nvGrpSpPr>
          <p:cNvPr id="42" name="Group 41">
            <a:extLst>
              <a:ext uri="{FF2B5EF4-FFF2-40B4-BE49-F238E27FC236}">
                <a16:creationId xmlns:a16="http://schemas.microsoft.com/office/drawing/2014/main" id="{87439E7E-9843-9FB0-990C-15B7CA9D8771}"/>
              </a:ext>
            </a:extLst>
          </p:cNvPr>
          <p:cNvGrpSpPr/>
          <p:nvPr/>
        </p:nvGrpSpPr>
        <p:grpSpPr>
          <a:xfrm>
            <a:off x="5181116" y="3619911"/>
            <a:ext cx="2473124" cy="1538102"/>
            <a:chOff x="2390297" y="2753772"/>
            <a:chExt cx="3460929" cy="2403862"/>
          </a:xfrm>
        </p:grpSpPr>
        <p:cxnSp>
          <p:nvCxnSpPr>
            <p:cNvPr id="43" name="Straight Connector 42">
              <a:extLst>
                <a:ext uri="{FF2B5EF4-FFF2-40B4-BE49-F238E27FC236}">
                  <a16:creationId xmlns:a16="http://schemas.microsoft.com/office/drawing/2014/main" id="{91BB4E34-3A73-1979-8258-3FB9B448B840}"/>
                </a:ext>
              </a:extLst>
            </p:cNvPr>
            <p:cNvCxnSpPr>
              <a:cxnSpLocks/>
              <a:stCxn id="47" idx="3"/>
              <a:endCxn id="45"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32338DCB-46F8-7E8A-54FF-9786E77A93BF}"/>
                </a:ext>
              </a:extLst>
            </p:cNvPr>
            <p:cNvCxnSpPr>
              <a:cxnSpLocks/>
              <a:stCxn id="47" idx="3"/>
              <a:endCxn id="46"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Google Shape;1039;p34">
              <a:extLst>
                <a:ext uri="{FF2B5EF4-FFF2-40B4-BE49-F238E27FC236}">
                  <a16:creationId xmlns:a16="http://schemas.microsoft.com/office/drawing/2014/main" id="{2FD62E39-E60D-44C1-1993-B5CAB433C752}"/>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45</a:t>
              </a:r>
              <a:endParaRPr sz="2800">
                <a:latin typeface="Cambria Math" panose="02040503050406030204" pitchFamily="18" charset="0"/>
                <a:ea typeface="Cambria Math" panose="02040503050406030204" pitchFamily="18" charset="0"/>
                <a:cs typeface="Cambria Math"/>
                <a:sym typeface="Cambria Math"/>
              </a:endParaRPr>
            </a:p>
          </p:txBody>
        </p:sp>
        <p:sp>
          <p:nvSpPr>
            <p:cNvPr id="46" name="Google Shape;1039;p34">
              <a:extLst>
                <a:ext uri="{FF2B5EF4-FFF2-40B4-BE49-F238E27FC236}">
                  <a16:creationId xmlns:a16="http://schemas.microsoft.com/office/drawing/2014/main" id="{342BAD45-2FF4-C895-32CF-EC053A34D3EE}"/>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3</a:t>
              </a:r>
              <a:endParaRPr sz="2800">
                <a:latin typeface="Cambria Math" panose="02040503050406030204" pitchFamily="18" charset="0"/>
                <a:ea typeface="Cambria Math" panose="02040503050406030204" pitchFamily="18" charset="0"/>
                <a:cs typeface="Cambria Math"/>
                <a:sym typeface="Cambria Math"/>
              </a:endParaRPr>
            </a:p>
          </p:txBody>
        </p:sp>
        <p:sp>
          <p:nvSpPr>
            <p:cNvPr id="47" name="Google Shape;1039;p34">
              <a:extLst>
                <a:ext uri="{FF2B5EF4-FFF2-40B4-BE49-F238E27FC236}">
                  <a16:creationId xmlns:a16="http://schemas.microsoft.com/office/drawing/2014/main" id="{17BABBAB-03CD-CBA8-A2A3-2A93BF99A2FE}"/>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cxnSp>
        <p:nvCxnSpPr>
          <p:cNvPr id="51" name="Straight Connector 50">
            <a:extLst>
              <a:ext uri="{FF2B5EF4-FFF2-40B4-BE49-F238E27FC236}">
                <a16:creationId xmlns:a16="http://schemas.microsoft.com/office/drawing/2014/main" id="{42C70790-8120-B8EB-8DE0-6171726A6BC6}"/>
              </a:ext>
            </a:extLst>
          </p:cNvPr>
          <p:cNvCxnSpPr>
            <a:cxnSpLocks/>
          </p:cNvCxnSpPr>
          <p:nvPr/>
        </p:nvCxnSpPr>
        <p:spPr>
          <a:xfrm>
            <a:off x="170779" y="6204559"/>
            <a:ext cx="104900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0EBB10FF-31CB-89D0-9DE3-496393A020B6}"/>
              </a:ext>
            </a:extLst>
          </p:cNvPr>
          <p:cNvGrpSpPr/>
          <p:nvPr/>
        </p:nvGrpSpPr>
        <p:grpSpPr>
          <a:xfrm>
            <a:off x="441707" y="6099263"/>
            <a:ext cx="1997688" cy="221400"/>
            <a:chOff x="473075" y="3158930"/>
            <a:chExt cx="993370" cy="221400"/>
          </a:xfrm>
        </p:grpSpPr>
        <p:grpSp>
          <p:nvGrpSpPr>
            <p:cNvPr id="227" name="Group 226">
              <a:extLst>
                <a:ext uri="{FF2B5EF4-FFF2-40B4-BE49-F238E27FC236}">
                  <a16:creationId xmlns:a16="http://schemas.microsoft.com/office/drawing/2014/main" id="{E88F67E7-1E2B-B6A4-224C-9786A26CB9EC}"/>
                </a:ext>
              </a:extLst>
            </p:cNvPr>
            <p:cNvGrpSpPr>
              <a:grpSpLocks/>
            </p:cNvGrpSpPr>
            <p:nvPr/>
          </p:nvGrpSpPr>
          <p:grpSpPr>
            <a:xfrm>
              <a:off x="473075" y="3158930"/>
              <a:ext cx="100800" cy="221400"/>
              <a:chOff x="2431598" y="4904118"/>
              <a:chExt cx="280800" cy="295200"/>
            </a:xfrm>
          </p:grpSpPr>
          <p:pic>
            <p:nvPicPr>
              <p:cNvPr id="255" name="Google Shape;698;p26">
                <a:extLst>
                  <a:ext uri="{FF2B5EF4-FFF2-40B4-BE49-F238E27FC236}">
                    <a16:creationId xmlns:a16="http://schemas.microsoft.com/office/drawing/2014/main" id="{7317D14E-D4D5-EFC1-D80C-EAC4B3EABCFC}"/>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56" name="Oval 255">
                <a:extLst>
                  <a:ext uri="{FF2B5EF4-FFF2-40B4-BE49-F238E27FC236}">
                    <a16:creationId xmlns:a16="http://schemas.microsoft.com/office/drawing/2014/main" id="{F618D0E7-CA61-6125-445F-EF09709D53B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8" name="Group 227">
              <a:extLst>
                <a:ext uri="{FF2B5EF4-FFF2-40B4-BE49-F238E27FC236}">
                  <a16:creationId xmlns:a16="http://schemas.microsoft.com/office/drawing/2014/main" id="{6B1070CE-80A3-7279-3E30-C305F436FBEB}"/>
                </a:ext>
              </a:extLst>
            </p:cNvPr>
            <p:cNvGrpSpPr>
              <a:grpSpLocks/>
            </p:cNvGrpSpPr>
            <p:nvPr/>
          </p:nvGrpSpPr>
          <p:grpSpPr>
            <a:xfrm>
              <a:off x="572249" y="3158930"/>
              <a:ext cx="100800" cy="221400"/>
              <a:chOff x="2431598" y="4904118"/>
              <a:chExt cx="280800" cy="295200"/>
            </a:xfrm>
          </p:grpSpPr>
          <p:pic>
            <p:nvPicPr>
              <p:cNvPr id="253" name="Google Shape;698;p26">
                <a:extLst>
                  <a:ext uri="{FF2B5EF4-FFF2-40B4-BE49-F238E27FC236}">
                    <a16:creationId xmlns:a16="http://schemas.microsoft.com/office/drawing/2014/main" id="{261F69C2-3BE9-5843-57E7-162012444102}"/>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54" name="Oval 253">
                <a:extLst>
                  <a:ext uri="{FF2B5EF4-FFF2-40B4-BE49-F238E27FC236}">
                    <a16:creationId xmlns:a16="http://schemas.microsoft.com/office/drawing/2014/main" id="{B33CA20B-0497-E6D9-FAED-FD3CDA5519D0}"/>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9" name="Group 228">
              <a:extLst>
                <a:ext uri="{FF2B5EF4-FFF2-40B4-BE49-F238E27FC236}">
                  <a16:creationId xmlns:a16="http://schemas.microsoft.com/office/drawing/2014/main" id="{CCC82C4C-7809-0E71-A97E-FA770333C671}"/>
                </a:ext>
              </a:extLst>
            </p:cNvPr>
            <p:cNvGrpSpPr>
              <a:grpSpLocks/>
            </p:cNvGrpSpPr>
            <p:nvPr/>
          </p:nvGrpSpPr>
          <p:grpSpPr>
            <a:xfrm>
              <a:off x="671423" y="3158930"/>
              <a:ext cx="100800" cy="221400"/>
              <a:chOff x="2431598" y="4904118"/>
              <a:chExt cx="280800" cy="295200"/>
            </a:xfrm>
          </p:grpSpPr>
          <p:pic>
            <p:nvPicPr>
              <p:cNvPr id="251" name="Google Shape;698;p26">
                <a:extLst>
                  <a:ext uri="{FF2B5EF4-FFF2-40B4-BE49-F238E27FC236}">
                    <a16:creationId xmlns:a16="http://schemas.microsoft.com/office/drawing/2014/main" id="{C54F8FDA-C17E-3334-8916-58585F19499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52" name="Oval 251">
                <a:extLst>
                  <a:ext uri="{FF2B5EF4-FFF2-40B4-BE49-F238E27FC236}">
                    <a16:creationId xmlns:a16="http://schemas.microsoft.com/office/drawing/2014/main" id="{0216E77E-D2E8-2D0E-D701-E20B4D45F34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0" name="Group 229">
              <a:extLst>
                <a:ext uri="{FF2B5EF4-FFF2-40B4-BE49-F238E27FC236}">
                  <a16:creationId xmlns:a16="http://schemas.microsoft.com/office/drawing/2014/main" id="{2C55AC49-375B-51FA-DFEF-9F64C9E6CB4B}"/>
                </a:ext>
              </a:extLst>
            </p:cNvPr>
            <p:cNvGrpSpPr>
              <a:grpSpLocks/>
            </p:cNvGrpSpPr>
            <p:nvPr/>
          </p:nvGrpSpPr>
          <p:grpSpPr>
            <a:xfrm>
              <a:off x="770597" y="3158930"/>
              <a:ext cx="100800" cy="221400"/>
              <a:chOff x="2431598" y="4904118"/>
              <a:chExt cx="280800" cy="295200"/>
            </a:xfrm>
          </p:grpSpPr>
          <p:pic>
            <p:nvPicPr>
              <p:cNvPr id="249" name="Google Shape;698;p26">
                <a:extLst>
                  <a:ext uri="{FF2B5EF4-FFF2-40B4-BE49-F238E27FC236}">
                    <a16:creationId xmlns:a16="http://schemas.microsoft.com/office/drawing/2014/main" id="{73A1FADC-E7F7-ADFF-F4EE-5BE667CEE375}"/>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50" name="Oval 249">
                <a:extLst>
                  <a:ext uri="{FF2B5EF4-FFF2-40B4-BE49-F238E27FC236}">
                    <a16:creationId xmlns:a16="http://schemas.microsoft.com/office/drawing/2014/main" id="{21BE6F2F-7D66-8780-771F-80D2F18435E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1" name="Group 230">
              <a:extLst>
                <a:ext uri="{FF2B5EF4-FFF2-40B4-BE49-F238E27FC236}">
                  <a16:creationId xmlns:a16="http://schemas.microsoft.com/office/drawing/2014/main" id="{E7D93A55-EE42-226D-5F1D-2A99489056D9}"/>
                </a:ext>
              </a:extLst>
            </p:cNvPr>
            <p:cNvGrpSpPr>
              <a:grpSpLocks/>
            </p:cNvGrpSpPr>
            <p:nvPr/>
          </p:nvGrpSpPr>
          <p:grpSpPr>
            <a:xfrm>
              <a:off x="869771" y="3158930"/>
              <a:ext cx="100800" cy="221400"/>
              <a:chOff x="2431598" y="4904118"/>
              <a:chExt cx="280800" cy="295200"/>
            </a:xfrm>
          </p:grpSpPr>
          <p:pic>
            <p:nvPicPr>
              <p:cNvPr id="247" name="Google Shape;698;p26">
                <a:extLst>
                  <a:ext uri="{FF2B5EF4-FFF2-40B4-BE49-F238E27FC236}">
                    <a16:creationId xmlns:a16="http://schemas.microsoft.com/office/drawing/2014/main" id="{25335D86-F26C-D37A-B46C-5ACC84199D14}"/>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48" name="Oval 247">
                <a:extLst>
                  <a:ext uri="{FF2B5EF4-FFF2-40B4-BE49-F238E27FC236}">
                    <a16:creationId xmlns:a16="http://schemas.microsoft.com/office/drawing/2014/main" id="{98D025CD-1C48-7DC8-D684-553409EC6D2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2" name="Group 231">
              <a:extLst>
                <a:ext uri="{FF2B5EF4-FFF2-40B4-BE49-F238E27FC236}">
                  <a16:creationId xmlns:a16="http://schemas.microsoft.com/office/drawing/2014/main" id="{53B150A0-3666-BE04-A735-2B35F84DCF62}"/>
                </a:ext>
              </a:extLst>
            </p:cNvPr>
            <p:cNvGrpSpPr>
              <a:grpSpLocks/>
            </p:cNvGrpSpPr>
            <p:nvPr/>
          </p:nvGrpSpPr>
          <p:grpSpPr>
            <a:xfrm>
              <a:off x="968945" y="3158930"/>
              <a:ext cx="100800" cy="221400"/>
              <a:chOff x="2431598" y="4904118"/>
              <a:chExt cx="280800" cy="295200"/>
            </a:xfrm>
          </p:grpSpPr>
          <p:pic>
            <p:nvPicPr>
              <p:cNvPr id="245" name="Google Shape;698;p26">
                <a:extLst>
                  <a:ext uri="{FF2B5EF4-FFF2-40B4-BE49-F238E27FC236}">
                    <a16:creationId xmlns:a16="http://schemas.microsoft.com/office/drawing/2014/main" id="{2D1BC82B-D59A-7090-72F9-3E023415E4F9}"/>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46" name="Oval 245">
                <a:extLst>
                  <a:ext uri="{FF2B5EF4-FFF2-40B4-BE49-F238E27FC236}">
                    <a16:creationId xmlns:a16="http://schemas.microsoft.com/office/drawing/2014/main" id="{74B13D6F-EB01-99C4-9080-69CB61ECE442}"/>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3" name="Group 232">
              <a:extLst>
                <a:ext uri="{FF2B5EF4-FFF2-40B4-BE49-F238E27FC236}">
                  <a16:creationId xmlns:a16="http://schemas.microsoft.com/office/drawing/2014/main" id="{BBA630B4-9967-31A5-F11B-51465B7042F9}"/>
                </a:ext>
              </a:extLst>
            </p:cNvPr>
            <p:cNvGrpSpPr>
              <a:grpSpLocks/>
            </p:cNvGrpSpPr>
            <p:nvPr/>
          </p:nvGrpSpPr>
          <p:grpSpPr>
            <a:xfrm>
              <a:off x="1068119" y="3158930"/>
              <a:ext cx="100800" cy="221400"/>
              <a:chOff x="2431598" y="4904118"/>
              <a:chExt cx="280800" cy="295200"/>
            </a:xfrm>
          </p:grpSpPr>
          <p:pic>
            <p:nvPicPr>
              <p:cNvPr id="243" name="Google Shape;698;p26">
                <a:extLst>
                  <a:ext uri="{FF2B5EF4-FFF2-40B4-BE49-F238E27FC236}">
                    <a16:creationId xmlns:a16="http://schemas.microsoft.com/office/drawing/2014/main" id="{D100B618-51A4-BBDB-326B-0054CE439848}"/>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44" name="Oval 243">
                <a:extLst>
                  <a:ext uri="{FF2B5EF4-FFF2-40B4-BE49-F238E27FC236}">
                    <a16:creationId xmlns:a16="http://schemas.microsoft.com/office/drawing/2014/main" id="{1860B373-1465-0F63-1AB1-5ADEBBE4167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4" name="Group 233">
              <a:extLst>
                <a:ext uri="{FF2B5EF4-FFF2-40B4-BE49-F238E27FC236}">
                  <a16:creationId xmlns:a16="http://schemas.microsoft.com/office/drawing/2014/main" id="{AA56A60C-580F-F7B6-FD1B-D17C2563500A}"/>
                </a:ext>
              </a:extLst>
            </p:cNvPr>
            <p:cNvGrpSpPr>
              <a:grpSpLocks/>
            </p:cNvGrpSpPr>
            <p:nvPr/>
          </p:nvGrpSpPr>
          <p:grpSpPr>
            <a:xfrm>
              <a:off x="1167293" y="3158930"/>
              <a:ext cx="100800" cy="221400"/>
              <a:chOff x="2431598" y="4904118"/>
              <a:chExt cx="280800" cy="295200"/>
            </a:xfrm>
          </p:grpSpPr>
          <p:pic>
            <p:nvPicPr>
              <p:cNvPr id="241" name="Google Shape;698;p26">
                <a:extLst>
                  <a:ext uri="{FF2B5EF4-FFF2-40B4-BE49-F238E27FC236}">
                    <a16:creationId xmlns:a16="http://schemas.microsoft.com/office/drawing/2014/main" id="{35533470-D4EC-8CB6-2E00-079141D4D242}"/>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42" name="Oval 241">
                <a:extLst>
                  <a:ext uri="{FF2B5EF4-FFF2-40B4-BE49-F238E27FC236}">
                    <a16:creationId xmlns:a16="http://schemas.microsoft.com/office/drawing/2014/main" id="{715F38DB-67F0-4AE4-A659-26C35A8CD37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5" name="Group 234">
              <a:extLst>
                <a:ext uri="{FF2B5EF4-FFF2-40B4-BE49-F238E27FC236}">
                  <a16:creationId xmlns:a16="http://schemas.microsoft.com/office/drawing/2014/main" id="{B48CB14D-E99E-147A-9330-2DCEB29EA212}"/>
                </a:ext>
              </a:extLst>
            </p:cNvPr>
            <p:cNvGrpSpPr>
              <a:grpSpLocks/>
            </p:cNvGrpSpPr>
            <p:nvPr/>
          </p:nvGrpSpPr>
          <p:grpSpPr>
            <a:xfrm>
              <a:off x="1266467" y="3158930"/>
              <a:ext cx="100800" cy="221400"/>
              <a:chOff x="2431598" y="4904118"/>
              <a:chExt cx="280800" cy="295200"/>
            </a:xfrm>
          </p:grpSpPr>
          <p:pic>
            <p:nvPicPr>
              <p:cNvPr id="239" name="Google Shape;698;p26">
                <a:extLst>
                  <a:ext uri="{FF2B5EF4-FFF2-40B4-BE49-F238E27FC236}">
                    <a16:creationId xmlns:a16="http://schemas.microsoft.com/office/drawing/2014/main" id="{A3423442-68CE-8F0F-B6CE-34DE199320D5}"/>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40" name="Oval 239">
                <a:extLst>
                  <a:ext uri="{FF2B5EF4-FFF2-40B4-BE49-F238E27FC236}">
                    <a16:creationId xmlns:a16="http://schemas.microsoft.com/office/drawing/2014/main" id="{88B01A60-7AD1-216A-5E16-992D9C7C7C8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6" name="Group 235">
              <a:extLst>
                <a:ext uri="{FF2B5EF4-FFF2-40B4-BE49-F238E27FC236}">
                  <a16:creationId xmlns:a16="http://schemas.microsoft.com/office/drawing/2014/main" id="{41BA1B3A-E8A9-EC9B-0B93-A699522B2E21}"/>
                </a:ext>
              </a:extLst>
            </p:cNvPr>
            <p:cNvGrpSpPr>
              <a:grpSpLocks/>
            </p:cNvGrpSpPr>
            <p:nvPr/>
          </p:nvGrpSpPr>
          <p:grpSpPr>
            <a:xfrm>
              <a:off x="1365645" y="3158930"/>
              <a:ext cx="100800" cy="221400"/>
              <a:chOff x="2431598" y="4904118"/>
              <a:chExt cx="280800" cy="295200"/>
            </a:xfrm>
          </p:grpSpPr>
          <p:pic>
            <p:nvPicPr>
              <p:cNvPr id="237" name="Google Shape;698;p26">
                <a:extLst>
                  <a:ext uri="{FF2B5EF4-FFF2-40B4-BE49-F238E27FC236}">
                    <a16:creationId xmlns:a16="http://schemas.microsoft.com/office/drawing/2014/main" id="{F1B6A798-0B7E-95C1-1360-65DEE27B500C}"/>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238" name="Oval 237">
                <a:extLst>
                  <a:ext uri="{FF2B5EF4-FFF2-40B4-BE49-F238E27FC236}">
                    <a16:creationId xmlns:a16="http://schemas.microsoft.com/office/drawing/2014/main" id="{7E376B97-0CF0-A0F5-FAA0-8BA8CAE40446}"/>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3" name="Group 52">
            <a:extLst>
              <a:ext uri="{FF2B5EF4-FFF2-40B4-BE49-F238E27FC236}">
                <a16:creationId xmlns:a16="http://schemas.microsoft.com/office/drawing/2014/main" id="{5EB46C9B-8B68-C826-B84D-F288CC9D2F16}"/>
              </a:ext>
            </a:extLst>
          </p:cNvPr>
          <p:cNvGrpSpPr/>
          <p:nvPr/>
        </p:nvGrpSpPr>
        <p:grpSpPr>
          <a:xfrm>
            <a:off x="6443538" y="6087763"/>
            <a:ext cx="2006563" cy="221400"/>
            <a:chOff x="1463860" y="3139913"/>
            <a:chExt cx="997783" cy="221400"/>
          </a:xfrm>
        </p:grpSpPr>
        <p:grpSp>
          <p:nvGrpSpPr>
            <p:cNvPr id="197" name="Group 196">
              <a:extLst>
                <a:ext uri="{FF2B5EF4-FFF2-40B4-BE49-F238E27FC236}">
                  <a16:creationId xmlns:a16="http://schemas.microsoft.com/office/drawing/2014/main" id="{CCAA81D1-9DD3-A800-6B17-859F05D40444}"/>
                </a:ext>
              </a:extLst>
            </p:cNvPr>
            <p:cNvGrpSpPr>
              <a:grpSpLocks/>
            </p:cNvGrpSpPr>
            <p:nvPr/>
          </p:nvGrpSpPr>
          <p:grpSpPr>
            <a:xfrm>
              <a:off x="1463860" y="3139913"/>
              <a:ext cx="100800" cy="221400"/>
              <a:chOff x="592863" y="4927613"/>
              <a:chExt cx="283148" cy="295200"/>
            </a:xfrm>
          </p:grpSpPr>
          <p:pic>
            <p:nvPicPr>
              <p:cNvPr id="225" name="Google Shape;699;p26">
                <a:extLst>
                  <a:ext uri="{FF2B5EF4-FFF2-40B4-BE49-F238E27FC236}">
                    <a16:creationId xmlns:a16="http://schemas.microsoft.com/office/drawing/2014/main" id="{9B6C3672-9213-2402-7A90-D233F9BE0076}"/>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226" name="Oval 225">
                <a:extLst>
                  <a:ext uri="{FF2B5EF4-FFF2-40B4-BE49-F238E27FC236}">
                    <a16:creationId xmlns:a16="http://schemas.microsoft.com/office/drawing/2014/main" id="{F0CC7A4D-2DDC-88B9-6FCA-8466D070ABD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8" name="Group 197">
              <a:extLst>
                <a:ext uri="{FF2B5EF4-FFF2-40B4-BE49-F238E27FC236}">
                  <a16:creationId xmlns:a16="http://schemas.microsoft.com/office/drawing/2014/main" id="{25999CA6-250B-AD1D-5B98-3203127035BC}"/>
                </a:ext>
              </a:extLst>
            </p:cNvPr>
            <p:cNvGrpSpPr>
              <a:grpSpLocks/>
            </p:cNvGrpSpPr>
            <p:nvPr/>
          </p:nvGrpSpPr>
          <p:grpSpPr>
            <a:xfrm>
              <a:off x="1563525" y="3139913"/>
              <a:ext cx="100800" cy="221400"/>
              <a:chOff x="592863" y="4927613"/>
              <a:chExt cx="283148" cy="295200"/>
            </a:xfrm>
          </p:grpSpPr>
          <p:pic>
            <p:nvPicPr>
              <p:cNvPr id="223" name="Google Shape;699;p26">
                <a:extLst>
                  <a:ext uri="{FF2B5EF4-FFF2-40B4-BE49-F238E27FC236}">
                    <a16:creationId xmlns:a16="http://schemas.microsoft.com/office/drawing/2014/main" id="{49112863-4C6F-8B7F-6AC2-1529DE8E7717}"/>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224" name="Oval 223">
                <a:extLst>
                  <a:ext uri="{FF2B5EF4-FFF2-40B4-BE49-F238E27FC236}">
                    <a16:creationId xmlns:a16="http://schemas.microsoft.com/office/drawing/2014/main" id="{1D8071E2-6C8D-DBDC-CCE4-57C6E4C8194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9" name="Group 198">
              <a:extLst>
                <a:ext uri="{FF2B5EF4-FFF2-40B4-BE49-F238E27FC236}">
                  <a16:creationId xmlns:a16="http://schemas.microsoft.com/office/drawing/2014/main" id="{8E84CE54-08CE-0D03-449D-C44B457A09E0}"/>
                </a:ext>
              </a:extLst>
            </p:cNvPr>
            <p:cNvGrpSpPr>
              <a:grpSpLocks/>
            </p:cNvGrpSpPr>
            <p:nvPr/>
          </p:nvGrpSpPr>
          <p:grpSpPr>
            <a:xfrm>
              <a:off x="1663190" y="3139913"/>
              <a:ext cx="100800" cy="221400"/>
              <a:chOff x="592863" y="4927613"/>
              <a:chExt cx="283148" cy="295200"/>
            </a:xfrm>
          </p:grpSpPr>
          <p:pic>
            <p:nvPicPr>
              <p:cNvPr id="221" name="Google Shape;699;p26">
                <a:extLst>
                  <a:ext uri="{FF2B5EF4-FFF2-40B4-BE49-F238E27FC236}">
                    <a16:creationId xmlns:a16="http://schemas.microsoft.com/office/drawing/2014/main" id="{7ED3ABF5-CE97-D7F9-794A-E7629EF3AD76}"/>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222" name="Oval 221">
                <a:extLst>
                  <a:ext uri="{FF2B5EF4-FFF2-40B4-BE49-F238E27FC236}">
                    <a16:creationId xmlns:a16="http://schemas.microsoft.com/office/drawing/2014/main" id="{EB22C5CF-6E8C-2CD9-55EA-652C1E8BF29B}"/>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0" name="Group 199">
              <a:extLst>
                <a:ext uri="{FF2B5EF4-FFF2-40B4-BE49-F238E27FC236}">
                  <a16:creationId xmlns:a16="http://schemas.microsoft.com/office/drawing/2014/main" id="{5DE516C8-4A8E-D7DA-4727-DC45F7808687}"/>
                </a:ext>
              </a:extLst>
            </p:cNvPr>
            <p:cNvGrpSpPr>
              <a:grpSpLocks/>
            </p:cNvGrpSpPr>
            <p:nvPr/>
          </p:nvGrpSpPr>
          <p:grpSpPr>
            <a:xfrm>
              <a:off x="1762855" y="3139913"/>
              <a:ext cx="100800" cy="221400"/>
              <a:chOff x="592863" y="4927613"/>
              <a:chExt cx="283148" cy="295200"/>
            </a:xfrm>
          </p:grpSpPr>
          <p:pic>
            <p:nvPicPr>
              <p:cNvPr id="219" name="Google Shape;699;p26">
                <a:extLst>
                  <a:ext uri="{FF2B5EF4-FFF2-40B4-BE49-F238E27FC236}">
                    <a16:creationId xmlns:a16="http://schemas.microsoft.com/office/drawing/2014/main" id="{118275CA-0793-F903-A511-E98F90937DF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220" name="Oval 219">
                <a:extLst>
                  <a:ext uri="{FF2B5EF4-FFF2-40B4-BE49-F238E27FC236}">
                    <a16:creationId xmlns:a16="http://schemas.microsoft.com/office/drawing/2014/main" id="{3B1F7D83-4403-6F57-ACFF-22657BD0E7A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1" name="Group 200">
              <a:extLst>
                <a:ext uri="{FF2B5EF4-FFF2-40B4-BE49-F238E27FC236}">
                  <a16:creationId xmlns:a16="http://schemas.microsoft.com/office/drawing/2014/main" id="{6CC17303-2F74-59D6-5B6B-E198E59203B6}"/>
                </a:ext>
              </a:extLst>
            </p:cNvPr>
            <p:cNvGrpSpPr>
              <a:grpSpLocks/>
            </p:cNvGrpSpPr>
            <p:nvPr/>
          </p:nvGrpSpPr>
          <p:grpSpPr>
            <a:xfrm>
              <a:off x="1862520" y="3139913"/>
              <a:ext cx="100800" cy="221400"/>
              <a:chOff x="592863" y="4927613"/>
              <a:chExt cx="283148" cy="295200"/>
            </a:xfrm>
          </p:grpSpPr>
          <p:pic>
            <p:nvPicPr>
              <p:cNvPr id="217" name="Google Shape;699;p26">
                <a:extLst>
                  <a:ext uri="{FF2B5EF4-FFF2-40B4-BE49-F238E27FC236}">
                    <a16:creationId xmlns:a16="http://schemas.microsoft.com/office/drawing/2014/main" id="{A36184D2-515C-CB08-68D0-F7199C28EBA1}"/>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218" name="Oval 217">
                <a:extLst>
                  <a:ext uri="{FF2B5EF4-FFF2-40B4-BE49-F238E27FC236}">
                    <a16:creationId xmlns:a16="http://schemas.microsoft.com/office/drawing/2014/main" id="{6B16E59A-9BA2-1303-C678-7777EC1515A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2" name="Group 201">
              <a:extLst>
                <a:ext uri="{FF2B5EF4-FFF2-40B4-BE49-F238E27FC236}">
                  <a16:creationId xmlns:a16="http://schemas.microsoft.com/office/drawing/2014/main" id="{EE240140-C77F-B3EB-68D9-3C6AFB7AA642}"/>
                </a:ext>
              </a:extLst>
            </p:cNvPr>
            <p:cNvGrpSpPr>
              <a:grpSpLocks/>
            </p:cNvGrpSpPr>
            <p:nvPr/>
          </p:nvGrpSpPr>
          <p:grpSpPr>
            <a:xfrm>
              <a:off x="1962185" y="3139913"/>
              <a:ext cx="100800" cy="221400"/>
              <a:chOff x="592863" y="4927613"/>
              <a:chExt cx="283148" cy="295200"/>
            </a:xfrm>
          </p:grpSpPr>
          <p:pic>
            <p:nvPicPr>
              <p:cNvPr id="215" name="Google Shape;699;p26">
                <a:extLst>
                  <a:ext uri="{FF2B5EF4-FFF2-40B4-BE49-F238E27FC236}">
                    <a16:creationId xmlns:a16="http://schemas.microsoft.com/office/drawing/2014/main" id="{79EEDA76-B136-3C57-491B-33BE6AEE589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216" name="Oval 215">
                <a:extLst>
                  <a:ext uri="{FF2B5EF4-FFF2-40B4-BE49-F238E27FC236}">
                    <a16:creationId xmlns:a16="http://schemas.microsoft.com/office/drawing/2014/main" id="{A417BF04-60B4-9CE2-703F-2945CE5C849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3" name="Group 202">
              <a:extLst>
                <a:ext uri="{FF2B5EF4-FFF2-40B4-BE49-F238E27FC236}">
                  <a16:creationId xmlns:a16="http://schemas.microsoft.com/office/drawing/2014/main" id="{4331240D-4442-FD2A-77F2-69FD951C5A57}"/>
                </a:ext>
              </a:extLst>
            </p:cNvPr>
            <p:cNvGrpSpPr>
              <a:grpSpLocks/>
            </p:cNvGrpSpPr>
            <p:nvPr/>
          </p:nvGrpSpPr>
          <p:grpSpPr>
            <a:xfrm>
              <a:off x="2061850" y="3139913"/>
              <a:ext cx="100800" cy="221400"/>
              <a:chOff x="592863" y="4927613"/>
              <a:chExt cx="283148" cy="295200"/>
            </a:xfrm>
          </p:grpSpPr>
          <p:pic>
            <p:nvPicPr>
              <p:cNvPr id="213" name="Google Shape;699;p26">
                <a:extLst>
                  <a:ext uri="{FF2B5EF4-FFF2-40B4-BE49-F238E27FC236}">
                    <a16:creationId xmlns:a16="http://schemas.microsoft.com/office/drawing/2014/main" id="{B194AB48-34ED-3F02-9D68-48728655DF7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214" name="Oval 213">
                <a:extLst>
                  <a:ext uri="{FF2B5EF4-FFF2-40B4-BE49-F238E27FC236}">
                    <a16:creationId xmlns:a16="http://schemas.microsoft.com/office/drawing/2014/main" id="{8D2460F6-A949-C8BA-5AEA-17EE16CDED7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4" name="Group 203">
              <a:extLst>
                <a:ext uri="{FF2B5EF4-FFF2-40B4-BE49-F238E27FC236}">
                  <a16:creationId xmlns:a16="http://schemas.microsoft.com/office/drawing/2014/main" id="{F9E37381-0BDB-BBC7-6495-CDD9D946AEF6}"/>
                </a:ext>
              </a:extLst>
            </p:cNvPr>
            <p:cNvGrpSpPr>
              <a:grpSpLocks/>
            </p:cNvGrpSpPr>
            <p:nvPr/>
          </p:nvGrpSpPr>
          <p:grpSpPr>
            <a:xfrm>
              <a:off x="2161515" y="3139913"/>
              <a:ext cx="100800" cy="221400"/>
              <a:chOff x="592863" y="4927613"/>
              <a:chExt cx="283148" cy="295200"/>
            </a:xfrm>
          </p:grpSpPr>
          <p:pic>
            <p:nvPicPr>
              <p:cNvPr id="211" name="Google Shape;699;p26">
                <a:extLst>
                  <a:ext uri="{FF2B5EF4-FFF2-40B4-BE49-F238E27FC236}">
                    <a16:creationId xmlns:a16="http://schemas.microsoft.com/office/drawing/2014/main" id="{91885D38-177D-98D8-D5B7-FBB4E4CD5053}"/>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212" name="Oval 211">
                <a:extLst>
                  <a:ext uri="{FF2B5EF4-FFF2-40B4-BE49-F238E27FC236}">
                    <a16:creationId xmlns:a16="http://schemas.microsoft.com/office/drawing/2014/main" id="{F3EC919A-648A-90E6-2DF4-5BD8D55DA1E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5" name="Group 204">
              <a:extLst>
                <a:ext uri="{FF2B5EF4-FFF2-40B4-BE49-F238E27FC236}">
                  <a16:creationId xmlns:a16="http://schemas.microsoft.com/office/drawing/2014/main" id="{754D65BC-EB4E-5495-AEBF-05A538E275DE}"/>
                </a:ext>
              </a:extLst>
            </p:cNvPr>
            <p:cNvGrpSpPr>
              <a:grpSpLocks/>
            </p:cNvGrpSpPr>
            <p:nvPr/>
          </p:nvGrpSpPr>
          <p:grpSpPr>
            <a:xfrm>
              <a:off x="2261180" y="3139913"/>
              <a:ext cx="100800" cy="221400"/>
              <a:chOff x="592863" y="4927613"/>
              <a:chExt cx="283148" cy="295200"/>
            </a:xfrm>
          </p:grpSpPr>
          <p:pic>
            <p:nvPicPr>
              <p:cNvPr id="209" name="Google Shape;699;p26">
                <a:extLst>
                  <a:ext uri="{FF2B5EF4-FFF2-40B4-BE49-F238E27FC236}">
                    <a16:creationId xmlns:a16="http://schemas.microsoft.com/office/drawing/2014/main" id="{4E1A3308-200E-6274-89EB-66173E52A1BC}"/>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210" name="Oval 209">
                <a:extLst>
                  <a:ext uri="{FF2B5EF4-FFF2-40B4-BE49-F238E27FC236}">
                    <a16:creationId xmlns:a16="http://schemas.microsoft.com/office/drawing/2014/main" id="{4C2641E9-80B2-EEE0-CBBF-7A4F9A852801}"/>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6" name="Group 205">
              <a:extLst>
                <a:ext uri="{FF2B5EF4-FFF2-40B4-BE49-F238E27FC236}">
                  <a16:creationId xmlns:a16="http://schemas.microsoft.com/office/drawing/2014/main" id="{EE829F2E-9A3E-C5DE-F5AA-94C6F974BCB7}"/>
                </a:ext>
              </a:extLst>
            </p:cNvPr>
            <p:cNvGrpSpPr>
              <a:grpSpLocks/>
            </p:cNvGrpSpPr>
            <p:nvPr/>
          </p:nvGrpSpPr>
          <p:grpSpPr>
            <a:xfrm>
              <a:off x="2360843" y="3139913"/>
              <a:ext cx="100800" cy="221400"/>
              <a:chOff x="592863" y="4927613"/>
              <a:chExt cx="283148" cy="295200"/>
            </a:xfrm>
          </p:grpSpPr>
          <p:pic>
            <p:nvPicPr>
              <p:cNvPr id="207" name="Google Shape;699;p26">
                <a:extLst>
                  <a:ext uri="{FF2B5EF4-FFF2-40B4-BE49-F238E27FC236}">
                    <a16:creationId xmlns:a16="http://schemas.microsoft.com/office/drawing/2014/main" id="{834F0983-7C89-7416-33FE-F0149D8FBB95}"/>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208" name="Oval 207">
                <a:extLst>
                  <a:ext uri="{FF2B5EF4-FFF2-40B4-BE49-F238E27FC236}">
                    <a16:creationId xmlns:a16="http://schemas.microsoft.com/office/drawing/2014/main" id="{A74A3237-8A30-DA3C-B6F9-9D4A7538AFC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7" name="Group 166">
            <a:extLst>
              <a:ext uri="{FF2B5EF4-FFF2-40B4-BE49-F238E27FC236}">
                <a16:creationId xmlns:a16="http://schemas.microsoft.com/office/drawing/2014/main" id="{A2B4F9AB-5536-B7E7-267D-A3FD53BBB721}"/>
              </a:ext>
            </a:extLst>
          </p:cNvPr>
          <p:cNvGrpSpPr>
            <a:grpSpLocks/>
          </p:cNvGrpSpPr>
          <p:nvPr/>
        </p:nvGrpSpPr>
        <p:grpSpPr>
          <a:xfrm>
            <a:off x="8461310" y="6093859"/>
            <a:ext cx="202711" cy="221400"/>
            <a:chOff x="2431598" y="4904118"/>
            <a:chExt cx="280800" cy="295200"/>
          </a:xfrm>
        </p:grpSpPr>
        <p:pic>
          <p:nvPicPr>
            <p:cNvPr id="195" name="Google Shape;698;p26">
              <a:extLst>
                <a:ext uri="{FF2B5EF4-FFF2-40B4-BE49-F238E27FC236}">
                  <a16:creationId xmlns:a16="http://schemas.microsoft.com/office/drawing/2014/main" id="{F7A2AB22-0813-02EA-028E-68462E744452}"/>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96" name="Oval 195">
              <a:extLst>
                <a:ext uri="{FF2B5EF4-FFF2-40B4-BE49-F238E27FC236}">
                  <a16:creationId xmlns:a16="http://schemas.microsoft.com/office/drawing/2014/main" id="{57ED5CC9-7903-DE05-B001-D01F274F065E}"/>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8" name="Group 167">
            <a:extLst>
              <a:ext uri="{FF2B5EF4-FFF2-40B4-BE49-F238E27FC236}">
                <a16:creationId xmlns:a16="http://schemas.microsoft.com/office/drawing/2014/main" id="{4ECC8B0E-8EDA-4C04-3B22-0A87CD5A300C}"/>
              </a:ext>
            </a:extLst>
          </p:cNvPr>
          <p:cNvGrpSpPr>
            <a:grpSpLocks/>
          </p:cNvGrpSpPr>
          <p:nvPr/>
        </p:nvGrpSpPr>
        <p:grpSpPr>
          <a:xfrm>
            <a:off x="8660751" y="6093859"/>
            <a:ext cx="202711" cy="221400"/>
            <a:chOff x="2431598" y="4904118"/>
            <a:chExt cx="280800" cy="295200"/>
          </a:xfrm>
        </p:grpSpPr>
        <p:pic>
          <p:nvPicPr>
            <p:cNvPr id="193" name="Google Shape;698;p26">
              <a:extLst>
                <a:ext uri="{FF2B5EF4-FFF2-40B4-BE49-F238E27FC236}">
                  <a16:creationId xmlns:a16="http://schemas.microsoft.com/office/drawing/2014/main" id="{11D4A950-9D11-4997-2CC1-2B2A3875B18C}"/>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94" name="Oval 193">
              <a:extLst>
                <a:ext uri="{FF2B5EF4-FFF2-40B4-BE49-F238E27FC236}">
                  <a16:creationId xmlns:a16="http://schemas.microsoft.com/office/drawing/2014/main" id="{B922D6DB-9527-0CC3-F5B6-865ED1B72CB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9" name="Group 168">
            <a:extLst>
              <a:ext uri="{FF2B5EF4-FFF2-40B4-BE49-F238E27FC236}">
                <a16:creationId xmlns:a16="http://schemas.microsoft.com/office/drawing/2014/main" id="{2EA69D07-4142-F566-022C-7FB8969F92FE}"/>
              </a:ext>
            </a:extLst>
          </p:cNvPr>
          <p:cNvGrpSpPr>
            <a:grpSpLocks/>
          </p:cNvGrpSpPr>
          <p:nvPr/>
        </p:nvGrpSpPr>
        <p:grpSpPr>
          <a:xfrm>
            <a:off x="8860192" y="6093859"/>
            <a:ext cx="202711" cy="221400"/>
            <a:chOff x="2431598" y="4904118"/>
            <a:chExt cx="280800" cy="295200"/>
          </a:xfrm>
        </p:grpSpPr>
        <p:pic>
          <p:nvPicPr>
            <p:cNvPr id="191" name="Google Shape;698;p26">
              <a:extLst>
                <a:ext uri="{FF2B5EF4-FFF2-40B4-BE49-F238E27FC236}">
                  <a16:creationId xmlns:a16="http://schemas.microsoft.com/office/drawing/2014/main" id="{41782BA2-24F6-8DC0-7584-D77371E8D16B}"/>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92" name="Oval 191">
              <a:extLst>
                <a:ext uri="{FF2B5EF4-FFF2-40B4-BE49-F238E27FC236}">
                  <a16:creationId xmlns:a16="http://schemas.microsoft.com/office/drawing/2014/main" id="{2A1F2667-68F2-F7AE-870B-2DB45DEBAF2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0" name="Group 169">
            <a:extLst>
              <a:ext uri="{FF2B5EF4-FFF2-40B4-BE49-F238E27FC236}">
                <a16:creationId xmlns:a16="http://schemas.microsoft.com/office/drawing/2014/main" id="{069D2B0D-4CE7-55DD-58FB-ED3341AF6525}"/>
              </a:ext>
            </a:extLst>
          </p:cNvPr>
          <p:cNvGrpSpPr>
            <a:grpSpLocks/>
          </p:cNvGrpSpPr>
          <p:nvPr/>
        </p:nvGrpSpPr>
        <p:grpSpPr>
          <a:xfrm>
            <a:off x="9059633" y="6093859"/>
            <a:ext cx="202711" cy="221400"/>
            <a:chOff x="2431598" y="4904118"/>
            <a:chExt cx="280800" cy="295200"/>
          </a:xfrm>
        </p:grpSpPr>
        <p:pic>
          <p:nvPicPr>
            <p:cNvPr id="189" name="Google Shape;698;p26">
              <a:extLst>
                <a:ext uri="{FF2B5EF4-FFF2-40B4-BE49-F238E27FC236}">
                  <a16:creationId xmlns:a16="http://schemas.microsoft.com/office/drawing/2014/main" id="{3E0AA9C6-2D24-3B02-8E81-1E9A3D2DC79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90" name="Oval 189">
              <a:extLst>
                <a:ext uri="{FF2B5EF4-FFF2-40B4-BE49-F238E27FC236}">
                  <a16:creationId xmlns:a16="http://schemas.microsoft.com/office/drawing/2014/main" id="{728D2A8C-5734-90DC-EB72-7AFAB7F3564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1" name="Group 170">
            <a:extLst>
              <a:ext uri="{FF2B5EF4-FFF2-40B4-BE49-F238E27FC236}">
                <a16:creationId xmlns:a16="http://schemas.microsoft.com/office/drawing/2014/main" id="{E35C0743-BAED-9639-5C61-5AC535CDAB10}"/>
              </a:ext>
            </a:extLst>
          </p:cNvPr>
          <p:cNvGrpSpPr>
            <a:grpSpLocks/>
          </p:cNvGrpSpPr>
          <p:nvPr/>
        </p:nvGrpSpPr>
        <p:grpSpPr>
          <a:xfrm>
            <a:off x="9259074" y="6093859"/>
            <a:ext cx="202711" cy="221400"/>
            <a:chOff x="2431598" y="4904118"/>
            <a:chExt cx="280800" cy="295200"/>
          </a:xfrm>
        </p:grpSpPr>
        <p:pic>
          <p:nvPicPr>
            <p:cNvPr id="187" name="Google Shape;698;p26">
              <a:extLst>
                <a:ext uri="{FF2B5EF4-FFF2-40B4-BE49-F238E27FC236}">
                  <a16:creationId xmlns:a16="http://schemas.microsoft.com/office/drawing/2014/main" id="{F15A8AF6-5E4A-3891-62C4-C700B5FA1EE3}"/>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88" name="Oval 187">
              <a:extLst>
                <a:ext uri="{FF2B5EF4-FFF2-40B4-BE49-F238E27FC236}">
                  <a16:creationId xmlns:a16="http://schemas.microsoft.com/office/drawing/2014/main" id="{80DC8F81-0565-B389-29FA-CDB998200DB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4" name="Group 173">
            <a:extLst>
              <a:ext uri="{FF2B5EF4-FFF2-40B4-BE49-F238E27FC236}">
                <a16:creationId xmlns:a16="http://schemas.microsoft.com/office/drawing/2014/main" id="{64CE5B93-DF0F-4649-5FC8-24ECF713EB28}"/>
              </a:ext>
            </a:extLst>
          </p:cNvPr>
          <p:cNvGrpSpPr>
            <a:grpSpLocks/>
          </p:cNvGrpSpPr>
          <p:nvPr/>
        </p:nvGrpSpPr>
        <p:grpSpPr>
          <a:xfrm>
            <a:off x="9857397" y="6093859"/>
            <a:ext cx="202711" cy="221400"/>
            <a:chOff x="2431598" y="4904118"/>
            <a:chExt cx="280800" cy="295200"/>
          </a:xfrm>
        </p:grpSpPr>
        <p:pic>
          <p:nvPicPr>
            <p:cNvPr id="181" name="Google Shape;698;p26">
              <a:extLst>
                <a:ext uri="{FF2B5EF4-FFF2-40B4-BE49-F238E27FC236}">
                  <a16:creationId xmlns:a16="http://schemas.microsoft.com/office/drawing/2014/main" id="{31F60E3F-F6FC-5BC6-31A3-60C6E221890C}"/>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82" name="Oval 181">
              <a:extLst>
                <a:ext uri="{FF2B5EF4-FFF2-40B4-BE49-F238E27FC236}">
                  <a16:creationId xmlns:a16="http://schemas.microsoft.com/office/drawing/2014/main" id="{E6F69DFA-F305-D0C7-A251-B1F50A38894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5" name="Group 174">
            <a:extLst>
              <a:ext uri="{FF2B5EF4-FFF2-40B4-BE49-F238E27FC236}">
                <a16:creationId xmlns:a16="http://schemas.microsoft.com/office/drawing/2014/main" id="{2C3F2680-5F27-A053-8AAE-533B76E72701}"/>
              </a:ext>
            </a:extLst>
          </p:cNvPr>
          <p:cNvGrpSpPr>
            <a:grpSpLocks/>
          </p:cNvGrpSpPr>
          <p:nvPr/>
        </p:nvGrpSpPr>
        <p:grpSpPr>
          <a:xfrm>
            <a:off x="10056838" y="6093859"/>
            <a:ext cx="202711" cy="221400"/>
            <a:chOff x="2431598" y="4904118"/>
            <a:chExt cx="280800" cy="295200"/>
          </a:xfrm>
        </p:grpSpPr>
        <p:pic>
          <p:nvPicPr>
            <p:cNvPr id="179" name="Google Shape;698;p26">
              <a:extLst>
                <a:ext uri="{FF2B5EF4-FFF2-40B4-BE49-F238E27FC236}">
                  <a16:creationId xmlns:a16="http://schemas.microsoft.com/office/drawing/2014/main" id="{E345A943-F3A5-3F17-8350-CEF52C26240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80" name="Oval 179">
              <a:extLst>
                <a:ext uri="{FF2B5EF4-FFF2-40B4-BE49-F238E27FC236}">
                  <a16:creationId xmlns:a16="http://schemas.microsoft.com/office/drawing/2014/main" id="{135F2614-A9AB-F9CE-0812-01A5415C0287}"/>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6" name="Group 175">
            <a:extLst>
              <a:ext uri="{FF2B5EF4-FFF2-40B4-BE49-F238E27FC236}">
                <a16:creationId xmlns:a16="http://schemas.microsoft.com/office/drawing/2014/main" id="{1EC78722-1F2A-71B3-C259-EB19723B5E50}"/>
              </a:ext>
            </a:extLst>
          </p:cNvPr>
          <p:cNvGrpSpPr>
            <a:grpSpLocks/>
          </p:cNvGrpSpPr>
          <p:nvPr/>
        </p:nvGrpSpPr>
        <p:grpSpPr>
          <a:xfrm>
            <a:off x="10256287" y="6093859"/>
            <a:ext cx="202711" cy="221400"/>
            <a:chOff x="2431598" y="4904118"/>
            <a:chExt cx="280800" cy="295200"/>
          </a:xfrm>
        </p:grpSpPr>
        <p:pic>
          <p:nvPicPr>
            <p:cNvPr id="177" name="Google Shape;698;p26">
              <a:extLst>
                <a:ext uri="{FF2B5EF4-FFF2-40B4-BE49-F238E27FC236}">
                  <a16:creationId xmlns:a16="http://schemas.microsoft.com/office/drawing/2014/main" id="{54753143-0FCB-2CED-85A1-F054F2EE8D9A}"/>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78" name="Oval 177">
              <a:extLst>
                <a:ext uri="{FF2B5EF4-FFF2-40B4-BE49-F238E27FC236}">
                  <a16:creationId xmlns:a16="http://schemas.microsoft.com/office/drawing/2014/main" id="{8E72C809-1326-A19A-CD24-7340872E945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 name="Group 54">
            <a:extLst>
              <a:ext uri="{FF2B5EF4-FFF2-40B4-BE49-F238E27FC236}">
                <a16:creationId xmlns:a16="http://schemas.microsoft.com/office/drawing/2014/main" id="{C6C8FB9D-362D-4A33-FC84-1DFDF63E4C80}"/>
              </a:ext>
            </a:extLst>
          </p:cNvPr>
          <p:cNvGrpSpPr/>
          <p:nvPr/>
        </p:nvGrpSpPr>
        <p:grpSpPr>
          <a:xfrm>
            <a:off x="4442614" y="6089105"/>
            <a:ext cx="1997688" cy="221400"/>
            <a:chOff x="473075" y="3158930"/>
            <a:chExt cx="993370" cy="221400"/>
          </a:xfrm>
        </p:grpSpPr>
        <p:grpSp>
          <p:nvGrpSpPr>
            <p:cNvPr id="137" name="Group 136">
              <a:extLst>
                <a:ext uri="{FF2B5EF4-FFF2-40B4-BE49-F238E27FC236}">
                  <a16:creationId xmlns:a16="http://schemas.microsoft.com/office/drawing/2014/main" id="{B4D741DA-0BBC-C2DE-BBAB-95EA685146D4}"/>
                </a:ext>
              </a:extLst>
            </p:cNvPr>
            <p:cNvGrpSpPr>
              <a:grpSpLocks/>
            </p:cNvGrpSpPr>
            <p:nvPr/>
          </p:nvGrpSpPr>
          <p:grpSpPr>
            <a:xfrm>
              <a:off x="473075" y="3158930"/>
              <a:ext cx="100800" cy="221400"/>
              <a:chOff x="2431598" y="4904118"/>
              <a:chExt cx="280800" cy="295200"/>
            </a:xfrm>
          </p:grpSpPr>
          <p:pic>
            <p:nvPicPr>
              <p:cNvPr id="165" name="Google Shape;698;p26">
                <a:extLst>
                  <a:ext uri="{FF2B5EF4-FFF2-40B4-BE49-F238E27FC236}">
                    <a16:creationId xmlns:a16="http://schemas.microsoft.com/office/drawing/2014/main" id="{4AB780B8-4AD5-976B-4A05-07217A8E9A50}"/>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66" name="Oval 165">
                <a:extLst>
                  <a:ext uri="{FF2B5EF4-FFF2-40B4-BE49-F238E27FC236}">
                    <a16:creationId xmlns:a16="http://schemas.microsoft.com/office/drawing/2014/main" id="{3265B798-6FDA-1EF0-0CE3-CE7B99F982CB}"/>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8" name="Group 137">
              <a:extLst>
                <a:ext uri="{FF2B5EF4-FFF2-40B4-BE49-F238E27FC236}">
                  <a16:creationId xmlns:a16="http://schemas.microsoft.com/office/drawing/2014/main" id="{57C61E9E-E417-B8CA-7EC9-A965FA8D591D}"/>
                </a:ext>
              </a:extLst>
            </p:cNvPr>
            <p:cNvGrpSpPr>
              <a:grpSpLocks/>
            </p:cNvGrpSpPr>
            <p:nvPr/>
          </p:nvGrpSpPr>
          <p:grpSpPr>
            <a:xfrm>
              <a:off x="572249" y="3158930"/>
              <a:ext cx="100800" cy="221400"/>
              <a:chOff x="2431598" y="4904118"/>
              <a:chExt cx="280800" cy="295200"/>
            </a:xfrm>
          </p:grpSpPr>
          <p:pic>
            <p:nvPicPr>
              <p:cNvPr id="163" name="Google Shape;698;p26">
                <a:extLst>
                  <a:ext uri="{FF2B5EF4-FFF2-40B4-BE49-F238E27FC236}">
                    <a16:creationId xmlns:a16="http://schemas.microsoft.com/office/drawing/2014/main" id="{54F0E80C-9D9D-DD59-C13F-165D2EA5CBAF}"/>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64" name="Oval 163">
                <a:extLst>
                  <a:ext uri="{FF2B5EF4-FFF2-40B4-BE49-F238E27FC236}">
                    <a16:creationId xmlns:a16="http://schemas.microsoft.com/office/drawing/2014/main" id="{A3A91065-0D72-1A5D-C6FF-1504BBC02D3D}"/>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9" name="Group 138">
              <a:extLst>
                <a:ext uri="{FF2B5EF4-FFF2-40B4-BE49-F238E27FC236}">
                  <a16:creationId xmlns:a16="http://schemas.microsoft.com/office/drawing/2014/main" id="{DA5E6E75-5048-C4F5-4836-6E70BDB1AA88}"/>
                </a:ext>
              </a:extLst>
            </p:cNvPr>
            <p:cNvGrpSpPr>
              <a:grpSpLocks/>
            </p:cNvGrpSpPr>
            <p:nvPr/>
          </p:nvGrpSpPr>
          <p:grpSpPr>
            <a:xfrm>
              <a:off x="671423" y="3158930"/>
              <a:ext cx="100800" cy="221400"/>
              <a:chOff x="2431598" y="4904118"/>
              <a:chExt cx="280800" cy="295200"/>
            </a:xfrm>
          </p:grpSpPr>
          <p:pic>
            <p:nvPicPr>
              <p:cNvPr id="161" name="Google Shape;698;p26">
                <a:extLst>
                  <a:ext uri="{FF2B5EF4-FFF2-40B4-BE49-F238E27FC236}">
                    <a16:creationId xmlns:a16="http://schemas.microsoft.com/office/drawing/2014/main" id="{26E51F51-8C5C-5C7A-6814-A451E55400B0}"/>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62" name="Oval 161">
                <a:extLst>
                  <a:ext uri="{FF2B5EF4-FFF2-40B4-BE49-F238E27FC236}">
                    <a16:creationId xmlns:a16="http://schemas.microsoft.com/office/drawing/2014/main" id="{05876FC8-BC92-4C03-B25E-4343C0B439C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0" name="Group 139">
              <a:extLst>
                <a:ext uri="{FF2B5EF4-FFF2-40B4-BE49-F238E27FC236}">
                  <a16:creationId xmlns:a16="http://schemas.microsoft.com/office/drawing/2014/main" id="{9A032D23-6956-E2C3-021F-E84F56B3AF56}"/>
                </a:ext>
              </a:extLst>
            </p:cNvPr>
            <p:cNvGrpSpPr>
              <a:grpSpLocks/>
            </p:cNvGrpSpPr>
            <p:nvPr/>
          </p:nvGrpSpPr>
          <p:grpSpPr>
            <a:xfrm>
              <a:off x="770597" y="3158930"/>
              <a:ext cx="100800" cy="221400"/>
              <a:chOff x="2431598" y="4904118"/>
              <a:chExt cx="280800" cy="295200"/>
            </a:xfrm>
          </p:grpSpPr>
          <p:pic>
            <p:nvPicPr>
              <p:cNvPr id="159" name="Google Shape;698;p26">
                <a:extLst>
                  <a:ext uri="{FF2B5EF4-FFF2-40B4-BE49-F238E27FC236}">
                    <a16:creationId xmlns:a16="http://schemas.microsoft.com/office/drawing/2014/main" id="{A13813F5-E08A-AA63-57BB-5B1589E42B6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60" name="Oval 159">
                <a:extLst>
                  <a:ext uri="{FF2B5EF4-FFF2-40B4-BE49-F238E27FC236}">
                    <a16:creationId xmlns:a16="http://schemas.microsoft.com/office/drawing/2014/main" id="{14E36EE6-3995-C508-298E-12CBEE918B19}"/>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1" name="Group 140">
              <a:extLst>
                <a:ext uri="{FF2B5EF4-FFF2-40B4-BE49-F238E27FC236}">
                  <a16:creationId xmlns:a16="http://schemas.microsoft.com/office/drawing/2014/main" id="{3466D036-8C5A-E630-EFD4-B46324BE295D}"/>
                </a:ext>
              </a:extLst>
            </p:cNvPr>
            <p:cNvGrpSpPr>
              <a:grpSpLocks/>
            </p:cNvGrpSpPr>
            <p:nvPr/>
          </p:nvGrpSpPr>
          <p:grpSpPr>
            <a:xfrm>
              <a:off x="869771" y="3158930"/>
              <a:ext cx="100800" cy="221400"/>
              <a:chOff x="2431598" y="4904118"/>
              <a:chExt cx="280800" cy="295200"/>
            </a:xfrm>
          </p:grpSpPr>
          <p:pic>
            <p:nvPicPr>
              <p:cNvPr id="157" name="Google Shape;698;p26">
                <a:extLst>
                  <a:ext uri="{FF2B5EF4-FFF2-40B4-BE49-F238E27FC236}">
                    <a16:creationId xmlns:a16="http://schemas.microsoft.com/office/drawing/2014/main" id="{B81C8AA6-2D13-BD7C-7E46-60948A1DBDF6}"/>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58" name="Oval 157">
                <a:extLst>
                  <a:ext uri="{FF2B5EF4-FFF2-40B4-BE49-F238E27FC236}">
                    <a16:creationId xmlns:a16="http://schemas.microsoft.com/office/drawing/2014/main" id="{B7757976-3AE2-90B1-A8FC-1B3DAD896D04}"/>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 name="Group 141">
              <a:extLst>
                <a:ext uri="{FF2B5EF4-FFF2-40B4-BE49-F238E27FC236}">
                  <a16:creationId xmlns:a16="http://schemas.microsoft.com/office/drawing/2014/main" id="{C85DA87B-CB32-85A0-FF17-AFCA7F839007}"/>
                </a:ext>
              </a:extLst>
            </p:cNvPr>
            <p:cNvGrpSpPr>
              <a:grpSpLocks/>
            </p:cNvGrpSpPr>
            <p:nvPr/>
          </p:nvGrpSpPr>
          <p:grpSpPr>
            <a:xfrm>
              <a:off x="968945" y="3158930"/>
              <a:ext cx="100800" cy="221400"/>
              <a:chOff x="2431598" y="4904118"/>
              <a:chExt cx="280800" cy="295200"/>
            </a:xfrm>
          </p:grpSpPr>
          <p:pic>
            <p:nvPicPr>
              <p:cNvPr id="155" name="Google Shape;698;p26">
                <a:extLst>
                  <a:ext uri="{FF2B5EF4-FFF2-40B4-BE49-F238E27FC236}">
                    <a16:creationId xmlns:a16="http://schemas.microsoft.com/office/drawing/2014/main" id="{C490D7F6-5334-754C-E0DA-38259CF70581}"/>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56" name="Oval 155">
                <a:extLst>
                  <a:ext uri="{FF2B5EF4-FFF2-40B4-BE49-F238E27FC236}">
                    <a16:creationId xmlns:a16="http://schemas.microsoft.com/office/drawing/2014/main" id="{2977DC27-9389-61E6-3E07-4E7DBA57FFFF}"/>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3" name="Group 142">
              <a:extLst>
                <a:ext uri="{FF2B5EF4-FFF2-40B4-BE49-F238E27FC236}">
                  <a16:creationId xmlns:a16="http://schemas.microsoft.com/office/drawing/2014/main" id="{DD3DA2FC-056E-7441-BAA0-AB6D39DAE6D7}"/>
                </a:ext>
              </a:extLst>
            </p:cNvPr>
            <p:cNvGrpSpPr>
              <a:grpSpLocks/>
            </p:cNvGrpSpPr>
            <p:nvPr/>
          </p:nvGrpSpPr>
          <p:grpSpPr>
            <a:xfrm>
              <a:off x="1068119" y="3158930"/>
              <a:ext cx="100800" cy="221400"/>
              <a:chOff x="2431598" y="4904118"/>
              <a:chExt cx="280800" cy="295200"/>
            </a:xfrm>
          </p:grpSpPr>
          <p:pic>
            <p:nvPicPr>
              <p:cNvPr id="153" name="Google Shape;698;p26">
                <a:extLst>
                  <a:ext uri="{FF2B5EF4-FFF2-40B4-BE49-F238E27FC236}">
                    <a16:creationId xmlns:a16="http://schemas.microsoft.com/office/drawing/2014/main" id="{EE67AA70-99B9-6917-1262-BAE92661F7DE}"/>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54" name="Oval 153">
                <a:extLst>
                  <a:ext uri="{FF2B5EF4-FFF2-40B4-BE49-F238E27FC236}">
                    <a16:creationId xmlns:a16="http://schemas.microsoft.com/office/drawing/2014/main" id="{2E6D68A5-A379-375D-9B43-53109650A348}"/>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 name="Group 143">
              <a:extLst>
                <a:ext uri="{FF2B5EF4-FFF2-40B4-BE49-F238E27FC236}">
                  <a16:creationId xmlns:a16="http://schemas.microsoft.com/office/drawing/2014/main" id="{9A896C9E-EDB3-4D51-94A1-D245A20F64FF}"/>
                </a:ext>
              </a:extLst>
            </p:cNvPr>
            <p:cNvGrpSpPr>
              <a:grpSpLocks/>
            </p:cNvGrpSpPr>
            <p:nvPr/>
          </p:nvGrpSpPr>
          <p:grpSpPr>
            <a:xfrm>
              <a:off x="1167293" y="3158930"/>
              <a:ext cx="100800" cy="221400"/>
              <a:chOff x="2431598" y="4904118"/>
              <a:chExt cx="280800" cy="295200"/>
            </a:xfrm>
          </p:grpSpPr>
          <p:pic>
            <p:nvPicPr>
              <p:cNvPr id="151" name="Google Shape;698;p26">
                <a:extLst>
                  <a:ext uri="{FF2B5EF4-FFF2-40B4-BE49-F238E27FC236}">
                    <a16:creationId xmlns:a16="http://schemas.microsoft.com/office/drawing/2014/main" id="{CB948F74-39CD-6C1A-C109-64C25A4C0195}"/>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52" name="Oval 151">
                <a:extLst>
                  <a:ext uri="{FF2B5EF4-FFF2-40B4-BE49-F238E27FC236}">
                    <a16:creationId xmlns:a16="http://schemas.microsoft.com/office/drawing/2014/main" id="{7A8053AE-8D05-2D7D-81EE-71343B9C8131}"/>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5" name="Group 144">
              <a:extLst>
                <a:ext uri="{FF2B5EF4-FFF2-40B4-BE49-F238E27FC236}">
                  <a16:creationId xmlns:a16="http://schemas.microsoft.com/office/drawing/2014/main" id="{044523F2-2EF5-6A10-D642-0D8F2E755784}"/>
                </a:ext>
              </a:extLst>
            </p:cNvPr>
            <p:cNvGrpSpPr>
              <a:grpSpLocks/>
            </p:cNvGrpSpPr>
            <p:nvPr/>
          </p:nvGrpSpPr>
          <p:grpSpPr>
            <a:xfrm>
              <a:off x="1266467" y="3158930"/>
              <a:ext cx="100800" cy="221400"/>
              <a:chOff x="2431598" y="4904118"/>
              <a:chExt cx="280800" cy="295200"/>
            </a:xfrm>
          </p:grpSpPr>
          <p:pic>
            <p:nvPicPr>
              <p:cNvPr id="149" name="Google Shape;698;p26">
                <a:extLst>
                  <a:ext uri="{FF2B5EF4-FFF2-40B4-BE49-F238E27FC236}">
                    <a16:creationId xmlns:a16="http://schemas.microsoft.com/office/drawing/2014/main" id="{2BE65CFE-BDD5-EFA0-2CF6-49DF6B549D1D}"/>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50" name="Oval 149">
                <a:extLst>
                  <a:ext uri="{FF2B5EF4-FFF2-40B4-BE49-F238E27FC236}">
                    <a16:creationId xmlns:a16="http://schemas.microsoft.com/office/drawing/2014/main" id="{198D6290-3B20-4266-100D-DEEFE203E88A}"/>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a:extLst>
                <a:ext uri="{FF2B5EF4-FFF2-40B4-BE49-F238E27FC236}">
                  <a16:creationId xmlns:a16="http://schemas.microsoft.com/office/drawing/2014/main" id="{F2D53F34-2202-6003-D123-4757CFFD54F2}"/>
                </a:ext>
              </a:extLst>
            </p:cNvPr>
            <p:cNvGrpSpPr>
              <a:grpSpLocks/>
            </p:cNvGrpSpPr>
            <p:nvPr/>
          </p:nvGrpSpPr>
          <p:grpSpPr>
            <a:xfrm>
              <a:off x="1365645" y="3158930"/>
              <a:ext cx="100800" cy="221400"/>
              <a:chOff x="2431598" y="4904118"/>
              <a:chExt cx="280800" cy="295200"/>
            </a:xfrm>
          </p:grpSpPr>
          <p:pic>
            <p:nvPicPr>
              <p:cNvPr id="147" name="Google Shape;698;p26">
                <a:extLst>
                  <a:ext uri="{FF2B5EF4-FFF2-40B4-BE49-F238E27FC236}">
                    <a16:creationId xmlns:a16="http://schemas.microsoft.com/office/drawing/2014/main" id="{3E58715A-74D6-09BF-8291-3171696CE48A}"/>
                  </a:ext>
                </a:extLst>
              </p:cNvPr>
              <p:cNvPicPr preferRelativeResize="0">
                <a:picLocks/>
              </p:cNvPicPr>
              <p:nvPr/>
            </p:nvPicPr>
            <p:blipFill rotWithShape="1">
              <a:blip r:embed="rId3">
                <a:alphaModFix/>
              </a:blip>
              <a:srcRect/>
              <a:stretch/>
            </p:blipFill>
            <p:spPr>
              <a:xfrm>
                <a:off x="2431598" y="4904118"/>
                <a:ext cx="280800" cy="295200"/>
              </a:xfrm>
              <a:prstGeom prst="rect">
                <a:avLst/>
              </a:prstGeom>
              <a:noFill/>
              <a:ln>
                <a:noFill/>
              </a:ln>
            </p:spPr>
          </p:pic>
          <p:sp>
            <p:nvSpPr>
              <p:cNvPr id="148" name="Oval 147">
                <a:extLst>
                  <a:ext uri="{FF2B5EF4-FFF2-40B4-BE49-F238E27FC236}">
                    <a16:creationId xmlns:a16="http://schemas.microsoft.com/office/drawing/2014/main" id="{854DA2F4-8F2C-263B-B2C3-B56034216DC5}"/>
                  </a:ext>
                </a:extLst>
              </p:cNvPr>
              <p:cNvSpPr/>
              <p:nvPr/>
            </p:nvSpPr>
            <p:spPr>
              <a:xfrm>
                <a:off x="2431598" y="4914918"/>
                <a:ext cx="273600" cy="273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6" name="Group 55">
            <a:extLst>
              <a:ext uri="{FF2B5EF4-FFF2-40B4-BE49-F238E27FC236}">
                <a16:creationId xmlns:a16="http://schemas.microsoft.com/office/drawing/2014/main" id="{25B85A7C-4DA1-ACC9-1713-F63FD6283B0F}"/>
              </a:ext>
            </a:extLst>
          </p:cNvPr>
          <p:cNvGrpSpPr/>
          <p:nvPr/>
        </p:nvGrpSpPr>
        <p:grpSpPr>
          <a:xfrm>
            <a:off x="2443617" y="6097555"/>
            <a:ext cx="2006563" cy="221400"/>
            <a:chOff x="1463860" y="3139913"/>
            <a:chExt cx="997783" cy="221400"/>
          </a:xfrm>
        </p:grpSpPr>
        <p:grpSp>
          <p:nvGrpSpPr>
            <p:cNvPr id="57" name="Group 56">
              <a:extLst>
                <a:ext uri="{FF2B5EF4-FFF2-40B4-BE49-F238E27FC236}">
                  <a16:creationId xmlns:a16="http://schemas.microsoft.com/office/drawing/2014/main" id="{08A91AB0-684C-8812-631E-C9E6D8FF5D92}"/>
                </a:ext>
              </a:extLst>
            </p:cNvPr>
            <p:cNvGrpSpPr>
              <a:grpSpLocks/>
            </p:cNvGrpSpPr>
            <p:nvPr/>
          </p:nvGrpSpPr>
          <p:grpSpPr>
            <a:xfrm>
              <a:off x="1463860" y="3139913"/>
              <a:ext cx="100800" cy="221400"/>
              <a:chOff x="592863" y="4927613"/>
              <a:chExt cx="283148" cy="295200"/>
            </a:xfrm>
          </p:grpSpPr>
          <p:pic>
            <p:nvPicPr>
              <p:cNvPr id="135" name="Google Shape;699;p26">
                <a:extLst>
                  <a:ext uri="{FF2B5EF4-FFF2-40B4-BE49-F238E27FC236}">
                    <a16:creationId xmlns:a16="http://schemas.microsoft.com/office/drawing/2014/main" id="{C2D055CB-3354-06DB-0C43-C1B8C4C1976B}"/>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36" name="Oval 135">
                <a:extLst>
                  <a:ext uri="{FF2B5EF4-FFF2-40B4-BE49-F238E27FC236}">
                    <a16:creationId xmlns:a16="http://schemas.microsoft.com/office/drawing/2014/main" id="{AC17DB3E-83DE-A9AE-AD8A-4B92C9F58FA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 name="Group 57">
              <a:extLst>
                <a:ext uri="{FF2B5EF4-FFF2-40B4-BE49-F238E27FC236}">
                  <a16:creationId xmlns:a16="http://schemas.microsoft.com/office/drawing/2014/main" id="{62563CE1-50EB-5C7C-2CFA-1309318531D9}"/>
                </a:ext>
              </a:extLst>
            </p:cNvPr>
            <p:cNvGrpSpPr>
              <a:grpSpLocks/>
            </p:cNvGrpSpPr>
            <p:nvPr/>
          </p:nvGrpSpPr>
          <p:grpSpPr>
            <a:xfrm>
              <a:off x="1563525" y="3139913"/>
              <a:ext cx="100800" cy="221400"/>
              <a:chOff x="592863" y="4927613"/>
              <a:chExt cx="283148" cy="295200"/>
            </a:xfrm>
          </p:grpSpPr>
          <p:pic>
            <p:nvPicPr>
              <p:cNvPr id="133" name="Google Shape;699;p26">
                <a:extLst>
                  <a:ext uri="{FF2B5EF4-FFF2-40B4-BE49-F238E27FC236}">
                    <a16:creationId xmlns:a16="http://schemas.microsoft.com/office/drawing/2014/main" id="{EB78768D-89C7-CD47-9A31-75FCA4735B50}"/>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34" name="Oval 133">
                <a:extLst>
                  <a:ext uri="{FF2B5EF4-FFF2-40B4-BE49-F238E27FC236}">
                    <a16:creationId xmlns:a16="http://schemas.microsoft.com/office/drawing/2014/main" id="{C52CFC89-1B83-BF4E-50FE-CA8027E0BDB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a:extLst>
                <a:ext uri="{FF2B5EF4-FFF2-40B4-BE49-F238E27FC236}">
                  <a16:creationId xmlns:a16="http://schemas.microsoft.com/office/drawing/2014/main" id="{921E0FB1-067D-EA1E-B96D-EFFC50480EEE}"/>
                </a:ext>
              </a:extLst>
            </p:cNvPr>
            <p:cNvGrpSpPr>
              <a:grpSpLocks/>
            </p:cNvGrpSpPr>
            <p:nvPr/>
          </p:nvGrpSpPr>
          <p:grpSpPr>
            <a:xfrm>
              <a:off x="1663190" y="3139913"/>
              <a:ext cx="100800" cy="221400"/>
              <a:chOff x="592863" y="4927613"/>
              <a:chExt cx="283148" cy="295200"/>
            </a:xfrm>
          </p:grpSpPr>
          <p:pic>
            <p:nvPicPr>
              <p:cNvPr id="131" name="Google Shape;699;p26">
                <a:extLst>
                  <a:ext uri="{FF2B5EF4-FFF2-40B4-BE49-F238E27FC236}">
                    <a16:creationId xmlns:a16="http://schemas.microsoft.com/office/drawing/2014/main" id="{FAB7EE9D-A1FE-13C4-322A-D9A406B2395C}"/>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32" name="Oval 131">
                <a:extLst>
                  <a:ext uri="{FF2B5EF4-FFF2-40B4-BE49-F238E27FC236}">
                    <a16:creationId xmlns:a16="http://schemas.microsoft.com/office/drawing/2014/main" id="{545CBF24-E3CF-2EE7-A403-7D34BBE70BC6}"/>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44735038-9C01-9B98-5124-156128CB2DC6}"/>
                </a:ext>
              </a:extLst>
            </p:cNvPr>
            <p:cNvGrpSpPr>
              <a:grpSpLocks/>
            </p:cNvGrpSpPr>
            <p:nvPr/>
          </p:nvGrpSpPr>
          <p:grpSpPr>
            <a:xfrm>
              <a:off x="1762855" y="3139913"/>
              <a:ext cx="100800" cy="221400"/>
              <a:chOff x="592863" y="4927613"/>
              <a:chExt cx="283148" cy="295200"/>
            </a:xfrm>
          </p:grpSpPr>
          <p:pic>
            <p:nvPicPr>
              <p:cNvPr id="129" name="Google Shape;699;p26">
                <a:extLst>
                  <a:ext uri="{FF2B5EF4-FFF2-40B4-BE49-F238E27FC236}">
                    <a16:creationId xmlns:a16="http://schemas.microsoft.com/office/drawing/2014/main" id="{E600E446-FB7F-13D1-F01E-FAF2F352C790}"/>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30" name="Oval 129">
                <a:extLst>
                  <a:ext uri="{FF2B5EF4-FFF2-40B4-BE49-F238E27FC236}">
                    <a16:creationId xmlns:a16="http://schemas.microsoft.com/office/drawing/2014/main" id="{7F88CC8A-CC30-F8A4-5B7B-0B1029988210}"/>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F06027E9-43A6-2C5A-13BB-A98CB0444B32}"/>
                </a:ext>
              </a:extLst>
            </p:cNvPr>
            <p:cNvGrpSpPr>
              <a:grpSpLocks/>
            </p:cNvGrpSpPr>
            <p:nvPr/>
          </p:nvGrpSpPr>
          <p:grpSpPr>
            <a:xfrm>
              <a:off x="1862520" y="3139913"/>
              <a:ext cx="100800" cy="221400"/>
              <a:chOff x="592863" y="4927613"/>
              <a:chExt cx="283148" cy="295200"/>
            </a:xfrm>
          </p:grpSpPr>
          <p:pic>
            <p:nvPicPr>
              <p:cNvPr id="127" name="Google Shape;699;p26">
                <a:extLst>
                  <a:ext uri="{FF2B5EF4-FFF2-40B4-BE49-F238E27FC236}">
                    <a16:creationId xmlns:a16="http://schemas.microsoft.com/office/drawing/2014/main" id="{75D01621-FC26-0345-D5F5-A3FDF4284D57}"/>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28" name="Oval 127">
                <a:extLst>
                  <a:ext uri="{FF2B5EF4-FFF2-40B4-BE49-F238E27FC236}">
                    <a16:creationId xmlns:a16="http://schemas.microsoft.com/office/drawing/2014/main" id="{F613CFFC-0E60-2AF6-E5B5-B82799EB7B48}"/>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2" name="Group 61">
              <a:extLst>
                <a:ext uri="{FF2B5EF4-FFF2-40B4-BE49-F238E27FC236}">
                  <a16:creationId xmlns:a16="http://schemas.microsoft.com/office/drawing/2014/main" id="{3960E2A4-A6C6-4075-B9AA-631F3F0C420E}"/>
                </a:ext>
              </a:extLst>
            </p:cNvPr>
            <p:cNvGrpSpPr>
              <a:grpSpLocks/>
            </p:cNvGrpSpPr>
            <p:nvPr/>
          </p:nvGrpSpPr>
          <p:grpSpPr>
            <a:xfrm>
              <a:off x="1962185" y="3139913"/>
              <a:ext cx="100800" cy="221400"/>
              <a:chOff x="592863" y="4927613"/>
              <a:chExt cx="283148" cy="295200"/>
            </a:xfrm>
          </p:grpSpPr>
          <p:pic>
            <p:nvPicPr>
              <p:cNvPr id="124" name="Google Shape;699;p26">
                <a:extLst>
                  <a:ext uri="{FF2B5EF4-FFF2-40B4-BE49-F238E27FC236}">
                    <a16:creationId xmlns:a16="http://schemas.microsoft.com/office/drawing/2014/main" id="{C75E0DA9-549B-7216-4E55-E4AB565BE13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125" name="Oval 124">
                <a:extLst>
                  <a:ext uri="{FF2B5EF4-FFF2-40B4-BE49-F238E27FC236}">
                    <a16:creationId xmlns:a16="http://schemas.microsoft.com/office/drawing/2014/main" id="{5FFBA847-20EA-ECCA-F77B-794151117909}"/>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a:extLst>
                <a:ext uri="{FF2B5EF4-FFF2-40B4-BE49-F238E27FC236}">
                  <a16:creationId xmlns:a16="http://schemas.microsoft.com/office/drawing/2014/main" id="{3D27FF5C-15E4-2D1F-642C-8578E1E68A9D}"/>
                </a:ext>
              </a:extLst>
            </p:cNvPr>
            <p:cNvGrpSpPr>
              <a:grpSpLocks/>
            </p:cNvGrpSpPr>
            <p:nvPr/>
          </p:nvGrpSpPr>
          <p:grpSpPr>
            <a:xfrm>
              <a:off x="2061850" y="3139913"/>
              <a:ext cx="100800" cy="221400"/>
              <a:chOff x="592863" y="4927613"/>
              <a:chExt cx="283148" cy="295200"/>
            </a:xfrm>
          </p:grpSpPr>
          <p:pic>
            <p:nvPicPr>
              <p:cNvPr id="75" name="Google Shape;699;p26">
                <a:extLst>
                  <a:ext uri="{FF2B5EF4-FFF2-40B4-BE49-F238E27FC236}">
                    <a16:creationId xmlns:a16="http://schemas.microsoft.com/office/drawing/2014/main" id="{43B13160-2728-409E-684A-5CCDE6E4A3AF}"/>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76" name="Oval 75">
                <a:extLst>
                  <a:ext uri="{FF2B5EF4-FFF2-40B4-BE49-F238E27FC236}">
                    <a16:creationId xmlns:a16="http://schemas.microsoft.com/office/drawing/2014/main" id="{6AC79EDD-C206-D90E-92D8-9F147B73ED95}"/>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7C38432E-3E07-A8D7-1641-47A7881B52D6}"/>
                </a:ext>
              </a:extLst>
            </p:cNvPr>
            <p:cNvGrpSpPr>
              <a:grpSpLocks/>
            </p:cNvGrpSpPr>
            <p:nvPr/>
          </p:nvGrpSpPr>
          <p:grpSpPr>
            <a:xfrm>
              <a:off x="2161515" y="3139913"/>
              <a:ext cx="100800" cy="221400"/>
              <a:chOff x="592863" y="4927613"/>
              <a:chExt cx="283148" cy="295200"/>
            </a:xfrm>
          </p:grpSpPr>
          <p:pic>
            <p:nvPicPr>
              <p:cNvPr id="71" name="Google Shape;699;p26">
                <a:extLst>
                  <a:ext uri="{FF2B5EF4-FFF2-40B4-BE49-F238E27FC236}">
                    <a16:creationId xmlns:a16="http://schemas.microsoft.com/office/drawing/2014/main" id="{A03B1D0D-1A5D-0F4B-DECC-68FAC6F83289}"/>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72" name="Oval 71">
                <a:extLst>
                  <a:ext uri="{FF2B5EF4-FFF2-40B4-BE49-F238E27FC236}">
                    <a16:creationId xmlns:a16="http://schemas.microsoft.com/office/drawing/2014/main" id="{B8863E85-11F0-F022-E87B-9E2F3D595AEE}"/>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5" name="Group 64">
              <a:extLst>
                <a:ext uri="{FF2B5EF4-FFF2-40B4-BE49-F238E27FC236}">
                  <a16:creationId xmlns:a16="http://schemas.microsoft.com/office/drawing/2014/main" id="{523D6CE2-58B5-AD07-AA38-33760F9BFC31}"/>
                </a:ext>
              </a:extLst>
            </p:cNvPr>
            <p:cNvGrpSpPr>
              <a:grpSpLocks/>
            </p:cNvGrpSpPr>
            <p:nvPr/>
          </p:nvGrpSpPr>
          <p:grpSpPr>
            <a:xfrm>
              <a:off x="2261180" y="3139913"/>
              <a:ext cx="100800" cy="221400"/>
              <a:chOff x="592863" y="4927613"/>
              <a:chExt cx="283148" cy="295200"/>
            </a:xfrm>
          </p:grpSpPr>
          <p:pic>
            <p:nvPicPr>
              <p:cNvPr id="69" name="Google Shape;699;p26">
                <a:extLst>
                  <a:ext uri="{FF2B5EF4-FFF2-40B4-BE49-F238E27FC236}">
                    <a16:creationId xmlns:a16="http://schemas.microsoft.com/office/drawing/2014/main" id="{B0815024-8E4F-1A6A-5547-201ABBA1AB4F}"/>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70" name="Oval 69">
                <a:extLst>
                  <a:ext uri="{FF2B5EF4-FFF2-40B4-BE49-F238E27FC236}">
                    <a16:creationId xmlns:a16="http://schemas.microsoft.com/office/drawing/2014/main" id="{B123CAF3-D3B3-2E31-E4F5-F74D6E3F71EA}"/>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a:extLst>
                <a:ext uri="{FF2B5EF4-FFF2-40B4-BE49-F238E27FC236}">
                  <a16:creationId xmlns:a16="http://schemas.microsoft.com/office/drawing/2014/main" id="{D788E782-BA38-1499-35D2-B79CEE6E51AD}"/>
                </a:ext>
              </a:extLst>
            </p:cNvPr>
            <p:cNvGrpSpPr>
              <a:grpSpLocks/>
            </p:cNvGrpSpPr>
            <p:nvPr/>
          </p:nvGrpSpPr>
          <p:grpSpPr>
            <a:xfrm>
              <a:off x="2360843" y="3139913"/>
              <a:ext cx="100800" cy="221400"/>
              <a:chOff x="592863" y="4927613"/>
              <a:chExt cx="283148" cy="295200"/>
            </a:xfrm>
          </p:grpSpPr>
          <p:pic>
            <p:nvPicPr>
              <p:cNvPr id="67" name="Google Shape;699;p26">
                <a:extLst>
                  <a:ext uri="{FF2B5EF4-FFF2-40B4-BE49-F238E27FC236}">
                    <a16:creationId xmlns:a16="http://schemas.microsoft.com/office/drawing/2014/main" id="{AED51E08-3B14-83CD-8D1F-D8756A2FCA34}"/>
                  </a:ext>
                </a:extLst>
              </p:cNvPr>
              <p:cNvPicPr preferRelativeResize="0">
                <a:picLocks/>
              </p:cNvPicPr>
              <p:nvPr/>
            </p:nvPicPr>
            <p:blipFill rotWithShape="1">
              <a:blip r:embed="rId4">
                <a:alphaModFix/>
              </a:blip>
              <a:srcRect/>
              <a:stretch/>
            </p:blipFill>
            <p:spPr>
              <a:xfrm>
                <a:off x="595211" y="4927613"/>
                <a:ext cx="280800" cy="295200"/>
              </a:xfrm>
              <a:prstGeom prst="rect">
                <a:avLst/>
              </a:prstGeom>
              <a:noFill/>
              <a:ln>
                <a:noFill/>
              </a:ln>
            </p:spPr>
          </p:pic>
          <p:sp>
            <p:nvSpPr>
              <p:cNvPr id="68" name="Oval 67">
                <a:extLst>
                  <a:ext uri="{FF2B5EF4-FFF2-40B4-BE49-F238E27FC236}">
                    <a16:creationId xmlns:a16="http://schemas.microsoft.com/office/drawing/2014/main" id="{3E908CD4-05C7-B47D-45E2-D609B2D8B534}"/>
                  </a:ext>
                </a:extLst>
              </p:cNvPr>
              <p:cNvSpPr/>
              <p:nvPr/>
            </p:nvSpPr>
            <p:spPr>
              <a:xfrm>
                <a:off x="592863" y="4938413"/>
                <a:ext cx="273601" cy="27359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3" name="Google Shape;467;p18" descr="Angie pencil.png">
            <a:extLst>
              <a:ext uri="{FF2B5EF4-FFF2-40B4-BE49-F238E27FC236}">
                <a16:creationId xmlns:a16="http://schemas.microsoft.com/office/drawing/2014/main" id="{2D2A2B15-0623-E358-FB5C-E4A6075E2C17}"/>
              </a:ext>
            </a:extLst>
          </p:cNvPr>
          <p:cNvPicPr preferRelativeResize="0">
            <a:picLocks noChangeAspect="1"/>
          </p:cNvPicPr>
          <p:nvPr/>
        </p:nvPicPr>
        <p:blipFill rotWithShape="1">
          <a:blip r:embed="rId5">
            <a:alphaModFix/>
          </a:blip>
          <a:srcRect l="12078" r="6794" b="48796"/>
          <a:stretch/>
        </p:blipFill>
        <p:spPr>
          <a:xfrm>
            <a:off x="8953750" y="1347370"/>
            <a:ext cx="1500050" cy="1459587"/>
          </a:xfrm>
          <a:prstGeom prst="rect">
            <a:avLst/>
          </a:prstGeom>
          <a:noFill/>
          <a:ln>
            <a:noFill/>
          </a:ln>
        </p:spPr>
      </p:pic>
    </p:spTree>
    <p:extLst>
      <p:ext uri="{BB962C8B-B14F-4D97-AF65-F5344CB8AC3E}">
        <p14:creationId xmlns:p14="http://schemas.microsoft.com/office/powerpoint/2010/main" val="3908503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374" y="690"/>
            <a:ext cx="10515600" cy="1325563"/>
          </a:xfrm>
        </p:spPr>
        <p:txBody>
          <a:bodyPr/>
          <a:lstStyle/>
          <a:p>
            <a:r>
              <a:rPr lang="en-US"/>
              <a:t>What’s the same? What’s different?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8" name="TextBox 7"/>
          <p:cNvSpPr txBox="1"/>
          <p:nvPr/>
        </p:nvSpPr>
        <p:spPr>
          <a:xfrm>
            <a:off x="386640" y="2853111"/>
            <a:ext cx="2428870"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______ = 25 + 3</a:t>
            </a:r>
            <a:endParaRPr lang="en-GB" sz="2800">
              <a:latin typeface="Cambria Math" panose="02040503050406030204" pitchFamily="18" charset="0"/>
              <a:ea typeface="Cambria Math" panose="02040503050406030204" pitchFamily="18" charset="0"/>
            </a:endParaRPr>
          </a:p>
        </p:txBody>
      </p:sp>
      <p:sp>
        <p:nvSpPr>
          <p:cNvPr id="3" name="TextBox 2"/>
          <p:cNvSpPr txBox="1"/>
          <p:nvPr/>
        </p:nvSpPr>
        <p:spPr>
          <a:xfrm>
            <a:off x="6366847" y="2853111"/>
            <a:ext cx="2743200" cy="523220"/>
          </a:xfrm>
          <a:prstGeom prst="rect">
            <a:avLst/>
          </a:prstGeom>
          <a:noFill/>
        </p:spPr>
        <p:txBody>
          <a:bodyPr wrap="square" rtlCol="0">
            <a:spAutoFit/>
          </a:bodyPr>
          <a:lstStyle/>
          <a:p>
            <a:r>
              <a:rPr lang="en-GB" sz="2800" b="0">
                <a:latin typeface="Cambria Math" panose="02040503050406030204" pitchFamily="18" charset="0"/>
                <a:ea typeface="Cambria Math" panose="02040503050406030204" pitchFamily="18" charset="0"/>
              </a:rPr>
              <a:t>33 + 5 = ______</a:t>
            </a:r>
            <a:endParaRPr lang="en-GB" sz="2800">
              <a:latin typeface="Cambria Math" panose="02040503050406030204" pitchFamily="18" charset="0"/>
              <a:ea typeface="Cambria Math" panose="02040503050406030204" pitchFamily="18" charset="0"/>
            </a:endParaRPr>
          </a:p>
        </p:txBody>
      </p:sp>
      <p:sp>
        <p:nvSpPr>
          <p:cNvPr id="5" name="TextBox 4"/>
          <p:cNvSpPr txBox="1"/>
          <p:nvPr/>
        </p:nvSpPr>
        <p:spPr>
          <a:xfrm>
            <a:off x="386640" y="5829259"/>
            <a:ext cx="2428870"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63 + 5 = </a:t>
            </a:r>
            <a:r>
              <a:rPr lang="en-GB" sz="2800">
                <a:latin typeface="Cambria Math" panose="02040503050406030204" pitchFamily="18" charset="0"/>
                <a:ea typeface="Cambria Math" panose="02040503050406030204" pitchFamily="18" charset="0"/>
              </a:rPr>
              <a:t>______</a:t>
            </a:r>
          </a:p>
        </p:txBody>
      </p:sp>
      <p:sp>
        <p:nvSpPr>
          <p:cNvPr id="12" name="TextBox 11"/>
          <p:cNvSpPr txBox="1"/>
          <p:nvPr/>
        </p:nvSpPr>
        <p:spPr>
          <a:xfrm>
            <a:off x="6366847" y="5829259"/>
            <a:ext cx="2428870" cy="523220"/>
          </a:xfrm>
          <a:prstGeom prst="rect">
            <a:avLst/>
          </a:prstGeom>
          <a:noFill/>
        </p:spPr>
        <p:txBody>
          <a:bodyPr wrap="none" rtlCol="0">
            <a:spAutoFit/>
          </a:bodyPr>
          <a:lstStyle/>
          <a:p>
            <a:r>
              <a:rPr lang="en-GB" sz="2800" b="0">
                <a:latin typeface="Cambria Math" panose="02040503050406030204" pitchFamily="18" charset="0"/>
                <a:ea typeface="Cambria Math" panose="02040503050406030204" pitchFamily="18" charset="0"/>
              </a:rPr>
              <a:t>______ = 53 + 5</a:t>
            </a:r>
            <a:endParaRPr lang="en-GB" sz="2800">
              <a:latin typeface="Cambria Math" panose="02040503050406030204" pitchFamily="18" charset="0"/>
              <a:ea typeface="Cambria Math" panose="02040503050406030204" pitchFamily="18" charset="0"/>
            </a:endParaRPr>
          </a:p>
        </p:txBody>
      </p:sp>
      <p:pic>
        <p:nvPicPr>
          <p:cNvPr id="6" name="Picture 5">
            <a:extLst>
              <a:ext uri="{FF2B5EF4-FFF2-40B4-BE49-F238E27FC236}">
                <a16:creationId xmlns:a16="http://schemas.microsoft.com/office/drawing/2014/main" id="{3010DEE0-FF05-F370-6E79-300909811E75}"/>
              </a:ext>
            </a:extLst>
          </p:cNvPr>
          <p:cNvPicPr>
            <a:picLocks noChangeAspect="1"/>
          </p:cNvPicPr>
          <p:nvPr/>
        </p:nvPicPr>
        <p:blipFill>
          <a:blip r:embed="rId4"/>
          <a:stretch>
            <a:fillRect/>
          </a:stretch>
        </p:blipFill>
        <p:spPr>
          <a:xfrm>
            <a:off x="9592821" y="204605"/>
            <a:ext cx="1243692" cy="743776"/>
          </a:xfrm>
          <a:prstGeom prst="rect">
            <a:avLst/>
          </a:prstGeom>
        </p:spPr>
      </p:pic>
      <p:grpSp>
        <p:nvGrpSpPr>
          <p:cNvPr id="11" name="Group 10">
            <a:extLst>
              <a:ext uri="{FF2B5EF4-FFF2-40B4-BE49-F238E27FC236}">
                <a16:creationId xmlns:a16="http://schemas.microsoft.com/office/drawing/2014/main" id="{9D2613FF-7193-712E-5956-263FA594BB78}"/>
              </a:ext>
            </a:extLst>
          </p:cNvPr>
          <p:cNvGrpSpPr/>
          <p:nvPr/>
        </p:nvGrpSpPr>
        <p:grpSpPr>
          <a:xfrm>
            <a:off x="386640" y="1165925"/>
            <a:ext cx="2473124" cy="1538102"/>
            <a:chOff x="2390297" y="2753772"/>
            <a:chExt cx="3460929" cy="2403862"/>
          </a:xfrm>
        </p:grpSpPr>
        <p:cxnSp>
          <p:nvCxnSpPr>
            <p:cNvPr id="13" name="Straight Connector 12">
              <a:extLst>
                <a:ext uri="{FF2B5EF4-FFF2-40B4-BE49-F238E27FC236}">
                  <a16:creationId xmlns:a16="http://schemas.microsoft.com/office/drawing/2014/main" id="{240B0982-B396-F245-EFF3-011C27B968DB}"/>
                </a:ext>
              </a:extLst>
            </p:cNvPr>
            <p:cNvCxnSpPr>
              <a:cxnSpLocks/>
              <a:stCxn id="18" idx="3"/>
              <a:endCxn id="16"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9325F5-5EF6-DAE7-2E75-2CC7735DB393}"/>
                </a:ext>
              </a:extLst>
            </p:cNvPr>
            <p:cNvCxnSpPr>
              <a:cxnSpLocks/>
              <a:stCxn id="18" idx="3"/>
              <a:endCxn id="17"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Google Shape;1039;p34">
              <a:extLst>
                <a:ext uri="{FF2B5EF4-FFF2-40B4-BE49-F238E27FC236}">
                  <a16:creationId xmlns:a16="http://schemas.microsoft.com/office/drawing/2014/main" id="{58D43E20-1E78-013A-F702-4DE9DFBDAF2F}"/>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7" name="Google Shape;1039;p34">
              <a:extLst>
                <a:ext uri="{FF2B5EF4-FFF2-40B4-BE49-F238E27FC236}">
                  <a16:creationId xmlns:a16="http://schemas.microsoft.com/office/drawing/2014/main" id="{AF41600E-D67A-8D0D-FEEC-A42F7E795FC7}"/>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18" name="Google Shape;1039;p34">
              <a:extLst>
                <a:ext uri="{FF2B5EF4-FFF2-40B4-BE49-F238E27FC236}">
                  <a16:creationId xmlns:a16="http://schemas.microsoft.com/office/drawing/2014/main" id="{BE3F7DF8-96EA-517C-C2B8-7EF9A50B5D2C}"/>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grpSp>
        <p:nvGrpSpPr>
          <p:cNvPr id="19" name="Group 18">
            <a:extLst>
              <a:ext uri="{FF2B5EF4-FFF2-40B4-BE49-F238E27FC236}">
                <a16:creationId xmlns:a16="http://schemas.microsoft.com/office/drawing/2014/main" id="{9783D722-4E9F-616C-7DA3-36A859DD8D4E}"/>
              </a:ext>
            </a:extLst>
          </p:cNvPr>
          <p:cNvGrpSpPr/>
          <p:nvPr/>
        </p:nvGrpSpPr>
        <p:grpSpPr>
          <a:xfrm>
            <a:off x="386640" y="4124443"/>
            <a:ext cx="2473124" cy="1538102"/>
            <a:chOff x="2390297" y="2753772"/>
            <a:chExt cx="3460929" cy="2403862"/>
          </a:xfrm>
        </p:grpSpPr>
        <p:cxnSp>
          <p:nvCxnSpPr>
            <p:cNvPr id="20" name="Straight Connector 19">
              <a:extLst>
                <a:ext uri="{FF2B5EF4-FFF2-40B4-BE49-F238E27FC236}">
                  <a16:creationId xmlns:a16="http://schemas.microsoft.com/office/drawing/2014/main" id="{0E42F8D1-B0F9-D942-5A4A-1318C0893A32}"/>
                </a:ext>
              </a:extLst>
            </p:cNvPr>
            <p:cNvCxnSpPr>
              <a:cxnSpLocks/>
              <a:stCxn id="24" idx="3"/>
              <a:endCxn id="22"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E2A72F4-B209-13D6-F1E8-04EA6FF6444B}"/>
                </a:ext>
              </a:extLst>
            </p:cNvPr>
            <p:cNvCxnSpPr>
              <a:cxnSpLocks/>
              <a:stCxn id="24" idx="3"/>
              <a:endCxn id="23"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Google Shape;1039;p34">
              <a:extLst>
                <a:ext uri="{FF2B5EF4-FFF2-40B4-BE49-F238E27FC236}">
                  <a16:creationId xmlns:a16="http://schemas.microsoft.com/office/drawing/2014/main" id="{ADAAD06E-5829-90D4-E269-9AC190B3FA8B}"/>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3" name="Google Shape;1039;p34">
              <a:extLst>
                <a:ext uri="{FF2B5EF4-FFF2-40B4-BE49-F238E27FC236}">
                  <a16:creationId xmlns:a16="http://schemas.microsoft.com/office/drawing/2014/main" id="{5EFCE1D3-B83D-0746-A129-D50331227D78}"/>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4" name="Google Shape;1039;p34">
              <a:extLst>
                <a:ext uri="{FF2B5EF4-FFF2-40B4-BE49-F238E27FC236}">
                  <a16:creationId xmlns:a16="http://schemas.microsoft.com/office/drawing/2014/main" id="{FD78512A-5857-FCB9-F98D-C0CB5CAC53F9}"/>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grpSp>
        <p:nvGrpSpPr>
          <p:cNvPr id="25" name="Group 24">
            <a:extLst>
              <a:ext uri="{FF2B5EF4-FFF2-40B4-BE49-F238E27FC236}">
                <a16:creationId xmlns:a16="http://schemas.microsoft.com/office/drawing/2014/main" id="{5BD321A8-F595-2942-25C0-D0A509293FD4}"/>
              </a:ext>
            </a:extLst>
          </p:cNvPr>
          <p:cNvGrpSpPr/>
          <p:nvPr/>
        </p:nvGrpSpPr>
        <p:grpSpPr>
          <a:xfrm>
            <a:off x="6366847" y="1165523"/>
            <a:ext cx="2473124" cy="1538102"/>
            <a:chOff x="2390297" y="2753772"/>
            <a:chExt cx="3460929" cy="2403862"/>
          </a:xfrm>
        </p:grpSpPr>
        <p:cxnSp>
          <p:nvCxnSpPr>
            <p:cNvPr id="26" name="Straight Connector 25">
              <a:extLst>
                <a:ext uri="{FF2B5EF4-FFF2-40B4-BE49-F238E27FC236}">
                  <a16:creationId xmlns:a16="http://schemas.microsoft.com/office/drawing/2014/main" id="{D7C7B454-D10B-05F7-13FC-5B2FE471CD40}"/>
                </a:ext>
              </a:extLst>
            </p:cNvPr>
            <p:cNvCxnSpPr>
              <a:cxnSpLocks/>
              <a:stCxn id="30" idx="3"/>
              <a:endCxn id="28"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B2ADB6F2-6F7B-5843-1CD6-CFCD03265B94}"/>
                </a:ext>
              </a:extLst>
            </p:cNvPr>
            <p:cNvCxnSpPr>
              <a:cxnSpLocks/>
              <a:stCxn id="30" idx="3"/>
              <a:endCxn id="29"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Google Shape;1039;p34">
              <a:extLst>
                <a:ext uri="{FF2B5EF4-FFF2-40B4-BE49-F238E27FC236}">
                  <a16:creationId xmlns:a16="http://schemas.microsoft.com/office/drawing/2014/main" id="{71571873-2D58-7D52-C523-861A98649BE3}"/>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9" name="Google Shape;1039;p34">
              <a:extLst>
                <a:ext uri="{FF2B5EF4-FFF2-40B4-BE49-F238E27FC236}">
                  <a16:creationId xmlns:a16="http://schemas.microsoft.com/office/drawing/2014/main" id="{C7E40A57-4B44-0F8B-AE0B-021D62A56BB7}"/>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30" name="Google Shape;1039;p34">
              <a:extLst>
                <a:ext uri="{FF2B5EF4-FFF2-40B4-BE49-F238E27FC236}">
                  <a16:creationId xmlns:a16="http://schemas.microsoft.com/office/drawing/2014/main" id="{6F6DE114-B08B-45ED-A1BC-741DCC80E1AF}"/>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grpSp>
        <p:nvGrpSpPr>
          <p:cNvPr id="31" name="Group 30">
            <a:extLst>
              <a:ext uri="{FF2B5EF4-FFF2-40B4-BE49-F238E27FC236}">
                <a16:creationId xmlns:a16="http://schemas.microsoft.com/office/drawing/2014/main" id="{C8E7E7F4-35DF-C8CD-C980-B28F6D778D49}"/>
              </a:ext>
            </a:extLst>
          </p:cNvPr>
          <p:cNvGrpSpPr/>
          <p:nvPr/>
        </p:nvGrpSpPr>
        <p:grpSpPr>
          <a:xfrm>
            <a:off x="6366847" y="4124041"/>
            <a:ext cx="2473124" cy="1538102"/>
            <a:chOff x="2390297" y="2753772"/>
            <a:chExt cx="3460929" cy="2403862"/>
          </a:xfrm>
        </p:grpSpPr>
        <p:cxnSp>
          <p:nvCxnSpPr>
            <p:cNvPr id="32" name="Straight Connector 31">
              <a:extLst>
                <a:ext uri="{FF2B5EF4-FFF2-40B4-BE49-F238E27FC236}">
                  <a16:creationId xmlns:a16="http://schemas.microsoft.com/office/drawing/2014/main" id="{019EAD05-8BF1-3FD4-EB1A-471D094851AC}"/>
                </a:ext>
              </a:extLst>
            </p:cNvPr>
            <p:cNvCxnSpPr>
              <a:cxnSpLocks/>
              <a:stCxn id="37" idx="3"/>
              <a:endCxn id="35"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4A8CE25-A336-3D2B-D9C9-395115393AD3}"/>
                </a:ext>
              </a:extLst>
            </p:cNvPr>
            <p:cNvCxnSpPr>
              <a:cxnSpLocks/>
              <a:stCxn id="37" idx="3"/>
              <a:endCxn id="36"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Google Shape;1039;p34">
              <a:extLst>
                <a:ext uri="{FF2B5EF4-FFF2-40B4-BE49-F238E27FC236}">
                  <a16:creationId xmlns:a16="http://schemas.microsoft.com/office/drawing/2014/main" id="{DE8E29DE-2D48-8897-C3FA-45FA2F95B182}"/>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36" name="Google Shape;1039;p34">
              <a:extLst>
                <a:ext uri="{FF2B5EF4-FFF2-40B4-BE49-F238E27FC236}">
                  <a16:creationId xmlns:a16="http://schemas.microsoft.com/office/drawing/2014/main" id="{DD5B8C64-EE88-2F50-F43D-1D38C6A97B18}"/>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37" name="Google Shape;1039;p34">
              <a:extLst>
                <a:ext uri="{FF2B5EF4-FFF2-40B4-BE49-F238E27FC236}">
                  <a16:creationId xmlns:a16="http://schemas.microsoft.com/office/drawing/2014/main" id="{8E9096F0-EE44-5732-EEF0-BADFE462F286}"/>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Tree>
    <p:extLst>
      <p:ext uri="{BB962C8B-B14F-4D97-AF65-F5344CB8AC3E}">
        <p14:creationId xmlns:p14="http://schemas.microsoft.com/office/powerpoint/2010/main" val="235548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187A-7D3D-19D2-9202-2B1F43357ECF}"/>
              </a:ext>
            </a:extLst>
          </p:cNvPr>
          <p:cNvSpPr>
            <a:spLocks noGrp="1"/>
          </p:cNvSpPr>
          <p:nvPr>
            <p:ph type="title"/>
          </p:nvPr>
        </p:nvSpPr>
        <p:spPr/>
        <p:txBody>
          <a:bodyPr/>
          <a:lstStyle/>
          <a:p>
            <a:pPr algn="ctr"/>
            <a:r>
              <a:rPr lang="en-GB" b="1" u="sng">
                <a:latin typeface="Sassoon Primary"/>
                <a:cs typeface="Calibri Light"/>
              </a:rPr>
              <a:t>Morning Challenges</a:t>
            </a:r>
            <a:endParaRPr lang="en-GB" b="1" u="sng">
              <a:latin typeface="Sassoon Primary"/>
            </a:endParaRPr>
          </a:p>
        </p:txBody>
      </p:sp>
      <p:sp>
        <p:nvSpPr>
          <p:cNvPr id="3" name="TextBox 2">
            <a:extLst>
              <a:ext uri="{FF2B5EF4-FFF2-40B4-BE49-F238E27FC236}">
                <a16:creationId xmlns:a16="http://schemas.microsoft.com/office/drawing/2014/main" id="{DCD2A9AE-8C14-09DB-518E-15242DC61215}"/>
              </a:ext>
            </a:extLst>
          </p:cNvPr>
          <p:cNvSpPr txBox="1"/>
          <p:nvPr/>
        </p:nvSpPr>
        <p:spPr>
          <a:xfrm>
            <a:off x="877302" y="2118058"/>
            <a:ext cx="3446546"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3200" dirty="0">
                <a:latin typeface="Sassoon Primary"/>
                <a:cs typeface="Calibri" panose="020F0502020204030204"/>
              </a:rPr>
              <a:t>Name writing practise. </a:t>
            </a:r>
          </a:p>
          <a:p>
            <a:pPr marL="342900" indent="-342900">
              <a:buAutoNum type="arabicPeriod"/>
            </a:pPr>
            <a:endParaRPr lang="en-GB" sz="3200" dirty="0">
              <a:latin typeface="Sassoon Primary"/>
              <a:cs typeface="Calibri" panose="020F0502020204030204"/>
            </a:endParaRPr>
          </a:p>
          <a:p>
            <a:pPr marL="342900" indent="-342900">
              <a:buAutoNum type="arabicPeriod"/>
            </a:pPr>
            <a:r>
              <a:rPr lang="en-GB" sz="3200" dirty="0">
                <a:latin typeface="Sassoon Primary"/>
                <a:cs typeface="Calibri" panose="020F0502020204030204"/>
              </a:rPr>
              <a:t>Fact Families activity. </a:t>
            </a: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r>
              <a:rPr lang="en-GB" sz="3200" dirty="0">
                <a:latin typeface="Sassoon Primary"/>
                <a:cs typeface="Calibri" panose="020F0502020204030204"/>
              </a:rPr>
              <a:t>Read a book.</a:t>
            </a: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a:p>
            <a:pPr marL="342900" indent="-342900">
              <a:buAutoNum type="arabicPeriod"/>
            </a:pPr>
            <a:endParaRPr lang="en-GB" sz="3200">
              <a:latin typeface="Sassoon Primary"/>
              <a:cs typeface="Calibri" panose="020F0502020204030204"/>
            </a:endParaRPr>
          </a:p>
        </p:txBody>
      </p:sp>
      <p:pic>
        <p:nvPicPr>
          <p:cNvPr id="4" name="Picture 3">
            <a:extLst>
              <a:ext uri="{FF2B5EF4-FFF2-40B4-BE49-F238E27FC236}">
                <a16:creationId xmlns:a16="http://schemas.microsoft.com/office/drawing/2014/main" id="{E6200DAD-01E0-67BE-643B-A92A7F5F19A1}"/>
              </a:ext>
            </a:extLst>
          </p:cNvPr>
          <p:cNvPicPr>
            <a:picLocks noChangeAspect="1"/>
          </p:cNvPicPr>
          <p:nvPr/>
        </p:nvPicPr>
        <p:blipFill>
          <a:blip r:embed="rId2"/>
          <a:stretch>
            <a:fillRect/>
          </a:stretch>
        </p:blipFill>
        <p:spPr>
          <a:xfrm>
            <a:off x="4942037" y="1570182"/>
            <a:ext cx="7041563" cy="4953000"/>
          </a:xfrm>
          <a:prstGeom prst="rect">
            <a:avLst/>
          </a:prstGeom>
        </p:spPr>
      </p:pic>
    </p:spTree>
    <p:extLst>
      <p:ext uri="{BB962C8B-B14F-4D97-AF65-F5344CB8AC3E}">
        <p14:creationId xmlns:p14="http://schemas.microsoft.com/office/powerpoint/2010/main" val="3659480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21EDE9-02BB-4645-26A4-DE84EB1C1F0D}"/>
              </a:ext>
            </a:extLst>
          </p:cNvPr>
          <p:cNvSpPr>
            <a:spLocks noGrp="1"/>
          </p:cNvSpPr>
          <p:nvPr>
            <p:ph type="body" sz="quarter" idx="11"/>
          </p:nvPr>
        </p:nvSpPr>
        <p:spPr/>
        <p:txBody>
          <a:bodyPr/>
          <a:lstStyle/>
          <a:p>
            <a:r>
              <a:rPr lang="en-GB"/>
              <a:t>add      subtract      tens      ones      number bond      Dienes</a:t>
            </a: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4156" r="17668" b="39096"/>
          <a:stretch/>
        </p:blipFill>
        <p:spPr>
          <a:xfrm>
            <a:off x="-13976" y="3880886"/>
            <a:ext cx="1402121" cy="214471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5942"/>
          <a:stretch/>
        </p:blipFill>
        <p:spPr>
          <a:xfrm>
            <a:off x="9719172" y="3791491"/>
            <a:ext cx="1485388" cy="2235950"/>
          </a:xfrm>
          <a:prstGeom prst="rect">
            <a:avLst/>
          </a:prstGeom>
        </p:spPr>
      </p:pic>
      <p:sp>
        <p:nvSpPr>
          <p:cNvPr id="15" name="Rectangular Callout 14"/>
          <p:cNvSpPr/>
          <p:nvPr/>
        </p:nvSpPr>
        <p:spPr>
          <a:xfrm>
            <a:off x="593360" y="1061133"/>
            <a:ext cx="5838265" cy="1839632"/>
          </a:xfrm>
          <a:prstGeom prst="wedgeRectCallout">
            <a:avLst>
              <a:gd name="adj1" fmla="val -43198"/>
              <a:gd name="adj2" fmla="val 94100"/>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GB" sz="2400">
                <a:solidFill>
                  <a:schemeClr val="tx1"/>
                </a:solidFill>
                <a:latin typeface="Century Gothic" panose="020B0502020202020204" pitchFamily="34" charset="0"/>
              </a:rPr>
              <a:t>56 is five tens and six ones. </a:t>
            </a:r>
          </a:p>
          <a:p>
            <a:pPr algn="ctr">
              <a:spcAft>
                <a:spcPts val="600"/>
              </a:spcAft>
            </a:pPr>
            <a:r>
              <a:rPr lang="en-GB" sz="2400">
                <a:solidFill>
                  <a:schemeClr val="tx1"/>
                </a:solidFill>
                <a:latin typeface="Century Gothic" panose="020B0502020202020204" pitchFamily="34" charset="0"/>
              </a:rPr>
              <a:t>Six ones plus two ones is eight ones. The parts are 56 and two. </a:t>
            </a:r>
          </a:p>
          <a:p>
            <a:pPr algn="ctr">
              <a:spcAft>
                <a:spcPts val="600"/>
              </a:spcAft>
            </a:pPr>
            <a:r>
              <a:rPr lang="en-GB" sz="2400">
                <a:solidFill>
                  <a:schemeClr val="tx1"/>
                </a:solidFill>
                <a:latin typeface="Century Gothic" panose="020B0502020202020204" pitchFamily="34" charset="0"/>
              </a:rPr>
              <a:t>The whole is 58.</a:t>
            </a:r>
          </a:p>
        </p:txBody>
      </p:sp>
      <p:sp>
        <p:nvSpPr>
          <p:cNvPr id="16" name="Rectangular Callout 15"/>
          <p:cNvSpPr/>
          <p:nvPr/>
        </p:nvSpPr>
        <p:spPr>
          <a:xfrm flipH="1">
            <a:off x="4138857" y="3796224"/>
            <a:ext cx="5401072" cy="1839632"/>
          </a:xfrm>
          <a:prstGeom prst="wedgeRectCallout">
            <a:avLst>
              <a:gd name="adj1" fmla="val -58455"/>
              <a:gd name="adj2" fmla="val -6636"/>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GB" sz="2400">
                <a:solidFill>
                  <a:schemeClr val="tx1"/>
                </a:solidFill>
                <a:latin typeface="Century Gothic" panose="020B0502020202020204" pitchFamily="34" charset="0"/>
              </a:rPr>
              <a:t>The parts are 22 and six. </a:t>
            </a:r>
          </a:p>
          <a:p>
            <a:pPr algn="ctr">
              <a:spcAft>
                <a:spcPts val="600"/>
              </a:spcAft>
            </a:pPr>
            <a:r>
              <a:rPr lang="en-GB" sz="2400">
                <a:solidFill>
                  <a:schemeClr val="tx1"/>
                </a:solidFill>
                <a:latin typeface="Century Gothic" panose="020B0502020202020204" pitchFamily="34" charset="0"/>
              </a:rPr>
              <a:t>22 is two tens and two ones. </a:t>
            </a:r>
          </a:p>
          <a:p>
            <a:pPr algn="ctr">
              <a:spcAft>
                <a:spcPts val="600"/>
              </a:spcAft>
            </a:pPr>
            <a:r>
              <a:rPr lang="en-GB" sz="2400">
                <a:solidFill>
                  <a:schemeClr val="tx1"/>
                </a:solidFill>
                <a:latin typeface="Century Gothic" panose="020B0502020202020204" pitchFamily="34" charset="0"/>
              </a:rPr>
              <a:t>Two ones plus six ones is eight ones. </a:t>
            </a:r>
          </a:p>
          <a:p>
            <a:pPr algn="ctr">
              <a:spcAft>
                <a:spcPts val="600"/>
              </a:spcAft>
            </a:pPr>
            <a:r>
              <a:rPr lang="en-GB" sz="2400">
                <a:solidFill>
                  <a:schemeClr val="tx1"/>
                </a:solidFill>
                <a:latin typeface="Century Gothic" panose="020B0502020202020204" pitchFamily="34" charset="0"/>
              </a:rPr>
              <a:t>22 plus six is equal to 28.</a:t>
            </a:r>
          </a:p>
        </p:txBody>
      </p:sp>
      <p:grpSp>
        <p:nvGrpSpPr>
          <p:cNvPr id="7" name="Group 6">
            <a:extLst>
              <a:ext uri="{FF2B5EF4-FFF2-40B4-BE49-F238E27FC236}">
                <a16:creationId xmlns:a16="http://schemas.microsoft.com/office/drawing/2014/main" id="{9F58B7A7-ED2C-6D7A-9446-34B7997EB0C4}"/>
              </a:ext>
            </a:extLst>
          </p:cNvPr>
          <p:cNvGrpSpPr/>
          <p:nvPr/>
        </p:nvGrpSpPr>
        <p:grpSpPr>
          <a:xfrm>
            <a:off x="1483537" y="3429000"/>
            <a:ext cx="1806183" cy="1230131"/>
            <a:chOff x="2390297" y="2753772"/>
            <a:chExt cx="3460929" cy="2403862"/>
          </a:xfrm>
        </p:grpSpPr>
        <p:cxnSp>
          <p:nvCxnSpPr>
            <p:cNvPr id="55" name="Straight Connector 54">
              <a:extLst>
                <a:ext uri="{FF2B5EF4-FFF2-40B4-BE49-F238E27FC236}">
                  <a16:creationId xmlns:a16="http://schemas.microsoft.com/office/drawing/2014/main" id="{B5DA2B71-3636-7962-8C24-3AEE25D3AB98}"/>
                </a:ext>
              </a:extLst>
            </p:cNvPr>
            <p:cNvCxnSpPr>
              <a:cxnSpLocks/>
              <a:stCxn id="59" idx="3"/>
              <a:endCxn id="57"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C4BE016E-BBBF-0D5C-C6FD-9AC8DFEC9A12}"/>
                </a:ext>
              </a:extLst>
            </p:cNvPr>
            <p:cNvCxnSpPr>
              <a:cxnSpLocks/>
              <a:stCxn id="59" idx="3"/>
              <a:endCxn id="58"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Google Shape;1039;p34">
              <a:extLst>
                <a:ext uri="{FF2B5EF4-FFF2-40B4-BE49-F238E27FC236}">
                  <a16:creationId xmlns:a16="http://schemas.microsoft.com/office/drawing/2014/main" id="{B9CB55C8-1A9C-EC1B-AC49-5D7762D59A4B}"/>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2</a:t>
              </a:r>
              <a:endParaRPr sz="2800">
                <a:latin typeface="Cambria Math" panose="02040503050406030204" pitchFamily="18" charset="0"/>
                <a:ea typeface="Cambria Math" panose="02040503050406030204" pitchFamily="18" charset="0"/>
                <a:cs typeface="Cambria Math"/>
                <a:sym typeface="Cambria Math"/>
              </a:endParaRPr>
            </a:p>
          </p:txBody>
        </p:sp>
        <p:sp>
          <p:nvSpPr>
            <p:cNvPr id="58" name="Google Shape;1039;p34">
              <a:extLst>
                <a:ext uri="{FF2B5EF4-FFF2-40B4-BE49-F238E27FC236}">
                  <a16:creationId xmlns:a16="http://schemas.microsoft.com/office/drawing/2014/main" id="{B30A50E0-3B60-2CD6-8CA2-DBDC27CA1778}"/>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56</a:t>
              </a:r>
              <a:endParaRPr sz="2800">
                <a:latin typeface="Cambria Math" panose="02040503050406030204" pitchFamily="18" charset="0"/>
                <a:ea typeface="Cambria Math" panose="02040503050406030204" pitchFamily="18" charset="0"/>
                <a:cs typeface="Cambria Math"/>
                <a:sym typeface="Cambria Math"/>
              </a:endParaRPr>
            </a:p>
          </p:txBody>
        </p:sp>
        <p:sp>
          <p:nvSpPr>
            <p:cNvPr id="59" name="Google Shape;1039;p34">
              <a:extLst>
                <a:ext uri="{FF2B5EF4-FFF2-40B4-BE49-F238E27FC236}">
                  <a16:creationId xmlns:a16="http://schemas.microsoft.com/office/drawing/2014/main" id="{F2E0597F-B745-DFD4-BA3D-06F0ADCC955F}"/>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58</a:t>
              </a:r>
              <a:endParaRPr sz="2800">
                <a:latin typeface="Cambria Math" panose="02040503050406030204" pitchFamily="18" charset="0"/>
                <a:ea typeface="Cambria Math" panose="02040503050406030204" pitchFamily="18" charset="0"/>
                <a:cs typeface="Cambria Math"/>
                <a:sym typeface="Cambria Math"/>
              </a:endParaRPr>
            </a:p>
          </p:txBody>
        </p:sp>
      </p:grpSp>
      <p:grpSp>
        <p:nvGrpSpPr>
          <p:cNvPr id="60" name="Group 59">
            <a:extLst>
              <a:ext uri="{FF2B5EF4-FFF2-40B4-BE49-F238E27FC236}">
                <a16:creationId xmlns:a16="http://schemas.microsoft.com/office/drawing/2014/main" id="{D82AECF0-552D-9DD5-AEF6-31B696DB40C4}"/>
              </a:ext>
            </a:extLst>
          </p:cNvPr>
          <p:cNvGrpSpPr/>
          <p:nvPr/>
        </p:nvGrpSpPr>
        <p:grpSpPr>
          <a:xfrm>
            <a:off x="7733746" y="2106658"/>
            <a:ext cx="1806183" cy="1230131"/>
            <a:chOff x="2390297" y="2753772"/>
            <a:chExt cx="3460929" cy="2403862"/>
          </a:xfrm>
        </p:grpSpPr>
        <p:cxnSp>
          <p:nvCxnSpPr>
            <p:cNvPr id="61" name="Straight Connector 60">
              <a:extLst>
                <a:ext uri="{FF2B5EF4-FFF2-40B4-BE49-F238E27FC236}">
                  <a16:creationId xmlns:a16="http://schemas.microsoft.com/office/drawing/2014/main" id="{137EDCE1-CE0A-8E19-7CB3-17BCFC9E2C3C}"/>
                </a:ext>
              </a:extLst>
            </p:cNvPr>
            <p:cNvCxnSpPr>
              <a:cxnSpLocks/>
              <a:stCxn id="66" idx="3"/>
              <a:endCxn id="63"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A2E7C443-AD91-A24C-F338-BC6EA27B3707}"/>
                </a:ext>
              </a:extLst>
            </p:cNvPr>
            <p:cNvCxnSpPr>
              <a:cxnSpLocks/>
              <a:stCxn id="66" idx="3"/>
              <a:endCxn id="64"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Google Shape;1039;p34">
              <a:extLst>
                <a:ext uri="{FF2B5EF4-FFF2-40B4-BE49-F238E27FC236}">
                  <a16:creationId xmlns:a16="http://schemas.microsoft.com/office/drawing/2014/main" id="{39D1388D-7066-632B-DF14-BEA2D30F48AE}"/>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22</a:t>
              </a:r>
              <a:endParaRPr sz="2800">
                <a:latin typeface="Cambria Math" panose="02040503050406030204" pitchFamily="18" charset="0"/>
                <a:ea typeface="Cambria Math" panose="02040503050406030204" pitchFamily="18" charset="0"/>
                <a:cs typeface="Cambria Math"/>
                <a:sym typeface="Cambria Math"/>
              </a:endParaRPr>
            </a:p>
          </p:txBody>
        </p:sp>
        <p:sp>
          <p:nvSpPr>
            <p:cNvPr id="64" name="Google Shape;1039;p34">
              <a:extLst>
                <a:ext uri="{FF2B5EF4-FFF2-40B4-BE49-F238E27FC236}">
                  <a16:creationId xmlns:a16="http://schemas.microsoft.com/office/drawing/2014/main" id="{B77DE67C-0D09-C532-DC86-538B172016D3}"/>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6</a:t>
              </a:r>
              <a:endParaRPr sz="2800">
                <a:latin typeface="Cambria Math" panose="02040503050406030204" pitchFamily="18" charset="0"/>
                <a:ea typeface="Cambria Math" panose="02040503050406030204" pitchFamily="18" charset="0"/>
                <a:cs typeface="Cambria Math"/>
                <a:sym typeface="Cambria Math"/>
              </a:endParaRPr>
            </a:p>
          </p:txBody>
        </p:sp>
        <p:sp>
          <p:nvSpPr>
            <p:cNvPr id="66" name="Google Shape;1039;p34">
              <a:extLst>
                <a:ext uri="{FF2B5EF4-FFF2-40B4-BE49-F238E27FC236}">
                  <a16:creationId xmlns:a16="http://schemas.microsoft.com/office/drawing/2014/main" id="{77F5D313-20B3-15DA-3C3A-F9D3CC7CBA22}"/>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a:latin typeface="Cambria Math" panose="02040503050406030204" pitchFamily="18" charset="0"/>
                  <a:ea typeface="Cambria Math" panose="02040503050406030204" pitchFamily="18" charset="0"/>
                  <a:cs typeface="Cambria Math"/>
                  <a:sym typeface="Cambria Math"/>
                </a:rPr>
                <a:t>28</a:t>
              </a: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19" name="Star: 5 Points 18">
            <a:extLst>
              <a:ext uri="{FF2B5EF4-FFF2-40B4-BE49-F238E27FC236}">
                <a16:creationId xmlns:a16="http://schemas.microsoft.com/office/drawing/2014/main" id="{49A8E897-F6A1-BA84-68F0-7949E67FC260}"/>
              </a:ext>
            </a:extLst>
          </p:cNvPr>
          <p:cNvSpPr/>
          <p:nvPr/>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tar: 5 Points 19">
            <a:extLst>
              <a:ext uri="{FF2B5EF4-FFF2-40B4-BE49-F238E27FC236}">
                <a16:creationId xmlns:a16="http://schemas.microsoft.com/office/drawing/2014/main" id="{F8D40142-28B9-2D61-DF82-D86E0635524A}"/>
              </a:ext>
            </a:extLst>
          </p:cNvPr>
          <p:cNvSpPr/>
          <p:nvPr/>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2187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What mental strategy can we use to solve this?</a:t>
            </a:r>
          </a:p>
        </p:txBody>
      </p:sp>
      <p:sp>
        <p:nvSpPr>
          <p:cNvPr id="4" name="Text Placeholder 3"/>
          <p:cNvSpPr>
            <a:spLocks noGrp="1"/>
          </p:cNvSpPr>
          <p:nvPr>
            <p:ph type="body" sz="quarter" idx="10"/>
          </p:nvPr>
        </p:nvSpPr>
        <p:spPr>
          <a:xfrm>
            <a:off x="219075" y="2442308"/>
            <a:ext cx="10606088" cy="523220"/>
          </a:xfrm>
        </p:spPr>
        <p:txBody>
          <a:bodyPr/>
          <a:lstStyle/>
          <a:p>
            <a:r>
              <a:rPr lang="en-GB"/>
              <a:t>Which number bond is helpful?</a:t>
            </a:r>
          </a:p>
        </p:txBody>
      </p:sp>
      <p:sp>
        <p:nvSpPr>
          <p:cNvPr id="7" name="TextBox 6"/>
          <p:cNvSpPr txBox="1"/>
          <p:nvPr/>
        </p:nvSpPr>
        <p:spPr>
          <a:xfrm>
            <a:off x="3919284" y="1432828"/>
            <a:ext cx="2428870" cy="523220"/>
          </a:xfrm>
          <a:prstGeom prst="rect">
            <a:avLst/>
          </a:prstGeom>
          <a:noFill/>
        </p:spPr>
        <p:txBody>
          <a:bodyPr wrap="none" rtlCol="0">
            <a:spAutoFit/>
          </a:bodyPr>
          <a:lstStyle/>
          <a:p>
            <a:r>
              <a:rPr lang="en-GB" sz="2800">
                <a:latin typeface="Cambria Math" panose="02040503050406030204" pitchFamily="18" charset="0"/>
                <a:ea typeface="Cambria Math" panose="02040503050406030204" pitchFamily="18" charset="0"/>
              </a:rPr>
              <a:t>56 + 3 = ______</a:t>
            </a:r>
          </a:p>
        </p:txBody>
      </p:sp>
    </p:spTree>
    <p:extLst>
      <p:ext uri="{BB962C8B-B14F-4D97-AF65-F5344CB8AC3E}">
        <p14:creationId xmlns:p14="http://schemas.microsoft.com/office/powerpoint/2010/main" val="3533256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How can we show this on a part-whole model?</a:t>
            </a:r>
          </a:p>
        </p:txBody>
      </p:sp>
      <p:grpSp>
        <p:nvGrpSpPr>
          <p:cNvPr id="21" name="Group 20">
            <a:extLst>
              <a:ext uri="{FF2B5EF4-FFF2-40B4-BE49-F238E27FC236}">
                <a16:creationId xmlns:a16="http://schemas.microsoft.com/office/drawing/2014/main" id="{DD3AACE8-F4AF-45F7-0748-77A4DC7AF265}"/>
              </a:ext>
            </a:extLst>
          </p:cNvPr>
          <p:cNvGrpSpPr/>
          <p:nvPr/>
        </p:nvGrpSpPr>
        <p:grpSpPr>
          <a:xfrm>
            <a:off x="420207" y="2533470"/>
            <a:ext cx="6692974" cy="3912781"/>
            <a:chOff x="2390297" y="2753772"/>
            <a:chExt cx="3460929" cy="2403862"/>
          </a:xfrm>
        </p:grpSpPr>
        <p:cxnSp>
          <p:nvCxnSpPr>
            <p:cNvPr id="22" name="Straight Connector 21">
              <a:extLst>
                <a:ext uri="{FF2B5EF4-FFF2-40B4-BE49-F238E27FC236}">
                  <a16:creationId xmlns:a16="http://schemas.microsoft.com/office/drawing/2014/main" id="{51DC8C4F-5477-C629-0AE2-8956DD013B3F}"/>
                </a:ext>
              </a:extLst>
            </p:cNvPr>
            <p:cNvCxnSpPr>
              <a:cxnSpLocks/>
              <a:stCxn id="26" idx="3"/>
              <a:endCxn id="24"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EBA39D3-E018-FFF1-9BCF-91B7CD8E99CC}"/>
                </a:ext>
              </a:extLst>
            </p:cNvPr>
            <p:cNvCxnSpPr>
              <a:cxnSpLocks/>
              <a:stCxn id="26" idx="3"/>
              <a:endCxn id="25"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Google Shape;1039;p34">
              <a:extLst>
                <a:ext uri="{FF2B5EF4-FFF2-40B4-BE49-F238E27FC236}">
                  <a16:creationId xmlns:a16="http://schemas.microsoft.com/office/drawing/2014/main" id="{4D0ABD75-B868-8E44-07CA-4EE26A28C9BD}"/>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5" name="Google Shape;1039;p34">
              <a:extLst>
                <a:ext uri="{FF2B5EF4-FFF2-40B4-BE49-F238E27FC236}">
                  <a16:creationId xmlns:a16="http://schemas.microsoft.com/office/drawing/2014/main" id="{3670AD00-65C3-3D95-1195-26F9ABD3B14C}"/>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26" name="Google Shape;1039;p34">
              <a:extLst>
                <a:ext uri="{FF2B5EF4-FFF2-40B4-BE49-F238E27FC236}">
                  <a16:creationId xmlns:a16="http://schemas.microsoft.com/office/drawing/2014/main" id="{301332FB-8851-2ADD-C9A6-9A88A3D31C90}"/>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27" name="Cube 26">
            <a:extLst>
              <a:ext uri="{FF2B5EF4-FFF2-40B4-BE49-F238E27FC236}">
                <a16:creationId xmlns:a16="http://schemas.microsoft.com/office/drawing/2014/main" id="{0A22C728-9D3E-BAB2-6050-6DE3A6879190}"/>
              </a:ext>
            </a:extLst>
          </p:cNvPr>
          <p:cNvSpPr>
            <a:spLocks noChangeAspect="1"/>
          </p:cNvSpPr>
          <p:nvPr/>
        </p:nvSpPr>
        <p:spPr>
          <a:xfrm>
            <a:off x="6311500" y="2704759"/>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47B69102-6012-0968-07A7-7BC38FA33B77}"/>
              </a:ext>
            </a:extLst>
          </p:cNvPr>
          <p:cNvGrpSpPr>
            <a:grpSpLocks noChangeAspect="1"/>
          </p:cNvGrpSpPr>
          <p:nvPr/>
        </p:nvGrpSpPr>
        <p:grpSpPr>
          <a:xfrm>
            <a:off x="4671393" y="2704759"/>
            <a:ext cx="177588" cy="1367750"/>
            <a:chOff x="-1495168" y="5753968"/>
            <a:chExt cx="152618" cy="1175435"/>
          </a:xfrm>
        </p:grpSpPr>
        <p:sp>
          <p:nvSpPr>
            <p:cNvPr id="29" name="Cube 28">
              <a:extLst>
                <a:ext uri="{FF2B5EF4-FFF2-40B4-BE49-F238E27FC236}">
                  <a16:creationId xmlns:a16="http://schemas.microsoft.com/office/drawing/2014/main" id="{7461BFCE-974E-7F2E-7996-8534AA0BBBDB}"/>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Cube 29">
              <a:extLst>
                <a:ext uri="{FF2B5EF4-FFF2-40B4-BE49-F238E27FC236}">
                  <a16:creationId xmlns:a16="http://schemas.microsoft.com/office/drawing/2014/main" id="{0A825522-7E7A-ADCB-9881-C85CE113B43D}"/>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ube 30">
              <a:extLst>
                <a:ext uri="{FF2B5EF4-FFF2-40B4-BE49-F238E27FC236}">
                  <a16:creationId xmlns:a16="http://schemas.microsoft.com/office/drawing/2014/main" id="{813F7373-C153-E068-EFB4-405B7C488B93}"/>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ube 31">
              <a:extLst>
                <a:ext uri="{FF2B5EF4-FFF2-40B4-BE49-F238E27FC236}">
                  <a16:creationId xmlns:a16="http://schemas.microsoft.com/office/drawing/2014/main" id="{1171F67F-FD6F-607A-065F-7214F70BAFA2}"/>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ube 32">
              <a:extLst>
                <a:ext uri="{FF2B5EF4-FFF2-40B4-BE49-F238E27FC236}">
                  <a16:creationId xmlns:a16="http://schemas.microsoft.com/office/drawing/2014/main" id="{27148424-BA4D-7CE8-4107-6364610C3E7E}"/>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ube 33">
              <a:extLst>
                <a:ext uri="{FF2B5EF4-FFF2-40B4-BE49-F238E27FC236}">
                  <a16:creationId xmlns:a16="http://schemas.microsoft.com/office/drawing/2014/main" id="{D0BCFB55-9AE0-35DA-264E-2E4DA0ED71A6}"/>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Cube 34">
              <a:extLst>
                <a:ext uri="{FF2B5EF4-FFF2-40B4-BE49-F238E27FC236}">
                  <a16:creationId xmlns:a16="http://schemas.microsoft.com/office/drawing/2014/main" id="{4DD9EFFF-9D95-9A18-02EC-27405C521B5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Cube 35">
              <a:extLst>
                <a:ext uri="{FF2B5EF4-FFF2-40B4-BE49-F238E27FC236}">
                  <a16:creationId xmlns:a16="http://schemas.microsoft.com/office/drawing/2014/main" id="{59810E2A-242C-2D45-C737-E6B169E481D4}"/>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Cube 36">
              <a:extLst>
                <a:ext uri="{FF2B5EF4-FFF2-40B4-BE49-F238E27FC236}">
                  <a16:creationId xmlns:a16="http://schemas.microsoft.com/office/drawing/2014/main" id="{D81C75AC-DB7B-E993-A10A-5F2DC3DBC3E9}"/>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Cube 37">
              <a:extLst>
                <a:ext uri="{FF2B5EF4-FFF2-40B4-BE49-F238E27FC236}">
                  <a16:creationId xmlns:a16="http://schemas.microsoft.com/office/drawing/2014/main" id="{5E0735BC-5035-E458-A866-0DFB21B8CB31}"/>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2C7091C1-C7E7-AB02-7B87-253E8E01853C}"/>
              </a:ext>
            </a:extLst>
          </p:cNvPr>
          <p:cNvGrpSpPr>
            <a:grpSpLocks noChangeAspect="1"/>
          </p:cNvGrpSpPr>
          <p:nvPr/>
        </p:nvGrpSpPr>
        <p:grpSpPr>
          <a:xfrm>
            <a:off x="4985238" y="2704759"/>
            <a:ext cx="177588" cy="1367750"/>
            <a:chOff x="-1495168" y="5753968"/>
            <a:chExt cx="152618" cy="1175435"/>
          </a:xfrm>
        </p:grpSpPr>
        <p:sp>
          <p:nvSpPr>
            <p:cNvPr id="40" name="Cube 39">
              <a:extLst>
                <a:ext uri="{FF2B5EF4-FFF2-40B4-BE49-F238E27FC236}">
                  <a16:creationId xmlns:a16="http://schemas.microsoft.com/office/drawing/2014/main" id="{C389575E-7EFD-0012-150F-72B6A6242E8E}"/>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Cube 40">
              <a:extLst>
                <a:ext uri="{FF2B5EF4-FFF2-40B4-BE49-F238E27FC236}">
                  <a16:creationId xmlns:a16="http://schemas.microsoft.com/office/drawing/2014/main" id="{47846C28-2C72-D6D5-68F7-49602F0E69C2}"/>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ube 106">
              <a:extLst>
                <a:ext uri="{FF2B5EF4-FFF2-40B4-BE49-F238E27FC236}">
                  <a16:creationId xmlns:a16="http://schemas.microsoft.com/office/drawing/2014/main" id="{2B470145-8F91-5304-0CB9-CA4302E28DD9}"/>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Cube 107">
              <a:extLst>
                <a:ext uri="{FF2B5EF4-FFF2-40B4-BE49-F238E27FC236}">
                  <a16:creationId xmlns:a16="http://schemas.microsoft.com/office/drawing/2014/main" id="{28CF0D6B-AEE4-E0A4-394A-4F822ADB06EE}"/>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Cube 108">
              <a:extLst>
                <a:ext uri="{FF2B5EF4-FFF2-40B4-BE49-F238E27FC236}">
                  <a16:creationId xmlns:a16="http://schemas.microsoft.com/office/drawing/2014/main" id="{F9186237-112F-89BC-69BA-82A36031C6D2}"/>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ube 109">
              <a:extLst>
                <a:ext uri="{FF2B5EF4-FFF2-40B4-BE49-F238E27FC236}">
                  <a16:creationId xmlns:a16="http://schemas.microsoft.com/office/drawing/2014/main" id="{D4C8EC52-E863-BC8A-5260-C82554D307C1}"/>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ube 110">
              <a:extLst>
                <a:ext uri="{FF2B5EF4-FFF2-40B4-BE49-F238E27FC236}">
                  <a16:creationId xmlns:a16="http://schemas.microsoft.com/office/drawing/2014/main" id="{99CB1506-7D22-DCBF-D779-2D4405A8229E}"/>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Cube 111">
              <a:extLst>
                <a:ext uri="{FF2B5EF4-FFF2-40B4-BE49-F238E27FC236}">
                  <a16:creationId xmlns:a16="http://schemas.microsoft.com/office/drawing/2014/main" id="{6BBBEDB3-EC82-EE92-6CC8-0ECB7E211B5C}"/>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Cube 112">
              <a:extLst>
                <a:ext uri="{FF2B5EF4-FFF2-40B4-BE49-F238E27FC236}">
                  <a16:creationId xmlns:a16="http://schemas.microsoft.com/office/drawing/2014/main" id="{B82B8655-CDB1-50BB-A921-B64D3337D186}"/>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Cube 113">
              <a:extLst>
                <a:ext uri="{FF2B5EF4-FFF2-40B4-BE49-F238E27FC236}">
                  <a16:creationId xmlns:a16="http://schemas.microsoft.com/office/drawing/2014/main" id="{DF581649-937E-D43F-5096-DD741047CB5B}"/>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 name="Group 114">
            <a:extLst>
              <a:ext uri="{FF2B5EF4-FFF2-40B4-BE49-F238E27FC236}">
                <a16:creationId xmlns:a16="http://schemas.microsoft.com/office/drawing/2014/main" id="{23ABC5D6-F4CA-FFA4-52AE-D3DB66F274A5}"/>
              </a:ext>
            </a:extLst>
          </p:cNvPr>
          <p:cNvGrpSpPr>
            <a:grpSpLocks noChangeAspect="1"/>
          </p:cNvGrpSpPr>
          <p:nvPr/>
        </p:nvGrpSpPr>
        <p:grpSpPr>
          <a:xfrm>
            <a:off x="5299083" y="2704759"/>
            <a:ext cx="177588" cy="1367750"/>
            <a:chOff x="-1495168" y="5753968"/>
            <a:chExt cx="152618" cy="1175435"/>
          </a:xfrm>
        </p:grpSpPr>
        <p:sp>
          <p:nvSpPr>
            <p:cNvPr id="116" name="Cube 115">
              <a:extLst>
                <a:ext uri="{FF2B5EF4-FFF2-40B4-BE49-F238E27FC236}">
                  <a16:creationId xmlns:a16="http://schemas.microsoft.com/office/drawing/2014/main" id="{9B45681F-66F0-A4C5-1ECF-19C81E824D37}"/>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Cube 116">
              <a:extLst>
                <a:ext uri="{FF2B5EF4-FFF2-40B4-BE49-F238E27FC236}">
                  <a16:creationId xmlns:a16="http://schemas.microsoft.com/office/drawing/2014/main" id="{29D01531-3BE4-504A-8AF1-475C03C13986}"/>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Cube 117">
              <a:extLst>
                <a:ext uri="{FF2B5EF4-FFF2-40B4-BE49-F238E27FC236}">
                  <a16:creationId xmlns:a16="http://schemas.microsoft.com/office/drawing/2014/main" id="{2810E9FD-31CC-3634-EAA9-FDBF81931841}"/>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Cube 118">
              <a:extLst>
                <a:ext uri="{FF2B5EF4-FFF2-40B4-BE49-F238E27FC236}">
                  <a16:creationId xmlns:a16="http://schemas.microsoft.com/office/drawing/2014/main" id="{53A4013E-F314-7737-4726-C2319AA950DC}"/>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Cube 119">
              <a:extLst>
                <a:ext uri="{FF2B5EF4-FFF2-40B4-BE49-F238E27FC236}">
                  <a16:creationId xmlns:a16="http://schemas.microsoft.com/office/drawing/2014/main" id="{5DFA0F4D-B36C-296D-2C3A-800C6D38B6D7}"/>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Cube 120">
              <a:extLst>
                <a:ext uri="{FF2B5EF4-FFF2-40B4-BE49-F238E27FC236}">
                  <a16:creationId xmlns:a16="http://schemas.microsoft.com/office/drawing/2014/main" id="{D38276D8-4A62-BBC6-3E53-76548292F695}"/>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ube 121">
              <a:extLst>
                <a:ext uri="{FF2B5EF4-FFF2-40B4-BE49-F238E27FC236}">
                  <a16:creationId xmlns:a16="http://schemas.microsoft.com/office/drawing/2014/main" id="{46117963-515C-A476-5478-275DB3754E5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ube 122">
              <a:extLst>
                <a:ext uri="{FF2B5EF4-FFF2-40B4-BE49-F238E27FC236}">
                  <a16:creationId xmlns:a16="http://schemas.microsoft.com/office/drawing/2014/main" id="{DFD1D01A-0118-7F93-5494-35C20D2F7F54}"/>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Cube 123">
              <a:extLst>
                <a:ext uri="{FF2B5EF4-FFF2-40B4-BE49-F238E27FC236}">
                  <a16:creationId xmlns:a16="http://schemas.microsoft.com/office/drawing/2014/main" id="{ECDBE139-354D-9318-7967-13BAE5615FCB}"/>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Cube 124">
              <a:extLst>
                <a:ext uri="{FF2B5EF4-FFF2-40B4-BE49-F238E27FC236}">
                  <a16:creationId xmlns:a16="http://schemas.microsoft.com/office/drawing/2014/main" id="{B9951F34-084E-E2B5-6BF7-1A33DCD3FF3A}"/>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6" name="Group 125">
            <a:extLst>
              <a:ext uri="{FF2B5EF4-FFF2-40B4-BE49-F238E27FC236}">
                <a16:creationId xmlns:a16="http://schemas.microsoft.com/office/drawing/2014/main" id="{E6385E39-781A-8B4D-6F07-20AFCC8AF280}"/>
              </a:ext>
            </a:extLst>
          </p:cNvPr>
          <p:cNvGrpSpPr>
            <a:grpSpLocks noChangeAspect="1"/>
          </p:cNvGrpSpPr>
          <p:nvPr/>
        </p:nvGrpSpPr>
        <p:grpSpPr>
          <a:xfrm>
            <a:off x="5612928" y="2704759"/>
            <a:ext cx="177588" cy="1367750"/>
            <a:chOff x="-1495168" y="5753968"/>
            <a:chExt cx="152618" cy="1175435"/>
          </a:xfrm>
        </p:grpSpPr>
        <p:sp>
          <p:nvSpPr>
            <p:cNvPr id="127" name="Cube 126">
              <a:extLst>
                <a:ext uri="{FF2B5EF4-FFF2-40B4-BE49-F238E27FC236}">
                  <a16:creationId xmlns:a16="http://schemas.microsoft.com/office/drawing/2014/main" id="{82771D64-5A53-942B-5890-44832D6A3B56}"/>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Cube 127">
              <a:extLst>
                <a:ext uri="{FF2B5EF4-FFF2-40B4-BE49-F238E27FC236}">
                  <a16:creationId xmlns:a16="http://schemas.microsoft.com/office/drawing/2014/main" id="{C8225904-09E0-BB5D-8F55-79DC25C68DA7}"/>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Cube 128">
              <a:extLst>
                <a:ext uri="{FF2B5EF4-FFF2-40B4-BE49-F238E27FC236}">
                  <a16:creationId xmlns:a16="http://schemas.microsoft.com/office/drawing/2014/main" id="{19BDBD4D-5F66-A27C-8A0C-4D3581AD9AB1}"/>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Cube 129">
              <a:extLst>
                <a:ext uri="{FF2B5EF4-FFF2-40B4-BE49-F238E27FC236}">
                  <a16:creationId xmlns:a16="http://schemas.microsoft.com/office/drawing/2014/main" id="{46494D7C-A8BE-CE49-2187-DC4FCC7C4A43}"/>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Cube 130">
              <a:extLst>
                <a:ext uri="{FF2B5EF4-FFF2-40B4-BE49-F238E27FC236}">
                  <a16:creationId xmlns:a16="http://schemas.microsoft.com/office/drawing/2014/main" id="{0A47A876-38D1-DAAF-B23D-BD0E964FD7AE}"/>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Cube 131">
              <a:extLst>
                <a:ext uri="{FF2B5EF4-FFF2-40B4-BE49-F238E27FC236}">
                  <a16:creationId xmlns:a16="http://schemas.microsoft.com/office/drawing/2014/main" id="{99C02770-2E46-D4B5-4602-E00EC4C43165}"/>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Cube 132">
              <a:extLst>
                <a:ext uri="{FF2B5EF4-FFF2-40B4-BE49-F238E27FC236}">
                  <a16:creationId xmlns:a16="http://schemas.microsoft.com/office/drawing/2014/main" id="{02CC5449-DC44-6C43-3439-1D248AE16333}"/>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Cube 133">
              <a:extLst>
                <a:ext uri="{FF2B5EF4-FFF2-40B4-BE49-F238E27FC236}">
                  <a16:creationId xmlns:a16="http://schemas.microsoft.com/office/drawing/2014/main" id="{634B6437-4B20-B234-DB4D-F0951E3F2F0D}"/>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Cube 134">
              <a:extLst>
                <a:ext uri="{FF2B5EF4-FFF2-40B4-BE49-F238E27FC236}">
                  <a16:creationId xmlns:a16="http://schemas.microsoft.com/office/drawing/2014/main" id="{9045661F-012A-EC96-0D76-FC8C267123EF}"/>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Cube 135">
              <a:extLst>
                <a:ext uri="{FF2B5EF4-FFF2-40B4-BE49-F238E27FC236}">
                  <a16:creationId xmlns:a16="http://schemas.microsoft.com/office/drawing/2014/main" id="{E63ABE43-39E3-C6D5-7E35-FC572F375552}"/>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7" name="Group 136">
            <a:extLst>
              <a:ext uri="{FF2B5EF4-FFF2-40B4-BE49-F238E27FC236}">
                <a16:creationId xmlns:a16="http://schemas.microsoft.com/office/drawing/2014/main" id="{91F52879-4DDF-4DFD-928A-428792FB6299}"/>
              </a:ext>
            </a:extLst>
          </p:cNvPr>
          <p:cNvGrpSpPr>
            <a:grpSpLocks noChangeAspect="1"/>
          </p:cNvGrpSpPr>
          <p:nvPr/>
        </p:nvGrpSpPr>
        <p:grpSpPr>
          <a:xfrm>
            <a:off x="5926772" y="2704759"/>
            <a:ext cx="177588" cy="1367750"/>
            <a:chOff x="-1495168" y="5753968"/>
            <a:chExt cx="152618" cy="1175435"/>
          </a:xfrm>
        </p:grpSpPr>
        <p:sp>
          <p:nvSpPr>
            <p:cNvPr id="138" name="Cube 137">
              <a:extLst>
                <a:ext uri="{FF2B5EF4-FFF2-40B4-BE49-F238E27FC236}">
                  <a16:creationId xmlns:a16="http://schemas.microsoft.com/office/drawing/2014/main" id="{BB57146C-6B5D-6423-EAA9-0B2BBBD873A2}"/>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Cube 138">
              <a:extLst>
                <a:ext uri="{FF2B5EF4-FFF2-40B4-BE49-F238E27FC236}">
                  <a16:creationId xmlns:a16="http://schemas.microsoft.com/office/drawing/2014/main" id="{2666DCA5-B6A5-ABC6-D512-ABA17A988027}"/>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Cube 139">
              <a:extLst>
                <a:ext uri="{FF2B5EF4-FFF2-40B4-BE49-F238E27FC236}">
                  <a16:creationId xmlns:a16="http://schemas.microsoft.com/office/drawing/2014/main" id="{B2CB7D2D-6F34-0CD7-49F4-3DA4960796F1}"/>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Cube 140">
              <a:extLst>
                <a:ext uri="{FF2B5EF4-FFF2-40B4-BE49-F238E27FC236}">
                  <a16:creationId xmlns:a16="http://schemas.microsoft.com/office/drawing/2014/main" id="{72F2F8CC-EB79-488B-0F3B-A692893803C5}"/>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Cube 141">
              <a:extLst>
                <a:ext uri="{FF2B5EF4-FFF2-40B4-BE49-F238E27FC236}">
                  <a16:creationId xmlns:a16="http://schemas.microsoft.com/office/drawing/2014/main" id="{AAB83E33-99B1-8CAF-3D28-7BB1F928A45B}"/>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 name="Cube 142">
              <a:extLst>
                <a:ext uri="{FF2B5EF4-FFF2-40B4-BE49-F238E27FC236}">
                  <a16:creationId xmlns:a16="http://schemas.microsoft.com/office/drawing/2014/main" id="{3B154096-0894-7FE3-5B2D-38B59D403E98}"/>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Cube 143">
              <a:extLst>
                <a:ext uri="{FF2B5EF4-FFF2-40B4-BE49-F238E27FC236}">
                  <a16:creationId xmlns:a16="http://schemas.microsoft.com/office/drawing/2014/main" id="{2A247D5D-675B-CB78-95EB-56143554970B}"/>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Cube 144">
              <a:extLst>
                <a:ext uri="{FF2B5EF4-FFF2-40B4-BE49-F238E27FC236}">
                  <a16:creationId xmlns:a16="http://schemas.microsoft.com/office/drawing/2014/main" id="{93B34BC8-283D-DCEA-CCA4-0ACED83C66F3}"/>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 name="Cube 145">
              <a:extLst>
                <a:ext uri="{FF2B5EF4-FFF2-40B4-BE49-F238E27FC236}">
                  <a16:creationId xmlns:a16="http://schemas.microsoft.com/office/drawing/2014/main" id="{9D71E97C-02F7-D511-62FA-62C2C9EA3B08}"/>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Cube 146">
              <a:extLst>
                <a:ext uri="{FF2B5EF4-FFF2-40B4-BE49-F238E27FC236}">
                  <a16:creationId xmlns:a16="http://schemas.microsoft.com/office/drawing/2014/main" id="{91916B6C-AC2A-EBE9-03C9-6D59F736CEC1}"/>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8" name="Cube 147">
            <a:extLst>
              <a:ext uri="{FF2B5EF4-FFF2-40B4-BE49-F238E27FC236}">
                <a16:creationId xmlns:a16="http://schemas.microsoft.com/office/drawing/2014/main" id="{5CECF8E0-60B6-AC84-67BD-E2D482496024}"/>
              </a:ext>
            </a:extLst>
          </p:cNvPr>
          <p:cNvSpPr>
            <a:spLocks noChangeAspect="1"/>
          </p:cNvSpPr>
          <p:nvPr/>
        </p:nvSpPr>
        <p:spPr>
          <a:xfrm>
            <a:off x="6311500" y="3002712"/>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Cube 148">
            <a:extLst>
              <a:ext uri="{FF2B5EF4-FFF2-40B4-BE49-F238E27FC236}">
                <a16:creationId xmlns:a16="http://schemas.microsoft.com/office/drawing/2014/main" id="{329DF27C-B3E3-5B5A-A505-F618F14CE3C4}"/>
              </a:ext>
            </a:extLst>
          </p:cNvPr>
          <p:cNvSpPr>
            <a:spLocks noChangeAspect="1"/>
          </p:cNvSpPr>
          <p:nvPr/>
        </p:nvSpPr>
        <p:spPr>
          <a:xfrm>
            <a:off x="6311500" y="3896570"/>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Cube 149">
            <a:extLst>
              <a:ext uri="{FF2B5EF4-FFF2-40B4-BE49-F238E27FC236}">
                <a16:creationId xmlns:a16="http://schemas.microsoft.com/office/drawing/2014/main" id="{EF66184C-9227-7473-57CF-6EE91C9EAB26}"/>
              </a:ext>
            </a:extLst>
          </p:cNvPr>
          <p:cNvSpPr>
            <a:spLocks noChangeAspect="1"/>
          </p:cNvSpPr>
          <p:nvPr/>
        </p:nvSpPr>
        <p:spPr>
          <a:xfrm>
            <a:off x="6311500" y="3598618"/>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Cube 150">
            <a:extLst>
              <a:ext uri="{FF2B5EF4-FFF2-40B4-BE49-F238E27FC236}">
                <a16:creationId xmlns:a16="http://schemas.microsoft.com/office/drawing/2014/main" id="{DB668A2F-CE18-1640-5C04-6829686E8F32}"/>
              </a:ext>
            </a:extLst>
          </p:cNvPr>
          <p:cNvSpPr>
            <a:spLocks noChangeAspect="1"/>
          </p:cNvSpPr>
          <p:nvPr/>
        </p:nvSpPr>
        <p:spPr>
          <a:xfrm>
            <a:off x="6311500" y="3300665"/>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Cube 151">
            <a:extLst>
              <a:ext uri="{FF2B5EF4-FFF2-40B4-BE49-F238E27FC236}">
                <a16:creationId xmlns:a16="http://schemas.microsoft.com/office/drawing/2014/main" id="{675B597C-BCBD-FCCD-4749-6DD2E2ECF545}"/>
              </a:ext>
            </a:extLst>
          </p:cNvPr>
          <p:cNvSpPr>
            <a:spLocks noChangeAspect="1"/>
          </p:cNvSpPr>
          <p:nvPr/>
        </p:nvSpPr>
        <p:spPr>
          <a:xfrm>
            <a:off x="6654967" y="2704759"/>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 name="Cube 152">
            <a:extLst>
              <a:ext uri="{FF2B5EF4-FFF2-40B4-BE49-F238E27FC236}">
                <a16:creationId xmlns:a16="http://schemas.microsoft.com/office/drawing/2014/main" id="{097C65FC-71F3-B1DF-E831-69569C541F3F}"/>
              </a:ext>
            </a:extLst>
          </p:cNvPr>
          <p:cNvSpPr>
            <a:spLocks noChangeAspect="1"/>
          </p:cNvSpPr>
          <p:nvPr/>
        </p:nvSpPr>
        <p:spPr>
          <a:xfrm>
            <a:off x="6654967" y="5359354"/>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Cube 153">
            <a:extLst>
              <a:ext uri="{FF2B5EF4-FFF2-40B4-BE49-F238E27FC236}">
                <a16:creationId xmlns:a16="http://schemas.microsoft.com/office/drawing/2014/main" id="{F52FA5A9-8F8B-5409-146D-7F64A6626FBD}"/>
              </a:ext>
            </a:extLst>
          </p:cNvPr>
          <p:cNvSpPr>
            <a:spLocks noChangeAspect="1"/>
          </p:cNvSpPr>
          <p:nvPr/>
        </p:nvSpPr>
        <p:spPr>
          <a:xfrm>
            <a:off x="6654967" y="5693691"/>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Cube 154">
            <a:extLst>
              <a:ext uri="{FF2B5EF4-FFF2-40B4-BE49-F238E27FC236}">
                <a16:creationId xmlns:a16="http://schemas.microsoft.com/office/drawing/2014/main" id="{0F603825-3ECE-B5A8-EF11-3A2ACE8967D5}"/>
              </a:ext>
            </a:extLst>
          </p:cNvPr>
          <p:cNvSpPr>
            <a:spLocks noChangeAspect="1"/>
          </p:cNvSpPr>
          <p:nvPr/>
        </p:nvSpPr>
        <p:spPr>
          <a:xfrm>
            <a:off x="6654967" y="5010867"/>
            <a:ext cx="177589" cy="175939"/>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AADCBE1-3CF4-E650-1E4C-DC40EECCFA7B}"/>
              </a:ext>
            </a:extLst>
          </p:cNvPr>
          <p:cNvSpPr txBox="1"/>
          <p:nvPr/>
        </p:nvSpPr>
        <p:spPr>
          <a:xfrm>
            <a:off x="3919284" y="1432828"/>
            <a:ext cx="2428870" cy="523220"/>
          </a:xfrm>
          <a:prstGeom prst="rect">
            <a:avLst/>
          </a:prstGeom>
          <a:noFill/>
        </p:spPr>
        <p:txBody>
          <a:bodyPr wrap="none" rtlCol="0">
            <a:spAutoFit/>
          </a:bodyPr>
          <a:lstStyle/>
          <a:p>
            <a:r>
              <a:rPr lang="en-GB" sz="2800">
                <a:latin typeface="Cambria Math" panose="02040503050406030204" pitchFamily="18" charset="0"/>
                <a:ea typeface="Cambria Math" panose="02040503050406030204" pitchFamily="18" charset="0"/>
              </a:rPr>
              <a:t>56 + 3 = ______</a:t>
            </a:r>
          </a:p>
        </p:txBody>
      </p:sp>
    </p:spTree>
    <p:extLst>
      <p:ext uri="{BB962C8B-B14F-4D97-AF65-F5344CB8AC3E}">
        <p14:creationId xmlns:p14="http://schemas.microsoft.com/office/powerpoint/2010/main" val="761342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30200" y="-286440"/>
            <a:ext cx="10515600" cy="1325563"/>
          </a:xfrm>
        </p:spPr>
        <p:txBody>
          <a:bodyPr/>
          <a:lstStyle/>
          <a:p>
            <a:r>
              <a:rPr lang="en-US" sz="2200">
                <a:latin typeface="Century Gothic"/>
                <a:cs typeface="Century Gothic"/>
              </a:rPr>
              <a:t>To add ones to a 2-digit number</a:t>
            </a:r>
            <a:endParaRPr lang="en-US"/>
          </a:p>
        </p:txBody>
      </p:sp>
      <p:sp>
        <p:nvSpPr>
          <p:cNvPr id="4" name="Text Placeholder 3"/>
          <p:cNvSpPr>
            <a:spLocks noGrp="1"/>
          </p:cNvSpPr>
          <p:nvPr>
            <p:ph type="body" sz="quarter" idx="10"/>
          </p:nvPr>
        </p:nvSpPr>
        <p:spPr>
          <a:xfrm>
            <a:off x="219075" y="1038379"/>
            <a:ext cx="4725065" cy="1771767"/>
          </a:xfrm>
        </p:spPr>
        <p:txBody>
          <a:bodyPr vert="horz" lIns="91440" tIns="45720" rIns="91440" bIns="45720" rtlCol="0" anchor="t">
            <a:spAutoFit/>
          </a:bodyPr>
          <a:lstStyle/>
          <a:p>
            <a:r>
              <a:rPr lang="en-GB" dirty="0"/>
              <a:t>Represent the equations using Dienes on a part whole model. </a:t>
            </a:r>
          </a:p>
          <a:p>
            <a:r>
              <a:rPr lang="en-GB" dirty="0"/>
              <a:t>Find the missing numbers.</a:t>
            </a:r>
            <a:endParaRPr lang="en-GB" dirty="0">
              <a:ea typeface="Calibri"/>
              <a:cs typeface="Calibri"/>
            </a:endParaRPr>
          </a:p>
        </p:txBody>
      </p:sp>
      <p:grpSp>
        <p:nvGrpSpPr>
          <p:cNvPr id="40" name="Group 39">
            <a:extLst>
              <a:ext uri="{FF2B5EF4-FFF2-40B4-BE49-F238E27FC236}">
                <a16:creationId xmlns:a16="http://schemas.microsoft.com/office/drawing/2014/main" id="{376BD789-CC86-BD4E-2053-B35F8C60BD8E}"/>
              </a:ext>
            </a:extLst>
          </p:cNvPr>
          <p:cNvGrpSpPr/>
          <p:nvPr/>
        </p:nvGrpSpPr>
        <p:grpSpPr>
          <a:xfrm>
            <a:off x="516524" y="3797287"/>
            <a:ext cx="4427616" cy="2805531"/>
            <a:chOff x="2390297" y="2753772"/>
            <a:chExt cx="3460929" cy="2403862"/>
          </a:xfrm>
        </p:grpSpPr>
        <p:cxnSp>
          <p:nvCxnSpPr>
            <p:cNvPr id="41" name="Straight Connector 40">
              <a:extLst>
                <a:ext uri="{FF2B5EF4-FFF2-40B4-BE49-F238E27FC236}">
                  <a16:creationId xmlns:a16="http://schemas.microsoft.com/office/drawing/2014/main" id="{9762747E-5E6F-1028-110A-E0D3E86FE330}"/>
                </a:ext>
              </a:extLst>
            </p:cNvPr>
            <p:cNvCxnSpPr>
              <a:cxnSpLocks/>
              <a:stCxn id="45" idx="3"/>
              <a:endCxn id="43" idx="1"/>
            </p:cNvCxnSpPr>
            <p:nvPr/>
          </p:nvCxnSpPr>
          <p:spPr>
            <a:xfrm flipV="1">
              <a:off x="3830297" y="3293772"/>
              <a:ext cx="580929" cy="661303"/>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62C6E89-F0E6-EB98-3114-BA0B1D4DED4C}"/>
                </a:ext>
              </a:extLst>
            </p:cNvPr>
            <p:cNvCxnSpPr>
              <a:cxnSpLocks/>
              <a:stCxn id="45" idx="3"/>
              <a:endCxn id="44" idx="1"/>
            </p:cNvCxnSpPr>
            <p:nvPr/>
          </p:nvCxnSpPr>
          <p:spPr>
            <a:xfrm>
              <a:off x="3830297" y="3955075"/>
              <a:ext cx="571277" cy="662559"/>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Google Shape;1039;p34">
              <a:extLst>
                <a:ext uri="{FF2B5EF4-FFF2-40B4-BE49-F238E27FC236}">
                  <a16:creationId xmlns:a16="http://schemas.microsoft.com/office/drawing/2014/main" id="{393B1D6E-F59A-C627-3223-4E6BC7462AF1}"/>
                </a:ext>
              </a:extLst>
            </p:cNvPr>
            <p:cNvSpPr/>
            <p:nvPr/>
          </p:nvSpPr>
          <p:spPr>
            <a:xfrm>
              <a:off x="4411226" y="2753772"/>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44" name="Google Shape;1039;p34">
              <a:extLst>
                <a:ext uri="{FF2B5EF4-FFF2-40B4-BE49-F238E27FC236}">
                  <a16:creationId xmlns:a16="http://schemas.microsoft.com/office/drawing/2014/main" id="{2FE82028-A7DF-3F0B-62B0-B2DD2E8DBC88}"/>
                </a:ext>
              </a:extLst>
            </p:cNvPr>
            <p:cNvSpPr/>
            <p:nvPr/>
          </p:nvSpPr>
          <p:spPr>
            <a:xfrm>
              <a:off x="4401574" y="4077634"/>
              <a:ext cx="1440000" cy="1080000"/>
            </a:xfrm>
            <a:prstGeom prst="roundRect">
              <a:avLst>
                <a:gd name="adj" fmla="val 16667"/>
              </a:avLst>
            </a:prstGeom>
            <a:solidFill>
              <a:schemeClr val="lt1"/>
            </a:solid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sp>
          <p:nvSpPr>
            <p:cNvPr id="45" name="Google Shape;1039;p34">
              <a:extLst>
                <a:ext uri="{FF2B5EF4-FFF2-40B4-BE49-F238E27FC236}">
                  <a16:creationId xmlns:a16="http://schemas.microsoft.com/office/drawing/2014/main" id="{679276F9-CE1A-CF52-088B-5174FB9DB78B}"/>
                </a:ext>
              </a:extLst>
            </p:cNvPr>
            <p:cNvSpPr/>
            <p:nvPr/>
          </p:nvSpPr>
          <p:spPr>
            <a:xfrm>
              <a:off x="2390297" y="3415075"/>
              <a:ext cx="1440000" cy="1080000"/>
            </a:xfrm>
            <a:prstGeom prst="roundRect">
              <a:avLst>
                <a:gd name="adj" fmla="val 16667"/>
              </a:avLst>
            </a:prstGeom>
            <a:solidFill>
              <a:schemeClr val="lt1"/>
            </a:solid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latin typeface="Cambria Math" panose="02040503050406030204" pitchFamily="18" charset="0"/>
                <a:ea typeface="Cambria Math" panose="02040503050406030204" pitchFamily="18" charset="0"/>
                <a:cs typeface="Cambria Math"/>
                <a:sym typeface="Cambria Math"/>
              </a:endParaRPr>
            </a:p>
          </p:txBody>
        </p:sp>
      </p:grpSp>
      <p:sp>
        <p:nvSpPr>
          <p:cNvPr id="46" name="Cube 45">
            <a:extLst>
              <a:ext uri="{FF2B5EF4-FFF2-40B4-BE49-F238E27FC236}">
                <a16:creationId xmlns:a16="http://schemas.microsoft.com/office/drawing/2014/main" id="{A0CE6A5C-463D-A8B0-A1EC-CBD37E5943DD}"/>
              </a:ext>
            </a:extLst>
          </p:cNvPr>
          <p:cNvSpPr>
            <a:spLocks noChangeAspect="1"/>
          </p:cNvSpPr>
          <p:nvPr/>
        </p:nvSpPr>
        <p:spPr>
          <a:xfrm>
            <a:off x="4230326" y="4117036"/>
            <a:ext cx="127240" cy="126058"/>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D00BDBF9-6358-3D05-0F81-64E56A29D38D}"/>
              </a:ext>
            </a:extLst>
          </p:cNvPr>
          <p:cNvGrpSpPr>
            <a:grpSpLocks noChangeAspect="1"/>
          </p:cNvGrpSpPr>
          <p:nvPr/>
        </p:nvGrpSpPr>
        <p:grpSpPr>
          <a:xfrm>
            <a:off x="3527405" y="3896960"/>
            <a:ext cx="127240" cy="979975"/>
            <a:chOff x="-1495168" y="5753968"/>
            <a:chExt cx="152618" cy="1175435"/>
          </a:xfrm>
        </p:grpSpPr>
        <p:sp>
          <p:nvSpPr>
            <p:cNvPr id="48" name="Cube 47">
              <a:extLst>
                <a:ext uri="{FF2B5EF4-FFF2-40B4-BE49-F238E27FC236}">
                  <a16:creationId xmlns:a16="http://schemas.microsoft.com/office/drawing/2014/main" id="{D83A800B-EEDE-51F1-B36C-CBDAA45BD794}"/>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Cube 48">
              <a:extLst>
                <a:ext uri="{FF2B5EF4-FFF2-40B4-BE49-F238E27FC236}">
                  <a16:creationId xmlns:a16="http://schemas.microsoft.com/office/drawing/2014/main" id="{4831CF78-991E-D6C5-A20F-7220E66CC908}"/>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Cube 49">
              <a:extLst>
                <a:ext uri="{FF2B5EF4-FFF2-40B4-BE49-F238E27FC236}">
                  <a16:creationId xmlns:a16="http://schemas.microsoft.com/office/drawing/2014/main" id="{FAF2C04C-725E-E753-0012-E0032A31B8AD}"/>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Cube 50">
              <a:extLst>
                <a:ext uri="{FF2B5EF4-FFF2-40B4-BE49-F238E27FC236}">
                  <a16:creationId xmlns:a16="http://schemas.microsoft.com/office/drawing/2014/main" id="{37831985-AED4-4068-6730-3AC9E391C416}"/>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Cube 51">
              <a:extLst>
                <a:ext uri="{FF2B5EF4-FFF2-40B4-BE49-F238E27FC236}">
                  <a16:creationId xmlns:a16="http://schemas.microsoft.com/office/drawing/2014/main" id="{884F2915-641D-67D4-E05B-7CC3181D07F0}"/>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ube 52">
              <a:extLst>
                <a:ext uri="{FF2B5EF4-FFF2-40B4-BE49-F238E27FC236}">
                  <a16:creationId xmlns:a16="http://schemas.microsoft.com/office/drawing/2014/main" id="{AE11EB26-0AC9-DF89-8C58-3F28AD69BA3B}"/>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Cube 53">
              <a:extLst>
                <a:ext uri="{FF2B5EF4-FFF2-40B4-BE49-F238E27FC236}">
                  <a16:creationId xmlns:a16="http://schemas.microsoft.com/office/drawing/2014/main" id="{91FA8263-03C2-11A5-92A3-2DD8483AEB97}"/>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Cube 54">
              <a:extLst>
                <a:ext uri="{FF2B5EF4-FFF2-40B4-BE49-F238E27FC236}">
                  <a16:creationId xmlns:a16="http://schemas.microsoft.com/office/drawing/2014/main" id="{890ADC27-CA84-F486-E6F6-2C5F8568CE97}"/>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Cube 55">
              <a:extLst>
                <a:ext uri="{FF2B5EF4-FFF2-40B4-BE49-F238E27FC236}">
                  <a16:creationId xmlns:a16="http://schemas.microsoft.com/office/drawing/2014/main" id="{21921E54-4B05-AA6A-E08F-4F8A42CD0659}"/>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Cube 56">
              <a:extLst>
                <a:ext uri="{FF2B5EF4-FFF2-40B4-BE49-F238E27FC236}">
                  <a16:creationId xmlns:a16="http://schemas.microsoft.com/office/drawing/2014/main" id="{92635D2C-8334-F493-7E5B-A485BA6C9489}"/>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a:extLst>
              <a:ext uri="{FF2B5EF4-FFF2-40B4-BE49-F238E27FC236}">
                <a16:creationId xmlns:a16="http://schemas.microsoft.com/office/drawing/2014/main" id="{9A16B292-C329-4E91-3897-30ADE6252167}"/>
              </a:ext>
            </a:extLst>
          </p:cNvPr>
          <p:cNvPicPr>
            <a:picLocks noChangeAspect="1"/>
          </p:cNvPicPr>
          <p:nvPr/>
        </p:nvPicPr>
        <p:blipFill>
          <a:blip r:embed="rId3"/>
          <a:stretch>
            <a:fillRect/>
          </a:stretch>
        </p:blipFill>
        <p:spPr>
          <a:xfrm>
            <a:off x="5433237" y="844698"/>
            <a:ext cx="5105336" cy="5875668"/>
          </a:xfrm>
          <a:prstGeom prst="rect">
            <a:avLst/>
          </a:prstGeom>
        </p:spPr>
      </p:pic>
      <p:grpSp>
        <p:nvGrpSpPr>
          <p:cNvPr id="7" name="Group 6">
            <a:extLst>
              <a:ext uri="{FF2B5EF4-FFF2-40B4-BE49-F238E27FC236}">
                <a16:creationId xmlns:a16="http://schemas.microsoft.com/office/drawing/2014/main" id="{05476480-0FC9-48D5-8895-4B8614A8D730}"/>
              </a:ext>
            </a:extLst>
          </p:cNvPr>
          <p:cNvGrpSpPr>
            <a:grpSpLocks noChangeAspect="1"/>
          </p:cNvGrpSpPr>
          <p:nvPr/>
        </p:nvGrpSpPr>
        <p:grpSpPr>
          <a:xfrm>
            <a:off x="3860966" y="3896960"/>
            <a:ext cx="127240" cy="979975"/>
            <a:chOff x="-1495168" y="5753968"/>
            <a:chExt cx="152618" cy="1175435"/>
          </a:xfrm>
        </p:grpSpPr>
        <p:sp>
          <p:nvSpPr>
            <p:cNvPr id="8" name="Cube 7">
              <a:extLst>
                <a:ext uri="{FF2B5EF4-FFF2-40B4-BE49-F238E27FC236}">
                  <a16:creationId xmlns:a16="http://schemas.microsoft.com/office/drawing/2014/main" id="{502A602A-FE47-18D8-3D80-E2D0BCC22279}"/>
                </a:ext>
              </a:extLst>
            </p:cNvPr>
            <p:cNvSpPr>
              <a:spLocks noChangeAspect="1"/>
            </p:cNvSpPr>
            <p:nvPr/>
          </p:nvSpPr>
          <p:spPr>
            <a:xfrm>
              <a:off x="-1495168" y="677820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be 10">
              <a:extLst>
                <a:ext uri="{FF2B5EF4-FFF2-40B4-BE49-F238E27FC236}">
                  <a16:creationId xmlns:a16="http://schemas.microsoft.com/office/drawing/2014/main" id="{D80B4AEF-B346-CE88-7D7A-89F96F872E93}"/>
                </a:ext>
              </a:extLst>
            </p:cNvPr>
            <p:cNvSpPr>
              <a:spLocks noChangeAspect="1"/>
            </p:cNvSpPr>
            <p:nvPr/>
          </p:nvSpPr>
          <p:spPr>
            <a:xfrm>
              <a:off x="-1495168" y="6664433"/>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ube 11">
              <a:extLst>
                <a:ext uri="{FF2B5EF4-FFF2-40B4-BE49-F238E27FC236}">
                  <a16:creationId xmlns:a16="http://schemas.microsoft.com/office/drawing/2014/main" id="{D89453EA-CE08-C160-B5E5-7B62F3694141}"/>
                </a:ext>
              </a:extLst>
            </p:cNvPr>
            <p:cNvSpPr>
              <a:spLocks noChangeAspect="1"/>
            </p:cNvSpPr>
            <p:nvPr/>
          </p:nvSpPr>
          <p:spPr>
            <a:xfrm>
              <a:off x="-1495168" y="6550495"/>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ube 12">
              <a:extLst>
                <a:ext uri="{FF2B5EF4-FFF2-40B4-BE49-F238E27FC236}">
                  <a16:creationId xmlns:a16="http://schemas.microsoft.com/office/drawing/2014/main" id="{9EAF4539-7865-4D63-F65C-3394E6FEA371}"/>
                </a:ext>
              </a:extLst>
            </p:cNvPr>
            <p:cNvSpPr>
              <a:spLocks noChangeAspect="1"/>
            </p:cNvSpPr>
            <p:nvPr/>
          </p:nvSpPr>
          <p:spPr>
            <a:xfrm>
              <a:off x="-1495168" y="6433571"/>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ube 13">
              <a:extLst>
                <a:ext uri="{FF2B5EF4-FFF2-40B4-BE49-F238E27FC236}">
                  <a16:creationId xmlns:a16="http://schemas.microsoft.com/office/drawing/2014/main" id="{BC6CD2EE-DB76-1CF2-5607-7DC86EC9D96C}"/>
                </a:ext>
              </a:extLst>
            </p:cNvPr>
            <p:cNvSpPr>
              <a:spLocks noChangeAspect="1"/>
            </p:cNvSpPr>
            <p:nvPr/>
          </p:nvSpPr>
          <p:spPr>
            <a:xfrm>
              <a:off x="-1495168" y="63212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ube 14">
              <a:extLst>
                <a:ext uri="{FF2B5EF4-FFF2-40B4-BE49-F238E27FC236}">
                  <a16:creationId xmlns:a16="http://schemas.microsoft.com/office/drawing/2014/main" id="{EA7D8791-9210-1EEE-3B61-CB0E4C777739}"/>
                </a:ext>
              </a:extLst>
            </p:cNvPr>
            <p:cNvSpPr>
              <a:spLocks noChangeAspect="1"/>
            </p:cNvSpPr>
            <p:nvPr/>
          </p:nvSpPr>
          <p:spPr>
            <a:xfrm>
              <a:off x="-1495168" y="6206612"/>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ube 15">
              <a:extLst>
                <a:ext uri="{FF2B5EF4-FFF2-40B4-BE49-F238E27FC236}">
                  <a16:creationId xmlns:a16="http://schemas.microsoft.com/office/drawing/2014/main" id="{666DE822-BBAF-4286-3DA1-2F8E40E0B2B1}"/>
                </a:ext>
              </a:extLst>
            </p:cNvPr>
            <p:cNvSpPr>
              <a:spLocks noChangeAspect="1"/>
            </p:cNvSpPr>
            <p:nvPr/>
          </p:nvSpPr>
          <p:spPr>
            <a:xfrm>
              <a:off x="-1495168" y="6093540"/>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ube 16">
              <a:extLst>
                <a:ext uri="{FF2B5EF4-FFF2-40B4-BE49-F238E27FC236}">
                  <a16:creationId xmlns:a16="http://schemas.microsoft.com/office/drawing/2014/main" id="{615A035F-F743-5241-B40A-2380CAF4CF3E}"/>
                </a:ext>
              </a:extLst>
            </p:cNvPr>
            <p:cNvSpPr>
              <a:spLocks noChangeAspect="1"/>
            </p:cNvSpPr>
            <p:nvPr/>
          </p:nvSpPr>
          <p:spPr>
            <a:xfrm>
              <a:off x="-1495168" y="5978954"/>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ube 17">
              <a:extLst>
                <a:ext uri="{FF2B5EF4-FFF2-40B4-BE49-F238E27FC236}">
                  <a16:creationId xmlns:a16="http://schemas.microsoft.com/office/drawing/2014/main" id="{2F35858B-57D2-C785-C4DD-28F6C29CD399}"/>
                </a:ext>
              </a:extLst>
            </p:cNvPr>
            <p:cNvSpPr>
              <a:spLocks noChangeAspect="1"/>
            </p:cNvSpPr>
            <p:nvPr/>
          </p:nvSpPr>
          <p:spPr>
            <a:xfrm>
              <a:off x="-1495168" y="5866167"/>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ube 18">
              <a:extLst>
                <a:ext uri="{FF2B5EF4-FFF2-40B4-BE49-F238E27FC236}">
                  <a16:creationId xmlns:a16="http://schemas.microsoft.com/office/drawing/2014/main" id="{922BA964-EA4C-E0DD-506F-43D4506A3828}"/>
                </a:ext>
              </a:extLst>
            </p:cNvPr>
            <p:cNvSpPr>
              <a:spLocks noChangeAspect="1"/>
            </p:cNvSpPr>
            <p:nvPr/>
          </p:nvSpPr>
          <p:spPr>
            <a:xfrm>
              <a:off x="-1495168" y="5753968"/>
              <a:ext cx="152618" cy="151200"/>
            </a:xfrm>
            <a:prstGeom prst="cube">
              <a:avLst/>
            </a:prstGeom>
            <a:solidFill>
              <a:srgbClr val="00C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Cube 20">
            <a:extLst>
              <a:ext uri="{FF2B5EF4-FFF2-40B4-BE49-F238E27FC236}">
                <a16:creationId xmlns:a16="http://schemas.microsoft.com/office/drawing/2014/main" id="{C93AEC0E-EBC0-BBA9-D74C-11524362EFA7}"/>
              </a:ext>
            </a:extLst>
          </p:cNvPr>
          <p:cNvSpPr>
            <a:spLocks noChangeAspect="1"/>
          </p:cNvSpPr>
          <p:nvPr/>
        </p:nvSpPr>
        <p:spPr>
          <a:xfrm>
            <a:off x="4218972" y="4557719"/>
            <a:ext cx="127240" cy="126058"/>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ube 22">
            <a:extLst>
              <a:ext uri="{FF2B5EF4-FFF2-40B4-BE49-F238E27FC236}">
                <a16:creationId xmlns:a16="http://schemas.microsoft.com/office/drawing/2014/main" id="{331F6AD3-CDC2-9CD9-12C1-A649DD89A317}"/>
              </a:ext>
            </a:extLst>
          </p:cNvPr>
          <p:cNvSpPr>
            <a:spLocks noChangeAspect="1"/>
          </p:cNvSpPr>
          <p:nvPr/>
        </p:nvSpPr>
        <p:spPr>
          <a:xfrm>
            <a:off x="4614456" y="4159551"/>
            <a:ext cx="127240" cy="126058"/>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ube 23">
            <a:extLst>
              <a:ext uri="{FF2B5EF4-FFF2-40B4-BE49-F238E27FC236}">
                <a16:creationId xmlns:a16="http://schemas.microsoft.com/office/drawing/2014/main" id="{F3811CC7-F2C0-3D1C-2488-5EBE13E863EF}"/>
              </a:ext>
            </a:extLst>
          </p:cNvPr>
          <p:cNvSpPr>
            <a:spLocks noChangeAspect="1"/>
          </p:cNvSpPr>
          <p:nvPr/>
        </p:nvSpPr>
        <p:spPr>
          <a:xfrm>
            <a:off x="4614456" y="4557719"/>
            <a:ext cx="127240" cy="126058"/>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be 24">
            <a:extLst>
              <a:ext uri="{FF2B5EF4-FFF2-40B4-BE49-F238E27FC236}">
                <a16:creationId xmlns:a16="http://schemas.microsoft.com/office/drawing/2014/main" id="{5CE6ED3A-4AF6-9CD5-B7B8-56C84D619204}"/>
              </a:ext>
            </a:extLst>
          </p:cNvPr>
          <p:cNvSpPr>
            <a:spLocks noChangeAspect="1"/>
          </p:cNvSpPr>
          <p:nvPr/>
        </p:nvSpPr>
        <p:spPr>
          <a:xfrm>
            <a:off x="4164899" y="5756592"/>
            <a:ext cx="127240" cy="126058"/>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be 26">
            <a:extLst>
              <a:ext uri="{FF2B5EF4-FFF2-40B4-BE49-F238E27FC236}">
                <a16:creationId xmlns:a16="http://schemas.microsoft.com/office/drawing/2014/main" id="{C45204B6-F7C8-B98E-6E4A-E644CDC9E2FE}"/>
              </a:ext>
            </a:extLst>
          </p:cNvPr>
          <p:cNvSpPr>
            <a:spLocks noChangeAspect="1"/>
          </p:cNvSpPr>
          <p:nvPr/>
        </p:nvSpPr>
        <p:spPr>
          <a:xfrm>
            <a:off x="4216070" y="6104230"/>
            <a:ext cx="127240" cy="126058"/>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ube 28">
            <a:extLst>
              <a:ext uri="{FF2B5EF4-FFF2-40B4-BE49-F238E27FC236}">
                <a16:creationId xmlns:a16="http://schemas.microsoft.com/office/drawing/2014/main" id="{4DE1A1C7-C41D-0F3A-8D5E-82BE93759341}"/>
              </a:ext>
            </a:extLst>
          </p:cNvPr>
          <p:cNvSpPr>
            <a:spLocks noChangeAspect="1"/>
          </p:cNvSpPr>
          <p:nvPr/>
        </p:nvSpPr>
        <p:spPr>
          <a:xfrm>
            <a:off x="4519269" y="5855733"/>
            <a:ext cx="127240" cy="126058"/>
          </a:xfrm>
          <a:prstGeom prst="cub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5719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200">
                <a:latin typeface="Century Gothic"/>
                <a:cs typeface="Century Gothic"/>
              </a:rPr>
              <a:t>To add ones to a 2-digit number</a:t>
            </a:r>
            <a:endParaRPr lang="en-US"/>
          </a:p>
        </p:txBody>
      </p:sp>
      <p:sp>
        <p:nvSpPr>
          <p:cNvPr id="6" name="TextBox 5">
            <a:extLst>
              <a:ext uri="{FF2B5EF4-FFF2-40B4-BE49-F238E27FC236}">
                <a16:creationId xmlns:a16="http://schemas.microsoft.com/office/drawing/2014/main" id="{B7712843-A641-F7B7-D6AA-6DD05047C100}"/>
              </a:ext>
            </a:extLst>
          </p:cNvPr>
          <p:cNvSpPr txBox="1"/>
          <p:nvPr/>
        </p:nvSpPr>
        <p:spPr>
          <a:xfrm>
            <a:off x="6721570" y="883155"/>
            <a:ext cx="38347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Challenge: </a:t>
            </a:r>
            <a:endParaRPr lang="en-GB" sz="2400">
              <a:latin typeface="Sassoon Primary"/>
            </a:endParaRPr>
          </a:p>
        </p:txBody>
      </p:sp>
      <p:pic>
        <p:nvPicPr>
          <p:cNvPr id="9" name="Picture 19" descr="Diagram&#10;&#10;Description automatically generated">
            <a:extLst>
              <a:ext uri="{FF2B5EF4-FFF2-40B4-BE49-F238E27FC236}">
                <a16:creationId xmlns:a16="http://schemas.microsoft.com/office/drawing/2014/main" id="{EB1CB8A4-85AD-9D80-ECE7-B012EE425795}"/>
              </a:ext>
            </a:extLst>
          </p:cNvPr>
          <p:cNvPicPr>
            <a:picLocks noChangeAspect="1"/>
          </p:cNvPicPr>
          <p:nvPr/>
        </p:nvPicPr>
        <p:blipFill>
          <a:blip r:embed="rId3"/>
          <a:stretch>
            <a:fillRect/>
          </a:stretch>
        </p:blipFill>
        <p:spPr>
          <a:xfrm>
            <a:off x="6423805" y="1348591"/>
            <a:ext cx="3643745" cy="5131209"/>
          </a:xfrm>
          <a:prstGeom prst="rect">
            <a:avLst/>
          </a:prstGeom>
        </p:spPr>
      </p:pic>
      <p:pic>
        <p:nvPicPr>
          <p:cNvPr id="2" name="Picture 1">
            <a:extLst>
              <a:ext uri="{FF2B5EF4-FFF2-40B4-BE49-F238E27FC236}">
                <a16:creationId xmlns:a16="http://schemas.microsoft.com/office/drawing/2014/main" id="{90284CC7-B730-CE49-2C9B-19B4FF3EF294}"/>
              </a:ext>
            </a:extLst>
          </p:cNvPr>
          <p:cNvPicPr>
            <a:picLocks noChangeAspect="1"/>
          </p:cNvPicPr>
          <p:nvPr/>
        </p:nvPicPr>
        <p:blipFill>
          <a:blip r:embed="rId4"/>
          <a:stretch>
            <a:fillRect/>
          </a:stretch>
        </p:blipFill>
        <p:spPr>
          <a:xfrm>
            <a:off x="843584" y="3276876"/>
            <a:ext cx="4210050" cy="2247900"/>
          </a:xfrm>
          <a:prstGeom prst="rect">
            <a:avLst/>
          </a:prstGeom>
        </p:spPr>
      </p:pic>
      <p:sp>
        <p:nvSpPr>
          <p:cNvPr id="3" name="TextBox 2">
            <a:extLst>
              <a:ext uri="{FF2B5EF4-FFF2-40B4-BE49-F238E27FC236}">
                <a16:creationId xmlns:a16="http://schemas.microsoft.com/office/drawing/2014/main" id="{4FEE7445-CFDC-D38B-2BE7-14A5DE950B08}"/>
              </a:ext>
            </a:extLst>
          </p:cNvPr>
          <p:cNvSpPr txBox="1"/>
          <p:nvPr/>
        </p:nvSpPr>
        <p:spPr>
          <a:xfrm>
            <a:off x="1870363" y="2906568"/>
            <a:ext cx="21647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ea typeface="Calibri"/>
                <a:cs typeface="Calibri"/>
              </a:rPr>
              <a:t>RP:</a:t>
            </a:r>
            <a:endParaRPr lang="en-GB" dirty="0"/>
          </a:p>
        </p:txBody>
      </p:sp>
    </p:spTree>
    <p:extLst>
      <p:ext uri="{BB962C8B-B14F-4D97-AF65-F5344CB8AC3E}">
        <p14:creationId xmlns:p14="http://schemas.microsoft.com/office/powerpoint/2010/main" val="4163861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200">
                <a:latin typeface="Century Gothic"/>
                <a:cs typeface="Century Gothic"/>
              </a:rPr>
              <a:t>To add ones to a 2-digit number</a:t>
            </a:r>
            <a:endParaRPr lang="en-US"/>
          </a:p>
        </p:txBody>
      </p:sp>
      <p:sp>
        <p:nvSpPr>
          <p:cNvPr id="6" name="TextBox 5">
            <a:extLst>
              <a:ext uri="{FF2B5EF4-FFF2-40B4-BE49-F238E27FC236}">
                <a16:creationId xmlns:a16="http://schemas.microsoft.com/office/drawing/2014/main" id="{B7712843-A641-F7B7-D6AA-6DD05047C100}"/>
              </a:ext>
            </a:extLst>
          </p:cNvPr>
          <p:cNvSpPr txBox="1"/>
          <p:nvPr/>
        </p:nvSpPr>
        <p:spPr>
          <a:xfrm>
            <a:off x="581396" y="1026720"/>
            <a:ext cx="38347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Mastery: </a:t>
            </a:r>
            <a:endParaRPr lang="en-GB" sz="2400">
              <a:latin typeface="Sassoon Primary"/>
            </a:endParaRPr>
          </a:p>
        </p:txBody>
      </p:sp>
      <p:pic>
        <p:nvPicPr>
          <p:cNvPr id="2" name="Picture 2" descr="Graphical user interface, text, application, chat or text message&#10;&#10;Description automatically generated">
            <a:extLst>
              <a:ext uri="{FF2B5EF4-FFF2-40B4-BE49-F238E27FC236}">
                <a16:creationId xmlns:a16="http://schemas.microsoft.com/office/drawing/2014/main" id="{967ED173-9E2D-BE57-2552-9A0FC60F8CEE}"/>
              </a:ext>
            </a:extLst>
          </p:cNvPr>
          <p:cNvPicPr>
            <a:picLocks noChangeAspect="1"/>
          </p:cNvPicPr>
          <p:nvPr/>
        </p:nvPicPr>
        <p:blipFill>
          <a:blip r:embed="rId3"/>
          <a:stretch>
            <a:fillRect/>
          </a:stretch>
        </p:blipFill>
        <p:spPr>
          <a:xfrm>
            <a:off x="1201387" y="2228063"/>
            <a:ext cx="4465122" cy="3104496"/>
          </a:xfrm>
          <a:prstGeom prst="rect">
            <a:avLst/>
          </a:prstGeom>
        </p:spPr>
      </p:pic>
    </p:spTree>
    <p:extLst>
      <p:ext uri="{BB962C8B-B14F-4D97-AF65-F5344CB8AC3E}">
        <p14:creationId xmlns:p14="http://schemas.microsoft.com/office/powerpoint/2010/main" val="2447364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2200">
                <a:latin typeface="Century Gothic"/>
                <a:cs typeface="Century Gothic"/>
              </a:rPr>
              <a:t>To add ones to a 2-digit number</a:t>
            </a:r>
            <a:endParaRPr lang="en-US"/>
          </a:p>
        </p:txBody>
      </p:sp>
      <p:sp>
        <p:nvSpPr>
          <p:cNvPr id="6" name="TextBox 5">
            <a:extLst>
              <a:ext uri="{FF2B5EF4-FFF2-40B4-BE49-F238E27FC236}">
                <a16:creationId xmlns:a16="http://schemas.microsoft.com/office/drawing/2014/main" id="{B7712843-A641-F7B7-D6AA-6DD05047C100}"/>
              </a:ext>
            </a:extLst>
          </p:cNvPr>
          <p:cNvSpPr txBox="1"/>
          <p:nvPr/>
        </p:nvSpPr>
        <p:spPr>
          <a:xfrm>
            <a:off x="581396" y="1026720"/>
            <a:ext cx="46264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cs typeface="Calibri"/>
              </a:rPr>
              <a:t>Mastery with greater depth: </a:t>
            </a:r>
            <a:endParaRPr lang="en-GB" sz="2400">
              <a:latin typeface="Sassoon Primary"/>
            </a:endParaRPr>
          </a:p>
        </p:txBody>
      </p:sp>
      <p:pic>
        <p:nvPicPr>
          <p:cNvPr id="2" name="Picture 2" descr="Text&#10;&#10;Description automatically generated">
            <a:extLst>
              <a:ext uri="{FF2B5EF4-FFF2-40B4-BE49-F238E27FC236}">
                <a16:creationId xmlns:a16="http://schemas.microsoft.com/office/drawing/2014/main" id="{216DC38B-F153-FB2F-B422-6D19D4C8E42B}"/>
              </a:ext>
            </a:extLst>
          </p:cNvPr>
          <p:cNvPicPr>
            <a:picLocks noChangeAspect="1"/>
          </p:cNvPicPr>
          <p:nvPr/>
        </p:nvPicPr>
        <p:blipFill>
          <a:blip r:embed="rId3"/>
          <a:stretch>
            <a:fillRect/>
          </a:stretch>
        </p:blipFill>
        <p:spPr>
          <a:xfrm>
            <a:off x="1201387" y="2035851"/>
            <a:ext cx="6394862" cy="2608167"/>
          </a:xfrm>
          <a:prstGeom prst="rect">
            <a:avLst/>
          </a:prstGeom>
        </p:spPr>
      </p:pic>
    </p:spTree>
    <p:extLst>
      <p:ext uri="{BB962C8B-B14F-4D97-AF65-F5344CB8AC3E}">
        <p14:creationId xmlns:p14="http://schemas.microsoft.com/office/powerpoint/2010/main" val="2629369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639872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sequence events from a story. </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sp>
        <p:nvSpPr>
          <p:cNvPr id="6" name="TextBox 5">
            <a:extLst>
              <a:ext uri="{FF2B5EF4-FFF2-40B4-BE49-F238E27FC236}">
                <a16:creationId xmlns:a16="http://schemas.microsoft.com/office/drawing/2014/main" id="{DC96F7CF-FEE9-7CBB-AAF2-DE61E12DB6EF}"/>
              </a:ext>
            </a:extLst>
          </p:cNvPr>
          <p:cNvSpPr txBox="1"/>
          <p:nvPr/>
        </p:nvSpPr>
        <p:spPr>
          <a:xfrm>
            <a:off x="372716" y="911087"/>
            <a:ext cx="36167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cs typeface="Calibri"/>
              </a:rPr>
              <a:t>3 in 3</a:t>
            </a:r>
            <a:endParaRPr lang="en-GB" sz="2800" dirty="0">
              <a:latin typeface="Sassoon Primary"/>
            </a:endParaRPr>
          </a:p>
        </p:txBody>
      </p:sp>
      <p:pic>
        <p:nvPicPr>
          <p:cNvPr id="2" name="Picture 1" descr="A cartoon of a child and child playing with toys&#10;&#10;Description automatically generated">
            <a:extLst>
              <a:ext uri="{FF2B5EF4-FFF2-40B4-BE49-F238E27FC236}">
                <a16:creationId xmlns:a16="http://schemas.microsoft.com/office/drawing/2014/main" id="{B08AE947-5E36-186E-A33C-FFF5AF7E9030}"/>
              </a:ext>
            </a:extLst>
          </p:cNvPr>
          <p:cNvPicPr>
            <a:picLocks noChangeAspect="1"/>
          </p:cNvPicPr>
          <p:nvPr/>
        </p:nvPicPr>
        <p:blipFill rotWithShape="1">
          <a:blip r:embed="rId2"/>
          <a:srcRect t="5217" r="104"/>
          <a:stretch/>
        </p:blipFill>
        <p:spPr>
          <a:xfrm>
            <a:off x="1786837" y="711199"/>
            <a:ext cx="10020865" cy="6135763"/>
          </a:xfrm>
          <a:prstGeom prst="rect">
            <a:avLst/>
          </a:prstGeom>
        </p:spPr>
      </p:pic>
      <p:sp>
        <p:nvSpPr>
          <p:cNvPr id="3" name="Rectangle 2">
            <a:extLst>
              <a:ext uri="{FF2B5EF4-FFF2-40B4-BE49-F238E27FC236}">
                <a16:creationId xmlns:a16="http://schemas.microsoft.com/office/drawing/2014/main" id="{160CE7A1-AC1C-43B2-5C90-BB6A8B94BDF0}"/>
              </a:ext>
            </a:extLst>
          </p:cNvPr>
          <p:cNvSpPr/>
          <p:nvPr/>
        </p:nvSpPr>
        <p:spPr>
          <a:xfrm>
            <a:off x="6915978" y="5010978"/>
            <a:ext cx="4814956" cy="18553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4741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sequence events from a story. </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sp>
        <p:nvSpPr>
          <p:cNvPr id="6" name="TextBox 5">
            <a:extLst>
              <a:ext uri="{FF2B5EF4-FFF2-40B4-BE49-F238E27FC236}">
                <a16:creationId xmlns:a16="http://schemas.microsoft.com/office/drawing/2014/main" id="{DC96F7CF-FEE9-7CBB-AAF2-DE61E12DB6EF}"/>
              </a:ext>
            </a:extLst>
          </p:cNvPr>
          <p:cNvSpPr txBox="1"/>
          <p:nvPr/>
        </p:nvSpPr>
        <p:spPr>
          <a:xfrm>
            <a:off x="372716" y="911087"/>
            <a:ext cx="36167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accent1"/>
                </a:solidFill>
                <a:latin typeface="Sassoon Primary"/>
                <a:cs typeface="Calibri"/>
              </a:rPr>
              <a:t>Blue</a:t>
            </a:r>
            <a:r>
              <a:rPr lang="en-GB" sz="2800" b="1" dirty="0">
                <a:latin typeface="Sassoon Primary"/>
                <a:cs typeface="Calibri"/>
              </a:rPr>
              <a:t>/ </a:t>
            </a:r>
            <a:r>
              <a:rPr lang="en-GB" sz="2800" b="1" dirty="0">
                <a:solidFill>
                  <a:schemeClr val="accent6"/>
                </a:solidFill>
                <a:latin typeface="Sassoon Primary"/>
                <a:cs typeface="Calibri"/>
              </a:rPr>
              <a:t>Green</a:t>
            </a:r>
            <a:endParaRPr lang="en-GB" sz="2800" b="1" dirty="0">
              <a:solidFill>
                <a:schemeClr val="accent6"/>
              </a:solidFill>
              <a:latin typeface="Sassoon Primary"/>
            </a:endParaRPr>
          </a:p>
        </p:txBody>
      </p:sp>
      <p:pic>
        <p:nvPicPr>
          <p:cNvPr id="3" name="Picture 2" descr="A book cover with a child holding paper dolls&#10;&#10;Description automatically generated">
            <a:extLst>
              <a:ext uri="{FF2B5EF4-FFF2-40B4-BE49-F238E27FC236}">
                <a16:creationId xmlns:a16="http://schemas.microsoft.com/office/drawing/2014/main" id="{328F7244-A210-A683-B2CC-7F0CF326B84F}"/>
              </a:ext>
            </a:extLst>
          </p:cNvPr>
          <p:cNvPicPr>
            <a:picLocks noChangeAspect="1"/>
          </p:cNvPicPr>
          <p:nvPr/>
        </p:nvPicPr>
        <p:blipFill>
          <a:blip r:embed="rId2"/>
          <a:stretch>
            <a:fillRect/>
          </a:stretch>
        </p:blipFill>
        <p:spPr>
          <a:xfrm>
            <a:off x="3988765" y="1565067"/>
            <a:ext cx="2922380" cy="3948733"/>
          </a:xfrm>
          <a:prstGeom prst="rect">
            <a:avLst/>
          </a:prstGeom>
        </p:spPr>
      </p:pic>
      <p:sp>
        <p:nvSpPr>
          <p:cNvPr id="7" name="Rectangle 6">
            <a:extLst>
              <a:ext uri="{FF2B5EF4-FFF2-40B4-BE49-F238E27FC236}">
                <a16:creationId xmlns:a16="http://schemas.microsoft.com/office/drawing/2014/main" id="{678DD1D7-FDB0-FC92-F2A2-9DB284C1171B}"/>
              </a:ext>
            </a:extLst>
          </p:cNvPr>
          <p:cNvSpPr/>
          <p:nvPr/>
        </p:nvSpPr>
        <p:spPr>
          <a:xfrm>
            <a:off x="496956" y="2360543"/>
            <a:ext cx="3003826" cy="36885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latin typeface="Sassoon Primary"/>
                <a:ea typeface="Calibri"/>
                <a:cs typeface="Calibri"/>
              </a:rPr>
              <a:t>What do you think this story will be about?</a:t>
            </a:r>
            <a:endParaRPr lang="en-GB" sz="3600" dirty="0">
              <a:latin typeface="Sassoon Primary"/>
            </a:endParaRPr>
          </a:p>
        </p:txBody>
      </p:sp>
      <p:sp>
        <p:nvSpPr>
          <p:cNvPr id="8" name="Rectangle 7">
            <a:extLst>
              <a:ext uri="{FF2B5EF4-FFF2-40B4-BE49-F238E27FC236}">
                <a16:creationId xmlns:a16="http://schemas.microsoft.com/office/drawing/2014/main" id="{414DF6CC-0BE2-EF6A-DC0E-82D0545CAF93}"/>
              </a:ext>
            </a:extLst>
          </p:cNvPr>
          <p:cNvSpPr/>
          <p:nvPr/>
        </p:nvSpPr>
        <p:spPr>
          <a:xfrm>
            <a:off x="8139043" y="2360543"/>
            <a:ext cx="3003826" cy="3688521"/>
          </a:xfrm>
          <a:prstGeom prst="rect">
            <a:avLst/>
          </a:prstGeom>
          <a:solidFill>
            <a:srgbClr val="92D05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600" dirty="0">
                <a:latin typeface="Sassoon Primary"/>
                <a:ea typeface="Calibri"/>
                <a:cs typeface="Calibri"/>
              </a:rPr>
              <a:t>Who do you think is the main character?</a:t>
            </a:r>
            <a:endParaRPr lang="en-GB" sz="3600" dirty="0">
              <a:latin typeface="Sassoon Primary"/>
            </a:endParaRPr>
          </a:p>
        </p:txBody>
      </p:sp>
    </p:spTree>
    <p:extLst>
      <p:ext uri="{BB962C8B-B14F-4D97-AF65-F5344CB8AC3E}">
        <p14:creationId xmlns:p14="http://schemas.microsoft.com/office/powerpoint/2010/main" val="3303172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9600">
                <a:latin typeface="Sassoon Primary"/>
                <a:cs typeface="Calibri"/>
              </a:rPr>
              <a:t>Today's Grapheme</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1828910"/>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9600">
              <a:latin typeface="Sassoon Primary"/>
              <a:cs typeface="Calibri"/>
            </a:endParaRPr>
          </a:p>
          <a:p>
            <a:pPr marL="0" indent="0" algn="ctr">
              <a:buNone/>
            </a:pPr>
            <a:r>
              <a:rPr lang="en-GB" sz="9600" err="1">
                <a:latin typeface="Sassoon Primary"/>
                <a:cs typeface="Calibri"/>
              </a:rPr>
              <a:t>oa</a:t>
            </a:r>
            <a:r>
              <a:rPr lang="en-GB" sz="9600">
                <a:latin typeface="Sassoon Primary"/>
                <a:cs typeface="Calibri"/>
              </a:rPr>
              <a:t>/</a:t>
            </a:r>
            <a:r>
              <a:rPr lang="en-GB" sz="9600" err="1">
                <a:latin typeface="Sassoon Primary"/>
                <a:cs typeface="Calibri"/>
              </a:rPr>
              <a:t>oe</a:t>
            </a:r>
            <a:r>
              <a:rPr lang="en-GB" sz="9600">
                <a:latin typeface="Sassoon Primary"/>
                <a:cs typeface="Calibri"/>
              </a:rPr>
              <a:t>/ow/o-e</a:t>
            </a:r>
          </a:p>
        </p:txBody>
      </p:sp>
    </p:spTree>
    <p:extLst>
      <p:ext uri="{BB962C8B-B14F-4D97-AF65-F5344CB8AC3E}">
        <p14:creationId xmlns:p14="http://schemas.microsoft.com/office/powerpoint/2010/main" val="1682164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sequence events from a story. </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pic>
        <p:nvPicPr>
          <p:cNvPr id="3" name="Picture 2" descr="A book cover with a child holding paper dolls&#10;&#10;Description automatically generated">
            <a:extLst>
              <a:ext uri="{FF2B5EF4-FFF2-40B4-BE49-F238E27FC236}">
                <a16:creationId xmlns:a16="http://schemas.microsoft.com/office/drawing/2014/main" id="{D77BD10E-CFB0-4294-059D-E615D0F29A0D}"/>
              </a:ext>
            </a:extLst>
          </p:cNvPr>
          <p:cNvPicPr>
            <a:picLocks noChangeAspect="1"/>
          </p:cNvPicPr>
          <p:nvPr/>
        </p:nvPicPr>
        <p:blipFill>
          <a:blip r:embed="rId2"/>
          <a:stretch>
            <a:fillRect/>
          </a:stretch>
        </p:blipFill>
        <p:spPr>
          <a:xfrm>
            <a:off x="377548" y="1123328"/>
            <a:ext cx="2922380" cy="3948733"/>
          </a:xfrm>
          <a:prstGeom prst="rect">
            <a:avLst/>
          </a:prstGeom>
        </p:spPr>
      </p:pic>
      <p:sp>
        <p:nvSpPr>
          <p:cNvPr id="7" name="TextBox 12">
            <a:extLst>
              <a:ext uri="{FF2B5EF4-FFF2-40B4-BE49-F238E27FC236}">
                <a16:creationId xmlns:a16="http://schemas.microsoft.com/office/drawing/2014/main" id="{1655EA7E-4209-F1DD-1885-EE964815BFFF}"/>
              </a:ext>
            </a:extLst>
          </p:cNvPr>
          <p:cNvSpPr txBox="1"/>
          <p:nvPr/>
        </p:nvSpPr>
        <p:spPr>
          <a:xfrm>
            <a:off x="373270" y="5166139"/>
            <a:ext cx="2743200"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3"/>
              </a:rPr>
              <a:t>The Paper Dolls by Julia Donaldson - a read-aloud read along audiobook by Tippy Toes Nook (youtube.com)</a:t>
            </a:r>
            <a:endParaRPr lang="en-US"/>
          </a:p>
        </p:txBody>
      </p:sp>
      <p:sp>
        <p:nvSpPr>
          <p:cNvPr id="8" name="TextBox 7">
            <a:extLst>
              <a:ext uri="{FF2B5EF4-FFF2-40B4-BE49-F238E27FC236}">
                <a16:creationId xmlns:a16="http://schemas.microsoft.com/office/drawing/2014/main" id="{11C29794-3817-04FA-E637-9525489CE103}"/>
              </a:ext>
            </a:extLst>
          </p:cNvPr>
          <p:cNvSpPr txBox="1"/>
          <p:nvPr/>
        </p:nvSpPr>
        <p:spPr>
          <a:xfrm>
            <a:off x="4168912" y="1049129"/>
            <a:ext cx="74543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ea typeface="Calibri"/>
                <a:cs typeface="Calibri"/>
              </a:rPr>
              <a:t>Words you will come across in the text: </a:t>
            </a:r>
            <a:endParaRPr lang="en-GB" dirty="0">
              <a:latin typeface="Sassoon Primary"/>
            </a:endParaRPr>
          </a:p>
        </p:txBody>
      </p:sp>
      <p:sp>
        <p:nvSpPr>
          <p:cNvPr id="9" name="TextBox 8">
            <a:extLst>
              <a:ext uri="{FF2B5EF4-FFF2-40B4-BE49-F238E27FC236}">
                <a16:creationId xmlns:a16="http://schemas.microsoft.com/office/drawing/2014/main" id="{018899C7-C86E-6B3A-B361-856C7A4F8470}"/>
              </a:ext>
            </a:extLst>
          </p:cNvPr>
          <p:cNvSpPr txBox="1"/>
          <p:nvPr/>
        </p:nvSpPr>
        <p:spPr>
          <a:xfrm>
            <a:off x="3890065" y="1512956"/>
            <a:ext cx="7316304"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FF0000"/>
                </a:solidFill>
                <a:latin typeface="Sassoon Primary"/>
                <a:ea typeface="Calibri"/>
                <a:cs typeface="Calibri"/>
              </a:rPr>
              <a:t>Snarled- </a:t>
            </a:r>
            <a:r>
              <a:rPr lang="en-GB" sz="3200" dirty="0">
                <a:solidFill>
                  <a:schemeClr val="accent1"/>
                </a:solidFill>
                <a:latin typeface="Sassoon Primary"/>
                <a:ea typeface="Roboto"/>
                <a:cs typeface="Roboto"/>
              </a:rPr>
              <a:t>say something in an angry, bad-tempered voice.</a:t>
            </a:r>
            <a:endParaRPr lang="en-US" sz="3200" dirty="0">
              <a:solidFill>
                <a:schemeClr val="accent1"/>
              </a:solidFill>
              <a:latin typeface="Sassoon Primary"/>
            </a:endParaRPr>
          </a:p>
          <a:p>
            <a:pPr algn="l"/>
            <a:endParaRPr lang="en-GB" sz="3200" dirty="0">
              <a:solidFill>
                <a:srgbClr val="FF0000"/>
              </a:solidFill>
              <a:latin typeface="Sassoon Primary"/>
              <a:ea typeface="Calibri"/>
              <a:cs typeface="Calibri"/>
            </a:endParaRPr>
          </a:p>
          <a:p>
            <a:r>
              <a:rPr lang="en-GB" sz="3200" dirty="0">
                <a:solidFill>
                  <a:srgbClr val="FF0000"/>
                </a:solidFill>
                <a:latin typeface="Sassoon Primary"/>
                <a:ea typeface="Calibri"/>
                <a:cs typeface="Calibri"/>
              </a:rPr>
              <a:t>gnashed- </a:t>
            </a:r>
            <a:r>
              <a:rPr lang="en-GB" sz="3200" dirty="0">
                <a:solidFill>
                  <a:schemeClr val="accent1"/>
                </a:solidFill>
                <a:latin typeface="Sassoon Primary"/>
                <a:ea typeface="Calibri"/>
                <a:cs typeface="Calibri"/>
              </a:rPr>
              <a:t>grind teeth together when angry. </a:t>
            </a:r>
          </a:p>
          <a:p>
            <a:endParaRPr lang="en-GB" sz="3200" dirty="0">
              <a:solidFill>
                <a:srgbClr val="FF0000"/>
              </a:solidFill>
              <a:latin typeface="Sassoon Primary"/>
              <a:ea typeface="Calibri"/>
              <a:cs typeface="Calibri"/>
            </a:endParaRPr>
          </a:p>
          <a:p>
            <a:r>
              <a:rPr lang="en-GB" sz="3200" dirty="0">
                <a:solidFill>
                  <a:srgbClr val="FF0000"/>
                </a:solidFill>
                <a:latin typeface="Sassoon Primary"/>
                <a:ea typeface="Calibri"/>
                <a:cs typeface="Calibri"/>
              </a:rPr>
              <a:t>slunk- </a:t>
            </a:r>
            <a:r>
              <a:rPr lang="en-GB" sz="3200" dirty="0">
                <a:solidFill>
                  <a:schemeClr val="accent1"/>
                </a:solidFill>
                <a:latin typeface="Sassoon Primary"/>
                <a:ea typeface="Roboto"/>
                <a:cs typeface="Roboto"/>
              </a:rPr>
              <a:t>move smoothly and quietly with gliding steps.</a:t>
            </a:r>
          </a:p>
          <a:p>
            <a:endParaRPr lang="en-GB" sz="3200" dirty="0">
              <a:solidFill>
                <a:srgbClr val="FF0000"/>
              </a:solidFill>
              <a:latin typeface="Sassoon Primary"/>
              <a:ea typeface="Calibri"/>
              <a:cs typeface="Calibri"/>
            </a:endParaRPr>
          </a:p>
          <a:p>
            <a:r>
              <a:rPr lang="en-GB" sz="3200" dirty="0">
                <a:solidFill>
                  <a:srgbClr val="FF0000"/>
                </a:solidFill>
                <a:latin typeface="Sassoon Primary"/>
                <a:ea typeface="Calibri"/>
                <a:cs typeface="Calibri"/>
              </a:rPr>
              <a:t>grinned-</a:t>
            </a:r>
            <a:r>
              <a:rPr lang="en-GB" sz="3200" dirty="0">
                <a:solidFill>
                  <a:schemeClr val="accent1"/>
                </a:solidFill>
                <a:latin typeface="Sassoon Primary"/>
                <a:ea typeface="Calibri"/>
                <a:cs typeface="Calibri"/>
              </a:rPr>
              <a:t> smile broadly.</a:t>
            </a:r>
          </a:p>
          <a:p>
            <a:endParaRPr lang="en-GB" dirty="0">
              <a:ea typeface="Calibri"/>
              <a:cs typeface="Calibri"/>
            </a:endParaRPr>
          </a:p>
          <a:p>
            <a:endParaRPr lang="en-GB" dirty="0">
              <a:ea typeface="Calibri"/>
              <a:cs typeface="Calibri"/>
            </a:endParaRPr>
          </a:p>
        </p:txBody>
      </p:sp>
    </p:spTree>
    <p:extLst>
      <p:ext uri="{BB962C8B-B14F-4D97-AF65-F5344CB8AC3E}">
        <p14:creationId xmlns:p14="http://schemas.microsoft.com/office/powerpoint/2010/main" val="142219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sequence events from a story. </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sp>
        <p:nvSpPr>
          <p:cNvPr id="2" name="TextBox 1">
            <a:extLst>
              <a:ext uri="{FF2B5EF4-FFF2-40B4-BE49-F238E27FC236}">
                <a16:creationId xmlns:a16="http://schemas.microsoft.com/office/drawing/2014/main" id="{F0D8D1D8-3B14-4B7E-A2FF-8E2A207B9BFA}"/>
              </a:ext>
            </a:extLst>
          </p:cNvPr>
          <p:cNvSpPr txBox="1"/>
          <p:nvPr/>
        </p:nvSpPr>
        <p:spPr>
          <a:xfrm>
            <a:off x="924891" y="1311412"/>
            <a:ext cx="9870108"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Sassoon Primary"/>
                <a:ea typeface="Calibri"/>
                <a:cs typeface="Calibri"/>
              </a:rPr>
              <a:t>Can you summarise what happened </a:t>
            </a:r>
            <a:r>
              <a:rPr lang="en-GB" sz="3200" b="1" i="1" dirty="0">
                <a:latin typeface="Sassoon Primary"/>
                <a:ea typeface="Calibri"/>
                <a:cs typeface="Calibri"/>
              </a:rPr>
              <a:t>at the beginning</a:t>
            </a:r>
            <a:r>
              <a:rPr lang="en-GB" sz="3200" dirty="0">
                <a:latin typeface="Sassoon Primary"/>
                <a:ea typeface="Calibri"/>
                <a:cs typeface="Calibri"/>
              </a:rPr>
              <a:t> of the story? </a:t>
            </a:r>
          </a:p>
          <a:p>
            <a:endParaRPr lang="en-GB" sz="3200" dirty="0">
              <a:latin typeface="Sassoon Primary"/>
              <a:ea typeface="Calibri"/>
              <a:cs typeface="Calibri"/>
            </a:endParaRPr>
          </a:p>
          <a:p>
            <a:r>
              <a:rPr lang="en-GB" sz="3200" dirty="0">
                <a:latin typeface="Sassoon Primary"/>
                <a:ea typeface="Calibri"/>
                <a:cs typeface="Calibri"/>
              </a:rPr>
              <a:t>Can you summarise what happened </a:t>
            </a:r>
            <a:r>
              <a:rPr lang="en-GB" sz="3200" b="1" i="1" dirty="0">
                <a:latin typeface="Sassoon Primary"/>
                <a:ea typeface="Calibri"/>
                <a:cs typeface="Calibri"/>
              </a:rPr>
              <a:t>in the middle</a:t>
            </a:r>
            <a:r>
              <a:rPr lang="en-GB" sz="3200" dirty="0">
                <a:latin typeface="Sassoon Primary"/>
                <a:ea typeface="Calibri"/>
                <a:cs typeface="Calibri"/>
              </a:rPr>
              <a:t> of the story? </a:t>
            </a:r>
          </a:p>
          <a:p>
            <a:endParaRPr lang="en-GB" sz="3200" dirty="0">
              <a:latin typeface="Sassoon Primary"/>
              <a:ea typeface="Calibri"/>
              <a:cs typeface="Calibri"/>
            </a:endParaRPr>
          </a:p>
          <a:p>
            <a:r>
              <a:rPr lang="en-GB" sz="3200" dirty="0">
                <a:latin typeface="Sassoon Primary"/>
                <a:ea typeface="Calibri"/>
                <a:cs typeface="Calibri"/>
              </a:rPr>
              <a:t>Can you summarise what happened </a:t>
            </a:r>
            <a:r>
              <a:rPr lang="en-GB" sz="3200" b="1" i="1" dirty="0">
                <a:latin typeface="Sassoon Primary"/>
                <a:ea typeface="Calibri"/>
                <a:cs typeface="Calibri"/>
              </a:rPr>
              <a:t>at the end </a:t>
            </a:r>
            <a:r>
              <a:rPr lang="en-GB" sz="3200" dirty="0">
                <a:latin typeface="Sassoon Primary"/>
                <a:ea typeface="Calibri"/>
                <a:cs typeface="Calibri"/>
              </a:rPr>
              <a:t>of the story? </a:t>
            </a:r>
            <a:endParaRPr lang="en-GB" sz="3200" dirty="0">
              <a:latin typeface="Sassoon Primary"/>
            </a:endParaRPr>
          </a:p>
          <a:p>
            <a:endParaRPr lang="en-GB" dirty="0">
              <a:ea typeface="Calibri"/>
              <a:cs typeface="Calibri"/>
            </a:endParaRPr>
          </a:p>
          <a:p>
            <a:endParaRPr lang="en-GB" dirty="0">
              <a:ea typeface="Calibri"/>
              <a:cs typeface="Calibri"/>
            </a:endParaRPr>
          </a:p>
        </p:txBody>
      </p:sp>
    </p:spTree>
    <p:extLst>
      <p:ext uri="{BB962C8B-B14F-4D97-AF65-F5344CB8AC3E}">
        <p14:creationId xmlns:p14="http://schemas.microsoft.com/office/powerpoint/2010/main" val="1994890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BD2103-1ED5-3331-5B65-8C1131BD3B02}"/>
              </a:ext>
            </a:extLst>
          </p:cNvPr>
          <p:cNvSpPr txBox="1"/>
          <p:nvPr/>
        </p:nvSpPr>
        <p:spPr>
          <a:xfrm>
            <a:off x="345108"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cs typeface="Calibri"/>
              </a:rPr>
              <a:t>TBAT: sequence events from a story. </a:t>
            </a:r>
            <a:endParaRPr lang="en-GB" dirty="0">
              <a:latin typeface="Sassoon Primary"/>
            </a:endParaRPr>
          </a:p>
        </p:txBody>
      </p:sp>
      <p:sp>
        <p:nvSpPr>
          <p:cNvPr id="5" name="TextBox 4">
            <a:extLst>
              <a:ext uri="{FF2B5EF4-FFF2-40B4-BE49-F238E27FC236}">
                <a16:creationId xmlns:a16="http://schemas.microsoft.com/office/drawing/2014/main" id="{D9DD6671-E364-FEDC-CD15-26EC0024782F}"/>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sp>
        <p:nvSpPr>
          <p:cNvPr id="2" name="TextBox 1">
            <a:extLst>
              <a:ext uri="{FF2B5EF4-FFF2-40B4-BE49-F238E27FC236}">
                <a16:creationId xmlns:a16="http://schemas.microsoft.com/office/drawing/2014/main" id="{3981640C-C29F-6AF9-B4D5-09388399ED9D}"/>
              </a:ext>
            </a:extLst>
          </p:cNvPr>
          <p:cNvSpPr txBox="1"/>
          <p:nvPr/>
        </p:nvSpPr>
        <p:spPr>
          <a:xfrm>
            <a:off x="441739" y="869673"/>
            <a:ext cx="45968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Sassoon Primary"/>
                <a:ea typeface="Calibri"/>
                <a:cs typeface="Calibri"/>
              </a:rPr>
              <a:t>Independent: </a:t>
            </a:r>
            <a:endParaRPr lang="en-GB" dirty="0">
              <a:latin typeface="Sassoon Primary"/>
            </a:endParaRPr>
          </a:p>
        </p:txBody>
      </p:sp>
      <p:sp>
        <p:nvSpPr>
          <p:cNvPr id="6" name="TextBox 5">
            <a:extLst>
              <a:ext uri="{FF2B5EF4-FFF2-40B4-BE49-F238E27FC236}">
                <a16:creationId xmlns:a16="http://schemas.microsoft.com/office/drawing/2014/main" id="{4A08E28C-CCB1-49E7-6681-543A1962C356}"/>
              </a:ext>
            </a:extLst>
          </p:cNvPr>
          <p:cNvSpPr txBox="1"/>
          <p:nvPr/>
        </p:nvSpPr>
        <p:spPr>
          <a:xfrm>
            <a:off x="7134087" y="3089412"/>
            <a:ext cx="459684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FF0000"/>
                </a:solidFill>
                <a:latin typeface="Sassoon Primary"/>
                <a:ea typeface="Calibri"/>
                <a:cs typeface="Calibri"/>
              </a:rPr>
              <a:t>Challenge: </a:t>
            </a:r>
          </a:p>
          <a:p>
            <a:endParaRPr lang="en-GB" sz="2400" dirty="0">
              <a:solidFill>
                <a:srgbClr val="FF0000"/>
              </a:solidFill>
              <a:latin typeface="Sassoon Primary"/>
              <a:ea typeface="Calibri"/>
              <a:cs typeface="Calibri"/>
            </a:endParaRPr>
          </a:p>
          <a:p>
            <a:r>
              <a:rPr lang="en-GB" sz="2400" dirty="0">
                <a:solidFill>
                  <a:srgbClr val="FF0000"/>
                </a:solidFill>
                <a:latin typeface="Sassoon Primary"/>
                <a:ea typeface="Calibri"/>
                <a:cs typeface="Calibri"/>
              </a:rPr>
              <a:t>What do you think would happen if the story continued? </a:t>
            </a:r>
          </a:p>
        </p:txBody>
      </p:sp>
      <p:pic>
        <p:nvPicPr>
          <p:cNvPr id="8" name="Picture 7" descr="A group of pictures of children&#10;&#10;Description automatically generated">
            <a:extLst>
              <a:ext uri="{FF2B5EF4-FFF2-40B4-BE49-F238E27FC236}">
                <a16:creationId xmlns:a16="http://schemas.microsoft.com/office/drawing/2014/main" id="{D64E80E5-F1AA-BCAD-F376-E3C94851C01F}"/>
              </a:ext>
            </a:extLst>
          </p:cNvPr>
          <p:cNvPicPr>
            <a:picLocks noChangeAspect="1"/>
          </p:cNvPicPr>
          <p:nvPr/>
        </p:nvPicPr>
        <p:blipFill>
          <a:blip r:embed="rId2"/>
          <a:stretch>
            <a:fillRect/>
          </a:stretch>
        </p:blipFill>
        <p:spPr>
          <a:xfrm>
            <a:off x="348284" y="1610138"/>
            <a:ext cx="6117259" cy="4852505"/>
          </a:xfrm>
          <a:prstGeom prst="rect">
            <a:avLst/>
          </a:prstGeom>
        </p:spPr>
      </p:pic>
    </p:spTree>
    <p:extLst>
      <p:ext uri="{BB962C8B-B14F-4D97-AF65-F5344CB8AC3E}">
        <p14:creationId xmlns:p14="http://schemas.microsoft.com/office/powerpoint/2010/main" val="3109839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3C4BA-B65A-403A-9D66-28DC9252D07F}"/>
              </a:ext>
            </a:extLst>
          </p:cNvPr>
          <p:cNvSpPr>
            <a:spLocks noGrp="1"/>
          </p:cNvSpPr>
          <p:nvPr>
            <p:ph type="ctrTitle"/>
          </p:nvPr>
        </p:nvSpPr>
        <p:spPr>
          <a:xfrm>
            <a:off x="1524000" y="1582616"/>
            <a:ext cx="9144000" cy="3246194"/>
          </a:xfrm>
        </p:spPr>
        <p:txBody>
          <a:bodyPr>
            <a:normAutofit fontScale="90000"/>
          </a:bodyPr>
          <a:lstStyle/>
          <a:p>
            <a:r>
              <a:rPr lang="en-GB">
                <a:solidFill>
                  <a:schemeClr val="bg1"/>
                </a:solidFill>
              </a:rPr>
              <a:t>Lesson 3</a:t>
            </a:r>
            <a:br>
              <a:rPr lang="en-GB">
                <a:solidFill>
                  <a:schemeClr val="bg1"/>
                </a:solidFill>
              </a:rPr>
            </a:br>
            <a:br>
              <a:rPr lang="en-GB">
                <a:solidFill>
                  <a:schemeClr val="bg1"/>
                </a:solidFill>
              </a:rPr>
            </a:br>
            <a:r>
              <a:rPr lang="en-GB">
                <a:solidFill>
                  <a:schemeClr val="bg1"/>
                </a:solidFill>
              </a:rPr>
              <a:t>What do Muslims do on Hajj?</a:t>
            </a:r>
          </a:p>
        </p:txBody>
      </p:sp>
      <p:sp>
        <p:nvSpPr>
          <p:cNvPr id="6" name="TextBox 5">
            <a:extLst>
              <a:ext uri="{FF2B5EF4-FFF2-40B4-BE49-F238E27FC236}">
                <a16:creationId xmlns:a16="http://schemas.microsoft.com/office/drawing/2014/main" id="{2B5E1A6E-07F7-DD0F-EB04-8E732A495E4E}"/>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spTree>
    <p:extLst>
      <p:ext uri="{BB962C8B-B14F-4D97-AF65-F5344CB8AC3E}">
        <p14:creationId xmlns:p14="http://schemas.microsoft.com/office/powerpoint/2010/main" val="1282585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90A1-9BAF-BCE0-F845-D6F37522B33C}"/>
              </a:ext>
            </a:extLst>
          </p:cNvPr>
          <p:cNvSpPr>
            <a:spLocks noGrp="1"/>
          </p:cNvSpPr>
          <p:nvPr>
            <p:ph type="title"/>
          </p:nvPr>
        </p:nvSpPr>
        <p:spPr/>
        <p:txBody>
          <a:bodyPr/>
          <a:lstStyle/>
          <a:p>
            <a:r>
              <a:rPr lang="en-GB" b="1" dirty="0">
                <a:solidFill>
                  <a:schemeClr val="accent1"/>
                </a:solidFill>
                <a:latin typeface="Sassoon Primary"/>
                <a:ea typeface="Calibri Light"/>
                <a:cs typeface="Calibri Light"/>
              </a:rPr>
              <a:t>Blue</a:t>
            </a:r>
            <a:r>
              <a:rPr lang="en-GB" b="1" dirty="0">
                <a:latin typeface="Sassoon Primary"/>
                <a:ea typeface="Calibri Light"/>
                <a:cs typeface="Calibri Light"/>
              </a:rPr>
              <a:t>/ </a:t>
            </a:r>
            <a:r>
              <a:rPr lang="en-GB" b="1" dirty="0">
                <a:solidFill>
                  <a:schemeClr val="accent6"/>
                </a:solidFill>
                <a:latin typeface="Sassoon Primary"/>
                <a:ea typeface="Calibri Light"/>
                <a:cs typeface="Calibri Light"/>
              </a:rPr>
              <a:t>Green</a:t>
            </a:r>
            <a:endParaRPr lang="en-GB" b="1" dirty="0">
              <a:solidFill>
                <a:schemeClr val="accent6"/>
              </a:solidFill>
              <a:latin typeface="Sassoon Primary"/>
            </a:endParaRPr>
          </a:p>
        </p:txBody>
      </p:sp>
      <p:sp>
        <p:nvSpPr>
          <p:cNvPr id="4" name="Rectangle 3">
            <a:extLst>
              <a:ext uri="{FF2B5EF4-FFF2-40B4-BE49-F238E27FC236}">
                <a16:creationId xmlns:a16="http://schemas.microsoft.com/office/drawing/2014/main" id="{4AB77CB0-748C-6C77-112E-C244D4BDD3FE}"/>
              </a:ext>
            </a:extLst>
          </p:cNvPr>
          <p:cNvSpPr/>
          <p:nvPr/>
        </p:nvSpPr>
        <p:spPr>
          <a:xfrm>
            <a:off x="1780760" y="2401956"/>
            <a:ext cx="3423478" cy="34013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Sassoon Primary"/>
                <a:ea typeface="Calibri"/>
                <a:cs typeface="Calibri"/>
              </a:rPr>
              <a:t>What is the Hajj?</a:t>
            </a:r>
            <a:endParaRPr lang="en-GB" sz="3600" dirty="0">
              <a:latin typeface="Sassoon Primary"/>
            </a:endParaRPr>
          </a:p>
        </p:txBody>
      </p:sp>
      <p:sp>
        <p:nvSpPr>
          <p:cNvPr id="5" name="Rectangle 4">
            <a:extLst>
              <a:ext uri="{FF2B5EF4-FFF2-40B4-BE49-F238E27FC236}">
                <a16:creationId xmlns:a16="http://schemas.microsoft.com/office/drawing/2014/main" id="{3EF41A39-284B-7248-0FFE-574B07B4C939}"/>
              </a:ext>
            </a:extLst>
          </p:cNvPr>
          <p:cNvSpPr/>
          <p:nvPr/>
        </p:nvSpPr>
        <p:spPr>
          <a:xfrm>
            <a:off x="6606760" y="2401956"/>
            <a:ext cx="3423478" cy="340139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dirty="0">
                <a:latin typeface="Sassoon Primary"/>
                <a:ea typeface="Calibri"/>
                <a:cs typeface="Calibri"/>
              </a:rPr>
              <a:t>Where does the Hajj take place?</a:t>
            </a:r>
            <a:endParaRPr lang="en-GB" sz="3600" dirty="0">
              <a:latin typeface="Sassoon Primary"/>
            </a:endParaRPr>
          </a:p>
        </p:txBody>
      </p:sp>
      <p:sp>
        <p:nvSpPr>
          <p:cNvPr id="7" name="TextBox 6">
            <a:extLst>
              <a:ext uri="{FF2B5EF4-FFF2-40B4-BE49-F238E27FC236}">
                <a16:creationId xmlns:a16="http://schemas.microsoft.com/office/drawing/2014/main" id="{CE6A61FB-97AC-537F-17C7-BFDA9E1E1B64}"/>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sp>
        <p:nvSpPr>
          <p:cNvPr id="9" name="TextBox 8">
            <a:extLst>
              <a:ext uri="{FF2B5EF4-FFF2-40B4-BE49-F238E27FC236}">
                <a16:creationId xmlns:a16="http://schemas.microsoft.com/office/drawing/2014/main" id="{D378BCA7-8D6D-7C5D-555C-04E6E20B32B8}"/>
              </a:ext>
            </a:extLst>
          </p:cNvPr>
          <p:cNvSpPr txBox="1"/>
          <p:nvPr/>
        </p:nvSpPr>
        <p:spPr>
          <a:xfrm>
            <a:off x="234673" y="124239"/>
            <a:ext cx="52456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ea typeface="Calibri"/>
                <a:cs typeface="Calibri"/>
              </a:rPr>
              <a:t>Key Question: What do Muslims do on Hajj?</a:t>
            </a:r>
            <a:endParaRPr lang="en-GB" dirty="0">
              <a:latin typeface="Sassoon Primary"/>
            </a:endParaRPr>
          </a:p>
        </p:txBody>
      </p:sp>
    </p:spTree>
    <p:extLst>
      <p:ext uri="{BB962C8B-B14F-4D97-AF65-F5344CB8AC3E}">
        <p14:creationId xmlns:p14="http://schemas.microsoft.com/office/powerpoint/2010/main" val="2809091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D1E5B2-6D8A-44D5-B4C0-4DE2B3C0D964}"/>
              </a:ext>
            </a:extLst>
          </p:cNvPr>
          <p:cNvSpPr txBox="1"/>
          <p:nvPr/>
        </p:nvSpPr>
        <p:spPr>
          <a:xfrm>
            <a:off x="2980593" y="1997839"/>
            <a:ext cx="6506307" cy="2862322"/>
          </a:xfrm>
          <a:prstGeom prst="rect">
            <a:avLst/>
          </a:prstGeom>
          <a:noFill/>
        </p:spPr>
        <p:txBody>
          <a:bodyPr wrap="square" rtlCol="0">
            <a:spAutoFit/>
          </a:bodyPr>
          <a:lstStyle/>
          <a:p>
            <a:r>
              <a:rPr lang="en-GB" sz="3600"/>
              <a:t>A pilgrimage is a special religious journey that people make.</a:t>
            </a:r>
          </a:p>
          <a:p>
            <a:endParaRPr lang="en-GB" sz="3600"/>
          </a:p>
          <a:p>
            <a:r>
              <a:rPr lang="en-GB" sz="3600"/>
              <a:t>The Hajj is a Muslim pilgrimage to a city called Mecca.</a:t>
            </a:r>
          </a:p>
        </p:txBody>
      </p:sp>
      <p:sp>
        <p:nvSpPr>
          <p:cNvPr id="3" name="TextBox 2">
            <a:extLst>
              <a:ext uri="{FF2B5EF4-FFF2-40B4-BE49-F238E27FC236}">
                <a16:creationId xmlns:a16="http://schemas.microsoft.com/office/drawing/2014/main" id="{1D1986FF-7FB2-452E-77F0-B9E14A0487C3}"/>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sp>
        <p:nvSpPr>
          <p:cNvPr id="6" name="TextBox 5">
            <a:extLst>
              <a:ext uri="{FF2B5EF4-FFF2-40B4-BE49-F238E27FC236}">
                <a16:creationId xmlns:a16="http://schemas.microsoft.com/office/drawing/2014/main" id="{AE3A1A7D-E82B-B769-E78B-DC3B832F171D}"/>
              </a:ext>
            </a:extLst>
          </p:cNvPr>
          <p:cNvSpPr txBox="1"/>
          <p:nvPr/>
        </p:nvSpPr>
        <p:spPr>
          <a:xfrm>
            <a:off x="234673" y="124239"/>
            <a:ext cx="52456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ea typeface="Calibri"/>
                <a:cs typeface="Calibri"/>
              </a:rPr>
              <a:t>Key Question: What do Muslims do on Hajj?</a:t>
            </a:r>
            <a:endParaRPr lang="en-GB" dirty="0">
              <a:latin typeface="Sassoon Primary"/>
            </a:endParaRPr>
          </a:p>
        </p:txBody>
      </p:sp>
    </p:spTree>
    <p:extLst>
      <p:ext uri="{BB962C8B-B14F-4D97-AF65-F5344CB8AC3E}">
        <p14:creationId xmlns:p14="http://schemas.microsoft.com/office/powerpoint/2010/main" val="795531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D1E5B2-6D8A-44D5-B4C0-4DE2B3C0D964}"/>
              </a:ext>
            </a:extLst>
          </p:cNvPr>
          <p:cNvSpPr txBox="1"/>
          <p:nvPr/>
        </p:nvSpPr>
        <p:spPr>
          <a:xfrm>
            <a:off x="3015763" y="1166842"/>
            <a:ext cx="6506307" cy="4524315"/>
          </a:xfrm>
          <a:prstGeom prst="rect">
            <a:avLst/>
          </a:prstGeom>
          <a:noFill/>
        </p:spPr>
        <p:txBody>
          <a:bodyPr wrap="square" rtlCol="0">
            <a:spAutoFit/>
          </a:bodyPr>
          <a:lstStyle/>
          <a:p>
            <a:r>
              <a:rPr lang="en-GB" sz="3600"/>
              <a:t>Muslims believe that God told a man called Abraham that Mecca would be a very special city that Muslims should visit.</a:t>
            </a:r>
          </a:p>
          <a:p>
            <a:endParaRPr lang="en-GB" sz="3600"/>
          </a:p>
          <a:p>
            <a:r>
              <a:rPr lang="en-GB" sz="3600"/>
              <a:t>When they get there they have to complete some tasks as part of the Hajj.</a:t>
            </a:r>
          </a:p>
        </p:txBody>
      </p:sp>
      <p:sp>
        <p:nvSpPr>
          <p:cNvPr id="3" name="TextBox 2">
            <a:extLst>
              <a:ext uri="{FF2B5EF4-FFF2-40B4-BE49-F238E27FC236}">
                <a16:creationId xmlns:a16="http://schemas.microsoft.com/office/drawing/2014/main" id="{BF805392-9B4D-C6ED-EA75-ACF01826125A}"/>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sp>
        <p:nvSpPr>
          <p:cNvPr id="6" name="TextBox 5">
            <a:extLst>
              <a:ext uri="{FF2B5EF4-FFF2-40B4-BE49-F238E27FC236}">
                <a16:creationId xmlns:a16="http://schemas.microsoft.com/office/drawing/2014/main" id="{14037690-ACEE-9110-5601-609535704CEE}"/>
              </a:ext>
            </a:extLst>
          </p:cNvPr>
          <p:cNvSpPr txBox="1"/>
          <p:nvPr/>
        </p:nvSpPr>
        <p:spPr>
          <a:xfrm>
            <a:off x="234673" y="124239"/>
            <a:ext cx="52456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ea typeface="Calibri"/>
                <a:cs typeface="Calibri"/>
              </a:rPr>
              <a:t>Key Question: What do Muslims do on Hajj?</a:t>
            </a:r>
            <a:endParaRPr lang="en-GB" dirty="0">
              <a:latin typeface="Sassoon Primary"/>
            </a:endParaRPr>
          </a:p>
        </p:txBody>
      </p:sp>
    </p:spTree>
    <p:extLst>
      <p:ext uri="{BB962C8B-B14F-4D97-AF65-F5344CB8AC3E}">
        <p14:creationId xmlns:p14="http://schemas.microsoft.com/office/powerpoint/2010/main" val="3539124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D1E5B2-6D8A-44D5-B4C0-4DE2B3C0D964}"/>
              </a:ext>
            </a:extLst>
          </p:cNvPr>
          <p:cNvSpPr txBox="1"/>
          <p:nvPr/>
        </p:nvSpPr>
        <p:spPr>
          <a:xfrm>
            <a:off x="782515" y="1997839"/>
            <a:ext cx="6506307" cy="2862322"/>
          </a:xfrm>
          <a:prstGeom prst="rect">
            <a:avLst/>
          </a:prstGeom>
          <a:noFill/>
        </p:spPr>
        <p:txBody>
          <a:bodyPr wrap="square" rtlCol="0">
            <a:spAutoFit/>
          </a:bodyPr>
          <a:lstStyle/>
          <a:p>
            <a:r>
              <a:rPr lang="en-GB" sz="3600"/>
              <a:t>Muslims wear special clothes to do the Hajj pilgrimage.</a:t>
            </a:r>
          </a:p>
          <a:p>
            <a:endParaRPr lang="en-GB" sz="3600"/>
          </a:p>
          <a:p>
            <a:r>
              <a:rPr lang="en-GB" sz="3600"/>
              <a:t>This helps them all look the same so people don’t look rich or poor.</a:t>
            </a:r>
          </a:p>
        </p:txBody>
      </p:sp>
      <p:pic>
        <p:nvPicPr>
          <p:cNvPr id="3" name="Picture 2">
            <a:extLst>
              <a:ext uri="{FF2B5EF4-FFF2-40B4-BE49-F238E27FC236}">
                <a16:creationId xmlns:a16="http://schemas.microsoft.com/office/drawing/2014/main" id="{3BC877EA-AC15-4CB5-9AFC-51F0A48FE5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9539" y="900342"/>
            <a:ext cx="3992684" cy="537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8F122E4-6EC7-8C79-6E11-648F3AA8715C}"/>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sp>
        <p:nvSpPr>
          <p:cNvPr id="7" name="TextBox 6">
            <a:extLst>
              <a:ext uri="{FF2B5EF4-FFF2-40B4-BE49-F238E27FC236}">
                <a16:creationId xmlns:a16="http://schemas.microsoft.com/office/drawing/2014/main" id="{5E7EF261-81C3-2892-3657-5192998E0A9A}"/>
              </a:ext>
            </a:extLst>
          </p:cNvPr>
          <p:cNvSpPr txBox="1"/>
          <p:nvPr/>
        </p:nvSpPr>
        <p:spPr>
          <a:xfrm>
            <a:off x="234673" y="124239"/>
            <a:ext cx="52456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ea typeface="Calibri"/>
                <a:cs typeface="Calibri"/>
              </a:rPr>
              <a:t>Key Question: What do Muslims do on Hajj?</a:t>
            </a:r>
            <a:endParaRPr lang="en-GB" dirty="0">
              <a:latin typeface="Sassoon Primary"/>
            </a:endParaRPr>
          </a:p>
        </p:txBody>
      </p:sp>
    </p:spTree>
    <p:extLst>
      <p:ext uri="{BB962C8B-B14F-4D97-AF65-F5344CB8AC3E}">
        <p14:creationId xmlns:p14="http://schemas.microsoft.com/office/powerpoint/2010/main" val="1595737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AF12E44-665A-4DB4-95C3-BB7E0594B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6277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C597AF-9382-43EA-A39F-7CB9A44BA7E3}"/>
              </a:ext>
            </a:extLst>
          </p:cNvPr>
          <p:cNvSpPr txBox="1"/>
          <p:nvPr/>
        </p:nvSpPr>
        <p:spPr>
          <a:xfrm>
            <a:off x="312071" y="5475160"/>
            <a:ext cx="8299939" cy="954107"/>
          </a:xfrm>
          <a:prstGeom prst="rect">
            <a:avLst/>
          </a:prstGeom>
          <a:solidFill>
            <a:schemeClr val="bg1"/>
          </a:solidFill>
          <a:ln w="38100">
            <a:solidFill>
              <a:schemeClr val="tx1"/>
            </a:solidFill>
          </a:ln>
        </p:spPr>
        <p:txBody>
          <a:bodyPr wrap="square" rtlCol="0">
            <a:spAutoFit/>
          </a:bodyPr>
          <a:lstStyle/>
          <a:p>
            <a:r>
              <a:rPr lang="en-GB" sz="2800"/>
              <a:t>This is the </a:t>
            </a:r>
            <a:r>
              <a:rPr lang="en-GB" sz="2800" err="1"/>
              <a:t>Ka’bah</a:t>
            </a:r>
            <a:r>
              <a:rPr lang="en-GB" sz="2800"/>
              <a:t>. Muslims believe it was built by Abraham 4,000 years ago!</a:t>
            </a:r>
          </a:p>
        </p:txBody>
      </p:sp>
    </p:spTree>
    <p:extLst>
      <p:ext uri="{BB962C8B-B14F-4D97-AF65-F5344CB8AC3E}">
        <p14:creationId xmlns:p14="http://schemas.microsoft.com/office/powerpoint/2010/main" val="3852539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2B79141-33D8-4F8B-A9CB-7E43F5B6B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C597AF-9382-43EA-A39F-7CB9A44BA7E3}"/>
              </a:ext>
            </a:extLst>
          </p:cNvPr>
          <p:cNvSpPr txBox="1"/>
          <p:nvPr/>
        </p:nvSpPr>
        <p:spPr>
          <a:xfrm>
            <a:off x="5394024" y="6099413"/>
            <a:ext cx="6370083" cy="461665"/>
          </a:xfrm>
          <a:prstGeom prst="rect">
            <a:avLst/>
          </a:prstGeom>
          <a:solidFill>
            <a:schemeClr val="bg1"/>
          </a:solidFill>
          <a:ln w="38100">
            <a:solidFill>
              <a:schemeClr val="tx1"/>
            </a:solidFill>
          </a:ln>
        </p:spPr>
        <p:txBody>
          <a:bodyPr wrap="square" rtlCol="0">
            <a:spAutoFit/>
          </a:bodyPr>
          <a:lstStyle/>
          <a:p>
            <a:r>
              <a:rPr lang="en-GB" sz="2400"/>
              <a:t>Muslims walk around the </a:t>
            </a:r>
            <a:r>
              <a:rPr lang="en-GB" sz="2400" err="1"/>
              <a:t>Ka’bah</a:t>
            </a:r>
            <a:r>
              <a:rPr lang="en-GB" sz="2400"/>
              <a:t> seven times</a:t>
            </a:r>
          </a:p>
        </p:txBody>
      </p:sp>
    </p:spTree>
    <p:extLst>
      <p:ext uri="{BB962C8B-B14F-4D97-AF65-F5344CB8AC3E}">
        <p14:creationId xmlns:p14="http://schemas.microsoft.com/office/powerpoint/2010/main" val="1847616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Sassoon Primary"/>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9600">
              <a:latin typeface="Sassoon Primary"/>
              <a:cs typeface="Calibri"/>
            </a:endParaRPr>
          </a:p>
        </p:txBody>
      </p:sp>
      <p:pic>
        <p:nvPicPr>
          <p:cNvPr id="4" name="Picture 3" descr="An old person with a cane&#10;&#10;Description automatically generated">
            <a:extLst>
              <a:ext uri="{FF2B5EF4-FFF2-40B4-BE49-F238E27FC236}">
                <a16:creationId xmlns:a16="http://schemas.microsoft.com/office/drawing/2014/main" id="{671DC5F8-AE25-A0AD-4FDA-B5FC6C656346}"/>
              </a:ext>
            </a:extLst>
          </p:cNvPr>
          <p:cNvPicPr>
            <a:picLocks noChangeAspect="1"/>
          </p:cNvPicPr>
          <p:nvPr/>
        </p:nvPicPr>
        <p:blipFill>
          <a:blip r:embed="rId4"/>
          <a:stretch>
            <a:fillRect/>
          </a:stretch>
        </p:blipFill>
        <p:spPr>
          <a:xfrm>
            <a:off x="232380" y="1279450"/>
            <a:ext cx="2184098" cy="3125864"/>
          </a:xfrm>
          <a:prstGeom prst="rect">
            <a:avLst/>
          </a:prstGeom>
        </p:spPr>
      </p:pic>
      <p:pic>
        <p:nvPicPr>
          <p:cNvPr id="8" name="Picture 7" descr="A cartoon of a child&#10;&#10;Description automatically generated">
            <a:extLst>
              <a:ext uri="{FF2B5EF4-FFF2-40B4-BE49-F238E27FC236}">
                <a16:creationId xmlns:a16="http://schemas.microsoft.com/office/drawing/2014/main" id="{AE808195-982F-986E-7199-E6B50578571A}"/>
              </a:ext>
            </a:extLst>
          </p:cNvPr>
          <p:cNvPicPr>
            <a:picLocks noChangeAspect="1"/>
          </p:cNvPicPr>
          <p:nvPr/>
        </p:nvPicPr>
        <p:blipFill>
          <a:blip r:embed="rId5"/>
          <a:stretch>
            <a:fillRect/>
          </a:stretch>
        </p:blipFill>
        <p:spPr>
          <a:xfrm>
            <a:off x="2796570" y="1282020"/>
            <a:ext cx="2244574" cy="3193295"/>
          </a:xfrm>
          <a:prstGeom prst="rect">
            <a:avLst/>
          </a:prstGeom>
        </p:spPr>
      </p:pic>
      <p:pic>
        <p:nvPicPr>
          <p:cNvPr id="11" name="Picture 10" descr="A cartoon of a child in a wheelchair&#10;&#10;Description automatically generated">
            <a:extLst>
              <a:ext uri="{FF2B5EF4-FFF2-40B4-BE49-F238E27FC236}">
                <a16:creationId xmlns:a16="http://schemas.microsoft.com/office/drawing/2014/main" id="{BD4D1D4A-689D-4AE5-7377-BF781BDA9BEF}"/>
              </a:ext>
            </a:extLst>
          </p:cNvPr>
          <p:cNvPicPr>
            <a:picLocks noChangeAspect="1"/>
          </p:cNvPicPr>
          <p:nvPr/>
        </p:nvPicPr>
        <p:blipFill>
          <a:blip r:embed="rId6"/>
          <a:stretch>
            <a:fillRect/>
          </a:stretch>
        </p:blipFill>
        <p:spPr>
          <a:xfrm>
            <a:off x="5477706" y="1354591"/>
            <a:ext cx="2252588" cy="3120723"/>
          </a:xfrm>
          <a:prstGeom prst="rect">
            <a:avLst/>
          </a:prstGeom>
        </p:spPr>
      </p:pic>
      <p:pic>
        <p:nvPicPr>
          <p:cNvPr id="12" name="Picture 11" descr="A cartoon of a person with his arms crossed&#10;&#10;Description automatically generated">
            <a:extLst>
              <a:ext uri="{FF2B5EF4-FFF2-40B4-BE49-F238E27FC236}">
                <a16:creationId xmlns:a16="http://schemas.microsoft.com/office/drawing/2014/main" id="{EF40C152-33B8-81CA-F981-B34882B3DCAA}"/>
              </a:ext>
            </a:extLst>
          </p:cNvPr>
          <p:cNvPicPr>
            <a:picLocks noChangeAspect="1"/>
          </p:cNvPicPr>
          <p:nvPr/>
        </p:nvPicPr>
        <p:blipFill>
          <a:blip r:embed="rId7"/>
          <a:stretch>
            <a:fillRect/>
          </a:stretch>
        </p:blipFill>
        <p:spPr>
          <a:xfrm>
            <a:off x="7995330" y="1403350"/>
            <a:ext cx="2188482" cy="3132062"/>
          </a:xfrm>
          <a:prstGeom prst="rect">
            <a:avLst/>
          </a:prstGeom>
        </p:spPr>
      </p:pic>
      <p:sp>
        <p:nvSpPr>
          <p:cNvPr id="9" name="Content Placeholder 2">
            <a:extLst>
              <a:ext uri="{FF2B5EF4-FFF2-40B4-BE49-F238E27FC236}">
                <a16:creationId xmlns:a16="http://schemas.microsoft.com/office/drawing/2014/main" id="{1C407297-7FC4-CCB2-B557-9A1F80DBF65D}"/>
              </a:ext>
            </a:extLst>
          </p:cNvPr>
          <p:cNvSpPr txBox="1">
            <a:spLocks/>
          </p:cNvSpPr>
          <p:nvPr/>
        </p:nvSpPr>
        <p:spPr>
          <a:xfrm>
            <a:off x="3213918" y="4791183"/>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5000">
                <a:latin typeface="Sassoon Primary"/>
                <a:cs typeface="Calibri"/>
              </a:rPr>
              <a:t>The '</a:t>
            </a:r>
            <a:r>
              <a:rPr lang="en-GB" sz="5000" err="1">
                <a:latin typeface="Sassoon Primary"/>
                <a:cs typeface="Calibri"/>
              </a:rPr>
              <a:t>oa</a:t>
            </a:r>
            <a:r>
              <a:rPr lang="en-GB" sz="5000">
                <a:latin typeface="Sassoon Primary"/>
                <a:cs typeface="Calibri"/>
              </a:rPr>
              <a:t>' family</a:t>
            </a:r>
          </a:p>
          <a:p>
            <a:pPr marL="0" indent="0">
              <a:buNone/>
            </a:pPr>
            <a:endParaRPr lang="en-GB" sz="9600">
              <a:latin typeface="Sassoon Primary"/>
              <a:cs typeface="Calibri"/>
            </a:endParaRPr>
          </a:p>
          <a:p>
            <a:pPr marL="0" indent="0">
              <a:buNone/>
            </a:pPr>
            <a:endParaRPr lang="en-GB" sz="9600">
              <a:latin typeface="Sassoon Primary"/>
              <a:cs typeface="Calibri"/>
            </a:endParaRPr>
          </a:p>
        </p:txBody>
      </p:sp>
    </p:spTree>
    <p:extLst>
      <p:ext uri="{BB962C8B-B14F-4D97-AF65-F5344CB8AC3E}">
        <p14:creationId xmlns:p14="http://schemas.microsoft.com/office/powerpoint/2010/main" val="874873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 close up of a green building&#10;&#10;Description automatically generated">
            <a:extLst>
              <a:ext uri="{FF2B5EF4-FFF2-40B4-BE49-F238E27FC236}">
                <a16:creationId xmlns:a16="http://schemas.microsoft.com/office/drawing/2014/main" id="{2A88B482-E9AD-44D8-AEDE-BE1FDB17A5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solidFill>
            <a:srgbClr val="FFFFFF"/>
          </a:solidFill>
        </p:spPr>
      </p:pic>
      <p:sp>
        <p:nvSpPr>
          <p:cNvPr id="5" name="TextBox 4">
            <a:extLst>
              <a:ext uri="{FF2B5EF4-FFF2-40B4-BE49-F238E27FC236}">
                <a16:creationId xmlns:a16="http://schemas.microsoft.com/office/drawing/2014/main" id="{AE97333C-E004-41AA-867E-B87E257F1C21}"/>
              </a:ext>
            </a:extLst>
          </p:cNvPr>
          <p:cNvSpPr txBox="1"/>
          <p:nvPr/>
        </p:nvSpPr>
        <p:spPr>
          <a:xfrm>
            <a:off x="448408" y="6000750"/>
            <a:ext cx="8071338" cy="461665"/>
          </a:xfrm>
          <a:prstGeom prst="rect">
            <a:avLst/>
          </a:prstGeom>
          <a:solidFill>
            <a:schemeClr val="bg1"/>
          </a:solidFill>
          <a:ln w="38100">
            <a:solidFill>
              <a:schemeClr val="tx1"/>
            </a:solidFill>
          </a:ln>
        </p:spPr>
        <p:txBody>
          <a:bodyPr wrap="square" rtlCol="0">
            <a:spAutoFit/>
          </a:bodyPr>
          <a:lstStyle/>
          <a:p>
            <a:r>
              <a:rPr lang="en-GB" sz="2400"/>
              <a:t>Next they have to visit the two hills of </a:t>
            </a:r>
            <a:r>
              <a:rPr lang="en-GB" sz="2400" err="1"/>
              <a:t>Safa</a:t>
            </a:r>
            <a:r>
              <a:rPr lang="en-GB" sz="2400"/>
              <a:t> and </a:t>
            </a:r>
            <a:r>
              <a:rPr lang="en-GB" sz="2400" err="1"/>
              <a:t>Marwah</a:t>
            </a:r>
            <a:endParaRPr lang="en-GB" sz="2400"/>
          </a:p>
        </p:txBody>
      </p:sp>
    </p:spTree>
    <p:extLst>
      <p:ext uri="{BB962C8B-B14F-4D97-AF65-F5344CB8AC3E}">
        <p14:creationId xmlns:p14="http://schemas.microsoft.com/office/powerpoint/2010/main" val="2722275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large crowd of people&#10;&#10;Description automatically generated">
            <a:extLst>
              <a:ext uri="{FF2B5EF4-FFF2-40B4-BE49-F238E27FC236}">
                <a16:creationId xmlns:a16="http://schemas.microsoft.com/office/drawing/2014/main" id="{D530A439-92DF-4C8A-B9D5-50DA82823A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14"/>
          <a:stretch/>
        </p:blipFill>
        <p:spPr bwMode="auto">
          <a:xfrm>
            <a:off x="20" y="10"/>
            <a:ext cx="12191980" cy="6857990"/>
          </a:xfrm>
          <a:prstGeom prst="rect">
            <a:avLst/>
          </a:prstGeom>
          <a:solidFill>
            <a:srgbClr val="FFFFFF"/>
          </a:solidFill>
        </p:spPr>
      </p:pic>
      <p:sp>
        <p:nvSpPr>
          <p:cNvPr id="5" name="TextBox 4">
            <a:extLst>
              <a:ext uri="{FF2B5EF4-FFF2-40B4-BE49-F238E27FC236}">
                <a16:creationId xmlns:a16="http://schemas.microsoft.com/office/drawing/2014/main" id="{F59E47C5-1BB8-4864-8F2A-011E75EFCA7E}"/>
              </a:ext>
            </a:extLst>
          </p:cNvPr>
          <p:cNvSpPr txBox="1"/>
          <p:nvPr/>
        </p:nvSpPr>
        <p:spPr>
          <a:xfrm>
            <a:off x="474785" y="6046659"/>
            <a:ext cx="6515099" cy="461665"/>
          </a:xfrm>
          <a:prstGeom prst="rect">
            <a:avLst/>
          </a:prstGeom>
          <a:solidFill>
            <a:schemeClr val="bg1"/>
          </a:solidFill>
          <a:ln w="38100">
            <a:solidFill>
              <a:schemeClr val="tx1"/>
            </a:solidFill>
          </a:ln>
        </p:spPr>
        <p:txBody>
          <a:bodyPr wrap="square" rtlCol="0">
            <a:spAutoFit/>
          </a:bodyPr>
          <a:lstStyle/>
          <a:p>
            <a:r>
              <a:rPr lang="en-GB" sz="2400"/>
              <a:t>They have to walk between them seven times</a:t>
            </a:r>
          </a:p>
        </p:txBody>
      </p:sp>
    </p:spTree>
    <p:extLst>
      <p:ext uri="{BB962C8B-B14F-4D97-AF65-F5344CB8AC3E}">
        <p14:creationId xmlns:p14="http://schemas.microsoft.com/office/powerpoint/2010/main" val="249396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D1E5B2-6D8A-44D5-B4C0-4DE2B3C0D964}"/>
              </a:ext>
            </a:extLst>
          </p:cNvPr>
          <p:cNvSpPr txBox="1"/>
          <p:nvPr/>
        </p:nvSpPr>
        <p:spPr>
          <a:xfrm>
            <a:off x="3015763" y="1166842"/>
            <a:ext cx="6506307" cy="4524315"/>
          </a:xfrm>
          <a:prstGeom prst="rect">
            <a:avLst/>
          </a:prstGeom>
          <a:noFill/>
        </p:spPr>
        <p:txBody>
          <a:bodyPr wrap="square" rtlCol="0">
            <a:spAutoFit/>
          </a:bodyPr>
          <a:lstStyle/>
          <a:p>
            <a:r>
              <a:rPr lang="en-GB" sz="3600"/>
              <a:t>They do this to remember the struggle of Hagar, Abraham’s wife, to find water in the desert. </a:t>
            </a:r>
          </a:p>
          <a:p>
            <a:endParaRPr lang="en-GB" sz="3600"/>
          </a:p>
          <a:p>
            <a:r>
              <a:rPr lang="en-GB" sz="3600"/>
              <a:t>She travelled back and forth between the hills before God gave Abraham a spring of water under his feet in Mecca.</a:t>
            </a:r>
          </a:p>
        </p:txBody>
      </p:sp>
      <p:sp>
        <p:nvSpPr>
          <p:cNvPr id="3" name="TextBox 2">
            <a:extLst>
              <a:ext uri="{FF2B5EF4-FFF2-40B4-BE49-F238E27FC236}">
                <a16:creationId xmlns:a16="http://schemas.microsoft.com/office/drawing/2014/main" id="{C3B3537B-DBAA-2423-C616-16262E581448}"/>
              </a:ext>
            </a:extLst>
          </p:cNvPr>
          <p:cNvSpPr txBox="1"/>
          <p:nvPr/>
        </p:nvSpPr>
        <p:spPr>
          <a:xfrm>
            <a:off x="7766325" y="179456"/>
            <a:ext cx="40722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latin typeface="Sassoon Primary"/>
                <a:cs typeface="Calibri"/>
              </a:rPr>
              <a:t>Tuesday 30th April 2024</a:t>
            </a:r>
            <a:endParaRPr lang="en-GB" u="sng" dirty="0">
              <a:latin typeface="Sassoon Primary"/>
            </a:endParaRPr>
          </a:p>
        </p:txBody>
      </p:sp>
      <p:sp>
        <p:nvSpPr>
          <p:cNvPr id="6" name="TextBox 5">
            <a:extLst>
              <a:ext uri="{FF2B5EF4-FFF2-40B4-BE49-F238E27FC236}">
                <a16:creationId xmlns:a16="http://schemas.microsoft.com/office/drawing/2014/main" id="{5D61914C-B18A-EC54-5795-6F5808BE75CB}"/>
              </a:ext>
            </a:extLst>
          </p:cNvPr>
          <p:cNvSpPr txBox="1"/>
          <p:nvPr/>
        </p:nvSpPr>
        <p:spPr>
          <a:xfrm>
            <a:off x="234673" y="124239"/>
            <a:ext cx="52456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Sassoon Primary"/>
                <a:ea typeface="Calibri"/>
                <a:cs typeface="Calibri"/>
              </a:rPr>
              <a:t>Key Question: What do Muslims do on Hajj?</a:t>
            </a:r>
            <a:endParaRPr lang="en-GB" dirty="0">
              <a:latin typeface="Sassoon Primary"/>
            </a:endParaRPr>
          </a:p>
        </p:txBody>
      </p:sp>
    </p:spTree>
    <p:extLst>
      <p:ext uri="{BB962C8B-B14F-4D97-AF65-F5344CB8AC3E}">
        <p14:creationId xmlns:p14="http://schemas.microsoft.com/office/powerpoint/2010/main" val="3456068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182AF4-A08D-8426-A19C-3DEBBF743D13}"/>
              </a:ext>
            </a:extLst>
          </p:cNvPr>
          <p:cNvSpPr txBox="1"/>
          <p:nvPr/>
        </p:nvSpPr>
        <p:spPr>
          <a:xfrm>
            <a:off x="842697" y="1057009"/>
            <a:ext cx="9628187" cy="110799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Sassoon Primary"/>
            </a:endParaRPr>
          </a:p>
          <a:p>
            <a:endParaRPr lang="en-US" sz="2400">
              <a:latin typeface="Sassoon Primary"/>
            </a:endParaRPr>
          </a:p>
          <a:p>
            <a:r>
              <a:rPr lang="en-US" sz="2400" b="1" u="sng" dirty="0">
                <a:latin typeface="Sassoon Primary"/>
              </a:rPr>
              <a:t>Pitch –</a:t>
            </a:r>
            <a:r>
              <a:rPr lang="en-US" sz="2400" dirty="0">
                <a:latin typeface="Sassoon Primary"/>
              </a:rPr>
              <a:t> high/low     higher/lower    step/leap/slide</a:t>
            </a:r>
            <a:endParaRPr lang="en-US">
              <a:ea typeface="Calibri" panose="020F0502020204030204"/>
              <a:cs typeface="Calibri" panose="020F0502020204030204"/>
            </a:endParaRPr>
          </a:p>
        </p:txBody>
      </p:sp>
      <p:sp>
        <p:nvSpPr>
          <p:cNvPr id="8" name="TextBox 7">
            <a:extLst>
              <a:ext uri="{FF2B5EF4-FFF2-40B4-BE49-F238E27FC236}">
                <a16:creationId xmlns:a16="http://schemas.microsoft.com/office/drawing/2014/main" id="{88573E18-EA8D-B91B-C07A-DF9C52DA619A}"/>
              </a:ext>
            </a:extLst>
          </p:cNvPr>
          <p:cNvSpPr txBox="1"/>
          <p:nvPr/>
        </p:nvSpPr>
        <p:spPr>
          <a:xfrm>
            <a:off x="3745839" y="1015007"/>
            <a:ext cx="10894218"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u="sng">
                <a:latin typeface="Sassoon Primary"/>
                <a:cs typeface="Calibri"/>
              </a:rPr>
              <a:t>Key vocabulary</a:t>
            </a:r>
            <a:endParaRPr lang="en-US" sz="3700">
              <a:latin typeface="Sassoon Primary"/>
              <a:cs typeface="Calibri" panose="020F0502020204030204"/>
            </a:endParaRPr>
          </a:p>
        </p:txBody>
      </p:sp>
      <p:sp>
        <p:nvSpPr>
          <p:cNvPr id="3" name="TextBox 2">
            <a:extLst>
              <a:ext uri="{FF2B5EF4-FFF2-40B4-BE49-F238E27FC236}">
                <a16:creationId xmlns:a16="http://schemas.microsoft.com/office/drawing/2014/main" id="{08B32854-630C-DAA6-0E8B-613C2B1EA1CD}"/>
              </a:ext>
            </a:extLst>
          </p:cNvPr>
          <p:cNvSpPr txBox="1"/>
          <p:nvPr/>
        </p:nvSpPr>
        <p:spPr>
          <a:xfrm>
            <a:off x="1571567" y="4182313"/>
            <a:ext cx="8799926" cy="209288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u="sng" dirty="0">
                <a:latin typeface="Sassoon Primary"/>
              </a:rPr>
              <a:t>2 in 2 </a:t>
            </a:r>
            <a:endParaRPr lang="en-US" dirty="0"/>
          </a:p>
          <a:p>
            <a:pPr algn="ctr"/>
            <a:r>
              <a:rPr lang="en-US" sz="3000" dirty="0">
                <a:latin typeface="Sassoon Primary"/>
              </a:rPr>
              <a:t>Using your voice can you show 3 levels of volume?</a:t>
            </a:r>
          </a:p>
          <a:p>
            <a:pPr algn="ctr"/>
            <a:r>
              <a:rPr lang="en-US" sz="3000" dirty="0">
                <a:latin typeface="Sassoon Primary"/>
              </a:rPr>
              <a:t>Can you use your hands to show these levels?</a:t>
            </a:r>
          </a:p>
          <a:p>
            <a:pPr algn="ctr"/>
            <a:endParaRPr lang="en-US" sz="3000">
              <a:latin typeface="Sassoon Primary"/>
            </a:endParaRPr>
          </a:p>
        </p:txBody>
      </p:sp>
      <p:sp>
        <p:nvSpPr>
          <p:cNvPr id="7" name="Title 4">
            <a:extLst>
              <a:ext uri="{FF2B5EF4-FFF2-40B4-BE49-F238E27FC236}">
                <a16:creationId xmlns:a16="http://schemas.microsoft.com/office/drawing/2014/main" id="{430406EC-5A11-395E-57FF-142B527F74BB}"/>
              </a:ext>
            </a:extLst>
          </p:cNvPr>
          <p:cNvSpPr>
            <a:spLocks noGrp="1"/>
          </p:cNvSpPr>
          <p:nvPr/>
        </p:nvSpPr>
        <p:spPr>
          <a:xfrm>
            <a:off x="107950" y="-312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latin typeface="Sassoon Primary"/>
                <a:cs typeface="Calibri Light"/>
              </a:rPr>
              <a:t>TBAT</a:t>
            </a:r>
            <a:r>
              <a:rPr lang="en-US" sz="2400" dirty="0">
                <a:latin typeface="Sassoon Primary"/>
                <a:cs typeface="Calibri Light"/>
              </a:rPr>
              <a:t> – </a:t>
            </a:r>
          </a:p>
        </p:txBody>
      </p:sp>
      <p:sp>
        <p:nvSpPr>
          <p:cNvPr id="5" name="Title 4">
            <a:extLst>
              <a:ext uri="{FF2B5EF4-FFF2-40B4-BE49-F238E27FC236}">
                <a16:creationId xmlns:a16="http://schemas.microsoft.com/office/drawing/2014/main" id="{27F1280D-2E63-AB1A-AFBA-88798255C509}"/>
              </a:ext>
            </a:extLst>
          </p:cNvPr>
          <p:cNvSpPr>
            <a:spLocks noGrp="1"/>
          </p:cNvSpPr>
          <p:nvPr/>
        </p:nvSpPr>
        <p:spPr>
          <a:xfrm>
            <a:off x="107950" y="-312208"/>
            <a:ext cx="12094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latin typeface="Sassoon Primary"/>
                <a:cs typeface="Calibri Light"/>
              </a:rPr>
              <a:t>TBAT</a:t>
            </a:r>
            <a:r>
              <a:rPr lang="en-US" sz="2400" dirty="0">
                <a:latin typeface="Sassoon Primary"/>
                <a:cs typeface="Calibri Light"/>
              </a:rPr>
              <a:t> – </a:t>
            </a:r>
            <a:r>
              <a:rPr lang="en-US" sz="2400" dirty="0">
                <a:latin typeface="Comic Sans MS"/>
                <a:ea typeface="+mj-lt"/>
                <a:cs typeface="+mj-lt"/>
              </a:rPr>
              <a:t>Relate pitch changes to graphic symbols and perform pitch changes vocally</a:t>
            </a:r>
            <a:endParaRPr lang="en-US" sz="2400" dirty="0">
              <a:latin typeface="Comic Sans MS"/>
              <a:cs typeface="Calibri Light"/>
            </a:endParaRPr>
          </a:p>
        </p:txBody>
      </p:sp>
    </p:spTree>
    <p:extLst>
      <p:ext uri="{BB962C8B-B14F-4D97-AF65-F5344CB8AC3E}">
        <p14:creationId xmlns:p14="http://schemas.microsoft.com/office/powerpoint/2010/main" val="871598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88F8FB-F39E-75E3-D68F-C14227974651}"/>
              </a:ext>
            </a:extLst>
          </p:cNvPr>
          <p:cNvSpPr txBox="1"/>
          <p:nvPr/>
        </p:nvSpPr>
        <p:spPr>
          <a:xfrm>
            <a:off x="308975" y="63110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Collins Connect</a:t>
            </a:r>
            <a:endParaRPr lang="en-US"/>
          </a:p>
        </p:txBody>
      </p:sp>
      <p:sp>
        <p:nvSpPr>
          <p:cNvPr id="5" name="Title 1">
            <a:extLst>
              <a:ext uri="{FF2B5EF4-FFF2-40B4-BE49-F238E27FC236}">
                <a16:creationId xmlns:a16="http://schemas.microsoft.com/office/drawing/2014/main" id="{3A7220BA-6213-B5A7-BFE5-BFF7AEAEEFB9}"/>
              </a:ext>
            </a:extLst>
          </p:cNvPr>
          <p:cNvSpPr>
            <a:spLocks noGrp="1"/>
          </p:cNvSpPr>
          <p:nvPr>
            <p:ph type="title"/>
          </p:nvPr>
        </p:nvSpPr>
        <p:spPr>
          <a:xfrm>
            <a:off x="4125746" y="664996"/>
            <a:ext cx="10515600" cy="1325563"/>
          </a:xfrm>
        </p:spPr>
        <p:txBody>
          <a:bodyPr/>
          <a:lstStyle/>
          <a:p>
            <a:r>
              <a:rPr lang="en-GB" u="sng">
                <a:latin typeface="Sassoon Primary"/>
              </a:rPr>
              <a:t>Warm up!</a:t>
            </a:r>
            <a:br>
              <a:rPr lang="en-GB" u="sng">
                <a:latin typeface="Sassoon Primary"/>
              </a:rPr>
            </a:br>
            <a:endParaRPr lang="en-GB" u="sng">
              <a:latin typeface="Sassoon Primary"/>
            </a:endParaRPr>
          </a:p>
        </p:txBody>
      </p:sp>
      <p:sp>
        <p:nvSpPr>
          <p:cNvPr id="6" name="Title 4">
            <a:extLst>
              <a:ext uri="{FF2B5EF4-FFF2-40B4-BE49-F238E27FC236}">
                <a16:creationId xmlns:a16="http://schemas.microsoft.com/office/drawing/2014/main" id="{6DDD8FF8-258B-C74B-6DEE-32661A7CDDF0}"/>
              </a:ext>
            </a:extLst>
          </p:cNvPr>
          <p:cNvSpPr>
            <a:spLocks noGrp="1"/>
          </p:cNvSpPr>
          <p:nvPr/>
        </p:nvSpPr>
        <p:spPr>
          <a:xfrm>
            <a:off x="107950" y="-312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latin typeface="Sassoon Primary"/>
                <a:cs typeface="Calibri Light"/>
              </a:rPr>
              <a:t>TBAT</a:t>
            </a:r>
            <a:r>
              <a:rPr lang="en-US" sz="2400" dirty="0">
                <a:latin typeface="Sassoon Primary"/>
                <a:cs typeface="Calibri Light"/>
              </a:rPr>
              <a:t> – </a:t>
            </a:r>
          </a:p>
        </p:txBody>
      </p:sp>
      <p:sp>
        <p:nvSpPr>
          <p:cNvPr id="7" name="Title 4">
            <a:extLst>
              <a:ext uri="{FF2B5EF4-FFF2-40B4-BE49-F238E27FC236}">
                <a16:creationId xmlns:a16="http://schemas.microsoft.com/office/drawing/2014/main" id="{A551E130-593D-7315-9EC1-CCA163D4AE95}"/>
              </a:ext>
            </a:extLst>
          </p:cNvPr>
          <p:cNvSpPr>
            <a:spLocks noGrp="1"/>
          </p:cNvSpPr>
          <p:nvPr/>
        </p:nvSpPr>
        <p:spPr>
          <a:xfrm>
            <a:off x="107950" y="-312208"/>
            <a:ext cx="12094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latin typeface="Sassoon Primary"/>
                <a:cs typeface="Calibri Light"/>
              </a:rPr>
              <a:t>TBAT</a:t>
            </a:r>
            <a:r>
              <a:rPr lang="en-US" sz="2400" dirty="0">
                <a:latin typeface="Sassoon Primary"/>
                <a:cs typeface="Calibri Light"/>
              </a:rPr>
              <a:t> – </a:t>
            </a:r>
            <a:r>
              <a:rPr lang="en-US" sz="2400" dirty="0">
                <a:latin typeface="Comic Sans MS"/>
                <a:ea typeface="+mj-lt"/>
                <a:cs typeface="+mj-lt"/>
              </a:rPr>
              <a:t>Relate pitch changes to graphic symbols and perform pitch changes vocally</a:t>
            </a:r>
            <a:endParaRPr lang="en-US" sz="2400" dirty="0">
              <a:latin typeface="Comic Sans MS"/>
              <a:cs typeface="Calibri Light"/>
            </a:endParaRPr>
          </a:p>
        </p:txBody>
      </p:sp>
      <p:pic>
        <p:nvPicPr>
          <p:cNvPr id="8" name="Picture 7" descr="A person mixing a bowl of potato&#10;&#10;Description automatically generated">
            <a:extLst>
              <a:ext uri="{FF2B5EF4-FFF2-40B4-BE49-F238E27FC236}">
                <a16:creationId xmlns:a16="http://schemas.microsoft.com/office/drawing/2014/main" id="{DBA0E798-A435-C854-20A4-5B2A13E0D893}"/>
              </a:ext>
            </a:extLst>
          </p:cNvPr>
          <p:cNvPicPr>
            <a:picLocks noChangeAspect="1"/>
          </p:cNvPicPr>
          <p:nvPr/>
        </p:nvPicPr>
        <p:blipFill>
          <a:blip r:embed="rId3"/>
          <a:stretch>
            <a:fillRect/>
          </a:stretch>
        </p:blipFill>
        <p:spPr>
          <a:xfrm>
            <a:off x="939730" y="1677780"/>
            <a:ext cx="5762625" cy="4076700"/>
          </a:xfrm>
          <a:prstGeom prst="rect">
            <a:avLst/>
          </a:prstGeom>
        </p:spPr>
      </p:pic>
    </p:spTree>
    <p:extLst>
      <p:ext uri="{BB962C8B-B14F-4D97-AF65-F5344CB8AC3E}">
        <p14:creationId xmlns:p14="http://schemas.microsoft.com/office/powerpoint/2010/main" val="2283429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7220BA-6213-B5A7-BFE5-BFF7AEAEEFB9}"/>
              </a:ext>
            </a:extLst>
          </p:cNvPr>
          <p:cNvSpPr>
            <a:spLocks noGrp="1"/>
          </p:cNvSpPr>
          <p:nvPr>
            <p:ph type="title"/>
          </p:nvPr>
        </p:nvSpPr>
        <p:spPr>
          <a:xfrm>
            <a:off x="3149128" y="199503"/>
            <a:ext cx="10515600" cy="1325563"/>
          </a:xfrm>
        </p:spPr>
        <p:txBody>
          <a:bodyPr>
            <a:normAutofit/>
          </a:bodyPr>
          <a:lstStyle/>
          <a:p>
            <a:r>
              <a:rPr lang="en-GB" sz="3000" u="sng" dirty="0">
                <a:latin typeface="Sassoon Primary"/>
              </a:rPr>
              <a:t>Down go the seeds</a:t>
            </a:r>
          </a:p>
        </p:txBody>
      </p:sp>
      <p:sp>
        <p:nvSpPr>
          <p:cNvPr id="4" name="Title 4">
            <a:extLst>
              <a:ext uri="{FF2B5EF4-FFF2-40B4-BE49-F238E27FC236}">
                <a16:creationId xmlns:a16="http://schemas.microsoft.com/office/drawing/2014/main" id="{2E17BC00-BDF0-7E4F-6968-BC631C6D8226}"/>
              </a:ext>
            </a:extLst>
          </p:cNvPr>
          <p:cNvSpPr>
            <a:spLocks noGrp="1"/>
          </p:cNvSpPr>
          <p:nvPr/>
        </p:nvSpPr>
        <p:spPr>
          <a:xfrm>
            <a:off x="107950" y="-3122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latin typeface="Sassoon Primary"/>
                <a:cs typeface="Calibri Light"/>
              </a:rPr>
              <a:t>TBAT</a:t>
            </a:r>
            <a:r>
              <a:rPr lang="en-US" sz="2400" dirty="0">
                <a:latin typeface="Sassoon Primary"/>
                <a:cs typeface="Calibri Light"/>
              </a:rPr>
              <a:t> – </a:t>
            </a:r>
          </a:p>
        </p:txBody>
      </p:sp>
      <p:sp>
        <p:nvSpPr>
          <p:cNvPr id="11" name="TextBox 10">
            <a:extLst>
              <a:ext uri="{FF2B5EF4-FFF2-40B4-BE49-F238E27FC236}">
                <a16:creationId xmlns:a16="http://schemas.microsoft.com/office/drawing/2014/main" id="{B23B5DF9-3891-BA47-A092-675C34A232B4}"/>
              </a:ext>
            </a:extLst>
          </p:cNvPr>
          <p:cNvSpPr txBox="1"/>
          <p:nvPr/>
        </p:nvSpPr>
        <p:spPr>
          <a:xfrm>
            <a:off x="6519046" y="3243617"/>
            <a:ext cx="5674622"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200">
              <a:latin typeface="Sassoon Primary"/>
            </a:endParaRPr>
          </a:p>
          <a:p>
            <a:pPr algn="ctr"/>
            <a:endParaRPr lang="en-US" sz="2200">
              <a:solidFill>
                <a:srgbClr val="000000"/>
              </a:solidFill>
              <a:latin typeface="Sassoon Primary"/>
              <a:cs typeface="Arial"/>
            </a:endParaRPr>
          </a:p>
          <a:p>
            <a:pPr algn="ctr"/>
            <a:endParaRPr lang="en-US" sz="2200">
              <a:solidFill>
                <a:srgbClr val="000000"/>
              </a:solidFill>
              <a:latin typeface="Sassoon Primary"/>
              <a:cs typeface="Arial"/>
            </a:endParaRPr>
          </a:p>
          <a:p>
            <a:pPr algn="ctr"/>
            <a:r>
              <a:rPr lang="en-US" sz="2200" b="1" u="sng" dirty="0">
                <a:solidFill>
                  <a:srgbClr val="FF0000"/>
                </a:solidFill>
                <a:latin typeface="Sassoon Primary"/>
                <a:cs typeface="Arial"/>
              </a:rPr>
              <a:t>CHALLENGE</a:t>
            </a:r>
          </a:p>
          <a:p>
            <a:pPr algn="ctr"/>
            <a:endParaRPr lang="en-US" sz="2200" dirty="0">
              <a:solidFill>
                <a:srgbClr val="FF0000"/>
              </a:solidFill>
              <a:latin typeface="Sassoon Primary"/>
              <a:cs typeface="Arial"/>
            </a:endParaRPr>
          </a:p>
          <a:p>
            <a:pPr algn="ctr"/>
            <a:r>
              <a:rPr lang="en-US" sz="2200" dirty="0">
                <a:solidFill>
                  <a:srgbClr val="FF0000"/>
                </a:solidFill>
                <a:latin typeface="Sassoon Primary"/>
                <a:cs typeface="Arial"/>
              </a:rPr>
              <a:t>Can you change the actions?</a:t>
            </a:r>
          </a:p>
          <a:p>
            <a:endParaRPr lang="en-US" sz="2400">
              <a:solidFill>
                <a:srgbClr val="000000"/>
              </a:solidFill>
              <a:latin typeface="Sassoon Primary"/>
              <a:cs typeface="Arial"/>
            </a:endParaRPr>
          </a:p>
        </p:txBody>
      </p:sp>
      <p:pic>
        <p:nvPicPr>
          <p:cNvPr id="7" name="Picture 6" descr="A screenshot of a video&#10;&#10;Description automatically generated">
            <a:extLst>
              <a:ext uri="{FF2B5EF4-FFF2-40B4-BE49-F238E27FC236}">
                <a16:creationId xmlns:a16="http://schemas.microsoft.com/office/drawing/2014/main" id="{FB6B19F7-5A6B-6DA4-EC1C-96AD56DCCECB}"/>
              </a:ext>
            </a:extLst>
          </p:cNvPr>
          <p:cNvPicPr>
            <a:picLocks noChangeAspect="1"/>
          </p:cNvPicPr>
          <p:nvPr/>
        </p:nvPicPr>
        <p:blipFill>
          <a:blip r:embed="rId2"/>
          <a:stretch>
            <a:fillRect/>
          </a:stretch>
        </p:blipFill>
        <p:spPr>
          <a:xfrm>
            <a:off x="309424" y="1424678"/>
            <a:ext cx="6029325" cy="4295775"/>
          </a:xfrm>
          <a:prstGeom prst="rect">
            <a:avLst/>
          </a:prstGeom>
        </p:spPr>
      </p:pic>
      <p:pic>
        <p:nvPicPr>
          <p:cNvPr id="8" name="Picture 7" descr="A black text on a white background&#10;&#10;Description automatically generated">
            <a:extLst>
              <a:ext uri="{FF2B5EF4-FFF2-40B4-BE49-F238E27FC236}">
                <a16:creationId xmlns:a16="http://schemas.microsoft.com/office/drawing/2014/main" id="{DCBEAA2E-4040-42A3-BADF-C0E06EDC856D}"/>
              </a:ext>
            </a:extLst>
          </p:cNvPr>
          <p:cNvPicPr>
            <a:picLocks noChangeAspect="1"/>
          </p:cNvPicPr>
          <p:nvPr/>
        </p:nvPicPr>
        <p:blipFill>
          <a:blip r:embed="rId3"/>
          <a:stretch>
            <a:fillRect/>
          </a:stretch>
        </p:blipFill>
        <p:spPr>
          <a:xfrm>
            <a:off x="6462988" y="1857513"/>
            <a:ext cx="5781675" cy="1066800"/>
          </a:xfrm>
          <a:prstGeom prst="rect">
            <a:avLst/>
          </a:prstGeom>
        </p:spPr>
      </p:pic>
      <p:sp>
        <p:nvSpPr>
          <p:cNvPr id="10" name="Title 4">
            <a:extLst>
              <a:ext uri="{FF2B5EF4-FFF2-40B4-BE49-F238E27FC236}">
                <a16:creationId xmlns:a16="http://schemas.microsoft.com/office/drawing/2014/main" id="{6E97FFFB-19EC-4E48-5F8F-A7252211B672}"/>
              </a:ext>
            </a:extLst>
          </p:cNvPr>
          <p:cNvSpPr>
            <a:spLocks noGrp="1"/>
          </p:cNvSpPr>
          <p:nvPr/>
        </p:nvSpPr>
        <p:spPr>
          <a:xfrm>
            <a:off x="107950" y="-312208"/>
            <a:ext cx="12094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latin typeface="Sassoon Primary"/>
                <a:cs typeface="Calibri Light"/>
              </a:rPr>
              <a:t>TBAT</a:t>
            </a:r>
            <a:r>
              <a:rPr lang="en-US" sz="2400" dirty="0">
                <a:latin typeface="Sassoon Primary"/>
                <a:cs typeface="Calibri Light"/>
              </a:rPr>
              <a:t> – </a:t>
            </a:r>
            <a:r>
              <a:rPr lang="en-US" sz="2400" dirty="0">
                <a:latin typeface="Comic Sans MS"/>
                <a:ea typeface="+mj-lt"/>
                <a:cs typeface="+mj-lt"/>
              </a:rPr>
              <a:t>Relate pitch changes to graphic symbols and perform pitch changes vocally</a:t>
            </a:r>
            <a:endParaRPr lang="en-US" sz="2400" dirty="0">
              <a:latin typeface="Comic Sans MS"/>
              <a:cs typeface="Calibri Light"/>
            </a:endParaRPr>
          </a:p>
        </p:txBody>
      </p:sp>
    </p:spTree>
    <p:extLst>
      <p:ext uri="{BB962C8B-B14F-4D97-AF65-F5344CB8AC3E}">
        <p14:creationId xmlns:p14="http://schemas.microsoft.com/office/powerpoint/2010/main" val="3272570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7220BA-6213-B5A7-BFE5-BFF7AEAEEFB9}"/>
              </a:ext>
            </a:extLst>
          </p:cNvPr>
          <p:cNvSpPr>
            <a:spLocks noGrp="1"/>
          </p:cNvSpPr>
          <p:nvPr>
            <p:ph type="title"/>
          </p:nvPr>
        </p:nvSpPr>
        <p:spPr>
          <a:xfrm>
            <a:off x="3049737" y="486633"/>
            <a:ext cx="10515600" cy="1325563"/>
          </a:xfrm>
        </p:spPr>
        <p:txBody>
          <a:bodyPr>
            <a:normAutofit/>
          </a:bodyPr>
          <a:lstStyle/>
          <a:p>
            <a:r>
              <a:rPr lang="en-GB" sz="3000" u="sng" dirty="0">
                <a:latin typeface="Sassoon Primary"/>
              </a:rPr>
              <a:t>DOWN GO THE SEEDS</a:t>
            </a:r>
          </a:p>
        </p:txBody>
      </p:sp>
      <p:sp>
        <p:nvSpPr>
          <p:cNvPr id="4" name="Title 4">
            <a:extLst>
              <a:ext uri="{FF2B5EF4-FFF2-40B4-BE49-F238E27FC236}">
                <a16:creationId xmlns:a16="http://schemas.microsoft.com/office/drawing/2014/main" id="{2E17BC00-BDF0-7E4F-6968-BC631C6D8226}"/>
              </a:ext>
            </a:extLst>
          </p:cNvPr>
          <p:cNvSpPr>
            <a:spLocks noGrp="1"/>
          </p:cNvSpPr>
          <p:nvPr/>
        </p:nvSpPr>
        <p:spPr>
          <a:xfrm>
            <a:off x="107950" y="-312208"/>
            <a:ext cx="12094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u="sng" dirty="0">
                <a:latin typeface="Sassoon Primary"/>
                <a:cs typeface="Calibri Light"/>
              </a:rPr>
              <a:t>TBAT</a:t>
            </a:r>
            <a:r>
              <a:rPr lang="en-US" sz="2400" dirty="0">
                <a:latin typeface="Sassoon Primary"/>
                <a:cs typeface="Calibri Light"/>
              </a:rPr>
              <a:t> – </a:t>
            </a:r>
            <a:r>
              <a:rPr lang="en-US" sz="2400" dirty="0">
                <a:latin typeface="Comic Sans MS"/>
                <a:ea typeface="+mj-lt"/>
                <a:cs typeface="+mj-lt"/>
              </a:rPr>
              <a:t>Relate pitch changes to graphic symbols and perform pitch changes vocally</a:t>
            </a:r>
            <a:endParaRPr lang="en-US" sz="2400" dirty="0">
              <a:latin typeface="Comic Sans MS"/>
              <a:cs typeface="Calibri Light"/>
            </a:endParaRPr>
          </a:p>
        </p:txBody>
      </p:sp>
      <p:sp>
        <p:nvSpPr>
          <p:cNvPr id="11" name="TextBox 10">
            <a:extLst>
              <a:ext uri="{FF2B5EF4-FFF2-40B4-BE49-F238E27FC236}">
                <a16:creationId xmlns:a16="http://schemas.microsoft.com/office/drawing/2014/main" id="{1EE66535-D7BC-1831-BB84-590DA7B4637C}"/>
              </a:ext>
            </a:extLst>
          </p:cNvPr>
          <p:cNvSpPr txBox="1"/>
          <p:nvPr/>
        </p:nvSpPr>
        <p:spPr>
          <a:xfrm>
            <a:off x="6386524" y="4016661"/>
            <a:ext cx="5674622"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200">
              <a:latin typeface="Sassoon Primary"/>
            </a:endParaRPr>
          </a:p>
          <a:p>
            <a:pPr algn="ctr"/>
            <a:endParaRPr lang="en-US" sz="2200">
              <a:solidFill>
                <a:srgbClr val="000000"/>
              </a:solidFill>
              <a:latin typeface="Sassoon Primary"/>
              <a:cs typeface="Arial"/>
            </a:endParaRPr>
          </a:p>
          <a:p>
            <a:pPr algn="ctr"/>
            <a:endParaRPr lang="en-US" sz="2200">
              <a:solidFill>
                <a:srgbClr val="000000"/>
              </a:solidFill>
              <a:latin typeface="Sassoon Primary"/>
              <a:cs typeface="Arial"/>
            </a:endParaRPr>
          </a:p>
          <a:p>
            <a:pPr algn="ctr"/>
            <a:endParaRPr lang="en-US" sz="2200">
              <a:solidFill>
                <a:srgbClr val="000000"/>
              </a:solidFill>
              <a:latin typeface="Sassoon Primary"/>
              <a:cs typeface="Arial"/>
            </a:endParaRPr>
          </a:p>
          <a:p>
            <a:pPr algn="ctr"/>
            <a:r>
              <a:rPr lang="en-US" sz="2200" b="1" u="sng" dirty="0">
                <a:solidFill>
                  <a:srgbClr val="FF0000"/>
                </a:solidFill>
                <a:latin typeface="Sassoon Primary"/>
                <a:cs typeface="Arial"/>
              </a:rPr>
              <a:t>PARTNER WORK</a:t>
            </a:r>
          </a:p>
          <a:p>
            <a:pPr algn="ctr"/>
            <a:r>
              <a:rPr lang="en-US" sz="2200" dirty="0">
                <a:solidFill>
                  <a:srgbClr val="FF0000"/>
                </a:solidFill>
                <a:latin typeface="Sassoon Primary"/>
                <a:cs typeface="Arial"/>
              </a:rPr>
              <a:t>How could you improve your </a:t>
            </a:r>
            <a:r>
              <a:rPr lang="en-US" sz="2200" err="1">
                <a:solidFill>
                  <a:srgbClr val="FF0000"/>
                </a:solidFill>
                <a:latin typeface="Sassoon Primary"/>
                <a:cs typeface="Arial"/>
              </a:rPr>
              <a:t>peformance</a:t>
            </a:r>
            <a:r>
              <a:rPr lang="en-US" sz="2200" dirty="0">
                <a:solidFill>
                  <a:srgbClr val="FF0000"/>
                </a:solidFill>
                <a:latin typeface="Sassoon Primary"/>
                <a:cs typeface="Arial"/>
              </a:rPr>
              <a:t>?</a:t>
            </a:r>
          </a:p>
          <a:p>
            <a:pPr algn="ctr"/>
            <a:r>
              <a:rPr lang="en-US" sz="2200" dirty="0">
                <a:solidFill>
                  <a:srgbClr val="FF0000"/>
                </a:solidFill>
                <a:latin typeface="Sassoon Primary"/>
                <a:cs typeface="Arial"/>
              </a:rPr>
              <a:t>(clearer pitch changes – movements)</a:t>
            </a:r>
          </a:p>
          <a:p>
            <a:endParaRPr lang="en-US" sz="2400">
              <a:solidFill>
                <a:srgbClr val="000000"/>
              </a:solidFill>
              <a:latin typeface="Sassoon Primary"/>
              <a:cs typeface="Arial"/>
            </a:endParaRPr>
          </a:p>
        </p:txBody>
      </p:sp>
      <p:pic>
        <p:nvPicPr>
          <p:cNvPr id="6" name="Picture 5" descr="A white background with black text&#10;&#10;Description automatically generated">
            <a:extLst>
              <a:ext uri="{FF2B5EF4-FFF2-40B4-BE49-F238E27FC236}">
                <a16:creationId xmlns:a16="http://schemas.microsoft.com/office/drawing/2014/main" id="{3EE6FC92-875C-37EC-C8E0-5D69A85F7C93}"/>
              </a:ext>
            </a:extLst>
          </p:cNvPr>
          <p:cNvPicPr>
            <a:picLocks noChangeAspect="1"/>
          </p:cNvPicPr>
          <p:nvPr/>
        </p:nvPicPr>
        <p:blipFill>
          <a:blip r:embed="rId2"/>
          <a:stretch>
            <a:fillRect/>
          </a:stretch>
        </p:blipFill>
        <p:spPr>
          <a:xfrm>
            <a:off x="6520138" y="2485956"/>
            <a:ext cx="5667375" cy="1400175"/>
          </a:xfrm>
          <a:prstGeom prst="rect">
            <a:avLst/>
          </a:prstGeom>
        </p:spPr>
      </p:pic>
      <p:pic>
        <p:nvPicPr>
          <p:cNvPr id="2" name="Picture 1" descr="A screenshot of a video player&#10;&#10;Description automatically generated">
            <a:extLst>
              <a:ext uri="{FF2B5EF4-FFF2-40B4-BE49-F238E27FC236}">
                <a16:creationId xmlns:a16="http://schemas.microsoft.com/office/drawing/2014/main" id="{6D41345C-0145-CDCC-5382-768F488FE98E}"/>
              </a:ext>
            </a:extLst>
          </p:cNvPr>
          <p:cNvPicPr>
            <a:picLocks noChangeAspect="1"/>
          </p:cNvPicPr>
          <p:nvPr/>
        </p:nvPicPr>
        <p:blipFill>
          <a:blip r:embed="rId3"/>
          <a:stretch>
            <a:fillRect/>
          </a:stretch>
        </p:blipFill>
        <p:spPr>
          <a:xfrm>
            <a:off x="75786" y="1697313"/>
            <a:ext cx="6076950" cy="4391025"/>
          </a:xfrm>
          <a:prstGeom prst="rect">
            <a:avLst/>
          </a:prstGeom>
        </p:spPr>
      </p:pic>
    </p:spTree>
    <p:extLst>
      <p:ext uri="{BB962C8B-B14F-4D97-AF65-F5344CB8AC3E}">
        <p14:creationId xmlns:p14="http://schemas.microsoft.com/office/powerpoint/2010/main" val="127173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xfrm>
            <a:off x="4589400" y="237100"/>
            <a:ext cx="3013200" cy="763600"/>
          </a:xfrm>
          <a:prstGeom prst="rect">
            <a:avLst/>
          </a:prstGeom>
        </p:spPr>
        <p:txBody>
          <a:bodyPr spcFirstLastPara="1" vert="horz" wrap="square" lIns="121900" tIns="121900" rIns="121900" bIns="121900" rtlCol="0" anchor="t" anchorCtr="0">
            <a:noAutofit/>
          </a:bodyPr>
          <a:lstStyle/>
          <a:p>
            <a:pPr>
              <a:buSzPts val="990"/>
            </a:pPr>
            <a:r>
              <a:rPr lang="en" sz="3750" b="1">
                <a:latin typeface="Sassoon Primary"/>
                <a:ea typeface="Comic Sans MS"/>
                <a:cs typeface="Comic Sans MS"/>
                <a:sym typeface="Comic Sans MS"/>
              </a:rPr>
              <a:t>Home time</a:t>
            </a:r>
            <a:r>
              <a:rPr lang="en" sz="3750" b="1">
                <a:latin typeface="Comic Sans MS"/>
                <a:ea typeface="Comic Sans MS"/>
                <a:cs typeface="Comic Sans MS"/>
                <a:sym typeface="Comic Sans MS"/>
              </a:rPr>
              <a:t> </a:t>
            </a:r>
            <a:endParaRPr sz="3760" b="1">
              <a:latin typeface="Comic Sans MS"/>
              <a:ea typeface="Comic Sans MS"/>
              <a:cs typeface="Comic Sans MS"/>
              <a:sym typeface="Comic Sans MS"/>
            </a:endParaRPr>
          </a:p>
        </p:txBody>
      </p:sp>
      <p:sp>
        <p:nvSpPr>
          <p:cNvPr id="267" name="Google Shape;267;p40"/>
          <p:cNvSpPr txBox="1">
            <a:spLocks noGrp="1"/>
          </p:cNvSpPr>
          <p:nvPr>
            <p:ph type="body" idx="1"/>
          </p:nvPr>
        </p:nvSpPr>
        <p:spPr>
          <a:xfrm>
            <a:off x="1125333" y="2071033"/>
            <a:ext cx="7992400" cy="4555200"/>
          </a:xfrm>
          <a:prstGeom prst="rect">
            <a:avLst/>
          </a:prstGeom>
        </p:spPr>
        <p:txBody>
          <a:bodyPr spcFirstLastPara="1" vert="horz" wrap="square" lIns="121900" tIns="121900" rIns="121900" bIns="121900" rtlCol="0" anchor="t" anchorCtr="0">
            <a:normAutofit/>
          </a:bodyPr>
          <a:lstStyle/>
          <a:p>
            <a:pPr marL="608965" indent="0">
              <a:buNone/>
            </a:pPr>
            <a:endParaRPr lang="en-US" b="1">
              <a:solidFill>
                <a:schemeClr val="dk1"/>
              </a:solidFill>
              <a:latin typeface="Comic Sans MS"/>
              <a:ea typeface="Comic Sans MS"/>
              <a:cs typeface="Comic Sans MS"/>
            </a:endParaRPr>
          </a:p>
          <a:p>
            <a:pPr marL="608965" indent="-481965">
              <a:spcBef>
                <a:spcPts val="1600"/>
              </a:spcBef>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Wash hands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Collect bags , lunch boxes and water bottles.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jumpers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 Collect any letters/ reading books from the teachers. </a:t>
            </a:r>
            <a:endParaRPr b="1">
              <a:solidFill>
                <a:schemeClr val="dk1"/>
              </a:solidFill>
              <a:latin typeface="Sassoon Primary"/>
              <a:ea typeface="Comic Sans MS"/>
              <a:cs typeface="Comic Sans MS"/>
            </a:endParaRPr>
          </a:p>
          <a:p>
            <a:pPr marL="608965" indent="-481965">
              <a:buClr>
                <a:schemeClr val="dk1"/>
              </a:buClr>
              <a:buSzPts val="2100"/>
              <a:buFont typeface="Comic Sans MS"/>
              <a:buAutoNum type="arabicPeriod"/>
            </a:pPr>
            <a:r>
              <a:rPr lang="en" b="1">
                <a:solidFill>
                  <a:schemeClr val="dk1"/>
                </a:solidFill>
                <a:latin typeface="Sassoon Primary"/>
                <a:ea typeface="Comic Sans MS"/>
                <a:cs typeface="Comic Sans MS"/>
                <a:sym typeface="Comic Sans MS"/>
              </a:rPr>
              <a:t>Line up at the door.</a:t>
            </a:r>
            <a:r>
              <a:rPr lang="en" b="1">
                <a:solidFill>
                  <a:schemeClr val="dk1"/>
                </a:solidFill>
                <a:latin typeface="Comic Sans MS"/>
                <a:ea typeface="Comic Sans MS"/>
                <a:cs typeface="Comic Sans MS"/>
                <a:sym typeface="Comic Sans MS"/>
              </a:rPr>
              <a:t> </a:t>
            </a:r>
            <a:endParaRPr b="1">
              <a:solidFill>
                <a:schemeClr val="dk1"/>
              </a:solidFill>
              <a:latin typeface="Comic Sans MS"/>
              <a:ea typeface="Comic Sans MS"/>
              <a:cs typeface="Comic Sans MS"/>
            </a:endParaRPr>
          </a:p>
        </p:txBody>
      </p:sp>
      <p:pic>
        <p:nvPicPr>
          <p:cNvPr id="268" name="Google Shape;268;p40"/>
          <p:cNvPicPr preferRelativeResize="0"/>
          <p:nvPr/>
        </p:nvPicPr>
        <p:blipFill>
          <a:blip r:embed="rId3">
            <a:alphaModFix/>
          </a:blip>
          <a:stretch>
            <a:fillRect/>
          </a:stretch>
        </p:blipFill>
        <p:spPr>
          <a:xfrm>
            <a:off x="133600" y="0"/>
            <a:ext cx="2805533" cy="2747667"/>
          </a:xfrm>
          <a:prstGeom prst="rect">
            <a:avLst/>
          </a:prstGeom>
          <a:noFill/>
          <a:ln>
            <a:noFill/>
          </a:ln>
        </p:spPr>
      </p:pic>
      <p:pic>
        <p:nvPicPr>
          <p:cNvPr id="269" name="Google Shape;269;p40"/>
          <p:cNvPicPr preferRelativeResize="0"/>
          <p:nvPr/>
        </p:nvPicPr>
        <p:blipFill>
          <a:blip r:embed="rId4">
            <a:alphaModFix/>
          </a:blip>
          <a:stretch>
            <a:fillRect/>
          </a:stretch>
        </p:blipFill>
        <p:spPr>
          <a:xfrm>
            <a:off x="10311234" y="518667"/>
            <a:ext cx="1668033" cy="1710333"/>
          </a:xfrm>
          <a:prstGeom prst="rect">
            <a:avLst/>
          </a:prstGeom>
          <a:noFill/>
          <a:ln>
            <a:noFill/>
          </a:ln>
        </p:spPr>
      </p:pic>
      <p:pic>
        <p:nvPicPr>
          <p:cNvPr id="270" name="Google Shape;270;p40"/>
          <p:cNvPicPr preferRelativeResize="0"/>
          <p:nvPr/>
        </p:nvPicPr>
        <p:blipFill>
          <a:blip r:embed="rId5">
            <a:alphaModFix/>
          </a:blip>
          <a:stretch>
            <a:fillRect/>
          </a:stretch>
        </p:blipFill>
        <p:spPr>
          <a:xfrm>
            <a:off x="10446262" y="2229016"/>
            <a:ext cx="1397965" cy="1035368"/>
          </a:xfrm>
          <a:prstGeom prst="rect">
            <a:avLst/>
          </a:prstGeom>
          <a:noFill/>
          <a:ln>
            <a:noFill/>
          </a:ln>
        </p:spPr>
      </p:pic>
      <p:pic>
        <p:nvPicPr>
          <p:cNvPr id="271" name="Google Shape;271;p40"/>
          <p:cNvPicPr preferRelativeResize="0"/>
          <p:nvPr/>
        </p:nvPicPr>
        <p:blipFill>
          <a:blip r:embed="rId6">
            <a:alphaModFix/>
          </a:blip>
          <a:stretch>
            <a:fillRect/>
          </a:stretch>
        </p:blipFill>
        <p:spPr>
          <a:xfrm>
            <a:off x="10311234" y="3429007"/>
            <a:ext cx="1668033" cy="1554597"/>
          </a:xfrm>
          <a:prstGeom prst="rect">
            <a:avLst/>
          </a:prstGeom>
          <a:noFill/>
          <a:ln>
            <a:noFill/>
          </a:ln>
        </p:spPr>
      </p:pic>
      <p:pic>
        <p:nvPicPr>
          <p:cNvPr id="272" name="Google Shape;272;p40"/>
          <p:cNvPicPr preferRelativeResize="0"/>
          <p:nvPr/>
        </p:nvPicPr>
        <p:blipFill>
          <a:blip r:embed="rId7">
            <a:alphaModFix/>
          </a:blip>
          <a:stretch>
            <a:fillRect/>
          </a:stretch>
        </p:blipFill>
        <p:spPr>
          <a:xfrm>
            <a:off x="10357086" y="5030234"/>
            <a:ext cx="1700081" cy="1710333"/>
          </a:xfrm>
          <a:prstGeom prst="rect">
            <a:avLst/>
          </a:prstGeom>
          <a:noFill/>
          <a:ln>
            <a:noFill/>
          </a:ln>
        </p:spPr>
      </p:pic>
      <p:sp>
        <p:nvSpPr>
          <p:cNvPr id="273" name="Google Shape;273;p40"/>
          <p:cNvSpPr txBox="1"/>
          <p:nvPr/>
        </p:nvSpPr>
        <p:spPr>
          <a:xfrm>
            <a:off x="9385233" y="690267"/>
            <a:ext cx="972000" cy="6524823"/>
          </a:xfrm>
          <a:prstGeom prst="rect">
            <a:avLst/>
          </a:prstGeom>
          <a:noFill/>
          <a:ln>
            <a:noFill/>
          </a:ln>
        </p:spPr>
        <p:txBody>
          <a:bodyPr spcFirstLastPara="1" wrap="square" lIns="121900" tIns="121900" rIns="121900" bIns="121900" anchor="t" anchorCtr="0">
            <a:spAutoFit/>
          </a:bodyPr>
          <a:lstStyle/>
          <a:p>
            <a:r>
              <a:rPr lang="en" sz="2400">
                <a:latin typeface="Comic Sans MS"/>
                <a:ea typeface="Comic Sans MS"/>
                <a:cs typeface="Comic Sans MS"/>
                <a:sym typeface="Comic Sans MS"/>
              </a:rPr>
              <a:t>1.</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2.</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3.</a:t>
            </a:r>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endParaRPr sz="2400">
              <a:latin typeface="Comic Sans MS"/>
              <a:ea typeface="Comic Sans MS"/>
              <a:cs typeface="Comic Sans MS"/>
              <a:sym typeface="Comic Sans MS"/>
            </a:endParaRPr>
          </a:p>
          <a:p>
            <a:r>
              <a:rPr lang="en" sz="2400">
                <a:latin typeface="Comic Sans MS"/>
                <a:ea typeface="Comic Sans MS"/>
                <a:cs typeface="Comic Sans MS"/>
                <a:sym typeface="Comic Sans MS"/>
              </a:rPr>
              <a:t>4.</a:t>
            </a:r>
            <a:endParaRPr sz="2400">
              <a:latin typeface="Comic Sans MS"/>
              <a:ea typeface="Comic Sans MS"/>
              <a:cs typeface="Comic Sans MS"/>
              <a:sym typeface="Comic Sans MS"/>
            </a:endParaRPr>
          </a:p>
        </p:txBody>
      </p:sp>
    </p:spTree>
    <p:extLst>
      <p:ext uri="{BB962C8B-B14F-4D97-AF65-F5344CB8AC3E}">
        <p14:creationId xmlns:p14="http://schemas.microsoft.com/office/powerpoint/2010/main" val="3509795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7149B2C-93C6-228D-67D8-DA74418DCAF8}"/>
              </a:ext>
            </a:extLst>
          </p:cNvPr>
          <p:cNvSpPr>
            <a:spLocks noGrp="1"/>
          </p:cNvSpPr>
          <p:nvPr>
            <p:ph type="title"/>
          </p:nvPr>
        </p:nvSpPr>
        <p:spPr>
          <a:xfrm>
            <a:off x="-203567" y="3697100"/>
            <a:ext cx="11840817" cy="1325563"/>
          </a:xfrm>
        </p:spPr>
        <p:txBody>
          <a:bodyPr>
            <a:normAutofit/>
          </a:bodyPr>
          <a:lstStyle/>
          <a:p>
            <a:pPr algn="ctr"/>
            <a:r>
              <a:rPr lang="en-GB" sz="2000" b="1" u="sng">
                <a:latin typeface="Sassoon Primary"/>
                <a:cs typeface="Calibri Light"/>
              </a:rPr>
              <a:t>Real or Nonsense words? </a:t>
            </a:r>
            <a:br>
              <a:rPr lang="en-GB" sz="2000" b="1" u="sng">
                <a:latin typeface="Sassoon Primary"/>
                <a:cs typeface="Calibri Light"/>
              </a:rPr>
            </a:br>
            <a:r>
              <a:rPr lang="en-GB" sz="2000" b="1" u="sng">
                <a:latin typeface="Sassoon Primary"/>
                <a:cs typeface="Calibri Light"/>
              </a:rPr>
              <a:t>Read the words and underline the 'oa' phonemes</a:t>
            </a:r>
          </a:p>
        </p:txBody>
      </p:sp>
      <p:sp>
        <p:nvSpPr>
          <p:cNvPr id="13" name="Title 1">
            <a:extLst>
              <a:ext uri="{FF2B5EF4-FFF2-40B4-BE49-F238E27FC236}">
                <a16:creationId xmlns:a16="http://schemas.microsoft.com/office/drawing/2014/main" id="{F6FEBAA8-4FE3-29BE-54E3-137B79BAB5F6}"/>
              </a:ext>
            </a:extLst>
          </p:cNvPr>
          <p:cNvSpPr txBox="1">
            <a:spLocks/>
          </p:cNvSpPr>
          <p:nvPr/>
        </p:nvSpPr>
        <p:spPr>
          <a:xfrm>
            <a:off x="-327254" y="4710891"/>
            <a:ext cx="11840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u="sng">
                <a:solidFill>
                  <a:srgbClr val="FF0000"/>
                </a:solidFill>
                <a:latin typeface="Sassoon Primary"/>
                <a:cs typeface="Calibri Light"/>
              </a:rPr>
              <a:t>CHALLENGE </a:t>
            </a:r>
          </a:p>
          <a:p>
            <a:pPr algn="ctr"/>
            <a:r>
              <a:rPr lang="en-GB" sz="2000">
                <a:solidFill>
                  <a:srgbClr val="FF0000"/>
                </a:solidFill>
                <a:latin typeface="Sassoon Primary"/>
                <a:cs typeface="Calibri Light"/>
              </a:rPr>
              <a:t>Write the real words in a sentence</a:t>
            </a:r>
          </a:p>
        </p:txBody>
      </p:sp>
      <p:pic>
        <p:nvPicPr>
          <p:cNvPr id="2" name="Picture 1" descr="A screenshot of a game&#10;&#10;Description automatically generated">
            <a:extLst>
              <a:ext uri="{FF2B5EF4-FFF2-40B4-BE49-F238E27FC236}">
                <a16:creationId xmlns:a16="http://schemas.microsoft.com/office/drawing/2014/main" id="{5236A0CE-083D-72C9-CC57-738223037FBD}"/>
              </a:ext>
            </a:extLst>
          </p:cNvPr>
          <p:cNvPicPr>
            <a:picLocks noChangeAspect="1"/>
          </p:cNvPicPr>
          <p:nvPr/>
        </p:nvPicPr>
        <p:blipFill>
          <a:blip r:embed="rId3"/>
          <a:stretch>
            <a:fillRect/>
          </a:stretch>
        </p:blipFill>
        <p:spPr>
          <a:xfrm>
            <a:off x="273464" y="330338"/>
            <a:ext cx="1959943" cy="2409412"/>
          </a:xfrm>
          <a:prstGeom prst="rect">
            <a:avLst/>
          </a:prstGeom>
        </p:spPr>
      </p:pic>
      <p:pic>
        <p:nvPicPr>
          <p:cNvPr id="3" name="Picture 2" descr="A screenshot of a game&#10;&#10;Description automatically generated">
            <a:extLst>
              <a:ext uri="{FF2B5EF4-FFF2-40B4-BE49-F238E27FC236}">
                <a16:creationId xmlns:a16="http://schemas.microsoft.com/office/drawing/2014/main" id="{E15AF4AB-C840-6A6A-5B70-3C990578879E}"/>
              </a:ext>
            </a:extLst>
          </p:cNvPr>
          <p:cNvPicPr>
            <a:picLocks noChangeAspect="1"/>
          </p:cNvPicPr>
          <p:nvPr/>
        </p:nvPicPr>
        <p:blipFill>
          <a:blip r:embed="rId4"/>
          <a:stretch>
            <a:fillRect/>
          </a:stretch>
        </p:blipFill>
        <p:spPr>
          <a:xfrm>
            <a:off x="2433223" y="236538"/>
            <a:ext cx="1693380" cy="2508665"/>
          </a:xfrm>
          <a:prstGeom prst="rect">
            <a:avLst/>
          </a:prstGeom>
        </p:spPr>
      </p:pic>
      <p:pic>
        <p:nvPicPr>
          <p:cNvPr id="4" name="Picture 3" descr="A screenshot of a game&#10;&#10;Description automatically generated">
            <a:extLst>
              <a:ext uri="{FF2B5EF4-FFF2-40B4-BE49-F238E27FC236}">
                <a16:creationId xmlns:a16="http://schemas.microsoft.com/office/drawing/2014/main" id="{66DC28E9-608F-6B45-0C7C-B8F9DCF53571}"/>
              </a:ext>
            </a:extLst>
          </p:cNvPr>
          <p:cNvPicPr>
            <a:picLocks noChangeAspect="1"/>
          </p:cNvPicPr>
          <p:nvPr/>
        </p:nvPicPr>
        <p:blipFill>
          <a:blip r:embed="rId5"/>
          <a:stretch>
            <a:fillRect/>
          </a:stretch>
        </p:blipFill>
        <p:spPr>
          <a:xfrm>
            <a:off x="4289840" y="236743"/>
            <a:ext cx="1690758" cy="2508253"/>
          </a:xfrm>
          <a:prstGeom prst="rect">
            <a:avLst/>
          </a:prstGeom>
        </p:spPr>
      </p:pic>
      <p:pic>
        <p:nvPicPr>
          <p:cNvPr id="5" name="Picture 4" descr="A screenshot of a game&#10;&#10;Description automatically generated">
            <a:extLst>
              <a:ext uri="{FF2B5EF4-FFF2-40B4-BE49-F238E27FC236}">
                <a16:creationId xmlns:a16="http://schemas.microsoft.com/office/drawing/2014/main" id="{360C3674-219A-4824-FC4E-E9D8717304DA}"/>
              </a:ext>
            </a:extLst>
          </p:cNvPr>
          <p:cNvPicPr>
            <a:picLocks noChangeAspect="1"/>
          </p:cNvPicPr>
          <p:nvPr/>
        </p:nvPicPr>
        <p:blipFill>
          <a:blip r:embed="rId6"/>
          <a:stretch>
            <a:fillRect/>
          </a:stretch>
        </p:blipFill>
        <p:spPr>
          <a:xfrm>
            <a:off x="6096415" y="233499"/>
            <a:ext cx="1699867" cy="251473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AA86284-FB3D-F951-0FDF-EB96E574123B}"/>
              </a:ext>
            </a:extLst>
          </p:cNvPr>
          <p:cNvPicPr>
            <a:picLocks noChangeAspect="1"/>
          </p:cNvPicPr>
          <p:nvPr/>
        </p:nvPicPr>
        <p:blipFill>
          <a:blip r:embed="rId7"/>
          <a:stretch>
            <a:fillRect/>
          </a:stretch>
        </p:blipFill>
        <p:spPr>
          <a:xfrm>
            <a:off x="7967524" y="269668"/>
            <a:ext cx="1701387" cy="2508665"/>
          </a:xfrm>
          <a:prstGeom prst="rect">
            <a:avLst/>
          </a:prstGeom>
        </p:spPr>
      </p:pic>
      <p:pic>
        <p:nvPicPr>
          <p:cNvPr id="7" name="Picture 6" descr="A screenshot of a game&#10;&#10;Description automatically generated">
            <a:extLst>
              <a:ext uri="{FF2B5EF4-FFF2-40B4-BE49-F238E27FC236}">
                <a16:creationId xmlns:a16="http://schemas.microsoft.com/office/drawing/2014/main" id="{0E861137-74E4-D80A-E728-74530EE7287F}"/>
              </a:ext>
            </a:extLst>
          </p:cNvPr>
          <p:cNvPicPr>
            <a:picLocks noChangeAspect="1"/>
          </p:cNvPicPr>
          <p:nvPr/>
        </p:nvPicPr>
        <p:blipFill>
          <a:blip r:embed="rId8"/>
          <a:stretch>
            <a:fillRect/>
          </a:stretch>
        </p:blipFill>
        <p:spPr>
          <a:xfrm>
            <a:off x="9914421" y="328337"/>
            <a:ext cx="1728029" cy="2534893"/>
          </a:xfrm>
          <a:prstGeom prst="rect">
            <a:avLst/>
          </a:prstGeom>
        </p:spPr>
      </p:pic>
    </p:spTree>
    <p:extLst>
      <p:ext uri="{BB962C8B-B14F-4D97-AF65-F5344CB8AC3E}">
        <p14:creationId xmlns:p14="http://schemas.microsoft.com/office/powerpoint/2010/main" val="412913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AAFEF0-588E-9F2F-7718-A2160C7FB812}"/>
              </a:ext>
            </a:extLst>
          </p:cNvPr>
          <p:cNvSpPr/>
          <p:nvPr/>
        </p:nvSpPr>
        <p:spPr>
          <a:xfrm>
            <a:off x="5337249" y="4139974"/>
            <a:ext cx="2131540" cy="937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5C22C3A-20D3-06CD-52DC-D0AA3B9D0589}"/>
              </a:ext>
            </a:extLst>
          </p:cNvPr>
          <p:cNvSpPr txBox="1"/>
          <p:nvPr/>
        </p:nvSpPr>
        <p:spPr>
          <a:xfrm>
            <a:off x="9629346" y="-101982"/>
            <a:ext cx="2112542"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Sassoon Primary"/>
                <a:ea typeface="Calibri"/>
                <a:cs typeface="Calibri"/>
              </a:rPr>
              <a:t>mole </a:t>
            </a:r>
            <a:endParaRPr lang="en-US"/>
          </a:p>
          <a:p>
            <a:endParaRPr lang="en-US" sz="4000">
              <a:latin typeface="Sassoon Primary"/>
              <a:ea typeface="Calibri"/>
              <a:cs typeface="Calibri"/>
            </a:endParaRPr>
          </a:p>
          <a:p>
            <a:r>
              <a:rPr lang="en-US" sz="4000">
                <a:latin typeface="Sassoon Primary"/>
                <a:ea typeface="Calibri"/>
                <a:cs typeface="Calibri"/>
              </a:rPr>
              <a:t>hose</a:t>
            </a:r>
          </a:p>
          <a:p>
            <a:endParaRPr lang="en-US" sz="4000">
              <a:latin typeface="Sassoon Primary"/>
              <a:ea typeface="Calibri"/>
              <a:cs typeface="Calibri"/>
            </a:endParaRPr>
          </a:p>
          <a:p>
            <a:r>
              <a:rPr lang="en-US" sz="4000">
                <a:latin typeface="Sassoon Primary"/>
                <a:ea typeface="Calibri"/>
                <a:cs typeface="Calibri"/>
              </a:rPr>
              <a:t>rose </a:t>
            </a:r>
          </a:p>
          <a:p>
            <a:endParaRPr lang="en-US" sz="4000">
              <a:latin typeface="Sassoon Primary"/>
              <a:ea typeface="Calibri"/>
              <a:cs typeface="Calibri"/>
            </a:endParaRPr>
          </a:p>
          <a:p>
            <a:r>
              <a:rPr lang="en-US" sz="4000">
                <a:latin typeface="Sassoon Primary"/>
                <a:ea typeface="Calibri"/>
                <a:cs typeface="Calibri"/>
              </a:rPr>
              <a:t>bone</a:t>
            </a:r>
          </a:p>
          <a:p>
            <a:endParaRPr lang="en-US" sz="4000">
              <a:latin typeface="Sassoon Primary"/>
              <a:ea typeface="Calibri"/>
              <a:cs typeface="Calibri"/>
            </a:endParaRPr>
          </a:p>
          <a:p>
            <a:r>
              <a:rPr lang="en-US" sz="4000">
                <a:latin typeface="Sassoon Primary"/>
                <a:ea typeface="Calibri"/>
                <a:cs typeface="Calibri"/>
              </a:rPr>
              <a:t>cone</a:t>
            </a:r>
          </a:p>
          <a:p>
            <a:endParaRPr lang="en-US" sz="4000">
              <a:latin typeface="Sassoon Primary"/>
              <a:ea typeface="Calibri"/>
              <a:cs typeface="Calibri"/>
            </a:endParaRPr>
          </a:p>
          <a:p>
            <a:r>
              <a:rPr lang="en-US" sz="4000">
                <a:latin typeface="Sassoon Primary"/>
                <a:ea typeface="Calibri"/>
                <a:cs typeface="Calibri"/>
              </a:rPr>
              <a:t>home</a:t>
            </a:r>
          </a:p>
        </p:txBody>
      </p:sp>
      <p:pic>
        <p:nvPicPr>
          <p:cNvPr id="3" name="Picture 2" descr="A collage of images of objects&#10;&#10;Description automatically generated">
            <a:extLst>
              <a:ext uri="{FF2B5EF4-FFF2-40B4-BE49-F238E27FC236}">
                <a16:creationId xmlns:a16="http://schemas.microsoft.com/office/drawing/2014/main" id="{9E33717F-C582-A8F8-7ADF-71FCF8D3781F}"/>
              </a:ext>
            </a:extLst>
          </p:cNvPr>
          <p:cNvPicPr>
            <a:picLocks noChangeAspect="1"/>
          </p:cNvPicPr>
          <p:nvPr/>
        </p:nvPicPr>
        <p:blipFill>
          <a:blip r:embed="rId3"/>
          <a:stretch>
            <a:fillRect/>
          </a:stretch>
        </p:blipFill>
        <p:spPr>
          <a:xfrm>
            <a:off x="340967" y="751716"/>
            <a:ext cx="8572500" cy="4581525"/>
          </a:xfrm>
          <a:prstGeom prst="rect">
            <a:avLst/>
          </a:prstGeom>
        </p:spPr>
      </p:pic>
      <p:sp>
        <p:nvSpPr>
          <p:cNvPr id="5" name="Title 1">
            <a:extLst>
              <a:ext uri="{FF2B5EF4-FFF2-40B4-BE49-F238E27FC236}">
                <a16:creationId xmlns:a16="http://schemas.microsoft.com/office/drawing/2014/main" id="{E4CC4505-C9C5-DDF3-ADF9-7ABC4E194F4E}"/>
              </a:ext>
            </a:extLst>
          </p:cNvPr>
          <p:cNvSpPr txBox="1">
            <a:spLocks/>
          </p:cNvSpPr>
          <p:nvPr/>
        </p:nvSpPr>
        <p:spPr>
          <a:xfrm>
            <a:off x="-1508906" y="5428717"/>
            <a:ext cx="1184081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u="sng">
                <a:solidFill>
                  <a:srgbClr val="FF0000"/>
                </a:solidFill>
                <a:latin typeface="Sassoon Primary"/>
                <a:cs typeface="Calibri Light"/>
              </a:rPr>
              <a:t>CHALLENGE </a:t>
            </a:r>
          </a:p>
          <a:p>
            <a:pPr algn="ctr"/>
            <a:r>
              <a:rPr lang="en-GB" sz="2000">
                <a:solidFill>
                  <a:srgbClr val="FF0000"/>
                </a:solidFill>
                <a:latin typeface="Sassoon Primary"/>
                <a:cs typeface="Calibri Light"/>
              </a:rPr>
              <a:t>Write the real words in a sentence</a:t>
            </a:r>
          </a:p>
        </p:txBody>
      </p:sp>
    </p:spTree>
    <p:extLst>
      <p:ext uri="{BB962C8B-B14F-4D97-AF65-F5344CB8AC3E}">
        <p14:creationId xmlns:p14="http://schemas.microsoft.com/office/powerpoint/2010/main" val="1405423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3" name="TextBox 2">
            <a:extLst>
              <a:ext uri="{FF2B5EF4-FFF2-40B4-BE49-F238E27FC236}">
                <a16:creationId xmlns:a16="http://schemas.microsoft.com/office/drawing/2014/main" id="{61D1CC26-9E34-F56E-B025-33538E0F9FA6}"/>
              </a:ext>
            </a:extLst>
          </p:cNvPr>
          <p:cNvSpPr txBox="1"/>
          <p:nvPr/>
        </p:nvSpPr>
        <p:spPr>
          <a:xfrm>
            <a:off x="470065" y="1212272"/>
            <a:ext cx="34512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u="sng">
                <a:latin typeface="Sassoon Primary"/>
                <a:cs typeface="Calibri"/>
              </a:rPr>
              <a:t>Warm up</a:t>
            </a:r>
            <a:endParaRPr lang="en-GB" sz="3600" u="sng">
              <a:latin typeface="Sassoon Primary"/>
            </a:endParaRPr>
          </a:p>
        </p:txBody>
      </p:sp>
      <p:sp>
        <p:nvSpPr>
          <p:cNvPr id="5" name="TextBox 4">
            <a:extLst>
              <a:ext uri="{FF2B5EF4-FFF2-40B4-BE49-F238E27FC236}">
                <a16:creationId xmlns:a16="http://schemas.microsoft.com/office/drawing/2014/main" id="{6A8FF9FC-D609-D6BC-B37B-5132BBB24184}"/>
              </a:ext>
            </a:extLst>
          </p:cNvPr>
          <p:cNvSpPr txBox="1"/>
          <p:nvPr/>
        </p:nvSpPr>
        <p:spPr>
          <a:xfrm>
            <a:off x="470064" y="5529447"/>
            <a:ext cx="45769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Sassoon Primary"/>
                <a:cs typeface="Calibri"/>
              </a:rPr>
              <a:t>Gross- Spirals in the air</a:t>
            </a:r>
            <a:endParaRPr lang="en-GB" sz="3200" u="sng">
              <a:latin typeface="Sassoon Primary"/>
            </a:endParaRPr>
          </a:p>
        </p:txBody>
      </p:sp>
      <p:sp>
        <p:nvSpPr>
          <p:cNvPr id="7" name="TextBox 6">
            <a:extLst>
              <a:ext uri="{FF2B5EF4-FFF2-40B4-BE49-F238E27FC236}">
                <a16:creationId xmlns:a16="http://schemas.microsoft.com/office/drawing/2014/main" id="{4D07300F-EAD6-4165-0CFD-609D5CFEEDD1}"/>
              </a:ext>
            </a:extLst>
          </p:cNvPr>
          <p:cNvSpPr txBox="1"/>
          <p:nvPr/>
        </p:nvSpPr>
        <p:spPr>
          <a:xfrm>
            <a:off x="6674921" y="5430486"/>
            <a:ext cx="45769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Sassoon Primary"/>
                <a:cs typeface="Calibri"/>
              </a:rPr>
              <a:t>Fine- Hand bend</a:t>
            </a:r>
          </a:p>
        </p:txBody>
      </p:sp>
      <p:pic>
        <p:nvPicPr>
          <p:cNvPr id="2" name="Picture 1" descr="A person pointing up with her hands&#10;&#10;Description automatically generated">
            <a:extLst>
              <a:ext uri="{FF2B5EF4-FFF2-40B4-BE49-F238E27FC236}">
                <a16:creationId xmlns:a16="http://schemas.microsoft.com/office/drawing/2014/main" id="{D55CB4DD-0721-0637-4825-8DF3AFF18C07}"/>
              </a:ext>
            </a:extLst>
          </p:cNvPr>
          <p:cNvPicPr>
            <a:picLocks noChangeAspect="1"/>
          </p:cNvPicPr>
          <p:nvPr/>
        </p:nvPicPr>
        <p:blipFill>
          <a:blip r:embed="rId2"/>
          <a:stretch>
            <a:fillRect/>
          </a:stretch>
        </p:blipFill>
        <p:spPr>
          <a:xfrm>
            <a:off x="533400" y="1982038"/>
            <a:ext cx="4016542" cy="3365160"/>
          </a:xfrm>
          <a:prstGeom prst="rect">
            <a:avLst/>
          </a:prstGeom>
        </p:spPr>
      </p:pic>
      <p:pic>
        <p:nvPicPr>
          <p:cNvPr id="6" name="Picture 5" descr="A person wearing a black shirt&#10;&#10;Description automatically generated">
            <a:extLst>
              <a:ext uri="{FF2B5EF4-FFF2-40B4-BE49-F238E27FC236}">
                <a16:creationId xmlns:a16="http://schemas.microsoft.com/office/drawing/2014/main" id="{31FD1B4A-153B-2164-65FC-606B14F7FE25}"/>
              </a:ext>
            </a:extLst>
          </p:cNvPr>
          <p:cNvPicPr>
            <a:picLocks noChangeAspect="1"/>
          </p:cNvPicPr>
          <p:nvPr/>
        </p:nvPicPr>
        <p:blipFill>
          <a:blip r:embed="rId3"/>
          <a:stretch>
            <a:fillRect/>
          </a:stretch>
        </p:blipFill>
        <p:spPr>
          <a:xfrm>
            <a:off x="6629400" y="1979638"/>
            <a:ext cx="3535278" cy="2988960"/>
          </a:xfrm>
          <a:prstGeom prst="rect">
            <a:avLst/>
          </a:prstGeom>
        </p:spPr>
      </p:pic>
      <p:sp>
        <p:nvSpPr>
          <p:cNvPr id="4" name="TextBox 3">
            <a:extLst>
              <a:ext uri="{FF2B5EF4-FFF2-40B4-BE49-F238E27FC236}">
                <a16:creationId xmlns:a16="http://schemas.microsoft.com/office/drawing/2014/main" id="{ACE29237-B1FB-88D1-BB17-E482D824C4D8}"/>
              </a:ext>
            </a:extLst>
          </p:cNvPr>
          <p:cNvSpPr txBox="1"/>
          <p:nvPr/>
        </p:nvSpPr>
        <p:spPr>
          <a:xfrm>
            <a:off x="8726320" y="179497"/>
            <a:ext cx="336902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ea typeface="Calibri"/>
                <a:cs typeface="Calibri"/>
              </a:rPr>
              <a:t>Tuesday 30th April 2024</a:t>
            </a:r>
          </a:p>
          <a:p>
            <a:r>
              <a:rPr lang="en-GB" sz="2000" u="sng" dirty="0">
                <a:latin typeface="Sassoon Primary"/>
                <a:ea typeface="Calibri"/>
                <a:cs typeface="Calibri"/>
              </a:rPr>
              <a:t>30/4/24</a:t>
            </a:r>
          </a:p>
        </p:txBody>
      </p:sp>
      <p:sp>
        <p:nvSpPr>
          <p:cNvPr id="10" name="TextBox 6">
            <a:extLst>
              <a:ext uri="{FF2B5EF4-FFF2-40B4-BE49-F238E27FC236}">
                <a16:creationId xmlns:a16="http://schemas.microsoft.com/office/drawing/2014/main" id="{462A0ABB-2E2B-3178-B3C0-BE2151033548}"/>
              </a:ext>
            </a:extLst>
          </p:cNvPr>
          <p:cNvSpPr txBox="1"/>
          <p:nvPr/>
        </p:nvSpPr>
        <p:spPr>
          <a:xfrm>
            <a:off x="197922" y="185551"/>
            <a:ext cx="388422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Sassoon Primary"/>
                <a:cs typeface="Calibri"/>
              </a:rPr>
              <a:t>TBAT: practise a diagonal join with no ascender /</a:t>
            </a:r>
            <a:r>
              <a:rPr lang="en-GB" dirty="0" err="1">
                <a:latin typeface="Sassoon Primary"/>
                <a:cs typeface="Calibri"/>
              </a:rPr>
              <a:t>ime</a:t>
            </a:r>
            <a:r>
              <a:rPr lang="en-GB">
                <a:latin typeface="Sassoon Primary"/>
                <a:cs typeface="Calibri"/>
              </a:rPr>
              <a:t>/ /ine/ </a:t>
            </a:r>
          </a:p>
        </p:txBody>
      </p:sp>
    </p:spTree>
    <p:extLst>
      <p:ext uri="{BB962C8B-B14F-4D97-AF65-F5344CB8AC3E}">
        <p14:creationId xmlns:p14="http://schemas.microsoft.com/office/powerpoint/2010/main" val="280546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ACED5AB-E9E0-8AFF-C197-0A821F88B6E3}"/>
              </a:ext>
            </a:extLst>
          </p:cNvPr>
          <p:cNvSpPr txBox="1">
            <a:spLocks/>
          </p:cNvSpPr>
          <p:nvPr/>
        </p:nvSpPr>
        <p:spPr>
          <a:xfrm>
            <a:off x="7600337" y="3855992"/>
            <a:ext cx="3326921"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9600">
              <a:solidFill>
                <a:srgbClr val="000000"/>
              </a:solidFill>
              <a:latin typeface="Comic Sans MS"/>
              <a:cs typeface="Calibri" panose="020F0502020204030204"/>
            </a:endParaRPr>
          </a:p>
        </p:txBody>
      </p:sp>
      <p:sp>
        <p:nvSpPr>
          <p:cNvPr id="10" name="TextBox 9">
            <a:extLst>
              <a:ext uri="{FF2B5EF4-FFF2-40B4-BE49-F238E27FC236}">
                <a16:creationId xmlns:a16="http://schemas.microsoft.com/office/drawing/2014/main" id="{9A19414A-98D1-5492-6830-29DB4456C60E}"/>
              </a:ext>
            </a:extLst>
          </p:cNvPr>
          <p:cNvSpPr txBox="1"/>
          <p:nvPr/>
        </p:nvSpPr>
        <p:spPr>
          <a:xfrm>
            <a:off x="470065" y="1212272"/>
            <a:ext cx="34512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600" u="sng">
              <a:latin typeface="Sassoon Primary"/>
              <a:cs typeface="Calibri"/>
            </a:endParaRPr>
          </a:p>
        </p:txBody>
      </p:sp>
      <p:sp>
        <p:nvSpPr>
          <p:cNvPr id="3" name="TextBox 2">
            <a:extLst>
              <a:ext uri="{FF2B5EF4-FFF2-40B4-BE49-F238E27FC236}">
                <a16:creationId xmlns:a16="http://schemas.microsoft.com/office/drawing/2014/main" id="{8E7A1988-6D3D-A5C9-3EE3-D7ECC3ECB72F}"/>
              </a:ext>
            </a:extLst>
          </p:cNvPr>
          <p:cNvSpPr txBox="1"/>
          <p:nvPr/>
        </p:nvSpPr>
        <p:spPr>
          <a:xfrm>
            <a:off x="7991103" y="2882239"/>
            <a:ext cx="356259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cs typeface="Calibri"/>
            </a:endParaRPr>
          </a:p>
          <a:p>
            <a:endParaRPr lang="en-GB">
              <a:cs typeface="Calibri"/>
            </a:endParaRPr>
          </a:p>
          <a:p>
            <a:endParaRPr lang="en-GB">
              <a:cs typeface="Calibri"/>
            </a:endParaRPr>
          </a:p>
        </p:txBody>
      </p:sp>
      <p:pic>
        <p:nvPicPr>
          <p:cNvPr id="5" name="Picture 4" descr="A screenshot of a computer screen&#10;&#10;Description automatically generated">
            <a:extLst>
              <a:ext uri="{FF2B5EF4-FFF2-40B4-BE49-F238E27FC236}">
                <a16:creationId xmlns:a16="http://schemas.microsoft.com/office/drawing/2014/main" id="{2E4802F0-2BFD-A186-6616-CB702C4ADE1A}"/>
              </a:ext>
            </a:extLst>
          </p:cNvPr>
          <p:cNvPicPr>
            <a:picLocks noChangeAspect="1"/>
          </p:cNvPicPr>
          <p:nvPr/>
        </p:nvPicPr>
        <p:blipFill>
          <a:blip r:embed="rId2"/>
          <a:stretch>
            <a:fillRect/>
          </a:stretch>
        </p:blipFill>
        <p:spPr>
          <a:xfrm>
            <a:off x="6654538" y="1338311"/>
            <a:ext cx="4698331" cy="5031581"/>
          </a:xfrm>
          <a:prstGeom prst="rect">
            <a:avLst/>
          </a:prstGeom>
        </p:spPr>
      </p:pic>
      <p:sp>
        <p:nvSpPr>
          <p:cNvPr id="14" name="TextBox 13">
            <a:extLst>
              <a:ext uri="{FF2B5EF4-FFF2-40B4-BE49-F238E27FC236}">
                <a16:creationId xmlns:a16="http://schemas.microsoft.com/office/drawing/2014/main" id="{20C8E767-B0E6-7E64-C145-1791EA4F1482}"/>
              </a:ext>
            </a:extLst>
          </p:cNvPr>
          <p:cNvSpPr txBox="1"/>
          <p:nvPr/>
        </p:nvSpPr>
        <p:spPr>
          <a:xfrm>
            <a:off x="8726320" y="179497"/>
            <a:ext cx="336902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dirty="0">
                <a:latin typeface="Sassoon Primary"/>
                <a:ea typeface="Calibri"/>
                <a:cs typeface="Calibri"/>
              </a:rPr>
              <a:t>Tuesday 30th April 2024</a:t>
            </a:r>
          </a:p>
          <a:p>
            <a:r>
              <a:rPr lang="en-GB" sz="2000" u="sng" dirty="0">
                <a:latin typeface="Sassoon Primary"/>
                <a:ea typeface="Calibri"/>
                <a:cs typeface="Calibri"/>
              </a:rPr>
              <a:t>30/4/24</a:t>
            </a:r>
          </a:p>
        </p:txBody>
      </p:sp>
      <p:sp>
        <p:nvSpPr>
          <p:cNvPr id="2" name="TextBox 6">
            <a:extLst>
              <a:ext uri="{FF2B5EF4-FFF2-40B4-BE49-F238E27FC236}">
                <a16:creationId xmlns:a16="http://schemas.microsoft.com/office/drawing/2014/main" id="{462A0ABB-2E2B-3178-B3C0-BE2151033548}"/>
              </a:ext>
            </a:extLst>
          </p:cNvPr>
          <p:cNvSpPr txBox="1"/>
          <p:nvPr/>
        </p:nvSpPr>
        <p:spPr>
          <a:xfrm>
            <a:off x="197922" y="185551"/>
            <a:ext cx="388422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Sassoon Primary"/>
                <a:cs typeface="Calibri"/>
              </a:rPr>
              <a:t>TBAT: practise a diagonal join with no ascender /</a:t>
            </a:r>
            <a:r>
              <a:rPr lang="en-GB" dirty="0" err="1">
                <a:latin typeface="Sassoon Primary"/>
                <a:cs typeface="Calibri"/>
              </a:rPr>
              <a:t>ime</a:t>
            </a:r>
            <a:r>
              <a:rPr lang="en-GB">
                <a:latin typeface="Sassoon Primary"/>
                <a:cs typeface="Calibri"/>
              </a:rPr>
              <a:t>/ /ine/ </a:t>
            </a:r>
          </a:p>
        </p:txBody>
      </p:sp>
      <p:pic>
        <p:nvPicPr>
          <p:cNvPr id="4" name="Picture 3" descr="A close up of words&#10;&#10;Description automatically generated">
            <a:extLst>
              <a:ext uri="{FF2B5EF4-FFF2-40B4-BE49-F238E27FC236}">
                <a16:creationId xmlns:a16="http://schemas.microsoft.com/office/drawing/2014/main" id="{B4079A8A-9763-01F7-8D1D-EB2D75CB1E56}"/>
              </a:ext>
            </a:extLst>
          </p:cNvPr>
          <p:cNvPicPr>
            <a:picLocks noChangeAspect="1"/>
          </p:cNvPicPr>
          <p:nvPr/>
        </p:nvPicPr>
        <p:blipFill>
          <a:blip r:embed="rId3"/>
          <a:stretch>
            <a:fillRect/>
          </a:stretch>
        </p:blipFill>
        <p:spPr>
          <a:xfrm>
            <a:off x="1286565" y="1632779"/>
            <a:ext cx="2628347" cy="4453834"/>
          </a:xfrm>
          <a:prstGeom prst="rect">
            <a:avLst/>
          </a:prstGeom>
        </p:spPr>
      </p:pic>
    </p:spTree>
    <p:extLst>
      <p:ext uri="{BB962C8B-B14F-4D97-AF65-F5344CB8AC3E}">
        <p14:creationId xmlns:p14="http://schemas.microsoft.com/office/powerpoint/2010/main" val="759283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5" name="TextBox 5">
            <a:extLst>
              <a:ext uri="{FF2B5EF4-FFF2-40B4-BE49-F238E27FC236}">
                <a16:creationId xmlns:a16="http://schemas.microsoft.com/office/drawing/2014/main" id="{A199A3E4-072D-352C-B77B-A06169FC64BC}"/>
              </a:ext>
            </a:extLst>
          </p:cNvPr>
          <p:cNvSpPr txBox="1"/>
          <p:nvPr/>
        </p:nvSpPr>
        <p:spPr>
          <a:xfrm>
            <a:off x="3994348" y="677106"/>
            <a:ext cx="4232758" cy="1015663"/>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2 in 2 </a:t>
            </a:r>
            <a:endParaRPr lang="en-US" sz="2000" b="1" u="sng">
              <a:ea typeface="Calibri"/>
              <a:cs typeface="Calibri"/>
            </a:endParaRPr>
          </a:p>
          <a:p>
            <a:pPr algn="ctr"/>
            <a:r>
              <a:rPr lang="en-US" sz="2000">
                <a:latin typeface="Sassoon Primary"/>
                <a:cs typeface="Calibri"/>
              </a:rPr>
              <a:t>Name 1 way of throwing</a:t>
            </a:r>
          </a:p>
          <a:p>
            <a:pPr algn="ctr"/>
            <a:r>
              <a:rPr lang="en-US" sz="2000">
                <a:latin typeface="Sassoon Primary"/>
                <a:cs typeface="Calibri"/>
              </a:rPr>
              <a:t>How can we warm up our body?</a:t>
            </a:r>
          </a:p>
        </p:txBody>
      </p:sp>
      <p:pic>
        <p:nvPicPr>
          <p:cNvPr id="3" name="Picture 2" descr="A group of balls on a purple background&#10;&#10;Description automatically generated">
            <a:extLst>
              <a:ext uri="{FF2B5EF4-FFF2-40B4-BE49-F238E27FC236}">
                <a16:creationId xmlns:a16="http://schemas.microsoft.com/office/drawing/2014/main" id="{661C1116-DA3A-2DC8-68CE-6753EACCDD5A}"/>
              </a:ext>
            </a:extLst>
          </p:cNvPr>
          <p:cNvPicPr>
            <a:picLocks noChangeAspect="1"/>
          </p:cNvPicPr>
          <p:nvPr/>
        </p:nvPicPr>
        <p:blipFill>
          <a:blip r:embed="rId2"/>
          <a:stretch>
            <a:fillRect/>
          </a:stretch>
        </p:blipFill>
        <p:spPr>
          <a:xfrm>
            <a:off x="1706109" y="2008490"/>
            <a:ext cx="8924925" cy="3590925"/>
          </a:xfrm>
          <a:prstGeom prst="rect">
            <a:avLst/>
          </a:prstGeom>
        </p:spPr>
      </p:pic>
    </p:spTree>
    <p:extLst>
      <p:ext uri="{BB962C8B-B14F-4D97-AF65-F5344CB8AC3E}">
        <p14:creationId xmlns:p14="http://schemas.microsoft.com/office/powerpoint/2010/main" val="21197590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22_3_LESSON_FEATURES_Set1">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22_4_LESSON_FEATURES_Set2">
  <a:themeElements>
    <a:clrScheme name="Custom 12">
      <a:dk1>
        <a:srgbClr val="000000"/>
      </a:dk1>
      <a:lt1>
        <a:srgbClr val="FFFFFF"/>
      </a:lt1>
      <a:dk2>
        <a:srgbClr val="44546A"/>
      </a:dk2>
      <a:lt2>
        <a:srgbClr val="E7E6E6"/>
      </a:lt2>
      <a:accent1>
        <a:srgbClr val="E50E46"/>
      </a:accent1>
      <a:accent2>
        <a:srgbClr val="691B32"/>
      </a:accent2>
      <a:accent3>
        <a:srgbClr val="F3A0BA"/>
      </a:accent3>
      <a:accent4>
        <a:srgbClr val="191919"/>
      </a:accent4>
      <a:accent5>
        <a:srgbClr val="ECECEC"/>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S1_Body Slides">
  <a:themeElements>
    <a:clrScheme name="Custom 1">
      <a:dk1>
        <a:sysClr val="windowText" lastClr="000000"/>
      </a:dk1>
      <a:lt1>
        <a:sysClr val="window" lastClr="FFFFFF"/>
      </a:lt1>
      <a:dk2>
        <a:srgbClr val="44546A"/>
      </a:dk2>
      <a:lt2>
        <a:srgbClr val="E7E6E6"/>
      </a:lt2>
      <a:accent1>
        <a:srgbClr val="A27BB5"/>
      </a:accent1>
      <a:accent2>
        <a:srgbClr val="EFE5F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28575">
          <a:solidFill>
            <a:schemeClr val="accent1"/>
          </a:solidFill>
        </a:ln>
      </a:spPr>
      <a:bodyPr rtlCol="0" anchor="ctr"/>
      <a:lstStyle>
        <a:defPPr marL="0" indent="0" algn="l">
          <a:lnSpc>
            <a:spcPct val="100000"/>
          </a:lnSpc>
          <a:buNone/>
          <a:defRPr sz="2400" dirty="0">
            <a:solidFill>
              <a:schemeClr val="tx1"/>
            </a:solidFill>
            <a:latin typeface="Century Gothic" panose="020B0502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S2_Titles">
  <a:themeElements>
    <a:clrScheme name="History">
      <a:dk1>
        <a:sysClr val="windowText" lastClr="000000"/>
      </a:dk1>
      <a:lt1>
        <a:sysClr val="window" lastClr="FFFFFF"/>
      </a:lt1>
      <a:dk2>
        <a:srgbClr val="44546A"/>
      </a:dk2>
      <a:lt2>
        <a:srgbClr val="E7E6E6"/>
      </a:lt2>
      <a:accent1>
        <a:srgbClr val="A27BB5"/>
      </a:accent1>
      <a:accent2>
        <a:srgbClr val="EFE5F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C Humphrey</DisplayName>
        <AccountId>13</AccountId>
        <AccountType/>
      </UserInfo>
    </SharedWithUsers>
    <MediaLengthInSeconds xmlns="5519ec2d-3025-400a-aa14-bba49a7e18f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85B081-36DF-4BA0-BCED-42B130EEEEC9}"/>
</file>

<file path=customXml/itemProps2.xml><?xml version="1.0" encoding="utf-8"?>
<ds:datastoreItem xmlns:ds="http://schemas.openxmlformats.org/officeDocument/2006/customXml" ds:itemID="{85F7E9F3-B849-4370-8555-D3C76948FBD6}">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C1F053D-D9D6-4807-89E5-9DD6F3A479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47</Slides>
  <Notes>16</Notes>
  <HiddenSlides>0</HiddenSlides>
  <ScaleCrop>false</ScaleCrop>
  <HeadingPairs>
    <vt:vector size="4" baseType="variant">
      <vt:variant>
        <vt:lpstr>Theme</vt:lpstr>
      </vt:variant>
      <vt:variant>
        <vt:i4>7</vt:i4>
      </vt:variant>
      <vt:variant>
        <vt:lpstr>Slide Titles</vt:lpstr>
      </vt:variant>
      <vt:variant>
        <vt:i4>47</vt:i4>
      </vt:variant>
    </vt:vector>
  </HeadingPairs>
  <TitlesOfParts>
    <vt:vector size="54" baseType="lpstr">
      <vt:lpstr>office theme</vt:lpstr>
      <vt:lpstr>office theme</vt:lpstr>
      <vt:lpstr>office theme</vt:lpstr>
      <vt:lpstr>2022_3_LESSON_FEATURES_Set1</vt:lpstr>
      <vt:lpstr>2022_4_LESSON_FEATURES_Set2</vt:lpstr>
      <vt:lpstr>KS1_Body Slides</vt:lpstr>
      <vt:lpstr>KS2_Titles</vt:lpstr>
      <vt:lpstr>Tuesday 30th April 2024 </vt:lpstr>
      <vt:lpstr>Morning Challenges</vt:lpstr>
      <vt:lpstr>PowerPoint Presentation</vt:lpstr>
      <vt:lpstr>PowerPoint Presentation</vt:lpstr>
      <vt:lpstr>Real or Nonsense words?  Read the words and underline the 'oa' phonemes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Quick recall: write all the number bonds for … </vt:lpstr>
      <vt:lpstr>To add ones to a 2-digit number</vt:lpstr>
      <vt:lpstr>If I know … then I know … </vt:lpstr>
      <vt:lpstr>What’s the same? What’s different?</vt:lpstr>
      <vt:lpstr>PowerPoint Presentation</vt:lpstr>
      <vt:lpstr>What mental strategy can we use to solve this?</vt:lpstr>
      <vt:lpstr>How can we show this on a part-whole model?</vt:lpstr>
      <vt:lpstr>To add ones to a 2-digit number</vt:lpstr>
      <vt:lpstr>To add ones to a 2-digit number</vt:lpstr>
      <vt:lpstr>To add ones to a 2-digit number</vt:lpstr>
      <vt:lpstr>To add ones to a 2-digit number</vt:lpstr>
      <vt:lpstr>Lunch</vt:lpstr>
      <vt:lpstr>PowerPoint Presentation</vt:lpstr>
      <vt:lpstr>PowerPoint Presentation</vt:lpstr>
      <vt:lpstr>PowerPoint Presentation</vt:lpstr>
      <vt:lpstr>PowerPoint Presentation</vt:lpstr>
      <vt:lpstr>PowerPoint Presentation</vt:lpstr>
      <vt:lpstr>Lesson 3  What do Muslims do on Hajj?</vt:lpstr>
      <vt:lpstr>Blue/ Green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 up! </vt:lpstr>
      <vt:lpstr>Down go the seeds</vt:lpstr>
      <vt:lpstr>DOWN GO THE SEEDS</vt:lpstr>
      <vt:lpstr>Home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223</cp:revision>
  <dcterms:created xsi:type="dcterms:W3CDTF">2023-10-20T11:28:04Z</dcterms:created>
  <dcterms:modified xsi:type="dcterms:W3CDTF">2024-04-28T09:19:51Z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185900.000000000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