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853" r:id="rId6"/>
    <p:sldMasterId id="2147483681" r:id="rId7"/>
    <p:sldMasterId id="2147483747" r:id="rId8"/>
  </p:sldMasterIdLst>
  <p:notesMasterIdLst>
    <p:notesMasterId r:id="rId53"/>
  </p:notesMasterIdLst>
  <p:sldIdLst>
    <p:sldId id="264" r:id="rId9"/>
    <p:sldId id="263" r:id="rId10"/>
    <p:sldId id="286" r:id="rId11"/>
    <p:sldId id="432" r:id="rId12"/>
    <p:sldId id="431" r:id="rId13"/>
    <p:sldId id="321" r:id="rId14"/>
    <p:sldId id="274" r:id="rId15"/>
    <p:sldId id="273" r:id="rId16"/>
    <p:sldId id="303" r:id="rId17"/>
    <p:sldId id="304" r:id="rId18"/>
    <p:sldId id="262" r:id="rId19"/>
    <p:sldId id="265" r:id="rId20"/>
    <p:sldId id="445" r:id="rId21"/>
    <p:sldId id="446" r:id="rId22"/>
    <p:sldId id="447" r:id="rId23"/>
    <p:sldId id="448" r:id="rId24"/>
    <p:sldId id="260" r:id="rId25"/>
    <p:sldId id="259" r:id="rId26"/>
    <p:sldId id="258" r:id="rId27"/>
    <p:sldId id="341" r:id="rId28"/>
    <p:sldId id="342" r:id="rId29"/>
    <p:sldId id="343" r:id="rId30"/>
    <p:sldId id="261" r:id="rId31"/>
    <p:sldId id="294" r:id="rId32"/>
    <p:sldId id="367" r:id="rId33"/>
    <p:sldId id="288" r:id="rId34"/>
    <p:sldId id="415" r:id="rId35"/>
    <p:sldId id="435" r:id="rId36"/>
    <p:sldId id="436" r:id="rId37"/>
    <p:sldId id="443" r:id="rId38"/>
    <p:sldId id="437" r:id="rId39"/>
    <p:sldId id="442" r:id="rId40"/>
    <p:sldId id="439" r:id="rId41"/>
    <p:sldId id="440" r:id="rId42"/>
    <p:sldId id="441" r:id="rId43"/>
    <p:sldId id="438" r:id="rId44"/>
    <p:sldId id="444" r:id="rId45"/>
    <p:sldId id="434" r:id="rId46"/>
    <p:sldId id="269" r:id="rId47"/>
    <p:sldId id="270" r:id="rId48"/>
    <p:sldId id="271" r:id="rId49"/>
    <p:sldId id="272" r:id="rId50"/>
    <p:sldId id="433" r:id="rId51"/>
    <p:sldId id="257" r:id="rId5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76211-80B1-6840-42EC-569294EA18FE}" v="68" dt="2024-04-26T13:44:05.260"/>
    <p1510:client id="{EFBE770C-8053-40C9-454A-FDD38953AA60}" v="62" dt="2024-04-25T14:56:18.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Roberts" userId="S::lroberts@ohacademy.co.uk::bd6b7227-230d-44c8-b4fe-a13c6c7d9260" providerId="AD" clId="Web-{5F1B8406-3E57-4C5B-8126-4F62862926EC}"/>
    <pc:docChg chg="modSld">
      <pc:chgData name="L Roberts" userId="S::lroberts@ohacademy.co.uk::bd6b7227-230d-44c8-b4fe-a13c6c7d9260" providerId="AD" clId="Web-{5F1B8406-3E57-4C5B-8126-4F62862926EC}" dt="2024-03-07T08:41:27.842" v="52" actId="14100"/>
      <pc:docMkLst>
        <pc:docMk/>
      </pc:docMkLst>
      <pc:sldChg chg="modSp">
        <pc:chgData name="L Roberts" userId="S::lroberts@ohacademy.co.uk::bd6b7227-230d-44c8-b4fe-a13c6c7d9260" providerId="AD" clId="Web-{5F1B8406-3E57-4C5B-8126-4F62862926EC}" dt="2024-03-07T08:30:06.131" v="19" actId="20577"/>
        <pc:sldMkLst>
          <pc:docMk/>
          <pc:sldMk cId="1352626127" sldId="367"/>
        </pc:sldMkLst>
        <pc:spChg chg="mod">
          <ac:chgData name="L Roberts" userId="S::lroberts@ohacademy.co.uk::bd6b7227-230d-44c8-b4fe-a13c6c7d9260" providerId="AD" clId="Web-{5F1B8406-3E57-4C5B-8126-4F62862926EC}" dt="2024-03-07T08:30:06.131" v="19" actId="20577"/>
          <ac:spMkLst>
            <pc:docMk/>
            <pc:sldMk cId="1352626127" sldId="367"/>
            <ac:spMk id="6" creationId="{BFAC0FCA-4220-1866-B0D1-9C647AC03096}"/>
          </ac:spMkLst>
        </pc:spChg>
      </pc:sldChg>
      <pc:sldChg chg="modSp">
        <pc:chgData name="L Roberts" userId="S::lroberts@ohacademy.co.uk::bd6b7227-230d-44c8-b4fe-a13c6c7d9260" providerId="AD" clId="Web-{5F1B8406-3E57-4C5B-8126-4F62862926EC}" dt="2024-03-07T08:35:14.360" v="37" actId="14100"/>
        <pc:sldMkLst>
          <pc:docMk/>
          <pc:sldMk cId="2193838925" sldId="416"/>
        </pc:sldMkLst>
        <pc:picChg chg="mod">
          <ac:chgData name="L Roberts" userId="S::lroberts@ohacademy.co.uk::bd6b7227-230d-44c8-b4fe-a13c6c7d9260" providerId="AD" clId="Web-{5F1B8406-3E57-4C5B-8126-4F62862926EC}" dt="2024-03-07T08:35:01.094" v="31" actId="14100"/>
          <ac:picMkLst>
            <pc:docMk/>
            <pc:sldMk cId="2193838925" sldId="416"/>
            <ac:picMk id="7" creationId="{DF8766B9-0278-D432-102C-08B5DE2CC1C3}"/>
          </ac:picMkLst>
        </pc:picChg>
        <pc:picChg chg="mod">
          <ac:chgData name="L Roberts" userId="S::lroberts@ohacademy.co.uk::bd6b7227-230d-44c8-b4fe-a13c6c7d9260" providerId="AD" clId="Web-{5F1B8406-3E57-4C5B-8126-4F62862926EC}" dt="2024-03-07T08:35:14.360" v="37" actId="14100"/>
          <ac:picMkLst>
            <pc:docMk/>
            <pc:sldMk cId="2193838925" sldId="416"/>
            <ac:picMk id="9" creationId="{7B99F9C8-B6F5-5E14-04C3-3813F9C75424}"/>
          </ac:picMkLst>
        </pc:picChg>
      </pc:sldChg>
      <pc:sldChg chg="modSp">
        <pc:chgData name="L Roberts" userId="S::lroberts@ohacademy.co.uk::bd6b7227-230d-44c8-b4fe-a13c6c7d9260" providerId="AD" clId="Web-{5F1B8406-3E57-4C5B-8126-4F62862926EC}" dt="2024-03-07T08:34:41.031" v="30" actId="14100"/>
        <pc:sldMkLst>
          <pc:docMk/>
          <pc:sldMk cId="363757060" sldId="417"/>
        </pc:sldMkLst>
        <pc:picChg chg="mod">
          <ac:chgData name="L Roberts" userId="S::lroberts@ohacademy.co.uk::bd6b7227-230d-44c8-b4fe-a13c6c7d9260" providerId="AD" clId="Web-{5F1B8406-3E57-4C5B-8126-4F62862926EC}" dt="2024-03-07T08:34:41.031" v="30" actId="14100"/>
          <ac:picMkLst>
            <pc:docMk/>
            <pc:sldMk cId="363757060" sldId="417"/>
            <ac:picMk id="6" creationId="{F5ABC352-64D0-90BD-CD4D-E5595E9EB4E2}"/>
          </ac:picMkLst>
        </pc:picChg>
        <pc:picChg chg="mod">
          <ac:chgData name="L Roberts" userId="S::lroberts@ohacademy.co.uk::bd6b7227-230d-44c8-b4fe-a13c6c7d9260" providerId="AD" clId="Web-{5F1B8406-3E57-4C5B-8126-4F62862926EC}" dt="2024-03-07T08:31:18.399" v="25" actId="14100"/>
          <ac:picMkLst>
            <pc:docMk/>
            <pc:sldMk cId="363757060" sldId="417"/>
            <ac:picMk id="8" creationId="{112FCC7F-D92F-9161-C16C-F9962D34D634}"/>
          </ac:picMkLst>
        </pc:picChg>
      </pc:sldChg>
      <pc:sldChg chg="modSp">
        <pc:chgData name="L Roberts" userId="S::lroberts@ohacademy.co.uk::bd6b7227-230d-44c8-b4fe-a13c6c7d9260" providerId="AD" clId="Web-{5F1B8406-3E57-4C5B-8126-4F62862926EC}" dt="2024-03-07T08:38:46.977" v="49" actId="20577"/>
        <pc:sldMkLst>
          <pc:docMk/>
          <pc:sldMk cId="3256220724" sldId="418"/>
        </pc:sldMkLst>
        <pc:spChg chg="mod">
          <ac:chgData name="L Roberts" userId="S::lroberts@ohacademy.co.uk::bd6b7227-230d-44c8-b4fe-a13c6c7d9260" providerId="AD" clId="Web-{5F1B8406-3E57-4C5B-8126-4F62862926EC}" dt="2024-03-07T08:38:46.977" v="49" actId="20577"/>
          <ac:spMkLst>
            <pc:docMk/>
            <pc:sldMk cId="3256220724" sldId="418"/>
            <ac:spMk id="3" creationId="{CE0057BE-FBF0-E24F-A6F5-F7025CD790D1}"/>
          </ac:spMkLst>
        </pc:spChg>
      </pc:sldChg>
      <pc:sldChg chg="modSp">
        <pc:chgData name="L Roberts" userId="S::lroberts@ohacademy.co.uk::bd6b7227-230d-44c8-b4fe-a13c6c7d9260" providerId="AD" clId="Web-{5F1B8406-3E57-4C5B-8126-4F62862926EC}" dt="2024-03-07T08:31:08.024" v="23" actId="14100"/>
        <pc:sldMkLst>
          <pc:docMk/>
          <pc:sldMk cId="3389447130" sldId="419"/>
        </pc:sldMkLst>
        <pc:picChg chg="mod">
          <ac:chgData name="L Roberts" userId="S::lroberts@ohacademy.co.uk::bd6b7227-230d-44c8-b4fe-a13c6c7d9260" providerId="AD" clId="Web-{5F1B8406-3E57-4C5B-8126-4F62862926EC}" dt="2024-03-07T08:31:08.024" v="23" actId="14100"/>
          <ac:picMkLst>
            <pc:docMk/>
            <pc:sldMk cId="3389447130" sldId="419"/>
            <ac:picMk id="3" creationId="{6CBA4D04-59C7-4660-5D71-0106F35FAF18}"/>
          </ac:picMkLst>
        </pc:picChg>
        <pc:picChg chg="mod">
          <ac:chgData name="L Roberts" userId="S::lroberts@ohacademy.co.uk::bd6b7227-230d-44c8-b4fe-a13c6c7d9260" providerId="AD" clId="Web-{5F1B8406-3E57-4C5B-8126-4F62862926EC}" dt="2024-03-07T08:30:54.555" v="20" actId="14100"/>
          <ac:picMkLst>
            <pc:docMk/>
            <pc:sldMk cId="3389447130" sldId="419"/>
            <ac:picMk id="8" creationId="{112FCC7F-D92F-9161-C16C-F9962D34D634}"/>
          </ac:picMkLst>
        </pc:picChg>
      </pc:sldChg>
      <pc:sldChg chg="modSp">
        <pc:chgData name="L Roberts" userId="S::lroberts@ohacademy.co.uk::bd6b7227-230d-44c8-b4fe-a13c6c7d9260" providerId="AD" clId="Web-{5F1B8406-3E57-4C5B-8126-4F62862926EC}" dt="2024-03-07T08:37:58.600" v="48" actId="14100"/>
        <pc:sldMkLst>
          <pc:docMk/>
          <pc:sldMk cId="3009754142" sldId="420"/>
        </pc:sldMkLst>
        <pc:picChg chg="mod">
          <ac:chgData name="L Roberts" userId="S::lroberts@ohacademy.co.uk::bd6b7227-230d-44c8-b4fe-a13c6c7d9260" providerId="AD" clId="Web-{5F1B8406-3E57-4C5B-8126-4F62862926EC}" dt="2024-03-07T08:37:58.600" v="48" actId="14100"/>
          <ac:picMkLst>
            <pc:docMk/>
            <pc:sldMk cId="3009754142" sldId="420"/>
            <ac:picMk id="3" creationId="{5245A175-102C-64EA-BC02-6220FEF63361}"/>
          </ac:picMkLst>
        </pc:picChg>
        <pc:picChg chg="mod">
          <ac:chgData name="L Roberts" userId="S::lroberts@ohacademy.co.uk::bd6b7227-230d-44c8-b4fe-a13c6c7d9260" providerId="AD" clId="Web-{5F1B8406-3E57-4C5B-8126-4F62862926EC}" dt="2024-03-07T08:37:55.147" v="47" actId="14100"/>
          <ac:picMkLst>
            <pc:docMk/>
            <pc:sldMk cId="3009754142" sldId="420"/>
            <ac:picMk id="8" creationId="{112FCC7F-D92F-9161-C16C-F9962D34D634}"/>
          </ac:picMkLst>
        </pc:picChg>
      </pc:sldChg>
      <pc:sldChg chg="delSp modSp">
        <pc:chgData name="L Roberts" userId="S::lroberts@ohacademy.co.uk::bd6b7227-230d-44c8-b4fe-a13c6c7d9260" providerId="AD" clId="Web-{5F1B8406-3E57-4C5B-8126-4F62862926EC}" dt="2024-03-07T08:41:27.842" v="52" actId="14100"/>
        <pc:sldMkLst>
          <pc:docMk/>
          <pc:sldMk cId="4203084732" sldId="421"/>
        </pc:sldMkLst>
        <pc:spChg chg="del">
          <ac:chgData name="L Roberts" userId="S::lroberts@ohacademy.co.uk::bd6b7227-230d-44c8-b4fe-a13c6c7d9260" providerId="AD" clId="Web-{5F1B8406-3E57-4C5B-8126-4F62862926EC}" dt="2024-03-07T08:38:54.258" v="50"/>
          <ac:spMkLst>
            <pc:docMk/>
            <pc:sldMk cId="4203084732" sldId="421"/>
            <ac:spMk id="3" creationId="{CE0057BE-FBF0-E24F-A6F5-F7025CD790D1}"/>
          </ac:spMkLst>
        </pc:spChg>
        <pc:picChg chg="mod">
          <ac:chgData name="L Roberts" userId="S::lroberts@ohacademy.co.uk::bd6b7227-230d-44c8-b4fe-a13c6c7d9260" providerId="AD" clId="Web-{5F1B8406-3E57-4C5B-8126-4F62862926EC}" dt="2024-03-07T08:41:27.842" v="52" actId="14100"/>
          <ac:picMkLst>
            <pc:docMk/>
            <pc:sldMk cId="4203084732" sldId="421"/>
            <ac:picMk id="8" creationId="{112FCC7F-D92F-9161-C16C-F9962D34D634}"/>
          </ac:picMkLst>
        </pc:picChg>
      </pc:sldChg>
    </pc:docChg>
  </pc:docChgLst>
  <pc:docChgLst>
    <pc:chgData name="A Freel" userId="S::afreel@ohacademy.co.uk::f6dead3d-cc44-4b49-aee1-60fe86f08dbd" providerId="AD" clId="Web-{A5576211-80B1-6840-42EC-569294EA18FE}"/>
    <pc:docChg chg="modSld">
      <pc:chgData name="A Freel" userId="S::afreel@ohacademy.co.uk::f6dead3d-cc44-4b49-aee1-60fe86f08dbd" providerId="AD" clId="Web-{A5576211-80B1-6840-42EC-569294EA18FE}" dt="2024-04-26T13:44:05.260" v="40" actId="1076"/>
      <pc:docMkLst>
        <pc:docMk/>
      </pc:docMkLst>
      <pc:sldChg chg="addSp modSp">
        <pc:chgData name="A Freel" userId="S::afreel@ohacademy.co.uk::f6dead3d-cc44-4b49-aee1-60fe86f08dbd" providerId="AD" clId="Web-{A5576211-80B1-6840-42EC-569294EA18FE}" dt="2024-04-26T13:44:05.260" v="40" actId="1076"/>
        <pc:sldMkLst>
          <pc:docMk/>
          <pc:sldMk cId="1603395241" sldId="263"/>
        </pc:sldMkLst>
        <pc:picChg chg="add mod">
          <ac:chgData name="A Freel" userId="S::afreel@ohacademy.co.uk::f6dead3d-cc44-4b49-aee1-60fe86f08dbd" providerId="AD" clId="Web-{A5576211-80B1-6840-42EC-569294EA18FE}" dt="2024-04-26T13:44:05.260" v="40" actId="1076"/>
          <ac:picMkLst>
            <pc:docMk/>
            <pc:sldMk cId="1603395241" sldId="263"/>
            <ac:picMk id="4" creationId="{0DD33951-BDC4-AC56-CE2E-4569C6F311A1}"/>
          </ac:picMkLst>
        </pc:picChg>
      </pc:sldChg>
      <pc:sldChg chg="addSp modSp">
        <pc:chgData name="A Freel" userId="S::afreel@ohacademy.co.uk::f6dead3d-cc44-4b49-aee1-60fe86f08dbd" providerId="AD" clId="Web-{A5576211-80B1-6840-42EC-569294EA18FE}" dt="2024-04-26T12:28:16.878" v="35" actId="20577"/>
        <pc:sldMkLst>
          <pc:docMk/>
          <pc:sldMk cId="4125205031" sldId="273"/>
        </pc:sldMkLst>
        <pc:spChg chg="add">
          <ac:chgData name="A Freel" userId="S::afreel@ohacademy.co.uk::f6dead3d-cc44-4b49-aee1-60fe86f08dbd" providerId="AD" clId="Web-{A5576211-80B1-6840-42EC-569294EA18FE}" dt="2024-04-26T12:27:44.237" v="16"/>
          <ac:spMkLst>
            <pc:docMk/>
            <pc:sldMk cId="4125205031" sldId="273"/>
            <ac:spMk id="6" creationId="{2637E7AB-1139-E036-F68B-B8416D83B51C}"/>
          </ac:spMkLst>
        </pc:spChg>
        <pc:spChg chg="mod">
          <ac:chgData name="A Freel" userId="S::afreel@ohacademy.co.uk::f6dead3d-cc44-4b49-aee1-60fe86f08dbd" providerId="AD" clId="Web-{A5576211-80B1-6840-42EC-569294EA18FE}" dt="2024-04-26T12:28:16.878" v="35" actId="20577"/>
          <ac:spMkLst>
            <pc:docMk/>
            <pc:sldMk cId="4125205031" sldId="273"/>
            <ac:spMk id="7" creationId="{462A0ABB-2E2B-3178-B3C0-BE2151033548}"/>
          </ac:spMkLst>
        </pc:spChg>
        <pc:picChg chg="add mod">
          <ac:chgData name="A Freel" userId="S::afreel@ohacademy.co.uk::f6dead3d-cc44-4b49-aee1-60fe86f08dbd" providerId="AD" clId="Web-{A5576211-80B1-6840-42EC-569294EA18FE}" dt="2024-04-26T12:27:32.784" v="13" actId="1076"/>
          <ac:picMkLst>
            <pc:docMk/>
            <pc:sldMk cId="4125205031" sldId="273"/>
            <ac:picMk id="2" creationId="{63D68886-E00A-DB08-E202-01BCD04B8F1E}"/>
          </ac:picMkLst>
        </pc:picChg>
        <pc:picChg chg="mod">
          <ac:chgData name="A Freel" userId="S::afreel@ohacademy.co.uk::f6dead3d-cc44-4b49-aee1-60fe86f08dbd" providerId="AD" clId="Web-{A5576211-80B1-6840-42EC-569294EA18FE}" dt="2024-04-26T12:27:38.284" v="15" actId="1076"/>
          <ac:picMkLst>
            <pc:docMk/>
            <pc:sldMk cId="4125205031" sldId="273"/>
            <ac:picMk id="5" creationId="{2E4802F0-2BFD-A186-6616-CB702C4ADE1A}"/>
          </ac:picMkLst>
        </pc:picChg>
      </pc:sldChg>
      <pc:sldChg chg="addSp delSp modSp">
        <pc:chgData name="A Freel" userId="S::afreel@ohacademy.co.uk::f6dead3d-cc44-4b49-aee1-60fe86f08dbd" providerId="AD" clId="Web-{A5576211-80B1-6840-42EC-569294EA18FE}" dt="2024-04-26T12:28:22.144" v="37"/>
        <pc:sldMkLst>
          <pc:docMk/>
          <pc:sldMk cId="2432929420" sldId="274"/>
        </pc:sldMkLst>
        <pc:spChg chg="mod">
          <ac:chgData name="A Freel" userId="S::afreel@ohacademy.co.uk::f6dead3d-cc44-4b49-aee1-60fe86f08dbd" providerId="AD" clId="Web-{A5576211-80B1-6840-42EC-569294EA18FE}" dt="2024-04-26T12:27:26.002" v="11" actId="20577"/>
          <ac:spMkLst>
            <pc:docMk/>
            <pc:sldMk cId="2432929420" sldId="274"/>
            <ac:spMk id="4" creationId="{C5FA7611-83A1-9E91-36DB-A3F2C8CCBCA3}"/>
          </ac:spMkLst>
        </pc:spChg>
        <pc:spChg chg="del mod">
          <ac:chgData name="A Freel" userId="S::afreel@ohacademy.co.uk::f6dead3d-cc44-4b49-aee1-60fe86f08dbd" providerId="AD" clId="Web-{A5576211-80B1-6840-42EC-569294EA18FE}" dt="2024-04-26T12:28:21.410" v="36"/>
          <ac:spMkLst>
            <pc:docMk/>
            <pc:sldMk cId="2432929420" sldId="274"/>
            <ac:spMk id="9" creationId="{A95E174C-C903-47CF-5FC2-A82FA86B86D5}"/>
          </ac:spMkLst>
        </pc:spChg>
        <pc:spChg chg="add">
          <ac:chgData name="A Freel" userId="S::afreel@ohacademy.co.uk::f6dead3d-cc44-4b49-aee1-60fe86f08dbd" providerId="AD" clId="Web-{A5576211-80B1-6840-42EC-569294EA18FE}" dt="2024-04-26T12:28:22.144" v="37"/>
          <ac:spMkLst>
            <pc:docMk/>
            <pc:sldMk cId="2432929420" sldId="274"/>
            <ac:spMk id="11" creationId="{4B2F1EFF-424C-54D8-4B14-1E5BEECD66A0}"/>
          </ac:spMkLst>
        </pc:spChg>
      </pc:sldChg>
    </pc:docChg>
  </pc:docChgLst>
  <pc:docChgLst>
    <pc:chgData name="L Roberts" userId="S::lroberts@ohacademy.co.uk::bd6b7227-230d-44c8-b4fe-a13c6c7d9260" providerId="AD" clId="Web-{B66F2EDE-F6EA-4A79-9BF8-043AED977B23}"/>
    <pc:docChg chg="modSld">
      <pc:chgData name="L Roberts" userId="S::lroberts@ohacademy.co.uk::bd6b7227-230d-44c8-b4fe-a13c6c7d9260" providerId="AD" clId="Web-{B66F2EDE-F6EA-4A79-9BF8-043AED977B23}" dt="2023-10-29T18:33:58.343" v="54" actId="1076"/>
      <pc:docMkLst>
        <pc:docMk/>
      </pc:docMkLst>
      <pc:sldChg chg="addSp delSp modSp">
        <pc:chgData name="L Roberts" userId="S::lroberts@ohacademy.co.uk::bd6b7227-230d-44c8-b4fe-a13c6c7d9260" providerId="AD" clId="Web-{B66F2EDE-F6EA-4A79-9BF8-043AED977B23}" dt="2023-10-29T18:33:58.343" v="54" actId="1076"/>
        <pc:sldMkLst>
          <pc:docMk/>
          <pc:sldMk cId="840375947" sldId="287"/>
        </pc:sldMkLst>
        <pc:spChg chg="mod">
          <ac:chgData name="L Roberts" userId="S::lroberts@ohacademy.co.uk::bd6b7227-230d-44c8-b4fe-a13c6c7d9260" providerId="AD" clId="Web-{B66F2EDE-F6EA-4A79-9BF8-043AED977B23}" dt="2023-10-29T18:31:38.604" v="39" actId="14100"/>
          <ac:spMkLst>
            <pc:docMk/>
            <pc:sldMk cId="840375947" sldId="287"/>
            <ac:spMk id="4" creationId="{141DCE01-0BF8-6CF1-BEF7-0703DC511C13}"/>
          </ac:spMkLst>
        </pc:spChg>
        <pc:spChg chg="mod">
          <ac:chgData name="L Roberts" userId="S::lroberts@ohacademy.co.uk::bd6b7227-230d-44c8-b4fe-a13c6c7d9260" providerId="AD" clId="Web-{B66F2EDE-F6EA-4A79-9BF8-043AED977B23}" dt="2023-10-29T18:32:54.044" v="41" actId="1076"/>
          <ac:spMkLst>
            <pc:docMk/>
            <pc:sldMk cId="840375947" sldId="287"/>
            <ac:spMk id="5" creationId="{121FC749-1640-14AA-64C7-41C9EEF5FF40}"/>
          </ac:spMkLst>
        </pc:spChg>
        <pc:spChg chg="mod">
          <ac:chgData name="L Roberts" userId="S::lroberts@ohacademy.co.uk::bd6b7227-230d-44c8-b4fe-a13c6c7d9260" providerId="AD" clId="Web-{B66F2EDE-F6EA-4A79-9BF8-043AED977B23}" dt="2023-10-29T18:33:00.982" v="43" actId="1076"/>
          <ac:spMkLst>
            <pc:docMk/>
            <pc:sldMk cId="840375947" sldId="287"/>
            <ac:spMk id="6" creationId="{E8E73942-A485-FF5B-0640-8442936CE0E5}"/>
          </ac:spMkLst>
        </pc:spChg>
        <pc:spChg chg="mod">
          <ac:chgData name="L Roberts" userId="S::lroberts@ohacademy.co.uk::bd6b7227-230d-44c8-b4fe-a13c6c7d9260" providerId="AD" clId="Web-{B66F2EDE-F6EA-4A79-9BF8-043AED977B23}" dt="2023-10-29T18:32:55.919" v="42" actId="1076"/>
          <ac:spMkLst>
            <pc:docMk/>
            <pc:sldMk cId="840375947" sldId="287"/>
            <ac:spMk id="7" creationId="{EE6BBC43-23E7-DB7C-1855-1C5BD8B659AA}"/>
          </ac:spMkLst>
        </pc:spChg>
        <pc:spChg chg="add mod ord">
          <ac:chgData name="L Roberts" userId="S::lroberts@ohacademy.co.uk::bd6b7227-230d-44c8-b4fe-a13c6c7d9260" providerId="AD" clId="Web-{B66F2EDE-F6EA-4A79-9BF8-043AED977B23}" dt="2023-10-29T18:30:18.789" v="24"/>
          <ac:spMkLst>
            <pc:docMk/>
            <pc:sldMk cId="840375947" sldId="287"/>
            <ac:spMk id="12" creationId="{B226C035-6107-2645-4442-67D25504C12E}"/>
          </ac:spMkLst>
        </pc:spChg>
        <pc:spChg chg="add mod">
          <ac:chgData name="L Roberts" userId="S::lroberts@ohacademy.co.uk::bd6b7227-230d-44c8-b4fe-a13c6c7d9260" providerId="AD" clId="Web-{B66F2EDE-F6EA-4A79-9BF8-043AED977B23}" dt="2023-10-29T18:33:23.170" v="46" actId="1076"/>
          <ac:spMkLst>
            <pc:docMk/>
            <pc:sldMk cId="840375947" sldId="287"/>
            <ac:spMk id="13" creationId="{DB0A78A2-A152-5AF2-081E-239FE9182A20}"/>
          </ac:spMkLst>
        </pc:spChg>
        <pc:spChg chg="add mod">
          <ac:chgData name="L Roberts" userId="S::lroberts@ohacademy.co.uk::bd6b7227-230d-44c8-b4fe-a13c6c7d9260" providerId="AD" clId="Web-{B66F2EDE-F6EA-4A79-9BF8-043AED977B23}" dt="2023-10-29T18:33:12.873" v="44" actId="1076"/>
          <ac:spMkLst>
            <pc:docMk/>
            <pc:sldMk cId="840375947" sldId="287"/>
            <ac:spMk id="14" creationId="{BC897A7B-EE0E-D45A-E4DF-47747F6CDBA9}"/>
          </ac:spMkLst>
        </pc:spChg>
        <pc:picChg chg="mod">
          <ac:chgData name="L Roberts" userId="S::lroberts@ohacademy.co.uk::bd6b7227-230d-44c8-b4fe-a13c6c7d9260" providerId="AD" clId="Web-{B66F2EDE-F6EA-4A79-9BF8-043AED977B23}" dt="2023-10-29T18:32:52.747" v="40" actId="14100"/>
          <ac:picMkLst>
            <pc:docMk/>
            <pc:sldMk cId="840375947" sldId="287"/>
            <ac:picMk id="3" creationId="{71813BAE-989E-EFB9-74EB-4ACF507575C6}"/>
          </ac:picMkLst>
        </pc:picChg>
        <pc:cxnChg chg="add mod">
          <ac:chgData name="L Roberts" userId="S::lroberts@ohacademy.co.uk::bd6b7227-230d-44c8-b4fe-a13c6c7d9260" providerId="AD" clId="Web-{B66F2EDE-F6EA-4A79-9BF8-043AED977B23}" dt="2023-10-29T18:33:50.155" v="53" actId="14100"/>
          <ac:cxnSpMkLst>
            <pc:docMk/>
            <pc:sldMk cId="840375947" sldId="287"/>
            <ac:cxnSpMk id="8" creationId="{01DD5E68-E4ED-8EAB-2740-C718B1D5EC45}"/>
          </ac:cxnSpMkLst>
        </pc:cxnChg>
        <pc:cxnChg chg="add mod">
          <ac:chgData name="L Roberts" userId="S::lroberts@ohacademy.co.uk::bd6b7227-230d-44c8-b4fe-a13c6c7d9260" providerId="AD" clId="Web-{B66F2EDE-F6EA-4A79-9BF8-043AED977B23}" dt="2023-10-29T18:33:58.343" v="54" actId="1076"/>
          <ac:cxnSpMkLst>
            <pc:docMk/>
            <pc:sldMk cId="840375947" sldId="287"/>
            <ac:cxnSpMk id="9" creationId="{0F648B63-188E-D443-2F86-7CEEB7957FF3}"/>
          </ac:cxnSpMkLst>
        </pc:cxnChg>
        <pc:cxnChg chg="add del mod">
          <ac:chgData name="L Roberts" userId="S::lroberts@ohacademy.co.uk::bd6b7227-230d-44c8-b4fe-a13c6c7d9260" providerId="AD" clId="Web-{B66F2EDE-F6EA-4A79-9BF8-043AED977B23}" dt="2023-10-29T18:33:44.405" v="52"/>
          <ac:cxnSpMkLst>
            <pc:docMk/>
            <pc:sldMk cId="840375947" sldId="287"/>
            <ac:cxnSpMk id="10" creationId="{48560220-A6DF-5813-553F-0B313A9115B6}"/>
          </ac:cxnSpMkLst>
        </pc:cxnChg>
        <pc:cxnChg chg="add mod ord">
          <ac:chgData name="L Roberts" userId="S::lroberts@ohacademy.co.uk::bd6b7227-230d-44c8-b4fe-a13c6c7d9260" providerId="AD" clId="Web-{B66F2EDE-F6EA-4A79-9BF8-043AED977B23}" dt="2023-10-29T18:33:30.420" v="48" actId="14100"/>
          <ac:cxnSpMkLst>
            <pc:docMk/>
            <pc:sldMk cId="840375947" sldId="287"/>
            <ac:cxnSpMk id="11" creationId="{E31E0C5F-7CE6-341B-FFF2-B73A31FBFCA1}"/>
          </ac:cxnSpMkLst>
        </pc:cxnChg>
        <pc:cxnChg chg="add mod">
          <ac:chgData name="L Roberts" userId="S::lroberts@ohacademy.co.uk::bd6b7227-230d-44c8-b4fe-a13c6c7d9260" providerId="AD" clId="Web-{B66F2EDE-F6EA-4A79-9BF8-043AED977B23}" dt="2023-10-29T18:33:35.999" v="49" actId="14100"/>
          <ac:cxnSpMkLst>
            <pc:docMk/>
            <pc:sldMk cId="840375947" sldId="287"/>
            <ac:cxnSpMk id="15" creationId="{74585E1E-002E-9362-DB02-86CF96A639A8}"/>
          </ac:cxnSpMkLst>
        </pc:cxnChg>
      </pc:sldChg>
    </pc:docChg>
  </pc:docChgLst>
  <pc:docChgLst>
    <pc:chgData name="A Freel" userId="S::afreel@ohacademy.co.uk::f6dead3d-cc44-4b49-aee1-60fe86f08dbd" providerId="AD" clId="Web-{9A721CE2-D6BC-A727-078E-C4192D930AA3}"/>
    <pc:docChg chg="addSld delSld modSld">
      <pc:chgData name="A Freel" userId="S::afreel@ohacademy.co.uk::f6dead3d-cc44-4b49-aee1-60fe86f08dbd" providerId="AD" clId="Web-{9A721CE2-D6BC-A727-078E-C4192D930AA3}" dt="2024-04-08T10:56:17.421" v="263" actId="14100"/>
      <pc:docMkLst>
        <pc:docMk/>
      </pc:docMkLst>
      <pc:sldChg chg="addSp modSp add del">
        <pc:chgData name="A Freel" userId="S::afreel@ohacademy.co.uk::f6dead3d-cc44-4b49-aee1-60fe86f08dbd" providerId="AD" clId="Web-{9A721CE2-D6BC-A727-078E-C4192D930AA3}" dt="2024-04-08T10:53:51.524" v="171" actId="20577"/>
        <pc:sldMkLst>
          <pc:docMk/>
          <pc:sldMk cId="196687721" sldId="269"/>
        </pc:sldMkLst>
        <pc:spChg chg="add mod">
          <ac:chgData name="A Freel" userId="S::afreel@ohacademy.co.uk::f6dead3d-cc44-4b49-aee1-60fe86f08dbd" providerId="AD" clId="Web-{9A721CE2-D6BC-A727-078E-C4192D930AA3}" dt="2024-04-08T10:53:11.179" v="147" actId="20577"/>
          <ac:spMkLst>
            <pc:docMk/>
            <pc:sldMk cId="196687721" sldId="269"/>
            <ac:spMk id="2" creationId="{E2A2F5C2-578B-45C3-C55B-E68AE7CD7446}"/>
          </ac:spMkLst>
        </pc:spChg>
        <pc:spChg chg="add mod">
          <ac:chgData name="A Freel" userId="S::afreel@ohacademy.co.uk::f6dead3d-cc44-4b49-aee1-60fe86f08dbd" providerId="AD" clId="Web-{9A721CE2-D6BC-A727-078E-C4192D930AA3}" dt="2024-04-08T10:53:51.524" v="171" actId="20577"/>
          <ac:spMkLst>
            <pc:docMk/>
            <pc:sldMk cId="196687721" sldId="269"/>
            <ac:spMk id="3" creationId="{CF65150F-670B-5799-904C-0D46A8F98843}"/>
          </ac:spMkLst>
        </pc:spChg>
      </pc:sldChg>
      <pc:sldChg chg="addSp delSp modSp add del">
        <pc:chgData name="A Freel" userId="S::afreel@ohacademy.co.uk::f6dead3d-cc44-4b49-aee1-60fe86f08dbd" providerId="AD" clId="Web-{9A721CE2-D6BC-A727-078E-C4192D930AA3}" dt="2024-04-08T10:54:12.681" v="175"/>
        <pc:sldMkLst>
          <pc:docMk/>
          <pc:sldMk cId="583644329" sldId="270"/>
        </pc:sldMkLst>
        <pc:spChg chg="add">
          <ac:chgData name="A Freel" userId="S::afreel@ohacademy.co.uk::f6dead3d-cc44-4b49-aee1-60fe86f08dbd" providerId="AD" clId="Web-{9A721CE2-D6BC-A727-078E-C4192D930AA3}" dt="2024-04-08T10:53:16.163" v="148"/>
          <ac:spMkLst>
            <pc:docMk/>
            <pc:sldMk cId="583644329" sldId="270"/>
            <ac:spMk id="5" creationId="{BB39CB5A-C39C-8682-15E1-F024FA8B053F}"/>
          </ac:spMkLst>
        </pc:spChg>
        <pc:spChg chg="add del mod">
          <ac:chgData name="A Freel" userId="S::afreel@ohacademy.co.uk::f6dead3d-cc44-4b49-aee1-60fe86f08dbd" providerId="AD" clId="Web-{9A721CE2-D6BC-A727-078E-C4192D930AA3}" dt="2024-04-08T10:54:06.509" v="174"/>
          <ac:spMkLst>
            <pc:docMk/>
            <pc:sldMk cId="583644329" sldId="270"/>
            <ac:spMk id="8" creationId="{A3F35129-F29E-7A42-2EC6-FA3A72EBE9E8}"/>
          </ac:spMkLst>
        </pc:spChg>
        <pc:spChg chg="add">
          <ac:chgData name="A Freel" userId="S::afreel@ohacademy.co.uk::f6dead3d-cc44-4b49-aee1-60fe86f08dbd" providerId="AD" clId="Web-{9A721CE2-D6BC-A727-078E-C4192D930AA3}" dt="2024-04-08T10:54:12.681" v="175"/>
          <ac:spMkLst>
            <pc:docMk/>
            <pc:sldMk cId="583644329" sldId="270"/>
            <ac:spMk id="12" creationId="{D0B2FC7B-42CE-7798-696E-F025C6EC06E5}"/>
          </ac:spMkLst>
        </pc:spChg>
      </pc:sldChg>
      <pc:sldChg chg="addSp add del">
        <pc:chgData name="A Freel" userId="S::afreel@ohacademy.co.uk::f6dead3d-cc44-4b49-aee1-60fe86f08dbd" providerId="AD" clId="Web-{9A721CE2-D6BC-A727-078E-C4192D930AA3}" dt="2024-04-08T10:54:14.494" v="176"/>
        <pc:sldMkLst>
          <pc:docMk/>
          <pc:sldMk cId="1582781121" sldId="271"/>
        </pc:sldMkLst>
        <pc:spChg chg="add">
          <ac:chgData name="A Freel" userId="S::afreel@ohacademy.co.uk::f6dead3d-cc44-4b49-aee1-60fe86f08dbd" providerId="AD" clId="Web-{9A721CE2-D6BC-A727-078E-C4192D930AA3}" dt="2024-04-08T10:53:17.867" v="149"/>
          <ac:spMkLst>
            <pc:docMk/>
            <pc:sldMk cId="1582781121" sldId="271"/>
            <ac:spMk id="3" creationId="{FAD0231F-7F3A-81C7-F593-24372196C612}"/>
          </ac:spMkLst>
        </pc:spChg>
        <pc:spChg chg="add">
          <ac:chgData name="A Freel" userId="S::afreel@ohacademy.co.uk::f6dead3d-cc44-4b49-aee1-60fe86f08dbd" providerId="AD" clId="Web-{9A721CE2-D6BC-A727-078E-C4192D930AA3}" dt="2024-04-08T10:54:14.494" v="176"/>
          <ac:spMkLst>
            <pc:docMk/>
            <pc:sldMk cId="1582781121" sldId="271"/>
            <ac:spMk id="5" creationId="{D2AF1FED-FF42-BA7B-5E61-0139C7D9B7FE}"/>
          </ac:spMkLst>
        </pc:spChg>
      </pc:sldChg>
      <pc:sldChg chg="addSp add del">
        <pc:chgData name="A Freel" userId="S::afreel@ohacademy.co.uk::f6dead3d-cc44-4b49-aee1-60fe86f08dbd" providerId="AD" clId="Web-{9A721CE2-D6BC-A727-078E-C4192D930AA3}" dt="2024-04-08T10:54:16.775" v="177"/>
        <pc:sldMkLst>
          <pc:docMk/>
          <pc:sldMk cId="1004334372" sldId="272"/>
        </pc:sldMkLst>
        <pc:spChg chg="add">
          <ac:chgData name="A Freel" userId="S::afreel@ohacademy.co.uk::f6dead3d-cc44-4b49-aee1-60fe86f08dbd" providerId="AD" clId="Web-{9A721CE2-D6BC-A727-078E-C4192D930AA3}" dt="2024-04-08T10:53:20.507" v="150"/>
          <ac:spMkLst>
            <pc:docMk/>
            <pc:sldMk cId="1004334372" sldId="272"/>
            <ac:spMk id="3" creationId="{605B7534-4434-1E61-E319-988884C9C908}"/>
          </ac:spMkLst>
        </pc:spChg>
        <pc:spChg chg="add">
          <ac:chgData name="A Freel" userId="S::afreel@ohacademy.co.uk::f6dead3d-cc44-4b49-aee1-60fe86f08dbd" providerId="AD" clId="Web-{9A721CE2-D6BC-A727-078E-C4192D930AA3}" dt="2024-04-08T10:54:16.775" v="177"/>
          <ac:spMkLst>
            <pc:docMk/>
            <pc:sldMk cId="1004334372" sldId="272"/>
            <ac:spMk id="5" creationId="{962DCF72-05F9-070A-D248-FA339B3999FB}"/>
          </ac:spMkLst>
        </pc:spChg>
      </pc:sldChg>
      <pc:sldChg chg="addSp add">
        <pc:chgData name="A Freel" userId="S::afreel@ohacademy.co.uk::f6dead3d-cc44-4b49-aee1-60fe86f08dbd" providerId="AD" clId="Web-{9A721CE2-D6BC-A727-078E-C4192D930AA3}" dt="2024-04-08T10:54:18.994" v="178"/>
        <pc:sldMkLst>
          <pc:docMk/>
          <pc:sldMk cId="620533971" sldId="433"/>
        </pc:sldMkLst>
        <pc:spChg chg="add">
          <ac:chgData name="A Freel" userId="S::afreel@ohacademy.co.uk::f6dead3d-cc44-4b49-aee1-60fe86f08dbd" providerId="AD" clId="Web-{9A721CE2-D6BC-A727-078E-C4192D930AA3}" dt="2024-04-08T10:53:26.586" v="151"/>
          <ac:spMkLst>
            <pc:docMk/>
            <pc:sldMk cId="620533971" sldId="433"/>
            <ac:spMk id="7" creationId="{A8D11EBC-B181-C32A-4FC8-CD07223A207D}"/>
          </ac:spMkLst>
        </pc:spChg>
        <pc:spChg chg="add">
          <ac:chgData name="A Freel" userId="S::afreel@ohacademy.co.uk::f6dead3d-cc44-4b49-aee1-60fe86f08dbd" providerId="AD" clId="Web-{9A721CE2-D6BC-A727-078E-C4192D930AA3}" dt="2024-04-08T10:54:18.994" v="178"/>
          <ac:spMkLst>
            <pc:docMk/>
            <pc:sldMk cId="620533971" sldId="433"/>
            <ac:spMk id="10" creationId="{890C21B7-5C9C-FD71-F15C-03BD418689E3}"/>
          </ac:spMkLst>
        </pc:spChg>
      </pc:sldChg>
      <pc:sldChg chg="modSp del">
        <pc:chgData name="A Freel" userId="S::afreel@ohacademy.co.uk::f6dead3d-cc44-4b49-aee1-60fe86f08dbd" providerId="AD" clId="Web-{9A721CE2-D6BC-A727-078E-C4192D930AA3}" dt="2024-04-08T10:51:13.642" v="92"/>
        <pc:sldMkLst>
          <pc:docMk/>
          <pc:sldMk cId="1608657905" sldId="433"/>
        </pc:sldMkLst>
        <pc:spChg chg="mod">
          <ac:chgData name="A Freel" userId="S::afreel@ohacademy.co.uk::f6dead3d-cc44-4b49-aee1-60fe86f08dbd" providerId="AD" clId="Web-{9A721CE2-D6BC-A727-078E-C4192D930AA3}" dt="2024-04-08T10:49:44.092" v="72" actId="1076"/>
          <ac:spMkLst>
            <pc:docMk/>
            <pc:sldMk cId="1608657905" sldId="433"/>
            <ac:spMk id="7" creationId="{F0E4F485-3FE9-4F4F-A42C-ACFD9AC86DE8}"/>
          </ac:spMkLst>
        </pc:spChg>
        <pc:spChg chg="mod">
          <ac:chgData name="A Freel" userId="S::afreel@ohacademy.co.uk::f6dead3d-cc44-4b49-aee1-60fe86f08dbd" providerId="AD" clId="Web-{9A721CE2-D6BC-A727-078E-C4192D930AA3}" dt="2024-04-08T10:49:38.248" v="71" actId="1076"/>
          <ac:spMkLst>
            <pc:docMk/>
            <pc:sldMk cId="1608657905" sldId="433"/>
            <ac:spMk id="8" creationId="{139095A7-217B-6236-616D-B15C97F0D0D4}"/>
          </ac:spMkLst>
        </pc:spChg>
      </pc:sldChg>
      <pc:sldChg chg="modSp del">
        <pc:chgData name="A Freel" userId="S::afreel@ohacademy.co.uk::f6dead3d-cc44-4b49-aee1-60fe86f08dbd" providerId="AD" clId="Web-{9A721CE2-D6BC-A727-078E-C4192D930AA3}" dt="2024-04-08T10:51:13.642" v="93"/>
        <pc:sldMkLst>
          <pc:docMk/>
          <pc:sldMk cId="1888041" sldId="434"/>
        </pc:sldMkLst>
        <pc:spChg chg="mod">
          <ac:chgData name="A Freel" userId="S::afreel@ohacademy.co.uk::f6dead3d-cc44-4b49-aee1-60fe86f08dbd" providerId="AD" clId="Web-{9A721CE2-D6BC-A727-078E-C4192D930AA3}" dt="2024-04-08T10:46:36.224" v="67" actId="20577"/>
          <ac:spMkLst>
            <pc:docMk/>
            <pc:sldMk cId="1888041" sldId="434"/>
            <ac:spMk id="5" creationId="{C9A1E205-7D94-688B-D44A-FBAF7B55F752}"/>
          </ac:spMkLst>
        </pc:spChg>
        <pc:spChg chg="mod">
          <ac:chgData name="A Freel" userId="S::afreel@ohacademy.co.uk::f6dead3d-cc44-4b49-aee1-60fe86f08dbd" providerId="AD" clId="Web-{9A721CE2-D6BC-A727-078E-C4192D930AA3}" dt="2024-04-08T10:50:48.735" v="79" actId="1076"/>
          <ac:spMkLst>
            <pc:docMk/>
            <pc:sldMk cId="1888041" sldId="434"/>
            <ac:spMk id="7" creationId="{F0E4F485-3FE9-4F4F-A42C-ACFD9AC86DE8}"/>
          </ac:spMkLst>
        </pc:spChg>
      </pc:sldChg>
      <pc:sldChg chg="addSp delSp modSp add replId">
        <pc:chgData name="A Freel" userId="S::afreel@ohacademy.co.uk::f6dead3d-cc44-4b49-aee1-60fe86f08dbd" providerId="AD" clId="Web-{9A721CE2-D6BC-A727-078E-C4192D930AA3}" dt="2024-04-08T10:56:17.421" v="263" actId="14100"/>
        <pc:sldMkLst>
          <pc:docMk/>
          <pc:sldMk cId="2280857456" sldId="434"/>
        </pc:sldMkLst>
        <pc:spChg chg="del mod">
          <ac:chgData name="A Freel" userId="S::afreel@ohacademy.co.uk::f6dead3d-cc44-4b49-aee1-60fe86f08dbd" providerId="AD" clId="Web-{9A721CE2-D6BC-A727-078E-C4192D930AA3}" dt="2024-04-08T10:54:30.417" v="182"/>
          <ac:spMkLst>
            <pc:docMk/>
            <pc:sldMk cId="2280857456" sldId="434"/>
            <ac:spMk id="7" creationId="{67682FE1-7ED1-4F49-9B06-8B28B71CBA21}"/>
          </ac:spMkLst>
        </pc:spChg>
        <pc:spChg chg="mod">
          <ac:chgData name="A Freel" userId="S::afreel@ohacademy.co.uk::f6dead3d-cc44-4b49-aee1-60fe86f08dbd" providerId="AD" clId="Web-{9A721CE2-D6BC-A727-078E-C4192D930AA3}" dt="2024-04-08T10:55:43.232" v="260" actId="20577"/>
          <ac:spMkLst>
            <pc:docMk/>
            <pc:sldMk cId="2280857456" sldId="434"/>
            <ac:spMk id="8" creationId="{F0E4F485-3FE9-4F4F-A42C-ACFD9AC86DE8}"/>
          </ac:spMkLst>
        </pc:spChg>
        <pc:picChg chg="del">
          <ac:chgData name="A Freel" userId="S::afreel@ohacademy.co.uk::f6dead3d-cc44-4b49-aee1-60fe86f08dbd" providerId="AD" clId="Web-{9A721CE2-D6BC-A727-078E-C4192D930AA3}" dt="2024-04-08T10:54:25.838" v="180"/>
          <ac:picMkLst>
            <pc:docMk/>
            <pc:sldMk cId="2280857456" sldId="434"/>
            <ac:picMk id="4" creationId="{00000000-0000-0000-0000-000000000000}"/>
          </ac:picMkLst>
        </pc:picChg>
        <pc:picChg chg="add mod">
          <ac:chgData name="A Freel" userId="S::afreel@ohacademy.co.uk::f6dead3d-cc44-4b49-aee1-60fe86f08dbd" providerId="AD" clId="Web-{9A721CE2-D6BC-A727-078E-C4192D930AA3}" dt="2024-04-08T10:56:17.421" v="263" actId="14100"/>
          <ac:picMkLst>
            <pc:docMk/>
            <pc:sldMk cId="2280857456" sldId="434"/>
            <ac:picMk id="5" creationId="{3568A18A-FB57-6B46-16A3-32DEA668BC8A}"/>
          </ac:picMkLst>
        </pc:picChg>
      </pc:sldChg>
      <pc:sldChg chg="modSp add del">
        <pc:chgData name="A Freel" userId="S::afreel@ohacademy.co.uk::f6dead3d-cc44-4b49-aee1-60fe86f08dbd" providerId="AD" clId="Web-{9A721CE2-D6BC-A727-078E-C4192D930AA3}" dt="2024-04-08T10:51:13.658" v="94"/>
        <pc:sldMkLst>
          <pc:docMk/>
          <pc:sldMk cId="3721634608" sldId="435"/>
        </pc:sldMkLst>
        <pc:spChg chg="mod">
          <ac:chgData name="A Freel" userId="S::afreel@ohacademy.co.uk::f6dead3d-cc44-4b49-aee1-60fe86f08dbd" providerId="AD" clId="Web-{9A721CE2-D6BC-A727-078E-C4192D930AA3}" dt="2024-04-08T10:46:31.805" v="64" actId="20577"/>
          <ac:spMkLst>
            <pc:docMk/>
            <pc:sldMk cId="3721634608" sldId="435"/>
            <ac:spMk id="7" creationId="{2787A529-0D76-FBD5-FD12-82FE3C8C304F}"/>
          </ac:spMkLst>
        </pc:spChg>
        <pc:spChg chg="mod">
          <ac:chgData name="A Freel" userId="S::afreel@ohacademy.co.uk::f6dead3d-cc44-4b49-aee1-60fe86f08dbd" providerId="AD" clId="Web-{9A721CE2-D6BC-A727-078E-C4192D930AA3}" dt="2024-04-08T10:50:44.266" v="78" actId="1076"/>
          <ac:spMkLst>
            <pc:docMk/>
            <pc:sldMk cId="3721634608" sldId="435"/>
            <ac:spMk id="8" creationId="{F0E4F485-3FE9-4F4F-A42C-ACFD9AC86DE8}"/>
          </ac:spMkLst>
        </pc:spChg>
      </pc:sldChg>
      <pc:sldChg chg="modSp add del">
        <pc:chgData name="A Freel" userId="S::afreel@ohacademy.co.uk::f6dead3d-cc44-4b49-aee1-60fe86f08dbd" providerId="AD" clId="Web-{9A721CE2-D6BC-A727-078E-C4192D930AA3}" dt="2024-04-08T10:51:13.658" v="95"/>
        <pc:sldMkLst>
          <pc:docMk/>
          <pc:sldMk cId="85995018" sldId="436"/>
        </pc:sldMkLst>
        <pc:spChg chg="mod">
          <ac:chgData name="A Freel" userId="S::afreel@ohacademy.co.uk::f6dead3d-cc44-4b49-aee1-60fe86f08dbd" providerId="AD" clId="Web-{9A721CE2-D6BC-A727-078E-C4192D930AA3}" dt="2024-04-08T10:50:38.516" v="77" actId="1076"/>
          <ac:spMkLst>
            <pc:docMk/>
            <pc:sldMk cId="85995018" sldId="436"/>
            <ac:spMk id="8" creationId="{F0E4F485-3FE9-4F4F-A42C-ACFD9AC86DE8}"/>
          </ac:spMkLst>
        </pc:spChg>
        <pc:spChg chg="mod">
          <ac:chgData name="A Freel" userId="S::afreel@ohacademy.co.uk::f6dead3d-cc44-4b49-aee1-60fe86f08dbd" providerId="AD" clId="Web-{9A721CE2-D6BC-A727-078E-C4192D930AA3}" dt="2024-04-08T10:46:28.896" v="61" actId="20577"/>
          <ac:spMkLst>
            <pc:docMk/>
            <pc:sldMk cId="85995018" sldId="436"/>
            <ac:spMk id="9" creationId="{93E9ACC2-452F-35A1-353C-042C4A8F1C69}"/>
          </ac:spMkLst>
        </pc:spChg>
      </pc:sldChg>
      <pc:sldChg chg="modSp add del">
        <pc:chgData name="A Freel" userId="S::afreel@ohacademy.co.uk::f6dead3d-cc44-4b49-aee1-60fe86f08dbd" providerId="AD" clId="Web-{9A721CE2-D6BC-A727-078E-C4192D930AA3}" dt="2024-04-08T10:51:13.658" v="96"/>
        <pc:sldMkLst>
          <pc:docMk/>
          <pc:sldMk cId="865024408" sldId="437"/>
        </pc:sldMkLst>
        <pc:spChg chg="mod">
          <ac:chgData name="A Freel" userId="S::afreel@ohacademy.co.uk::f6dead3d-cc44-4b49-aee1-60fe86f08dbd" providerId="AD" clId="Web-{9A721CE2-D6BC-A727-078E-C4192D930AA3}" dt="2024-04-08T10:50:32.672" v="76" actId="1076"/>
          <ac:spMkLst>
            <pc:docMk/>
            <pc:sldMk cId="865024408" sldId="437"/>
            <ac:spMk id="8" creationId="{F0E4F485-3FE9-4F4F-A42C-ACFD9AC86DE8}"/>
          </ac:spMkLst>
        </pc:spChg>
        <pc:spChg chg="mod">
          <ac:chgData name="A Freel" userId="S::afreel@ohacademy.co.uk::f6dead3d-cc44-4b49-aee1-60fe86f08dbd" providerId="AD" clId="Web-{9A721CE2-D6BC-A727-078E-C4192D930AA3}" dt="2024-04-08T10:46:24.614" v="58" actId="20577"/>
          <ac:spMkLst>
            <pc:docMk/>
            <pc:sldMk cId="865024408" sldId="437"/>
            <ac:spMk id="9" creationId="{6F2AB7F1-79B0-9349-4A64-17BCFE79567B}"/>
          </ac:spMkLst>
        </pc:spChg>
      </pc:sldChg>
      <pc:sldChg chg="modSp add del">
        <pc:chgData name="A Freel" userId="S::afreel@ohacademy.co.uk::f6dead3d-cc44-4b49-aee1-60fe86f08dbd" providerId="AD" clId="Web-{9A721CE2-D6BC-A727-078E-C4192D930AA3}" dt="2024-04-08T10:51:13.658" v="97"/>
        <pc:sldMkLst>
          <pc:docMk/>
          <pc:sldMk cId="245127097" sldId="438"/>
        </pc:sldMkLst>
        <pc:spChg chg="mod">
          <ac:chgData name="A Freel" userId="S::afreel@ohacademy.co.uk::f6dead3d-cc44-4b49-aee1-60fe86f08dbd" providerId="AD" clId="Web-{9A721CE2-D6BC-A727-078E-C4192D930AA3}" dt="2024-04-08T10:50:26.937" v="75" actId="1076"/>
          <ac:spMkLst>
            <pc:docMk/>
            <pc:sldMk cId="245127097" sldId="438"/>
            <ac:spMk id="8" creationId="{F0E4F485-3FE9-4F4F-A42C-ACFD9AC86DE8}"/>
          </ac:spMkLst>
        </pc:spChg>
        <pc:spChg chg="mod">
          <ac:chgData name="A Freel" userId="S::afreel@ohacademy.co.uk::f6dead3d-cc44-4b49-aee1-60fe86f08dbd" providerId="AD" clId="Web-{9A721CE2-D6BC-A727-078E-C4192D930AA3}" dt="2024-04-08T10:46:08.739" v="55" actId="20577"/>
          <ac:spMkLst>
            <pc:docMk/>
            <pc:sldMk cId="245127097" sldId="438"/>
            <ac:spMk id="9" creationId="{A290460B-2762-1B7E-00B6-71E359EA0A21}"/>
          </ac:spMkLst>
        </pc:spChg>
      </pc:sldChg>
      <pc:sldChg chg="modSp add del">
        <pc:chgData name="A Freel" userId="S::afreel@ohacademy.co.uk::f6dead3d-cc44-4b49-aee1-60fe86f08dbd" providerId="AD" clId="Web-{9A721CE2-D6BC-A727-078E-C4192D930AA3}" dt="2024-04-08T10:51:13.658" v="99"/>
        <pc:sldMkLst>
          <pc:docMk/>
          <pc:sldMk cId="2535276073" sldId="439"/>
        </pc:sldMkLst>
        <pc:spChg chg="mod">
          <ac:chgData name="A Freel" userId="S::afreel@ohacademy.co.uk::f6dead3d-cc44-4b49-aee1-60fe86f08dbd" providerId="AD" clId="Web-{9A721CE2-D6BC-A727-078E-C4192D930AA3}" dt="2024-04-08T10:50:23.281" v="74" actId="1076"/>
          <ac:spMkLst>
            <pc:docMk/>
            <pc:sldMk cId="2535276073" sldId="439"/>
            <ac:spMk id="2" creationId="{38EF6AE1-1276-8136-36AA-AC7278C0C101}"/>
          </ac:spMkLst>
        </pc:spChg>
        <pc:spChg chg="mod">
          <ac:chgData name="A Freel" userId="S::afreel@ohacademy.co.uk::f6dead3d-cc44-4b49-aee1-60fe86f08dbd" providerId="AD" clId="Web-{9A721CE2-D6BC-A727-078E-C4192D930AA3}" dt="2024-04-08T10:46:00.473" v="49" actId="20577"/>
          <ac:spMkLst>
            <pc:docMk/>
            <pc:sldMk cId="2535276073" sldId="439"/>
            <ac:spMk id="7" creationId="{DD2542CA-ABF9-BA90-0CC7-B0345EC882E5}"/>
          </ac:spMkLst>
        </pc:spChg>
      </pc:sldChg>
      <pc:sldChg chg="modSp add del">
        <pc:chgData name="A Freel" userId="S::afreel@ohacademy.co.uk::f6dead3d-cc44-4b49-aee1-60fe86f08dbd" providerId="AD" clId="Web-{9A721CE2-D6BC-A727-078E-C4192D930AA3}" dt="2024-04-08T10:51:13.658" v="98"/>
        <pc:sldMkLst>
          <pc:docMk/>
          <pc:sldMk cId="2916175786" sldId="440"/>
        </pc:sldMkLst>
        <pc:spChg chg="mod">
          <ac:chgData name="A Freel" userId="S::afreel@ohacademy.co.uk::f6dead3d-cc44-4b49-aee1-60fe86f08dbd" providerId="AD" clId="Web-{9A721CE2-D6BC-A727-078E-C4192D930AA3}" dt="2024-04-08T10:50:19.171" v="73" actId="1076"/>
          <ac:spMkLst>
            <pc:docMk/>
            <pc:sldMk cId="2916175786" sldId="440"/>
            <ac:spMk id="2" creationId="{38EF6AE1-1276-8136-36AA-AC7278C0C101}"/>
          </ac:spMkLst>
        </pc:spChg>
        <pc:spChg chg="mod">
          <ac:chgData name="A Freel" userId="S::afreel@ohacademy.co.uk::f6dead3d-cc44-4b49-aee1-60fe86f08dbd" providerId="AD" clId="Web-{9A721CE2-D6BC-A727-078E-C4192D930AA3}" dt="2024-04-08T10:46:03.801" v="52" actId="20577"/>
          <ac:spMkLst>
            <pc:docMk/>
            <pc:sldMk cId="2916175786" sldId="440"/>
            <ac:spMk id="9" creationId="{DAE8A989-B682-EE69-AC76-85C24EA90793}"/>
          </ac:spMkLst>
        </pc:spChg>
      </pc:sldChg>
      <pc:sldChg chg="add del">
        <pc:chgData name="A Freel" userId="S::afreel@ohacademy.co.uk::f6dead3d-cc44-4b49-aee1-60fe86f08dbd" providerId="AD" clId="Web-{9A721CE2-D6BC-A727-078E-C4192D930AA3}" dt="2024-04-08T10:52:29.536" v="104"/>
        <pc:sldMkLst>
          <pc:docMk/>
          <pc:sldMk cId="620533971" sldId="441"/>
        </pc:sldMkLst>
      </pc:sldChg>
    </pc:docChg>
  </pc:docChgLst>
  <pc:docChgLst>
    <pc:chgData name="L Roberts" userId="S::lroberts@ohacademy.co.uk::bd6b7227-230d-44c8-b4fe-a13c6c7d9260" providerId="AD" clId="Web-{E8D0FB6C-786C-4B16-9606-3089E4E77099}"/>
    <pc:docChg chg="modSld">
      <pc:chgData name="L Roberts" userId="S::lroberts@ohacademy.co.uk::bd6b7227-230d-44c8-b4fe-a13c6c7d9260" providerId="AD" clId="Web-{E8D0FB6C-786C-4B16-9606-3089E4E77099}" dt="2023-10-21T18:42:23.389" v="0"/>
      <pc:docMkLst>
        <pc:docMk/>
      </pc:docMkLst>
      <pc:sldChg chg="addSp modSp">
        <pc:chgData name="L Roberts" userId="S::lroberts@ohacademy.co.uk::bd6b7227-230d-44c8-b4fe-a13c6c7d9260" providerId="AD" clId="Web-{E8D0FB6C-786C-4B16-9606-3089E4E77099}" dt="2023-10-21T18:42:23.389" v="0"/>
        <pc:sldMkLst>
          <pc:docMk/>
          <pc:sldMk cId="1544553254" sldId="288"/>
        </pc:sldMkLst>
        <pc:picChg chg="add mod">
          <ac:chgData name="L Roberts" userId="S::lroberts@ohacademy.co.uk::bd6b7227-230d-44c8-b4fe-a13c6c7d9260" providerId="AD" clId="Web-{E8D0FB6C-786C-4B16-9606-3089E4E77099}" dt="2023-10-21T18:42:23.389" v="0"/>
          <ac:picMkLst>
            <pc:docMk/>
            <pc:sldMk cId="1544553254" sldId="288"/>
            <ac:picMk id="3" creationId="{3EF32F84-5151-D27E-6869-BF9FA4E378A6}"/>
          </ac:picMkLst>
        </pc:picChg>
      </pc:sldChg>
    </pc:docChg>
  </pc:docChgLst>
  <pc:docChgLst>
    <pc:chgData name="L Roberts" userId="S::lroberts@ohacademy.co.uk::bd6b7227-230d-44c8-b4fe-a13c6c7d9260" providerId="AD" clId="Web-{B4B5346A-C60C-4D17-9865-FD9AE659C17C}"/>
    <pc:docChg chg="addSld delSld modSld">
      <pc:chgData name="L Roberts" userId="S::lroberts@ohacademy.co.uk::bd6b7227-230d-44c8-b4fe-a13c6c7d9260" providerId="AD" clId="Web-{B4B5346A-C60C-4D17-9865-FD9AE659C17C}" dt="2023-10-21T19:04:14.875" v="155" actId="14100"/>
      <pc:docMkLst>
        <pc:docMk/>
      </pc:docMkLst>
      <pc:sldChg chg="addSp modSp">
        <pc:chgData name="L Roberts" userId="S::lroberts@ohacademy.co.uk::bd6b7227-230d-44c8-b4fe-a13c6c7d9260" providerId="AD" clId="Web-{B4B5346A-C60C-4D17-9865-FD9AE659C17C}" dt="2023-10-21T19:04:14.875" v="155" actId="14100"/>
        <pc:sldMkLst>
          <pc:docMk/>
          <pc:sldMk cId="840375947" sldId="287"/>
        </pc:sldMkLst>
        <pc:spChg chg="mod">
          <ac:chgData name="L Roberts" userId="S::lroberts@ohacademy.co.uk::bd6b7227-230d-44c8-b4fe-a13c6c7d9260" providerId="AD" clId="Web-{B4B5346A-C60C-4D17-9865-FD9AE659C17C}" dt="2023-10-21T18:57:22.280" v="38" actId="14100"/>
          <ac:spMkLst>
            <pc:docMk/>
            <pc:sldMk cId="840375947" sldId="287"/>
            <ac:spMk id="4" creationId="{141DCE01-0BF8-6CF1-BEF7-0703DC511C13}"/>
          </ac:spMkLst>
        </pc:spChg>
        <pc:spChg chg="add mod">
          <ac:chgData name="L Roberts" userId="S::lroberts@ohacademy.co.uk::bd6b7227-230d-44c8-b4fe-a13c6c7d9260" providerId="AD" clId="Web-{B4B5346A-C60C-4D17-9865-FD9AE659C17C}" dt="2023-10-21T19:04:02.640" v="150" actId="1076"/>
          <ac:spMkLst>
            <pc:docMk/>
            <pc:sldMk cId="840375947" sldId="287"/>
            <ac:spMk id="5" creationId="{121FC749-1640-14AA-64C7-41C9EEF5FF40}"/>
          </ac:spMkLst>
        </pc:spChg>
        <pc:spChg chg="add mod">
          <ac:chgData name="L Roberts" userId="S::lroberts@ohacademy.co.uk::bd6b7227-230d-44c8-b4fe-a13c6c7d9260" providerId="AD" clId="Web-{B4B5346A-C60C-4D17-9865-FD9AE659C17C}" dt="2023-10-21T19:03:41.529" v="139" actId="14100"/>
          <ac:spMkLst>
            <pc:docMk/>
            <pc:sldMk cId="840375947" sldId="287"/>
            <ac:spMk id="6" creationId="{E8E73942-A485-FF5B-0640-8442936CE0E5}"/>
          </ac:spMkLst>
        </pc:spChg>
        <pc:spChg chg="add mod">
          <ac:chgData name="L Roberts" userId="S::lroberts@ohacademy.co.uk::bd6b7227-230d-44c8-b4fe-a13c6c7d9260" providerId="AD" clId="Web-{B4B5346A-C60C-4D17-9865-FD9AE659C17C}" dt="2023-10-21T19:04:14.875" v="155" actId="14100"/>
          <ac:spMkLst>
            <pc:docMk/>
            <pc:sldMk cId="840375947" sldId="287"/>
            <ac:spMk id="7" creationId="{EE6BBC43-23E7-DB7C-1855-1C5BD8B659AA}"/>
          </ac:spMkLst>
        </pc:spChg>
      </pc:sldChg>
      <pc:sldChg chg="addSp delSp modSp">
        <pc:chgData name="L Roberts" userId="S::lroberts@ohacademy.co.uk::bd6b7227-230d-44c8-b4fe-a13c6c7d9260" providerId="AD" clId="Web-{B4B5346A-C60C-4D17-9865-FD9AE659C17C}" dt="2023-10-21T18:59:07.364" v="61"/>
        <pc:sldMkLst>
          <pc:docMk/>
          <pc:sldMk cId="1544553254" sldId="288"/>
        </pc:sldMkLst>
        <pc:spChg chg="mod">
          <ac:chgData name="L Roberts" userId="S::lroberts@ohacademy.co.uk::bd6b7227-230d-44c8-b4fe-a13c6c7d9260" providerId="AD" clId="Web-{B4B5346A-C60C-4D17-9865-FD9AE659C17C}" dt="2023-10-21T18:58:41.597" v="59" actId="14100"/>
          <ac:spMkLst>
            <pc:docMk/>
            <pc:sldMk cId="1544553254" sldId="288"/>
            <ac:spMk id="4" creationId="{141DCE01-0BF8-6CF1-BEF7-0703DC511C13}"/>
          </ac:spMkLst>
        </pc:spChg>
        <pc:spChg chg="del mod">
          <ac:chgData name="L Roberts" userId="S::lroberts@ohacademy.co.uk::bd6b7227-230d-44c8-b4fe-a13c6c7d9260" providerId="AD" clId="Web-{B4B5346A-C60C-4D17-9865-FD9AE659C17C}" dt="2023-10-21T18:59:04.520" v="60"/>
          <ac:spMkLst>
            <pc:docMk/>
            <pc:sldMk cId="1544553254" sldId="288"/>
            <ac:spMk id="5" creationId="{4F0F3EA7-9571-4B18-8411-014A559A3133}"/>
          </ac:spMkLst>
        </pc:spChg>
        <pc:spChg chg="add del mod">
          <ac:chgData name="L Roberts" userId="S::lroberts@ohacademy.co.uk::bd6b7227-230d-44c8-b4fe-a13c6c7d9260" providerId="AD" clId="Web-{B4B5346A-C60C-4D17-9865-FD9AE659C17C}" dt="2023-10-21T18:59:07.364" v="61"/>
          <ac:spMkLst>
            <pc:docMk/>
            <pc:sldMk cId="1544553254" sldId="288"/>
            <ac:spMk id="6" creationId="{86998CD1-1B22-8836-3D04-7BC9995026E3}"/>
          </ac:spMkLst>
        </pc:spChg>
        <pc:picChg chg="mod">
          <ac:chgData name="L Roberts" userId="S::lroberts@ohacademy.co.uk::bd6b7227-230d-44c8-b4fe-a13c6c7d9260" providerId="AD" clId="Web-{B4B5346A-C60C-4D17-9865-FD9AE659C17C}" dt="2023-10-21T18:48:48.214" v="1" actId="14100"/>
          <ac:picMkLst>
            <pc:docMk/>
            <pc:sldMk cId="1544553254" sldId="288"/>
            <ac:picMk id="3" creationId="{3EF32F84-5151-D27E-6869-BF9FA4E378A6}"/>
          </ac:picMkLst>
        </pc:picChg>
      </pc:sldChg>
      <pc:sldChg chg="modSp del">
        <pc:chgData name="L Roberts" userId="S::lroberts@ohacademy.co.uk::bd6b7227-230d-44c8-b4fe-a13c6c7d9260" providerId="AD" clId="Web-{B4B5346A-C60C-4D17-9865-FD9AE659C17C}" dt="2023-10-21T19:02:30.697" v="117"/>
        <pc:sldMkLst>
          <pc:docMk/>
          <pc:sldMk cId="2751765301" sldId="289"/>
        </pc:sldMkLst>
        <pc:spChg chg="mod">
          <ac:chgData name="L Roberts" userId="S::lroberts@ohacademy.co.uk::bd6b7227-230d-44c8-b4fe-a13c6c7d9260" providerId="AD" clId="Web-{B4B5346A-C60C-4D17-9865-FD9AE659C17C}" dt="2023-10-21T19:02:14.118" v="116" actId="1076"/>
          <ac:spMkLst>
            <pc:docMk/>
            <pc:sldMk cId="2751765301" sldId="289"/>
            <ac:spMk id="6" creationId="{EAF7DE2E-AA84-B8FA-CAD3-FD2C28CC45F0}"/>
          </ac:spMkLst>
        </pc:spChg>
      </pc:sldChg>
      <pc:sldChg chg="del">
        <pc:chgData name="L Roberts" userId="S::lroberts@ohacademy.co.uk::bd6b7227-230d-44c8-b4fe-a13c6c7d9260" providerId="AD" clId="Web-{B4B5346A-C60C-4D17-9865-FD9AE659C17C}" dt="2023-10-21T19:02:55.980" v="119"/>
        <pc:sldMkLst>
          <pc:docMk/>
          <pc:sldMk cId="2116199555" sldId="290"/>
        </pc:sldMkLst>
      </pc:sldChg>
      <pc:sldChg chg="modSp">
        <pc:chgData name="L Roberts" userId="S::lroberts@ohacademy.co.uk::bd6b7227-230d-44c8-b4fe-a13c6c7d9260" providerId="AD" clId="Web-{B4B5346A-C60C-4D17-9865-FD9AE659C17C}" dt="2023-10-21T18:58:04.469" v="49" actId="20577"/>
        <pc:sldMkLst>
          <pc:docMk/>
          <pc:sldMk cId="2966374728" sldId="291"/>
        </pc:sldMkLst>
        <pc:spChg chg="mod">
          <ac:chgData name="L Roberts" userId="S::lroberts@ohacademy.co.uk::bd6b7227-230d-44c8-b4fe-a13c6c7d9260" providerId="AD" clId="Web-{B4B5346A-C60C-4D17-9865-FD9AE659C17C}" dt="2023-10-21T18:58:04.469" v="49" actId="20577"/>
          <ac:spMkLst>
            <pc:docMk/>
            <pc:sldMk cId="2966374728" sldId="291"/>
            <ac:spMk id="4" creationId="{141DCE01-0BF8-6CF1-BEF7-0703DC511C13}"/>
          </ac:spMkLst>
        </pc:spChg>
        <pc:picChg chg="mod">
          <ac:chgData name="L Roberts" userId="S::lroberts@ohacademy.co.uk::bd6b7227-230d-44c8-b4fe-a13c6c7d9260" providerId="AD" clId="Web-{B4B5346A-C60C-4D17-9865-FD9AE659C17C}" dt="2023-10-21T18:52:21.601" v="29" actId="14100"/>
          <ac:picMkLst>
            <pc:docMk/>
            <pc:sldMk cId="2966374728" sldId="291"/>
            <ac:picMk id="5" creationId="{BFAF96CE-68DD-623C-AE30-AA19BF385764}"/>
          </ac:picMkLst>
        </pc:picChg>
      </pc:sldChg>
      <pc:sldChg chg="modSp">
        <pc:chgData name="L Roberts" userId="S::lroberts@ohacademy.co.uk::bd6b7227-230d-44c8-b4fe-a13c6c7d9260" providerId="AD" clId="Web-{B4B5346A-C60C-4D17-9865-FD9AE659C17C}" dt="2023-10-21T19:00:00.867" v="71" actId="20577"/>
        <pc:sldMkLst>
          <pc:docMk/>
          <pc:sldMk cId="3229787881" sldId="292"/>
        </pc:sldMkLst>
        <pc:spChg chg="mod">
          <ac:chgData name="L Roberts" userId="S::lroberts@ohacademy.co.uk::bd6b7227-230d-44c8-b4fe-a13c6c7d9260" providerId="AD" clId="Web-{B4B5346A-C60C-4D17-9865-FD9AE659C17C}" dt="2023-10-21T19:00:00.867" v="71" actId="20577"/>
          <ac:spMkLst>
            <pc:docMk/>
            <pc:sldMk cId="3229787881" sldId="292"/>
            <ac:spMk id="4" creationId="{141DCE01-0BF8-6CF1-BEF7-0703DC511C13}"/>
          </ac:spMkLst>
        </pc:spChg>
      </pc:sldChg>
      <pc:sldChg chg="del">
        <pc:chgData name="L Roberts" userId="S::lroberts@ohacademy.co.uk::bd6b7227-230d-44c8-b4fe-a13c6c7d9260" providerId="AD" clId="Web-{B4B5346A-C60C-4D17-9865-FD9AE659C17C}" dt="2023-10-21T18:57:42.640" v="39"/>
        <pc:sldMkLst>
          <pc:docMk/>
          <pc:sldMk cId="328343422" sldId="293"/>
        </pc:sldMkLst>
      </pc:sldChg>
      <pc:sldChg chg="addSp delSp modSp add replId">
        <pc:chgData name="L Roberts" userId="S::lroberts@ohacademy.co.uk::bd6b7227-230d-44c8-b4fe-a13c6c7d9260" providerId="AD" clId="Web-{B4B5346A-C60C-4D17-9865-FD9AE659C17C}" dt="2023-10-21T19:01:56.800" v="115" actId="1076"/>
        <pc:sldMkLst>
          <pc:docMk/>
          <pc:sldMk cId="387951194" sldId="293"/>
        </pc:sldMkLst>
        <pc:spChg chg="mod">
          <ac:chgData name="L Roberts" userId="S::lroberts@ohacademy.co.uk::bd6b7227-230d-44c8-b4fe-a13c6c7d9260" providerId="AD" clId="Web-{B4B5346A-C60C-4D17-9865-FD9AE659C17C}" dt="2023-10-21T19:00:30.978" v="82" actId="14100"/>
          <ac:spMkLst>
            <pc:docMk/>
            <pc:sldMk cId="387951194" sldId="293"/>
            <ac:spMk id="4" creationId="{141DCE01-0BF8-6CF1-BEF7-0703DC511C13}"/>
          </ac:spMkLst>
        </pc:spChg>
        <pc:spChg chg="add mod">
          <ac:chgData name="L Roberts" userId="S::lroberts@ohacademy.co.uk::bd6b7227-230d-44c8-b4fe-a13c6c7d9260" providerId="AD" clId="Web-{B4B5346A-C60C-4D17-9865-FD9AE659C17C}" dt="2023-10-21T19:01:03.890" v="101" actId="1076"/>
          <ac:spMkLst>
            <pc:docMk/>
            <pc:sldMk cId="387951194" sldId="293"/>
            <ac:spMk id="7" creationId="{FE13B157-7E82-5F7A-675C-6C03E188128C}"/>
          </ac:spMkLst>
        </pc:spChg>
        <pc:spChg chg="add mod">
          <ac:chgData name="L Roberts" userId="S::lroberts@ohacademy.co.uk::bd6b7227-230d-44c8-b4fe-a13c6c7d9260" providerId="AD" clId="Web-{B4B5346A-C60C-4D17-9865-FD9AE659C17C}" dt="2023-10-21T19:01:56.800" v="115" actId="1076"/>
          <ac:spMkLst>
            <pc:docMk/>
            <pc:sldMk cId="387951194" sldId="293"/>
            <ac:spMk id="8" creationId="{079AB1B2-3FD4-2F51-E36D-4B88295FD83B}"/>
          </ac:spMkLst>
        </pc:spChg>
        <pc:picChg chg="del">
          <ac:chgData name="L Roberts" userId="S::lroberts@ohacademy.co.uk::bd6b7227-230d-44c8-b4fe-a13c6c7d9260" providerId="AD" clId="Web-{B4B5346A-C60C-4D17-9865-FD9AE659C17C}" dt="2023-10-21T18:59:36.209" v="63"/>
          <ac:picMkLst>
            <pc:docMk/>
            <pc:sldMk cId="387951194" sldId="293"/>
            <ac:picMk id="3" creationId="{0F76FAF3-3572-E918-7ACF-5FAB19B8C677}"/>
          </ac:picMkLst>
        </pc:picChg>
        <pc:picChg chg="add del">
          <ac:chgData name="L Roberts" userId="S::lroberts@ohacademy.co.uk::bd6b7227-230d-44c8-b4fe-a13c6c7d9260" providerId="AD" clId="Web-{B4B5346A-C60C-4D17-9865-FD9AE659C17C}" dt="2023-10-21T19:00:13.930" v="73"/>
          <ac:picMkLst>
            <pc:docMk/>
            <pc:sldMk cId="387951194" sldId="293"/>
            <ac:picMk id="6" creationId="{E76D5FB0-3313-B7E3-7907-091376161C89}"/>
          </ac:picMkLst>
        </pc:picChg>
      </pc:sldChg>
      <pc:sldChg chg="modSp add">
        <pc:chgData name="L Roberts" userId="S::lroberts@ohacademy.co.uk::bd6b7227-230d-44c8-b4fe-a13c6c7d9260" providerId="AD" clId="Web-{B4B5346A-C60C-4D17-9865-FD9AE659C17C}" dt="2023-10-21T19:03:10.871" v="125" actId="20577"/>
        <pc:sldMkLst>
          <pc:docMk/>
          <pc:sldMk cId="3575736766" sldId="294"/>
        </pc:sldMkLst>
        <pc:spChg chg="mod">
          <ac:chgData name="L Roberts" userId="S::lroberts@ohacademy.co.uk::bd6b7227-230d-44c8-b4fe-a13c6c7d9260" providerId="AD" clId="Web-{B4B5346A-C60C-4D17-9865-FD9AE659C17C}" dt="2023-10-21T19:03:10.871" v="125" actId="20577"/>
          <ac:spMkLst>
            <pc:docMk/>
            <pc:sldMk cId="3575736766" sldId="294"/>
            <ac:spMk id="6" creationId="{91E01596-2A0B-0F3A-FDFA-E5DEEB0E9B87}"/>
          </ac:spMkLst>
        </pc:spChg>
      </pc:sldChg>
    </pc:docChg>
  </pc:docChgLst>
  <pc:docChgLst>
    <pc:chgData name="L Roberts" userId="S::lroberts@ohacademy.co.uk::bd6b7227-230d-44c8-b4fe-a13c6c7d9260" providerId="AD" clId="Web-{77C7D25A-F9FE-4DBD-A1AA-FB092E6E432D}"/>
    <pc:docChg chg="addSld delSld modSld">
      <pc:chgData name="L Roberts" userId="S::lroberts@ohacademy.co.uk::bd6b7227-230d-44c8-b4fe-a13c6c7d9260" providerId="AD" clId="Web-{77C7D25A-F9FE-4DBD-A1AA-FB092E6E432D}" dt="2023-10-20T16:11:50.261" v="340"/>
      <pc:docMkLst>
        <pc:docMk/>
      </pc:docMkLst>
      <pc:sldChg chg="addSp delSp modSp add">
        <pc:chgData name="L Roberts" userId="S::lroberts@ohacademy.co.uk::bd6b7227-230d-44c8-b4fe-a13c6c7d9260" providerId="AD" clId="Web-{77C7D25A-F9FE-4DBD-A1AA-FB092E6E432D}" dt="2023-10-20T15:56:26.300" v="178" actId="1076"/>
        <pc:sldMkLst>
          <pc:docMk/>
          <pc:sldMk cId="3447920690" sldId="275"/>
        </pc:sldMkLst>
        <pc:spChg chg="add mod">
          <ac:chgData name="L Roberts" userId="S::lroberts@ohacademy.co.uk::bd6b7227-230d-44c8-b4fe-a13c6c7d9260" providerId="AD" clId="Web-{77C7D25A-F9FE-4DBD-A1AA-FB092E6E432D}" dt="2023-10-20T15:56:26.300" v="178" actId="1076"/>
          <ac:spMkLst>
            <pc:docMk/>
            <pc:sldMk cId="3447920690" sldId="275"/>
            <ac:spMk id="6" creationId="{53BEA665-A566-0DD6-FDA7-9C7A2F594908}"/>
          </ac:spMkLst>
        </pc:spChg>
        <pc:picChg chg="del">
          <ac:chgData name="L Roberts" userId="S::lroberts@ohacademy.co.uk::bd6b7227-230d-44c8-b4fe-a13c6c7d9260" providerId="AD" clId="Web-{77C7D25A-F9FE-4DBD-A1AA-FB092E6E432D}" dt="2023-10-20T15:53:41.015" v="134"/>
          <ac:picMkLst>
            <pc:docMk/>
            <pc:sldMk cId="3447920690" sldId="275"/>
            <ac:picMk id="3" creationId="{27A745BD-3281-3E40-EFC8-5479641CFAA2}"/>
          </ac:picMkLst>
        </pc:picChg>
        <pc:picChg chg="add mod">
          <ac:chgData name="L Roberts" userId="S::lroberts@ohacademy.co.uk::bd6b7227-230d-44c8-b4fe-a13c6c7d9260" providerId="AD" clId="Web-{77C7D25A-F9FE-4DBD-A1AA-FB092E6E432D}" dt="2023-10-20T15:55:08.157" v="143" actId="1076"/>
          <ac:picMkLst>
            <pc:docMk/>
            <pc:sldMk cId="3447920690" sldId="275"/>
            <ac:picMk id="4" creationId="{E38EE560-A143-2DD8-43F1-1AA1D8F346BA}"/>
          </ac:picMkLst>
        </pc:picChg>
      </pc:sldChg>
      <pc:sldChg chg="add del">
        <pc:chgData name="L Roberts" userId="S::lroberts@ohacademy.co.uk::bd6b7227-230d-44c8-b4fe-a13c6c7d9260" providerId="AD" clId="Web-{77C7D25A-F9FE-4DBD-A1AA-FB092E6E432D}" dt="2023-10-20T15:53:38.015" v="133"/>
        <pc:sldMkLst>
          <pc:docMk/>
          <pc:sldMk cId="351665978" sldId="276"/>
        </pc:sldMkLst>
      </pc:sldChg>
      <pc:sldChg chg="add del">
        <pc:chgData name="L Roberts" userId="S::lroberts@ohacademy.co.uk::bd6b7227-230d-44c8-b4fe-a13c6c7d9260" providerId="AD" clId="Web-{77C7D25A-F9FE-4DBD-A1AA-FB092E6E432D}" dt="2023-10-20T15:53:37.139" v="132"/>
        <pc:sldMkLst>
          <pc:docMk/>
          <pc:sldMk cId="1861977090" sldId="277"/>
        </pc:sldMkLst>
      </pc:sldChg>
      <pc:sldChg chg="add del">
        <pc:chgData name="L Roberts" userId="S::lroberts@ohacademy.co.uk::bd6b7227-230d-44c8-b4fe-a13c6c7d9260" providerId="AD" clId="Web-{77C7D25A-F9FE-4DBD-A1AA-FB092E6E432D}" dt="2023-10-20T15:53:32.108" v="131"/>
        <pc:sldMkLst>
          <pc:docMk/>
          <pc:sldMk cId="3207897813" sldId="278"/>
        </pc:sldMkLst>
      </pc:sldChg>
      <pc:sldChg chg="addSp modSp add">
        <pc:chgData name="L Roberts" userId="S::lroberts@ohacademy.co.uk::bd6b7227-230d-44c8-b4fe-a13c6c7d9260" providerId="AD" clId="Web-{77C7D25A-F9FE-4DBD-A1AA-FB092E6E432D}" dt="2023-10-20T16:10:41.931" v="315" actId="1076"/>
        <pc:sldMkLst>
          <pc:docMk/>
          <pc:sldMk cId="113685285" sldId="279"/>
        </pc:sldMkLst>
        <pc:spChg chg="add mod">
          <ac:chgData name="L Roberts" userId="S::lroberts@ohacademy.co.uk::bd6b7227-230d-44c8-b4fe-a13c6c7d9260" providerId="AD" clId="Web-{77C7D25A-F9FE-4DBD-A1AA-FB092E6E432D}" dt="2023-10-20T16:10:41.931" v="315" actId="1076"/>
          <ac:spMkLst>
            <pc:docMk/>
            <pc:sldMk cId="113685285" sldId="279"/>
            <ac:spMk id="4" creationId="{1C9DD727-F1BE-6BB3-DFE4-2984C24CF0C9}"/>
          </ac:spMkLst>
        </pc:spChg>
        <pc:spChg chg="mod">
          <ac:chgData name="L Roberts" userId="S::lroberts@ohacademy.co.uk::bd6b7227-230d-44c8-b4fe-a13c6c7d9260" providerId="AD" clId="Web-{77C7D25A-F9FE-4DBD-A1AA-FB092E6E432D}" dt="2023-10-20T16:10:39.837" v="314" actId="1076"/>
          <ac:spMkLst>
            <pc:docMk/>
            <pc:sldMk cId="113685285" sldId="279"/>
            <ac:spMk id="7" creationId="{FAC01E74-2C7B-BDB2-A0A7-940AA74B1685}"/>
          </ac:spMkLst>
        </pc:spChg>
      </pc:sldChg>
      <pc:sldChg chg="addSp modSp add">
        <pc:chgData name="L Roberts" userId="S::lroberts@ohacademy.co.uk::bd6b7227-230d-44c8-b4fe-a13c6c7d9260" providerId="AD" clId="Web-{77C7D25A-F9FE-4DBD-A1AA-FB092E6E432D}" dt="2023-10-20T15:51:34.523" v="94" actId="20577"/>
        <pc:sldMkLst>
          <pc:docMk/>
          <pc:sldMk cId="522116067" sldId="280"/>
        </pc:sldMkLst>
        <pc:spChg chg="mod">
          <ac:chgData name="L Roberts" userId="S::lroberts@ohacademy.co.uk::bd6b7227-230d-44c8-b4fe-a13c6c7d9260" providerId="AD" clId="Web-{77C7D25A-F9FE-4DBD-A1AA-FB092E6E432D}" dt="2023-10-20T15:51:21.351" v="88" actId="20577"/>
          <ac:spMkLst>
            <pc:docMk/>
            <pc:sldMk cId="522116067" sldId="280"/>
            <ac:spMk id="8" creationId="{4E93389F-9C66-008D-3EEF-83B17CA1DFAA}"/>
          </ac:spMkLst>
        </pc:spChg>
        <pc:spChg chg="add mod">
          <ac:chgData name="L Roberts" userId="S::lroberts@ohacademy.co.uk::bd6b7227-230d-44c8-b4fe-a13c6c7d9260" providerId="AD" clId="Web-{77C7D25A-F9FE-4DBD-A1AA-FB092E6E432D}" dt="2023-10-20T15:51:34.523" v="94" actId="20577"/>
          <ac:spMkLst>
            <pc:docMk/>
            <pc:sldMk cId="522116067" sldId="280"/>
            <ac:spMk id="9" creationId="{EE348C95-D0DC-E6EC-FF01-73E872FE24E0}"/>
          </ac:spMkLst>
        </pc:spChg>
        <pc:spChg chg="mod">
          <ac:chgData name="L Roberts" userId="S::lroberts@ohacademy.co.uk::bd6b7227-230d-44c8-b4fe-a13c6c7d9260" providerId="AD" clId="Web-{77C7D25A-F9FE-4DBD-A1AA-FB092E6E432D}" dt="2023-10-20T15:51:17.523" v="87" actId="20577"/>
          <ac:spMkLst>
            <pc:docMk/>
            <pc:sldMk cId="522116067" sldId="280"/>
            <ac:spMk id="11" creationId="{369A9684-A84B-F9C9-9C9C-B9748EE85733}"/>
          </ac:spMkLst>
        </pc:spChg>
      </pc:sldChg>
      <pc:sldChg chg="addSp delSp modSp add">
        <pc:chgData name="L Roberts" userId="S::lroberts@ohacademy.co.uk::bd6b7227-230d-44c8-b4fe-a13c6c7d9260" providerId="AD" clId="Web-{77C7D25A-F9FE-4DBD-A1AA-FB092E6E432D}" dt="2023-10-20T16:05:48.908" v="303" actId="20577"/>
        <pc:sldMkLst>
          <pc:docMk/>
          <pc:sldMk cId="4270418185" sldId="281"/>
        </pc:sldMkLst>
        <pc:spChg chg="del">
          <ac:chgData name="L Roberts" userId="S::lroberts@ohacademy.co.uk::bd6b7227-230d-44c8-b4fe-a13c6c7d9260" providerId="AD" clId="Web-{77C7D25A-F9FE-4DBD-A1AA-FB092E6E432D}" dt="2023-10-20T15:48:42.331" v="32"/>
          <ac:spMkLst>
            <pc:docMk/>
            <pc:sldMk cId="4270418185" sldId="281"/>
            <ac:spMk id="5" creationId="{75D77206-7464-E6B2-EE21-E5AF8B0DB441}"/>
          </ac:spMkLst>
        </pc:spChg>
        <pc:spChg chg="del">
          <ac:chgData name="L Roberts" userId="S::lroberts@ohacademy.co.uk::bd6b7227-230d-44c8-b4fe-a13c6c7d9260" providerId="AD" clId="Web-{77C7D25A-F9FE-4DBD-A1AA-FB092E6E432D}" dt="2023-10-20T15:51:03.382" v="83"/>
          <ac:spMkLst>
            <pc:docMk/>
            <pc:sldMk cId="4270418185" sldId="281"/>
            <ac:spMk id="7" creationId="{FAC01E74-2C7B-BDB2-A0A7-940AA74B1685}"/>
          </ac:spMkLst>
        </pc:spChg>
        <pc:spChg chg="del">
          <ac:chgData name="L Roberts" userId="S::lroberts@ohacademy.co.uk::bd6b7227-230d-44c8-b4fe-a13c6c7d9260" providerId="AD" clId="Web-{77C7D25A-F9FE-4DBD-A1AA-FB092E6E432D}" dt="2023-10-20T15:48:38.863" v="31"/>
          <ac:spMkLst>
            <pc:docMk/>
            <pc:sldMk cId="4270418185" sldId="281"/>
            <ac:spMk id="8" creationId="{0C650367-7B9F-989B-0E40-A8B5657C35E2}"/>
          </ac:spMkLst>
        </pc:spChg>
        <pc:spChg chg="add mod">
          <ac:chgData name="L Roberts" userId="S::lroberts@ohacademy.co.uk::bd6b7227-230d-44c8-b4fe-a13c6c7d9260" providerId="AD" clId="Web-{77C7D25A-F9FE-4DBD-A1AA-FB092E6E432D}" dt="2023-10-20T16:05:10.767" v="291" actId="1076"/>
          <ac:spMkLst>
            <pc:docMk/>
            <pc:sldMk cId="4270418185" sldId="281"/>
            <ac:spMk id="9" creationId="{D922F654-5828-B20E-4BD4-FC2B2E35F93D}"/>
          </ac:spMkLst>
        </pc:spChg>
        <pc:spChg chg="add mod">
          <ac:chgData name="L Roberts" userId="S::lroberts@ohacademy.co.uk::bd6b7227-230d-44c8-b4fe-a13c6c7d9260" providerId="AD" clId="Web-{77C7D25A-F9FE-4DBD-A1AA-FB092E6E432D}" dt="2023-10-20T16:05:48.908" v="303" actId="20577"/>
          <ac:spMkLst>
            <pc:docMk/>
            <pc:sldMk cId="4270418185" sldId="281"/>
            <ac:spMk id="10" creationId="{BDAFD1E1-FA2E-CC0D-20FA-0F0E874ED338}"/>
          </ac:spMkLst>
        </pc:spChg>
        <pc:picChg chg="del">
          <ac:chgData name="L Roberts" userId="S::lroberts@ohacademy.co.uk::bd6b7227-230d-44c8-b4fe-a13c6c7d9260" providerId="AD" clId="Web-{77C7D25A-F9FE-4DBD-A1AA-FB092E6E432D}" dt="2023-10-20T15:48:36.534" v="30"/>
          <ac:picMkLst>
            <pc:docMk/>
            <pc:sldMk cId="4270418185" sldId="281"/>
            <ac:picMk id="6" creationId="{415DC316-7531-E706-A053-2A0815883997}"/>
          </ac:picMkLst>
        </pc:picChg>
      </pc:sldChg>
      <pc:sldChg chg="modSp add">
        <pc:chgData name="L Roberts" userId="S::lroberts@ohacademy.co.uk::bd6b7227-230d-44c8-b4fe-a13c6c7d9260" providerId="AD" clId="Web-{77C7D25A-F9FE-4DBD-A1AA-FB092E6E432D}" dt="2023-10-20T15:48:31.206" v="29" actId="20577"/>
        <pc:sldMkLst>
          <pc:docMk/>
          <pc:sldMk cId="3443819285" sldId="282"/>
        </pc:sldMkLst>
        <pc:spChg chg="mod">
          <ac:chgData name="L Roberts" userId="S::lroberts@ohacademy.co.uk::bd6b7227-230d-44c8-b4fe-a13c6c7d9260" providerId="AD" clId="Web-{77C7D25A-F9FE-4DBD-A1AA-FB092E6E432D}" dt="2023-10-20T15:45:36.518" v="15" actId="20577"/>
          <ac:spMkLst>
            <pc:docMk/>
            <pc:sldMk cId="3443819285" sldId="282"/>
            <ac:spMk id="6" creationId="{F3866C31-0780-0D73-241E-EE05A61E3BEA}"/>
          </ac:spMkLst>
        </pc:spChg>
        <pc:spChg chg="mod">
          <ac:chgData name="L Roberts" userId="S::lroberts@ohacademy.co.uk::bd6b7227-230d-44c8-b4fe-a13c6c7d9260" providerId="AD" clId="Web-{77C7D25A-F9FE-4DBD-A1AA-FB092E6E432D}" dt="2023-10-20T15:48:31.206" v="29" actId="20577"/>
          <ac:spMkLst>
            <pc:docMk/>
            <pc:sldMk cId="3443819285" sldId="282"/>
            <ac:spMk id="7" creationId="{FAC01E74-2C7B-BDB2-A0A7-940AA74B1685}"/>
          </ac:spMkLst>
        </pc:spChg>
      </pc:sldChg>
      <pc:sldChg chg="addSp modSp add replId">
        <pc:chgData name="L Roberts" userId="S::lroberts@ohacademy.co.uk::bd6b7227-230d-44c8-b4fe-a13c6c7d9260" providerId="AD" clId="Web-{77C7D25A-F9FE-4DBD-A1AA-FB092E6E432D}" dt="2023-10-20T16:11:17.963" v="334" actId="20577"/>
        <pc:sldMkLst>
          <pc:docMk/>
          <pc:sldMk cId="3557845846" sldId="283"/>
        </pc:sldMkLst>
        <pc:spChg chg="add mod">
          <ac:chgData name="L Roberts" userId="S::lroberts@ohacademy.co.uk::bd6b7227-230d-44c8-b4fe-a13c6c7d9260" providerId="AD" clId="Web-{77C7D25A-F9FE-4DBD-A1AA-FB092E6E432D}" dt="2023-10-20T16:11:17.963" v="334" actId="20577"/>
          <ac:spMkLst>
            <pc:docMk/>
            <pc:sldMk cId="3557845846" sldId="283"/>
            <ac:spMk id="4" creationId="{0242AB3A-34C9-9F4D-67C1-3D57D95BF835}"/>
          </ac:spMkLst>
        </pc:spChg>
        <pc:spChg chg="mod">
          <ac:chgData name="L Roberts" userId="S::lroberts@ohacademy.co.uk::bd6b7227-230d-44c8-b4fe-a13c6c7d9260" providerId="AD" clId="Web-{77C7D25A-F9FE-4DBD-A1AA-FB092E6E432D}" dt="2023-10-20T16:10:53.072" v="316" actId="1076"/>
          <ac:spMkLst>
            <pc:docMk/>
            <pc:sldMk cId="3557845846" sldId="283"/>
            <ac:spMk id="7" creationId="{FAC01E74-2C7B-BDB2-A0A7-940AA74B1685}"/>
          </ac:spMkLst>
        </pc:spChg>
      </pc:sldChg>
      <pc:sldChg chg="addSp delSp modSp add replId">
        <pc:chgData name="L Roberts" userId="S::lroberts@ohacademy.co.uk::bd6b7227-230d-44c8-b4fe-a13c6c7d9260" providerId="AD" clId="Web-{77C7D25A-F9FE-4DBD-A1AA-FB092E6E432D}" dt="2023-10-20T16:11:50.261" v="340"/>
        <pc:sldMkLst>
          <pc:docMk/>
          <pc:sldMk cId="750289157" sldId="284"/>
        </pc:sldMkLst>
        <pc:spChg chg="del mod">
          <ac:chgData name="L Roberts" userId="S::lroberts@ohacademy.co.uk::bd6b7227-230d-44c8-b4fe-a13c6c7d9260" providerId="AD" clId="Web-{77C7D25A-F9FE-4DBD-A1AA-FB092E6E432D}" dt="2023-10-20T15:56:38.878" v="181"/>
          <ac:spMkLst>
            <pc:docMk/>
            <pc:sldMk cId="750289157" sldId="284"/>
            <ac:spMk id="2" creationId="{E16D2DFA-BD74-13B0-5BDB-0F4E49E5ADD1}"/>
          </ac:spMkLst>
        </pc:spChg>
        <pc:spChg chg="add mod">
          <ac:chgData name="L Roberts" userId="S::lroberts@ohacademy.co.uk::bd6b7227-230d-44c8-b4fe-a13c6c7d9260" providerId="AD" clId="Web-{77C7D25A-F9FE-4DBD-A1AA-FB092E6E432D}" dt="2023-10-20T15:59:03.398" v="235" actId="20577"/>
          <ac:spMkLst>
            <pc:docMk/>
            <pc:sldMk cId="750289157" sldId="284"/>
            <ac:spMk id="3" creationId="{B8272F06-EEB0-50BF-A164-DA1CE0E84D05}"/>
          </ac:spMkLst>
        </pc:spChg>
        <pc:spChg chg="add mod">
          <ac:chgData name="L Roberts" userId="S::lroberts@ohacademy.co.uk::bd6b7227-230d-44c8-b4fe-a13c6c7d9260" providerId="AD" clId="Web-{77C7D25A-F9FE-4DBD-A1AA-FB092E6E432D}" dt="2023-10-20T16:01:24.386" v="254" actId="20577"/>
          <ac:spMkLst>
            <pc:docMk/>
            <pc:sldMk cId="750289157" sldId="284"/>
            <ac:spMk id="5" creationId="{462C1174-EA70-C596-2684-1A3F7869DDD7}"/>
          </ac:spMkLst>
        </pc:spChg>
        <pc:spChg chg="mod">
          <ac:chgData name="L Roberts" userId="S::lroberts@ohacademy.co.uk::bd6b7227-230d-44c8-b4fe-a13c6c7d9260" providerId="AD" clId="Web-{77C7D25A-F9FE-4DBD-A1AA-FB092E6E432D}" dt="2023-10-20T15:59:08.898" v="236" actId="1076"/>
          <ac:spMkLst>
            <pc:docMk/>
            <pc:sldMk cId="750289157" sldId="284"/>
            <ac:spMk id="6" creationId="{53BEA665-A566-0DD6-FDA7-9C7A2F594908}"/>
          </ac:spMkLst>
        </pc:spChg>
        <pc:spChg chg="add mod">
          <ac:chgData name="L Roberts" userId="S::lroberts@ohacademy.co.uk::bd6b7227-230d-44c8-b4fe-a13c6c7d9260" providerId="AD" clId="Web-{77C7D25A-F9FE-4DBD-A1AA-FB092E6E432D}" dt="2023-10-20T16:02:08.871" v="256" actId="1076"/>
          <ac:spMkLst>
            <pc:docMk/>
            <pc:sldMk cId="750289157" sldId="284"/>
            <ac:spMk id="10" creationId="{7B94DE69-F069-2BF9-98A1-B1DA702D45E6}"/>
          </ac:spMkLst>
        </pc:spChg>
        <pc:spChg chg="add mod">
          <ac:chgData name="L Roberts" userId="S::lroberts@ohacademy.co.uk::bd6b7227-230d-44c8-b4fe-a13c6c7d9260" providerId="AD" clId="Web-{77C7D25A-F9FE-4DBD-A1AA-FB092E6E432D}" dt="2023-10-20T16:11:50.261" v="340"/>
          <ac:spMkLst>
            <pc:docMk/>
            <pc:sldMk cId="750289157" sldId="284"/>
            <ac:spMk id="11" creationId="{67E44BAC-859F-7CB9-97FA-469563374851}"/>
          </ac:spMkLst>
        </pc:spChg>
        <pc:picChg chg="del">
          <ac:chgData name="L Roberts" userId="S::lroberts@ohacademy.co.uk::bd6b7227-230d-44c8-b4fe-a13c6c7d9260" providerId="AD" clId="Web-{77C7D25A-F9FE-4DBD-A1AA-FB092E6E432D}" dt="2023-10-20T15:56:40.722" v="182"/>
          <ac:picMkLst>
            <pc:docMk/>
            <pc:sldMk cId="750289157" sldId="284"/>
            <ac:picMk id="4" creationId="{E38EE560-A143-2DD8-43F1-1AA1D8F346BA}"/>
          </ac:picMkLst>
        </pc:picChg>
        <pc:picChg chg="add mod">
          <ac:chgData name="L Roberts" userId="S::lroberts@ohacademy.co.uk::bd6b7227-230d-44c8-b4fe-a13c6c7d9260" providerId="AD" clId="Web-{77C7D25A-F9FE-4DBD-A1AA-FB092E6E432D}" dt="2023-10-20T16:01:22.151" v="253" actId="1076"/>
          <ac:picMkLst>
            <pc:docMk/>
            <pc:sldMk cId="750289157" sldId="284"/>
            <ac:picMk id="8" creationId="{9811E174-6598-BCF5-DF40-FF7D21E9A510}"/>
          </ac:picMkLst>
        </pc:picChg>
      </pc:sldChg>
      <pc:sldChg chg="add del replId">
        <pc:chgData name="L Roberts" userId="S::lroberts@ohacademy.co.uk::bd6b7227-230d-44c8-b4fe-a13c6c7d9260" providerId="AD" clId="Web-{77C7D25A-F9FE-4DBD-A1AA-FB092E6E432D}" dt="2023-10-20T15:54:43.407" v="138"/>
        <pc:sldMkLst>
          <pc:docMk/>
          <pc:sldMk cId="2388071693" sldId="284"/>
        </pc:sldMkLst>
      </pc:sldChg>
      <pc:sldChg chg="add del replId">
        <pc:chgData name="L Roberts" userId="S::lroberts@ohacademy.co.uk::bd6b7227-230d-44c8-b4fe-a13c6c7d9260" providerId="AD" clId="Web-{77C7D25A-F9FE-4DBD-A1AA-FB092E6E432D}" dt="2023-10-20T15:54:42.688" v="137"/>
        <pc:sldMkLst>
          <pc:docMk/>
          <pc:sldMk cId="3825126868" sldId="285"/>
        </pc:sldMkLst>
      </pc:sldChg>
    </pc:docChg>
  </pc:docChgLst>
  <pc:docChgLst>
    <pc:chgData name="L Roberts" userId="S::lroberts@ohacademy.co.uk::bd6b7227-230d-44c8-b4fe-a13c6c7d9260" providerId="AD" clId="Web-{75E3C5DE-8FEE-4244-BD4A-8B44EBF5A176}"/>
    <pc:docChg chg="modSld">
      <pc:chgData name="L Roberts" userId="S::lroberts@ohacademy.co.uk::bd6b7227-230d-44c8-b4fe-a13c6c7d9260" providerId="AD" clId="Web-{75E3C5DE-8FEE-4244-BD4A-8B44EBF5A176}" dt="2023-10-20T20:30:32.463" v="24" actId="20577"/>
      <pc:docMkLst>
        <pc:docMk/>
      </pc:docMkLst>
      <pc:sldChg chg="modSp">
        <pc:chgData name="L Roberts" userId="S::lroberts@ohacademy.co.uk::bd6b7227-230d-44c8-b4fe-a13c6c7d9260" providerId="AD" clId="Web-{75E3C5DE-8FEE-4244-BD4A-8B44EBF5A176}" dt="2023-10-20T20:30:32.463" v="24" actId="20577"/>
        <pc:sldMkLst>
          <pc:docMk/>
          <pc:sldMk cId="840375947" sldId="287"/>
        </pc:sldMkLst>
        <pc:spChg chg="mod">
          <ac:chgData name="L Roberts" userId="S::lroberts@ohacademy.co.uk::bd6b7227-230d-44c8-b4fe-a13c6c7d9260" providerId="AD" clId="Web-{75E3C5DE-8FEE-4244-BD4A-8B44EBF5A176}" dt="2023-10-20T20:30:32.463" v="24" actId="20577"/>
          <ac:spMkLst>
            <pc:docMk/>
            <pc:sldMk cId="840375947" sldId="287"/>
            <ac:spMk id="2" creationId="{D8EBE353-B1B9-17E8-A0E0-847A111B2EEA}"/>
          </ac:spMkLst>
        </pc:spChg>
      </pc:sldChg>
      <pc:sldChg chg="modSp">
        <pc:chgData name="L Roberts" userId="S::lroberts@ohacademy.co.uk::bd6b7227-230d-44c8-b4fe-a13c6c7d9260" providerId="AD" clId="Web-{75E3C5DE-8FEE-4244-BD4A-8B44EBF5A176}" dt="2023-10-20T20:30:23.806" v="16" actId="20577"/>
        <pc:sldMkLst>
          <pc:docMk/>
          <pc:sldMk cId="1544553254" sldId="288"/>
        </pc:sldMkLst>
        <pc:spChg chg="mod">
          <ac:chgData name="L Roberts" userId="S::lroberts@ohacademy.co.uk::bd6b7227-230d-44c8-b4fe-a13c6c7d9260" providerId="AD" clId="Web-{75E3C5DE-8FEE-4244-BD4A-8B44EBF5A176}" dt="2023-10-20T20:30:23.806" v="16" actId="20577"/>
          <ac:spMkLst>
            <pc:docMk/>
            <pc:sldMk cId="1544553254" sldId="288"/>
            <ac:spMk id="2" creationId="{D8EBE353-B1B9-17E8-A0E0-847A111B2EEA}"/>
          </ac:spMkLst>
        </pc:spChg>
      </pc:sldChg>
      <pc:sldChg chg="addSp delSp modSp">
        <pc:chgData name="L Roberts" userId="S::lroberts@ohacademy.co.uk::bd6b7227-230d-44c8-b4fe-a13c6c7d9260" providerId="AD" clId="Web-{75E3C5DE-8FEE-4244-BD4A-8B44EBF5A176}" dt="2023-10-20T20:30:14.072" v="6" actId="20577"/>
        <pc:sldMkLst>
          <pc:docMk/>
          <pc:sldMk cId="2751765301" sldId="289"/>
        </pc:sldMkLst>
        <pc:spChg chg="add del mod">
          <ac:chgData name="L Roberts" userId="S::lroberts@ohacademy.co.uk::bd6b7227-230d-44c8-b4fe-a13c6c7d9260" providerId="AD" clId="Web-{75E3C5DE-8FEE-4244-BD4A-8B44EBF5A176}" dt="2023-10-20T20:30:14.072" v="6" actId="20577"/>
          <ac:spMkLst>
            <pc:docMk/>
            <pc:sldMk cId="2751765301" sldId="289"/>
            <ac:spMk id="2" creationId="{D8EBE353-B1B9-17E8-A0E0-847A111B2EEA}"/>
          </ac:spMkLst>
        </pc:spChg>
        <pc:spChg chg="add del mod">
          <ac:chgData name="L Roberts" userId="S::lroberts@ohacademy.co.uk::bd6b7227-230d-44c8-b4fe-a13c6c7d9260" providerId="AD" clId="Web-{75E3C5DE-8FEE-4244-BD4A-8B44EBF5A176}" dt="2023-10-20T20:30:06.681" v="1"/>
          <ac:spMkLst>
            <pc:docMk/>
            <pc:sldMk cId="2751765301" sldId="289"/>
            <ac:spMk id="5" creationId="{AD9145F4-D932-7934-46DD-4C38201BF4D8}"/>
          </ac:spMkLst>
        </pc:spChg>
      </pc:sldChg>
    </pc:docChg>
  </pc:docChgLst>
  <pc:docChgLst>
    <pc:chgData name="L Roberts" userId="S::lroberts@ohacademy.co.uk::bd6b7227-230d-44c8-b4fe-a13c6c7d9260" providerId="AD" clId="Web-{1B058746-4072-4BEB-A76C-9062ED0BAC5C}"/>
    <pc:docChg chg="addSld delSld modSld">
      <pc:chgData name="L Roberts" userId="S::lroberts@ohacademy.co.uk::bd6b7227-230d-44c8-b4fe-a13c6c7d9260" providerId="AD" clId="Web-{1B058746-4072-4BEB-A76C-9062ED0BAC5C}" dt="2023-12-12T13:46:38.747" v="71"/>
      <pc:docMkLst>
        <pc:docMk/>
      </pc:docMkLst>
      <pc:sldChg chg="modSp add del">
        <pc:chgData name="L Roberts" userId="S::lroberts@ohacademy.co.uk::bd6b7227-230d-44c8-b4fe-a13c6c7d9260" providerId="AD" clId="Web-{1B058746-4072-4BEB-A76C-9062ED0BAC5C}" dt="2023-12-12T13:46:26.590" v="63" actId="20577"/>
        <pc:sldMkLst>
          <pc:docMk/>
          <pc:sldMk cId="1544553254" sldId="288"/>
        </pc:sldMkLst>
        <pc:spChg chg="mod">
          <ac:chgData name="L Roberts" userId="S::lroberts@ohacademy.co.uk::bd6b7227-230d-44c8-b4fe-a13c6c7d9260" providerId="AD" clId="Web-{1B058746-4072-4BEB-A76C-9062ED0BAC5C}" dt="2023-12-12T13:46:21.418" v="58" actId="20577"/>
          <ac:spMkLst>
            <pc:docMk/>
            <pc:sldMk cId="1544553254" sldId="288"/>
            <ac:spMk id="3" creationId="{CB948DB7-1CEE-A397-B76B-95D32E7B85FC}"/>
          </ac:spMkLst>
        </pc:spChg>
        <pc:spChg chg="mod">
          <ac:chgData name="L Roberts" userId="S::lroberts@ohacademy.co.uk::bd6b7227-230d-44c8-b4fe-a13c6c7d9260" providerId="AD" clId="Web-{1B058746-4072-4BEB-A76C-9062ED0BAC5C}" dt="2023-12-12T13:46:15.871" v="49" actId="20577"/>
          <ac:spMkLst>
            <pc:docMk/>
            <pc:sldMk cId="1544553254" sldId="288"/>
            <ac:spMk id="4" creationId="{141DCE01-0BF8-6CF1-BEF7-0703DC511C13}"/>
          </ac:spMkLst>
        </pc:spChg>
        <pc:spChg chg="mod">
          <ac:chgData name="L Roberts" userId="S::lroberts@ohacademy.co.uk::bd6b7227-230d-44c8-b4fe-a13c6c7d9260" providerId="AD" clId="Web-{1B058746-4072-4BEB-A76C-9062ED0BAC5C}" dt="2023-12-12T13:46:26.590" v="63" actId="20577"/>
          <ac:spMkLst>
            <pc:docMk/>
            <pc:sldMk cId="1544553254" sldId="288"/>
            <ac:spMk id="6" creationId="{0777B4E4-535A-A44B-D042-AD559CDC9169}"/>
          </ac:spMkLst>
        </pc:spChg>
      </pc:sldChg>
      <pc:sldChg chg="add del">
        <pc:chgData name="L Roberts" userId="S::lroberts@ohacademy.co.uk::bd6b7227-230d-44c8-b4fe-a13c6c7d9260" providerId="AD" clId="Web-{1B058746-4072-4BEB-A76C-9062ED0BAC5C}" dt="2023-12-12T13:45:55.854" v="29"/>
        <pc:sldMkLst>
          <pc:docMk/>
          <pc:sldMk cId="387951194" sldId="293"/>
        </pc:sldMkLst>
      </pc:sldChg>
      <pc:sldChg chg="add del">
        <pc:chgData name="L Roberts" userId="S::lroberts@ohacademy.co.uk::bd6b7227-230d-44c8-b4fe-a13c6c7d9260" providerId="AD" clId="Web-{1B058746-4072-4BEB-A76C-9062ED0BAC5C}" dt="2023-12-12T13:45:56.885" v="39"/>
        <pc:sldMkLst>
          <pc:docMk/>
          <pc:sldMk cId="3575736766" sldId="294"/>
        </pc:sldMkLst>
      </pc:sldChg>
      <pc:sldChg chg="add del">
        <pc:chgData name="L Roberts" userId="S::lroberts@ohacademy.co.uk::bd6b7227-230d-44c8-b4fe-a13c6c7d9260" providerId="AD" clId="Web-{1B058746-4072-4BEB-A76C-9062ED0BAC5C}" dt="2023-12-12T13:46:34.669" v="67"/>
        <pc:sldMkLst>
          <pc:docMk/>
          <pc:sldMk cId="177088972" sldId="297"/>
        </pc:sldMkLst>
      </pc:sldChg>
      <pc:sldChg chg="add del">
        <pc:chgData name="L Roberts" userId="S::lroberts@ohacademy.co.uk::bd6b7227-230d-44c8-b4fe-a13c6c7d9260" providerId="AD" clId="Web-{1B058746-4072-4BEB-A76C-9062ED0BAC5C}" dt="2023-12-12T13:46:36.372" v="68"/>
        <pc:sldMkLst>
          <pc:docMk/>
          <pc:sldMk cId="2560275982" sldId="299"/>
        </pc:sldMkLst>
      </pc:sldChg>
      <pc:sldChg chg="add del">
        <pc:chgData name="L Roberts" userId="S::lroberts@ohacademy.co.uk::bd6b7227-230d-44c8-b4fe-a13c6c7d9260" providerId="AD" clId="Web-{1B058746-4072-4BEB-A76C-9062ED0BAC5C}" dt="2023-12-12T13:46:34.669" v="66"/>
        <pc:sldMkLst>
          <pc:docMk/>
          <pc:sldMk cId="4021464582" sldId="300"/>
        </pc:sldMkLst>
      </pc:sldChg>
      <pc:sldChg chg="add del">
        <pc:chgData name="L Roberts" userId="S::lroberts@ohacademy.co.uk::bd6b7227-230d-44c8-b4fe-a13c6c7d9260" providerId="AD" clId="Web-{1B058746-4072-4BEB-A76C-9062ED0BAC5C}" dt="2023-12-12T13:46:34.653" v="65"/>
        <pc:sldMkLst>
          <pc:docMk/>
          <pc:sldMk cId="3269404721" sldId="301"/>
        </pc:sldMkLst>
      </pc:sldChg>
      <pc:sldChg chg="add del">
        <pc:chgData name="L Roberts" userId="S::lroberts@ohacademy.co.uk::bd6b7227-230d-44c8-b4fe-a13c6c7d9260" providerId="AD" clId="Web-{1B058746-4072-4BEB-A76C-9062ED0BAC5C}" dt="2023-12-12T13:46:34.653" v="64"/>
        <pc:sldMkLst>
          <pc:docMk/>
          <pc:sldMk cId="3985337776" sldId="302"/>
        </pc:sldMkLst>
      </pc:sldChg>
      <pc:sldChg chg="add del">
        <pc:chgData name="L Roberts" userId="S::lroberts@ohacademy.co.uk::bd6b7227-230d-44c8-b4fe-a13c6c7d9260" providerId="AD" clId="Web-{1B058746-4072-4BEB-A76C-9062ED0BAC5C}" dt="2023-12-12T13:46:37.434" v="69"/>
        <pc:sldMkLst>
          <pc:docMk/>
          <pc:sldMk cId="1445610113" sldId="305"/>
        </pc:sldMkLst>
      </pc:sldChg>
      <pc:sldChg chg="add del">
        <pc:chgData name="L Roberts" userId="S::lroberts@ohacademy.co.uk::bd6b7227-230d-44c8-b4fe-a13c6c7d9260" providerId="AD" clId="Web-{1B058746-4072-4BEB-A76C-9062ED0BAC5C}" dt="2023-12-12T13:46:38.060" v="70"/>
        <pc:sldMkLst>
          <pc:docMk/>
          <pc:sldMk cId="793500734" sldId="306"/>
        </pc:sldMkLst>
      </pc:sldChg>
      <pc:sldChg chg="add del">
        <pc:chgData name="L Roberts" userId="S::lroberts@ohacademy.co.uk::bd6b7227-230d-44c8-b4fe-a13c6c7d9260" providerId="AD" clId="Web-{1B058746-4072-4BEB-A76C-9062ED0BAC5C}" dt="2023-12-12T13:46:38.747" v="71"/>
        <pc:sldMkLst>
          <pc:docMk/>
          <pc:sldMk cId="1944875021" sldId="307"/>
        </pc:sldMkLst>
      </pc:sldChg>
    </pc:docChg>
  </pc:docChgLst>
  <pc:docChgLst>
    <pc:chgData name="L Roberts" userId="S::lroberts@ohacademy.co.uk::bd6b7227-230d-44c8-b4fe-a13c6c7d9260" providerId="AD" clId="Web-{9057D7BD-A32B-4E32-8414-B0BEC9EFBD4B}"/>
    <pc:docChg chg="addSld delSld modSld">
      <pc:chgData name="L Roberts" userId="S::lroberts@ohacademy.co.uk::bd6b7227-230d-44c8-b4fe-a13c6c7d9260" providerId="AD" clId="Web-{9057D7BD-A32B-4E32-8414-B0BEC9EFBD4B}" dt="2024-03-06T11:20:16.658" v="148"/>
      <pc:docMkLst>
        <pc:docMk/>
      </pc:docMkLst>
      <pc:sldChg chg="addSp delSp modSp add">
        <pc:chgData name="L Roberts" userId="S::lroberts@ohacademy.co.uk::bd6b7227-230d-44c8-b4fe-a13c6c7d9260" providerId="AD" clId="Web-{9057D7BD-A32B-4E32-8414-B0BEC9EFBD4B}" dt="2024-03-06T11:18:53.045" v="127" actId="20577"/>
        <pc:sldMkLst>
          <pc:docMk/>
          <pc:sldMk cId="1544553254" sldId="288"/>
        </pc:sldMkLst>
        <pc:spChg chg="mod">
          <ac:chgData name="L Roberts" userId="S::lroberts@ohacademy.co.uk::bd6b7227-230d-44c8-b4fe-a13c6c7d9260" providerId="AD" clId="Web-{9057D7BD-A32B-4E32-8414-B0BEC9EFBD4B}" dt="2024-03-06T11:18:40.310" v="124" actId="20577"/>
          <ac:spMkLst>
            <pc:docMk/>
            <pc:sldMk cId="1544553254" sldId="288"/>
            <ac:spMk id="3" creationId="{CB948DB7-1CEE-A397-B76B-95D32E7B85FC}"/>
          </ac:spMkLst>
        </pc:spChg>
        <pc:spChg chg="mod">
          <ac:chgData name="L Roberts" userId="S::lroberts@ohacademy.co.uk::bd6b7227-230d-44c8-b4fe-a13c6c7d9260" providerId="AD" clId="Web-{9057D7BD-A32B-4E32-8414-B0BEC9EFBD4B}" dt="2024-03-06T11:18:17.403" v="101" actId="20577"/>
          <ac:spMkLst>
            <pc:docMk/>
            <pc:sldMk cId="1544553254" sldId="288"/>
            <ac:spMk id="6" creationId="{0777B4E4-535A-A44B-D042-AD559CDC9169}"/>
          </ac:spMkLst>
        </pc:spChg>
        <pc:spChg chg="del">
          <ac:chgData name="L Roberts" userId="S::lroberts@ohacademy.co.uk::bd6b7227-230d-44c8-b4fe-a13c6c7d9260" providerId="AD" clId="Web-{9057D7BD-A32B-4E32-8414-B0BEC9EFBD4B}" dt="2024-03-06T11:17:39.980" v="73"/>
          <ac:spMkLst>
            <pc:docMk/>
            <pc:sldMk cId="1544553254" sldId="288"/>
            <ac:spMk id="12" creationId="{AA2BAD5B-1308-DBA0-7C1B-794329D30C16}"/>
          </ac:spMkLst>
        </pc:spChg>
        <pc:spChg chg="mod">
          <ac:chgData name="L Roberts" userId="S::lroberts@ohacademy.co.uk::bd6b7227-230d-44c8-b4fe-a13c6c7d9260" providerId="AD" clId="Web-{9057D7BD-A32B-4E32-8414-B0BEC9EFBD4B}" dt="2024-03-06T11:18:53.045" v="127" actId="20577"/>
          <ac:spMkLst>
            <pc:docMk/>
            <pc:sldMk cId="1544553254" sldId="288"/>
            <ac:spMk id="16" creationId="{19882BE3-3EEC-31A9-4D67-92B128E45EB1}"/>
          </ac:spMkLst>
        </pc:spChg>
        <pc:picChg chg="add mod">
          <ac:chgData name="L Roberts" userId="S::lroberts@ohacademy.co.uk::bd6b7227-230d-44c8-b4fe-a13c6c7d9260" providerId="AD" clId="Web-{9057D7BD-A32B-4E32-8414-B0BEC9EFBD4B}" dt="2024-03-06T11:17:44.371" v="75" actId="1076"/>
          <ac:picMkLst>
            <pc:docMk/>
            <pc:sldMk cId="1544553254" sldId="288"/>
            <ac:picMk id="4" creationId="{3AE8A849-DAB1-1A85-55A3-3B04085FD4AA}"/>
          </ac:picMkLst>
        </pc:picChg>
      </pc:sldChg>
      <pc:sldChg chg="addSp delSp modSp add">
        <pc:chgData name="L Roberts" userId="S::lroberts@ohacademy.co.uk::bd6b7227-230d-44c8-b4fe-a13c6c7d9260" providerId="AD" clId="Web-{9057D7BD-A32B-4E32-8414-B0BEC9EFBD4B}" dt="2024-03-06T11:16:37.728" v="56" actId="1076"/>
        <pc:sldMkLst>
          <pc:docMk/>
          <pc:sldMk cId="3575736766" sldId="294"/>
        </pc:sldMkLst>
        <pc:spChg chg="mod">
          <ac:chgData name="L Roberts" userId="S::lroberts@ohacademy.co.uk::bd6b7227-230d-44c8-b4fe-a13c6c7d9260" providerId="AD" clId="Web-{9057D7BD-A32B-4E32-8414-B0BEC9EFBD4B}" dt="2024-03-06T11:15:55.476" v="52" actId="20577"/>
          <ac:spMkLst>
            <pc:docMk/>
            <pc:sldMk cId="3575736766" sldId="294"/>
            <ac:spMk id="4" creationId="{4F3F2F49-911F-2DD8-00A8-6F614522F3F1}"/>
          </ac:spMkLst>
        </pc:spChg>
        <pc:spChg chg="del mod">
          <ac:chgData name="L Roberts" userId="S::lroberts@ohacademy.co.uk::bd6b7227-230d-44c8-b4fe-a13c6c7d9260" providerId="AD" clId="Web-{9057D7BD-A32B-4E32-8414-B0BEC9EFBD4B}" dt="2024-03-06T11:13:57.112" v="37"/>
          <ac:spMkLst>
            <pc:docMk/>
            <pc:sldMk cId="3575736766" sldId="294"/>
            <ac:spMk id="6" creationId="{91E01596-2A0B-0F3A-FDFA-E5DEEB0E9B87}"/>
          </ac:spMkLst>
        </pc:spChg>
        <pc:spChg chg="add mod">
          <ac:chgData name="L Roberts" userId="S::lroberts@ohacademy.co.uk::bd6b7227-230d-44c8-b4fe-a13c6c7d9260" providerId="AD" clId="Web-{9057D7BD-A32B-4E32-8414-B0BEC9EFBD4B}" dt="2024-03-06T11:16:37.728" v="56" actId="1076"/>
          <ac:spMkLst>
            <pc:docMk/>
            <pc:sldMk cId="3575736766" sldId="294"/>
            <ac:spMk id="7" creationId="{BE294834-D7CA-66C9-39B6-093237ACCCEC}"/>
          </ac:spMkLst>
        </pc:spChg>
        <pc:spChg chg="add del">
          <ac:chgData name="L Roberts" userId="S::lroberts@ohacademy.co.uk::bd6b7227-230d-44c8-b4fe-a13c6c7d9260" providerId="AD" clId="Web-{9057D7BD-A32B-4E32-8414-B0BEC9EFBD4B}" dt="2024-03-06T11:15:43.757" v="50"/>
          <ac:spMkLst>
            <pc:docMk/>
            <pc:sldMk cId="3575736766" sldId="294"/>
            <ac:spMk id="9" creationId="{F93E0B60-0204-4F9C-8CD5-C9BD373E1A58}"/>
          </ac:spMkLst>
        </pc:spChg>
        <pc:spChg chg="add del">
          <ac:chgData name="L Roberts" userId="S::lroberts@ohacademy.co.uk::bd6b7227-230d-44c8-b4fe-a13c6c7d9260" providerId="AD" clId="Web-{9057D7BD-A32B-4E32-8414-B0BEC9EFBD4B}" dt="2024-03-06T11:15:43.741" v="49"/>
          <ac:spMkLst>
            <pc:docMk/>
            <pc:sldMk cId="3575736766" sldId="294"/>
            <ac:spMk id="26" creationId="{4D4677D2-D5AC-4CF9-9EED-2B89D0A1C212}"/>
          </ac:spMkLst>
        </pc:spChg>
        <pc:spChg chg="add del">
          <ac:chgData name="L Roberts" userId="S::lroberts@ohacademy.co.uk::bd6b7227-230d-44c8-b4fe-a13c6c7d9260" providerId="AD" clId="Web-{9057D7BD-A32B-4E32-8414-B0BEC9EFBD4B}" dt="2024-03-06T11:15:43.741" v="49"/>
          <ac:spMkLst>
            <pc:docMk/>
            <pc:sldMk cId="3575736766" sldId="294"/>
            <ac:spMk id="28" creationId="{AF695F69-7001-421E-98A8-E74156934A51}"/>
          </ac:spMkLst>
        </pc:spChg>
        <pc:spChg chg="add">
          <ac:chgData name="L Roberts" userId="S::lroberts@ohacademy.co.uk::bd6b7227-230d-44c8-b4fe-a13c6c7d9260" providerId="AD" clId="Web-{9057D7BD-A32B-4E32-8414-B0BEC9EFBD4B}" dt="2024-03-06T11:15:43.757" v="50"/>
          <ac:spMkLst>
            <pc:docMk/>
            <pc:sldMk cId="3575736766" sldId="294"/>
            <ac:spMk id="33" creationId="{F93E0B60-0204-4F9C-8CD5-C9BD373E1A58}"/>
          </ac:spMkLst>
        </pc:spChg>
        <pc:grpChg chg="add del">
          <ac:chgData name="L Roberts" userId="S::lroberts@ohacademy.co.uk::bd6b7227-230d-44c8-b4fe-a13c6c7d9260" providerId="AD" clId="Web-{9057D7BD-A32B-4E32-8414-B0BEC9EFBD4B}" dt="2024-03-06T11:15:43.757" v="50"/>
          <ac:grpSpMkLst>
            <pc:docMk/>
            <pc:sldMk cId="3575736766" sldId="294"/>
            <ac:grpSpMk id="11" creationId="{3BFA0782-E4B3-4AE1-904C-1068137609CA}"/>
          </ac:grpSpMkLst>
        </pc:grpChg>
        <pc:grpChg chg="add del">
          <ac:chgData name="L Roberts" userId="S::lroberts@ohacademy.co.uk::bd6b7227-230d-44c8-b4fe-a13c6c7d9260" providerId="AD" clId="Web-{9057D7BD-A32B-4E32-8414-B0BEC9EFBD4B}" dt="2024-03-06T11:15:43.757" v="50"/>
          <ac:grpSpMkLst>
            <pc:docMk/>
            <pc:sldMk cId="3575736766" sldId="294"/>
            <ac:grpSpMk id="17" creationId="{2482B707-DAC7-4D8A-BA19-3771A51A641E}"/>
          </ac:grpSpMkLst>
        </pc:grpChg>
        <pc:grpChg chg="add">
          <ac:chgData name="L Roberts" userId="S::lroberts@ohacademy.co.uk::bd6b7227-230d-44c8-b4fe-a13c6c7d9260" providerId="AD" clId="Web-{9057D7BD-A32B-4E32-8414-B0BEC9EFBD4B}" dt="2024-03-06T11:15:43.757" v="50"/>
          <ac:grpSpMkLst>
            <pc:docMk/>
            <pc:sldMk cId="3575736766" sldId="294"/>
            <ac:grpSpMk id="34" creationId="{2482B707-DAC7-4D8A-BA19-3771A51A641E}"/>
          </ac:grpSpMkLst>
        </pc:grpChg>
        <pc:grpChg chg="add">
          <ac:chgData name="L Roberts" userId="S::lroberts@ohacademy.co.uk::bd6b7227-230d-44c8-b4fe-a13c6c7d9260" providerId="AD" clId="Web-{9057D7BD-A32B-4E32-8414-B0BEC9EFBD4B}" dt="2024-03-06T11:15:43.757" v="50"/>
          <ac:grpSpMkLst>
            <pc:docMk/>
            <pc:sldMk cId="3575736766" sldId="294"/>
            <ac:grpSpMk id="39" creationId="{3BFA0782-E4B3-4AE1-904C-1068137609CA}"/>
          </ac:grpSpMkLst>
        </pc:grpChg>
        <pc:picChg chg="del mod">
          <ac:chgData name="L Roberts" userId="S::lroberts@ohacademy.co.uk::bd6b7227-230d-44c8-b4fe-a13c6c7d9260" providerId="AD" clId="Web-{9057D7BD-A32B-4E32-8414-B0BEC9EFBD4B}" dt="2024-03-06T11:14:49.677" v="44"/>
          <ac:picMkLst>
            <pc:docMk/>
            <pc:sldMk cId="3575736766" sldId="294"/>
            <ac:picMk id="2" creationId="{51EA9AC3-FFF6-4DCD-86E5-727ADD589877}"/>
          </ac:picMkLst>
        </pc:picChg>
        <pc:picChg chg="add mod ord">
          <ac:chgData name="L Roberts" userId="S::lroberts@ohacademy.co.uk::bd6b7227-230d-44c8-b4fe-a13c6c7d9260" providerId="AD" clId="Web-{9057D7BD-A32B-4E32-8414-B0BEC9EFBD4B}" dt="2024-03-06T11:15:43.757" v="50"/>
          <ac:picMkLst>
            <pc:docMk/>
            <pc:sldMk cId="3575736766" sldId="294"/>
            <ac:picMk id="3" creationId="{68B21012-3B96-F290-1545-F3F0D61F1673}"/>
          </ac:picMkLst>
        </pc:picChg>
        <pc:picChg chg="add mod ord">
          <ac:chgData name="L Roberts" userId="S::lroberts@ohacademy.co.uk::bd6b7227-230d-44c8-b4fe-a13c6c7d9260" providerId="AD" clId="Web-{9057D7BD-A32B-4E32-8414-B0BEC9EFBD4B}" dt="2024-03-06T11:15:43.757" v="50"/>
          <ac:picMkLst>
            <pc:docMk/>
            <pc:sldMk cId="3575736766" sldId="294"/>
            <ac:picMk id="5" creationId="{58D215CC-5982-3028-F354-B09B2403AB96}"/>
          </ac:picMkLst>
        </pc:picChg>
      </pc:sldChg>
      <pc:sldChg chg="del">
        <pc:chgData name="L Roberts" userId="S::lroberts@ohacademy.co.uk::bd6b7227-230d-44c8-b4fe-a13c6c7d9260" providerId="AD" clId="Web-{9057D7BD-A32B-4E32-8414-B0BEC9EFBD4B}" dt="2024-03-06T11:05:38.766" v="2"/>
        <pc:sldMkLst>
          <pc:docMk/>
          <pc:sldMk cId="431684212" sldId="361"/>
        </pc:sldMkLst>
      </pc:sldChg>
      <pc:sldChg chg="addSp delSp modSp add del">
        <pc:chgData name="L Roberts" userId="S::lroberts@ohacademy.co.uk::bd6b7227-230d-44c8-b4fe-a13c6c7d9260" providerId="AD" clId="Web-{9057D7BD-A32B-4E32-8414-B0BEC9EFBD4B}" dt="2024-03-06T11:17:23.589" v="71"/>
        <pc:sldMkLst>
          <pc:docMk/>
          <pc:sldMk cId="1352626127" sldId="367"/>
        </pc:sldMkLst>
        <pc:spChg chg="mod">
          <ac:chgData name="L Roberts" userId="S::lroberts@ohacademy.co.uk::bd6b7227-230d-44c8-b4fe-a13c6c7d9260" providerId="AD" clId="Web-{9057D7BD-A32B-4E32-8414-B0BEC9EFBD4B}" dt="2024-03-06T11:17:07.838" v="63" actId="14100"/>
          <ac:spMkLst>
            <pc:docMk/>
            <pc:sldMk cId="1352626127" sldId="367"/>
            <ac:spMk id="6" creationId="{BFAC0FCA-4220-1866-B0D1-9C647AC03096}"/>
          </ac:spMkLst>
        </pc:spChg>
        <pc:spChg chg="del mod">
          <ac:chgData name="L Roberts" userId="S::lroberts@ohacademy.co.uk::bd6b7227-230d-44c8-b4fe-a13c6c7d9260" providerId="AD" clId="Web-{9057D7BD-A32B-4E32-8414-B0BEC9EFBD4B}" dt="2024-03-06T11:16:46.978" v="58"/>
          <ac:spMkLst>
            <pc:docMk/>
            <pc:sldMk cId="1352626127" sldId="367"/>
            <ac:spMk id="11" creationId="{B302F0F6-98EC-960A-8CD7-95A8B1737AA5}"/>
          </ac:spMkLst>
        </pc:spChg>
        <pc:spChg chg="del mod">
          <ac:chgData name="L Roberts" userId="S::lroberts@ohacademy.co.uk::bd6b7227-230d-44c8-b4fe-a13c6c7d9260" providerId="AD" clId="Web-{9057D7BD-A32B-4E32-8414-B0BEC9EFBD4B}" dt="2024-03-06T11:17:23.589" v="71"/>
          <ac:spMkLst>
            <pc:docMk/>
            <pc:sldMk cId="1352626127" sldId="367"/>
            <ac:spMk id="12" creationId="{EB33D942-7DE8-6A77-3565-535F8AACED20}"/>
          </ac:spMkLst>
        </pc:spChg>
        <pc:picChg chg="add mod">
          <ac:chgData name="L Roberts" userId="S::lroberts@ohacademy.co.uk::bd6b7227-230d-44c8-b4fe-a13c6c7d9260" providerId="AD" clId="Web-{9057D7BD-A32B-4E32-8414-B0BEC9EFBD4B}" dt="2024-03-06T11:16:59.682" v="61" actId="1076"/>
          <ac:picMkLst>
            <pc:docMk/>
            <pc:sldMk cId="1352626127" sldId="367"/>
            <ac:picMk id="3" creationId="{24631D76-BE40-CE20-8CE6-01FEADE7B9B0}"/>
          </ac:picMkLst>
        </pc:picChg>
      </pc:sldChg>
      <pc:sldChg chg="del">
        <pc:chgData name="L Roberts" userId="S::lroberts@ohacademy.co.uk::bd6b7227-230d-44c8-b4fe-a13c6c7d9260" providerId="AD" clId="Web-{9057D7BD-A32B-4E32-8414-B0BEC9EFBD4B}" dt="2024-03-06T11:05:35.563" v="0"/>
        <pc:sldMkLst>
          <pc:docMk/>
          <pc:sldMk cId="1653726052" sldId="368"/>
        </pc:sldMkLst>
      </pc:sldChg>
      <pc:sldChg chg="add">
        <pc:chgData name="L Roberts" userId="S::lroberts@ohacademy.co.uk::bd6b7227-230d-44c8-b4fe-a13c6c7d9260" providerId="AD" clId="Web-{9057D7BD-A32B-4E32-8414-B0BEC9EFBD4B}" dt="2024-03-06T11:08:58.664" v="3"/>
        <pc:sldMkLst>
          <pc:docMk/>
          <pc:sldMk cId="2155707522" sldId="372"/>
        </pc:sldMkLst>
      </pc:sldChg>
      <pc:sldChg chg="addSp delSp add">
        <pc:chgData name="L Roberts" userId="S::lroberts@ohacademy.co.uk::bd6b7227-230d-44c8-b4fe-a13c6c7d9260" providerId="AD" clId="Web-{9057D7BD-A32B-4E32-8414-B0BEC9EFBD4B}" dt="2024-03-06T11:19:37.906" v="135"/>
        <pc:sldMkLst>
          <pc:docMk/>
          <pc:sldMk cId="591038878" sldId="384"/>
        </pc:sldMkLst>
        <pc:spChg chg="del">
          <ac:chgData name="L Roberts" userId="S::lroberts@ohacademy.co.uk::bd6b7227-230d-44c8-b4fe-a13c6c7d9260" providerId="AD" clId="Web-{9057D7BD-A32B-4E32-8414-B0BEC9EFBD4B}" dt="2024-03-06T11:18:58.545" v="128"/>
          <ac:spMkLst>
            <pc:docMk/>
            <pc:sldMk cId="591038878" sldId="384"/>
            <ac:spMk id="9" creationId="{39BEB6F4-693A-7EBC-97AE-F410AE5D99A1}"/>
          </ac:spMkLst>
        </pc:spChg>
        <pc:spChg chg="del">
          <ac:chgData name="L Roberts" userId="S::lroberts@ohacademy.co.uk::bd6b7227-230d-44c8-b4fe-a13c6c7d9260" providerId="AD" clId="Web-{9057D7BD-A32B-4E32-8414-B0BEC9EFBD4B}" dt="2024-03-06T11:19:11.562" v="131"/>
          <ac:spMkLst>
            <pc:docMk/>
            <pc:sldMk cId="591038878" sldId="384"/>
            <ac:spMk id="11" creationId="{932E35D6-06D7-3CEB-3B35-04A9733D8616}"/>
          </ac:spMkLst>
        </pc:spChg>
        <pc:picChg chg="del">
          <ac:chgData name="L Roberts" userId="S::lroberts@ohacademy.co.uk::bd6b7227-230d-44c8-b4fe-a13c6c7d9260" providerId="AD" clId="Web-{9057D7BD-A32B-4E32-8414-B0BEC9EFBD4B}" dt="2024-03-06T11:19:04.921" v="129"/>
          <ac:picMkLst>
            <pc:docMk/>
            <pc:sldMk cId="591038878" sldId="384"/>
            <ac:picMk id="3" creationId="{ED0D4830-7FE3-76B6-6208-BB24AAD40739}"/>
          </ac:picMkLst>
        </pc:picChg>
        <pc:picChg chg="add">
          <ac:chgData name="L Roberts" userId="S::lroberts@ohacademy.co.uk::bd6b7227-230d-44c8-b4fe-a13c6c7d9260" providerId="AD" clId="Web-{9057D7BD-A32B-4E32-8414-B0BEC9EFBD4B}" dt="2024-03-06T11:19:05.639" v="130"/>
          <ac:picMkLst>
            <pc:docMk/>
            <pc:sldMk cId="591038878" sldId="384"/>
            <ac:picMk id="6" creationId="{A1006DA1-224D-C60F-9C12-6233E6E71D5F}"/>
          </ac:picMkLst>
        </pc:picChg>
        <pc:picChg chg="add">
          <ac:chgData name="L Roberts" userId="S::lroberts@ohacademy.co.uk::bd6b7227-230d-44c8-b4fe-a13c6c7d9260" providerId="AD" clId="Web-{9057D7BD-A32B-4E32-8414-B0BEC9EFBD4B}" dt="2024-03-06T11:19:37.906" v="135"/>
          <ac:picMkLst>
            <pc:docMk/>
            <pc:sldMk cId="591038878" sldId="384"/>
            <ac:picMk id="8" creationId="{5237ACD8-6051-190D-BF9E-0A16FAE19600}"/>
          </ac:picMkLst>
        </pc:picChg>
      </pc:sldChg>
      <pc:sldChg chg="addSp delSp add">
        <pc:chgData name="L Roberts" userId="S::lroberts@ohacademy.co.uk::bd6b7227-230d-44c8-b4fe-a13c6c7d9260" providerId="AD" clId="Web-{9057D7BD-A32B-4E32-8414-B0BEC9EFBD4B}" dt="2024-03-06T11:20:09.564" v="146"/>
        <pc:sldMkLst>
          <pc:docMk/>
          <pc:sldMk cId="2243520670" sldId="415"/>
        </pc:sldMkLst>
        <pc:spChg chg="del">
          <ac:chgData name="L Roberts" userId="S::lroberts@ohacademy.co.uk::bd6b7227-230d-44c8-b4fe-a13c6c7d9260" providerId="AD" clId="Web-{9057D7BD-A32B-4E32-8414-B0BEC9EFBD4B}" dt="2024-03-06T11:19:23.875" v="134"/>
          <ac:spMkLst>
            <pc:docMk/>
            <pc:sldMk cId="2243520670" sldId="415"/>
            <ac:spMk id="9" creationId="{39BEB6F4-693A-7EBC-97AE-F410AE5D99A1}"/>
          </ac:spMkLst>
        </pc:spChg>
        <pc:picChg chg="del">
          <ac:chgData name="L Roberts" userId="S::lroberts@ohacademy.co.uk::bd6b7227-230d-44c8-b4fe-a13c6c7d9260" providerId="AD" clId="Web-{9057D7BD-A32B-4E32-8414-B0BEC9EFBD4B}" dt="2024-03-06T11:19:15.484" v="132"/>
          <ac:picMkLst>
            <pc:docMk/>
            <pc:sldMk cId="2243520670" sldId="415"/>
            <ac:picMk id="3" creationId="{ED0D4830-7FE3-76B6-6208-BB24AAD40739}"/>
          </ac:picMkLst>
        </pc:picChg>
        <pc:picChg chg="del">
          <ac:chgData name="L Roberts" userId="S::lroberts@ohacademy.co.uk::bd6b7227-230d-44c8-b4fe-a13c6c7d9260" providerId="AD" clId="Web-{9057D7BD-A32B-4E32-8414-B0BEC9EFBD4B}" dt="2024-03-06T11:19:20.984" v="133"/>
          <ac:picMkLst>
            <pc:docMk/>
            <pc:sldMk cId="2243520670" sldId="415"/>
            <ac:picMk id="5" creationId="{2F20403E-DF20-FAC1-D4D1-10F8EC9FC5F5}"/>
          </ac:picMkLst>
        </pc:picChg>
        <pc:picChg chg="add">
          <ac:chgData name="L Roberts" userId="S::lroberts@ohacademy.co.uk::bd6b7227-230d-44c8-b4fe-a13c6c7d9260" providerId="AD" clId="Web-{9057D7BD-A32B-4E32-8414-B0BEC9EFBD4B}" dt="2024-03-06T11:19:40.156" v="136"/>
          <ac:picMkLst>
            <pc:docMk/>
            <pc:sldMk cId="2243520670" sldId="415"/>
            <ac:picMk id="8" creationId="{6D7B248D-740C-301D-F454-3CEFF5258BFA}"/>
          </ac:picMkLst>
        </pc:picChg>
        <pc:picChg chg="add">
          <ac:chgData name="L Roberts" userId="S::lroberts@ohacademy.co.uk::bd6b7227-230d-44c8-b4fe-a13c6c7d9260" providerId="AD" clId="Web-{9057D7BD-A32B-4E32-8414-B0BEC9EFBD4B}" dt="2024-03-06T11:20:09.564" v="146"/>
          <ac:picMkLst>
            <pc:docMk/>
            <pc:sldMk cId="2243520670" sldId="415"/>
            <ac:picMk id="11" creationId="{5CA95EC6-D2BE-F9AF-D72C-629DA6B501FF}"/>
          </ac:picMkLst>
        </pc:picChg>
      </pc:sldChg>
      <pc:sldChg chg="addSp delSp add">
        <pc:chgData name="L Roberts" userId="S::lroberts@ohacademy.co.uk::bd6b7227-230d-44c8-b4fe-a13c6c7d9260" providerId="AD" clId="Web-{9057D7BD-A32B-4E32-8414-B0BEC9EFBD4B}" dt="2024-03-06T11:20:14.376" v="147"/>
        <pc:sldMkLst>
          <pc:docMk/>
          <pc:sldMk cId="2193838925" sldId="416"/>
        </pc:sldMkLst>
        <pc:spChg chg="del">
          <ac:chgData name="L Roberts" userId="S::lroberts@ohacademy.co.uk::bd6b7227-230d-44c8-b4fe-a13c6c7d9260" providerId="AD" clId="Web-{9057D7BD-A32B-4E32-8414-B0BEC9EFBD4B}" dt="2024-03-06T11:19:49.063" v="139"/>
          <ac:spMkLst>
            <pc:docMk/>
            <pc:sldMk cId="2193838925" sldId="416"/>
            <ac:spMk id="9" creationId="{39BEB6F4-693A-7EBC-97AE-F410AE5D99A1}"/>
          </ac:spMkLst>
        </pc:spChg>
        <pc:picChg chg="del">
          <ac:chgData name="L Roberts" userId="S::lroberts@ohacademy.co.uk::bd6b7227-230d-44c8-b4fe-a13c6c7d9260" providerId="AD" clId="Web-{9057D7BD-A32B-4E32-8414-B0BEC9EFBD4B}" dt="2024-03-06T11:19:50.344" v="140"/>
          <ac:picMkLst>
            <pc:docMk/>
            <pc:sldMk cId="2193838925" sldId="416"/>
            <ac:picMk id="3" creationId="{ED0D4830-7FE3-76B6-6208-BB24AAD40739}"/>
          </ac:picMkLst>
        </pc:picChg>
        <pc:picChg chg="add">
          <ac:chgData name="L Roberts" userId="S::lroberts@ohacademy.co.uk::bd6b7227-230d-44c8-b4fe-a13c6c7d9260" providerId="AD" clId="Web-{9057D7BD-A32B-4E32-8414-B0BEC9EFBD4B}" dt="2024-03-06T11:19:46.328" v="138"/>
          <ac:picMkLst>
            <pc:docMk/>
            <pc:sldMk cId="2193838925" sldId="416"/>
            <ac:picMk id="7" creationId="{DF8766B9-0278-D432-102C-08B5DE2CC1C3}"/>
          </ac:picMkLst>
        </pc:picChg>
        <pc:picChg chg="del">
          <ac:chgData name="L Roberts" userId="S::lroberts@ohacademy.co.uk::bd6b7227-230d-44c8-b4fe-a13c6c7d9260" providerId="AD" clId="Web-{9057D7BD-A32B-4E32-8414-B0BEC9EFBD4B}" dt="2024-03-06T11:19:44.391" v="137"/>
          <ac:picMkLst>
            <pc:docMk/>
            <pc:sldMk cId="2193838925" sldId="416"/>
            <ac:picMk id="8" creationId="{9B37B068-B002-7EF4-FA31-63DDA0743F79}"/>
          </ac:picMkLst>
        </pc:picChg>
        <pc:picChg chg="add">
          <ac:chgData name="L Roberts" userId="S::lroberts@ohacademy.co.uk::bd6b7227-230d-44c8-b4fe-a13c6c7d9260" providerId="AD" clId="Web-{9057D7BD-A32B-4E32-8414-B0BEC9EFBD4B}" dt="2024-03-06T11:20:14.376" v="147"/>
          <ac:picMkLst>
            <pc:docMk/>
            <pc:sldMk cId="2193838925" sldId="416"/>
            <ac:picMk id="11" creationId="{4C1932C6-BA88-E296-1796-9AD5020EF13F}"/>
          </ac:picMkLst>
        </pc:picChg>
      </pc:sldChg>
      <pc:sldChg chg="addSp delSp add">
        <pc:chgData name="L Roberts" userId="S::lroberts@ohacademy.co.uk::bd6b7227-230d-44c8-b4fe-a13c6c7d9260" providerId="AD" clId="Web-{9057D7BD-A32B-4E32-8414-B0BEC9EFBD4B}" dt="2024-03-06T11:20:16.658" v="148"/>
        <pc:sldMkLst>
          <pc:docMk/>
          <pc:sldMk cId="363757060" sldId="417"/>
        </pc:sldMkLst>
        <pc:spChg chg="del">
          <ac:chgData name="L Roberts" userId="S::lroberts@ohacademy.co.uk::bd6b7227-230d-44c8-b4fe-a13c6c7d9260" providerId="AD" clId="Web-{9057D7BD-A32B-4E32-8414-B0BEC9EFBD4B}" dt="2024-03-06T11:19:54.985" v="142"/>
          <ac:spMkLst>
            <pc:docMk/>
            <pc:sldMk cId="363757060" sldId="417"/>
            <ac:spMk id="7" creationId="{8FE56FA0-399F-5163-FD1A-77D8EFF4CB8A}"/>
          </ac:spMkLst>
        </pc:spChg>
        <pc:spChg chg="del">
          <ac:chgData name="L Roberts" userId="S::lroberts@ohacademy.co.uk::bd6b7227-230d-44c8-b4fe-a13c6c7d9260" providerId="AD" clId="Web-{9057D7BD-A32B-4E32-8414-B0BEC9EFBD4B}" dt="2024-03-06T11:19:58.751" v="144"/>
          <ac:spMkLst>
            <pc:docMk/>
            <pc:sldMk cId="363757060" sldId="417"/>
            <ac:spMk id="9" creationId="{39BEB6F4-693A-7EBC-97AE-F410AE5D99A1}"/>
          </ac:spMkLst>
        </pc:spChg>
        <pc:picChg chg="del">
          <ac:chgData name="L Roberts" userId="S::lroberts@ohacademy.co.uk::bd6b7227-230d-44c8-b4fe-a13c6c7d9260" providerId="AD" clId="Web-{9057D7BD-A32B-4E32-8414-B0BEC9EFBD4B}" dt="2024-03-06T11:19:56.438" v="143"/>
          <ac:picMkLst>
            <pc:docMk/>
            <pc:sldMk cId="363757060" sldId="417"/>
            <ac:picMk id="3" creationId="{ED0D4830-7FE3-76B6-6208-BB24AAD40739}"/>
          </ac:picMkLst>
        </pc:picChg>
        <pc:picChg chg="del">
          <ac:chgData name="L Roberts" userId="S::lroberts@ohacademy.co.uk::bd6b7227-230d-44c8-b4fe-a13c6c7d9260" providerId="AD" clId="Web-{9057D7BD-A32B-4E32-8414-B0BEC9EFBD4B}" dt="2024-03-06T11:19:52.751" v="141"/>
          <ac:picMkLst>
            <pc:docMk/>
            <pc:sldMk cId="363757060" sldId="417"/>
            <ac:picMk id="5" creationId="{3563B462-6C5C-DA2A-9E80-1561FABFE55B}"/>
          </ac:picMkLst>
        </pc:picChg>
        <pc:picChg chg="add">
          <ac:chgData name="L Roberts" userId="S::lroberts@ohacademy.co.uk::bd6b7227-230d-44c8-b4fe-a13c6c7d9260" providerId="AD" clId="Web-{9057D7BD-A32B-4E32-8414-B0BEC9EFBD4B}" dt="2024-03-06T11:20:00.063" v="145"/>
          <ac:picMkLst>
            <pc:docMk/>
            <pc:sldMk cId="363757060" sldId="417"/>
            <ac:picMk id="8" creationId="{112FCC7F-D92F-9161-C16C-F9962D34D634}"/>
          </ac:picMkLst>
        </pc:picChg>
        <pc:picChg chg="add">
          <ac:chgData name="L Roberts" userId="S::lroberts@ohacademy.co.uk::bd6b7227-230d-44c8-b4fe-a13c6c7d9260" providerId="AD" clId="Web-{9057D7BD-A32B-4E32-8414-B0BEC9EFBD4B}" dt="2024-03-06T11:20:16.658" v="148"/>
          <ac:picMkLst>
            <pc:docMk/>
            <pc:sldMk cId="363757060" sldId="417"/>
            <ac:picMk id="11" creationId="{5A676737-E1BA-B86A-FDCF-838CF7654233}"/>
          </ac:picMkLst>
        </pc:picChg>
      </pc:sldChg>
    </pc:docChg>
  </pc:docChgLst>
  <pc:docChgLst>
    <pc:chgData name="L Roberts" userId="S::lroberts@ohacademy.co.uk::bd6b7227-230d-44c8-b4fe-a13c6c7d9260" providerId="AD" clId="Web-{113BDE4E-ED2A-4F2A-97F3-A63573F3E86E}"/>
    <pc:docChg chg="addSld modSld sldOrd">
      <pc:chgData name="L Roberts" userId="S::lroberts@ohacademy.co.uk::bd6b7227-230d-44c8-b4fe-a13c6c7d9260" providerId="AD" clId="Web-{113BDE4E-ED2A-4F2A-97F3-A63573F3E86E}" dt="2023-11-29T11:24:20.972" v="126" actId="20577"/>
      <pc:docMkLst>
        <pc:docMk/>
      </pc:docMkLst>
      <pc:sldChg chg="addSp delSp modSp">
        <pc:chgData name="L Roberts" userId="S::lroberts@ohacademy.co.uk::bd6b7227-230d-44c8-b4fe-a13c6c7d9260" providerId="AD" clId="Web-{113BDE4E-ED2A-4F2A-97F3-A63573F3E86E}" dt="2023-11-29T11:23:14.624" v="99" actId="1076"/>
        <pc:sldMkLst>
          <pc:docMk/>
          <pc:sldMk cId="3447920690" sldId="275"/>
        </pc:sldMkLst>
        <pc:picChg chg="add mod">
          <ac:chgData name="L Roberts" userId="S::lroberts@ohacademy.co.uk::bd6b7227-230d-44c8-b4fe-a13c6c7d9260" providerId="AD" clId="Web-{113BDE4E-ED2A-4F2A-97F3-A63573F3E86E}" dt="2023-11-29T11:23:14.624" v="99" actId="1076"/>
          <ac:picMkLst>
            <pc:docMk/>
            <pc:sldMk cId="3447920690" sldId="275"/>
            <ac:picMk id="3" creationId="{FF82355D-81D2-7F76-B2EF-CC4C477BBD20}"/>
          </ac:picMkLst>
        </pc:picChg>
        <pc:picChg chg="del">
          <ac:chgData name="L Roberts" userId="S::lroberts@ohacademy.co.uk::bd6b7227-230d-44c8-b4fe-a13c6c7d9260" providerId="AD" clId="Web-{113BDE4E-ED2A-4F2A-97F3-A63573F3E86E}" dt="2023-11-29T11:22:16.088" v="94"/>
          <ac:picMkLst>
            <pc:docMk/>
            <pc:sldMk cId="3447920690" sldId="275"/>
            <ac:picMk id="4" creationId="{E38EE560-A143-2DD8-43F1-1AA1D8F346BA}"/>
          </ac:picMkLst>
        </pc:picChg>
      </pc:sldChg>
      <pc:sldChg chg="modSp">
        <pc:chgData name="L Roberts" userId="S::lroberts@ohacademy.co.uk::bd6b7227-230d-44c8-b4fe-a13c6c7d9260" providerId="AD" clId="Web-{113BDE4E-ED2A-4F2A-97F3-A63573F3E86E}" dt="2023-11-29T11:20:59.098" v="63" actId="20577"/>
        <pc:sldMkLst>
          <pc:docMk/>
          <pc:sldMk cId="113685285" sldId="279"/>
        </pc:sldMkLst>
        <pc:spChg chg="mod">
          <ac:chgData name="L Roberts" userId="S::lroberts@ohacademy.co.uk::bd6b7227-230d-44c8-b4fe-a13c6c7d9260" providerId="AD" clId="Web-{113BDE4E-ED2A-4F2A-97F3-A63573F3E86E}" dt="2023-11-29T11:20:59.098" v="63" actId="20577"/>
          <ac:spMkLst>
            <pc:docMk/>
            <pc:sldMk cId="113685285" sldId="279"/>
            <ac:spMk id="7" creationId="{FAC01E74-2C7B-BDB2-A0A7-940AA74B1685}"/>
          </ac:spMkLst>
        </pc:spChg>
      </pc:sldChg>
      <pc:sldChg chg="modSp">
        <pc:chgData name="L Roberts" userId="S::lroberts@ohacademy.co.uk::bd6b7227-230d-44c8-b4fe-a13c6c7d9260" providerId="AD" clId="Web-{113BDE4E-ED2A-4F2A-97F3-A63573F3E86E}" dt="2023-11-29T11:22:09.400" v="93" actId="20577"/>
        <pc:sldMkLst>
          <pc:docMk/>
          <pc:sldMk cId="522116067" sldId="280"/>
        </pc:sldMkLst>
        <pc:spChg chg="mod">
          <ac:chgData name="L Roberts" userId="S::lroberts@ohacademy.co.uk::bd6b7227-230d-44c8-b4fe-a13c6c7d9260" providerId="AD" clId="Web-{113BDE4E-ED2A-4F2A-97F3-A63573F3E86E}" dt="2023-11-29T11:22:09.400" v="93" actId="20577"/>
          <ac:spMkLst>
            <pc:docMk/>
            <pc:sldMk cId="522116067" sldId="280"/>
            <ac:spMk id="8" creationId="{4E93389F-9C66-008D-3EEF-83B17CA1DFAA}"/>
          </ac:spMkLst>
        </pc:spChg>
        <pc:spChg chg="mod">
          <ac:chgData name="L Roberts" userId="S::lroberts@ohacademy.co.uk::bd6b7227-230d-44c8-b4fe-a13c6c7d9260" providerId="AD" clId="Web-{113BDE4E-ED2A-4F2A-97F3-A63573F3E86E}" dt="2023-11-29T11:22:05.572" v="90" actId="20577"/>
          <ac:spMkLst>
            <pc:docMk/>
            <pc:sldMk cId="522116067" sldId="280"/>
            <ac:spMk id="11" creationId="{369A9684-A84B-F9C9-9C9C-B9748EE85733}"/>
          </ac:spMkLst>
        </pc:spChg>
      </pc:sldChg>
      <pc:sldChg chg="modSp ord">
        <pc:chgData name="L Roberts" userId="S::lroberts@ohacademy.co.uk::bd6b7227-230d-44c8-b4fe-a13c6c7d9260" providerId="AD" clId="Web-{113BDE4E-ED2A-4F2A-97F3-A63573F3E86E}" dt="2023-11-29T11:21:20.912" v="64"/>
        <pc:sldMkLst>
          <pc:docMk/>
          <pc:sldMk cId="4270418185" sldId="281"/>
        </pc:sldMkLst>
        <pc:spChg chg="mod">
          <ac:chgData name="L Roberts" userId="S::lroberts@ohacademy.co.uk::bd6b7227-230d-44c8-b4fe-a13c6c7d9260" providerId="AD" clId="Web-{113BDE4E-ED2A-4F2A-97F3-A63573F3E86E}" dt="2023-11-29T11:20:07.329" v="29" actId="20577"/>
          <ac:spMkLst>
            <pc:docMk/>
            <pc:sldMk cId="4270418185" sldId="281"/>
            <ac:spMk id="9" creationId="{D922F654-5828-B20E-4BD4-FC2B2E35F93D}"/>
          </ac:spMkLst>
        </pc:spChg>
      </pc:sldChg>
      <pc:sldChg chg="modSp">
        <pc:chgData name="L Roberts" userId="S::lroberts@ohacademy.co.uk::bd6b7227-230d-44c8-b4fe-a13c6c7d9260" providerId="AD" clId="Web-{113BDE4E-ED2A-4F2A-97F3-A63573F3E86E}" dt="2023-11-29T11:19:21.169" v="8" actId="20577"/>
        <pc:sldMkLst>
          <pc:docMk/>
          <pc:sldMk cId="3443819285" sldId="282"/>
        </pc:sldMkLst>
        <pc:spChg chg="mod">
          <ac:chgData name="L Roberts" userId="S::lroberts@ohacademy.co.uk::bd6b7227-230d-44c8-b4fe-a13c6c7d9260" providerId="AD" clId="Web-{113BDE4E-ED2A-4F2A-97F3-A63573F3E86E}" dt="2023-11-29T11:19:21.169" v="8" actId="20577"/>
          <ac:spMkLst>
            <pc:docMk/>
            <pc:sldMk cId="3443819285" sldId="282"/>
            <ac:spMk id="7" creationId="{FAC01E74-2C7B-BDB2-A0A7-940AA74B1685}"/>
          </ac:spMkLst>
        </pc:spChg>
      </pc:sldChg>
      <pc:sldChg chg="modSp">
        <pc:chgData name="L Roberts" userId="S::lroberts@ohacademy.co.uk::bd6b7227-230d-44c8-b4fe-a13c6c7d9260" providerId="AD" clId="Web-{113BDE4E-ED2A-4F2A-97F3-A63573F3E86E}" dt="2023-11-29T11:21:57.103" v="88" actId="20577"/>
        <pc:sldMkLst>
          <pc:docMk/>
          <pc:sldMk cId="3557845846" sldId="283"/>
        </pc:sldMkLst>
        <pc:spChg chg="mod">
          <ac:chgData name="L Roberts" userId="S::lroberts@ohacademy.co.uk::bd6b7227-230d-44c8-b4fe-a13c6c7d9260" providerId="AD" clId="Web-{113BDE4E-ED2A-4F2A-97F3-A63573F3E86E}" dt="2023-11-29T11:21:57.103" v="88" actId="20577"/>
          <ac:spMkLst>
            <pc:docMk/>
            <pc:sldMk cId="3557845846" sldId="283"/>
            <ac:spMk id="7" creationId="{FAC01E74-2C7B-BDB2-A0A7-940AA74B1685}"/>
          </ac:spMkLst>
        </pc:spChg>
      </pc:sldChg>
      <pc:sldChg chg="modSp">
        <pc:chgData name="L Roberts" userId="S::lroberts@ohacademy.co.uk::bd6b7227-230d-44c8-b4fe-a13c6c7d9260" providerId="AD" clId="Web-{113BDE4E-ED2A-4F2A-97F3-A63573F3E86E}" dt="2023-11-29T11:23:34.703" v="112" actId="20577"/>
        <pc:sldMkLst>
          <pc:docMk/>
          <pc:sldMk cId="38950919" sldId="284"/>
        </pc:sldMkLst>
        <pc:spChg chg="mod">
          <ac:chgData name="L Roberts" userId="S::lroberts@ohacademy.co.uk::bd6b7227-230d-44c8-b4fe-a13c6c7d9260" providerId="AD" clId="Web-{113BDE4E-ED2A-4F2A-97F3-A63573F3E86E}" dt="2023-11-29T11:23:34.703" v="112" actId="20577"/>
          <ac:spMkLst>
            <pc:docMk/>
            <pc:sldMk cId="38950919" sldId="284"/>
            <ac:spMk id="5" creationId="{462C1174-EA70-C596-2684-1A3F7869DDD7}"/>
          </ac:spMkLst>
        </pc:spChg>
      </pc:sldChg>
      <pc:sldChg chg="addSp delSp">
        <pc:chgData name="L Roberts" userId="S::lroberts@ohacademy.co.uk::bd6b7227-230d-44c8-b4fe-a13c6c7d9260" providerId="AD" clId="Web-{113BDE4E-ED2A-4F2A-97F3-A63573F3E86E}" dt="2023-11-29T11:19:33.733" v="10"/>
        <pc:sldMkLst>
          <pc:docMk/>
          <pc:sldMk cId="3437077701" sldId="285"/>
        </pc:sldMkLst>
        <pc:spChg chg="add">
          <ac:chgData name="L Roberts" userId="S::lroberts@ohacademy.co.uk::bd6b7227-230d-44c8-b4fe-a13c6c7d9260" providerId="AD" clId="Web-{113BDE4E-ED2A-4F2A-97F3-A63573F3E86E}" dt="2023-11-29T11:19:33.733" v="10"/>
          <ac:spMkLst>
            <pc:docMk/>
            <pc:sldMk cId="3437077701" sldId="285"/>
            <ac:spMk id="4" creationId="{AFDB5B1E-8C7B-DACC-B864-FEB0A244CAEC}"/>
          </ac:spMkLst>
        </pc:spChg>
        <pc:spChg chg="del">
          <ac:chgData name="L Roberts" userId="S::lroberts@ohacademy.co.uk::bd6b7227-230d-44c8-b4fe-a13c6c7d9260" providerId="AD" clId="Web-{113BDE4E-ED2A-4F2A-97F3-A63573F3E86E}" dt="2023-11-29T11:19:31.951" v="9"/>
          <ac:spMkLst>
            <pc:docMk/>
            <pc:sldMk cId="3437077701" sldId="285"/>
            <ac:spMk id="6" creationId="{F3866C31-0780-0D73-241E-EE05A61E3BEA}"/>
          </ac:spMkLst>
        </pc:spChg>
      </pc:sldChg>
      <pc:sldChg chg="modSp">
        <pc:chgData name="L Roberts" userId="S::lroberts@ohacademy.co.uk::bd6b7227-230d-44c8-b4fe-a13c6c7d9260" providerId="AD" clId="Web-{113BDE4E-ED2A-4F2A-97F3-A63573F3E86E}" dt="2023-11-29T11:20:12.517" v="31" actId="20577"/>
        <pc:sldMkLst>
          <pc:docMk/>
          <pc:sldMk cId="246139630" sldId="286"/>
        </pc:sldMkLst>
        <pc:spChg chg="mod">
          <ac:chgData name="L Roberts" userId="S::lroberts@ohacademy.co.uk::bd6b7227-230d-44c8-b4fe-a13c6c7d9260" providerId="AD" clId="Web-{113BDE4E-ED2A-4F2A-97F3-A63573F3E86E}" dt="2023-11-29T11:20:12.517" v="31" actId="20577"/>
          <ac:spMkLst>
            <pc:docMk/>
            <pc:sldMk cId="246139630" sldId="286"/>
            <ac:spMk id="16" creationId="{D32C41CD-6C8C-0327-3189-062D97A81E33}"/>
          </ac:spMkLst>
        </pc:spChg>
      </pc:sldChg>
      <pc:sldChg chg="modSp add replId">
        <pc:chgData name="L Roberts" userId="S::lroberts@ohacademy.co.uk::bd6b7227-230d-44c8-b4fe-a13c6c7d9260" providerId="AD" clId="Web-{113BDE4E-ED2A-4F2A-97F3-A63573F3E86E}" dt="2023-11-29T11:24:20.972" v="126" actId="20577"/>
        <pc:sldMkLst>
          <pc:docMk/>
          <pc:sldMk cId="3100067699" sldId="308"/>
        </pc:sldMkLst>
        <pc:spChg chg="mod">
          <ac:chgData name="L Roberts" userId="S::lroberts@ohacademy.co.uk::bd6b7227-230d-44c8-b4fe-a13c6c7d9260" providerId="AD" clId="Web-{113BDE4E-ED2A-4F2A-97F3-A63573F3E86E}" dt="2023-11-29T11:24:20.972" v="126" actId="20577"/>
          <ac:spMkLst>
            <pc:docMk/>
            <pc:sldMk cId="3100067699" sldId="308"/>
            <ac:spMk id="7" creationId="{FAC01E74-2C7B-BDB2-A0A7-940AA74B1685}"/>
          </ac:spMkLst>
        </pc:spChg>
      </pc:sldChg>
    </pc:docChg>
  </pc:docChgLst>
  <pc:docChgLst>
    <pc:chgData name="L Roberts" userId="S::lroberts@ohacademy.co.uk::bd6b7227-230d-44c8-b4fe-a13c6c7d9260" providerId="AD" clId="Web-{3E9135A6-DC61-4E9A-B8A1-6D5042BBD859}"/>
    <pc:docChg chg="addSld delSld modSld">
      <pc:chgData name="L Roberts" userId="S::lroberts@ohacademy.co.uk::bd6b7227-230d-44c8-b4fe-a13c6c7d9260" providerId="AD" clId="Web-{3E9135A6-DC61-4E9A-B8A1-6D5042BBD859}" dt="2024-03-07T09:44:17.996" v="267" actId="20577"/>
      <pc:docMkLst>
        <pc:docMk/>
      </pc:docMkLst>
      <pc:sldChg chg="modSp">
        <pc:chgData name="L Roberts" userId="S::lroberts@ohacademy.co.uk::bd6b7227-230d-44c8-b4fe-a13c6c7d9260" providerId="AD" clId="Web-{3E9135A6-DC61-4E9A-B8A1-6D5042BBD859}" dt="2024-03-07T09:44:17.996" v="267" actId="20577"/>
        <pc:sldMkLst>
          <pc:docMk/>
          <pc:sldMk cId="2155707522" sldId="372"/>
        </pc:sldMkLst>
        <pc:spChg chg="mod">
          <ac:chgData name="L Roberts" userId="S::lroberts@ohacademy.co.uk::bd6b7227-230d-44c8-b4fe-a13c6c7d9260" providerId="AD" clId="Web-{3E9135A6-DC61-4E9A-B8A1-6D5042BBD859}" dt="2024-03-07T09:44:17.996" v="267" actId="20577"/>
          <ac:spMkLst>
            <pc:docMk/>
            <pc:sldMk cId="2155707522" sldId="372"/>
            <ac:spMk id="3" creationId="{B62069CD-8C58-EF76-6681-F6821AFBC540}"/>
          </ac:spMkLst>
        </pc:spChg>
      </pc:sldChg>
      <pc:sldChg chg="addSp delSp modSp">
        <pc:chgData name="L Roberts" userId="S::lroberts@ohacademy.co.uk::bd6b7227-230d-44c8-b4fe-a13c6c7d9260" providerId="AD" clId="Web-{3E9135A6-DC61-4E9A-B8A1-6D5042BBD859}" dt="2024-03-07T09:42:09.429" v="191" actId="1076"/>
        <pc:sldMkLst>
          <pc:docMk/>
          <pc:sldMk cId="591038878" sldId="384"/>
        </pc:sldMkLst>
        <pc:spChg chg="mod">
          <ac:chgData name="L Roberts" userId="S::lroberts@ohacademy.co.uk::bd6b7227-230d-44c8-b4fe-a13c6c7d9260" providerId="AD" clId="Web-{3E9135A6-DC61-4E9A-B8A1-6D5042BBD859}" dt="2024-03-07T09:39:17.485" v="180" actId="20577"/>
          <ac:spMkLst>
            <pc:docMk/>
            <pc:sldMk cId="591038878" sldId="384"/>
            <ac:spMk id="13" creationId="{3766EBA1-8F8E-E516-AB76-9DB7CF959B39}"/>
          </ac:spMkLst>
        </pc:spChg>
        <pc:spChg chg="mod">
          <ac:chgData name="L Roberts" userId="S::lroberts@ohacademy.co.uk::bd6b7227-230d-44c8-b4fe-a13c6c7d9260" providerId="AD" clId="Web-{3E9135A6-DC61-4E9A-B8A1-6D5042BBD859}" dt="2024-03-07T09:41:51.694" v="187" actId="20577"/>
          <ac:spMkLst>
            <pc:docMk/>
            <pc:sldMk cId="591038878" sldId="384"/>
            <ac:spMk id="14" creationId="{5102860E-D711-C705-7CA0-CFFA6953E549}"/>
          </ac:spMkLst>
        </pc:spChg>
        <pc:spChg chg="del">
          <ac:chgData name="L Roberts" userId="S::lroberts@ohacademy.co.uk::bd6b7227-230d-44c8-b4fe-a13c6c7d9260" providerId="AD" clId="Web-{3E9135A6-DC61-4E9A-B8A1-6D5042BBD859}" dt="2024-03-07T09:39:12.219" v="172"/>
          <ac:spMkLst>
            <pc:docMk/>
            <pc:sldMk cId="591038878" sldId="384"/>
            <ac:spMk id="15" creationId="{A794E7C0-745C-6632-2D38-FEBAB153FE96}"/>
          </ac:spMkLst>
        </pc:spChg>
        <pc:picChg chg="add mod">
          <ac:chgData name="L Roberts" userId="S::lroberts@ohacademy.co.uk::bd6b7227-230d-44c8-b4fe-a13c6c7d9260" providerId="AD" clId="Web-{3E9135A6-DC61-4E9A-B8A1-6D5042BBD859}" dt="2024-03-07T09:41:53.819" v="189" actId="1076"/>
          <ac:picMkLst>
            <pc:docMk/>
            <pc:sldMk cId="591038878" sldId="384"/>
            <ac:picMk id="3" creationId="{421F6C1C-3700-6405-638A-851B78FF0109}"/>
          </ac:picMkLst>
        </pc:picChg>
        <pc:picChg chg="add mod">
          <ac:chgData name="L Roberts" userId="S::lroberts@ohacademy.co.uk::bd6b7227-230d-44c8-b4fe-a13c6c7d9260" providerId="AD" clId="Web-{3E9135A6-DC61-4E9A-B8A1-6D5042BBD859}" dt="2024-03-07T09:42:09.429" v="191" actId="1076"/>
          <ac:picMkLst>
            <pc:docMk/>
            <pc:sldMk cId="591038878" sldId="384"/>
            <ac:picMk id="7" creationId="{9962B78B-FC90-3BE0-9A6E-D1B1D954C015}"/>
          </ac:picMkLst>
        </pc:picChg>
        <pc:picChg chg="del">
          <ac:chgData name="L Roberts" userId="S::lroberts@ohacademy.co.uk::bd6b7227-230d-44c8-b4fe-a13c6c7d9260" providerId="AD" clId="Web-{3E9135A6-DC61-4E9A-B8A1-6D5042BBD859}" dt="2024-03-07T09:39:06.953" v="170"/>
          <ac:picMkLst>
            <pc:docMk/>
            <pc:sldMk cId="591038878" sldId="384"/>
            <ac:picMk id="9" creationId="{28E10000-7916-43A7-2053-0A30C8962ED8}"/>
          </ac:picMkLst>
        </pc:picChg>
        <pc:picChg chg="del">
          <ac:chgData name="L Roberts" userId="S::lroberts@ohacademy.co.uk::bd6b7227-230d-44c8-b4fe-a13c6c7d9260" providerId="AD" clId="Web-{3E9135A6-DC61-4E9A-B8A1-6D5042BBD859}" dt="2024-03-07T09:39:09.110" v="171"/>
          <ac:picMkLst>
            <pc:docMk/>
            <pc:sldMk cId="591038878" sldId="384"/>
            <ac:picMk id="11" creationId="{F5D83813-2428-894D-21CF-94AC41107C81}"/>
          </ac:picMkLst>
        </pc:picChg>
      </pc:sldChg>
      <pc:sldChg chg="addSp delSp modSp">
        <pc:chgData name="L Roberts" userId="S::lroberts@ohacademy.co.uk::bd6b7227-230d-44c8-b4fe-a13c6c7d9260" providerId="AD" clId="Web-{3E9135A6-DC61-4E9A-B8A1-6D5042BBD859}" dt="2024-03-07T09:04:51.220" v="47" actId="1076"/>
        <pc:sldMkLst>
          <pc:docMk/>
          <pc:sldMk cId="2193838925" sldId="416"/>
        </pc:sldMkLst>
        <pc:picChg chg="add del mod">
          <ac:chgData name="L Roberts" userId="S::lroberts@ohacademy.co.uk::bd6b7227-230d-44c8-b4fe-a13c6c7d9260" providerId="AD" clId="Web-{3E9135A6-DC61-4E9A-B8A1-6D5042BBD859}" dt="2024-03-07T08:51:25.846" v="12"/>
          <ac:picMkLst>
            <pc:docMk/>
            <pc:sldMk cId="2193838925" sldId="416"/>
            <ac:picMk id="5" creationId="{07459523-E59B-1357-404A-0AFD2EBEA34B}"/>
          </ac:picMkLst>
        </pc:picChg>
        <pc:picChg chg="add del mod modCrop">
          <ac:chgData name="L Roberts" userId="S::lroberts@ohacademy.co.uk::bd6b7227-230d-44c8-b4fe-a13c6c7d9260" providerId="AD" clId="Web-{3E9135A6-DC61-4E9A-B8A1-6D5042BBD859}" dt="2024-03-07T08:52:32.755" v="16"/>
          <ac:picMkLst>
            <pc:docMk/>
            <pc:sldMk cId="2193838925" sldId="416"/>
            <ac:picMk id="6" creationId="{C8DB5DBB-0E34-7A7F-D6E4-8CAE88DE2681}"/>
          </ac:picMkLst>
        </pc:picChg>
        <pc:picChg chg="add mod">
          <ac:chgData name="L Roberts" userId="S::lroberts@ohacademy.co.uk::bd6b7227-230d-44c8-b4fe-a13c6c7d9260" providerId="AD" clId="Web-{3E9135A6-DC61-4E9A-B8A1-6D5042BBD859}" dt="2024-03-07T09:03:45.420" v="44" actId="1076"/>
          <ac:picMkLst>
            <pc:docMk/>
            <pc:sldMk cId="2193838925" sldId="416"/>
            <ac:picMk id="12" creationId="{A5DF8E8F-455C-5C7A-8CB7-6C1E663DDA64}"/>
          </ac:picMkLst>
        </pc:picChg>
        <pc:picChg chg="add mod">
          <ac:chgData name="L Roberts" userId="S::lroberts@ohacademy.co.uk::bd6b7227-230d-44c8-b4fe-a13c6c7d9260" providerId="AD" clId="Web-{3E9135A6-DC61-4E9A-B8A1-6D5042BBD859}" dt="2024-03-07T09:04:51.220" v="47" actId="1076"/>
          <ac:picMkLst>
            <pc:docMk/>
            <pc:sldMk cId="2193838925" sldId="416"/>
            <ac:picMk id="13" creationId="{FDEEFD7E-476F-8ED8-FE26-39F5F54ABD43}"/>
          </ac:picMkLst>
        </pc:picChg>
      </pc:sldChg>
      <pc:sldChg chg="addSp modSp">
        <pc:chgData name="L Roberts" userId="S::lroberts@ohacademy.co.uk::bd6b7227-230d-44c8-b4fe-a13c6c7d9260" providerId="AD" clId="Web-{3E9135A6-DC61-4E9A-B8A1-6D5042BBD859}" dt="2024-03-07T09:03:30.217" v="41" actId="1076"/>
        <pc:sldMkLst>
          <pc:docMk/>
          <pc:sldMk cId="363757060" sldId="417"/>
        </pc:sldMkLst>
        <pc:picChg chg="add mod">
          <ac:chgData name="L Roberts" userId="S::lroberts@ohacademy.co.uk::bd6b7227-230d-44c8-b4fe-a13c6c7d9260" providerId="AD" clId="Web-{3E9135A6-DC61-4E9A-B8A1-6D5042BBD859}" dt="2024-03-07T08:51:14.736" v="9" actId="14100"/>
          <ac:picMkLst>
            <pc:docMk/>
            <pc:sldMk cId="363757060" sldId="417"/>
            <ac:picMk id="7" creationId="{FC6D8EF8-A356-EE1E-FF35-67DA82BA5CEA}"/>
          </ac:picMkLst>
        </pc:picChg>
        <pc:picChg chg="add mod">
          <ac:chgData name="L Roberts" userId="S::lroberts@ohacademy.co.uk::bd6b7227-230d-44c8-b4fe-a13c6c7d9260" providerId="AD" clId="Web-{3E9135A6-DC61-4E9A-B8A1-6D5042BBD859}" dt="2024-03-07T09:03:30.217" v="41" actId="1076"/>
          <ac:picMkLst>
            <pc:docMk/>
            <pc:sldMk cId="363757060" sldId="417"/>
            <ac:picMk id="10" creationId="{A1C9DE93-364B-791A-606A-7CDE64848EBB}"/>
          </ac:picMkLst>
        </pc:picChg>
      </pc:sldChg>
      <pc:sldChg chg="addSp delSp modSp">
        <pc:chgData name="L Roberts" userId="S::lroberts@ohacademy.co.uk::bd6b7227-230d-44c8-b4fe-a13c6c7d9260" providerId="AD" clId="Web-{3E9135A6-DC61-4E9A-B8A1-6D5042BBD859}" dt="2024-03-07T09:43:26.729" v="230" actId="20577"/>
        <pc:sldMkLst>
          <pc:docMk/>
          <pc:sldMk cId="3256220724" sldId="418"/>
        </pc:sldMkLst>
        <pc:spChg chg="del mod">
          <ac:chgData name="L Roberts" userId="S::lroberts@ohacademy.co.uk::bd6b7227-230d-44c8-b4fe-a13c6c7d9260" providerId="AD" clId="Web-{3E9135A6-DC61-4E9A-B8A1-6D5042BBD859}" dt="2024-03-07T09:42:43.368" v="196"/>
          <ac:spMkLst>
            <pc:docMk/>
            <pc:sldMk cId="3256220724" sldId="418"/>
            <ac:spMk id="3" creationId="{CE0057BE-FBF0-E24F-A6F5-F7025CD790D1}"/>
          </ac:spMkLst>
        </pc:spChg>
        <pc:spChg chg="mod">
          <ac:chgData name="L Roberts" userId="S::lroberts@ohacademy.co.uk::bd6b7227-230d-44c8-b4fe-a13c6c7d9260" providerId="AD" clId="Web-{3E9135A6-DC61-4E9A-B8A1-6D5042BBD859}" dt="2024-03-07T09:22:51.995" v="156" actId="20577"/>
          <ac:spMkLst>
            <pc:docMk/>
            <pc:sldMk cId="3256220724" sldId="418"/>
            <ac:spMk id="5" creationId="{5C01AB96-2F7E-B25D-7F66-D77D093EA9E8}"/>
          </ac:spMkLst>
        </pc:spChg>
        <pc:spChg chg="add mod">
          <ac:chgData name="L Roberts" userId="S::lroberts@ohacademy.co.uk::bd6b7227-230d-44c8-b4fe-a13c6c7d9260" providerId="AD" clId="Web-{3E9135A6-DC61-4E9A-B8A1-6D5042BBD859}" dt="2024-03-07T09:43:26.729" v="230" actId="20577"/>
          <ac:spMkLst>
            <pc:docMk/>
            <pc:sldMk cId="3256220724" sldId="418"/>
            <ac:spMk id="13" creationId="{7A920457-B07D-E976-F0FA-9308CA96AA42}"/>
          </ac:spMkLst>
        </pc:spChg>
        <pc:picChg chg="add mod">
          <ac:chgData name="L Roberts" userId="S::lroberts@ohacademy.co.uk::bd6b7227-230d-44c8-b4fe-a13c6c7d9260" providerId="AD" clId="Web-{3E9135A6-DC61-4E9A-B8A1-6D5042BBD859}" dt="2024-03-07T09:22:08.384" v="132" actId="1076"/>
          <ac:picMkLst>
            <pc:docMk/>
            <pc:sldMk cId="3256220724" sldId="418"/>
            <ac:picMk id="6" creationId="{C926598C-1A06-96FB-F326-AB3942859859}"/>
          </ac:picMkLst>
        </pc:picChg>
        <pc:picChg chg="add mod">
          <ac:chgData name="L Roberts" userId="S::lroberts@ohacademy.co.uk::bd6b7227-230d-44c8-b4fe-a13c6c7d9260" providerId="AD" clId="Web-{3E9135A6-DC61-4E9A-B8A1-6D5042BBD859}" dt="2024-03-07T09:22:16.134" v="135" actId="14100"/>
          <ac:picMkLst>
            <pc:docMk/>
            <pc:sldMk cId="3256220724" sldId="418"/>
            <ac:picMk id="7" creationId="{F2044816-F862-BAAB-F70E-F9F0AAC8B2A2}"/>
          </ac:picMkLst>
        </pc:picChg>
        <pc:picChg chg="mod">
          <ac:chgData name="L Roberts" userId="S::lroberts@ohacademy.co.uk::bd6b7227-230d-44c8-b4fe-a13c6c7d9260" providerId="AD" clId="Web-{3E9135A6-DC61-4E9A-B8A1-6D5042BBD859}" dt="2024-03-07T09:05:23.877" v="48" actId="14100"/>
          <ac:picMkLst>
            <pc:docMk/>
            <pc:sldMk cId="3256220724" sldId="418"/>
            <ac:picMk id="8" creationId="{112FCC7F-D92F-9161-C16C-F9962D34D634}"/>
          </ac:picMkLst>
        </pc:picChg>
        <pc:picChg chg="add mod">
          <ac:chgData name="L Roberts" userId="S::lroberts@ohacademy.co.uk::bd6b7227-230d-44c8-b4fe-a13c6c7d9260" providerId="AD" clId="Web-{3E9135A6-DC61-4E9A-B8A1-6D5042BBD859}" dt="2024-03-07T09:22:18.322" v="136" actId="1076"/>
          <ac:picMkLst>
            <pc:docMk/>
            <pc:sldMk cId="3256220724" sldId="418"/>
            <ac:picMk id="9" creationId="{8578958E-61A8-3574-3B51-13773413B30D}"/>
          </ac:picMkLst>
        </pc:picChg>
        <pc:picChg chg="add mod">
          <ac:chgData name="L Roberts" userId="S::lroberts@ohacademy.co.uk::bd6b7227-230d-44c8-b4fe-a13c6c7d9260" providerId="AD" clId="Web-{3E9135A6-DC61-4E9A-B8A1-6D5042BBD859}" dt="2024-03-07T09:22:29.260" v="140" actId="14100"/>
          <ac:picMkLst>
            <pc:docMk/>
            <pc:sldMk cId="3256220724" sldId="418"/>
            <ac:picMk id="10" creationId="{E94D7B91-7471-3D6B-C7C0-A491F7BC5F9E}"/>
          </ac:picMkLst>
        </pc:picChg>
        <pc:picChg chg="mod">
          <ac:chgData name="L Roberts" userId="S::lroberts@ohacademy.co.uk::bd6b7227-230d-44c8-b4fe-a13c6c7d9260" providerId="AD" clId="Web-{3E9135A6-DC61-4E9A-B8A1-6D5042BBD859}" dt="2024-03-07T09:05:37.972" v="50" actId="14100"/>
          <ac:picMkLst>
            <pc:docMk/>
            <pc:sldMk cId="3256220724" sldId="418"/>
            <ac:picMk id="11" creationId="{5A676737-E1BA-B86A-FDCF-838CF7654233}"/>
          </ac:picMkLst>
        </pc:picChg>
        <pc:picChg chg="add mod">
          <ac:chgData name="L Roberts" userId="S::lroberts@ohacademy.co.uk::bd6b7227-230d-44c8-b4fe-a13c6c7d9260" providerId="AD" clId="Web-{3E9135A6-DC61-4E9A-B8A1-6D5042BBD859}" dt="2024-03-07T09:22:33.994" v="142" actId="14100"/>
          <ac:picMkLst>
            <pc:docMk/>
            <pc:sldMk cId="3256220724" sldId="418"/>
            <ac:picMk id="12" creationId="{59E8C05B-6982-E3AD-8D83-E4064F39349C}"/>
          </ac:picMkLst>
        </pc:picChg>
      </pc:sldChg>
      <pc:sldChg chg="addSp modSp">
        <pc:chgData name="L Roberts" userId="S::lroberts@ohacademy.co.uk::bd6b7227-230d-44c8-b4fe-a13c6c7d9260" providerId="AD" clId="Web-{3E9135A6-DC61-4E9A-B8A1-6D5042BBD859}" dt="2024-03-07T09:03:01.559" v="39"/>
        <pc:sldMkLst>
          <pc:docMk/>
          <pc:sldMk cId="3389447130" sldId="419"/>
        </pc:sldMkLst>
        <pc:picChg chg="add mod">
          <ac:chgData name="L Roberts" userId="S::lroberts@ohacademy.co.uk::bd6b7227-230d-44c8-b4fe-a13c6c7d9260" providerId="AD" clId="Web-{3E9135A6-DC61-4E9A-B8A1-6D5042BBD859}" dt="2024-03-07T08:51:05.892" v="5" actId="14100"/>
          <ac:picMkLst>
            <pc:docMk/>
            <pc:sldMk cId="3389447130" sldId="419"/>
            <ac:picMk id="7" creationId="{D420FD78-A8A2-6A93-0009-CED9F4194981}"/>
          </ac:picMkLst>
        </pc:picChg>
        <pc:picChg chg="add mod">
          <ac:chgData name="L Roberts" userId="S::lroberts@ohacademy.co.uk::bd6b7227-230d-44c8-b4fe-a13c6c7d9260" providerId="AD" clId="Web-{3E9135A6-DC61-4E9A-B8A1-6D5042BBD859}" dt="2024-03-07T09:02:55.762" v="37" actId="14100"/>
          <ac:picMkLst>
            <pc:docMk/>
            <pc:sldMk cId="3389447130" sldId="419"/>
            <ac:picMk id="9" creationId="{6BA66842-445A-F593-F849-2B5EEF9AB376}"/>
          </ac:picMkLst>
        </pc:picChg>
        <pc:picChg chg="add mod ord">
          <ac:chgData name="L Roberts" userId="S::lroberts@ohacademy.co.uk::bd6b7227-230d-44c8-b4fe-a13c6c7d9260" providerId="AD" clId="Web-{3E9135A6-DC61-4E9A-B8A1-6D5042BBD859}" dt="2024-03-07T09:03:01.559" v="39"/>
          <ac:picMkLst>
            <pc:docMk/>
            <pc:sldMk cId="3389447130" sldId="419"/>
            <ac:picMk id="12" creationId="{89E83D5C-803D-42C2-E3CD-A534A8C4164B}"/>
          </ac:picMkLst>
        </pc:picChg>
      </pc:sldChg>
      <pc:sldChg chg="addSp modSp">
        <pc:chgData name="L Roberts" userId="S::lroberts@ohacademy.co.uk::bd6b7227-230d-44c8-b4fe-a13c6c7d9260" providerId="AD" clId="Web-{3E9135A6-DC61-4E9A-B8A1-6D5042BBD859}" dt="2024-03-07T09:02:30.324" v="35" actId="1076"/>
        <pc:sldMkLst>
          <pc:docMk/>
          <pc:sldMk cId="3009754142" sldId="420"/>
        </pc:sldMkLst>
        <pc:picChg chg="add mod">
          <ac:chgData name="L Roberts" userId="S::lroberts@ohacademy.co.uk::bd6b7227-230d-44c8-b4fe-a13c6c7d9260" providerId="AD" clId="Web-{3E9135A6-DC61-4E9A-B8A1-6D5042BBD859}" dt="2024-03-07T08:53:00.224" v="21" actId="14100"/>
          <ac:picMkLst>
            <pc:docMk/>
            <pc:sldMk cId="3009754142" sldId="420"/>
            <ac:picMk id="6" creationId="{1C1A3C1E-DD38-E614-3FEC-270BEF9D135D}"/>
          </ac:picMkLst>
        </pc:picChg>
        <pc:picChg chg="add mod modCrop">
          <ac:chgData name="L Roberts" userId="S::lroberts@ohacademy.co.uk::bd6b7227-230d-44c8-b4fe-a13c6c7d9260" providerId="AD" clId="Web-{3E9135A6-DC61-4E9A-B8A1-6D5042BBD859}" dt="2024-03-07T09:02:30.324" v="35" actId="1076"/>
          <ac:picMkLst>
            <pc:docMk/>
            <pc:sldMk cId="3009754142" sldId="420"/>
            <ac:picMk id="7" creationId="{EAD1E3A7-7DAC-745A-94D6-3060A1359D35}"/>
          </ac:picMkLst>
        </pc:picChg>
        <pc:picChg chg="add mod ord modCrop">
          <ac:chgData name="L Roberts" userId="S::lroberts@ohacademy.co.uk::bd6b7227-230d-44c8-b4fe-a13c6c7d9260" providerId="AD" clId="Web-{3E9135A6-DC61-4E9A-B8A1-6D5042BBD859}" dt="2024-03-07T09:02:19.292" v="32"/>
          <ac:picMkLst>
            <pc:docMk/>
            <pc:sldMk cId="3009754142" sldId="420"/>
            <ac:picMk id="9" creationId="{E91C0926-3900-D17E-0B43-CE58D33319D5}"/>
          </ac:picMkLst>
        </pc:picChg>
      </pc:sldChg>
      <pc:sldChg chg="del">
        <pc:chgData name="L Roberts" userId="S::lroberts@ohacademy.co.uk::bd6b7227-230d-44c8-b4fe-a13c6c7d9260" providerId="AD" clId="Web-{3E9135A6-DC61-4E9A-B8A1-6D5042BBD859}" dt="2024-03-07T09:43:31.807" v="231"/>
        <pc:sldMkLst>
          <pc:docMk/>
          <pc:sldMk cId="4203084732" sldId="421"/>
        </pc:sldMkLst>
      </pc:sldChg>
      <pc:sldChg chg="addSp delSp modSp add replId">
        <pc:chgData name="L Roberts" userId="S::lroberts@ohacademy.co.uk::bd6b7227-230d-44c8-b4fe-a13c6c7d9260" providerId="AD" clId="Web-{3E9135A6-DC61-4E9A-B8A1-6D5042BBD859}" dt="2024-03-07T09:20:02.520" v="103" actId="1076"/>
        <pc:sldMkLst>
          <pc:docMk/>
          <pc:sldMk cId="1827185009" sldId="422"/>
        </pc:sldMkLst>
        <pc:spChg chg="mod">
          <ac:chgData name="L Roberts" userId="S::lroberts@ohacademy.co.uk::bd6b7227-230d-44c8-b4fe-a13c6c7d9260" providerId="AD" clId="Web-{3E9135A6-DC61-4E9A-B8A1-6D5042BBD859}" dt="2024-03-07T09:19:15.190" v="99" actId="20577"/>
          <ac:spMkLst>
            <pc:docMk/>
            <pc:sldMk cId="1827185009" sldId="422"/>
            <ac:spMk id="13" creationId="{3766EBA1-8F8E-E516-AB76-9DB7CF959B39}"/>
          </ac:spMkLst>
        </pc:spChg>
        <pc:spChg chg="mod">
          <ac:chgData name="L Roberts" userId="S::lroberts@ohacademy.co.uk::bd6b7227-230d-44c8-b4fe-a13c6c7d9260" providerId="AD" clId="Web-{3E9135A6-DC61-4E9A-B8A1-6D5042BBD859}" dt="2024-03-07T09:17:35.858" v="81" actId="20577"/>
          <ac:spMkLst>
            <pc:docMk/>
            <pc:sldMk cId="1827185009" sldId="422"/>
            <ac:spMk id="14" creationId="{5102860E-D711-C705-7CA0-CFFA6953E549}"/>
          </ac:spMkLst>
        </pc:spChg>
        <pc:spChg chg="del">
          <ac:chgData name="L Roberts" userId="S::lroberts@ohacademy.co.uk::bd6b7227-230d-44c8-b4fe-a13c6c7d9260" providerId="AD" clId="Web-{3E9135A6-DC61-4E9A-B8A1-6D5042BBD859}" dt="2024-03-07T09:17:28.233" v="77"/>
          <ac:spMkLst>
            <pc:docMk/>
            <pc:sldMk cId="1827185009" sldId="422"/>
            <ac:spMk id="15" creationId="{A794E7C0-745C-6632-2D38-FEBAB153FE96}"/>
          </ac:spMkLst>
        </pc:spChg>
        <pc:picChg chg="add mod">
          <ac:chgData name="L Roberts" userId="S::lroberts@ohacademy.co.uk::bd6b7227-230d-44c8-b4fe-a13c6c7d9260" providerId="AD" clId="Web-{3E9135A6-DC61-4E9A-B8A1-6D5042BBD859}" dt="2024-03-07T09:19:40.081" v="101" actId="1076"/>
          <ac:picMkLst>
            <pc:docMk/>
            <pc:sldMk cId="1827185009" sldId="422"/>
            <ac:picMk id="3" creationId="{98066CD1-CB70-3409-2A3B-235F00017589}"/>
          </ac:picMkLst>
        </pc:picChg>
        <pc:picChg chg="add mod">
          <ac:chgData name="L Roberts" userId="S::lroberts@ohacademy.co.uk::bd6b7227-230d-44c8-b4fe-a13c6c7d9260" providerId="AD" clId="Web-{3E9135A6-DC61-4E9A-B8A1-6D5042BBD859}" dt="2024-03-07T09:20:02.520" v="103" actId="1076"/>
          <ac:picMkLst>
            <pc:docMk/>
            <pc:sldMk cId="1827185009" sldId="422"/>
            <ac:picMk id="7" creationId="{89E779D7-3411-EE4E-D69A-A5D0CA03B007}"/>
          </ac:picMkLst>
        </pc:picChg>
        <pc:picChg chg="del">
          <ac:chgData name="L Roberts" userId="S::lroberts@ohacademy.co.uk::bd6b7227-230d-44c8-b4fe-a13c6c7d9260" providerId="AD" clId="Web-{3E9135A6-DC61-4E9A-B8A1-6D5042BBD859}" dt="2024-03-07T09:17:22.545" v="76"/>
          <ac:picMkLst>
            <pc:docMk/>
            <pc:sldMk cId="1827185009" sldId="422"/>
            <ac:picMk id="9" creationId="{28E10000-7916-43A7-2053-0A30C8962ED8}"/>
          </ac:picMkLst>
        </pc:picChg>
        <pc:picChg chg="del">
          <ac:chgData name="L Roberts" userId="S::lroberts@ohacademy.co.uk::bd6b7227-230d-44c8-b4fe-a13c6c7d9260" providerId="AD" clId="Web-{3E9135A6-DC61-4E9A-B8A1-6D5042BBD859}" dt="2024-03-07T09:17:29.889" v="78"/>
          <ac:picMkLst>
            <pc:docMk/>
            <pc:sldMk cId="1827185009" sldId="422"/>
            <ac:picMk id="11" creationId="{F5D83813-2428-894D-21CF-94AC41107C81}"/>
          </ac:picMkLst>
        </pc:picChg>
      </pc:sldChg>
      <pc:sldChg chg="addSp delSp modSp add replId">
        <pc:chgData name="L Roberts" userId="S::lroberts@ohacademy.co.uk::bd6b7227-230d-44c8-b4fe-a13c6c7d9260" providerId="AD" clId="Web-{3E9135A6-DC61-4E9A-B8A1-6D5042BBD859}" dt="2024-03-07T09:21:33.867" v="131"/>
        <pc:sldMkLst>
          <pc:docMk/>
          <pc:sldMk cId="2125891306" sldId="423"/>
        </pc:sldMkLst>
        <pc:spChg chg="mod">
          <ac:chgData name="L Roberts" userId="S::lroberts@ohacademy.co.uk::bd6b7227-230d-44c8-b4fe-a13c6c7d9260" providerId="AD" clId="Web-{3E9135A6-DC61-4E9A-B8A1-6D5042BBD859}" dt="2024-03-07T09:20:33.005" v="122" actId="1076"/>
          <ac:spMkLst>
            <pc:docMk/>
            <pc:sldMk cId="2125891306" sldId="423"/>
            <ac:spMk id="13" creationId="{3766EBA1-8F8E-E516-AB76-9DB7CF959B39}"/>
          </ac:spMkLst>
        </pc:spChg>
        <pc:spChg chg="mod">
          <ac:chgData name="L Roberts" userId="S::lroberts@ohacademy.co.uk::bd6b7227-230d-44c8-b4fe-a13c6c7d9260" providerId="AD" clId="Web-{3E9135A6-DC61-4E9A-B8A1-6D5042BBD859}" dt="2024-03-07T09:20:36.958" v="123" actId="20577"/>
          <ac:spMkLst>
            <pc:docMk/>
            <pc:sldMk cId="2125891306" sldId="423"/>
            <ac:spMk id="14" creationId="{5102860E-D711-C705-7CA0-CFFA6953E549}"/>
          </ac:spMkLst>
        </pc:spChg>
        <pc:spChg chg="del mod">
          <ac:chgData name="L Roberts" userId="S::lroberts@ohacademy.co.uk::bd6b7227-230d-44c8-b4fe-a13c6c7d9260" providerId="AD" clId="Web-{3E9135A6-DC61-4E9A-B8A1-6D5042BBD859}" dt="2024-03-07T09:21:33.867" v="131"/>
          <ac:spMkLst>
            <pc:docMk/>
            <pc:sldMk cId="2125891306" sldId="423"/>
            <ac:spMk id="15" creationId="{A794E7C0-745C-6632-2D38-FEBAB153FE96}"/>
          </ac:spMkLst>
        </pc:spChg>
        <pc:picChg chg="add mod">
          <ac:chgData name="L Roberts" userId="S::lroberts@ohacademy.co.uk::bd6b7227-230d-44c8-b4fe-a13c6c7d9260" providerId="AD" clId="Web-{3E9135A6-DC61-4E9A-B8A1-6D5042BBD859}" dt="2024-03-07T09:21:11.429" v="128" actId="1076"/>
          <ac:picMkLst>
            <pc:docMk/>
            <pc:sldMk cId="2125891306" sldId="423"/>
            <ac:picMk id="3" creationId="{72CFAAFE-B8FA-3E32-EAA3-2928905B3959}"/>
          </ac:picMkLst>
        </pc:picChg>
        <pc:picChg chg="add mod">
          <ac:chgData name="L Roberts" userId="S::lroberts@ohacademy.co.uk::bd6b7227-230d-44c8-b4fe-a13c6c7d9260" providerId="AD" clId="Web-{3E9135A6-DC61-4E9A-B8A1-6D5042BBD859}" dt="2024-03-07T09:21:27.773" v="130" actId="1076"/>
          <ac:picMkLst>
            <pc:docMk/>
            <pc:sldMk cId="2125891306" sldId="423"/>
            <ac:picMk id="7" creationId="{04A8E5D7-C09C-AD23-705F-8EB215932FC2}"/>
          </ac:picMkLst>
        </pc:picChg>
        <pc:picChg chg="del">
          <ac:chgData name="L Roberts" userId="S::lroberts@ohacademy.co.uk::bd6b7227-230d-44c8-b4fe-a13c6c7d9260" providerId="AD" clId="Web-{3E9135A6-DC61-4E9A-B8A1-6D5042BBD859}" dt="2024-03-07T09:20:10.848" v="105"/>
          <ac:picMkLst>
            <pc:docMk/>
            <pc:sldMk cId="2125891306" sldId="423"/>
            <ac:picMk id="9" creationId="{28E10000-7916-43A7-2053-0A30C8962ED8}"/>
          </ac:picMkLst>
        </pc:picChg>
        <pc:picChg chg="del">
          <ac:chgData name="L Roberts" userId="S::lroberts@ohacademy.co.uk::bd6b7227-230d-44c8-b4fe-a13c6c7d9260" providerId="AD" clId="Web-{3E9135A6-DC61-4E9A-B8A1-6D5042BBD859}" dt="2024-03-07T09:20:12.379" v="106"/>
          <ac:picMkLst>
            <pc:docMk/>
            <pc:sldMk cId="2125891306" sldId="423"/>
            <ac:picMk id="11" creationId="{F5D83813-2428-894D-21CF-94AC41107C81}"/>
          </ac:picMkLst>
        </pc:picChg>
      </pc:sldChg>
      <pc:sldChg chg="add replId">
        <pc:chgData name="L Roberts" userId="S::lroberts@ohacademy.co.uk::bd6b7227-230d-44c8-b4fe-a13c6c7d9260" providerId="AD" clId="Web-{3E9135A6-DC61-4E9A-B8A1-6D5042BBD859}" dt="2024-03-07T09:31:38.577" v="169"/>
        <pc:sldMkLst>
          <pc:docMk/>
          <pc:sldMk cId="3737767820" sldId="424"/>
        </pc:sldMkLst>
      </pc:sldChg>
    </pc:docChg>
  </pc:docChgLst>
  <pc:docChgLst>
    <pc:chgData name="L Roberts" userId="S::lroberts@ohacademy.co.uk::bd6b7227-230d-44c8-b4fe-a13c6c7d9260" providerId="AD" clId="Web-{A864776F-07F7-CE32-E841-D50BA0F3458C}"/>
    <pc:docChg chg="addSld delSld modSld">
      <pc:chgData name="L Roberts" userId="S::lroberts@ohacademy.co.uk::bd6b7227-230d-44c8-b4fe-a13c6c7d9260" providerId="AD" clId="Web-{A864776F-07F7-CE32-E841-D50BA0F3458C}" dt="2024-04-08T19:44:00.668" v="55" actId="20577"/>
      <pc:docMkLst>
        <pc:docMk/>
      </pc:docMkLst>
      <pc:sldChg chg="del">
        <pc:chgData name="L Roberts" userId="S::lroberts@ohacademy.co.uk::bd6b7227-230d-44c8-b4fe-a13c6c7d9260" providerId="AD" clId="Web-{A864776F-07F7-CE32-E841-D50BA0F3458C}" dt="2024-04-08T18:43:46.155" v="0"/>
        <pc:sldMkLst>
          <pc:docMk/>
          <pc:sldMk cId="38950919" sldId="284"/>
        </pc:sldMkLst>
      </pc:sldChg>
      <pc:sldChg chg="modSp">
        <pc:chgData name="L Roberts" userId="S::lroberts@ohacademy.co.uk::bd6b7227-230d-44c8-b4fe-a13c6c7d9260" providerId="AD" clId="Web-{A864776F-07F7-CE32-E841-D50BA0F3458C}" dt="2024-04-08T19:44:00.668" v="55" actId="20577"/>
        <pc:sldMkLst>
          <pc:docMk/>
          <pc:sldMk cId="1428852146" sldId="321"/>
        </pc:sldMkLst>
        <pc:spChg chg="mod">
          <ac:chgData name="L Roberts" userId="S::lroberts@ohacademy.co.uk::bd6b7227-230d-44c8-b4fe-a13c6c7d9260" providerId="AD" clId="Web-{A864776F-07F7-CE32-E841-D50BA0F3458C}" dt="2024-04-08T19:44:00.668" v="55" actId="20577"/>
          <ac:spMkLst>
            <pc:docMk/>
            <pc:sldMk cId="1428852146" sldId="321"/>
            <ac:spMk id="19" creationId="{4EC6F1EB-10AA-F897-167F-251DAF38C705}"/>
          </ac:spMkLst>
        </pc:spChg>
      </pc:sldChg>
      <pc:sldChg chg="addSp delSp modSp add">
        <pc:chgData name="L Roberts" userId="S::lroberts@ohacademy.co.uk::bd6b7227-230d-44c8-b4fe-a13c6c7d9260" providerId="AD" clId="Web-{A864776F-07F7-CE32-E841-D50BA0F3458C}" dt="2024-04-08T19:33:53.943" v="51" actId="1076"/>
        <pc:sldMkLst>
          <pc:docMk/>
          <pc:sldMk cId="4129130685" sldId="431"/>
        </pc:sldMkLst>
        <pc:spChg chg="mod">
          <ac:chgData name="L Roberts" userId="S::lroberts@ohacademy.co.uk::bd6b7227-230d-44c8-b4fe-a13c6c7d9260" providerId="AD" clId="Web-{A864776F-07F7-CE32-E841-D50BA0F3458C}" dt="2024-04-08T18:45:22.111" v="8" actId="20577"/>
          <ac:spMkLst>
            <pc:docMk/>
            <pc:sldMk cId="4129130685" sldId="431"/>
            <ac:spMk id="8" creationId="{17149B2C-93C6-228D-67D8-DA74418DCAF8}"/>
          </ac:spMkLst>
        </pc:spChg>
        <pc:spChg chg="mod">
          <ac:chgData name="L Roberts" userId="S::lroberts@ohacademy.co.uk::bd6b7227-230d-44c8-b4fe-a13c6c7d9260" providerId="AD" clId="Web-{A864776F-07F7-CE32-E841-D50BA0F3458C}" dt="2024-04-08T18:45:28.002" v="9" actId="20577"/>
          <ac:spMkLst>
            <pc:docMk/>
            <pc:sldMk cId="4129130685" sldId="431"/>
            <ac:spMk id="13" creationId="{F6FEBAA8-4FE3-29BE-54E3-137B79BAB5F6}"/>
          </ac:spMkLst>
        </pc:spChg>
        <pc:picChg chg="add mod">
          <ac:chgData name="L Roberts" userId="S::lroberts@ohacademy.co.uk::bd6b7227-230d-44c8-b4fe-a13c6c7d9260" providerId="AD" clId="Web-{A864776F-07F7-CE32-E841-D50BA0F3458C}" dt="2024-04-08T19:33:01.317" v="45" actId="1076"/>
          <ac:picMkLst>
            <pc:docMk/>
            <pc:sldMk cId="4129130685" sldId="431"/>
            <ac:picMk id="2" creationId="{279E139B-7A33-9C97-07AD-4FB19EA4D73E}"/>
          </ac:picMkLst>
        </pc:picChg>
        <pc:picChg chg="del">
          <ac:chgData name="L Roberts" userId="S::lroberts@ohacademy.co.uk::bd6b7227-230d-44c8-b4fe-a13c6c7d9260" providerId="AD" clId="Web-{A864776F-07F7-CE32-E841-D50BA0F3458C}" dt="2024-04-08T18:45:18.986" v="4"/>
          <ac:picMkLst>
            <pc:docMk/>
            <pc:sldMk cId="4129130685" sldId="431"/>
            <ac:picMk id="2" creationId="{5E08B7A7-98BE-35BE-65FB-7BBF5C10040D}"/>
          </ac:picMkLst>
        </pc:picChg>
        <pc:picChg chg="add mod">
          <ac:chgData name="L Roberts" userId="S::lroberts@ohacademy.co.uk::bd6b7227-230d-44c8-b4fe-a13c6c7d9260" providerId="AD" clId="Web-{A864776F-07F7-CE32-E841-D50BA0F3458C}" dt="2024-04-08T19:33:14.567" v="48" actId="1076"/>
          <ac:picMkLst>
            <pc:docMk/>
            <pc:sldMk cId="4129130685" sldId="431"/>
            <ac:picMk id="3" creationId="{992EDDC6-DA83-847D-0295-81CAB71E8758}"/>
          </ac:picMkLst>
        </pc:picChg>
        <pc:picChg chg="del">
          <ac:chgData name="L Roberts" userId="S::lroberts@ohacademy.co.uk::bd6b7227-230d-44c8-b4fe-a13c6c7d9260" providerId="AD" clId="Web-{A864776F-07F7-CE32-E841-D50BA0F3458C}" dt="2024-04-08T18:45:19.001" v="6"/>
          <ac:picMkLst>
            <pc:docMk/>
            <pc:sldMk cId="4129130685" sldId="431"/>
            <ac:picMk id="3" creationId="{E426AD73-85CB-11B3-FB1F-A40FC3C4ED17}"/>
          </ac:picMkLst>
        </pc:picChg>
        <pc:picChg chg="del">
          <ac:chgData name="L Roberts" userId="S::lroberts@ohacademy.co.uk::bd6b7227-230d-44c8-b4fe-a13c6c7d9260" providerId="AD" clId="Web-{A864776F-07F7-CE32-E841-D50BA0F3458C}" dt="2024-04-08T18:45:19.001" v="5"/>
          <ac:picMkLst>
            <pc:docMk/>
            <pc:sldMk cId="4129130685" sldId="431"/>
            <ac:picMk id="4" creationId="{D2A74E05-25BF-B9BF-4995-33DC4F021FD8}"/>
          </ac:picMkLst>
        </pc:picChg>
        <pc:picChg chg="add del mod">
          <ac:chgData name="L Roberts" userId="S::lroberts@ohacademy.co.uk::bd6b7227-230d-44c8-b4fe-a13c6c7d9260" providerId="AD" clId="Web-{A864776F-07F7-CE32-E841-D50BA0F3458C}" dt="2024-04-08T19:32:47.582" v="40"/>
          <ac:picMkLst>
            <pc:docMk/>
            <pc:sldMk cId="4129130685" sldId="431"/>
            <ac:picMk id="4" creationId="{F9726FC8-6D9A-7C2C-BDC8-C8B508C6749F}"/>
          </ac:picMkLst>
        </pc:picChg>
        <pc:picChg chg="del">
          <ac:chgData name="L Roberts" userId="S::lroberts@ohacademy.co.uk::bd6b7227-230d-44c8-b4fe-a13c6c7d9260" providerId="AD" clId="Web-{A864776F-07F7-CE32-E841-D50BA0F3458C}" dt="2024-04-08T18:45:18.986" v="3"/>
          <ac:picMkLst>
            <pc:docMk/>
            <pc:sldMk cId="4129130685" sldId="431"/>
            <ac:picMk id="5" creationId="{825C7A5C-C271-AFED-DC19-E963AA6F4712}"/>
          </ac:picMkLst>
        </pc:picChg>
        <pc:picChg chg="add mod">
          <ac:chgData name="L Roberts" userId="S::lroberts@ohacademy.co.uk::bd6b7227-230d-44c8-b4fe-a13c6c7d9260" providerId="AD" clId="Web-{A864776F-07F7-CE32-E841-D50BA0F3458C}" dt="2024-04-08T19:33:53.943" v="51" actId="1076"/>
          <ac:picMkLst>
            <pc:docMk/>
            <pc:sldMk cId="4129130685" sldId="431"/>
            <ac:picMk id="5" creationId="{CF33A1DA-7DB8-9C3D-D324-05113749FB7E}"/>
          </ac:picMkLst>
        </pc:picChg>
        <pc:picChg chg="del">
          <ac:chgData name="L Roberts" userId="S::lroberts@ohacademy.co.uk::bd6b7227-230d-44c8-b4fe-a13c6c7d9260" providerId="AD" clId="Web-{A864776F-07F7-CE32-E841-D50BA0F3458C}" dt="2024-04-08T18:45:18.986" v="2"/>
          <ac:picMkLst>
            <pc:docMk/>
            <pc:sldMk cId="4129130685" sldId="431"/>
            <ac:picMk id="6" creationId="{619EBE00-222C-989D-89F7-074ADDBB6E4B}"/>
          </ac:picMkLst>
        </pc:picChg>
        <pc:picChg chg="add mod">
          <ac:chgData name="L Roberts" userId="S::lroberts@ohacademy.co.uk::bd6b7227-230d-44c8-b4fe-a13c6c7d9260" providerId="AD" clId="Web-{A864776F-07F7-CE32-E841-D50BA0F3458C}" dt="2024-04-08T19:32:51.223" v="41" actId="14100"/>
          <ac:picMkLst>
            <pc:docMk/>
            <pc:sldMk cId="4129130685" sldId="431"/>
            <ac:picMk id="7" creationId="{6BBF2A09-DADC-F999-8B1E-AF5E59E01E36}"/>
          </ac:picMkLst>
        </pc:picChg>
        <pc:picChg chg="add mod">
          <ac:chgData name="L Roberts" userId="S::lroberts@ohacademy.co.uk::bd6b7227-230d-44c8-b4fe-a13c6c7d9260" providerId="AD" clId="Web-{A864776F-07F7-CE32-E841-D50BA0F3458C}" dt="2024-04-08T19:33:08.598" v="46" actId="1076"/>
          <ac:picMkLst>
            <pc:docMk/>
            <pc:sldMk cId="4129130685" sldId="431"/>
            <ac:picMk id="9" creationId="{E68FC9A2-53C4-0F25-489D-C4068370A87D}"/>
          </ac:picMkLst>
        </pc:picChg>
      </pc:sldChg>
    </pc:docChg>
  </pc:docChgLst>
  <pc:docChgLst>
    <pc:chgData name="L Roberts" userId="S::lroberts@ohacademy.co.uk::bd6b7227-230d-44c8-b4fe-a13c6c7d9260" providerId="AD" clId="Web-{EC627748-BB77-4114-AC8F-28A12A917BC2}"/>
    <pc:docChg chg="addSld delSld modSld">
      <pc:chgData name="L Roberts" userId="S::lroberts@ohacademy.co.uk::bd6b7227-230d-44c8-b4fe-a13c6c7d9260" providerId="AD" clId="Web-{EC627748-BB77-4114-AC8F-28A12A917BC2}" dt="2023-11-27T17:23:11.507" v="573" actId="1076"/>
      <pc:docMkLst>
        <pc:docMk/>
      </pc:docMkLst>
      <pc:sldChg chg="del">
        <pc:chgData name="L Roberts" userId="S::lroberts@ohacademy.co.uk::bd6b7227-230d-44c8-b4fe-a13c6c7d9260" providerId="AD" clId="Web-{EC627748-BB77-4114-AC8F-28A12A917BC2}" dt="2023-11-27T16:32:24.116" v="0"/>
        <pc:sldMkLst>
          <pc:docMk/>
          <pc:sldMk cId="840375947" sldId="287"/>
        </pc:sldMkLst>
      </pc:sldChg>
      <pc:sldChg chg="addSp delSp modSp">
        <pc:chgData name="L Roberts" userId="S::lroberts@ohacademy.co.uk::bd6b7227-230d-44c8-b4fe-a13c6c7d9260" providerId="AD" clId="Web-{EC627748-BB77-4114-AC8F-28A12A917BC2}" dt="2023-11-27T16:50:48.733" v="201" actId="1076"/>
        <pc:sldMkLst>
          <pc:docMk/>
          <pc:sldMk cId="1544553254" sldId="288"/>
        </pc:sldMkLst>
        <pc:spChg chg="add mod">
          <ac:chgData name="L Roberts" userId="S::lroberts@ohacademy.co.uk::bd6b7227-230d-44c8-b4fe-a13c6c7d9260" providerId="AD" clId="Web-{EC627748-BB77-4114-AC8F-28A12A917BC2}" dt="2023-11-27T16:50:48.733" v="201" actId="1076"/>
          <ac:spMkLst>
            <pc:docMk/>
            <pc:sldMk cId="1544553254" sldId="288"/>
            <ac:spMk id="3" creationId="{CB948DB7-1CEE-A397-B76B-95D32E7B85FC}"/>
          </ac:spMkLst>
        </pc:spChg>
        <pc:spChg chg="mod">
          <ac:chgData name="L Roberts" userId="S::lroberts@ohacademy.co.uk::bd6b7227-230d-44c8-b4fe-a13c6c7d9260" providerId="AD" clId="Web-{EC627748-BB77-4114-AC8F-28A12A917BC2}" dt="2023-11-27T16:46:08.274" v="71" actId="20577"/>
          <ac:spMkLst>
            <pc:docMk/>
            <pc:sldMk cId="1544553254" sldId="288"/>
            <ac:spMk id="4" creationId="{141DCE01-0BF8-6CF1-BEF7-0703DC511C13}"/>
          </ac:spMkLst>
        </pc:spChg>
        <pc:spChg chg="add del mod">
          <ac:chgData name="L Roberts" userId="S::lroberts@ohacademy.co.uk::bd6b7227-230d-44c8-b4fe-a13c6c7d9260" providerId="AD" clId="Web-{EC627748-BB77-4114-AC8F-28A12A917BC2}" dt="2023-11-27T16:49:31.950" v="165"/>
          <ac:spMkLst>
            <pc:docMk/>
            <pc:sldMk cId="1544553254" sldId="288"/>
            <ac:spMk id="5" creationId="{62B87FB4-E3D0-4D90-C2D6-7C694B2E4981}"/>
          </ac:spMkLst>
        </pc:spChg>
        <pc:spChg chg="add mod">
          <ac:chgData name="L Roberts" userId="S::lroberts@ohacademy.co.uk::bd6b7227-230d-44c8-b4fe-a13c6c7d9260" providerId="AD" clId="Web-{EC627748-BB77-4114-AC8F-28A12A917BC2}" dt="2023-11-27T16:50:45.608" v="200" actId="1076"/>
          <ac:spMkLst>
            <pc:docMk/>
            <pc:sldMk cId="1544553254" sldId="288"/>
            <ac:spMk id="6" creationId="{0777B4E4-535A-A44B-D042-AD559CDC9169}"/>
          </ac:spMkLst>
        </pc:spChg>
        <pc:spChg chg="del">
          <ac:chgData name="L Roberts" userId="S::lroberts@ohacademy.co.uk::bd6b7227-230d-44c8-b4fe-a13c6c7d9260" providerId="AD" clId="Web-{EC627748-BB77-4114-AC8F-28A12A917BC2}" dt="2023-11-27T16:45:54.586" v="63"/>
          <ac:spMkLst>
            <pc:docMk/>
            <pc:sldMk cId="1544553254" sldId="288"/>
            <ac:spMk id="7" creationId="{2EADAE2A-E25F-A189-62AE-5202845EFF18}"/>
          </ac:spMkLst>
        </pc:spChg>
        <pc:spChg chg="add mod">
          <ac:chgData name="L Roberts" userId="S::lroberts@ohacademy.co.uk::bd6b7227-230d-44c8-b4fe-a13c6c7d9260" providerId="AD" clId="Web-{EC627748-BB77-4114-AC8F-28A12A917BC2}" dt="2023-11-27T16:50:42.436" v="199" actId="1076"/>
          <ac:spMkLst>
            <pc:docMk/>
            <pc:sldMk cId="1544553254" sldId="288"/>
            <ac:spMk id="8" creationId="{AF68DA73-F45F-BF4E-625D-79E1599BF908}"/>
          </ac:spMkLst>
        </pc:spChg>
      </pc:sldChg>
      <pc:sldChg chg="del">
        <pc:chgData name="L Roberts" userId="S::lroberts@ohacademy.co.uk::bd6b7227-230d-44c8-b4fe-a13c6c7d9260" providerId="AD" clId="Web-{EC627748-BB77-4114-AC8F-28A12A917BC2}" dt="2023-11-27T16:32:24.804" v="1"/>
        <pc:sldMkLst>
          <pc:docMk/>
          <pc:sldMk cId="2966374728" sldId="291"/>
        </pc:sldMkLst>
      </pc:sldChg>
      <pc:sldChg chg="del">
        <pc:chgData name="L Roberts" userId="S::lroberts@ohacademy.co.uk::bd6b7227-230d-44c8-b4fe-a13c6c7d9260" providerId="AD" clId="Web-{EC627748-BB77-4114-AC8F-28A12A917BC2}" dt="2023-11-27T16:32:25.554" v="2"/>
        <pc:sldMkLst>
          <pc:docMk/>
          <pc:sldMk cId="3229787881" sldId="292"/>
        </pc:sldMkLst>
      </pc:sldChg>
      <pc:sldChg chg="delSp modSp add">
        <pc:chgData name="L Roberts" userId="S::lroberts@ohacademy.co.uk::bd6b7227-230d-44c8-b4fe-a13c6c7d9260" providerId="AD" clId="Web-{EC627748-BB77-4114-AC8F-28A12A917BC2}" dt="2023-11-27T16:53:43.674" v="236" actId="20577"/>
        <pc:sldMkLst>
          <pc:docMk/>
          <pc:sldMk cId="177088972" sldId="297"/>
        </pc:sldMkLst>
        <pc:spChg chg="del">
          <ac:chgData name="L Roberts" userId="S::lroberts@ohacademy.co.uk::bd6b7227-230d-44c8-b4fe-a13c6c7d9260" providerId="AD" clId="Web-{EC627748-BB77-4114-AC8F-28A12A917BC2}" dt="2023-11-27T16:36:32.481" v="14"/>
          <ac:spMkLst>
            <pc:docMk/>
            <pc:sldMk cId="177088972" sldId="297"/>
            <ac:spMk id="3" creationId="{A7B02A40-B803-0A95-7A9D-C9F6B5FB52F3}"/>
          </ac:spMkLst>
        </pc:spChg>
        <pc:spChg chg="mod">
          <ac:chgData name="L Roberts" userId="S::lroberts@ohacademy.co.uk::bd6b7227-230d-44c8-b4fe-a13c6c7d9260" providerId="AD" clId="Web-{EC627748-BB77-4114-AC8F-28A12A917BC2}" dt="2023-11-27T16:53:43.674" v="236" actId="20577"/>
          <ac:spMkLst>
            <pc:docMk/>
            <pc:sldMk cId="177088972" sldId="297"/>
            <ac:spMk id="4" creationId="{DAD90A09-1F42-BDC9-50F0-E7D65D118924}"/>
          </ac:spMkLst>
        </pc:spChg>
      </pc:sldChg>
      <pc:sldChg chg="add del">
        <pc:chgData name="L Roberts" userId="S::lroberts@ohacademy.co.uk::bd6b7227-230d-44c8-b4fe-a13c6c7d9260" providerId="AD" clId="Web-{EC627748-BB77-4114-AC8F-28A12A917BC2}" dt="2023-11-27T16:34:36.307" v="10"/>
        <pc:sldMkLst>
          <pc:docMk/>
          <pc:sldMk cId="497299131" sldId="298"/>
        </pc:sldMkLst>
      </pc:sldChg>
      <pc:sldChg chg="addSp delSp modSp add">
        <pc:chgData name="L Roberts" userId="S::lroberts@ohacademy.co.uk::bd6b7227-230d-44c8-b4fe-a13c6c7d9260" providerId="AD" clId="Web-{EC627748-BB77-4114-AC8F-28A12A917BC2}" dt="2023-11-27T16:53:03.454" v="232" actId="1076"/>
        <pc:sldMkLst>
          <pc:docMk/>
          <pc:sldMk cId="2560275982" sldId="299"/>
        </pc:sldMkLst>
        <pc:spChg chg="del">
          <ac:chgData name="L Roberts" userId="S::lroberts@ohacademy.co.uk::bd6b7227-230d-44c8-b4fe-a13c6c7d9260" providerId="AD" clId="Web-{EC627748-BB77-4114-AC8F-28A12A917BC2}" dt="2023-11-27T16:38:31.702" v="56"/>
          <ac:spMkLst>
            <pc:docMk/>
            <pc:sldMk cId="2560275982" sldId="299"/>
            <ac:spMk id="2" creationId="{F4C220A5-AFC2-1113-41F7-EEFF87C4DAAA}"/>
          </ac:spMkLst>
        </pc:spChg>
        <pc:spChg chg="del">
          <ac:chgData name="L Roberts" userId="S::lroberts@ohacademy.co.uk::bd6b7227-230d-44c8-b4fe-a13c6c7d9260" providerId="AD" clId="Web-{EC627748-BB77-4114-AC8F-28A12A917BC2}" dt="2023-11-27T16:37:05.028" v="18"/>
          <ac:spMkLst>
            <pc:docMk/>
            <pc:sldMk cId="2560275982" sldId="299"/>
            <ac:spMk id="3" creationId="{A7B02A40-B803-0A95-7A9D-C9F6B5FB52F3}"/>
          </ac:spMkLst>
        </pc:spChg>
        <pc:spChg chg="add mod">
          <ac:chgData name="L Roberts" userId="S::lroberts@ohacademy.co.uk::bd6b7227-230d-44c8-b4fe-a13c6c7d9260" providerId="AD" clId="Web-{EC627748-BB77-4114-AC8F-28A12A917BC2}" dt="2023-11-27T16:52:09.203" v="209" actId="1076"/>
          <ac:spMkLst>
            <pc:docMk/>
            <pc:sldMk cId="2560275982" sldId="299"/>
            <ac:spMk id="7" creationId="{521D0B16-8C08-3005-1CD4-681FE4D7083A}"/>
          </ac:spMkLst>
        </pc:spChg>
        <pc:spChg chg="add mod">
          <ac:chgData name="L Roberts" userId="S::lroberts@ohacademy.co.uk::bd6b7227-230d-44c8-b4fe-a13c6c7d9260" providerId="AD" clId="Web-{EC627748-BB77-4114-AC8F-28A12A917BC2}" dt="2023-11-27T16:53:03.454" v="232" actId="1076"/>
          <ac:spMkLst>
            <pc:docMk/>
            <pc:sldMk cId="2560275982" sldId="299"/>
            <ac:spMk id="8" creationId="{856B5163-F1CB-7D65-AEB4-1857DC411212}"/>
          </ac:spMkLst>
        </pc:spChg>
        <pc:picChg chg="mod">
          <ac:chgData name="L Roberts" userId="S::lroberts@ohacademy.co.uk::bd6b7227-230d-44c8-b4fe-a13c6c7d9260" providerId="AD" clId="Web-{EC627748-BB77-4114-AC8F-28A12A917BC2}" dt="2023-11-27T16:37:35.607" v="24" actId="1076"/>
          <ac:picMkLst>
            <pc:docMk/>
            <pc:sldMk cId="2560275982" sldId="299"/>
            <ac:picMk id="11" creationId="{1CBF5753-6E61-9D30-DA1E-70066BC31982}"/>
          </ac:picMkLst>
        </pc:picChg>
      </pc:sldChg>
      <pc:sldChg chg="delSp modSp add">
        <pc:chgData name="L Roberts" userId="S::lroberts@ohacademy.co.uk::bd6b7227-230d-44c8-b4fe-a13c6c7d9260" providerId="AD" clId="Web-{EC627748-BB77-4114-AC8F-28A12A917BC2}" dt="2023-11-27T16:53:52.940" v="239" actId="20577"/>
        <pc:sldMkLst>
          <pc:docMk/>
          <pc:sldMk cId="4021464582" sldId="300"/>
        </pc:sldMkLst>
        <pc:spChg chg="del">
          <ac:chgData name="L Roberts" userId="S::lroberts@ohacademy.co.uk::bd6b7227-230d-44c8-b4fe-a13c6c7d9260" providerId="AD" clId="Web-{EC627748-BB77-4114-AC8F-28A12A917BC2}" dt="2023-11-27T16:36:23.168" v="12"/>
          <ac:spMkLst>
            <pc:docMk/>
            <pc:sldMk cId="4021464582" sldId="300"/>
            <ac:spMk id="3" creationId="{A7B02A40-B803-0A95-7A9D-C9F6B5FB52F3}"/>
          </ac:spMkLst>
        </pc:spChg>
        <pc:spChg chg="mod">
          <ac:chgData name="L Roberts" userId="S::lroberts@ohacademy.co.uk::bd6b7227-230d-44c8-b4fe-a13c6c7d9260" providerId="AD" clId="Web-{EC627748-BB77-4114-AC8F-28A12A917BC2}" dt="2023-11-27T16:53:52.940" v="239" actId="20577"/>
          <ac:spMkLst>
            <pc:docMk/>
            <pc:sldMk cId="4021464582" sldId="300"/>
            <ac:spMk id="4" creationId="{CEE17288-CEF3-47A1-4BDA-23263FB8B05C}"/>
          </ac:spMkLst>
        </pc:spChg>
      </pc:sldChg>
      <pc:sldChg chg="delSp modSp add">
        <pc:chgData name="L Roberts" userId="S::lroberts@ohacademy.co.uk::bd6b7227-230d-44c8-b4fe-a13c6c7d9260" providerId="AD" clId="Web-{EC627748-BB77-4114-AC8F-28A12A917BC2}" dt="2023-11-27T16:37:21.560" v="23" actId="1076"/>
        <pc:sldMkLst>
          <pc:docMk/>
          <pc:sldMk cId="3269404721" sldId="301"/>
        </pc:sldMkLst>
        <pc:spChg chg="del">
          <ac:chgData name="L Roberts" userId="S::lroberts@ohacademy.co.uk::bd6b7227-230d-44c8-b4fe-a13c6c7d9260" providerId="AD" clId="Web-{EC627748-BB77-4114-AC8F-28A12A917BC2}" dt="2023-11-27T16:36:49.044" v="16"/>
          <ac:spMkLst>
            <pc:docMk/>
            <pc:sldMk cId="3269404721" sldId="301"/>
            <ac:spMk id="3" creationId="{A7B02A40-B803-0A95-7A9D-C9F6B5FB52F3}"/>
          </ac:spMkLst>
        </pc:spChg>
        <pc:spChg chg="mod">
          <ac:chgData name="L Roberts" userId="S::lroberts@ohacademy.co.uk::bd6b7227-230d-44c8-b4fe-a13c6c7d9260" providerId="AD" clId="Web-{EC627748-BB77-4114-AC8F-28A12A917BC2}" dt="2023-11-27T16:37:19.982" v="22" actId="1076"/>
          <ac:spMkLst>
            <pc:docMk/>
            <pc:sldMk cId="3269404721" sldId="301"/>
            <ac:spMk id="4" creationId="{CEE17288-CEF3-47A1-4BDA-23263FB8B05C}"/>
          </ac:spMkLst>
        </pc:spChg>
        <pc:picChg chg="mod">
          <ac:chgData name="L Roberts" userId="S::lroberts@ohacademy.co.uk::bd6b7227-230d-44c8-b4fe-a13c6c7d9260" providerId="AD" clId="Web-{EC627748-BB77-4114-AC8F-28A12A917BC2}" dt="2023-11-27T16:37:21.560" v="23" actId="1076"/>
          <ac:picMkLst>
            <pc:docMk/>
            <pc:sldMk cId="3269404721" sldId="301"/>
            <ac:picMk id="8" creationId="{CFCE31D8-CE28-7E76-9635-E0C9AC67DFB4}"/>
          </ac:picMkLst>
        </pc:picChg>
      </pc:sldChg>
      <pc:sldChg chg="delSp modSp add">
        <pc:chgData name="L Roberts" userId="S::lroberts@ohacademy.co.uk::bd6b7227-230d-44c8-b4fe-a13c6c7d9260" providerId="AD" clId="Web-{EC627748-BB77-4114-AC8F-28A12A917BC2}" dt="2023-11-27T16:54:02.706" v="242" actId="20577"/>
        <pc:sldMkLst>
          <pc:docMk/>
          <pc:sldMk cId="3985337776" sldId="302"/>
        </pc:sldMkLst>
        <pc:spChg chg="del">
          <ac:chgData name="L Roberts" userId="S::lroberts@ohacademy.co.uk::bd6b7227-230d-44c8-b4fe-a13c6c7d9260" providerId="AD" clId="Web-{EC627748-BB77-4114-AC8F-28A12A917BC2}" dt="2023-11-27T16:36:55.028" v="17"/>
          <ac:spMkLst>
            <pc:docMk/>
            <pc:sldMk cId="3985337776" sldId="302"/>
            <ac:spMk id="3" creationId="{A7B02A40-B803-0A95-7A9D-C9F6B5FB52F3}"/>
          </ac:spMkLst>
        </pc:spChg>
        <pc:spChg chg="mod">
          <ac:chgData name="L Roberts" userId="S::lroberts@ohacademy.co.uk::bd6b7227-230d-44c8-b4fe-a13c6c7d9260" providerId="AD" clId="Web-{EC627748-BB77-4114-AC8F-28A12A917BC2}" dt="2023-11-27T16:54:02.706" v="242" actId="20577"/>
          <ac:spMkLst>
            <pc:docMk/>
            <pc:sldMk cId="3985337776" sldId="302"/>
            <ac:spMk id="4" creationId="{CEE17288-CEF3-47A1-4BDA-23263FB8B05C}"/>
          </ac:spMkLst>
        </pc:spChg>
        <pc:picChg chg="mod">
          <ac:chgData name="L Roberts" userId="S::lroberts@ohacademy.co.uk::bd6b7227-230d-44c8-b4fe-a13c6c7d9260" providerId="AD" clId="Web-{EC627748-BB77-4114-AC8F-28A12A917BC2}" dt="2023-11-27T16:37:14.716" v="20" actId="1076"/>
          <ac:picMkLst>
            <pc:docMk/>
            <pc:sldMk cId="3985337776" sldId="302"/>
            <ac:picMk id="7" creationId="{5FA4318A-F29D-4755-F1E2-C974DFAC1F5D}"/>
          </ac:picMkLst>
        </pc:picChg>
      </pc:sldChg>
      <pc:sldChg chg="addSp delSp modSp add replId">
        <pc:chgData name="L Roberts" userId="S::lroberts@ohacademy.co.uk::bd6b7227-230d-44c8-b4fe-a13c6c7d9260" providerId="AD" clId="Web-{EC627748-BB77-4114-AC8F-28A12A917BC2}" dt="2023-11-27T17:03:12.108" v="355" actId="20577"/>
        <pc:sldMkLst>
          <pc:docMk/>
          <pc:sldMk cId="1445610113" sldId="305"/>
        </pc:sldMkLst>
        <pc:spChg chg="add mod">
          <ac:chgData name="L Roberts" userId="S::lroberts@ohacademy.co.uk::bd6b7227-230d-44c8-b4fe-a13c6c7d9260" providerId="AD" clId="Web-{EC627748-BB77-4114-AC8F-28A12A917BC2}" dt="2023-11-27T17:03:12.108" v="355" actId="20577"/>
          <ac:spMkLst>
            <pc:docMk/>
            <pc:sldMk cId="1445610113" sldId="305"/>
            <ac:spMk id="3" creationId="{7A54E153-E1E1-54F9-2DBB-64E427332D05}"/>
          </ac:spMkLst>
        </pc:spChg>
        <pc:spChg chg="del mod">
          <ac:chgData name="L Roberts" userId="S::lroberts@ohacademy.co.uk::bd6b7227-230d-44c8-b4fe-a13c6c7d9260" providerId="AD" clId="Web-{EC627748-BB77-4114-AC8F-28A12A917BC2}" dt="2023-11-27T16:53:16.877" v="233"/>
          <ac:spMkLst>
            <pc:docMk/>
            <pc:sldMk cId="1445610113" sldId="305"/>
            <ac:spMk id="7" creationId="{521D0B16-8C08-3005-1CD4-681FE4D7083A}"/>
          </ac:spMkLst>
        </pc:spChg>
        <pc:spChg chg="add mod">
          <ac:chgData name="L Roberts" userId="S::lroberts@ohacademy.co.uk::bd6b7227-230d-44c8-b4fe-a13c6c7d9260" providerId="AD" clId="Web-{EC627748-BB77-4114-AC8F-28A12A917BC2}" dt="2023-11-27T16:55:32.583" v="306" actId="1076"/>
          <ac:spMkLst>
            <pc:docMk/>
            <pc:sldMk cId="1445610113" sldId="305"/>
            <ac:spMk id="8" creationId="{30683D4E-9874-C7CE-4998-A4A45A5825DF}"/>
          </ac:spMkLst>
        </pc:spChg>
        <pc:spChg chg="add mod">
          <ac:chgData name="L Roberts" userId="S::lroberts@ohacademy.co.uk::bd6b7227-230d-44c8-b4fe-a13c6c7d9260" providerId="AD" clId="Web-{EC627748-BB77-4114-AC8F-28A12A917BC2}" dt="2023-11-27T16:58:49.633" v="310" actId="1076"/>
          <ac:spMkLst>
            <pc:docMk/>
            <pc:sldMk cId="1445610113" sldId="305"/>
            <ac:spMk id="9" creationId="{F4F757AF-53F8-C6D5-6E60-E77FBE4FB9FF}"/>
          </ac:spMkLst>
        </pc:spChg>
        <pc:picChg chg="del mod">
          <ac:chgData name="L Roberts" userId="S::lroberts@ohacademy.co.uk::bd6b7227-230d-44c8-b4fe-a13c6c7d9260" providerId="AD" clId="Web-{EC627748-BB77-4114-AC8F-28A12A917BC2}" dt="2023-11-27T16:53:19.595" v="234"/>
          <ac:picMkLst>
            <pc:docMk/>
            <pc:sldMk cId="1445610113" sldId="305"/>
            <ac:picMk id="11" creationId="{1CBF5753-6E61-9D30-DA1E-70066BC31982}"/>
          </ac:picMkLst>
        </pc:picChg>
      </pc:sldChg>
      <pc:sldChg chg="addSp delSp modSp add replId">
        <pc:chgData name="L Roberts" userId="S::lroberts@ohacademy.co.uk::bd6b7227-230d-44c8-b4fe-a13c6c7d9260" providerId="AD" clId="Web-{EC627748-BB77-4114-AC8F-28A12A917BC2}" dt="2023-11-27T17:22:07.475" v="561" actId="1076"/>
        <pc:sldMkLst>
          <pc:docMk/>
          <pc:sldMk cId="793500734" sldId="306"/>
        </pc:sldMkLst>
        <pc:spChg chg="add del mod">
          <ac:chgData name="L Roberts" userId="S::lroberts@ohacademy.co.uk::bd6b7227-230d-44c8-b4fe-a13c6c7d9260" providerId="AD" clId="Web-{EC627748-BB77-4114-AC8F-28A12A917BC2}" dt="2023-11-27T17:06:05.674" v="383"/>
          <ac:spMkLst>
            <pc:docMk/>
            <pc:sldMk cId="793500734" sldId="306"/>
            <ac:spMk id="3" creationId="{26580AF8-F654-BF7C-FB22-23F930E276CE}"/>
          </ac:spMkLst>
        </pc:spChg>
        <pc:spChg chg="add mod">
          <ac:chgData name="L Roberts" userId="S::lroberts@ohacademy.co.uk::bd6b7227-230d-44c8-b4fe-a13c6c7d9260" providerId="AD" clId="Web-{EC627748-BB77-4114-AC8F-28A12A917BC2}" dt="2023-11-27T17:21:58.568" v="559" actId="1076"/>
          <ac:spMkLst>
            <pc:docMk/>
            <pc:sldMk cId="793500734" sldId="306"/>
            <ac:spMk id="4" creationId="{7C591254-6613-D69B-CEEB-15694C5ABB39}"/>
          </ac:spMkLst>
        </pc:spChg>
        <pc:spChg chg="add del mod">
          <ac:chgData name="L Roberts" userId="S::lroberts@ohacademy.co.uk::bd6b7227-230d-44c8-b4fe-a13c6c7d9260" providerId="AD" clId="Web-{EC627748-BB77-4114-AC8F-28A12A917BC2}" dt="2023-11-27T17:11:56.618" v="437"/>
          <ac:spMkLst>
            <pc:docMk/>
            <pc:sldMk cId="793500734" sldId="306"/>
            <ac:spMk id="6" creationId="{2974F59C-CC03-CB91-366F-BED916475525}"/>
          </ac:spMkLst>
        </pc:spChg>
        <pc:spChg chg="mod">
          <ac:chgData name="L Roberts" userId="S::lroberts@ohacademy.co.uk::bd6b7227-230d-44c8-b4fe-a13c6c7d9260" providerId="AD" clId="Web-{EC627748-BB77-4114-AC8F-28A12A917BC2}" dt="2023-11-27T17:22:07.475" v="561" actId="1076"/>
          <ac:spMkLst>
            <pc:docMk/>
            <pc:sldMk cId="793500734" sldId="306"/>
            <ac:spMk id="7" creationId="{521D0B16-8C08-3005-1CD4-681FE4D7083A}"/>
          </ac:spMkLst>
        </pc:spChg>
        <pc:spChg chg="add mod">
          <ac:chgData name="L Roberts" userId="S::lroberts@ohacademy.co.uk::bd6b7227-230d-44c8-b4fe-a13c6c7d9260" providerId="AD" clId="Web-{EC627748-BB77-4114-AC8F-28A12A917BC2}" dt="2023-11-27T17:22:03.912" v="560" actId="1076"/>
          <ac:spMkLst>
            <pc:docMk/>
            <pc:sldMk cId="793500734" sldId="306"/>
            <ac:spMk id="8" creationId="{ED854A6F-C4B4-0CC6-94F7-C67604FD2FE3}"/>
          </ac:spMkLst>
        </pc:spChg>
        <pc:spChg chg="del">
          <ac:chgData name="L Roberts" userId="S::lroberts@ohacademy.co.uk::bd6b7227-230d-44c8-b4fe-a13c6c7d9260" providerId="AD" clId="Web-{EC627748-BB77-4114-AC8F-28A12A917BC2}" dt="2023-11-27T17:06:02.517" v="382"/>
          <ac:spMkLst>
            <pc:docMk/>
            <pc:sldMk cId="793500734" sldId="306"/>
            <ac:spMk id="239" creationId="{00000000-0000-0000-0000-000000000000}"/>
          </ac:spMkLst>
        </pc:spChg>
        <pc:picChg chg="mod">
          <ac:chgData name="L Roberts" userId="S::lroberts@ohacademy.co.uk::bd6b7227-230d-44c8-b4fe-a13c6c7d9260" providerId="AD" clId="Web-{EC627748-BB77-4114-AC8F-28A12A917BC2}" dt="2023-11-27T17:21:54.256" v="558" actId="1076"/>
          <ac:picMkLst>
            <pc:docMk/>
            <pc:sldMk cId="793500734" sldId="306"/>
            <ac:picMk id="5" creationId="{E04CDE47-850E-F6D2-2B88-89540F89A296}"/>
          </ac:picMkLst>
        </pc:picChg>
        <pc:picChg chg="del">
          <ac:chgData name="L Roberts" userId="S::lroberts@ohacademy.co.uk::bd6b7227-230d-44c8-b4fe-a13c6c7d9260" providerId="AD" clId="Web-{EC627748-BB77-4114-AC8F-28A12A917BC2}" dt="2023-11-27T17:05:09.391" v="356"/>
          <ac:picMkLst>
            <pc:docMk/>
            <pc:sldMk cId="793500734" sldId="306"/>
            <ac:picMk id="11" creationId="{1CBF5753-6E61-9D30-DA1E-70066BC31982}"/>
          </ac:picMkLst>
        </pc:picChg>
      </pc:sldChg>
      <pc:sldChg chg="addSp delSp modSp add replId">
        <pc:chgData name="L Roberts" userId="S::lroberts@ohacademy.co.uk::bd6b7227-230d-44c8-b4fe-a13c6c7d9260" providerId="AD" clId="Web-{EC627748-BB77-4114-AC8F-28A12A917BC2}" dt="2023-11-27T17:23:11.507" v="573" actId="1076"/>
        <pc:sldMkLst>
          <pc:docMk/>
          <pc:sldMk cId="1944875021" sldId="307"/>
        </pc:sldMkLst>
        <pc:spChg chg="add del mod">
          <ac:chgData name="L Roberts" userId="S::lroberts@ohacademy.co.uk::bd6b7227-230d-44c8-b4fe-a13c6c7d9260" providerId="AD" clId="Web-{EC627748-BB77-4114-AC8F-28A12A917BC2}" dt="2023-11-27T17:17:54.251" v="528"/>
          <ac:spMkLst>
            <pc:docMk/>
            <pc:sldMk cId="1944875021" sldId="307"/>
            <ac:spMk id="3" creationId="{F2CDCC1D-B82C-A007-225F-860CE320AA39}"/>
          </ac:spMkLst>
        </pc:spChg>
        <pc:spChg chg="mod">
          <ac:chgData name="L Roberts" userId="S::lroberts@ohacademy.co.uk::bd6b7227-230d-44c8-b4fe-a13c6c7d9260" providerId="AD" clId="Web-{EC627748-BB77-4114-AC8F-28A12A917BC2}" dt="2023-11-27T17:18:09.814" v="533" actId="1076"/>
          <ac:spMkLst>
            <pc:docMk/>
            <pc:sldMk cId="1944875021" sldId="307"/>
            <ac:spMk id="4" creationId="{7C591254-6613-D69B-CEEB-15694C5ABB39}"/>
          </ac:spMkLst>
        </pc:spChg>
        <pc:spChg chg="mod">
          <ac:chgData name="L Roberts" userId="S::lroberts@ohacademy.co.uk::bd6b7227-230d-44c8-b4fe-a13c6c7d9260" providerId="AD" clId="Web-{EC627748-BB77-4114-AC8F-28A12A917BC2}" dt="2023-11-27T17:18:16.923" v="535" actId="1076"/>
          <ac:spMkLst>
            <pc:docMk/>
            <pc:sldMk cId="1944875021" sldId="307"/>
            <ac:spMk id="7" creationId="{521D0B16-8C08-3005-1CD4-681FE4D7083A}"/>
          </ac:spMkLst>
        </pc:spChg>
        <pc:spChg chg="mod">
          <ac:chgData name="L Roberts" userId="S::lroberts@ohacademy.co.uk::bd6b7227-230d-44c8-b4fe-a13c6c7d9260" providerId="AD" clId="Web-{EC627748-BB77-4114-AC8F-28A12A917BC2}" dt="2023-11-27T17:23:11.507" v="573" actId="1076"/>
          <ac:spMkLst>
            <pc:docMk/>
            <pc:sldMk cId="1944875021" sldId="307"/>
            <ac:spMk id="8" creationId="{ED854A6F-C4B4-0CC6-94F7-C67604FD2FE3}"/>
          </ac:spMkLst>
        </pc:spChg>
        <pc:picChg chg="mod">
          <ac:chgData name="L Roberts" userId="S::lroberts@ohacademy.co.uk::bd6b7227-230d-44c8-b4fe-a13c6c7d9260" providerId="AD" clId="Web-{EC627748-BB77-4114-AC8F-28A12A917BC2}" dt="2023-11-27T17:23:06.882" v="572" actId="1076"/>
          <ac:picMkLst>
            <pc:docMk/>
            <pc:sldMk cId="1944875021" sldId="307"/>
            <ac:picMk id="5" creationId="{E04CDE47-850E-F6D2-2B88-89540F89A296}"/>
          </ac:picMkLst>
        </pc:picChg>
        <pc:picChg chg="add mod">
          <ac:chgData name="L Roberts" userId="S::lroberts@ohacademy.co.uk::bd6b7227-230d-44c8-b4fe-a13c6c7d9260" providerId="AD" clId="Web-{EC627748-BB77-4114-AC8F-28A12A917BC2}" dt="2023-11-27T17:22:23.741" v="563" actId="14100"/>
          <ac:picMkLst>
            <pc:docMk/>
            <pc:sldMk cId="1944875021" sldId="307"/>
            <ac:picMk id="6" creationId="{1C80191A-512B-C81B-8577-8952E8F4A51D}"/>
          </ac:picMkLst>
        </pc:picChg>
        <pc:picChg chg="add mod">
          <ac:chgData name="L Roberts" userId="S::lroberts@ohacademy.co.uk::bd6b7227-230d-44c8-b4fe-a13c6c7d9260" providerId="AD" clId="Web-{EC627748-BB77-4114-AC8F-28A12A917BC2}" dt="2023-11-27T17:22:25.413" v="564" actId="1076"/>
          <ac:picMkLst>
            <pc:docMk/>
            <pc:sldMk cId="1944875021" sldId="307"/>
            <ac:picMk id="9" creationId="{158FD1AA-5CE0-BDF2-FCDF-E29D07E7A810}"/>
          </ac:picMkLst>
        </pc:picChg>
        <pc:cxnChg chg="add">
          <ac:chgData name="L Roberts" userId="S::lroberts@ohacademy.co.uk::bd6b7227-230d-44c8-b4fe-a13c6c7d9260" providerId="AD" clId="Web-{EC627748-BB77-4114-AC8F-28A12A917BC2}" dt="2023-11-27T17:20:26.660" v="542"/>
          <ac:cxnSpMkLst>
            <pc:docMk/>
            <pc:sldMk cId="1944875021" sldId="307"/>
            <ac:cxnSpMk id="10" creationId="{6C126193-7169-D4C6-A60B-130D336F670B}"/>
          </ac:cxnSpMkLst>
        </pc:cxnChg>
        <pc:cxnChg chg="add mod">
          <ac:chgData name="L Roberts" userId="S::lroberts@ohacademy.co.uk::bd6b7227-230d-44c8-b4fe-a13c6c7d9260" providerId="AD" clId="Web-{EC627748-BB77-4114-AC8F-28A12A917BC2}" dt="2023-11-27T17:22:29.210" v="565" actId="14100"/>
          <ac:cxnSpMkLst>
            <pc:docMk/>
            <pc:sldMk cId="1944875021" sldId="307"/>
            <ac:cxnSpMk id="11" creationId="{D86B3DA7-0073-FC50-5D03-BF3E0BE3AA5E}"/>
          </ac:cxnSpMkLst>
        </pc:cxnChg>
        <pc:cxnChg chg="add mod">
          <ac:chgData name="L Roberts" userId="S::lroberts@ohacademy.co.uk::bd6b7227-230d-44c8-b4fe-a13c6c7d9260" providerId="AD" clId="Web-{EC627748-BB77-4114-AC8F-28A12A917BC2}" dt="2023-11-27T17:22:41.522" v="568" actId="14100"/>
          <ac:cxnSpMkLst>
            <pc:docMk/>
            <pc:sldMk cId="1944875021" sldId="307"/>
            <ac:cxnSpMk id="12" creationId="{5E5784E9-7A8B-FFED-9644-E16D3DD6D580}"/>
          </ac:cxnSpMkLst>
        </pc:cxnChg>
        <pc:cxnChg chg="add mod">
          <ac:chgData name="L Roberts" userId="S::lroberts@ohacademy.co.uk::bd6b7227-230d-44c8-b4fe-a13c6c7d9260" providerId="AD" clId="Web-{EC627748-BB77-4114-AC8F-28A12A917BC2}" dt="2023-11-27T17:22:32.788" v="566" actId="14100"/>
          <ac:cxnSpMkLst>
            <pc:docMk/>
            <pc:sldMk cId="1944875021" sldId="307"/>
            <ac:cxnSpMk id="13" creationId="{FAA4F482-310A-1D1C-597F-DC6CE29132EF}"/>
          </ac:cxnSpMkLst>
        </pc:cxnChg>
        <pc:cxnChg chg="add mod">
          <ac:chgData name="L Roberts" userId="S::lroberts@ohacademy.co.uk::bd6b7227-230d-44c8-b4fe-a13c6c7d9260" providerId="AD" clId="Web-{EC627748-BB77-4114-AC8F-28A12A917BC2}" dt="2023-11-27T17:22:52.226" v="570" actId="14100"/>
          <ac:cxnSpMkLst>
            <pc:docMk/>
            <pc:sldMk cId="1944875021" sldId="307"/>
            <ac:cxnSpMk id="14" creationId="{02FBA596-716A-7E18-D448-0D84FEB82BA3}"/>
          </ac:cxnSpMkLst>
        </pc:cxnChg>
        <pc:cxnChg chg="add mod">
          <ac:chgData name="L Roberts" userId="S::lroberts@ohacademy.co.uk::bd6b7227-230d-44c8-b4fe-a13c6c7d9260" providerId="AD" clId="Web-{EC627748-BB77-4114-AC8F-28A12A917BC2}" dt="2023-11-27T17:22:49.319" v="569" actId="14100"/>
          <ac:cxnSpMkLst>
            <pc:docMk/>
            <pc:sldMk cId="1944875021" sldId="307"/>
            <ac:cxnSpMk id="15" creationId="{04DD411B-F723-45C4-23AC-8FB990B2FE0C}"/>
          </ac:cxnSpMkLst>
        </pc:cxnChg>
      </pc:sldChg>
      <pc:sldChg chg="add del">
        <pc:chgData name="L Roberts" userId="S::lroberts@ohacademy.co.uk::bd6b7227-230d-44c8-b4fe-a13c6c7d9260" providerId="AD" clId="Web-{EC627748-BB77-4114-AC8F-28A12A917BC2}" dt="2023-11-27T16:34:37.400" v="11"/>
        <pc:sldMkLst>
          <pc:docMk/>
          <pc:sldMk cId="1478975620" sldId="328"/>
        </pc:sldMkLst>
      </pc:sldChg>
    </pc:docChg>
  </pc:docChgLst>
  <pc:docChgLst>
    <pc:chgData name="L Roberts" userId="S::lroberts@ohacademy.co.uk::bd6b7227-230d-44c8-b4fe-a13c6c7d9260" providerId="AD" clId="Web-{E1A4E510-76D8-47E6-B2AA-5661A6EEAF9B}"/>
    <pc:docChg chg="delSld modSld">
      <pc:chgData name="L Roberts" userId="S::lroberts@ohacademy.co.uk::bd6b7227-230d-44c8-b4fe-a13c6c7d9260" providerId="AD" clId="Web-{E1A4E510-76D8-47E6-B2AA-5661A6EEAF9B}" dt="2023-11-22T15:48:31.314" v="100" actId="20577"/>
      <pc:docMkLst>
        <pc:docMk/>
      </pc:docMkLst>
      <pc:sldChg chg="delSp modSp">
        <pc:chgData name="L Roberts" userId="S::lroberts@ohacademy.co.uk::bd6b7227-230d-44c8-b4fe-a13c6c7d9260" providerId="AD" clId="Web-{E1A4E510-76D8-47E6-B2AA-5661A6EEAF9B}" dt="2023-11-22T15:44:39.493" v="15" actId="20577"/>
        <pc:sldMkLst>
          <pc:docMk/>
          <pc:sldMk cId="1603395241" sldId="263"/>
        </pc:sldMkLst>
        <pc:spChg chg="mod">
          <ac:chgData name="L Roberts" userId="S::lroberts@ohacademy.co.uk::bd6b7227-230d-44c8-b4fe-a13c6c7d9260" providerId="AD" clId="Web-{E1A4E510-76D8-47E6-B2AA-5661A6EEAF9B}" dt="2023-11-22T15:44:39.493" v="15" actId="20577"/>
          <ac:spMkLst>
            <pc:docMk/>
            <pc:sldMk cId="1603395241" sldId="263"/>
            <ac:spMk id="3" creationId="{DCD2A9AE-8C14-09DB-518E-15242DC61215}"/>
          </ac:spMkLst>
        </pc:spChg>
        <pc:picChg chg="del">
          <ac:chgData name="L Roberts" userId="S::lroberts@ohacademy.co.uk::bd6b7227-230d-44c8-b4fe-a13c6c7d9260" providerId="AD" clId="Web-{E1A4E510-76D8-47E6-B2AA-5661A6EEAF9B}" dt="2023-11-22T15:44:36.212" v="12"/>
          <ac:picMkLst>
            <pc:docMk/>
            <pc:sldMk cId="1603395241" sldId="263"/>
            <ac:picMk id="4" creationId="{18C4C82F-6433-EEBC-2220-68307451BBA8}"/>
          </ac:picMkLst>
        </pc:picChg>
      </pc:sldChg>
      <pc:sldChg chg="modSp">
        <pc:chgData name="L Roberts" userId="S::lroberts@ohacademy.co.uk::bd6b7227-230d-44c8-b4fe-a13c6c7d9260" providerId="AD" clId="Web-{E1A4E510-76D8-47E6-B2AA-5661A6EEAF9B}" dt="2023-11-22T15:44:34.196" v="11" actId="20577"/>
        <pc:sldMkLst>
          <pc:docMk/>
          <pc:sldMk cId="1543604328" sldId="264"/>
        </pc:sldMkLst>
        <pc:spChg chg="mod">
          <ac:chgData name="L Roberts" userId="S::lroberts@ohacademy.co.uk::bd6b7227-230d-44c8-b4fe-a13c6c7d9260" providerId="AD" clId="Web-{E1A4E510-76D8-47E6-B2AA-5661A6EEAF9B}" dt="2023-11-22T15:44:23.946" v="7" actId="20577"/>
          <ac:spMkLst>
            <pc:docMk/>
            <pc:sldMk cId="1543604328" sldId="264"/>
            <ac:spMk id="2" creationId="{AE73367C-222C-7065-C605-96620B86273D}"/>
          </ac:spMkLst>
        </pc:spChg>
        <pc:spChg chg="mod">
          <ac:chgData name="L Roberts" userId="S::lroberts@ohacademy.co.uk::bd6b7227-230d-44c8-b4fe-a13c6c7d9260" providerId="AD" clId="Web-{E1A4E510-76D8-47E6-B2AA-5661A6EEAF9B}" dt="2023-11-22T15:44:34.196" v="11" actId="20577"/>
          <ac:spMkLst>
            <pc:docMk/>
            <pc:sldMk cId="1543604328" sldId="264"/>
            <ac:spMk id="3" creationId="{160551F9-7AC3-B37B-BF87-17E3EFF320C3}"/>
          </ac:spMkLst>
        </pc:spChg>
      </pc:sldChg>
      <pc:sldChg chg="del">
        <pc:chgData name="L Roberts" userId="S::lroberts@ohacademy.co.uk::bd6b7227-230d-44c8-b4fe-a13c6c7d9260" providerId="AD" clId="Web-{E1A4E510-76D8-47E6-B2AA-5661A6EEAF9B}" dt="2023-11-22T15:45:47.167" v="55"/>
        <pc:sldMkLst>
          <pc:docMk/>
          <pc:sldMk cId="41460295" sldId="265"/>
        </pc:sldMkLst>
      </pc:sldChg>
      <pc:sldChg chg="del">
        <pc:chgData name="L Roberts" userId="S::lroberts@ohacademy.co.uk::bd6b7227-230d-44c8-b4fe-a13c6c7d9260" providerId="AD" clId="Web-{E1A4E510-76D8-47E6-B2AA-5661A6EEAF9B}" dt="2023-11-22T15:45:45.824" v="53"/>
        <pc:sldMkLst>
          <pc:docMk/>
          <pc:sldMk cId="2173899430" sldId="266"/>
        </pc:sldMkLst>
      </pc:sldChg>
      <pc:sldChg chg="del">
        <pc:chgData name="L Roberts" userId="S::lroberts@ohacademy.co.uk::bd6b7227-230d-44c8-b4fe-a13c6c7d9260" providerId="AD" clId="Web-{E1A4E510-76D8-47E6-B2AA-5661A6EEAF9B}" dt="2023-11-22T15:45:45.433" v="52"/>
        <pc:sldMkLst>
          <pc:docMk/>
          <pc:sldMk cId="2318246028" sldId="267"/>
        </pc:sldMkLst>
      </pc:sldChg>
      <pc:sldChg chg="del">
        <pc:chgData name="L Roberts" userId="S::lroberts@ohacademy.co.uk::bd6b7227-230d-44c8-b4fe-a13c6c7d9260" providerId="AD" clId="Web-{E1A4E510-76D8-47E6-B2AA-5661A6EEAF9B}" dt="2023-11-22T15:45:44.683" v="51"/>
        <pc:sldMkLst>
          <pc:docMk/>
          <pc:sldMk cId="370139383" sldId="268"/>
        </pc:sldMkLst>
      </pc:sldChg>
      <pc:sldChg chg="del">
        <pc:chgData name="L Roberts" userId="S::lroberts@ohacademy.co.uk::bd6b7227-230d-44c8-b4fe-a13c6c7d9260" providerId="AD" clId="Web-{E1A4E510-76D8-47E6-B2AA-5661A6EEAF9B}" dt="2023-11-22T15:45:44.292" v="50"/>
        <pc:sldMkLst>
          <pc:docMk/>
          <pc:sldMk cId="1729067491" sldId="269"/>
        </pc:sldMkLst>
      </pc:sldChg>
      <pc:sldChg chg="del">
        <pc:chgData name="L Roberts" userId="S::lroberts@ohacademy.co.uk::bd6b7227-230d-44c8-b4fe-a13c6c7d9260" providerId="AD" clId="Web-{E1A4E510-76D8-47E6-B2AA-5661A6EEAF9B}" dt="2023-11-22T15:45:43.855" v="49"/>
        <pc:sldMkLst>
          <pc:docMk/>
          <pc:sldMk cId="3231295527" sldId="270"/>
        </pc:sldMkLst>
      </pc:sldChg>
      <pc:sldChg chg="del">
        <pc:chgData name="L Roberts" userId="S::lroberts@ohacademy.co.uk::bd6b7227-230d-44c8-b4fe-a13c6c7d9260" providerId="AD" clId="Web-{E1A4E510-76D8-47E6-B2AA-5661A6EEAF9B}" dt="2023-11-22T15:45:42.386" v="48"/>
        <pc:sldMkLst>
          <pc:docMk/>
          <pc:sldMk cId="2479554183" sldId="271"/>
        </pc:sldMkLst>
      </pc:sldChg>
      <pc:sldChg chg="del">
        <pc:chgData name="L Roberts" userId="S::lroberts@ohacademy.co.uk::bd6b7227-230d-44c8-b4fe-a13c6c7d9260" providerId="AD" clId="Web-{E1A4E510-76D8-47E6-B2AA-5661A6EEAF9B}" dt="2023-11-22T15:45:42.073" v="47"/>
        <pc:sldMkLst>
          <pc:docMk/>
          <pc:sldMk cId="2851754869" sldId="272"/>
        </pc:sldMkLst>
      </pc:sldChg>
      <pc:sldChg chg="delSp modSp">
        <pc:chgData name="L Roberts" userId="S::lroberts@ohacademy.co.uk::bd6b7227-230d-44c8-b4fe-a13c6c7d9260" providerId="AD" clId="Web-{E1A4E510-76D8-47E6-B2AA-5661A6EEAF9B}" dt="2023-11-22T15:45:41.011" v="46" actId="20577"/>
        <pc:sldMkLst>
          <pc:docMk/>
          <pc:sldMk cId="4125205031" sldId="273"/>
        </pc:sldMkLst>
        <pc:spChg chg="mod">
          <ac:chgData name="L Roberts" userId="S::lroberts@ohacademy.co.uk::bd6b7227-230d-44c8-b4fe-a13c6c7d9260" providerId="AD" clId="Web-{E1A4E510-76D8-47E6-B2AA-5661A6EEAF9B}" dt="2023-11-22T15:45:41.011" v="46" actId="20577"/>
          <ac:spMkLst>
            <pc:docMk/>
            <pc:sldMk cId="4125205031" sldId="273"/>
            <ac:spMk id="4" creationId="{C5FA7611-83A1-9E91-36DB-A3F2C8CCBCA3}"/>
          </ac:spMkLst>
        </pc:spChg>
        <pc:picChg chg="del">
          <ac:chgData name="L Roberts" userId="S::lroberts@ohacademy.co.uk::bd6b7227-230d-44c8-b4fe-a13c6c7d9260" providerId="AD" clId="Web-{E1A4E510-76D8-47E6-B2AA-5661A6EEAF9B}" dt="2023-11-22T15:45:17.198" v="31"/>
          <ac:picMkLst>
            <pc:docMk/>
            <pc:sldMk cId="4125205031" sldId="273"/>
            <ac:picMk id="6" creationId="{EAC8D766-78C8-2047-9148-FA850B0D7E03}"/>
          </ac:picMkLst>
        </pc:picChg>
      </pc:sldChg>
      <pc:sldChg chg="modSp">
        <pc:chgData name="L Roberts" userId="S::lroberts@ohacademy.co.uk::bd6b7227-230d-44c8-b4fe-a13c6c7d9260" providerId="AD" clId="Web-{E1A4E510-76D8-47E6-B2AA-5661A6EEAF9B}" dt="2023-11-22T15:45:06.619" v="29" actId="20577"/>
        <pc:sldMkLst>
          <pc:docMk/>
          <pc:sldMk cId="3443819285" sldId="282"/>
        </pc:sldMkLst>
        <pc:spChg chg="mod">
          <ac:chgData name="L Roberts" userId="S::lroberts@ohacademy.co.uk::bd6b7227-230d-44c8-b4fe-a13c6c7d9260" providerId="AD" clId="Web-{E1A4E510-76D8-47E6-B2AA-5661A6EEAF9B}" dt="2023-11-22T15:45:06.619" v="29" actId="20577"/>
          <ac:spMkLst>
            <pc:docMk/>
            <pc:sldMk cId="3443819285" sldId="282"/>
            <ac:spMk id="6" creationId="{F3866C31-0780-0D73-241E-EE05A61E3BEA}"/>
          </ac:spMkLst>
        </pc:spChg>
      </pc:sldChg>
      <pc:sldChg chg="modSp">
        <pc:chgData name="L Roberts" userId="S::lroberts@ohacademy.co.uk::bd6b7227-230d-44c8-b4fe-a13c6c7d9260" providerId="AD" clId="Web-{E1A4E510-76D8-47E6-B2AA-5661A6EEAF9B}" dt="2023-11-22T15:45:12.260" v="30" actId="20577"/>
        <pc:sldMkLst>
          <pc:docMk/>
          <pc:sldMk cId="246139630" sldId="286"/>
        </pc:sldMkLst>
        <pc:spChg chg="mod">
          <ac:chgData name="L Roberts" userId="S::lroberts@ohacademy.co.uk::bd6b7227-230d-44c8-b4fe-a13c6c7d9260" providerId="AD" clId="Web-{E1A4E510-76D8-47E6-B2AA-5661A6EEAF9B}" dt="2023-11-22T15:45:12.260" v="30" actId="20577"/>
          <ac:spMkLst>
            <pc:docMk/>
            <pc:sldMk cId="246139630" sldId="286"/>
            <ac:spMk id="16" creationId="{D32C41CD-6C8C-0327-3189-062D97A81E33}"/>
          </ac:spMkLst>
        </pc:spChg>
      </pc:sldChg>
      <pc:sldChg chg="addSp delSp modSp">
        <pc:chgData name="L Roberts" userId="S::lroberts@ohacademy.co.uk::bd6b7227-230d-44c8-b4fe-a13c6c7d9260" providerId="AD" clId="Web-{E1A4E510-76D8-47E6-B2AA-5661A6EEAF9B}" dt="2023-11-22T15:47:47.265" v="82" actId="20577"/>
        <pc:sldMkLst>
          <pc:docMk/>
          <pc:sldMk cId="840375947" sldId="287"/>
        </pc:sldMkLst>
        <pc:spChg chg="del">
          <ac:chgData name="L Roberts" userId="S::lroberts@ohacademy.co.uk::bd6b7227-230d-44c8-b4fe-a13c6c7d9260" providerId="AD" clId="Web-{E1A4E510-76D8-47E6-B2AA-5661A6EEAF9B}" dt="2023-11-22T15:47:40.312" v="79"/>
          <ac:spMkLst>
            <pc:docMk/>
            <pc:sldMk cId="840375947" sldId="287"/>
            <ac:spMk id="2" creationId="{D8EBE353-B1B9-17E8-A0E0-847A111B2EEA}"/>
          </ac:spMkLst>
        </pc:spChg>
        <pc:spChg chg="mod">
          <ac:chgData name="L Roberts" userId="S::lroberts@ohacademy.co.uk::bd6b7227-230d-44c8-b4fe-a13c6c7d9260" providerId="AD" clId="Web-{E1A4E510-76D8-47E6-B2AA-5661A6EEAF9B}" dt="2023-11-22T15:47:47.265" v="82" actId="20577"/>
          <ac:spMkLst>
            <pc:docMk/>
            <pc:sldMk cId="840375947" sldId="287"/>
            <ac:spMk id="4" creationId="{141DCE01-0BF8-6CF1-BEF7-0703DC511C13}"/>
          </ac:spMkLst>
        </pc:spChg>
        <pc:spChg chg="del">
          <ac:chgData name="L Roberts" userId="S::lroberts@ohacademy.co.uk::bd6b7227-230d-44c8-b4fe-a13c6c7d9260" providerId="AD" clId="Web-{E1A4E510-76D8-47E6-B2AA-5661A6EEAF9B}" dt="2023-11-22T15:46:13.028" v="60"/>
          <ac:spMkLst>
            <pc:docMk/>
            <pc:sldMk cId="840375947" sldId="287"/>
            <ac:spMk id="5" creationId="{121FC749-1640-14AA-64C7-41C9EEF5FF40}"/>
          </ac:spMkLst>
        </pc:spChg>
        <pc:spChg chg="del">
          <ac:chgData name="L Roberts" userId="S::lroberts@ohacademy.co.uk::bd6b7227-230d-44c8-b4fe-a13c6c7d9260" providerId="AD" clId="Web-{E1A4E510-76D8-47E6-B2AA-5661A6EEAF9B}" dt="2023-11-22T15:46:16.200" v="62"/>
          <ac:spMkLst>
            <pc:docMk/>
            <pc:sldMk cId="840375947" sldId="287"/>
            <ac:spMk id="6" creationId="{E8E73942-A485-FF5B-0640-8442936CE0E5}"/>
          </ac:spMkLst>
        </pc:spChg>
        <pc:spChg chg="del">
          <ac:chgData name="L Roberts" userId="S::lroberts@ohacademy.co.uk::bd6b7227-230d-44c8-b4fe-a13c6c7d9260" providerId="AD" clId="Web-{E1A4E510-76D8-47E6-B2AA-5661A6EEAF9B}" dt="2023-11-22T15:46:14.653" v="61"/>
          <ac:spMkLst>
            <pc:docMk/>
            <pc:sldMk cId="840375947" sldId="287"/>
            <ac:spMk id="7" creationId="{EE6BBC43-23E7-DB7C-1855-1C5BD8B659AA}"/>
          </ac:spMkLst>
        </pc:spChg>
        <pc:spChg chg="add del mod">
          <ac:chgData name="L Roberts" userId="S::lroberts@ohacademy.co.uk::bd6b7227-230d-44c8-b4fe-a13c6c7d9260" providerId="AD" clId="Web-{E1A4E510-76D8-47E6-B2AA-5661A6EEAF9B}" dt="2023-11-22T15:47:43.984" v="81"/>
          <ac:spMkLst>
            <pc:docMk/>
            <pc:sldMk cId="840375947" sldId="287"/>
            <ac:spMk id="16" creationId="{27205336-7C60-B7C2-10A9-CBB3CB27C48B}"/>
          </ac:spMkLst>
        </pc:spChg>
        <pc:spChg chg="add">
          <ac:chgData name="L Roberts" userId="S::lroberts@ohacademy.co.uk::bd6b7227-230d-44c8-b4fe-a13c6c7d9260" providerId="AD" clId="Web-{E1A4E510-76D8-47E6-B2AA-5661A6EEAF9B}" dt="2023-11-22T15:47:40.937" v="80"/>
          <ac:spMkLst>
            <pc:docMk/>
            <pc:sldMk cId="840375947" sldId="287"/>
            <ac:spMk id="18" creationId="{2F2F13CA-C277-58ED-35BB-127C8201E09D}"/>
          </ac:spMkLst>
        </pc:spChg>
        <pc:picChg chg="del">
          <ac:chgData name="L Roberts" userId="S::lroberts@ohacademy.co.uk::bd6b7227-230d-44c8-b4fe-a13c6c7d9260" providerId="AD" clId="Web-{E1A4E510-76D8-47E6-B2AA-5661A6EEAF9B}" dt="2023-11-22T15:46:06.949" v="59"/>
          <ac:picMkLst>
            <pc:docMk/>
            <pc:sldMk cId="840375947" sldId="287"/>
            <ac:picMk id="3" creationId="{71813BAE-989E-EFB9-74EB-4ACF507575C6}"/>
          </ac:picMkLst>
        </pc:picChg>
      </pc:sldChg>
      <pc:sldChg chg="delSp modSp">
        <pc:chgData name="L Roberts" userId="S::lroberts@ohacademy.co.uk::bd6b7227-230d-44c8-b4fe-a13c6c7d9260" providerId="AD" clId="Web-{E1A4E510-76D8-47E6-B2AA-5661A6EEAF9B}" dt="2023-11-22T15:47:03.842" v="78" actId="20577"/>
        <pc:sldMkLst>
          <pc:docMk/>
          <pc:sldMk cId="1544553254" sldId="288"/>
        </pc:sldMkLst>
        <pc:spChg chg="mod">
          <ac:chgData name="L Roberts" userId="S::lroberts@ohacademy.co.uk::bd6b7227-230d-44c8-b4fe-a13c6c7d9260" providerId="AD" clId="Web-{E1A4E510-76D8-47E6-B2AA-5661A6EEAF9B}" dt="2023-11-22T15:46:55.310" v="74" actId="20577"/>
          <ac:spMkLst>
            <pc:docMk/>
            <pc:sldMk cId="1544553254" sldId="288"/>
            <ac:spMk id="2" creationId="{D8EBE353-B1B9-17E8-A0E0-847A111B2EEA}"/>
          </ac:spMkLst>
        </pc:spChg>
        <pc:spChg chg="mod">
          <ac:chgData name="L Roberts" userId="S::lroberts@ohacademy.co.uk::bd6b7227-230d-44c8-b4fe-a13c6c7d9260" providerId="AD" clId="Web-{E1A4E510-76D8-47E6-B2AA-5661A6EEAF9B}" dt="2023-11-22T15:47:03.842" v="78" actId="20577"/>
          <ac:spMkLst>
            <pc:docMk/>
            <pc:sldMk cId="1544553254" sldId="288"/>
            <ac:spMk id="4" creationId="{141DCE01-0BF8-6CF1-BEF7-0703DC511C13}"/>
          </ac:spMkLst>
        </pc:spChg>
        <pc:picChg chg="del">
          <ac:chgData name="L Roberts" userId="S::lroberts@ohacademy.co.uk::bd6b7227-230d-44c8-b4fe-a13c6c7d9260" providerId="AD" clId="Web-{E1A4E510-76D8-47E6-B2AA-5661A6EEAF9B}" dt="2023-11-22T15:46:57.310" v="75"/>
          <ac:picMkLst>
            <pc:docMk/>
            <pc:sldMk cId="1544553254" sldId="288"/>
            <ac:picMk id="3" creationId="{3EF32F84-5151-D27E-6869-BF9FA4E378A6}"/>
          </ac:picMkLst>
        </pc:picChg>
      </pc:sldChg>
      <pc:sldChg chg="addSp delSp modSp">
        <pc:chgData name="L Roberts" userId="S::lroberts@ohacademy.co.uk::bd6b7227-230d-44c8-b4fe-a13c6c7d9260" providerId="AD" clId="Web-{E1A4E510-76D8-47E6-B2AA-5661A6EEAF9B}" dt="2023-11-22T15:47:59.125" v="87"/>
        <pc:sldMkLst>
          <pc:docMk/>
          <pc:sldMk cId="2966374728" sldId="291"/>
        </pc:sldMkLst>
        <pc:spChg chg="del">
          <ac:chgData name="L Roberts" userId="S::lroberts@ohacademy.co.uk::bd6b7227-230d-44c8-b4fe-a13c6c7d9260" providerId="AD" clId="Web-{E1A4E510-76D8-47E6-B2AA-5661A6EEAF9B}" dt="2023-11-22T15:47:56.844" v="85"/>
          <ac:spMkLst>
            <pc:docMk/>
            <pc:sldMk cId="2966374728" sldId="291"/>
            <ac:spMk id="2" creationId="{D8EBE353-B1B9-17E8-A0E0-847A111B2EEA}"/>
          </ac:spMkLst>
        </pc:spChg>
        <pc:spChg chg="mod">
          <ac:chgData name="L Roberts" userId="S::lroberts@ohacademy.co.uk::bd6b7227-230d-44c8-b4fe-a13c6c7d9260" providerId="AD" clId="Web-{E1A4E510-76D8-47E6-B2AA-5661A6EEAF9B}" dt="2023-11-22T15:47:54.531" v="84" actId="20577"/>
          <ac:spMkLst>
            <pc:docMk/>
            <pc:sldMk cId="2966374728" sldId="291"/>
            <ac:spMk id="4" creationId="{141DCE01-0BF8-6CF1-BEF7-0703DC511C13}"/>
          </ac:spMkLst>
        </pc:spChg>
        <pc:spChg chg="add del mod">
          <ac:chgData name="L Roberts" userId="S::lroberts@ohacademy.co.uk::bd6b7227-230d-44c8-b4fe-a13c6c7d9260" providerId="AD" clId="Web-{E1A4E510-76D8-47E6-B2AA-5661A6EEAF9B}" dt="2023-11-22T15:47:59.125" v="87"/>
          <ac:spMkLst>
            <pc:docMk/>
            <pc:sldMk cId="2966374728" sldId="291"/>
            <ac:spMk id="6" creationId="{08FCB5EF-9CDA-F990-8700-0921800108B8}"/>
          </ac:spMkLst>
        </pc:spChg>
        <pc:spChg chg="add">
          <ac:chgData name="L Roberts" userId="S::lroberts@ohacademy.co.uk::bd6b7227-230d-44c8-b4fe-a13c6c7d9260" providerId="AD" clId="Web-{E1A4E510-76D8-47E6-B2AA-5661A6EEAF9B}" dt="2023-11-22T15:47:57.406" v="86"/>
          <ac:spMkLst>
            <pc:docMk/>
            <pc:sldMk cId="2966374728" sldId="291"/>
            <ac:spMk id="8" creationId="{9F71E4E0-AC3B-68DA-CD5C-9084668FB737}"/>
          </ac:spMkLst>
        </pc:spChg>
        <pc:picChg chg="del">
          <ac:chgData name="L Roberts" userId="S::lroberts@ohacademy.co.uk::bd6b7227-230d-44c8-b4fe-a13c6c7d9260" providerId="AD" clId="Web-{E1A4E510-76D8-47E6-B2AA-5661A6EEAF9B}" dt="2023-11-22T15:47:51.797" v="83"/>
          <ac:picMkLst>
            <pc:docMk/>
            <pc:sldMk cId="2966374728" sldId="291"/>
            <ac:picMk id="5" creationId="{BFAF96CE-68DD-623C-AE30-AA19BF385764}"/>
          </ac:picMkLst>
        </pc:picChg>
      </pc:sldChg>
      <pc:sldChg chg="addSp delSp modSp">
        <pc:chgData name="L Roberts" userId="S::lroberts@ohacademy.co.uk::bd6b7227-230d-44c8-b4fe-a13c6c7d9260" providerId="AD" clId="Web-{E1A4E510-76D8-47E6-B2AA-5661A6EEAF9B}" dt="2023-11-22T15:48:13.876" v="93" actId="14100"/>
        <pc:sldMkLst>
          <pc:docMk/>
          <pc:sldMk cId="3229787881" sldId="292"/>
        </pc:sldMkLst>
        <pc:spChg chg="del">
          <ac:chgData name="L Roberts" userId="S::lroberts@ohacademy.co.uk::bd6b7227-230d-44c8-b4fe-a13c6c7d9260" providerId="AD" clId="Web-{E1A4E510-76D8-47E6-B2AA-5661A6EEAF9B}" dt="2023-11-22T15:48:06.422" v="90"/>
          <ac:spMkLst>
            <pc:docMk/>
            <pc:sldMk cId="3229787881" sldId="292"/>
            <ac:spMk id="2" creationId="{D8EBE353-B1B9-17E8-A0E0-847A111B2EEA}"/>
          </ac:spMkLst>
        </pc:spChg>
        <pc:spChg chg="mod">
          <ac:chgData name="L Roberts" userId="S::lroberts@ohacademy.co.uk::bd6b7227-230d-44c8-b4fe-a13c6c7d9260" providerId="AD" clId="Web-{E1A4E510-76D8-47E6-B2AA-5661A6EEAF9B}" dt="2023-11-22T15:48:13.876" v="93" actId="14100"/>
          <ac:spMkLst>
            <pc:docMk/>
            <pc:sldMk cId="3229787881" sldId="292"/>
            <ac:spMk id="4" creationId="{141DCE01-0BF8-6CF1-BEF7-0703DC511C13}"/>
          </ac:spMkLst>
        </pc:spChg>
        <pc:spChg chg="add del mod">
          <ac:chgData name="L Roberts" userId="S::lroberts@ohacademy.co.uk::bd6b7227-230d-44c8-b4fe-a13c6c7d9260" providerId="AD" clId="Web-{E1A4E510-76D8-47E6-B2AA-5661A6EEAF9B}" dt="2023-11-22T15:48:10.454" v="92"/>
          <ac:spMkLst>
            <pc:docMk/>
            <pc:sldMk cId="3229787881" sldId="292"/>
            <ac:spMk id="6" creationId="{251434F3-CD8B-4864-74CF-C55D847CC077}"/>
          </ac:spMkLst>
        </pc:spChg>
        <pc:spChg chg="add">
          <ac:chgData name="L Roberts" userId="S::lroberts@ohacademy.co.uk::bd6b7227-230d-44c8-b4fe-a13c6c7d9260" providerId="AD" clId="Web-{E1A4E510-76D8-47E6-B2AA-5661A6EEAF9B}" dt="2023-11-22T15:48:07.391" v="91"/>
          <ac:spMkLst>
            <pc:docMk/>
            <pc:sldMk cId="3229787881" sldId="292"/>
            <ac:spMk id="8" creationId="{DEA0DD02-D2A6-FFD2-F6FB-4D6A04D8E66C}"/>
          </ac:spMkLst>
        </pc:spChg>
        <pc:picChg chg="del">
          <ac:chgData name="L Roberts" userId="S::lroberts@ohacademy.co.uk::bd6b7227-230d-44c8-b4fe-a13c6c7d9260" providerId="AD" clId="Web-{E1A4E510-76D8-47E6-B2AA-5661A6EEAF9B}" dt="2023-11-22T15:48:01.406" v="88"/>
          <ac:picMkLst>
            <pc:docMk/>
            <pc:sldMk cId="3229787881" sldId="292"/>
            <ac:picMk id="3" creationId="{0F76FAF3-3572-E918-7ACF-5FAB19B8C677}"/>
          </ac:picMkLst>
        </pc:picChg>
      </pc:sldChg>
      <pc:sldChg chg="addSp delSp modSp">
        <pc:chgData name="L Roberts" userId="S::lroberts@ohacademy.co.uk::bd6b7227-230d-44c8-b4fe-a13c6c7d9260" providerId="AD" clId="Web-{E1A4E510-76D8-47E6-B2AA-5661A6EEAF9B}" dt="2023-11-22T15:48:31.314" v="100" actId="20577"/>
        <pc:sldMkLst>
          <pc:docMk/>
          <pc:sldMk cId="387951194" sldId="293"/>
        </pc:sldMkLst>
        <pc:spChg chg="del">
          <ac:chgData name="L Roberts" userId="S::lroberts@ohacademy.co.uk::bd6b7227-230d-44c8-b4fe-a13c6c7d9260" providerId="AD" clId="Web-{E1A4E510-76D8-47E6-B2AA-5661A6EEAF9B}" dt="2023-11-22T15:48:24.032" v="97"/>
          <ac:spMkLst>
            <pc:docMk/>
            <pc:sldMk cId="387951194" sldId="293"/>
            <ac:spMk id="2" creationId="{D8EBE353-B1B9-17E8-A0E0-847A111B2EEA}"/>
          </ac:spMkLst>
        </pc:spChg>
        <pc:spChg chg="mod">
          <ac:chgData name="L Roberts" userId="S::lroberts@ohacademy.co.uk::bd6b7227-230d-44c8-b4fe-a13c6c7d9260" providerId="AD" clId="Web-{E1A4E510-76D8-47E6-B2AA-5661A6EEAF9B}" dt="2023-11-22T15:48:21.798" v="96" actId="20577"/>
          <ac:spMkLst>
            <pc:docMk/>
            <pc:sldMk cId="387951194" sldId="293"/>
            <ac:spMk id="4" creationId="{141DCE01-0BF8-6CF1-BEF7-0703DC511C13}"/>
          </ac:spMkLst>
        </pc:spChg>
        <pc:spChg chg="add del mod">
          <ac:chgData name="L Roberts" userId="S::lroberts@ohacademy.co.uk::bd6b7227-230d-44c8-b4fe-a13c6c7d9260" providerId="AD" clId="Web-{E1A4E510-76D8-47E6-B2AA-5661A6EEAF9B}" dt="2023-11-22T15:48:28.845" v="99"/>
          <ac:spMkLst>
            <pc:docMk/>
            <pc:sldMk cId="387951194" sldId="293"/>
            <ac:spMk id="5" creationId="{F5B0BAF8-6F02-E0B4-A6D8-1D3C7012505C}"/>
          </ac:spMkLst>
        </pc:spChg>
        <pc:spChg chg="mod">
          <ac:chgData name="L Roberts" userId="S::lroberts@ohacademy.co.uk::bd6b7227-230d-44c8-b4fe-a13c6c7d9260" providerId="AD" clId="Web-{E1A4E510-76D8-47E6-B2AA-5661A6EEAF9B}" dt="2023-11-22T15:48:31.314" v="100" actId="20577"/>
          <ac:spMkLst>
            <pc:docMk/>
            <pc:sldMk cId="387951194" sldId="293"/>
            <ac:spMk id="8" creationId="{079AB1B2-3FD4-2F51-E36D-4B88295FD83B}"/>
          </ac:spMkLst>
        </pc:spChg>
        <pc:spChg chg="add">
          <ac:chgData name="L Roberts" userId="S::lroberts@ohacademy.co.uk::bd6b7227-230d-44c8-b4fe-a13c6c7d9260" providerId="AD" clId="Web-{E1A4E510-76D8-47E6-B2AA-5661A6EEAF9B}" dt="2023-11-22T15:48:24.735" v="98"/>
          <ac:spMkLst>
            <pc:docMk/>
            <pc:sldMk cId="387951194" sldId="293"/>
            <ac:spMk id="9" creationId="{D5C46B34-7573-BCFD-6941-E5809D365B1C}"/>
          </ac:spMkLst>
        </pc:spChg>
      </pc:sldChg>
      <pc:sldChg chg="modSp">
        <pc:chgData name="L Roberts" userId="S::lroberts@ohacademy.co.uk::bd6b7227-230d-44c8-b4fe-a13c6c7d9260" providerId="AD" clId="Web-{E1A4E510-76D8-47E6-B2AA-5661A6EEAF9B}" dt="2023-11-22T15:46:29.481" v="65" actId="20577"/>
        <pc:sldMkLst>
          <pc:docMk/>
          <pc:sldMk cId="3575736766" sldId="294"/>
        </pc:sldMkLst>
        <pc:spChg chg="mod">
          <ac:chgData name="L Roberts" userId="S::lroberts@ohacademy.co.uk::bd6b7227-230d-44c8-b4fe-a13c6c7d9260" providerId="AD" clId="Web-{E1A4E510-76D8-47E6-B2AA-5661A6EEAF9B}" dt="2023-11-22T15:46:29.481" v="65" actId="20577"/>
          <ac:spMkLst>
            <pc:docMk/>
            <pc:sldMk cId="3575736766" sldId="294"/>
            <ac:spMk id="6" creationId="{91E01596-2A0B-0F3A-FDFA-E5DEEB0E9B87}"/>
          </ac:spMkLst>
        </pc:spChg>
      </pc:sldChg>
      <pc:sldChg chg="del">
        <pc:chgData name="L Roberts" userId="S::lroberts@ohacademy.co.uk::bd6b7227-230d-44c8-b4fe-a13c6c7d9260" providerId="AD" clId="Web-{E1A4E510-76D8-47E6-B2AA-5661A6EEAF9B}" dt="2023-11-22T15:45:48.808" v="56"/>
        <pc:sldMkLst>
          <pc:docMk/>
          <pc:sldMk cId="353356376" sldId="299"/>
        </pc:sldMkLst>
      </pc:sldChg>
      <pc:sldChg chg="del">
        <pc:chgData name="L Roberts" userId="S::lroberts@ohacademy.co.uk::bd6b7227-230d-44c8-b4fe-a13c6c7d9260" providerId="AD" clId="Web-{E1A4E510-76D8-47E6-B2AA-5661A6EEAF9B}" dt="2023-11-22T15:45:49.402" v="57"/>
        <pc:sldMkLst>
          <pc:docMk/>
          <pc:sldMk cId="1936841088" sldId="300"/>
        </pc:sldMkLst>
      </pc:sldChg>
      <pc:sldChg chg="del">
        <pc:chgData name="L Roberts" userId="S::lroberts@ohacademy.co.uk::bd6b7227-230d-44c8-b4fe-a13c6c7d9260" providerId="AD" clId="Web-{E1A4E510-76D8-47E6-B2AA-5661A6EEAF9B}" dt="2023-11-22T15:45:50.105" v="58"/>
        <pc:sldMkLst>
          <pc:docMk/>
          <pc:sldMk cId="1501051527" sldId="301"/>
        </pc:sldMkLst>
      </pc:sldChg>
      <pc:sldChg chg="del">
        <pc:chgData name="L Roberts" userId="S::lroberts@ohacademy.co.uk::bd6b7227-230d-44c8-b4fe-a13c6c7d9260" providerId="AD" clId="Web-{E1A4E510-76D8-47E6-B2AA-5661A6EEAF9B}" dt="2023-11-22T15:45:46.574" v="54"/>
        <pc:sldMkLst>
          <pc:docMk/>
          <pc:sldMk cId="701822566" sldId="302"/>
        </pc:sldMkLst>
      </pc:sldChg>
    </pc:docChg>
  </pc:docChgLst>
  <pc:docChgLst>
    <pc:chgData name="L Roberts" userId="S::lroberts@ohacademy.co.uk::bd6b7227-230d-44c8-b4fe-a13c6c7d9260" providerId="AD" clId="Web-{98C110F2-45C0-4320-905A-10FFAAFCF753}"/>
    <pc:docChg chg="addSld delSld modSld">
      <pc:chgData name="L Roberts" userId="S::lroberts@ohacademy.co.uk::bd6b7227-230d-44c8-b4fe-a13c6c7d9260" providerId="AD" clId="Web-{98C110F2-45C0-4320-905A-10FFAAFCF753}" dt="2023-10-21T17:16:28.621" v="6"/>
      <pc:docMkLst>
        <pc:docMk/>
      </pc:docMkLst>
      <pc:sldChg chg="addSp modSp">
        <pc:chgData name="L Roberts" userId="S::lroberts@ohacademy.co.uk::bd6b7227-230d-44c8-b4fe-a13c6c7d9260" providerId="AD" clId="Web-{98C110F2-45C0-4320-905A-10FFAAFCF753}" dt="2023-10-21T17:16:21.543" v="5" actId="1076"/>
        <pc:sldMkLst>
          <pc:docMk/>
          <pc:sldMk cId="840375947" sldId="287"/>
        </pc:sldMkLst>
        <pc:picChg chg="add mod">
          <ac:chgData name="L Roberts" userId="S::lroberts@ohacademy.co.uk::bd6b7227-230d-44c8-b4fe-a13c6c7d9260" providerId="AD" clId="Web-{98C110F2-45C0-4320-905A-10FFAAFCF753}" dt="2023-10-21T17:16:21.543" v="5" actId="1076"/>
          <ac:picMkLst>
            <pc:docMk/>
            <pc:sldMk cId="840375947" sldId="287"/>
            <ac:picMk id="3" creationId="{71813BAE-989E-EFB9-74EB-4ACF507575C6}"/>
          </ac:picMkLst>
        </pc:picChg>
      </pc:sldChg>
      <pc:sldChg chg="add del replId">
        <pc:chgData name="L Roberts" userId="S::lroberts@ohacademy.co.uk::bd6b7227-230d-44c8-b4fe-a13c6c7d9260" providerId="AD" clId="Web-{98C110F2-45C0-4320-905A-10FFAAFCF753}" dt="2023-10-21T17:16:28.621" v="6"/>
        <pc:sldMkLst>
          <pc:docMk/>
          <pc:sldMk cId="1786306668" sldId="291"/>
        </pc:sldMkLst>
      </pc:sldChg>
    </pc:docChg>
  </pc:docChgLst>
  <pc:docChgLst>
    <pc:chgData name="L Roberts" userId="S::lroberts@ohacademy.co.uk::bd6b7227-230d-44c8-b4fe-a13c6c7d9260" providerId="AD" clId="Web-{9B01B2DE-730A-4AB4-A729-5E6B1E98DD8D}"/>
    <pc:docChg chg="addSld modSld sldOrd">
      <pc:chgData name="L Roberts" userId="S::lroberts@ohacademy.co.uk::bd6b7227-230d-44c8-b4fe-a13c6c7d9260" providerId="AD" clId="Web-{9B01B2DE-730A-4AB4-A729-5E6B1E98DD8D}" dt="2023-10-20T18:15:23.918" v="206" actId="1076"/>
      <pc:docMkLst>
        <pc:docMk/>
      </pc:docMkLst>
      <pc:sldChg chg="addSp modSp ord">
        <pc:chgData name="L Roberts" userId="S::lroberts@ohacademy.co.uk::bd6b7227-230d-44c8-b4fe-a13c6c7d9260" providerId="AD" clId="Web-{9B01B2DE-730A-4AB4-A729-5E6B1E98DD8D}" dt="2023-10-20T18:12:47.960" v="167"/>
        <pc:sldMkLst>
          <pc:docMk/>
          <pc:sldMk cId="522116067" sldId="280"/>
        </pc:sldMkLst>
        <pc:spChg chg="add mod">
          <ac:chgData name="L Roberts" userId="S::lroberts@ohacademy.co.uk::bd6b7227-230d-44c8-b4fe-a13c6c7d9260" providerId="AD" clId="Web-{9B01B2DE-730A-4AB4-A729-5E6B1E98DD8D}" dt="2023-10-20T18:05:25.839" v="56" actId="20577"/>
          <ac:spMkLst>
            <pc:docMk/>
            <pc:sldMk cId="522116067" sldId="280"/>
            <ac:spMk id="15" creationId="{379CC088-71D8-B714-FCA0-87A6C4AB2B42}"/>
          </ac:spMkLst>
        </pc:spChg>
      </pc:sldChg>
      <pc:sldChg chg="addSp modSp">
        <pc:chgData name="L Roberts" userId="S::lroberts@ohacademy.co.uk::bd6b7227-230d-44c8-b4fe-a13c6c7d9260" providerId="AD" clId="Web-{9B01B2DE-730A-4AB4-A729-5E6B1E98DD8D}" dt="2023-10-20T18:04:33.462" v="41" actId="1076"/>
        <pc:sldMkLst>
          <pc:docMk/>
          <pc:sldMk cId="4270418185" sldId="281"/>
        </pc:sldMkLst>
        <pc:spChg chg="add mod">
          <ac:chgData name="L Roberts" userId="S::lroberts@ohacademy.co.uk::bd6b7227-230d-44c8-b4fe-a13c6c7d9260" providerId="AD" clId="Web-{9B01B2DE-730A-4AB4-A729-5E6B1E98DD8D}" dt="2023-10-20T18:03:03.069" v="27" actId="20577"/>
          <ac:spMkLst>
            <pc:docMk/>
            <pc:sldMk cId="4270418185" sldId="281"/>
            <ac:spMk id="5" creationId="{94CC17B4-D9BE-5376-7F87-C2AA79B715F5}"/>
          </ac:spMkLst>
        </pc:spChg>
        <pc:spChg chg="add mod">
          <ac:chgData name="L Roberts" userId="S::lroberts@ohacademy.co.uk::bd6b7227-230d-44c8-b4fe-a13c6c7d9260" providerId="AD" clId="Web-{9B01B2DE-730A-4AB4-A729-5E6B1E98DD8D}" dt="2023-10-20T18:03:54.524" v="36" actId="20577"/>
          <ac:spMkLst>
            <pc:docMk/>
            <pc:sldMk cId="4270418185" sldId="281"/>
            <ac:spMk id="6" creationId="{CE7A49EF-D969-662D-5D0F-CA80BC05CFB5}"/>
          </ac:spMkLst>
        </pc:spChg>
        <pc:spChg chg="add">
          <ac:chgData name="L Roberts" userId="S::lroberts@ohacademy.co.uk::bd6b7227-230d-44c8-b4fe-a13c6c7d9260" providerId="AD" clId="Web-{9B01B2DE-730A-4AB4-A729-5E6B1E98DD8D}" dt="2023-10-20T18:04:21.321" v="39"/>
          <ac:spMkLst>
            <pc:docMk/>
            <pc:sldMk cId="4270418185" sldId="281"/>
            <ac:spMk id="7" creationId="{90BB2B8F-5D26-37F4-8B7D-34C726DBDC8B}"/>
          </ac:spMkLst>
        </pc:spChg>
        <pc:spChg chg="add mod">
          <ac:chgData name="L Roberts" userId="S::lroberts@ohacademy.co.uk::bd6b7227-230d-44c8-b4fe-a13c6c7d9260" providerId="AD" clId="Web-{9B01B2DE-730A-4AB4-A729-5E6B1E98DD8D}" dt="2023-10-20T18:04:33.462" v="41" actId="1076"/>
          <ac:spMkLst>
            <pc:docMk/>
            <pc:sldMk cId="4270418185" sldId="281"/>
            <ac:spMk id="8" creationId="{C2C56D27-C5B4-40F1-738E-E97061C1311E}"/>
          </ac:spMkLst>
        </pc:spChg>
        <pc:spChg chg="mod">
          <ac:chgData name="L Roberts" userId="S::lroberts@ohacademy.co.uk::bd6b7227-230d-44c8-b4fe-a13c6c7d9260" providerId="AD" clId="Web-{9B01B2DE-730A-4AB4-A729-5E6B1E98DD8D}" dt="2023-10-20T18:03:00.022" v="25" actId="20577"/>
          <ac:spMkLst>
            <pc:docMk/>
            <pc:sldMk cId="4270418185" sldId="281"/>
            <ac:spMk id="9" creationId="{D922F654-5828-B20E-4BD4-FC2B2E35F93D}"/>
          </ac:spMkLst>
        </pc:spChg>
        <pc:spChg chg="mod">
          <ac:chgData name="L Roberts" userId="S::lroberts@ohacademy.co.uk::bd6b7227-230d-44c8-b4fe-a13c6c7d9260" providerId="AD" clId="Web-{9B01B2DE-730A-4AB4-A729-5E6B1E98DD8D}" dt="2023-10-20T18:04:01.493" v="38" actId="20577"/>
          <ac:spMkLst>
            <pc:docMk/>
            <pc:sldMk cId="4270418185" sldId="281"/>
            <ac:spMk id="10" creationId="{BDAFD1E1-FA2E-CC0D-20FA-0F0E874ED338}"/>
          </ac:spMkLst>
        </pc:spChg>
      </pc:sldChg>
      <pc:sldChg chg="addSp modSp">
        <pc:chgData name="L Roberts" userId="S::lroberts@ohacademy.co.uk::bd6b7227-230d-44c8-b4fe-a13c6c7d9260" providerId="AD" clId="Web-{9B01B2DE-730A-4AB4-A729-5E6B1E98DD8D}" dt="2023-10-20T18:12:08.897" v="166" actId="1076"/>
        <pc:sldMkLst>
          <pc:docMk/>
          <pc:sldMk cId="3557845846" sldId="283"/>
        </pc:sldMkLst>
        <pc:spChg chg="add mod">
          <ac:chgData name="L Roberts" userId="S::lroberts@ohacademy.co.uk::bd6b7227-230d-44c8-b4fe-a13c6c7d9260" providerId="AD" clId="Web-{9B01B2DE-730A-4AB4-A729-5E6B1E98DD8D}" dt="2023-10-20T18:11:50.099" v="164" actId="20577"/>
          <ac:spMkLst>
            <pc:docMk/>
            <pc:sldMk cId="3557845846" sldId="283"/>
            <ac:spMk id="2" creationId="{2445C098-07F4-E96F-92A7-371A0F5A57F4}"/>
          </ac:spMkLst>
        </pc:spChg>
        <pc:spChg chg="mod">
          <ac:chgData name="L Roberts" userId="S::lroberts@ohacademy.co.uk::bd6b7227-230d-44c8-b4fe-a13c6c7d9260" providerId="AD" clId="Web-{9B01B2DE-730A-4AB4-A729-5E6B1E98DD8D}" dt="2023-10-20T18:11:29.099" v="153" actId="1076"/>
          <ac:spMkLst>
            <pc:docMk/>
            <pc:sldMk cId="3557845846" sldId="283"/>
            <ac:spMk id="4" creationId="{0242AB3A-34C9-9F4D-67C1-3D57D95BF835}"/>
          </ac:spMkLst>
        </pc:spChg>
        <pc:spChg chg="add mod">
          <ac:chgData name="L Roberts" userId="S::lroberts@ohacademy.co.uk::bd6b7227-230d-44c8-b4fe-a13c6c7d9260" providerId="AD" clId="Web-{9B01B2DE-730A-4AB4-A729-5E6B1E98DD8D}" dt="2023-10-20T18:12:08.897" v="166" actId="1076"/>
          <ac:spMkLst>
            <pc:docMk/>
            <pc:sldMk cId="3557845846" sldId="283"/>
            <ac:spMk id="6" creationId="{144DC73D-AA4C-BFDA-DB24-5167F0DE48E2}"/>
          </ac:spMkLst>
        </pc:spChg>
        <pc:spChg chg="mod">
          <ac:chgData name="L Roberts" userId="S::lroberts@ohacademy.co.uk::bd6b7227-230d-44c8-b4fe-a13c6c7d9260" providerId="AD" clId="Web-{9B01B2DE-730A-4AB4-A729-5E6B1E98DD8D}" dt="2023-10-20T18:10:44.129" v="135" actId="1076"/>
          <ac:spMkLst>
            <pc:docMk/>
            <pc:sldMk cId="3557845846" sldId="283"/>
            <ac:spMk id="7" creationId="{FAC01E74-2C7B-BDB2-A0A7-940AA74B1685}"/>
          </ac:spMkLst>
        </pc:spChg>
      </pc:sldChg>
      <pc:sldChg chg="modSp">
        <pc:chgData name="L Roberts" userId="S::lroberts@ohacademy.co.uk::bd6b7227-230d-44c8-b4fe-a13c6c7d9260" providerId="AD" clId="Web-{9B01B2DE-730A-4AB4-A729-5E6B1E98DD8D}" dt="2023-10-20T18:15:23.918" v="206" actId="1076"/>
        <pc:sldMkLst>
          <pc:docMk/>
          <pc:sldMk cId="38950919" sldId="284"/>
        </pc:sldMkLst>
        <pc:spChg chg="mod">
          <ac:chgData name="L Roberts" userId="S::lroberts@ohacademy.co.uk::bd6b7227-230d-44c8-b4fe-a13c6c7d9260" providerId="AD" clId="Web-{9B01B2DE-730A-4AB4-A729-5E6B1E98DD8D}" dt="2023-10-20T18:15:23.918" v="206" actId="1076"/>
          <ac:spMkLst>
            <pc:docMk/>
            <pc:sldMk cId="38950919" sldId="284"/>
            <ac:spMk id="3" creationId="{B8272F06-EEB0-50BF-A164-DA1CE0E84D05}"/>
          </ac:spMkLst>
        </pc:spChg>
        <pc:spChg chg="mod">
          <ac:chgData name="L Roberts" userId="S::lroberts@ohacademy.co.uk::bd6b7227-230d-44c8-b4fe-a13c6c7d9260" providerId="AD" clId="Web-{9B01B2DE-730A-4AB4-A729-5E6B1E98DD8D}" dt="2023-10-20T18:15:05.136" v="203" actId="1076"/>
          <ac:spMkLst>
            <pc:docMk/>
            <pc:sldMk cId="38950919" sldId="284"/>
            <ac:spMk id="5" creationId="{462C1174-EA70-C596-2684-1A3F7869DDD7}"/>
          </ac:spMkLst>
        </pc:spChg>
        <pc:spChg chg="mod">
          <ac:chgData name="L Roberts" userId="S::lroberts@ohacademy.co.uk::bd6b7227-230d-44c8-b4fe-a13c6c7d9260" providerId="AD" clId="Web-{9B01B2DE-730A-4AB4-A729-5E6B1E98DD8D}" dt="2023-10-20T18:14:56.105" v="200" actId="1076"/>
          <ac:spMkLst>
            <pc:docMk/>
            <pc:sldMk cId="38950919" sldId="284"/>
            <ac:spMk id="6" creationId="{53BEA665-A566-0DD6-FDA7-9C7A2F594908}"/>
          </ac:spMkLst>
        </pc:spChg>
        <pc:spChg chg="mod">
          <ac:chgData name="L Roberts" userId="S::lroberts@ohacademy.co.uk::bd6b7227-230d-44c8-b4fe-a13c6c7d9260" providerId="AD" clId="Web-{9B01B2DE-730A-4AB4-A729-5E6B1E98DD8D}" dt="2023-10-20T18:15:00.292" v="202" actId="1076"/>
          <ac:spMkLst>
            <pc:docMk/>
            <pc:sldMk cId="38950919" sldId="284"/>
            <ac:spMk id="10" creationId="{7B94DE69-F069-2BF9-98A1-B1DA702D45E6}"/>
          </ac:spMkLst>
        </pc:spChg>
        <pc:spChg chg="mod">
          <ac:chgData name="L Roberts" userId="S::lroberts@ohacademy.co.uk::bd6b7227-230d-44c8-b4fe-a13c6c7d9260" providerId="AD" clId="Web-{9B01B2DE-730A-4AB4-A729-5E6B1E98DD8D}" dt="2023-10-20T18:15:19.527" v="205" actId="1076"/>
          <ac:spMkLst>
            <pc:docMk/>
            <pc:sldMk cId="38950919" sldId="284"/>
            <ac:spMk id="11" creationId="{67E44BAC-859F-7CB9-97FA-469563374851}"/>
          </ac:spMkLst>
        </pc:spChg>
        <pc:picChg chg="mod">
          <ac:chgData name="L Roberts" userId="S::lroberts@ohacademy.co.uk::bd6b7227-230d-44c8-b4fe-a13c6c7d9260" providerId="AD" clId="Web-{9B01B2DE-730A-4AB4-A729-5E6B1E98DD8D}" dt="2023-10-20T18:14:58.105" v="201" actId="1076"/>
          <ac:picMkLst>
            <pc:docMk/>
            <pc:sldMk cId="38950919" sldId="284"/>
            <ac:picMk id="8" creationId="{9811E174-6598-BCF5-DF40-FF7D21E9A510}"/>
          </ac:picMkLst>
        </pc:picChg>
      </pc:sldChg>
      <pc:sldChg chg="modSp add replId">
        <pc:chgData name="L Roberts" userId="S::lroberts@ohacademy.co.uk::bd6b7227-230d-44c8-b4fe-a13c6c7d9260" providerId="AD" clId="Web-{9B01B2DE-730A-4AB4-A729-5E6B1E98DD8D}" dt="2023-10-20T18:02:10.177" v="12" actId="20577"/>
        <pc:sldMkLst>
          <pc:docMk/>
          <pc:sldMk cId="3437077701" sldId="285"/>
        </pc:sldMkLst>
        <pc:spChg chg="mod">
          <ac:chgData name="L Roberts" userId="S::lroberts@ohacademy.co.uk::bd6b7227-230d-44c8-b4fe-a13c6c7d9260" providerId="AD" clId="Web-{9B01B2DE-730A-4AB4-A729-5E6B1E98DD8D}" dt="2023-10-20T18:02:01.552" v="10" actId="1076"/>
          <ac:spMkLst>
            <pc:docMk/>
            <pc:sldMk cId="3437077701" sldId="285"/>
            <ac:spMk id="7" creationId="{FAC01E74-2C7B-BDB2-A0A7-940AA74B1685}"/>
          </ac:spMkLst>
        </pc:spChg>
        <pc:spChg chg="mod">
          <ac:chgData name="L Roberts" userId="S::lroberts@ohacademy.co.uk::bd6b7227-230d-44c8-b4fe-a13c6c7d9260" providerId="AD" clId="Web-{9B01B2DE-730A-4AB4-A729-5E6B1E98DD8D}" dt="2023-10-20T18:02:10.177" v="12" actId="20577"/>
          <ac:spMkLst>
            <pc:docMk/>
            <pc:sldMk cId="3437077701" sldId="285"/>
            <ac:spMk id="8" creationId="{93B5FAFE-AEDF-EAE9-4681-410383979DC3}"/>
          </ac:spMkLst>
        </pc:spChg>
      </pc:sldChg>
      <pc:sldChg chg="addSp delSp modSp add replId">
        <pc:chgData name="L Roberts" userId="S::lroberts@ohacademy.co.uk::bd6b7227-230d-44c8-b4fe-a13c6c7d9260" providerId="AD" clId="Web-{9B01B2DE-730A-4AB4-A729-5E6B1E98DD8D}" dt="2023-10-20T18:08:53.907" v="107"/>
        <pc:sldMkLst>
          <pc:docMk/>
          <pc:sldMk cId="246139630" sldId="286"/>
        </pc:sldMkLst>
        <pc:spChg chg="del">
          <ac:chgData name="L Roberts" userId="S::lroberts@ohacademy.co.uk::bd6b7227-230d-44c8-b4fe-a13c6c7d9260" providerId="AD" clId="Web-{9B01B2DE-730A-4AB4-A729-5E6B1E98DD8D}" dt="2023-10-20T18:06:19.528" v="62"/>
          <ac:spMkLst>
            <pc:docMk/>
            <pc:sldMk cId="246139630" sldId="286"/>
            <ac:spMk id="8" creationId="{4E93389F-9C66-008D-3EEF-83B17CA1DFAA}"/>
          </ac:spMkLst>
        </pc:spChg>
        <pc:spChg chg="mod">
          <ac:chgData name="L Roberts" userId="S::lroberts@ohacademy.co.uk::bd6b7227-230d-44c8-b4fe-a13c6c7d9260" providerId="AD" clId="Web-{9B01B2DE-730A-4AB4-A729-5E6B1E98DD8D}" dt="2023-10-20T18:06:55.060" v="83" actId="20577"/>
          <ac:spMkLst>
            <pc:docMk/>
            <pc:sldMk cId="246139630" sldId="286"/>
            <ac:spMk id="9" creationId="{EE348C95-D0DC-E6EC-FF01-73E872FE24E0}"/>
          </ac:spMkLst>
        </pc:spChg>
        <pc:spChg chg="del">
          <ac:chgData name="L Roberts" userId="S::lroberts@ohacademy.co.uk::bd6b7227-230d-44c8-b4fe-a13c6c7d9260" providerId="AD" clId="Web-{9B01B2DE-730A-4AB4-A729-5E6B1E98DD8D}" dt="2023-10-20T18:06:09.731" v="58"/>
          <ac:spMkLst>
            <pc:docMk/>
            <pc:sldMk cId="246139630" sldId="286"/>
            <ac:spMk id="11" creationId="{369A9684-A84B-F9C9-9C9C-B9748EE85733}"/>
          </ac:spMkLst>
        </pc:spChg>
        <pc:spChg chg="del">
          <ac:chgData name="L Roberts" userId="S::lroberts@ohacademy.co.uk::bd6b7227-230d-44c8-b4fe-a13c6c7d9260" providerId="AD" clId="Web-{9B01B2DE-730A-4AB4-A729-5E6B1E98DD8D}" dt="2023-10-20T18:06:13.496" v="59"/>
          <ac:spMkLst>
            <pc:docMk/>
            <pc:sldMk cId="246139630" sldId="286"/>
            <ac:spMk id="12" creationId="{FCF60429-C3F7-B124-B875-346AA0B533B2}"/>
          </ac:spMkLst>
        </pc:spChg>
        <pc:spChg chg="del">
          <ac:chgData name="L Roberts" userId="S::lroberts@ohacademy.co.uk::bd6b7227-230d-44c8-b4fe-a13c6c7d9260" providerId="AD" clId="Web-{9B01B2DE-730A-4AB4-A729-5E6B1E98DD8D}" dt="2023-10-20T18:06:43.263" v="75"/>
          <ac:spMkLst>
            <pc:docMk/>
            <pc:sldMk cId="246139630" sldId="286"/>
            <ac:spMk id="15" creationId="{379CC088-71D8-B714-FCA0-87A6C4AB2B42}"/>
          </ac:spMkLst>
        </pc:spChg>
        <pc:spChg chg="add mod">
          <ac:chgData name="L Roberts" userId="S::lroberts@ohacademy.co.uk::bd6b7227-230d-44c8-b4fe-a13c6c7d9260" providerId="AD" clId="Web-{9B01B2DE-730A-4AB4-A729-5E6B1E98DD8D}" dt="2023-10-20T18:08:53.907" v="107"/>
          <ac:spMkLst>
            <pc:docMk/>
            <pc:sldMk cId="246139630" sldId="286"/>
            <ac:spMk id="16" creationId="{D32C41CD-6C8C-0327-3189-062D97A81E33}"/>
          </ac:spMkLst>
        </pc:spChg>
        <pc:picChg chg="del">
          <ac:chgData name="L Roberts" userId="S::lroberts@ohacademy.co.uk::bd6b7227-230d-44c8-b4fe-a13c6c7d9260" providerId="AD" clId="Web-{9B01B2DE-730A-4AB4-A729-5E6B1E98DD8D}" dt="2023-10-20T18:06:14.762" v="60"/>
          <ac:picMkLst>
            <pc:docMk/>
            <pc:sldMk cId="246139630" sldId="286"/>
            <ac:picMk id="4" creationId="{AB4213BF-728F-5616-E013-7CD1907A2779}"/>
          </ac:picMkLst>
        </pc:picChg>
      </pc:sldChg>
    </pc:docChg>
  </pc:docChgLst>
  <pc:docChgLst>
    <pc:chgData name="A Freel" userId="S::afreel@ohacademy.co.uk::f6dead3d-cc44-4b49-aee1-60fe86f08dbd" providerId="AD" clId="Web-{5B0D57C0-D81C-03D5-E803-1E7E4E9454E9}"/>
    <pc:docChg chg="addSld delSld modSld addMainMaster modMainMaster">
      <pc:chgData name="A Freel" userId="S::afreel@ohacademy.co.uk::f6dead3d-cc44-4b49-aee1-60fe86f08dbd" providerId="AD" clId="Web-{5B0D57C0-D81C-03D5-E803-1E7E4E9454E9}" dt="2023-10-21T19:28:04.995" v="153"/>
      <pc:docMkLst>
        <pc:docMk/>
      </pc:docMkLst>
      <pc:sldChg chg="del">
        <pc:chgData name="A Freel" userId="S::afreel@ohacademy.co.uk::f6dead3d-cc44-4b49-aee1-60fe86f08dbd" providerId="AD" clId="Web-{5B0D57C0-D81C-03D5-E803-1E7E4E9454E9}" dt="2023-10-20T13:09:53.459" v="73"/>
        <pc:sldMkLst>
          <pc:docMk/>
          <pc:sldMk cId="3624939014" sldId="258"/>
        </pc:sldMkLst>
      </pc:sldChg>
      <pc:sldChg chg="del">
        <pc:chgData name="A Freel" userId="S::afreel@ohacademy.co.uk::f6dead3d-cc44-4b49-aee1-60fe86f08dbd" providerId="AD" clId="Web-{5B0D57C0-D81C-03D5-E803-1E7E4E9454E9}" dt="2023-10-20T13:09:52.084" v="72"/>
        <pc:sldMkLst>
          <pc:docMk/>
          <pc:sldMk cId="1905124479" sldId="260"/>
        </pc:sldMkLst>
      </pc:sldChg>
      <pc:sldChg chg="add">
        <pc:chgData name="A Freel" userId="S::afreel@ohacademy.co.uk::f6dead3d-cc44-4b49-aee1-60fe86f08dbd" providerId="AD" clId="Web-{5B0D57C0-D81C-03D5-E803-1E7E4E9454E9}" dt="2023-10-20T12:20:54.469" v="0"/>
        <pc:sldMkLst>
          <pc:docMk/>
          <pc:sldMk cId="41460295" sldId="265"/>
        </pc:sldMkLst>
      </pc:sldChg>
      <pc:sldChg chg="add">
        <pc:chgData name="A Freel" userId="S::afreel@ohacademy.co.uk::f6dead3d-cc44-4b49-aee1-60fe86f08dbd" providerId="AD" clId="Web-{5B0D57C0-D81C-03D5-E803-1E7E4E9454E9}" dt="2023-10-20T12:20:54.641" v="1"/>
        <pc:sldMkLst>
          <pc:docMk/>
          <pc:sldMk cId="2173899430" sldId="266"/>
        </pc:sldMkLst>
      </pc:sldChg>
      <pc:sldChg chg="add">
        <pc:chgData name="A Freel" userId="S::afreel@ohacademy.co.uk::f6dead3d-cc44-4b49-aee1-60fe86f08dbd" providerId="AD" clId="Web-{5B0D57C0-D81C-03D5-E803-1E7E4E9454E9}" dt="2023-10-20T12:20:54.844" v="2"/>
        <pc:sldMkLst>
          <pc:docMk/>
          <pc:sldMk cId="2318246028" sldId="267"/>
        </pc:sldMkLst>
      </pc:sldChg>
      <pc:sldChg chg="add">
        <pc:chgData name="A Freel" userId="S::afreel@ohacademy.co.uk::f6dead3d-cc44-4b49-aee1-60fe86f08dbd" providerId="AD" clId="Web-{5B0D57C0-D81C-03D5-E803-1E7E4E9454E9}" dt="2023-10-20T12:20:55" v="3"/>
        <pc:sldMkLst>
          <pc:docMk/>
          <pc:sldMk cId="370139383" sldId="268"/>
        </pc:sldMkLst>
      </pc:sldChg>
      <pc:sldChg chg="add">
        <pc:chgData name="A Freel" userId="S::afreel@ohacademy.co.uk::f6dead3d-cc44-4b49-aee1-60fe86f08dbd" providerId="AD" clId="Web-{5B0D57C0-D81C-03D5-E803-1E7E4E9454E9}" dt="2023-10-20T12:20:55.156" v="4"/>
        <pc:sldMkLst>
          <pc:docMk/>
          <pc:sldMk cId="1729067491" sldId="269"/>
        </pc:sldMkLst>
      </pc:sldChg>
      <pc:sldChg chg="add">
        <pc:chgData name="A Freel" userId="S::afreel@ohacademy.co.uk::f6dead3d-cc44-4b49-aee1-60fe86f08dbd" providerId="AD" clId="Web-{5B0D57C0-D81C-03D5-E803-1E7E4E9454E9}" dt="2023-10-20T12:20:55.281" v="5"/>
        <pc:sldMkLst>
          <pc:docMk/>
          <pc:sldMk cId="3231295527" sldId="270"/>
        </pc:sldMkLst>
      </pc:sldChg>
      <pc:sldChg chg="modSp add">
        <pc:chgData name="A Freel" userId="S::afreel@ohacademy.co.uk::f6dead3d-cc44-4b49-aee1-60fe86f08dbd" providerId="AD" clId="Web-{5B0D57C0-D81C-03D5-E803-1E7E4E9454E9}" dt="2023-10-21T19:18:26.861" v="80" actId="20577"/>
        <pc:sldMkLst>
          <pc:docMk/>
          <pc:sldMk cId="2479554183" sldId="271"/>
        </pc:sldMkLst>
        <pc:spChg chg="mod">
          <ac:chgData name="A Freel" userId="S::afreel@ohacademy.co.uk::f6dead3d-cc44-4b49-aee1-60fe86f08dbd" providerId="AD" clId="Web-{5B0D57C0-D81C-03D5-E803-1E7E4E9454E9}" dt="2023-10-21T19:18:26.861" v="80" actId="20577"/>
          <ac:spMkLst>
            <pc:docMk/>
            <pc:sldMk cId="2479554183" sldId="271"/>
            <ac:spMk id="2" creationId="{A7E61772-2403-33B1-D169-1F67EC8A2BA2}"/>
          </ac:spMkLst>
        </pc:spChg>
      </pc:sldChg>
      <pc:sldChg chg="add">
        <pc:chgData name="A Freel" userId="S::afreel@ohacademy.co.uk::f6dead3d-cc44-4b49-aee1-60fe86f08dbd" providerId="AD" clId="Web-{5B0D57C0-D81C-03D5-E803-1E7E4E9454E9}" dt="2023-10-20T12:20:55.656" v="7"/>
        <pc:sldMkLst>
          <pc:docMk/>
          <pc:sldMk cId="2851754869" sldId="272"/>
        </pc:sldMkLst>
      </pc:sldChg>
      <pc:sldChg chg="addSp delSp modSp add">
        <pc:chgData name="A Freel" userId="S::afreel@ohacademy.co.uk::f6dead3d-cc44-4b49-aee1-60fe86f08dbd" providerId="AD" clId="Web-{5B0D57C0-D81C-03D5-E803-1E7E4E9454E9}" dt="2023-10-20T12:43:32.477" v="71" actId="14100"/>
        <pc:sldMkLst>
          <pc:docMk/>
          <pc:sldMk cId="4125205031" sldId="273"/>
        </pc:sldMkLst>
        <pc:spChg chg="del">
          <ac:chgData name="A Freel" userId="S::afreel@ohacademy.co.uk::f6dead3d-cc44-4b49-aee1-60fe86f08dbd" providerId="AD" clId="Web-{5B0D57C0-D81C-03D5-E803-1E7E4E9454E9}" dt="2023-10-20T12:32:38.943" v="56"/>
          <ac:spMkLst>
            <pc:docMk/>
            <pc:sldMk cId="4125205031" sldId="273"/>
            <ac:spMk id="2" creationId="{5680F93E-071A-88F9-6776-D032333F6C77}"/>
          </ac:spMkLst>
        </pc:spChg>
        <pc:spChg chg="mod">
          <ac:chgData name="A Freel" userId="S::afreel@ohacademy.co.uk::f6dead3d-cc44-4b49-aee1-60fe86f08dbd" providerId="AD" clId="Web-{5B0D57C0-D81C-03D5-E803-1E7E4E9454E9}" dt="2023-10-20T12:32:30.396" v="53" actId="20577"/>
          <ac:spMkLst>
            <pc:docMk/>
            <pc:sldMk cId="4125205031" sldId="273"/>
            <ac:spMk id="4" creationId="{C5FA7611-83A1-9E91-36DB-A3F2C8CCBCA3}"/>
          </ac:spMkLst>
        </pc:spChg>
        <pc:spChg chg="del">
          <ac:chgData name="A Freel" userId="S::afreel@ohacademy.co.uk::f6dead3d-cc44-4b49-aee1-60fe86f08dbd" providerId="AD" clId="Web-{5B0D57C0-D81C-03D5-E803-1E7E4E9454E9}" dt="2023-10-20T12:42:27.850" v="65"/>
          <ac:spMkLst>
            <pc:docMk/>
            <pc:sldMk cId="4125205031" sldId="273"/>
            <ac:spMk id="10" creationId="{9A19414A-98D1-5492-6830-29DB4456C60E}"/>
          </ac:spMkLst>
        </pc:spChg>
        <pc:spChg chg="del">
          <ac:chgData name="A Freel" userId="S::afreel@ohacademy.co.uk::f6dead3d-cc44-4b49-aee1-60fe86f08dbd" providerId="AD" clId="Web-{5B0D57C0-D81C-03D5-E803-1E7E4E9454E9}" dt="2023-10-20T12:32:51.115" v="62"/>
          <ac:spMkLst>
            <pc:docMk/>
            <pc:sldMk cId="4125205031" sldId="273"/>
            <ac:spMk id="11" creationId="{FC7889D8-CBA2-C41D-2D66-BB22A739B6B0}"/>
          </ac:spMkLst>
        </pc:spChg>
        <pc:spChg chg="del">
          <ac:chgData name="A Freel" userId="S::afreel@ohacademy.co.uk::f6dead3d-cc44-4b49-aee1-60fe86f08dbd" providerId="AD" clId="Web-{5B0D57C0-D81C-03D5-E803-1E7E4E9454E9}" dt="2023-10-20T12:32:49.740" v="61"/>
          <ac:spMkLst>
            <pc:docMk/>
            <pc:sldMk cId="4125205031" sldId="273"/>
            <ac:spMk id="12" creationId="{4B260AA8-3F18-0055-F5D9-F3E9E12789D4}"/>
          </ac:spMkLst>
        </pc:spChg>
        <pc:spChg chg="mod">
          <ac:chgData name="A Freel" userId="S::afreel@ohacademy.co.uk::f6dead3d-cc44-4b49-aee1-60fe86f08dbd" providerId="AD" clId="Web-{5B0D57C0-D81C-03D5-E803-1E7E4E9454E9}" dt="2023-10-20T12:32:47.599" v="60" actId="20577"/>
          <ac:spMkLst>
            <pc:docMk/>
            <pc:sldMk cId="4125205031" sldId="273"/>
            <ac:spMk id="13" creationId="{1CF8DA81-5D26-82B4-3E26-96E9F7FA749D}"/>
          </ac:spMkLst>
        </pc:spChg>
        <pc:spChg chg="del">
          <ac:chgData name="A Freel" userId="S::afreel@ohacademy.co.uk::f6dead3d-cc44-4b49-aee1-60fe86f08dbd" providerId="AD" clId="Web-{5B0D57C0-D81C-03D5-E803-1E7E4E9454E9}" dt="2023-10-20T12:32:53.724" v="63"/>
          <ac:spMkLst>
            <pc:docMk/>
            <pc:sldMk cId="4125205031" sldId="273"/>
            <ac:spMk id="14" creationId="{45608ED0-88CF-384C-A1E2-9FEF3C5EA384}"/>
          </ac:spMkLst>
        </pc:spChg>
        <pc:spChg chg="del">
          <ac:chgData name="A Freel" userId="S::afreel@ohacademy.co.uk::f6dead3d-cc44-4b49-aee1-60fe86f08dbd" providerId="AD" clId="Web-{5B0D57C0-D81C-03D5-E803-1E7E4E9454E9}" dt="2023-10-20T12:32:40.536" v="57"/>
          <ac:spMkLst>
            <pc:docMk/>
            <pc:sldMk cId="4125205031" sldId="273"/>
            <ac:spMk id="15" creationId="{9AB13BE0-EB1C-D81D-9CB5-8A2A88AD28B0}"/>
          </ac:spMkLst>
        </pc:spChg>
        <pc:spChg chg="del">
          <ac:chgData name="A Freel" userId="S::afreel@ohacademy.co.uk::f6dead3d-cc44-4b49-aee1-60fe86f08dbd" providerId="AD" clId="Web-{5B0D57C0-D81C-03D5-E803-1E7E4E9454E9}" dt="2023-10-20T12:32:42.974" v="58"/>
          <ac:spMkLst>
            <pc:docMk/>
            <pc:sldMk cId="4125205031" sldId="273"/>
            <ac:spMk id="16" creationId="{013C6222-E9E0-05C3-7CF0-500B44915102}"/>
          </ac:spMkLst>
        </pc:spChg>
        <pc:spChg chg="del">
          <ac:chgData name="A Freel" userId="S::afreel@ohacademy.co.uk::f6dead3d-cc44-4b49-aee1-60fe86f08dbd" providerId="AD" clId="Web-{5B0D57C0-D81C-03D5-E803-1E7E4E9454E9}" dt="2023-10-20T12:32:44.412" v="59"/>
          <ac:spMkLst>
            <pc:docMk/>
            <pc:sldMk cId="4125205031" sldId="273"/>
            <ac:spMk id="17" creationId="{340F53D9-F2AD-C9F3-553D-147F822E0EBF}"/>
          </ac:spMkLst>
        </pc:spChg>
        <pc:picChg chg="add del">
          <ac:chgData name="A Freel" userId="S::afreel@ohacademy.co.uk::f6dead3d-cc44-4b49-aee1-60fe86f08dbd" providerId="AD" clId="Web-{5B0D57C0-D81C-03D5-E803-1E7E4E9454E9}" dt="2023-10-20T12:32:35.364" v="55"/>
          <ac:picMkLst>
            <pc:docMk/>
            <pc:sldMk cId="4125205031" sldId="273"/>
            <ac:picMk id="5" creationId="{2E4802F0-2BFD-A186-6616-CB702C4ADE1A}"/>
          </ac:picMkLst>
        </pc:picChg>
        <pc:picChg chg="add mod">
          <ac:chgData name="A Freel" userId="S::afreel@ohacademy.co.uk::f6dead3d-cc44-4b49-aee1-60fe86f08dbd" providerId="AD" clId="Web-{5B0D57C0-D81C-03D5-E803-1E7E4E9454E9}" dt="2023-10-20T12:43:32.477" v="71" actId="14100"/>
          <ac:picMkLst>
            <pc:docMk/>
            <pc:sldMk cId="4125205031" sldId="273"/>
            <ac:picMk id="6" creationId="{EAC8D766-78C8-2047-9148-FA850B0D7E03}"/>
          </ac:picMkLst>
        </pc:picChg>
        <pc:picChg chg="del">
          <ac:chgData name="A Freel" userId="S::afreel@ohacademy.co.uk::f6dead3d-cc44-4b49-aee1-60fe86f08dbd" providerId="AD" clId="Web-{5B0D57C0-D81C-03D5-E803-1E7E4E9454E9}" dt="2023-10-20T12:32:54.709" v="64"/>
          <ac:picMkLst>
            <pc:docMk/>
            <pc:sldMk cId="4125205031" sldId="273"/>
            <ac:picMk id="18" creationId="{28B811BA-93FC-6F98-7500-AF4C226FFBC3}"/>
          </ac:picMkLst>
        </pc:picChg>
      </pc:sldChg>
      <pc:sldChg chg="delSp modSp add">
        <pc:chgData name="A Freel" userId="S::afreel@ohacademy.co.uk::f6dead3d-cc44-4b49-aee1-60fe86f08dbd" providerId="AD" clId="Web-{5B0D57C0-D81C-03D5-E803-1E7E4E9454E9}" dt="2023-10-20T12:32:12.786" v="33" actId="20577"/>
        <pc:sldMkLst>
          <pc:docMk/>
          <pc:sldMk cId="2432929420" sldId="274"/>
        </pc:sldMkLst>
        <pc:spChg chg="mod">
          <ac:chgData name="A Freel" userId="S::afreel@ohacademy.co.uk::f6dead3d-cc44-4b49-aee1-60fe86f08dbd" providerId="AD" clId="Web-{5B0D57C0-D81C-03D5-E803-1E7E4E9454E9}" dt="2023-10-20T12:32:12.786" v="33" actId="20577"/>
          <ac:spMkLst>
            <pc:docMk/>
            <pc:sldMk cId="2432929420" sldId="274"/>
            <ac:spMk id="4" creationId="{C5FA7611-83A1-9E91-36DB-A3F2C8CCBCA3}"/>
          </ac:spMkLst>
        </pc:spChg>
        <pc:spChg chg="mod">
          <ac:chgData name="A Freel" userId="S::afreel@ohacademy.co.uk::f6dead3d-cc44-4b49-aee1-60fe86f08dbd" providerId="AD" clId="Web-{5B0D57C0-D81C-03D5-E803-1E7E4E9454E9}" dt="2023-10-20T12:31:43.894" v="10" actId="20577"/>
          <ac:spMkLst>
            <pc:docMk/>
            <pc:sldMk cId="2432929420" sldId="274"/>
            <ac:spMk id="5" creationId="{6A8FF9FC-D609-D6BC-B37B-5132BBB24184}"/>
          </ac:spMkLst>
        </pc:spChg>
        <pc:spChg chg="mod">
          <ac:chgData name="A Freel" userId="S::afreel@ohacademy.co.uk::f6dead3d-cc44-4b49-aee1-60fe86f08dbd" providerId="AD" clId="Web-{5B0D57C0-D81C-03D5-E803-1E7E4E9454E9}" dt="2023-10-20T12:31:47.082" v="13" actId="20577"/>
          <ac:spMkLst>
            <pc:docMk/>
            <pc:sldMk cId="2432929420" sldId="274"/>
            <ac:spMk id="7" creationId="{4D07300F-EAD6-4165-0CFD-609D5CFEEDD1}"/>
          </ac:spMkLst>
        </pc:spChg>
        <pc:picChg chg="del">
          <ac:chgData name="A Freel" userId="S::afreel@ohacademy.co.uk::f6dead3d-cc44-4b49-aee1-60fe86f08dbd" providerId="AD" clId="Web-{5B0D57C0-D81C-03D5-E803-1E7E4E9454E9}" dt="2023-10-20T12:31:47.535" v="14"/>
          <ac:picMkLst>
            <pc:docMk/>
            <pc:sldMk cId="2432929420" sldId="274"/>
            <ac:picMk id="2" creationId="{F69CB753-BC2F-F9BF-D516-D5A046B640F7}"/>
          </ac:picMkLst>
        </pc:picChg>
        <pc:picChg chg="del">
          <ac:chgData name="A Freel" userId="S::afreel@ohacademy.co.uk::f6dead3d-cc44-4b49-aee1-60fe86f08dbd" providerId="AD" clId="Web-{5B0D57C0-D81C-03D5-E803-1E7E4E9454E9}" dt="2023-10-20T12:31:48.722" v="15"/>
          <ac:picMkLst>
            <pc:docMk/>
            <pc:sldMk cId="2432929420" sldId="274"/>
            <ac:picMk id="6" creationId="{909B2EFA-F03E-7A6C-0829-48D53195B2FE}"/>
          </ac:picMkLst>
        </pc:picChg>
      </pc:sldChg>
      <pc:sldChg chg="add del">
        <pc:chgData name="A Freel" userId="S::afreel@ohacademy.co.uk::f6dead3d-cc44-4b49-aee1-60fe86f08dbd" providerId="AD" clId="Web-{5B0D57C0-D81C-03D5-E803-1E7E4E9454E9}" dt="2023-10-21T19:28:03.120" v="152"/>
        <pc:sldMkLst>
          <pc:docMk/>
          <pc:sldMk cId="1499885013" sldId="295"/>
        </pc:sldMkLst>
      </pc:sldChg>
      <pc:sldChg chg="add del">
        <pc:chgData name="A Freel" userId="S::afreel@ohacademy.co.uk::f6dead3d-cc44-4b49-aee1-60fe86f08dbd" providerId="AD" clId="Web-{5B0D57C0-D81C-03D5-E803-1E7E4E9454E9}" dt="2023-10-21T19:27:49.150" v="150"/>
        <pc:sldMkLst>
          <pc:docMk/>
          <pc:sldMk cId="3492196564" sldId="296"/>
        </pc:sldMkLst>
      </pc:sldChg>
      <pc:sldChg chg="add del">
        <pc:chgData name="A Freel" userId="S::afreel@ohacademy.co.uk::f6dead3d-cc44-4b49-aee1-60fe86f08dbd" providerId="AD" clId="Web-{5B0D57C0-D81C-03D5-E803-1E7E4E9454E9}" dt="2023-10-21T19:27:24.961" v="146"/>
        <pc:sldMkLst>
          <pc:docMk/>
          <pc:sldMk cId="9858720" sldId="297"/>
        </pc:sldMkLst>
      </pc:sldChg>
      <pc:sldChg chg="add del">
        <pc:chgData name="A Freel" userId="S::afreel@ohacademy.co.uk::f6dead3d-cc44-4b49-aee1-60fe86f08dbd" providerId="AD" clId="Web-{5B0D57C0-D81C-03D5-E803-1E7E4E9454E9}" dt="2023-10-21T19:26:33.161" v="137"/>
        <pc:sldMkLst>
          <pc:docMk/>
          <pc:sldMk cId="1625900008" sldId="298"/>
        </pc:sldMkLst>
      </pc:sldChg>
      <pc:sldChg chg="addSp delSp modSp new">
        <pc:chgData name="A Freel" userId="S::afreel@ohacademy.co.uk::f6dead3d-cc44-4b49-aee1-60fe86f08dbd" providerId="AD" clId="Web-{5B0D57C0-D81C-03D5-E803-1E7E4E9454E9}" dt="2023-10-21T19:27:17.086" v="144" actId="20577"/>
        <pc:sldMkLst>
          <pc:docMk/>
          <pc:sldMk cId="353356376" sldId="299"/>
        </pc:sldMkLst>
        <pc:spChg chg="mod">
          <ac:chgData name="A Freel" userId="S::afreel@ohacademy.co.uk::f6dead3d-cc44-4b49-aee1-60fe86f08dbd" providerId="AD" clId="Web-{5B0D57C0-D81C-03D5-E803-1E7E4E9454E9}" dt="2023-10-21T19:27:17.086" v="144" actId="20577"/>
          <ac:spMkLst>
            <pc:docMk/>
            <pc:sldMk cId="353356376" sldId="299"/>
            <ac:spMk id="2" creationId="{CD4D7F27-96C5-4DE4-1E1A-50360FF20CC7}"/>
          </ac:spMkLst>
        </pc:spChg>
        <pc:spChg chg="del">
          <ac:chgData name="A Freel" userId="S::afreel@ohacademy.co.uk::f6dead3d-cc44-4b49-aee1-60fe86f08dbd" providerId="AD" clId="Web-{5B0D57C0-D81C-03D5-E803-1E7E4E9454E9}" dt="2023-10-21T19:25:56.315" v="116"/>
          <ac:spMkLst>
            <pc:docMk/>
            <pc:sldMk cId="353356376" sldId="299"/>
            <ac:spMk id="3" creationId="{163B280D-BA3D-A519-35EB-6891E6E958E1}"/>
          </ac:spMkLst>
        </pc:spChg>
        <pc:spChg chg="add mod">
          <ac:chgData name="A Freel" userId="S::afreel@ohacademy.co.uk::f6dead3d-cc44-4b49-aee1-60fe86f08dbd" providerId="AD" clId="Web-{5B0D57C0-D81C-03D5-E803-1E7E4E9454E9}" dt="2023-10-21T19:25:25.344" v="112" actId="20577"/>
          <ac:spMkLst>
            <pc:docMk/>
            <pc:sldMk cId="353356376" sldId="299"/>
            <ac:spMk id="4" creationId="{FC1E56EB-4A5F-13B2-1692-4816FF4A444E}"/>
          </ac:spMkLst>
        </pc:spChg>
        <pc:spChg chg="add mod">
          <ac:chgData name="A Freel" userId="S::afreel@ohacademy.co.uk::f6dead3d-cc44-4b49-aee1-60fe86f08dbd" providerId="AD" clId="Web-{5B0D57C0-D81C-03D5-E803-1E7E4E9454E9}" dt="2023-10-21T19:26:30.130" v="136" actId="20577"/>
          <ac:spMkLst>
            <pc:docMk/>
            <pc:sldMk cId="353356376" sldId="299"/>
            <ac:spMk id="6" creationId="{7B49E45F-2277-6240-E08C-18DA9DA902D9}"/>
          </ac:spMkLst>
        </pc:spChg>
        <pc:picChg chg="add mod">
          <ac:chgData name="A Freel" userId="S::afreel@ohacademy.co.uk::f6dead3d-cc44-4b49-aee1-60fe86f08dbd" providerId="AD" clId="Web-{5B0D57C0-D81C-03D5-E803-1E7E4E9454E9}" dt="2023-10-21T19:26:05.472" v="120" actId="1076"/>
          <ac:picMkLst>
            <pc:docMk/>
            <pc:sldMk cId="353356376" sldId="299"/>
            <ac:picMk id="5" creationId="{7D81F983-9216-0EF3-CD18-21F2DD60E38E}"/>
          </ac:picMkLst>
        </pc:picChg>
      </pc:sldChg>
      <pc:sldChg chg="addSp delSp modSp add replId">
        <pc:chgData name="A Freel" userId="S::afreel@ohacademy.co.uk::f6dead3d-cc44-4b49-aee1-60fe86f08dbd" providerId="AD" clId="Web-{5B0D57C0-D81C-03D5-E803-1E7E4E9454E9}" dt="2023-10-21T19:27:21.570" v="145" actId="20577"/>
        <pc:sldMkLst>
          <pc:docMk/>
          <pc:sldMk cId="1936841088" sldId="300"/>
        </pc:sldMkLst>
        <pc:spChg chg="mod">
          <ac:chgData name="A Freel" userId="S::afreel@ohacademy.co.uk::f6dead3d-cc44-4b49-aee1-60fe86f08dbd" providerId="AD" clId="Web-{5B0D57C0-D81C-03D5-E803-1E7E4E9454E9}" dt="2023-10-21T19:27:21.570" v="145" actId="20577"/>
          <ac:spMkLst>
            <pc:docMk/>
            <pc:sldMk cId="1936841088" sldId="300"/>
            <ac:spMk id="2" creationId="{CD4D7F27-96C5-4DE4-1E1A-50360FF20CC7}"/>
          </ac:spMkLst>
        </pc:spChg>
        <pc:spChg chg="del">
          <ac:chgData name="A Freel" userId="S::afreel@ohacademy.co.uk::f6dead3d-cc44-4b49-aee1-60fe86f08dbd" providerId="AD" clId="Web-{5B0D57C0-D81C-03D5-E803-1E7E4E9454E9}" dt="2023-10-21T19:27:02.804" v="138"/>
          <ac:spMkLst>
            <pc:docMk/>
            <pc:sldMk cId="1936841088" sldId="300"/>
            <ac:spMk id="3" creationId="{163B280D-BA3D-A519-35EB-6891E6E958E1}"/>
          </ac:spMkLst>
        </pc:spChg>
        <pc:picChg chg="add mod">
          <ac:chgData name="A Freel" userId="S::afreel@ohacademy.co.uk::f6dead3d-cc44-4b49-aee1-60fe86f08dbd" providerId="AD" clId="Web-{5B0D57C0-D81C-03D5-E803-1E7E4E9454E9}" dt="2023-10-21T19:27:10.242" v="142" actId="1076"/>
          <ac:picMkLst>
            <pc:docMk/>
            <pc:sldMk cId="1936841088" sldId="300"/>
            <ac:picMk id="5" creationId="{371F8F05-7584-860F-2506-EC9040788588}"/>
          </ac:picMkLst>
        </pc:picChg>
      </pc:sldChg>
      <pc:sldChg chg="addSp delSp modSp add replId">
        <pc:chgData name="A Freel" userId="S::afreel@ohacademy.co.uk::f6dead3d-cc44-4b49-aee1-60fe86f08dbd" providerId="AD" clId="Web-{5B0D57C0-D81C-03D5-E803-1E7E4E9454E9}" dt="2023-10-21T19:27:42.134" v="149" actId="1076"/>
        <pc:sldMkLst>
          <pc:docMk/>
          <pc:sldMk cId="1501051527" sldId="301"/>
        </pc:sldMkLst>
        <pc:spChg chg="del">
          <ac:chgData name="A Freel" userId="S::afreel@ohacademy.co.uk::f6dead3d-cc44-4b49-aee1-60fe86f08dbd" providerId="AD" clId="Web-{5B0D57C0-D81C-03D5-E803-1E7E4E9454E9}" dt="2023-10-21T19:27:38.790" v="147"/>
          <ac:spMkLst>
            <pc:docMk/>
            <pc:sldMk cId="1501051527" sldId="301"/>
            <ac:spMk id="3" creationId="{163B280D-BA3D-A519-35EB-6891E6E958E1}"/>
          </ac:spMkLst>
        </pc:spChg>
        <pc:picChg chg="add mod ord">
          <ac:chgData name="A Freel" userId="S::afreel@ohacademy.co.uk::f6dead3d-cc44-4b49-aee1-60fe86f08dbd" providerId="AD" clId="Web-{5B0D57C0-D81C-03D5-E803-1E7E4E9454E9}" dt="2023-10-21T19:27:42.134" v="149" actId="1076"/>
          <ac:picMkLst>
            <pc:docMk/>
            <pc:sldMk cId="1501051527" sldId="301"/>
            <ac:picMk id="5" creationId="{F14D8971-8A62-54B6-9022-4BD0E2348E51}"/>
          </ac:picMkLst>
        </pc:picChg>
      </pc:sldChg>
      <pc:sldChg chg="addSp delSp modSp add del replId">
        <pc:chgData name="A Freel" userId="S::afreel@ohacademy.co.uk::f6dead3d-cc44-4b49-aee1-60fe86f08dbd" providerId="AD" clId="Web-{5B0D57C0-D81C-03D5-E803-1E7E4E9454E9}" dt="2023-10-21T19:28:04.995" v="153"/>
        <pc:sldMkLst>
          <pc:docMk/>
          <pc:sldMk cId="3379358236" sldId="302"/>
        </pc:sldMkLst>
        <pc:spChg chg="del">
          <ac:chgData name="A Freel" userId="S::afreel@ohacademy.co.uk::f6dead3d-cc44-4b49-aee1-60fe86f08dbd" providerId="AD" clId="Web-{5B0D57C0-D81C-03D5-E803-1E7E4E9454E9}" dt="2023-10-21T19:27:59.714" v="151"/>
          <ac:spMkLst>
            <pc:docMk/>
            <pc:sldMk cId="3379358236" sldId="302"/>
            <ac:spMk id="3" creationId="{163B280D-BA3D-A519-35EB-6891E6E958E1}"/>
          </ac:spMkLst>
        </pc:spChg>
        <pc:picChg chg="add mod ord">
          <ac:chgData name="A Freel" userId="S::afreel@ohacademy.co.uk::f6dead3d-cc44-4b49-aee1-60fe86f08dbd" providerId="AD" clId="Web-{5B0D57C0-D81C-03D5-E803-1E7E4E9454E9}" dt="2023-10-21T19:27:59.714" v="151"/>
          <ac:picMkLst>
            <pc:docMk/>
            <pc:sldMk cId="3379358236" sldId="302"/>
            <ac:picMk id="5" creationId="{ACDE1181-0655-401C-4CD9-D15598605F99}"/>
          </ac:picMkLst>
        </pc:picChg>
      </pc:sldChg>
      <pc:sldMasterChg chg="add addSldLayout">
        <pc:chgData name="A Freel" userId="S::afreel@ohacademy.co.uk::f6dead3d-cc44-4b49-aee1-60fe86f08dbd" providerId="AD" clId="Web-{5B0D57C0-D81C-03D5-E803-1E7E4E9454E9}" dt="2023-10-21T19:18:37.268" v="81"/>
        <pc:sldMasterMkLst>
          <pc:docMk/>
          <pc:sldMasterMk cId="1452137961" sldId="2147483648"/>
        </pc:sldMasterMkLst>
        <pc:sldLayoutChg chg="add">
          <pc:chgData name="A Freel" userId="S::afreel@ohacademy.co.uk::f6dead3d-cc44-4b49-aee1-60fe86f08dbd" providerId="AD" clId="Web-{5B0D57C0-D81C-03D5-E803-1E7E4E9454E9}" dt="2023-10-21T19:18:37.268" v="81"/>
          <pc:sldLayoutMkLst>
            <pc:docMk/>
            <pc:sldMasterMk cId="1452137961" sldId="2147483648"/>
            <pc:sldLayoutMk cId="1442330187" sldId="2147483654"/>
          </pc:sldLayoutMkLst>
        </pc:sldLayoutChg>
      </pc:sldMasterChg>
      <pc:sldMasterChg chg="modSldLayout">
        <pc:chgData name="A Freel" userId="S::afreel@ohacademy.co.uk::f6dead3d-cc44-4b49-aee1-60fe86f08dbd" providerId="AD" clId="Web-{5B0D57C0-D81C-03D5-E803-1E7E4E9454E9}" dt="2023-10-20T12:20:54.469" v="0"/>
        <pc:sldMasterMkLst>
          <pc:docMk/>
          <pc:sldMasterMk cId="2460954070" sldId="2147483660"/>
        </pc:sldMasterMkLst>
        <pc:sldLayoutChg chg="replId">
          <pc:chgData name="A Freel" userId="S::afreel@ohacademy.co.uk::f6dead3d-cc44-4b49-aee1-60fe86f08dbd" providerId="AD" clId="Web-{5B0D57C0-D81C-03D5-E803-1E7E4E9454E9}" dt="2023-10-20T12:20:54.469" v="0"/>
          <pc:sldLayoutMkLst>
            <pc:docMk/>
            <pc:sldMasterMk cId="2460954070" sldId="2147483660"/>
            <pc:sldLayoutMk cId="966321983" sldId="2147483865"/>
          </pc:sldLayoutMkLst>
        </pc:sldLayoutChg>
      </pc:sldMasterChg>
      <pc:sldMasterChg chg="add addSldLayout">
        <pc:chgData name="A Freel" userId="S::afreel@ohacademy.co.uk::f6dead3d-cc44-4b49-aee1-60fe86f08dbd" providerId="AD" clId="Web-{5B0D57C0-D81C-03D5-E803-1E7E4E9454E9}" dt="2023-10-20T12:20:54.469" v="0"/>
        <pc:sldMasterMkLst>
          <pc:docMk/>
          <pc:sldMasterMk cId="2172253467" sldId="2147483681"/>
        </pc:sldMasterMkLst>
        <pc:sldLayoutChg chg="add">
          <pc:chgData name="A Freel" userId="S::afreel@ohacademy.co.uk::f6dead3d-cc44-4b49-aee1-60fe86f08dbd" providerId="AD" clId="Web-{5B0D57C0-D81C-03D5-E803-1E7E4E9454E9}" dt="2023-10-20T12:20:54.469" v="0"/>
          <pc:sldLayoutMkLst>
            <pc:docMk/>
            <pc:sldMasterMk cId="2172253467" sldId="2147483681"/>
            <pc:sldLayoutMk cId="1917029707" sldId="2147483703"/>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1494484748" sldId="2147483759"/>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27586547" sldId="2147483760"/>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2612561513" sldId="2147483761"/>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1689302209" sldId="2147483762"/>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794596803" sldId="2147483763"/>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2189760407" sldId="2147483764"/>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3861200560" sldId="2147483765"/>
          </pc:sldLayoutMkLst>
        </pc:sldLayoutChg>
        <pc:sldLayoutChg chg="add">
          <pc:chgData name="A Freel" userId="S::afreel@ohacademy.co.uk::f6dead3d-cc44-4b49-aee1-60fe86f08dbd" providerId="AD" clId="Web-{5B0D57C0-D81C-03D5-E803-1E7E4E9454E9}" dt="2023-10-20T12:20:54.469" v="0"/>
          <pc:sldLayoutMkLst>
            <pc:docMk/>
            <pc:sldMasterMk cId="2172253467" sldId="2147483681"/>
            <pc:sldLayoutMk cId="3488061128" sldId="2147483767"/>
          </pc:sldLayoutMkLst>
        </pc:sldLayoutChg>
      </pc:sldMasterChg>
      <pc:sldMasterChg chg="modSldLayout">
        <pc:chgData name="A Freel" userId="S::afreel@ohacademy.co.uk::f6dead3d-cc44-4b49-aee1-60fe86f08dbd" providerId="AD" clId="Web-{5B0D57C0-D81C-03D5-E803-1E7E4E9454E9}" dt="2023-10-20T12:20:54.469" v="0"/>
        <pc:sldMasterMkLst>
          <pc:docMk/>
          <pc:sldMasterMk cId="2460954070" sldId="2147483695"/>
        </pc:sldMasterMkLst>
        <pc:sldLayoutChg chg="replId">
          <pc:chgData name="A Freel" userId="S::afreel@ohacademy.co.uk::f6dead3d-cc44-4b49-aee1-60fe86f08dbd" providerId="AD" clId="Web-{5B0D57C0-D81C-03D5-E803-1E7E4E9454E9}" dt="2023-10-20T12:20:54.469" v="0"/>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5B0D57C0-D81C-03D5-E803-1E7E4E9454E9}" dt="2023-10-20T12:20:54.641" v="1"/>
        <pc:sldMasterMkLst>
          <pc:docMk/>
          <pc:sldMasterMk cId="637618160" sldId="2147483747"/>
        </pc:sldMasterMkLst>
        <pc:sldLayoutChg chg="add">
          <pc:chgData name="A Freel" userId="S::afreel@ohacademy.co.uk::f6dead3d-cc44-4b49-aee1-60fe86f08dbd" providerId="AD" clId="Web-{5B0D57C0-D81C-03D5-E803-1E7E4E9454E9}" dt="2023-10-20T12:20:54.641" v="1"/>
          <pc:sldLayoutMkLst>
            <pc:docMk/>
            <pc:sldMasterMk cId="637618160" sldId="2147483747"/>
            <pc:sldLayoutMk cId="1257606234" sldId="2147483758"/>
          </pc:sldLayoutMkLst>
        </pc:sldLayoutChg>
        <pc:sldLayoutChg chg="add">
          <pc:chgData name="A Freel" userId="S::afreel@ohacademy.co.uk::f6dead3d-cc44-4b49-aee1-60fe86f08dbd" providerId="AD" clId="Web-{5B0D57C0-D81C-03D5-E803-1E7E4E9454E9}" dt="2023-10-20T12:20:54.641" v="1"/>
          <pc:sldLayoutMkLst>
            <pc:docMk/>
            <pc:sldMasterMk cId="637618160" sldId="2147483747"/>
            <pc:sldLayoutMk cId="119751150" sldId="2147483766"/>
          </pc:sldLayoutMkLst>
        </pc:sldLayoutChg>
      </pc:sldMasterChg>
    </pc:docChg>
  </pc:docChgLst>
  <pc:docChgLst>
    <pc:chgData name="L Roberts" userId="S::lroberts@ohacademy.co.uk::bd6b7227-230d-44c8-b4fe-a13c6c7d9260" providerId="AD" clId="Web-{870F77F4-8D93-4B15-5549-7EAEDB1E9E44}"/>
    <pc:docChg chg="addSld delSld modSld">
      <pc:chgData name="L Roberts" userId="S::lroberts@ohacademy.co.uk::bd6b7227-230d-44c8-b4fe-a13c6c7d9260" providerId="AD" clId="Web-{870F77F4-8D93-4B15-5549-7EAEDB1E9E44}" dt="2024-02-10T07:31:48.888" v="35"/>
      <pc:docMkLst>
        <pc:docMk/>
      </pc:docMkLst>
      <pc:sldChg chg="modSp">
        <pc:chgData name="L Roberts" userId="S::lroberts@ohacademy.co.uk::bd6b7227-230d-44c8-b4fe-a13c6c7d9260" providerId="AD" clId="Web-{870F77F4-8D93-4B15-5549-7EAEDB1E9E44}" dt="2024-02-10T07:31:01.230" v="10" actId="20577"/>
        <pc:sldMkLst>
          <pc:docMk/>
          <pc:sldMk cId="1543604328" sldId="264"/>
        </pc:sldMkLst>
        <pc:spChg chg="mod">
          <ac:chgData name="L Roberts" userId="S::lroberts@ohacademy.co.uk::bd6b7227-230d-44c8-b4fe-a13c6c7d9260" providerId="AD" clId="Web-{870F77F4-8D93-4B15-5549-7EAEDB1E9E44}" dt="2024-02-10T07:30:54.246" v="7" actId="20577"/>
          <ac:spMkLst>
            <pc:docMk/>
            <pc:sldMk cId="1543604328" sldId="264"/>
            <ac:spMk id="2" creationId="{AE73367C-222C-7065-C605-96620B86273D}"/>
          </ac:spMkLst>
        </pc:spChg>
        <pc:spChg chg="mod">
          <ac:chgData name="L Roberts" userId="S::lroberts@ohacademy.co.uk::bd6b7227-230d-44c8-b4fe-a13c6c7d9260" providerId="AD" clId="Web-{870F77F4-8D93-4B15-5549-7EAEDB1E9E44}" dt="2024-02-10T07:31:01.230" v="10" actId="20577"/>
          <ac:spMkLst>
            <pc:docMk/>
            <pc:sldMk cId="1543604328" sldId="264"/>
            <ac:spMk id="3" creationId="{160551F9-7AC3-B37B-BF87-17E3EFF320C3}"/>
          </ac:spMkLst>
        </pc:spChg>
      </pc:sldChg>
      <pc:sldChg chg="delSp">
        <pc:chgData name="L Roberts" userId="S::lroberts@ohacademy.co.uk::bd6b7227-230d-44c8-b4fe-a13c6c7d9260" providerId="AD" clId="Web-{870F77F4-8D93-4B15-5549-7EAEDB1E9E44}" dt="2024-02-10T07:31:34.356" v="28"/>
        <pc:sldMkLst>
          <pc:docMk/>
          <pc:sldMk cId="4125205031" sldId="273"/>
        </pc:sldMkLst>
        <pc:spChg chg="del">
          <ac:chgData name="L Roberts" userId="S::lroberts@ohacademy.co.uk::bd6b7227-230d-44c8-b4fe-a13c6c7d9260" providerId="AD" clId="Web-{870F77F4-8D93-4B15-5549-7EAEDB1E9E44}" dt="2024-02-10T07:31:34.356" v="28"/>
          <ac:spMkLst>
            <pc:docMk/>
            <pc:sldMk cId="4125205031" sldId="273"/>
            <ac:spMk id="4" creationId="{C5FA7611-83A1-9E91-36DB-A3F2C8CCBCA3}"/>
          </ac:spMkLst>
        </pc:spChg>
      </pc:sldChg>
      <pc:sldChg chg="modSp">
        <pc:chgData name="L Roberts" userId="S::lroberts@ohacademy.co.uk::bd6b7227-230d-44c8-b4fe-a13c6c7d9260" providerId="AD" clId="Web-{870F77F4-8D93-4B15-5549-7EAEDB1E9E44}" dt="2024-02-10T07:31:30.387" v="27" actId="20577"/>
        <pc:sldMkLst>
          <pc:docMk/>
          <pc:sldMk cId="2432929420" sldId="274"/>
        </pc:sldMkLst>
        <pc:spChg chg="mod">
          <ac:chgData name="L Roberts" userId="S::lroberts@ohacademy.co.uk::bd6b7227-230d-44c8-b4fe-a13c6c7d9260" providerId="AD" clId="Web-{870F77F4-8D93-4B15-5549-7EAEDB1E9E44}" dt="2024-02-10T07:31:30.387" v="27" actId="20577"/>
          <ac:spMkLst>
            <pc:docMk/>
            <pc:sldMk cId="2432929420" sldId="274"/>
            <ac:spMk id="4" creationId="{C5FA7611-83A1-9E91-36DB-A3F2C8CCBCA3}"/>
          </ac:spMkLst>
        </pc:spChg>
      </pc:sldChg>
      <pc:sldChg chg="del">
        <pc:chgData name="L Roberts" userId="S::lroberts@ohacademy.co.uk::bd6b7227-230d-44c8-b4fe-a13c6c7d9260" providerId="AD" clId="Web-{870F77F4-8D93-4B15-5549-7EAEDB1E9E44}" dt="2024-02-10T07:31:41.372" v="29"/>
        <pc:sldMkLst>
          <pc:docMk/>
          <pc:sldMk cId="2742038894" sldId="362"/>
        </pc:sldMkLst>
      </pc:sldChg>
      <pc:sldChg chg="del">
        <pc:chgData name="L Roberts" userId="S::lroberts@ohacademy.co.uk::bd6b7227-230d-44c8-b4fe-a13c6c7d9260" providerId="AD" clId="Web-{870F77F4-8D93-4B15-5549-7EAEDB1E9E44}" dt="2024-02-10T07:31:42.138" v="30"/>
        <pc:sldMkLst>
          <pc:docMk/>
          <pc:sldMk cId="3810695715" sldId="363"/>
        </pc:sldMkLst>
      </pc:sldChg>
      <pc:sldChg chg="del">
        <pc:chgData name="L Roberts" userId="S::lroberts@ohacademy.co.uk::bd6b7227-230d-44c8-b4fe-a13c6c7d9260" providerId="AD" clId="Web-{870F77F4-8D93-4B15-5549-7EAEDB1E9E44}" dt="2024-02-10T07:31:42.809" v="31"/>
        <pc:sldMkLst>
          <pc:docMk/>
          <pc:sldMk cId="2104371194" sldId="364"/>
        </pc:sldMkLst>
      </pc:sldChg>
      <pc:sldChg chg="del">
        <pc:chgData name="L Roberts" userId="S::lroberts@ohacademy.co.uk::bd6b7227-230d-44c8-b4fe-a13c6c7d9260" providerId="AD" clId="Web-{870F77F4-8D93-4B15-5549-7EAEDB1E9E44}" dt="2024-02-10T07:31:43.481" v="32"/>
        <pc:sldMkLst>
          <pc:docMk/>
          <pc:sldMk cId="1842652053" sldId="365"/>
        </pc:sldMkLst>
      </pc:sldChg>
      <pc:sldChg chg="del">
        <pc:chgData name="L Roberts" userId="S::lroberts@ohacademy.co.uk::bd6b7227-230d-44c8-b4fe-a13c6c7d9260" providerId="AD" clId="Web-{870F77F4-8D93-4B15-5549-7EAEDB1E9E44}" dt="2024-02-10T07:31:44.466" v="33"/>
        <pc:sldMkLst>
          <pc:docMk/>
          <pc:sldMk cId="1000320923" sldId="366"/>
        </pc:sldMkLst>
      </pc:sldChg>
      <pc:sldChg chg="add del">
        <pc:chgData name="L Roberts" userId="S::lroberts@ohacademy.co.uk::bd6b7227-230d-44c8-b4fe-a13c6c7d9260" providerId="AD" clId="Web-{870F77F4-8D93-4B15-5549-7EAEDB1E9E44}" dt="2024-02-10T07:31:48.888" v="35"/>
        <pc:sldMkLst>
          <pc:docMk/>
          <pc:sldMk cId="1653726052" sldId="368"/>
        </pc:sldMkLst>
      </pc:sldChg>
    </pc:docChg>
  </pc:docChgLst>
  <pc:docChgLst>
    <pc:chgData name="A Freel" userId="S::afreel@ohacademy.co.uk::f6dead3d-cc44-4b49-aee1-60fe86f08dbd" providerId="AD" clId="Web-{02F5251D-8298-070C-1EFD-7E8174650C95}"/>
    <pc:docChg chg="addSld modSld">
      <pc:chgData name="A Freel" userId="S::afreel@ohacademy.co.uk::f6dead3d-cc44-4b49-aee1-60fe86f08dbd" providerId="AD" clId="Web-{02F5251D-8298-070C-1EFD-7E8174650C95}" dt="2024-03-04T12:31:39.118" v="14"/>
      <pc:docMkLst>
        <pc:docMk/>
      </pc:docMkLst>
      <pc:sldChg chg="add">
        <pc:chgData name="A Freel" userId="S::afreel@ohacademy.co.uk::f6dead3d-cc44-4b49-aee1-60fe86f08dbd" providerId="AD" clId="Web-{02F5251D-8298-070C-1EFD-7E8174650C95}" dt="2024-03-04T12:31:39.118" v="14"/>
        <pc:sldMkLst>
          <pc:docMk/>
          <pc:sldMk cId="1356383937" sldId="269"/>
        </pc:sldMkLst>
      </pc:sldChg>
      <pc:sldChg chg="add">
        <pc:chgData name="A Freel" userId="S::afreel@ohacademy.co.uk::f6dead3d-cc44-4b49-aee1-60fe86f08dbd" providerId="AD" clId="Web-{02F5251D-8298-070C-1EFD-7E8174650C95}" dt="2024-03-04T12:31:38.602" v="9"/>
        <pc:sldMkLst>
          <pc:docMk/>
          <pc:sldMk cId="15288526" sldId="270"/>
        </pc:sldMkLst>
      </pc:sldChg>
      <pc:sldChg chg="add">
        <pc:chgData name="A Freel" userId="S::afreel@ohacademy.co.uk::f6dead3d-cc44-4b49-aee1-60fe86f08dbd" providerId="AD" clId="Web-{02F5251D-8298-070C-1EFD-7E8174650C95}" dt="2024-03-04T12:31:38.805" v="12"/>
        <pc:sldMkLst>
          <pc:docMk/>
          <pc:sldMk cId="3901246405" sldId="271"/>
        </pc:sldMkLst>
      </pc:sldChg>
      <pc:sldChg chg="addSp modSp">
        <pc:chgData name="A Freel" userId="S::afreel@ohacademy.co.uk::f6dead3d-cc44-4b49-aee1-60fe86f08dbd" providerId="AD" clId="Web-{02F5251D-8298-070C-1EFD-7E8174650C95}" dt="2024-03-04T07:41:54.733" v="4" actId="20577"/>
        <pc:sldMkLst>
          <pc:docMk/>
          <pc:sldMk cId="4125205031" sldId="273"/>
        </pc:sldMkLst>
        <pc:spChg chg="mod">
          <ac:chgData name="A Freel" userId="S::afreel@ohacademy.co.uk::f6dead3d-cc44-4b49-aee1-60fe86f08dbd" providerId="AD" clId="Web-{02F5251D-8298-070C-1EFD-7E8174650C95}" dt="2024-03-04T07:41:54.733" v="4" actId="20577"/>
          <ac:spMkLst>
            <pc:docMk/>
            <pc:sldMk cId="4125205031" sldId="273"/>
            <ac:spMk id="7" creationId="{462A0ABB-2E2B-3178-B3C0-BE2151033548}"/>
          </ac:spMkLst>
        </pc:spChg>
        <pc:picChg chg="add mod">
          <ac:chgData name="A Freel" userId="S::afreel@ohacademy.co.uk::f6dead3d-cc44-4b49-aee1-60fe86f08dbd" providerId="AD" clId="Web-{02F5251D-8298-070C-1EFD-7E8174650C95}" dt="2024-03-04T07:41:41.639" v="2" actId="14100"/>
          <ac:picMkLst>
            <pc:docMk/>
            <pc:sldMk cId="4125205031" sldId="273"/>
            <ac:picMk id="2" creationId="{82EC8DF3-A7D1-C8D4-050B-980712466843}"/>
          </ac:picMkLst>
        </pc:picChg>
      </pc:sldChg>
      <pc:sldChg chg="modSp">
        <pc:chgData name="A Freel" userId="S::afreel@ohacademy.co.uk::f6dead3d-cc44-4b49-aee1-60fe86f08dbd" providerId="AD" clId="Web-{02F5251D-8298-070C-1EFD-7E8174650C95}" dt="2024-03-04T08:18:05.033" v="8" actId="20577"/>
        <pc:sldMkLst>
          <pc:docMk/>
          <pc:sldMk cId="2432929420" sldId="274"/>
        </pc:sldMkLst>
        <pc:spChg chg="mod">
          <ac:chgData name="A Freel" userId="S::afreel@ohacademy.co.uk::f6dead3d-cc44-4b49-aee1-60fe86f08dbd" providerId="AD" clId="Web-{02F5251D-8298-070C-1EFD-7E8174650C95}" dt="2024-03-04T08:18:05.033" v="8" actId="20577"/>
          <ac:spMkLst>
            <pc:docMk/>
            <pc:sldMk cId="2432929420" sldId="274"/>
            <ac:spMk id="4" creationId="{C5FA7611-83A1-9E91-36DB-A3F2C8CCBCA3}"/>
          </ac:spMkLst>
        </pc:spChg>
      </pc:sldChg>
      <pc:sldChg chg="add">
        <pc:chgData name="A Freel" userId="S::afreel@ohacademy.co.uk::f6dead3d-cc44-4b49-aee1-60fe86f08dbd" providerId="AD" clId="Web-{02F5251D-8298-070C-1EFD-7E8174650C95}" dt="2024-03-04T12:31:38.649" v="10"/>
        <pc:sldMkLst>
          <pc:docMk/>
          <pc:sldMk cId="2078431546" sldId="369"/>
        </pc:sldMkLst>
      </pc:sldChg>
      <pc:sldChg chg="add">
        <pc:chgData name="A Freel" userId="S::afreel@ohacademy.co.uk::f6dead3d-cc44-4b49-aee1-60fe86f08dbd" providerId="AD" clId="Web-{02F5251D-8298-070C-1EFD-7E8174650C95}" dt="2024-03-04T12:31:38.696" v="11"/>
        <pc:sldMkLst>
          <pc:docMk/>
          <pc:sldMk cId="2934740508" sldId="370"/>
        </pc:sldMkLst>
      </pc:sldChg>
      <pc:sldChg chg="add">
        <pc:chgData name="A Freel" userId="S::afreel@ohacademy.co.uk::f6dead3d-cc44-4b49-aee1-60fe86f08dbd" providerId="AD" clId="Web-{02F5251D-8298-070C-1EFD-7E8174650C95}" dt="2024-03-04T12:31:38.977" v="13"/>
        <pc:sldMkLst>
          <pc:docMk/>
          <pc:sldMk cId="2139769842" sldId="371"/>
        </pc:sldMkLst>
      </pc:sldChg>
      <pc:sldMasterChg chg="addSldLayout">
        <pc:chgData name="A Freel" userId="S::afreel@ohacademy.co.uk::f6dead3d-cc44-4b49-aee1-60fe86f08dbd" providerId="AD" clId="Web-{02F5251D-8298-070C-1EFD-7E8174650C95}" dt="2024-03-04T12:31:38.602" v="9"/>
        <pc:sldMasterMkLst>
          <pc:docMk/>
          <pc:sldMasterMk cId="2460954070" sldId="2147483695"/>
        </pc:sldMasterMkLst>
        <pc:sldLayoutChg chg="add">
          <pc:chgData name="A Freel" userId="S::afreel@ohacademy.co.uk::f6dead3d-cc44-4b49-aee1-60fe86f08dbd" providerId="AD" clId="Web-{02F5251D-8298-070C-1EFD-7E8174650C95}" dt="2024-03-04T12:31:38.602" v="9"/>
          <pc:sldLayoutMkLst>
            <pc:docMk/>
            <pc:sldMasterMk cId="2460954070" sldId="2147483695"/>
            <pc:sldLayoutMk cId="1014789422" sldId="2147483867"/>
          </pc:sldLayoutMkLst>
        </pc:sldLayoutChg>
      </pc:sldMasterChg>
    </pc:docChg>
  </pc:docChgLst>
  <pc:docChgLst>
    <pc:chgData name="L Roberts" userId="S::lroberts@ohacademy.co.uk::bd6b7227-230d-44c8-b4fe-a13c6c7d9260" providerId="AD" clId="Web-{8A2401CF-79DC-49C5-AC39-64ECB01F4A6C}"/>
    <pc:docChg chg="addSld delSld modSld sldOrd">
      <pc:chgData name="L Roberts" userId="S::lroberts@ohacademy.co.uk::bd6b7227-230d-44c8-b4fe-a13c6c7d9260" providerId="AD" clId="Web-{8A2401CF-79DC-49C5-AC39-64ECB01F4A6C}" dt="2023-10-20T16:20:21.558" v="18" actId="20577"/>
      <pc:docMkLst>
        <pc:docMk/>
      </pc:docMkLst>
      <pc:sldChg chg="modSp add ord">
        <pc:chgData name="L Roberts" userId="S::lroberts@ohacademy.co.uk::bd6b7227-230d-44c8-b4fe-a13c6c7d9260" providerId="AD" clId="Web-{8A2401CF-79DC-49C5-AC39-64ECB01F4A6C}" dt="2023-10-20T16:20:21.558" v="18" actId="20577"/>
        <pc:sldMkLst>
          <pc:docMk/>
          <pc:sldMk cId="38950919" sldId="284"/>
        </pc:sldMkLst>
        <pc:spChg chg="mod">
          <ac:chgData name="L Roberts" userId="S::lroberts@ohacademy.co.uk::bd6b7227-230d-44c8-b4fe-a13c6c7d9260" providerId="AD" clId="Web-{8A2401CF-79DC-49C5-AC39-64ECB01F4A6C}" dt="2023-10-20T16:20:21.558" v="18" actId="20577"/>
          <ac:spMkLst>
            <pc:docMk/>
            <pc:sldMk cId="38950919" sldId="284"/>
            <ac:spMk id="5" creationId="{462C1174-EA70-C596-2684-1A3F7869DDD7}"/>
          </ac:spMkLst>
        </pc:spChg>
        <pc:picChg chg="mod">
          <ac:chgData name="L Roberts" userId="S::lroberts@ohacademy.co.uk::bd6b7227-230d-44c8-b4fe-a13c6c7d9260" providerId="AD" clId="Web-{8A2401CF-79DC-49C5-AC39-64ECB01F4A6C}" dt="2023-10-20T16:20:16.417" v="17" actId="1076"/>
          <ac:picMkLst>
            <pc:docMk/>
            <pc:sldMk cId="38950919" sldId="284"/>
            <ac:picMk id="8" creationId="{9811E174-6598-BCF5-DF40-FF7D21E9A510}"/>
          </ac:picMkLst>
        </pc:picChg>
      </pc:sldChg>
      <pc:sldChg chg="del">
        <pc:chgData name="L Roberts" userId="S::lroberts@ohacademy.co.uk::bd6b7227-230d-44c8-b4fe-a13c6c7d9260" providerId="AD" clId="Web-{8A2401CF-79DC-49C5-AC39-64ECB01F4A6C}" dt="2023-10-20T16:19:48.541" v="0"/>
        <pc:sldMkLst>
          <pc:docMk/>
          <pc:sldMk cId="750289157" sldId="284"/>
        </pc:sldMkLst>
      </pc:sldChg>
    </pc:docChg>
  </pc:docChgLst>
  <pc:docChgLst>
    <pc:chgData name="L Roberts" userId="S::lroberts@ohacademy.co.uk::bd6b7227-230d-44c8-b4fe-a13c6c7d9260" providerId="AD" clId="Web-{7C7438F8-F8D0-4C5F-98EE-691D7B64B451}"/>
    <pc:docChg chg="addSld delSld modSld">
      <pc:chgData name="L Roberts" userId="S::lroberts@ohacademy.co.uk::bd6b7227-230d-44c8-b4fe-a13c6c7d9260" providerId="AD" clId="Web-{7C7438F8-F8D0-4C5F-98EE-691D7B64B451}" dt="2023-10-20T20:28:13.303" v="66" actId="20577"/>
      <pc:docMkLst>
        <pc:docMk/>
      </pc:docMkLst>
      <pc:sldChg chg="delSp modSp add">
        <pc:chgData name="L Roberts" userId="S::lroberts@ohacademy.co.uk::bd6b7227-230d-44c8-b4fe-a13c6c7d9260" providerId="AD" clId="Web-{7C7438F8-F8D0-4C5F-98EE-691D7B64B451}" dt="2023-10-20T20:27:57.491" v="59"/>
        <pc:sldMkLst>
          <pc:docMk/>
          <pc:sldMk cId="840375947" sldId="287"/>
        </pc:sldMkLst>
        <pc:spChg chg="mod">
          <ac:chgData name="L Roberts" userId="S::lroberts@ohacademy.co.uk::bd6b7227-230d-44c8-b4fe-a13c6c7d9260" providerId="AD" clId="Web-{7C7438F8-F8D0-4C5F-98EE-691D7B64B451}" dt="2023-10-20T20:27:53.100" v="57" actId="20577"/>
          <ac:spMkLst>
            <pc:docMk/>
            <pc:sldMk cId="840375947" sldId="287"/>
            <ac:spMk id="2" creationId="{D8EBE353-B1B9-17E8-A0E0-847A111B2EEA}"/>
          </ac:spMkLst>
        </pc:spChg>
        <pc:spChg chg="mod">
          <ac:chgData name="L Roberts" userId="S::lroberts@ohacademy.co.uk::bd6b7227-230d-44c8-b4fe-a13c6c7d9260" providerId="AD" clId="Web-{7C7438F8-F8D0-4C5F-98EE-691D7B64B451}" dt="2023-10-20T20:27:56.631" v="58" actId="20577"/>
          <ac:spMkLst>
            <pc:docMk/>
            <pc:sldMk cId="840375947" sldId="287"/>
            <ac:spMk id="4" creationId="{141DCE01-0BF8-6CF1-BEF7-0703DC511C13}"/>
          </ac:spMkLst>
        </pc:spChg>
        <pc:picChg chg="del">
          <ac:chgData name="L Roberts" userId="S::lroberts@ohacademy.co.uk::bd6b7227-230d-44c8-b4fe-a13c6c7d9260" providerId="AD" clId="Web-{7C7438F8-F8D0-4C5F-98EE-691D7B64B451}" dt="2023-10-20T20:27:57.491" v="59"/>
          <ac:picMkLst>
            <pc:docMk/>
            <pc:sldMk cId="840375947" sldId="287"/>
            <ac:picMk id="5" creationId="{AF98F12D-5029-2BBF-3AD0-EACB08EE8AA9}"/>
          </ac:picMkLst>
        </pc:picChg>
      </pc:sldChg>
      <pc:sldChg chg="addSp delSp modSp add">
        <pc:chgData name="L Roberts" userId="S::lroberts@ohacademy.co.uk::bd6b7227-230d-44c8-b4fe-a13c6c7d9260" providerId="AD" clId="Web-{7C7438F8-F8D0-4C5F-98EE-691D7B64B451}" dt="2023-10-20T20:28:13.303" v="66" actId="20577"/>
        <pc:sldMkLst>
          <pc:docMk/>
          <pc:sldMk cId="1544553254" sldId="288"/>
        </pc:sldMkLst>
        <pc:spChg chg="add del mod">
          <ac:chgData name="L Roberts" userId="S::lroberts@ohacademy.co.uk::bd6b7227-230d-44c8-b4fe-a13c6c7d9260" providerId="AD" clId="Web-{7C7438F8-F8D0-4C5F-98EE-691D7B64B451}" dt="2023-10-20T20:27:27.021" v="46" actId="20577"/>
          <ac:spMkLst>
            <pc:docMk/>
            <pc:sldMk cId="1544553254" sldId="288"/>
            <ac:spMk id="2" creationId="{D8EBE353-B1B9-17E8-A0E0-847A111B2EEA}"/>
          </ac:spMkLst>
        </pc:spChg>
        <pc:spChg chg="mod">
          <ac:chgData name="L Roberts" userId="S::lroberts@ohacademy.co.uk::bd6b7227-230d-44c8-b4fe-a13c6c7d9260" providerId="AD" clId="Web-{7C7438F8-F8D0-4C5F-98EE-691D7B64B451}" dt="2023-10-20T20:28:13.303" v="66" actId="20577"/>
          <ac:spMkLst>
            <pc:docMk/>
            <pc:sldMk cId="1544553254" sldId="288"/>
            <ac:spMk id="4" creationId="{141DCE01-0BF8-6CF1-BEF7-0703DC511C13}"/>
          </ac:spMkLst>
        </pc:spChg>
        <pc:spChg chg="mod">
          <ac:chgData name="L Roberts" userId="S::lroberts@ohacademy.co.uk::bd6b7227-230d-44c8-b4fe-a13c6c7d9260" providerId="AD" clId="Web-{7C7438F8-F8D0-4C5F-98EE-691D7B64B451}" dt="2023-10-20T20:27:31.115" v="49" actId="20577"/>
          <ac:spMkLst>
            <pc:docMk/>
            <pc:sldMk cId="1544553254" sldId="288"/>
            <ac:spMk id="5" creationId="{4F0F3EA7-9571-4B18-8411-014A559A3133}"/>
          </ac:spMkLst>
        </pc:spChg>
        <pc:spChg chg="add del mod">
          <ac:chgData name="L Roberts" userId="S::lroberts@ohacademy.co.uk::bd6b7227-230d-44c8-b4fe-a13c6c7d9260" providerId="AD" clId="Web-{7C7438F8-F8D0-4C5F-98EE-691D7B64B451}" dt="2023-10-20T20:27:05.896" v="35"/>
          <ac:spMkLst>
            <pc:docMk/>
            <pc:sldMk cId="1544553254" sldId="288"/>
            <ac:spMk id="6" creationId="{D244E08B-0D98-6036-DF8C-279EB546838C}"/>
          </ac:spMkLst>
        </pc:spChg>
        <pc:picChg chg="del">
          <ac:chgData name="L Roberts" userId="S::lroberts@ohacademy.co.uk::bd6b7227-230d-44c8-b4fe-a13c6c7d9260" providerId="AD" clId="Web-{7C7438F8-F8D0-4C5F-98EE-691D7B64B451}" dt="2023-10-20T20:28:05.897" v="62"/>
          <ac:picMkLst>
            <pc:docMk/>
            <pc:sldMk cId="1544553254" sldId="288"/>
            <ac:picMk id="8" creationId="{1A61C7A1-A603-3DA0-D4C9-C52B28334E15}"/>
          </ac:picMkLst>
        </pc:picChg>
        <pc:picChg chg="del mod">
          <ac:chgData name="L Roberts" userId="S::lroberts@ohacademy.co.uk::bd6b7227-230d-44c8-b4fe-a13c6c7d9260" providerId="AD" clId="Web-{7C7438F8-F8D0-4C5F-98EE-691D7B64B451}" dt="2023-10-20T20:28:09.772" v="65"/>
          <ac:picMkLst>
            <pc:docMk/>
            <pc:sldMk cId="1544553254" sldId="288"/>
            <ac:picMk id="9" creationId="{5F20C36A-70F8-F8FF-AF69-27BCFB21FDBC}"/>
          </ac:picMkLst>
        </pc:picChg>
        <pc:picChg chg="del">
          <ac:chgData name="L Roberts" userId="S::lroberts@ohacademy.co.uk::bd6b7227-230d-44c8-b4fe-a13c6c7d9260" providerId="AD" clId="Web-{7C7438F8-F8D0-4C5F-98EE-691D7B64B451}" dt="2023-10-20T20:28:03.835" v="61"/>
          <ac:picMkLst>
            <pc:docMk/>
            <pc:sldMk cId="1544553254" sldId="288"/>
            <ac:picMk id="10" creationId="{92F80F7A-8C27-C11E-E19F-4EA482F8E41F}"/>
          </ac:picMkLst>
        </pc:picChg>
        <pc:picChg chg="del">
          <ac:chgData name="L Roberts" userId="S::lroberts@ohacademy.co.uk::bd6b7227-230d-44c8-b4fe-a13c6c7d9260" providerId="AD" clId="Web-{7C7438F8-F8D0-4C5F-98EE-691D7B64B451}" dt="2023-10-20T20:28:02.272" v="60"/>
          <ac:picMkLst>
            <pc:docMk/>
            <pc:sldMk cId="1544553254" sldId="288"/>
            <ac:picMk id="11" creationId="{FF59C6FD-DCD6-7CCC-2E0D-5F07D91D6564}"/>
          </ac:picMkLst>
        </pc:picChg>
        <pc:picChg chg="del">
          <ac:chgData name="L Roberts" userId="S::lroberts@ohacademy.co.uk::bd6b7227-230d-44c8-b4fe-a13c6c7d9260" providerId="AD" clId="Web-{7C7438F8-F8D0-4C5F-98EE-691D7B64B451}" dt="2023-10-20T20:28:07.303" v="63"/>
          <ac:picMkLst>
            <pc:docMk/>
            <pc:sldMk cId="1544553254" sldId="288"/>
            <ac:picMk id="12" creationId="{33BC4135-B656-67F2-2890-01FBCBB55320}"/>
          </ac:picMkLst>
        </pc:picChg>
      </pc:sldChg>
      <pc:sldChg chg="addSp delSp modSp add">
        <pc:chgData name="L Roberts" userId="S::lroberts@ohacademy.co.uk::bd6b7227-230d-44c8-b4fe-a13c6c7d9260" providerId="AD" clId="Web-{7C7438F8-F8D0-4C5F-98EE-691D7B64B451}" dt="2023-10-20T20:26:57.489" v="33" actId="20577"/>
        <pc:sldMkLst>
          <pc:docMk/>
          <pc:sldMk cId="2751765301" sldId="289"/>
        </pc:sldMkLst>
        <pc:spChg chg="add del mod">
          <ac:chgData name="L Roberts" userId="S::lroberts@ohacademy.co.uk::bd6b7227-230d-44c8-b4fe-a13c6c7d9260" providerId="AD" clId="Web-{7C7438F8-F8D0-4C5F-98EE-691D7B64B451}" dt="2023-10-20T20:26:57.489" v="33" actId="20577"/>
          <ac:spMkLst>
            <pc:docMk/>
            <pc:sldMk cId="2751765301" sldId="289"/>
            <ac:spMk id="2" creationId="{D8EBE353-B1B9-17E8-A0E0-847A111B2EEA}"/>
          </ac:spMkLst>
        </pc:spChg>
        <pc:spChg chg="add del mod">
          <ac:chgData name="L Roberts" userId="S::lroberts@ohacademy.co.uk::bd6b7227-230d-44c8-b4fe-a13c6c7d9260" providerId="AD" clId="Web-{7C7438F8-F8D0-4C5F-98EE-691D7B64B451}" dt="2023-10-20T20:26:35.348" v="23"/>
          <ac:spMkLst>
            <pc:docMk/>
            <pc:sldMk cId="2751765301" sldId="289"/>
            <ac:spMk id="7" creationId="{78AEA6FA-FF41-42EA-55B6-AC03B7D84A3F}"/>
          </ac:spMkLst>
        </pc:spChg>
        <pc:spChg chg="add del mod">
          <ac:chgData name="L Roberts" userId="S::lroberts@ohacademy.co.uk::bd6b7227-230d-44c8-b4fe-a13c6c7d9260" providerId="AD" clId="Web-{7C7438F8-F8D0-4C5F-98EE-691D7B64B451}" dt="2023-10-20T20:26:40.598" v="25"/>
          <ac:spMkLst>
            <pc:docMk/>
            <pc:sldMk cId="2751765301" sldId="289"/>
            <ac:spMk id="9" creationId="{0E832725-2E5E-D255-7D58-3A607783B4B7}"/>
          </ac:spMkLst>
        </pc:spChg>
        <pc:picChg chg="del">
          <ac:chgData name="L Roberts" userId="S::lroberts@ohacademy.co.uk::bd6b7227-230d-44c8-b4fe-a13c6c7d9260" providerId="AD" clId="Web-{7C7438F8-F8D0-4C5F-98EE-691D7B64B451}" dt="2023-10-20T20:26:30.161" v="21"/>
          <ac:picMkLst>
            <pc:docMk/>
            <pc:sldMk cId="2751765301" sldId="289"/>
            <ac:picMk id="3" creationId="{ABE3318F-A0A5-7040-AA06-6CDE1BF956FD}"/>
          </ac:picMkLst>
        </pc:picChg>
      </pc:sldChg>
      <pc:sldChg chg="delSp modSp add">
        <pc:chgData name="L Roberts" userId="S::lroberts@ohacademy.co.uk::bd6b7227-230d-44c8-b4fe-a13c6c7d9260" providerId="AD" clId="Web-{7C7438F8-F8D0-4C5F-98EE-691D7B64B451}" dt="2023-10-20T20:26:24.176" v="20" actId="20577"/>
        <pc:sldMkLst>
          <pc:docMk/>
          <pc:sldMk cId="2116199555" sldId="290"/>
        </pc:sldMkLst>
        <pc:spChg chg="mod">
          <ac:chgData name="L Roberts" userId="S::lroberts@ohacademy.co.uk::bd6b7227-230d-44c8-b4fe-a13c6c7d9260" providerId="AD" clId="Web-{7C7438F8-F8D0-4C5F-98EE-691D7B64B451}" dt="2023-10-20T20:26:19.067" v="18" actId="20577"/>
          <ac:spMkLst>
            <pc:docMk/>
            <pc:sldMk cId="2116199555" sldId="290"/>
            <ac:spMk id="2" creationId="{D8EBE353-B1B9-17E8-A0E0-847A111B2EEA}"/>
          </ac:spMkLst>
        </pc:spChg>
        <pc:spChg chg="mod">
          <ac:chgData name="L Roberts" userId="S::lroberts@ohacademy.co.uk::bd6b7227-230d-44c8-b4fe-a13c6c7d9260" providerId="AD" clId="Web-{7C7438F8-F8D0-4C5F-98EE-691D7B64B451}" dt="2023-10-20T20:26:24.176" v="20" actId="20577"/>
          <ac:spMkLst>
            <pc:docMk/>
            <pc:sldMk cId="2116199555" sldId="290"/>
            <ac:spMk id="7" creationId="{2136F7CC-431A-208D-5DD1-A5945E32DBD6}"/>
          </ac:spMkLst>
        </pc:spChg>
        <pc:picChg chg="del">
          <ac:chgData name="L Roberts" userId="S::lroberts@ohacademy.co.uk::bd6b7227-230d-44c8-b4fe-a13c6c7d9260" providerId="AD" clId="Web-{7C7438F8-F8D0-4C5F-98EE-691D7B64B451}" dt="2023-10-20T20:26:00.426" v="6"/>
          <ac:picMkLst>
            <pc:docMk/>
            <pc:sldMk cId="2116199555" sldId="290"/>
            <ac:picMk id="5" creationId="{B1F7D5EB-B261-87C8-256C-5D1C3418CE65}"/>
          </ac:picMkLst>
        </pc:picChg>
      </pc:sldChg>
      <pc:sldChg chg="add del">
        <pc:chgData name="L Roberts" userId="S::lroberts@ohacademy.co.uk::bd6b7227-230d-44c8-b4fe-a13c6c7d9260" providerId="AD" clId="Web-{7C7438F8-F8D0-4C5F-98EE-691D7B64B451}" dt="2023-10-20T20:25:54.129" v="5"/>
        <pc:sldMkLst>
          <pc:docMk/>
          <pc:sldMk cId="1278636201" sldId="291"/>
        </pc:sldMkLst>
      </pc:sldChg>
    </pc:docChg>
  </pc:docChgLst>
  <pc:docChgLst>
    <pc:chgData name="A Freel" userId="S::afreel@ohacademy.co.uk::f6dead3d-cc44-4b49-aee1-60fe86f08dbd" providerId="AD" clId="Web-{71D67B74-D34C-47C5-91A6-D3F5DDAB0E38}"/>
    <pc:docChg chg="addSld">
      <pc:chgData name="A Freel" userId="S::afreel@ohacademy.co.uk::f6dead3d-cc44-4b49-aee1-60fe86f08dbd" providerId="AD" clId="Web-{71D67B74-D34C-47C5-91A6-D3F5DDAB0E38}" dt="2024-04-21T09:49:57.944" v="3"/>
      <pc:docMkLst>
        <pc:docMk/>
      </pc:docMkLst>
      <pc:sldChg chg="add">
        <pc:chgData name="A Freel" userId="S::afreel@ohacademy.co.uk::f6dead3d-cc44-4b49-aee1-60fe86f08dbd" providerId="AD" clId="Web-{71D67B74-D34C-47C5-91A6-D3F5DDAB0E38}" dt="2024-04-21T09:49:57.944" v="3"/>
        <pc:sldMkLst>
          <pc:docMk/>
          <pc:sldMk cId="2454006711" sldId="316"/>
        </pc:sldMkLst>
      </pc:sldChg>
      <pc:sldChg chg="add">
        <pc:chgData name="A Freel" userId="S::afreel@ohacademy.co.uk::f6dead3d-cc44-4b49-aee1-60fe86f08dbd" providerId="AD" clId="Web-{71D67B74-D34C-47C5-91A6-D3F5DDAB0E38}" dt="2024-04-21T09:49:57.929" v="2"/>
        <pc:sldMkLst>
          <pc:docMk/>
          <pc:sldMk cId="2479750472" sldId="317"/>
        </pc:sldMkLst>
      </pc:sldChg>
      <pc:sldChg chg="add">
        <pc:chgData name="A Freel" userId="S::afreel@ohacademy.co.uk::f6dead3d-cc44-4b49-aee1-60fe86f08dbd" providerId="AD" clId="Web-{71D67B74-D34C-47C5-91A6-D3F5DDAB0E38}" dt="2024-04-21T09:49:57.913" v="1"/>
        <pc:sldMkLst>
          <pc:docMk/>
          <pc:sldMk cId="716153442" sldId="318"/>
        </pc:sldMkLst>
      </pc:sldChg>
      <pc:sldChg chg="add">
        <pc:chgData name="A Freel" userId="S::afreel@ohacademy.co.uk::f6dead3d-cc44-4b49-aee1-60fe86f08dbd" providerId="AD" clId="Web-{71D67B74-D34C-47C5-91A6-D3F5DDAB0E38}" dt="2024-04-21T09:49:57.898" v="0"/>
        <pc:sldMkLst>
          <pc:docMk/>
          <pc:sldMk cId="2415528599" sldId="319"/>
        </pc:sldMkLst>
      </pc:sldChg>
    </pc:docChg>
  </pc:docChgLst>
  <pc:docChgLst>
    <pc:chgData name="A Freel" userId="S::afreel@ohacademy.co.uk::f6dead3d-cc44-4b49-aee1-60fe86f08dbd" providerId="AD" clId="Web-{CE5C4FC8-22CC-9B72-6143-B1A7E7AA74F1}"/>
    <pc:docChg chg="addSld delSld modSld">
      <pc:chgData name="A Freel" userId="S::afreel@ohacademy.co.uk::f6dead3d-cc44-4b49-aee1-60fe86f08dbd" providerId="AD" clId="Web-{CE5C4FC8-22CC-9B72-6143-B1A7E7AA74F1}" dt="2024-04-08T10:36:05.320" v="212"/>
      <pc:docMkLst>
        <pc:docMk/>
      </pc:docMkLst>
      <pc:sldChg chg="delSp modSp">
        <pc:chgData name="A Freel" userId="S::afreel@ohacademy.co.uk::f6dead3d-cc44-4b49-aee1-60fe86f08dbd" providerId="AD" clId="Web-{CE5C4FC8-22CC-9B72-6143-B1A7E7AA74F1}" dt="2024-04-08T09:19:26.443" v="41" actId="20577"/>
        <pc:sldMkLst>
          <pc:docMk/>
          <pc:sldMk cId="1603395241" sldId="263"/>
        </pc:sldMkLst>
        <pc:spChg chg="mod">
          <ac:chgData name="A Freel" userId="S::afreel@ohacademy.co.uk::f6dead3d-cc44-4b49-aee1-60fe86f08dbd" providerId="AD" clId="Web-{CE5C4FC8-22CC-9B72-6143-B1A7E7AA74F1}" dt="2024-04-08T09:19:26.443" v="41" actId="20577"/>
          <ac:spMkLst>
            <pc:docMk/>
            <pc:sldMk cId="1603395241" sldId="263"/>
            <ac:spMk id="3" creationId="{DCD2A9AE-8C14-09DB-518E-15242DC61215}"/>
          </ac:spMkLst>
        </pc:spChg>
        <pc:picChg chg="del">
          <ac:chgData name="A Freel" userId="S::afreel@ohacademy.co.uk::f6dead3d-cc44-4b49-aee1-60fe86f08dbd" providerId="AD" clId="Web-{CE5C4FC8-22CC-9B72-6143-B1A7E7AA74F1}" dt="2024-04-08T09:19:18.443" v="38"/>
          <ac:picMkLst>
            <pc:docMk/>
            <pc:sldMk cId="1603395241" sldId="263"/>
            <ac:picMk id="4" creationId="{0800B115-9938-A8F2-1934-446FCEDFBA3F}"/>
          </ac:picMkLst>
        </pc:picChg>
      </pc:sldChg>
      <pc:sldChg chg="del">
        <pc:chgData name="A Freel" userId="S::afreel@ohacademy.co.uk::f6dead3d-cc44-4b49-aee1-60fe86f08dbd" providerId="AD" clId="Web-{CE5C4FC8-22CC-9B72-6143-B1A7E7AA74F1}" dt="2024-04-08T09:19:02.427" v="29"/>
        <pc:sldMkLst>
          <pc:docMk/>
          <pc:sldMk cId="1242914119" sldId="265"/>
        </pc:sldMkLst>
      </pc:sldChg>
      <pc:sldChg chg="del">
        <pc:chgData name="A Freel" userId="S::afreel@ohacademy.co.uk::f6dead3d-cc44-4b49-aee1-60fe86f08dbd" providerId="AD" clId="Web-{CE5C4FC8-22CC-9B72-6143-B1A7E7AA74F1}" dt="2024-04-08T09:19:01.630" v="28"/>
        <pc:sldMkLst>
          <pc:docMk/>
          <pc:sldMk cId="3746536985" sldId="266"/>
        </pc:sldMkLst>
      </pc:sldChg>
      <pc:sldChg chg="del">
        <pc:chgData name="A Freel" userId="S::afreel@ohacademy.co.uk::f6dead3d-cc44-4b49-aee1-60fe86f08dbd" providerId="AD" clId="Web-{CE5C4FC8-22CC-9B72-6143-B1A7E7AA74F1}" dt="2024-04-08T09:19:08.958" v="36"/>
        <pc:sldMkLst>
          <pc:docMk/>
          <pc:sldMk cId="2294586553" sldId="268"/>
        </pc:sldMkLst>
      </pc:sldChg>
      <pc:sldChg chg="del">
        <pc:chgData name="A Freel" userId="S::afreel@ohacademy.co.uk::f6dead3d-cc44-4b49-aee1-60fe86f08dbd" providerId="AD" clId="Web-{CE5C4FC8-22CC-9B72-6143-B1A7E7AA74F1}" dt="2024-04-08T09:18:47.817" v="23"/>
        <pc:sldMkLst>
          <pc:docMk/>
          <pc:sldMk cId="1356383937" sldId="269"/>
        </pc:sldMkLst>
      </pc:sldChg>
      <pc:sldChg chg="del">
        <pc:chgData name="A Freel" userId="S::afreel@ohacademy.co.uk::f6dead3d-cc44-4b49-aee1-60fe86f08dbd" providerId="AD" clId="Web-{CE5C4FC8-22CC-9B72-6143-B1A7E7AA74F1}" dt="2024-04-08T09:18:53.395" v="27"/>
        <pc:sldMkLst>
          <pc:docMk/>
          <pc:sldMk cId="15288526" sldId="270"/>
        </pc:sldMkLst>
      </pc:sldChg>
      <pc:sldChg chg="del">
        <pc:chgData name="A Freel" userId="S::afreel@ohacademy.co.uk::f6dead3d-cc44-4b49-aee1-60fe86f08dbd" providerId="AD" clId="Web-{CE5C4FC8-22CC-9B72-6143-B1A7E7AA74F1}" dt="2024-04-08T09:18:48.864" v="24"/>
        <pc:sldMkLst>
          <pc:docMk/>
          <pc:sldMk cId="3901246405" sldId="271"/>
        </pc:sldMkLst>
      </pc:sldChg>
      <pc:sldChg chg="add del">
        <pc:chgData name="A Freel" userId="S::afreel@ohacademy.co.uk::f6dead3d-cc44-4b49-aee1-60fe86f08dbd" providerId="AD" clId="Web-{CE5C4FC8-22CC-9B72-6143-B1A7E7AA74F1}" dt="2024-04-08T09:18:29.082" v="7"/>
        <pc:sldMkLst>
          <pc:docMk/>
          <pc:sldMk cId="2943791250" sldId="272"/>
        </pc:sldMkLst>
      </pc:sldChg>
      <pc:sldChg chg="delSp">
        <pc:chgData name="A Freel" userId="S::afreel@ohacademy.co.uk::f6dead3d-cc44-4b49-aee1-60fe86f08dbd" providerId="AD" clId="Web-{CE5C4FC8-22CC-9B72-6143-B1A7E7AA74F1}" dt="2024-04-08T09:19:28.943" v="43"/>
        <pc:sldMkLst>
          <pc:docMk/>
          <pc:sldMk cId="4125205031" sldId="273"/>
        </pc:sldMkLst>
        <pc:picChg chg="del">
          <ac:chgData name="A Freel" userId="S::afreel@ohacademy.co.uk::f6dead3d-cc44-4b49-aee1-60fe86f08dbd" providerId="AD" clId="Web-{CE5C4FC8-22CC-9B72-6143-B1A7E7AA74F1}" dt="2024-04-08T09:19:27.708" v="42"/>
          <ac:picMkLst>
            <pc:docMk/>
            <pc:sldMk cId="4125205031" sldId="273"/>
            <ac:picMk id="2" creationId="{82EC8DF3-A7D1-C8D4-050B-980712466843}"/>
          </ac:picMkLst>
        </pc:picChg>
        <pc:picChg chg="del">
          <ac:chgData name="A Freel" userId="S::afreel@ohacademy.co.uk::f6dead3d-cc44-4b49-aee1-60fe86f08dbd" providerId="AD" clId="Web-{CE5C4FC8-22CC-9B72-6143-B1A7E7AA74F1}" dt="2024-04-08T09:19:28.943" v="43"/>
          <ac:picMkLst>
            <pc:docMk/>
            <pc:sldMk cId="4125205031" sldId="273"/>
            <ac:picMk id="4" creationId="{66041634-27E3-3CFC-A658-AE660C2C0475}"/>
          </ac:picMkLst>
        </pc:picChg>
      </pc:sldChg>
      <pc:sldChg chg="del">
        <pc:chgData name="A Freel" userId="S::afreel@ohacademy.co.uk::f6dead3d-cc44-4b49-aee1-60fe86f08dbd" providerId="AD" clId="Web-{CE5C4FC8-22CC-9B72-6143-B1A7E7AA74F1}" dt="2024-04-08T09:18:38.036" v="10"/>
        <pc:sldMkLst>
          <pc:docMk/>
          <pc:sldMk cId="1544553254" sldId="288"/>
        </pc:sldMkLst>
      </pc:sldChg>
      <pc:sldChg chg="del">
        <pc:chgData name="A Freel" userId="S::afreel@ohacademy.co.uk::f6dead3d-cc44-4b49-aee1-60fe86f08dbd" providerId="AD" clId="Web-{CE5C4FC8-22CC-9B72-6143-B1A7E7AA74F1}" dt="2024-04-08T09:18:35.989" v="8"/>
        <pc:sldMkLst>
          <pc:docMk/>
          <pc:sldMk cId="3575736766" sldId="294"/>
        </pc:sldMkLst>
      </pc:sldChg>
      <pc:sldChg chg="del">
        <pc:chgData name="A Freel" userId="S::afreel@ohacademy.co.uk::f6dead3d-cc44-4b49-aee1-60fe86f08dbd" providerId="AD" clId="Web-{CE5C4FC8-22CC-9B72-6143-B1A7E7AA74F1}" dt="2024-04-08T09:18:36.832" v="9"/>
        <pc:sldMkLst>
          <pc:docMk/>
          <pc:sldMk cId="1352626127" sldId="367"/>
        </pc:sldMkLst>
      </pc:sldChg>
      <pc:sldChg chg="del">
        <pc:chgData name="A Freel" userId="S::afreel@ohacademy.co.uk::f6dead3d-cc44-4b49-aee1-60fe86f08dbd" providerId="AD" clId="Web-{CE5C4FC8-22CC-9B72-6143-B1A7E7AA74F1}" dt="2024-04-08T09:18:51.926" v="26"/>
        <pc:sldMkLst>
          <pc:docMk/>
          <pc:sldMk cId="2078431546" sldId="369"/>
        </pc:sldMkLst>
      </pc:sldChg>
      <pc:sldChg chg="del">
        <pc:chgData name="A Freel" userId="S::afreel@ohacademy.co.uk::f6dead3d-cc44-4b49-aee1-60fe86f08dbd" providerId="AD" clId="Web-{CE5C4FC8-22CC-9B72-6143-B1A7E7AA74F1}" dt="2024-04-08T09:18:50.083" v="25"/>
        <pc:sldMkLst>
          <pc:docMk/>
          <pc:sldMk cId="2934740508" sldId="370"/>
        </pc:sldMkLst>
      </pc:sldChg>
      <pc:sldChg chg="del">
        <pc:chgData name="A Freel" userId="S::afreel@ohacademy.co.uk::f6dead3d-cc44-4b49-aee1-60fe86f08dbd" providerId="AD" clId="Web-{CE5C4FC8-22CC-9B72-6143-B1A7E7AA74F1}" dt="2024-04-08T09:18:46.880" v="22"/>
        <pc:sldMkLst>
          <pc:docMk/>
          <pc:sldMk cId="2139769842" sldId="371"/>
        </pc:sldMkLst>
      </pc:sldChg>
      <pc:sldChg chg="del">
        <pc:chgData name="A Freel" userId="S::afreel@ohacademy.co.uk::f6dead3d-cc44-4b49-aee1-60fe86f08dbd" providerId="AD" clId="Web-{CE5C4FC8-22CC-9B72-6143-B1A7E7AA74F1}" dt="2024-04-08T09:18:45.895" v="21"/>
        <pc:sldMkLst>
          <pc:docMk/>
          <pc:sldMk cId="2155707522" sldId="372"/>
        </pc:sldMkLst>
      </pc:sldChg>
      <pc:sldChg chg="del">
        <pc:chgData name="A Freel" userId="S::afreel@ohacademy.co.uk::f6dead3d-cc44-4b49-aee1-60fe86f08dbd" providerId="AD" clId="Web-{CE5C4FC8-22CC-9B72-6143-B1A7E7AA74F1}" dt="2024-04-08T09:18:39.239" v="11"/>
        <pc:sldMkLst>
          <pc:docMk/>
          <pc:sldMk cId="591038878" sldId="384"/>
        </pc:sldMkLst>
      </pc:sldChg>
      <pc:sldChg chg="del">
        <pc:chgData name="A Freel" userId="S::afreel@ohacademy.co.uk::f6dead3d-cc44-4b49-aee1-60fe86f08dbd" providerId="AD" clId="Web-{CE5C4FC8-22CC-9B72-6143-B1A7E7AA74F1}" dt="2024-04-08T09:18:41.770" v="15"/>
        <pc:sldMkLst>
          <pc:docMk/>
          <pc:sldMk cId="2243520670" sldId="415"/>
        </pc:sldMkLst>
      </pc:sldChg>
      <pc:sldChg chg="del">
        <pc:chgData name="A Freel" userId="S::afreel@ohacademy.co.uk::f6dead3d-cc44-4b49-aee1-60fe86f08dbd" providerId="AD" clId="Web-{CE5C4FC8-22CC-9B72-6143-B1A7E7AA74F1}" dt="2024-04-08T09:18:42.364" v="16"/>
        <pc:sldMkLst>
          <pc:docMk/>
          <pc:sldMk cId="2193838925" sldId="416"/>
        </pc:sldMkLst>
      </pc:sldChg>
      <pc:sldChg chg="del">
        <pc:chgData name="A Freel" userId="S::afreel@ohacademy.co.uk::f6dead3d-cc44-4b49-aee1-60fe86f08dbd" providerId="AD" clId="Web-{CE5C4FC8-22CC-9B72-6143-B1A7E7AA74F1}" dt="2024-04-08T09:18:42.911" v="17"/>
        <pc:sldMkLst>
          <pc:docMk/>
          <pc:sldMk cId="363757060" sldId="417"/>
        </pc:sldMkLst>
      </pc:sldChg>
      <pc:sldChg chg="del">
        <pc:chgData name="A Freel" userId="S::afreel@ohacademy.co.uk::f6dead3d-cc44-4b49-aee1-60fe86f08dbd" providerId="AD" clId="Web-{CE5C4FC8-22CC-9B72-6143-B1A7E7AA74F1}" dt="2024-04-08T09:18:44.817" v="20"/>
        <pc:sldMkLst>
          <pc:docMk/>
          <pc:sldMk cId="3256220724" sldId="418"/>
        </pc:sldMkLst>
      </pc:sldChg>
      <pc:sldChg chg="del">
        <pc:chgData name="A Freel" userId="S::afreel@ohacademy.co.uk::f6dead3d-cc44-4b49-aee1-60fe86f08dbd" providerId="AD" clId="Web-{CE5C4FC8-22CC-9B72-6143-B1A7E7AA74F1}" dt="2024-04-08T09:18:43.504" v="18"/>
        <pc:sldMkLst>
          <pc:docMk/>
          <pc:sldMk cId="3389447130" sldId="419"/>
        </pc:sldMkLst>
      </pc:sldChg>
      <pc:sldChg chg="del">
        <pc:chgData name="A Freel" userId="S::afreel@ohacademy.co.uk::f6dead3d-cc44-4b49-aee1-60fe86f08dbd" providerId="AD" clId="Web-{CE5C4FC8-22CC-9B72-6143-B1A7E7AA74F1}" dt="2024-04-08T09:18:44.114" v="19"/>
        <pc:sldMkLst>
          <pc:docMk/>
          <pc:sldMk cId="3009754142" sldId="420"/>
        </pc:sldMkLst>
      </pc:sldChg>
      <pc:sldChg chg="del">
        <pc:chgData name="A Freel" userId="S::afreel@ohacademy.co.uk::f6dead3d-cc44-4b49-aee1-60fe86f08dbd" providerId="AD" clId="Web-{CE5C4FC8-22CC-9B72-6143-B1A7E7AA74F1}" dt="2024-04-08T09:18:41.161" v="14"/>
        <pc:sldMkLst>
          <pc:docMk/>
          <pc:sldMk cId="1827185009" sldId="422"/>
        </pc:sldMkLst>
      </pc:sldChg>
      <pc:sldChg chg="del">
        <pc:chgData name="A Freel" userId="S::afreel@ohacademy.co.uk::f6dead3d-cc44-4b49-aee1-60fe86f08dbd" providerId="AD" clId="Web-{CE5C4FC8-22CC-9B72-6143-B1A7E7AA74F1}" dt="2024-04-08T09:18:40.583" v="13"/>
        <pc:sldMkLst>
          <pc:docMk/>
          <pc:sldMk cId="2125891306" sldId="423"/>
        </pc:sldMkLst>
      </pc:sldChg>
      <pc:sldChg chg="del">
        <pc:chgData name="A Freel" userId="S::afreel@ohacademy.co.uk::f6dead3d-cc44-4b49-aee1-60fe86f08dbd" providerId="AD" clId="Web-{CE5C4FC8-22CC-9B72-6143-B1A7E7AA74F1}" dt="2024-04-08T09:18:39.942" v="12"/>
        <pc:sldMkLst>
          <pc:docMk/>
          <pc:sldMk cId="3737767820" sldId="424"/>
        </pc:sldMkLst>
      </pc:sldChg>
      <pc:sldChg chg="del">
        <pc:chgData name="A Freel" userId="S::afreel@ohacademy.co.uk::f6dead3d-cc44-4b49-aee1-60fe86f08dbd" providerId="AD" clId="Web-{CE5C4FC8-22CC-9B72-6143-B1A7E7AA74F1}" dt="2024-04-08T09:19:09.583" v="37"/>
        <pc:sldMkLst>
          <pc:docMk/>
          <pc:sldMk cId="4074988526" sldId="425"/>
        </pc:sldMkLst>
      </pc:sldChg>
      <pc:sldChg chg="del">
        <pc:chgData name="A Freel" userId="S::afreel@ohacademy.co.uk::f6dead3d-cc44-4b49-aee1-60fe86f08dbd" providerId="AD" clId="Web-{CE5C4FC8-22CC-9B72-6143-B1A7E7AA74F1}" dt="2024-04-08T09:19:08.192" v="35"/>
        <pc:sldMkLst>
          <pc:docMk/>
          <pc:sldMk cId="807673740" sldId="426"/>
        </pc:sldMkLst>
      </pc:sldChg>
      <pc:sldChg chg="del">
        <pc:chgData name="A Freel" userId="S::afreel@ohacademy.co.uk::f6dead3d-cc44-4b49-aee1-60fe86f08dbd" providerId="AD" clId="Web-{CE5C4FC8-22CC-9B72-6143-B1A7E7AA74F1}" dt="2024-04-08T09:19:05.567" v="34"/>
        <pc:sldMkLst>
          <pc:docMk/>
          <pc:sldMk cId="3888523290" sldId="427"/>
        </pc:sldMkLst>
      </pc:sldChg>
      <pc:sldChg chg="del">
        <pc:chgData name="A Freel" userId="S::afreel@ohacademy.co.uk::f6dead3d-cc44-4b49-aee1-60fe86f08dbd" providerId="AD" clId="Web-{CE5C4FC8-22CC-9B72-6143-B1A7E7AA74F1}" dt="2024-04-08T09:19:03.145" v="30"/>
        <pc:sldMkLst>
          <pc:docMk/>
          <pc:sldMk cId="2912766794" sldId="428"/>
        </pc:sldMkLst>
      </pc:sldChg>
      <pc:sldChg chg="del">
        <pc:chgData name="A Freel" userId="S::afreel@ohacademy.co.uk::f6dead3d-cc44-4b49-aee1-60fe86f08dbd" providerId="AD" clId="Web-{CE5C4FC8-22CC-9B72-6143-B1A7E7AA74F1}" dt="2024-04-08T09:19:03.786" v="31"/>
        <pc:sldMkLst>
          <pc:docMk/>
          <pc:sldMk cId="249706076" sldId="429"/>
        </pc:sldMkLst>
      </pc:sldChg>
      <pc:sldChg chg="del">
        <pc:chgData name="A Freel" userId="S::afreel@ohacademy.co.uk::f6dead3d-cc44-4b49-aee1-60fe86f08dbd" providerId="AD" clId="Web-{CE5C4FC8-22CC-9B72-6143-B1A7E7AA74F1}" dt="2024-04-08T09:19:04.505" v="32"/>
        <pc:sldMkLst>
          <pc:docMk/>
          <pc:sldMk cId="53282633" sldId="430"/>
        </pc:sldMkLst>
      </pc:sldChg>
      <pc:sldChg chg="del">
        <pc:chgData name="A Freel" userId="S::afreel@ohacademy.co.uk::f6dead3d-cc44-4b49-aee1-60fe86f08dbd" providerId="AD" clId="Web-{CE5C4FC8-22CC-9B72-6143-B1A7E7AA74F1}" dt="2024-04-08T09:19:05.036" v="33"/>
        <pc:sldMkLst>
          <pc:docMk/>
          <pc:sldMk cId="2997440658" sldId="431"/>
        </pc:sldMkLst>
      </pc:sldChg>
      <pc:sldChg chg="addSp add">
        <pc:chgData name="A Freel" userId="S::afreel@ohacademy.co.uk::f6dead3d-cc44-4b49-aee1-60fe86f08dbd" providerId="AD" clId="Web-{CE5C4FC8-22CC-9B72-6143-B1A7E7AA74F1}" dt="2024-04-08T10:36:05.320" v="212"/>
        <pc:sldMkLst>
          <pc:docMk/>
          <pc:sldMk cId="1608657905" sldId="433"/>
        </pc:sldMkLst>
        <pc:spChg chg="add">
          <ac:chgData name="A Freel" userId="S::afreel@ohacademy.co.uk::f6dead3d-cc44-4b49-aee1-60fe86f08dbd" providerId="AD" clId="Web-{CE5C4FC8-22CC-9B72-6143-B1A7E7AA74F1}" dt="2024-04-08T10:34:43.739" v="184"/>
          <ac:spMkLst>
            <pc:docMk/>
            <pc:sldMk cId="1608657905" sldId="433"/>
            <ac:spMk id="4" creationId="{53A0DD7C-FEE2-5948-CA77-D99FA68AFA36}"/>
          </ac:spMkLst>
        </pc:spChg>
        <pc:spChg chg="add">
          <ac:chgData name="A Freel" userId="S::afreel@ohacademy.co.uk::f6dead3d-cc44-4b49-aee1-60fe86f08dbd" providerId="AD" clId="Web-{CE5C4FC8-22CC-9B72-6143-B1A7E7AA74F1}" dt="2024-04-08T10:36:05.320" v="212"/>
          <ac:spMkLst>
            <pc:docMk/>
            <pc:sldMk cId="1608657905" sldId="433"/>
            <ac:spMk id="8" creationId="{139095A7-217B-6236-616D-B15C97F0D0D4}"/>
          </ac:spMkLst>
        </pc:spChg>
      </pc:sldChg>
      <pc:sldChg chg="addSp add">
        <pc:chgData name="A Freel" userId="S::afreel@ohacademy.co.uk::f6dead3d-cc44-4b49-aee1-60fe86f08dbd" providerId="AD" clId="Web-{CE5C4FC8-22CC-9B72-6143-B1A7E7AA74F1}" dt="2024-04-08T10:36:03.414" v="211"/>
        <pc:sldMkLst>
          <pc:docMk/>
          <pc:sldMk cId="1888041" sldId="434"/>
        </pc:sldMkLst>
        <pc:spChg chg="add">
          <ac:chgData name="A Freel" userId="S::afreel@ohacademy.co.uk::f6dead3d-cc44-4b49-aee1-60fe86f08dbd" providerId="AD" clId="Web-{CE5C4FC8-22CC-9B72-6143-B1A7E7AA74F1}" dt="2024-04-08T10:34:41.520" v="183"/>
          <ac:spMkLst>
            <pc:docMk/>
            <pc:sldMk cId="1888041" sldId="434"/>
            <ac:spMk id="3" creationId="{E7F1889F-06D5-22E3-DB93-11069BD91893}"/>
          </ac:spMkLst>
        </pc:spChg>
        <pc:spChg chg="add">
          <ac:chgData name="A Freel" userId="S::afreel@ohacademy.co.uk::f6dead3d-cc44-4b49-aee1-60fe86f08dbd" providerId="AD" clId="Web-{CE5C4FC8-22CC-9B72-6143-B1A7E7AA74F1}" dt="2024-04-08T10:36:03.414" v="211"/>
          <ac:spMkLst>
            <pc:docMk/>
            <pc:sldMk cId="1888041" sldId="434"/>
            <ac:spMk id="5" creationId="{C9A1E205-7D94-688B-D44A-FBAF7B55F752}"/>
          </ac:spMkLst>
        </pc:spChg>
      </pc:sldChg>
      <pc:sldChg chg="addSp add">
        <pc:chgData name="A Freel" userId="S::afreel@ohacademy.co.uk::f6dead3d-cc44-4b49-aee1-60fe86f08dbd" providerId="AD" clId="Web-{CE5C4FC8-22CC-9B72-6143-B1A7E7AA74F1}" dt="2024-04-08T10:36:01.367" v="210"/>
        <pc:sldMkLst>
          <pc:docMk/>
          <pc:sldMk cId="3721634608" sldId="435"/>
        </pc:sldMkLst>
        <pc:spChg chg="add">
          <ac:chgData name="A Freel" userId="S::afreel@ohacademy.co.uk::f6dead3d-cc44-4b49-aee1-60fe86f08dbd" providerId="AD" clId="Web-{CE5C4FC8-22CC-9B72-6143-B1A7E7AA74F1}" dt="2024-04-08T10:34:39.301" v="182"/>
          <ac:spMkLst>
            <pc:docMk/>
            <pc:sldMk cId="3721634608" sldId="435"/>
            <ac:spMk id="5" creationId="{7A8ADE20-BE21-F943-27CB-7E3077477C6E}"/>
          </ac:spMkLst>
        </pc:spChg>
        <pc:spChg chg="add">
          <ac:chgData name="A Freel" userId="S::afreel@ohacademy.co.uk::f6dead3d-cc44-4b49-aee1-60fe86f08dbd" providerId="AD" clId="Web-{CE5C4FC8-22CC-9B72-6143-B1A7E7AA74F1}" dt="2024-04-08T10:36:01.367" v="210"/>
          <ac:spMkLst>
            <pc:docMk/>
            <pc:sldMk cId="3721634608" sldId="435"/>
            <ac:spMk id="7" creationId="{2787A529-0D76-FBD5-FD12-82FE3C8C304F}"/>
          </ac:spMkLst>
        </pc:spChg>
      </pc:sldChg>
      <pc:sldChg chg="addSp add">
        <pc:chgData name="A Freel" userId="S::afreel@ohacademy.co.uk::f6dead3d-cc44-4b49-aee1-60fe86f08dbd" providerId="AD" clId="Web-{CE5C4FC8-22CC-9B72-6143-B1A7E7AA74F1}" dt="2024-04-08T10:35:59.367" v="209"/>
        <pc:sldMkLst>
          <pc:docMk/>
          <pc:sldMk cId="85995018" sldId="436"/>
        </pc:sldMkLst>
        <pc:spChg chg="add">
          <ac:chgData name="A Freel" userId="S::afreel@ohacademy.co.uk::f6dead3d-cc44-4b49-aee1-60fe86f08dbd" providerId="AD" clId="Web-{CE5C4FC8-22CC-9B72-6143-B1A7E7AA74F1}" dt="2024-04-08T10:34:37.801" v="181"/>
          <ac:spMkLst>
            <pc:docMk/>
            <pc:sldMk cId="85995018" sldId="436"/>
            <ac:spMk id="6" creationId="{5983902D-4642-5EAC-EBE2-D6C8EE53184B}"/>
          </ac:spMkLst>
        </pc:spChg>
        <pc:spChg chg="add">
          <ac:chgData name="A Freel" userId="S::afreel@ohacademy.co.uk::f6dead3d-cc44-4b49-aee1-60fe86f08dbd" providerId="AD" clId="Web-{CE5C4FC8-22CC-9B72-6143-B1A7E7AA74F1}" dt="2024-04-08T10:35:59.367" v="209"/>
          <ac:spMkLst>
            <pc:docMk/>
            <pc:sldMk cId="85995018" sldId="436"/>
            <ac:spMk id="9" creationId="{93E9ACC2-452F-35A1-353C-042C4A8F1C69}"/>
          </ac:spMkLst>
        </pc:spChg>
      </pc:sldChg>
      <pc:sldChg chg="addSp add">
        <pc:chgData name="A Freel" userId="S::afreel@ohacademy.co.uk::f6dead3d-cc44-4b49-aee1-60fe86f08dbd" providerId="AD" clId="Web-{CE5C4FC8-22CC-9B72-6143-B1A7E7AA74F1}" dt="2024-04-08T10:35:56.711" v="208"/>
        <pc:sldMkLst>
          <pc:docMk/>
          <pc:sldMk cId="865024408" sldId="437"/>
        </pc:sldMkLst>
        <pc:spChg chg="add">
          <ac:chgData name="A Freel" userId="S::afreel@ohacademy.co.uk::f6dead3d-cc44-4b49-aee1-60fe86f08dbd" providerId="AD" clId="Web-{CE5C4FC8-22CC-9B72-6143-B1A7E7AA74F1}" dt="2024-04-08T10:34:35.801" v="180"/>
          <ac:spMkLst>
            <pc:docMk/>
            <pc:sldMk cId="865024408" sldId="437"/>
            <ac:spMk id="6" creationId="{17133821-29E8-8F75-05EE-697D421D9614}"/>
          </ac:spMkLst>
        </pc:spChg>
        <pc:spChg chg="add">
          <ac:chgData name="A Freel" userId="S::afreel@ohacademy.co.uk::f6dead3d-cc44-4b49-aee1-60fe86f08dbd" providerId="AD" clId="Web-{CE5C4FC8-22CC-9B72-6143-B1A7E7AA74F1}" dt="2024-04-08T10:35:56.711" v="208"/>
          <ac:spMkLst>
            <pc:docMk/>
            <pc:sldMk cId="865024408" sldId="437"/>
            <ac:spMk id="9" creationId="{6F2AB7F1-79B0-9349-4A64-17BCFE79567B}"/>
          </ac:spMkLst>
        </pc:spChg>
      </pc:sldChg>
      <pc:sldChg chg="addSp add">
        <pc:chgData name="A Freel" userId="S::afreel@ohacademy.co.uk::f6dead3d-cc44-4b49-aee1-60fe86f08dbd" providerId="AD" clId="Web-{CE5C4FC8-22CC-9B72-6143-B1A7E7AA74F1}" dt="2024-04-08T10:35:54.695" v="207"/>
        <pc:sldMkLst>
          <pc:docMk/>
          <pc:sldMk cId="245127097" sldId="438"/>
        </pc:sldMkLst>
        <pc:spChg chg="add">
          <ac:chgData name="A Freel" userId="S::afreel@ohacademy.co.uk::f6dead3d-cc44-4b49-aee1-60fe86f08dbd" providerId="AD" clId="Web-{CE5C4FC8-22CC-9B72-6143-B1A7E7AA74F1}" dt="2024-04-08T10:34:34.145" v="179"/>
          <ac:spMkLst>
            <pc:docMk/>
            <pc:sldMk cId="245127097" sldId="438"/>
            <ac:spMk id="6" creationId="{F85C7207-5683-14CE-31C9-971B1019BBDE}"/>
          </ac:spMkLst>
        </pc:spChg>
        <pc:spChg chg="add">
          <ac:chgData name="A Freel" userId="S::afreel@ohacademy.co.uk::f6dead3d-cc44-4b49-aee1-60fe86f08dbd" providerId="AD" clId="Web-{CE5C4FC8-22CC-9B72-6143-B1A7E7AA74F1}" dt="2024-04-08T10:35:54.695" v="207"/>
          <ac:spMkLst>
            <pc:docMk/>
            <pc:sldMk cId="245127097" sldId="438"/>
            <ac:spMk id="9" creationId="{A290460B-2762-1B7E-00B6-71E359EA0A21}"/>
          </ac:spMkLst>
        </pc:spChg>
      </pc:sldChg>
      <pc:sldChg chg="addSp modSp new">
        <pc:chgData name="A Freel" userId="S::afreel@ohacademy.co.uk::f6dead3d-cc44-4b49-aee1-60fe86f08dbd" providerId="AD" clId="Web-{CE5C4FC8-22CC-9B72-6143-B1A7E7AA74F1}" dt="2024-04-08T10:35:44.882" v="205" actId="14100"/>
        <pc:sldMkLst>
          <pc:docMk/>
          <pc:sldMk cId="2535276073" sldId="439"/>
        </pc:sldMkLst>
        <pc:spChg chg="mod">
          <ac:chgData name="A Freel" userId="S::afreel@ohacademy.co.uk::f6dead3d-cc44-4b49-aee1-60fe86f08dbd" providerId="AD" clId="Web-{CE5C4FC8-22CC-9B72-6143-B1A7E7AA74F1}" dt="2024-04-08T09:21:04.726" v="115" actId="20577"/>
          <ac:spMkLst>
            <pc:docMk/>
            <pc:sldMk cId="2535276073" sldId="439"/>
            <ac:spMk id="2" creationId="{38EF6AE1-1276-8136-36AA-AC7278C0C101}"/>
          </ac:spMkLst>
        </pc:spChg>
        <pc:spChg chg="mod">
          <ac:chgData name="A Freel" userId="S::afreel@ohacademy.co.uk::f6dead3d-cc44-4b49-aee1-60fe86f08dbd" providerId="AD" clId="Web-{CE5C4FC8-22CC-9B72-6143-B1A7E7AA74F1}" dt="2024-04-08T09:20:52.726" v="111" actId="20577"/>
          <ac:spMkLst>
            <pc:docMk/>
            <pc:sldMk cId="2535276073" sldId="439"/>
            <ac:spMk id="3" creationId="{8A7038CC-5578-DDDE-9D85-19B80EBD89AD}"/>
          </ac:spMkLst>
        </pc:spChg>
        <pc:spChg chg="add mod">
          <ac:chgData name="A Freel" userId="S::afreel@ohacademy.co.uk::f6dead3d-cc44-4b49-aee1-60fe86f08dbd" providerId="AD" clId="Web-{CE5C4FC8-22CC-9B72-6143-B1A7E7AA74F1}" dt="2024-04-08T10:34:30.020" v="177" actId="20577"/>
          <ac:spMkLst>
            <pc:docMk/>
            <pc:sldMk cId="2535276073" sldId="439"/>
            <ac:spMk id="6" creationId="{40199854-20A4-A8BD-507F-5F1A3E4CDB3A}"/>
          </ac:spMkLst>
        </pc:spChg>
        <pc:spChg chg="add mod">
          <ac:chgData name="A Freel" userId="S::afreel@ohacademy.co.uk::f6dead3d-cc44-4b49-aee1-60fe86f08dbd" providerId="AD" clId="Web-{CE5C4FC8-22CC-9B72-6143-B1A7E7AA74F1}" dt="2024-04-08T10:35:44.882" v="205" actId="14100"/>
          <ac:spMkLst>
            <pc:docMk/>
            <pc:sldMk cId="2535276073" sldId="439"/>
            <ac:spMk id="7" creationId="{DD2542CA-ABF9-BA90-0CC7-B0345EC882E5}"/>
          </ac:spMkLst>
        </pc:spChg>
        <pc:picChg chg="add mod">
          <ac:chgData name="A Freel" userId="S::afreel@ohacademy.co.uk::f6dead3d-cc44-4b49-aee1-60fe86f08dbd" providerId="AD" clId="Web-{CE5C4FC8-22CC-9B72-6143-B1A7E7AA74F1}" dt="2024-04-08T10:32:45.907" v="118" actId="14100"/>
          <ac:picMkLst>
            <pc:docMk/>
            <pc:sldMk cId="2535276073" sldId="439"/>
            <ac:picMk id="4" creationId="{2B0A0FF8-ABC2-51A5-F403-EC7AA7FCC498}"/>
          </ac:picMkLst>
        </pc:picChg>
        <pc:picChg chg="add mod">
          <ac:chgData name="A Freel" userId="S::afreel@ohacademy.co.uk::f6dead3d-cc44-4b49-aee1-60fe86f08dbd" providerId="AD" clId="Web-{CE5C4FC8-22CC-9B72-6143-B1A7E7AA74F1}" dt="2024-04-08T10:33:21.330" v="121" actId="1076"/>
          <ac:picMkLst>
            <pc:docMk/>
            <pc:sldMk cId="2535276073" sldId="439"/>
            <ac:picMk id="5" creationId="{B2BEA454-AF48-0B92-D7F9-5DF5A591F77A}"/>
          </ac:picMkLst>
        </pc:picChg>
      </pc:sldChg>
      <pc:sldChg chg="addSp modSp add replId">
        <pc:chgData name="A Freel" userId="S::afreel@ohacademy.co.uk::f6dead3d-cc44-4b49-aee1-60fe86f08dbd" providerId="AD" clId="Web-{CE5C4FC8-22CC-9B72-6143-B1A7E7AA74F1}" dt="2024-04-08T10:35:53.211" v="206"/>
        <pc:sldMkLst>
          <pc:docMk/>
          <pc:sldMk cId="2916175786" sldId="440"/>
        </pc:sldMkLst>
        <pc:spChg chg="mod">
          <ac:chgData name="A Freel" userId="S::afreel@ohacademy.co.uk::f6dead3d-cc44-4b49-aee1-60fe86f08dbd" providerId="AD" clId="Web-{CE5C4FC8-22CC-9B72-6143-B1A7E7AA74F1}" dt="2024-04-08T10:33:44.487" v="132" actId="20577"/>
          <ac:spMkLst>
            <pc:docMk/>
            <pc:sldMk cId="2916175786" sldId="440"/>
            <ac:spMk id="2" creationId="{38EF6AE1-1276-8136-36AA-AC7278C0C101}"/>
          </ac:spMkLst>
        </pc:spChg>
        <pc:spChg chg="mod">
          <ac:chgData name="A Freel" userId="S::afreel@ohacademy.co.uk::f6dead3d-cc44-4b49-aee1-60fe86f08dbd" providerId="AD" clId="Web-{CE5C4FC8-22CC-9B72-6143-B1A7E7AA74F1}" dt="2024-04-08T10:34:10.160" v="165" actId="20577"/>
          <ac:spMkLst>
            <pc:docMk/>
            <pc:sldMk cId="2916175786" sldId="440"/>
            <ac:spMk id="3" creationId="{8A7038CC-5578-DDDE-9D85-19B80EBD89AD}"/>
          </ac:spMkLst>
        </pc:spChg>
        <pc:spChg chg="add">
          <ac:chgData name="A Freel" userId="S::afreel@ohacademy.co.uk::f6dead3d-cc44-4b49-aee1-60fe86f08dbd" providerId="AD" clId="Web-{CE5C4FC8-22CC-9B72-6143-B1A7E7AA74F1}" dt="2024-04-08T10:34:32.707" v="178"/>
          <ac:spMkLst>
            <pc:docMk/>
            <pc:sldMk cId="2916175786" sldId="440"/>
            <ac:spMk id="7" creationId="{A442F9C9-EF24-3BF0-E9D5-EB15443FF498}"/>
          </ac:spMkLst>
        </pc:spChg>
        <pc:spChg chg="add">
          <ac:chgData name="A Freel" userId="S::afreel@ohacademy.co.uk::f6dead3d-cc44-4b49-aee1-60fe86f08dbd" providerId="AD" clId="Web-{CE5C4FC8-22CC-9B72-6143-B1A7E7AA74F1}" dt="2024-04-08T10:35:53.211" v="206"/>
          <ac:spMkLst>
            <pc:docMk/>
            <pc:sldMk cId="2916175786" sldId="440"/>
            <ac:spMk id="9" creationId="{DAE8A989-B682-EE69-AC76-85C24EA90793}"/>
          </ac:spMkLst>
        </pc:spChg>
      </pc:sldChg>
    </pc:docChg>
  </pc:docChgLst>
  <pc:docChgLst>
    <pc:chgData name="L Roberts" userId="S::lroberts@ohacademy.co.uk::bd6b7227-230d-44c8-b4fe-a13c6c7d9260" providerId="AD" clId="Web-{C0F70AFD-8A33-8F2B-C71E-C81C04A3E550}"/>
    <pc:docChg chg="addSld modSld">
      <pc:chgData name="L Roberts" userId="S::lroberts@ohacademy.co.uk::bd6b7227-230d-44c8-b4fe-a13c6c7d9260" providerId="AD" clId="Web-{C0F70AFD-8A33-8F2B-C71E-C81C04A3E550}" dt="2024-04-24T10:57:23.640" v="305" actId="20577"/>
      <pc:docMkLst>
        <pc:docMk/>
      </pc:docMkLst>
      <pc:sldChg chg="modSp">
        <pc:chgData name="L Roberts" userId="S::lroberts@ohacademy.co.uk::bd6b7227-230d-44c8-b4fe-a13c6c7d9260" providerId="AD" clId="Web-{C0F70AFD-8A33-8F2B-C71E-C81C04A3E550}" dt="2024-04-24T10:42:03.556" v="12" actId="20577"/>
        <pc:sldMkLst>
          <pc:docMk/>
          <pc:sldMk cId="1655097556" sldId="438"/>
        </pc:sldMkLst>
        <pc:spChg chg="mod">
          <ac:chgData name="L Roberts" userId="S::lroberts@ohacademy.co.uk::bd6b7227-230d-44c8-b4fe-a13c6c7d9260" providerId="AD" clId="Web-{C0F70AFD-8A33-8F2B-C71E-C81C04A3E550}" dt="2024-04-24T10:42:03.556" v="12" actId="20577"/>
          <ac:spMkLst>
            <pc:docMk/>
            <pc:sldMk cId="1655097556" sldId="438"/>
            <ac:spMk id="6" creationId="{1936B2DC-5DBB-3556-A3E3-0565E06FCB91}"/>
          </ac:spMkLst>
        </pc:spChg>
      </pc:sldChg>
      <pc:sldChg chg="addSp delSp modSp add replId">
        <pc:chgData name="L Roberts" userId="S::lroberts@ohacademy.co.uk::bd6b7227-230d-44c8-b4fe-a13c6c7d9260" providerId="AD" clId="Web-{C0F70AFD-8A33-8F2B-C71E-C81C04A3E550}" dt="2024-04-24T10:57:23.640" v="305" actId="20577"/>
        <pc:sldMkLst>
          <pc:docMk/>
          <pc:sldMk cId="2154616750" sldId="444"/>
        </pc:sldMkLst>
        <pc:spChg chg="del">
          <ac:chgData name="L Roberts" userId="S::lroberts@ohacademy.co.uk::bd6b7227-230d-44c8-b4fe-a13c6c7d9260" providerId="AD" clId="Web-{C0F70AFD-8A33-8F2B-C71E-C81C04A3E550}" dt="2024-04-24T10:49:19.473" v="24"/>
          <ac:spMkLst>
            <pc:docMk/>
            <pc:sldMk cId="2154616750" sldId="444"/>
            <ac:spMk id="5" creationId="{8FE68972-2B6D-B459-EAE0-4D50014F2CB7}"/>
          </ac:spMkLst>
        </pc:spChg>
        <pc:spChg chg="del">
          <ac:chgData name="L Roberts" userId="S::lroberts@ohacademy.co.uk::bd6b7227-230d-44c8-b4fe-a13c6c7d9260" providerId="AD" clId="Web-{C0F70AFD-8A33-8F2B-C71E-C81C04A3E550}" dt="2024-04-24T10:49:19.473" v="23"/>
          <ac:spMkLst>
            <pc:docMk/>
            <pc:sldMk cId="2154616750" sldId="444"/>
            <ac:spMk id="6" creationId="{1936B2DC-5DBB-3556-A3E3-0565E06FCB91}"/>
          </ac:spMkLst>
        </pc:spChg>
        <pc:spChg chg="mod">
          <ac:chgData name="L Roberts" userId="S::lroberts@ohacademy.co.uk::bd6b7227-230d-44c8-b4fe-a13c6c7d9260" providerId="AD" clId="Web-{C0F70AFD-8A33-8F2B-C71E-C81C04A3E550}" dt="2024-04-24T10:57:23.640" v="305" actId="20577"/>
          <ac:spMkLst>
            <pc:docMk/>
            <pc:sldMk cId="2154616750" sldId="444"/>
            <ac:spMk id="9" creationId="{39BEB6F4-693A-7EBC-97AE-F410AE5D99A1}"/>
          </ac:spMkLst>
        </pc:spChg>
        <pc:spChg chg="del">
          <ac:chgData name="L Roberts" userId="S::lroberts@ohacademy.co.uk::bd6b7227-230d-44c8-b4fe-a13c6c7d9260" providerId="AD" clId="Web-{C0F70AFD-8A33-8F2B-C71E-C81C04A3E550}" dt="2024-04-24T10:49:19.473" v="18"/>
          <ac:spMkLst>
            <pc:docMk/>
            <pc:sldMk cId="2154616750" sldId="444"/>
            <ac:spMk id="13" creationId="{2E420653-59A0-14D9-809C-08D6C84AC8C9}"/>
          </ac:spMkLst>
        </pc:spChg>
        <pc:spChg chg="del">
          <ac:chgData name="L Roberts" userId="S::lroberts@ohacademy.co.uk::bd6b7227-230d-44c8-b4fe-a13c6c7d9260" providerId="AD" clId="Web-{C0F70AFD-8A33-8F2B-C71E-C81C04A3E550}" dt="2024-04-24T10:49:19.473" v="17"/>
          <ac:spMkLst>
            <pc:docMk/>
            <pc:sldMk cId="2154616750" sldId="444"/>
            <ac:spMk id="14" creationId="{C9FA1518-49C8-CC68-6C0D-2899BC591411}"/>
          </ac:spMkLst>
        </pc:spChg>
        <pc:spChg chg="del">
          <ac:chgData name="L Roberts" userId="S::lroberts@ohacademy.co.uk::bd6b7227-230d-44c8-b4fe-a13c6c7d9260" providerId="AD" clId="Web-{C0F70AFD-8A33-8F2B-C71E-C81C04A3E550}" dt="2024-04-24T10:49:19.473" v="16"/>
          <ac:spMkLst>
            <pc:docMk/>
            <pc:sldMk cId="2154616750" sldId="444"/>
            <ac:spMk id="15" creationId="{31014058-93B9-EEFB-75A4-7C29442C2C61}"/>
          </ac:spMkLst>
        </pc:spChg>
        <pc:spChg chg="del">
          <ac:chgData name="L Roberts" userId="S::lroberts@ohacademy.co.uk::bd6b7227-230d-44c8-b4fe-a13c6c7d9260" providerId="AD" clId="Web-{C0F70AFD-8A33-8F2B-C71E-C81C04A3E550}" dt="2024-04-24T10:49:19.473" v="15"/>
          <ac:spMkLst>
            <pc:docMk/>
            <pc:sldMk cId="2154616750" sldId="444"/>
            <ac:spMk id="16" creationId="{5C55EA9B-58DA-3FAD-637F-DD23535103E7}"/>
          </ac:spMkLst>
        </pc:spChg>
        <pc:spChg chg="del">
          <ac:chgData name="L Roberts" userId="S::lroberts@ohacademy.co.uk::bd6b7227-230d-44c8-b4fe-a13c6c7d9260" providerId="AD" clId="Web-{C0F70AFD-8A33-8F2B-C71E-C81C04A3E550}" dt="2024-04-24T10:49:19.457" v="14"/>
          <ac:spMkLst>
            <pc:docMk/>
            <pc:sldMk cId="2154616750" sldId="444"/>
            <ac:spMk id="17" creationId="{DF9D7469-A266-07AE-31FE-2A96FFD0C835}"/>
          </ac:spMkLst>
        </pc:spChg>
        <pc:spChg chg="add mod">
          <ac:chgData name="L Roberts" userId="S::lroberts@ohacademy.co.uk::bd6b7227-230d-44c8-b4fe-a13c6c7d9260" providerId="AD" clId="Web-{C0F70AFD-8A33-8F2B-C71E-C81C04A3E550}" dt="2024-04-24T10:53:44.682" v="236" actId="1076"/>
          <ac:spMkLst>
            <pc:docMk/>
            <pc:sldMk cId="2154616750" sldId="444"/>
            <ac:spMk id="20" creationId="{5D6BF3ED-130E-9F98-4C16-D78640F0271E}"/>
          </ac:spMkLst>
        </pc:spChg>
        <pc:graphicFrameChg chg="add del mod modGraphic">
          <ac:chgData name="L Roberts" userId="S::lroberts@ohacademy.co.uk::bd6b7227-230d-44c8-b4fe-a13c6c7d9260" providerId="AD" clId="Web-{C0F70AFD-8A33-8F2B-C71E-C81C04A3E550}" dt="2024-04-24T10:52:23.461" v="215"/>
          <ac:graphicFrameMkLst>
            <pc:docMk/>
            <pc:sldMk cId="2154616750" sldId="444"/>
            <ac:graphicFrameMk id="7" creationId="{30381634-F2BF-DCAB-8969-738349A54F1D}"/>
          </ac:graphicFrameMkLst>
        </pc:graphicFrameChg>
        <pc:picChg chg="del">
          <ac:chgData name="L Roberts" userId="S::lroberts@ohacademy.co.uk::bd6b7227-230d-44c8-b4fe-a13c6c7d9260" providerId="AD" clId="Web-{C0F70AFD-8A33-8F2B-C71E-C81C04A3E550}" dt="2024-04-24T10:49:19.473" v="22"/>
          <ac:picMkLst>
            <pc:docMk/>
            <pc:sldMk cId="2154616750" sldId="444"/>
            <ac:picMk id="8" creationId="{A669A743-0026-AEEC-E475-4B4AB50812BB}"/>
          </ac:picMkLst>
        </pc:picChg>
        <pc:picChg chg="del">
          <ac:chgData name="L Roberts" userId="S::lroberts@ohacademy.co.uk::bd6b7227-230d-44c8-b4fe-a13c6c7d9260" providerId="AD" clId="Web-{C0F70AFD-8A33-8F2B-C71E-C81C04A3E550}" dt="2024-04-24T10:49:19.473" v="21"/>
          <ac:picMkLst>
            <pc:docMk/>
            <pc:sldMk cId="2154616750" sldId="444"/>
            <ac:picMk id="10" creationId="{C2647F75-0FF7-EB51-708A-1BDAE0CA6D09}"/>
          </ac:picMkLst>
        </pc:picChg>
        <pc:picChg chg="del">
          <ac:chgData name="L Roberts" userId="S::lroberts@ohacademy.co.uk::bd6b7227-230d-44c8-b4fe-a13c6c7d9260" providerId="AD" clId="Web-{C0F70AFD-8A33-8F2B-C71E-C81C04A3E550}" dt="2024-04-24T10:49:19.473" v="20"/>
          <ac:picMkLst>
            <pc:docMk/>
            <pc:sldMk cId="2154616750" sldId="444"/>
            <ac:picMk id="11" creationId="{9858252F-2C37-2BB8-DE8E-5DC205927E60}"/>
          </ac:picMkLst>
        </pc:picChg>
        <pc:picChg chg="del">
          <ac:chgData name="L Roberts" userId="S::lroberts@ohacademy.co.uk::bd6b7227-230d-44c8-b4fe-a13c6c7d9260" providerId="AD" clId="Web-{C0F70AFD-8A33-8F2B-C71E-C81C04A3E550}" dt="2024-04-24T10:49:19.473" v="19"/>
          <ac:picMkLst>
            <pc:docMk/>
            <pc:sldMk cId="2154616750" sldId="444"/>
            <ac:picMk id="12" creationId="{12F34611-E7A1-ABEC-9663-A217AB25CC3B}"/>
          </ac:picMkLst>
        </pc:picChg>
        <pc:picChg chg="add del mod">
          <ac:chgData name="L Roberts" userId="S::lroberts@ohacademy.co.uk::bd6b7227-230d-44c8-b4fe-a13c6c7d9260" providerId="AD" clId="Web-{C0F70AFD-8A33-8F2B-C71E-C81C04A3E550}" dt="2024-04-24T10:53:13.572" v="220"/>
          <ac:picMkLst>
            <pc:docMk/>
            <pc:sldMk cId="2154616750" sldId="444"/>
            <ac:picMk id="18" creationId="{50CF849E-ADBB-D800-76AF-014FDCFBFB63}"/>
          </ac:picMkLst>
        </pc:picChg>
        <pc:picChg chg="add del mod">
          <ac:chgData name="L Roberts" userId="S::lroberts@ohacademy.co.uk::bd6b7227-230d-44c8-b4fe-a13c6c7d9260" providerId="AD" clId="Web-{C0F70AFD-8A33-8F2B-C71E-C81C04A3E550}" dt="2024-04-24T10:54:01.448" v="240"/>
          <ac:picMkLst>
            <pc:docMk/>
            <pc:sldMk cId="2154616750" sldId="444"/>
            <ac:picMk id="21" creationId="{8C3333B5-8F88-2FE1-FC4E-E9BA8BB4E188}"/>
          </ac:picMkLst>
        </pc:picChg>
        <pc:picChg chg="add mod">
          <ac:chgData name="L Roberts" userId="S::lroberts@ohacademy.co.uk::bd6b7227-230d-44c8-b4fe-a13c6c7d9260" providerId="AD" clId="Web-{C0F70AFD-8A33-8F2B-C71E-C81C04A3E550}" dt="2024-04-24T10:55:43.403" v="267" actId="1076"/>
          <ac:picMkLst>
            <pc:docMk/>
            <pc:sldMk cId="2154616750" sldId="444"/>
            <ac:picMk id="33" creationId="{1F724251-F57B-0369-A2CC-140AFDCC4F22}"/>
          </ac:picMkLst>
        </pc:picChg>
        <pc:picChg chg="add mod">
          <ac:chgData name="L Roberts" userId="S::lroberts@ohacademy.co.uk::bd6b7227-230d-44c8-b4fe-a13c6c7d9260" providerId="AD" clId="Web-{C0F70AFD-8A33-8F2B-C71E-C81C04A3E550}" dt="2024-04-24T10:56:07.544" v="272" actId="1076"/>
          <ac:picMkLst>
            <pc:docMk/>
            <pc:sldMk cId="2154616750" sldId="444"/>
            <ac:picMk id="34" creationId="{1246D2B4-462C-EE18-2FAA-FE2EAD1279DC}"/>
          </ac:picMkLst>
        </pc:picChg>
        <pc:picChg chg="add mod">
          <ac:chgData name="L Roberts" userId="S::lroberts@ohacademy.co.uk::bd6b7227-230d-44c8-b4fe-a13c6c7d9260" providerId="AD" clId="Web-{C0F70AFD-8A33-8F2B-C71E-C81C04A3E550}" dt="2024-04-24T10:56:28.748" v="275" actId="1076"/>
          <ac:picMkLst>
            <pc:docMk/>
            <pc:sldMk cId="2154616750" sldId="444"/>
            <ac:picMk id="35" creationId="{064D126C-920C-1604-6715-176CC614D7DB}"/>
          </ac:picMkLst>
        </pc:picChg>
        <pc:picChg chg="add mod">
          <ac:chgData name="L Roberts" userId="S::lroberts@ohacademy.co.uk::bd6b7227-230d-44c8-b4fe-a13c6c7d9260" providerId="AD" clId="Web-{C0F70AFD-8A33-8F2B-C71E-C81C04A3E550}" dt="2024-04-24T10:56:46.952" v="279" actId="14100"/>
          <ac:picMkLst>
            <pc:docMk/>
            <pc:sldMk cId="2154616750" sldId="444"/>
            <ac:picMk id="36" creationId="{A2DB7F94-6467-2D2A-EBDB-DDDB68DB7F3C}"/>
          </ac:picMkLst>
        </pc:picChg>
        <pc:cxnChg chg="add mod">
          <ac:chgData name="L Roberts" userId="S::lroberts@ohacademy.co.uk::bd6b7227-230d-44c8-b4fe-a13c6c7d9260" providerId="AD" clId="Web-{C0F70AFD-8A33-8F2B-C71E-C81C04A3E550}" dt="2024-04-24T10:54:19.792" v="245" actId="1076"/>
          <ac:cxnSpMkLst>
            <pc:docMk/>
            <pc:sldMk cId="2154616750" sldId="444"/>
            <ac:cxnSpMk id="19" creationId="{7728C083-6F23-2B79-CA72-84BDAFB156C7}"/>
          </ac:cxnSpMkLst>
        </pc:cxnChg>
        <pc:cxnChg chg="add mod">
          <ac:chgData name="L Roberts" userId="S::lroberts@ohacademy.co.uk::bd6b7227-230d-44c8-b4fe-a13c6c7d9260" providerId="AD" clId="Web-{C0F70AFD-8A33-8F2B-C71E-C81C04A3E550}" dt="2024-04-24T10:54:28.058" v="246" actId="1076"/>
          <ac:cxnSpMkLst>
            <pc:docMk/>
            <pc:sldMk cId="2154616750" sldId="444"/>
            <ac:cxnSpMk id="22" creationId="{ED1C0DDD-E431-6015-5C45-98AD34634046}"/>
          </ac:cxnSpMkLst>
        </pc:cxnChg>
        <pc:cxnChg chg="add mod">
          <ac:chgData name="L Roberts" userId="S::lroberts@ohacademy.co.uk::bd6b7227-230d-44c8-b4fe-a13c6c7d9260" providerId="AD" clId="Web-{C0F70AFD-8A33-8F2B-C71E-C81C04A3E550}" dt="2024-04-24T10:54:16.636" v="244" actId="1076"/>
          <ac:cxnSpMkLst>
            <pc:docMk/>
            <pc:sldMk cId="2154616750" sldId="444"/>
            <ac:cxnSpMk id="23" creationId="{5C7097F2-C434-19B8-7EC2-5BB80197D276}"/>
          </ac:cxnSpMkLst>
        </pc:cxnChg>
        <pc:cxnChg chg="add mod">
          <ac:chgData name="L Roberts" userId="S::lroberts@ohacademy.co.uk::bd6b7227-230d-44c8-b4fe-a13c6c7d9260" providerId="AD" clId="Web-{C0F70AFD-8A33-8F2B-C71E-C81C04A3E550}" dt="2024-04-24T10:54:51.605" v="254" actId="1076"/>
          <ac:cxnSpMkLst>
            <pc:docMk/>
            <pc:sldMk cId="2154616750" sldId="444"/>
            <ac:cxnSpMk id="24" creationId="{62A4C9BF-AE06-3F44-202A-856822DD53BC}"/>
          </ac:cxnSpMkLst>
        </pc:cxnChg>
        <pc:cxnChg chg="add mod">
          <ac:chgData name="L Roberts" userId="S::lroberts@ohacademy.co.uk::bd6b7227-230d-44c8-b4fe-a13c6c7d9260" providerId="AD" clId="Web-{C0F70AFD-8A33-8F2B-C71E-C81C04A3E550}" dt="2024-04-24T10:54:49.105" v="253" actId="1076"/>
          <ac:cxnSpMkLst>
            <pc:docMk/>
            <pc:sldMk cId="2154616750" sldId="444"/>
            <ac:cxnSpMk id="25" creationId="{183C816C-F456-53E8-7669-C1359285192B}"/>
          </ac:cxnSpMkLst>
        </pc:cxnChg>
        <pc:cxnChg chg="add mod">
          <ac:chgData name="L Roberts" userId="S::lroberts@ohacademy.co.uk::bd6b7227-230d-44c8-b4fe-a13c6c7d9260" providerId="AD" clId="Web-{C0F70AFD-8A33-8F2B-C71E-C81C04A3E550}" dt="2024-04-24T10:54:45.558" v="252" actId="1076"/>
          <ac:cxnSpMkLst>
            <pc:docMk/>
            <pc:sldMk cId="2154616750" sldId="444"/>
            <ac:cxnSpMk id="26" creationId="{8716D220-BE21-FF97-A176-EC9BA8AB525E}"/>
          </ac:cxnSpMkLst>
        </pc:cxnChg>
        <pc:cxnChg chg="add mod">
          <ac:chgData name="L Roberts" userId="S::lroberts@ohacademy.co.uk::bd6b7227-230d-44c8-b4fe-a13c6c7d9260" providerId="AD" clId="Web-{C0F70AFD-8A33-8F2B-C71E-C81C04A3E550}" dt="2024-04-24T10:54:40.355" v="251" actId="1076"/>
          <ac:cxnSpMkLst>
            <pc:docMk/>
            <pc:sldMk cId="2154616750" sldId="444"/>
            <ac:cxnSpMk id="27" creationId="{E9C8EE26-6D74-86F1-58BE-BE5FBB9F9038}"/>
          </ac:cxnSpMkLst>
        </pc:cxnChg>
        <pc:cxnChg chg="add mod">
          <ac:chgData name="L Roberts" userId="S::lroberts@ohacademy.co.uk::bd6b7227-230d-44c8-b4fe-a13c6c7d9260" providerId="AD" clId="Web-{C0F70AFD-8A33-8F2B-C71E-C81C04A3E550}" dt="2024-04-24T10:55:03.715" v="260" actId="1076"/>
          <ac:cxnSpMkLst>
            <pc:docMk/>
            <pc:sldMk cId="2154616750" sldId="444"/>
            <ac:cxnSpMk id="28" creationId="{55227D84-C031-6249-729B-A73489011BF8}"/>
          </ac:cxnSpMkLst>
        </pc:cxnChg>
        <pc:cxnChg chg="add mod">
          <ac:chgData name="L Roberts" userId="S::lroberts@ohacademy.co.uk::bd6b7227-230d-44c8-b4fe-a13c6c7d9260" providerId="AD" clId="Web-{C0F70AFD-8A33-8F2B-C71E-C81C04A3E550}" dt="2024-04-24T10:54:59.762" v="259" actId="1076"/>
          <ac:cxnSpMkLst>
            <pc:docMk/>
            <pc:sldMk cId="2154616750" sldId="444"/>
            <ac:cxnSpMk id="29" creationId="{EDF4DAF4-7F9D-E0A0-7908-352DDB190512}"/>
          </ac:cxnSpMkLst>
        </pc:cxnChg>
        <pc:cxnChg chg="add mod">
          <ac:chgData name="L Roberts" userId="S::lroberts@ohacademy.co.uk::bd6b7227-230d-44c8-b4fe-a13c6c7d9260" providerId="AD" clId="Web-{C0F70AFD-8A33-8F2B-C71E-C81C04A3E550}" dt="2024-04-24T10:54:56.387" v="258" actId="1076"/>
          <ac:cxnSpMkLst>
            <pc:docMk/>
            <pc:sldMk cId="2154616750" sldId="444"/>
            <ac:cxnSpMk id="30" creationId="{150DC18F-7641-6709-372E-5508B1E6947D}"/>
          </ac:cxnSpMkLst>
        </pc:cxnChg>
        <pc:cxnChg chg="add mod">
          <ac:chgData name="L Roberts" userId="S::lroberts@ohacademy.co.uk::bd6b7227-230d-44c8-b4fe-a13c6c7d9260" providerId="AD" clId="Web-{C0F70AFD-8A33-8F2B-C71E-C81C04A3E550}" dt="2024-04-24T10:55:14.028" v="262" actId="1076"/>
          <ac:cxnSpMkLst>
            <pc:docMk/>
            <pc:sldMk cId="2154616750" sldId="444"/>
            <ac:cxnSpMk id="31" creationId="{B133069A-97C1-76CC-8726-945A0C08BDD0}"/>
          </ac:cxnSpMkLst>
        </pc:cxnChg>
        <pc:cxnChg chg="add mod">
          <ac:chgData name="L Roberts" userId="S::lroberts@ohacademy.co.uk::bd6b7227-230d-44c8-b4fe-a13c6c7d9260" providerId="AD" clId="Web-{C0F70AFD-8A33-8F2B-C71E-C81C04A3E550}" dt="2024-04-24T10:55:22.043" v="264" actId="1076"/>
          <ac:cxnSpMkLst>
            <pc:docMk/>
            <pc:sldMk cId="2154616750" sldId="444"/>
            <ac:cxnSpMk id="32" creationId="{4863BAEF-5BA3-EC62-5D21-D03E4D9CB021}"/>
          </ac:cxnSpMkLst>
        </pc:cxnChg>
      </pc:sldChg>
    </pc:docChg>
  </pc:docChgLst>
  <pc:docChgLst>
    <pc:chgData name="L Roberts" userId="S::lroberts@ohacademy.co.uk::bd6b7227-230d-44c8-b4fe-a13c6c7d9260" providerId="AD" clId="Web-{7BBCAE2A-415F-4E59-BB3B-6EDCE3D8A97A}"/>
    <pc:docChg chg="addSld modSld">
      <pc:chgData name="L Roberts" userId="S::lroberts@ohacademy.co.uk::bd6b7227-230d-44c8-b4fe-a13c6c7d9260" providerId="AD" clId="Web-{7BBCAE2A-415F-4E59-BB3B-6EDCE3D8A97A}" dt="2024-03-30T08:05:57.886" v="110" actId="20577"/>
      <pc:docMkLst>
        <pc:docMk/>
      </pc:docMkLst>
      <pc:sldChg chg="modSp">
        <pc:chgData name="L Roberts" userId="S::lroberts@ohacademy.co.uk::bd6b7227-230d-44c8-b4fe-a13c6c7d9260" providerId="AD" clId="Web-{7BBCAE2A-415F-4E59-BB3B-6EDCE3D8A97A}" dt="2024-03-30T08:01:09.144" v="9" actId="20577"/>
        <pc:sldMkLst>
          <pc:docMk/>
          <pc:sldMk cId="1543604328" sldId="264"/>
        </pc:sldMkLst>
        <pc:spChg chg="mod">
          <ac:chgData name="L Roberts" userId="S::lroberts@ohacademy.co.uk::bd6b7227-230d-44c8-b4fe-a13c6c7d9260" providerId="AD" clId="Web-{7BBCAE2A-415F-4E59-BB3B-6EDCE3D8A97A}" dt="2024-03-30T08:01:03.706" v="5" actId="20577"/>
          <ac:spMkLst>
            <pc:docMk/>
            <pc:sldMk cId="1543604328" sldId="264"/>
            <ac:spMk id="2" creationId="{AE73367C-222C-7065-C605-96620B86273D}"/>
          </ac:spMkLst>
        </pc:spChg>
        <pc:spChg chg="mod">
          <ac:chgData name="L Roberts" userId="S::lroberts@ohacademy.co.uk::bd6b7227-230d-44c8-b4fe-a13c6c7d9260" providerId="AD" clId="Web-{7BBCAE2A-415F-4E59-BB3B-6EDCE3D8A97A}" dt="2024-03-30T08:01:09.144" v="9" actId="20577"/>
          <ac:spMkLst>
            <pc:docMk/>
            <pc:sldMk cId="1543604328" sldId="264"/>
            <ac:spMk id="3" creationId="{160551F9-7AC3-B37B-BF87-17E3EFF320C3}"/>
          </ac:spMkLst>
        </pc:spChg>
      </pc:sldChg>
      <pc:sldChg chg="addSp delSp modSp add">
        <pc:chgData name="L Roberts" userId="S::lroberts@ohacademy.co.uk::bd6b7227-230d-44c8-b4fe-a13c6c7d9260" providerId="AD" clId="Web-{7BBCAE2A-415F-4E59-BB3B-6EDCE3D8A97A}" dt="2024-03-30T08:05:57.886" v="110" actId="20577"/>
        <pc:sldMkLst>
          <pc:docMk/>
          <pc:sldMk cId="1428852146" sldId="321"/>
        </pc:sldMkLst>
        <pc:spChg chg="mod">
          <ac:chgData name="L Roberts" userId="S::lroberts@ohacademy.co.uk::bd6b7227-230d-44c8-b4fe-a13c6c7d9260" providerId="AD" clId="Web-{7BBCAE2A-415F-4E59-BB3B-6EDCE3D8A97A}" dt="2024-03-30T08:02:56.438" v="35" actId="1076"/>
          <ac:spMkLst>
            <pc:docMk/>
            <pc:sldMk cId="1428852146" sldId="321"/>
            <ac:spMk id="8" creationId="{17149B2C-93C6-228D-67D8-DA74418DCAF8}"/>
          </ac:spMkLst>
        </pc:spChg>
        <pc:spChg chg="mod">
          <ac:chgData name="L Roberts" userId="S::lroberts@ohacademy.co.uk::bd6b7227-230d-44c8-b4fe-a13c6c7d9260" providerId="AD" clId="Web-{7BBCAE2A-415F-4E59-BB3B-6EDCE3D8A97A}" dt="2024-03-30T08:05:57.886" v="110" actId="20577"/>
          <ac:spMkLst>
            <pc:docMk/>
            <pc:sldMk cId="1428852146" sldId="321"/>
            <ac:spMk id="19" creationId="{4EC6F1EB-10AA-F897-167F-251DAF38C705}"/>
          </ac:spMkLst>
        </pc:spChg>
        <pc:picChg chg="add mod">
          <ac:chgData name="L Roberts" userId="S::lroberts@ohacademy.co.uk::bd6b7227-230d-44c8-b4fe-a13c6c7d9260" providerId="AD" clId="Web-{7BBCAE2A-415F-4E59-BB3B-6EDCE3D8A97A}" dt="2024-03-30T08:01:51.678" v="18" actId="1076"/>
          <ac:picMkLst>
            <pc:docMk/>
            <pc:sldMk cId="1428852146" sldId="321"/>
            <ac:picMk id="3" creationId="{BE2FEDAE-1BB6-2B53-08C3-A96038A2B4D9}"/>
          </ac:picMkLst>
        </pc:picChg>
        <pc:picChg chg="del">
          <ac:chgData name="L Roberts" userId="S::lroberts@ohacademy.co.uk::bd6b7227-230d-44c8-b4fe-a13c6c7d9260" providerId="AD" clId="Web-{7BBCAE2A-415F-4E59-BB3B-6EDCE3D8A97A}" dt="2024-03-30T08:01:18.613" v="11"/>
          <ac:picMkLst>
            <pc:docMk/>
            <pc:sldMk cId="1428852146" sldId="321"/>
            <ac:picMk id="4" creationId="{E2EAB12F-BD0D-5141-BE75-7204E60B1004}"/>
          </ac:picMkLst>
        </pc:picChg>
        <pc:picChg chg="add mod">
          <ac:chgData name="L Roberts" userId="S::lroberts@ohacademy.co.uk::bd6b7227-230d-44c8-b4fe-a13c6c7d9260" providerId="AD" clId="Web-{7BBCAE2A-415F-4E59-BB3B-6EDCE3D8A97A}" dt="2024-03-30T08:02:31.624" v="29" actId="1076"/>
          <ac:picMkLst>
            <pc:docMk/>
            <pc:sldMk cId="1428852146" sldId="321"/>
            <ac:picMk id="7" creationId="{C83A6961-A98F-CC25-376F-6A6D78FCBE8B}"/>
          </ac:picMkLst>
        </pc:picChg>
        <pc:picChg chg="del">
          <ac:chgData name="L Roberts" userId="S::lroberts@ohacademy.co.uk::bd6b7227-230d-44c8-b4fe-a13c6c7d9260" providerId="AD" clId="Web-{7BBCAE2A-415F-4E59-BB3B-6EDCE3D8A97A}" dt="2024-03-30T08:01:20.113" v="12"/>
          <ac:picMkLst>
            <pc:docMk/>
            <pc:sldMk cId="1428852146" sldId="321"/>
            <ac:picMk id="9" creationId="{12BFC6BA-3FAB-B2C8-97FC-FA1F5AF17A2B}"/>
          </ac:picMkLst>
        </pc:picChg>
        <pc:picChg chg="del">
          <ac:chgData name="L Roberts" userId="S::lroberts@ohacademy.co.uk::bd6b7227-230d-44c8-b4fe-a13c6c7d9260" providerId="AD" clId="Web-{7BBCAE2A-415F-4E59-BB3B-6EDCE3D8A97A}" dt="2024-03-30T08:01:22.942" v="13"/>
          <ac:picMkLst>
            <pc:docMk/>
            <pc:sldMk cId="1428852146" sldId="321"/>
            <ac:picMk id="23" creationId="{AAC084F3-D92B-4C2E-222A-7FFCAF25E852}"/>
          </ac:picMkLst>
        </pc:picChg>
        <pc:picChg chg="add mod">
          <ac:chgData name="L Roberts" userId="S::lroberts@ohacademy.co.uk::bd6b7227-230d-44c8-b4fe-a13c6c7d9260" providerId="AD" clId="Web-{7BBCAE2A-415F-4E59-BB3B-6EDCE3D8A97A}" dt="2024-03-30T08:02:58.469" v="36" actId="1076"/>
          <ac:picMkLst>
            <pc:docMk/>
            <pc:sldMk cId="1428852146" sldId="321"/>
            <ac:picMk id="24" creationId="{B37E1592-823A-A970-69B8-8577DB517563}"/>
          </ac:picMkLst>
        </pc:picChg>
        <pc:picChg chg="add mod">
          <ac:chgData name="L Roberts" userId="S::lroberts@ohacademy.co.uk::bd6b7227-230d-44c8-b4fe-a13c6c7d9260" providerId="AD" clId="Web-{7BBCAE2A-415F-4E59-BB3B-6EDCE3D8A97A}" dt="2024-03-30T08:03:12.048" v="39" actId="1076"/>
          <ac:picMkLst>
            <pc:docMk/>
            <pc:sldMk cId="1428852146" sldId="321"/>
            <ac:picMk id="26" creationId="{F6E46E76-C4A8-7291-58B3-15F19DD57C14}"/>
          </ac:picMkLst>
        </pc:picChg>
        <pc:cxnChg chg="add mod">
          <ac:chgData name="L Roberts" userId="S::lroberts@ohacademy.co.uk::bd6b7227-230d-44c8-b4fe-a13c6c7d9260" providerId="AD" clId="Web-{7BBCAE2A-415F-4E59-BB3B-6EDCE3D8A97A}" dt="2024-03-30T08:02:11.632" v="23" actId="1076"/>
          <ac:cxnSpMkLst>
            <pc:docMk/>
            <pc:sldMk cId="1428852146" sldId="321"/>
            <ac:cxnSpMk id="5" creationId="{8855E6C8-75BD-8AF2-259F-A55330BAF86C}"/>
          </ac:cxnSpMkLst>
        </pc:cxnChg>
        <pc:cxnChg chg="mod">
          <ac:chgData name="L Roberts" userId="S::lroberts@ohacademy.co.uk::bd6b7227-230d-44c8-b4fe-a13c6c7d9260" providerId="AD" clId="Web-{7BBCAE2A-415F-4E59-BB3B-6EDCE3D8A97A}" dt="2024-03-30T08:01:54.553" v="19" actId="1076"/>
          <ac:cxnSpMkLst>
            <pc:docMk/>
            <pc:sldMk cId="1428852146" sldId="321"/>
            <ac:cxnSpMk id="15" creationId="{4A28E70A-1A79-9708-1D34-7443E7E40A33}"/>
          </ac:cxnSpMkLst>
        </pc:cxnChg>
        <pc:cxnChg chg="mod">
          <ac:chgData name="L Roberts" userId="S::lroberts@ohacademy.co.uk::bd6b7227-230d-44c8-b4fe-a13c6c7d9260" providerId="AD" clId="Web-{7BBCAE2A-415F-4E59-BB3B-6EDCE3D8A97A}" dt="2024-03-30T08:01:59.631" v="21" actId="1076"/>
          <ac:cxnSpMkLst>
            <pc:docMk/>
            <pc:sldMk cId="1428852146" sldId="321"/>
            <ac:cxnSpMk id="16" creationId="{07DA2539-EFA1-484E-EBE4-447D2C32713D}"/>
          </ac:cxnSpMkLst>
        </pc:cxnChg>
      </pc:sldChg>
    </pc:docChg>
  </pc:docChgLst>
  <pc:docChgLst>
    <pc:chgData name="L Roberts" userId="S::lroberts@ohacademy.co.uk::bd6b7227-230d-44c8-b4fe-a13c6c7d9260" providerId="AD" clId="Web-{7486DABA-8E87-464B-90BD-A8015D24DD10}"/>
    <pc:docChg chg="addSld delSld modSld">
      <pc:chgData name="L Roberts" userId="S::lroberts@ohacademy.co.uk::bd6b7227-230d-44c8-b4fe-a13c6c7d9260" providerId="AD" clId="Web-{7486DABA-8E87-464B-90BD-A8015D24DD10}" dt="2024-03-27T12:23:38.709" v="42" actId="20577"/>
      <pc:docMkLst>
        <pc:docMk/>
      </pc:docMkLst>
      <pc:sldChg chg="del">
        <pc:chgData name="L Roberts" userId="S::lroberts@ohacademy.co.uk::bd6b7227-230d-44c8-b4fe-a13c6c7d9260" providerId="AD" clId="Web-{7486DABA-8E87-464B-90BD-A8015D24DD10}" dt="2024-03-27T12:19:59.618" v="7"/>
        <pc:sldMkLst>
          <pc:docMk/>
          <pc:sldMk cId="3447920690" sldId="275"/>
        </pc:sldMkLst>
      </pc:sldChg>
      <pc:sldChg chg="del">
        <pc:chgData name="L Roberts" userId="S::lroberts@ohacademy.co.uk::bd6b7227-230d-44c8-b4fe-a13c6c7d9260" providerId="AD" clId="Web-{7486DABA-8E87-464B-90BD-A8015D24DD10}" dt="2024-03-27T12:19:49.617" v="3"/>
        <pc:sldMkLst>
          <pc:docMk/>
          <pc:sldMk cId="113685285" sldId="279"/>
        </pc:sldMkLst>
      </pc:sldChg>
      <pc:sldChg chg="del">
        <pc:chgData name="L Roberts" userId="S::lroberts@ohacademy.co.uk::bd6b7227-230d-44c8-b4fe-a13c6c7d9260" providerId="AD" clId="Web-{7486DABA-8E87-464B-90BD-A8015D24DD10}" dt="2024-03-27T12:19:53.352" v="6"/>
        <pc:sldMkLst>
          <pc:docMk/>
          <pc:sldMk cId="522116067" sldId="280"/>
        </pc:sldMkLst>
      </pc:sldChg>
      <pc:sldChg chg="del">
        <pc:chgData name="L Roberts" userId="S::lroberts@ohacademy.co.uk::bd6b7227-230d-44c8-b4fe-a13c6c7d9260" providerId="AD" clId="Web-{7486DABA-8E87-464B-90BD-A8015D24DD10}" dt="2024-03-27T12:19:49.117" v="2"/>
        <pc:sldMkLst>
          <pc:docMk/>
          <pc:sldMk cId="4270418185" sldId="281"/>
        </pc:sldMkLst>
      </pc:sldChg>
      <pc:sldChg chg="del">
        <pc:chgData name="L Roberts" userId="S::lroberts@ohacademy.co.uk::bd6b7227-230d-44c8-b4fe-a13c6c7d9260" providerId="AD" clId="Web-{7486DABA-8E87-464B-90BD-A8015D24DD10}" dt="2024-03-27T12:19:44.664" v="0"/>
        <pc:sldMkLst>
          <pc:docMk/>
          <pc:sldMk cId="3443819285" sldId="282"/>
        </pc:sldMkLst>
      </pc:sldChg>
      <pc:sldChg chg="del">
        <pc:chgData name="L Roberts" userId="S::lroberts@ohacademy.co.uk::bd6b7227-230d-44c8-b4fe-a13c6c7d9260" providerId="AD" clId="Web-{7486DABA-8E87-464B-90BD-A8015D24DD10}" dt="2024-03-27T12:19:51.727" v="5"/>
        <pc:sldMkLst>
          <pc:docMk/>
          <pc:sldMk cId="3557845846" sldId="283"/>
        </pc:sldMkLst>
      </pc:sldChg>
      <pc:sldChg chg="del">
        <pc:chgData name="L Roberts" userId="S::lroberts@ohacademy.co.uk::bd6b7227-230d-44c8-b4fe-a13c6c7d9260" providerId="AD" clId="Web-{7486DABA-8E87-464B-90BD-A8015D24DD10}" dt="2024-03-27T12:19:47.476" v="1"/>
        <pc:sldMkLst>
          <pc:docMk/>
          <pc:sldMk cId="3437077701" sldId="285"/>
        </pc:sldMkLst>
      </pc:sldChg>
      <pc:sldChg chg="modSp">
        <pc:chgData name="L Roberts" userId="S::lroberts@ohacademy.co.uk::bd6b7227-230d-44c8-b4fe-a13c6c7d9260" providerId="AD" clId="Web-{7486DABA-8E87-464B-90BD-A8015D24DD10}" dt="2024-03-27T12:23:38.709" v="42" actId="20577"/>
        <pc:sldMkLst>
          <pc:docMk/>
          <pc:sldMk cId="246139630" sldId="286"/>
        </pc:sldMkLst>
        <pc:spChg chg="mod">
          <ac:chgData name="L Roberts" userId="S::lroberts@ohacademy.co.uk::bd6b7227-230d-44c8-b4fe-a13c6c7d9260" providerId="AD" clId="Web-{7486DABA-8E87-464B-90BD-A8015D24DD10}" dt="2024-03-27T12:23:38.709" v="42" actId="20577"/>
          <ac:spMkLst>
            <pc:docMk/>
            <pc:sldMk cId="246139630" sldId="286"/>
            <ac:spMk id="16" creationId="{D32C41CD-6C8C-0327-3189-062D97A81E33}"/>
          </ac:spMkLst>
        </pc:spChg>
      </pc:sldChg>
      <pc:sldChg chg="del">
        <pc:chgData name="L Roberts" userId="S::lroberts@ohacademy.co.uk::bd6b7227-230d-44c8-b4fe-a13c6c7d9260" providerId="AD" clId="Web-{7486DABA-8E87-464B-90BD-A8015D24DD10}" dt="2024-03-27T12:19:50.836" v="4"/>
        <pc:sldMkLst>
          <pc:docMk/>
          <pc:sldMk cId="3100067699" sldId="308"/>
        </pc:sldMkLst>
      </pc:sldChg>
      <pc:sldChg chg="addSp delSp modSp add replId">
        <pc:chgData name="L Roberts" userId="S::lroberts@ohacademy.co.uk::bd6b7227-230d-44c8-b4fe-a13c6c7d9260" providerId="AD" clId="Web-{7486DABA-8E87-464B-90BD-A8015D24DD10}" dt="2024-03-27T12:23:19.317" v="37" actId="14100"/>
        <pc:sldMkLst>
          <pc:docMk/>
          <pc:sldMk cId="874873649" sldId="432"/>
        </pc:sldMkLst>
        <pc:spChg chg="del">
          <ac:chgData name="L Roberts" userId="S::lroberts@ohacademy.co.uk::bd6b7227-230d-44c8-b4fe-a13c6c7d9260" providerId="AD" clId="Web-{7486DABA-8E87-464B-90BD-A8015D24DD10}" dt="2024-03-27T12:20:34.010" v="18"/>
          <ac:spMkLst>
            <pc:docMk/>
            <pc:sldMk cId="874873649" sldId="432"/>
            <ac:spMk id="2" creationId="{7AFE7D65-CF4D-E8BF-0D83-241526821050}"/>
          </ac:spMkLst>
        </pc:spChg>
        <pc:spChg chg="del mod">
          <ac:chgData name="L Roberts" userId="S::lroberts@ohacademy.co.uk::bd6b7227-230d-44c8-b4fe-a13c6c7d9260" providerId="AD" clId="Web-{7486DABA-8E87-464B-90BD-A8015D24DD10}" dt="2024-03-27T12:20:40.261" v="22"/>
          <ac:spMkLst>
            <pc:docMk/>
            <pc:sldMk cId="874873649" sldId="432"/>
            <ac:spMk id="9" creationId="{EE348C95-D0DC-E6EC-FF01-73E872FE24E0}"/>
          </ac:spMkLst>
        </pc:spChg>
        <pc:spChg chg="del">
          <ac:chgData name="L Roberts" userId="S::lroberts@ohacademy.co.uk::bd6b7227-230d-44c8-b4fe-a13c6c7d9260" providerId="AD" clId="Web-{7486DABA-8E87-464B-90BD-A8015D24DD10}" dt="2024-03-27T12:20:35.714" v="19"/>
          <ac:spMkLst>
            <pc:docMk/>
            <pc:sldMk cId="874873649" sldId="432"/>
            <ac:spMk id="16" creationId="{D32C41CD-6C8C-0327-3189-062D97A81E33}"/>
          </ac:spMkLst>
        </pc:spChg>
        <pc:picChg chg="add mod">
          <ac:chgData name="L Roberts" userId="S::lroberts@ohacademy.co.uk::bd6b7227-230d-44c8-b4fe-a13c6c7d9260" providerId="AD" clId="Web-{7486DABA-8E87-464B-90BD-A8015D24DD10}" dt="2024-03-27T12:21:35.045" v="25" actId="1076"/>
          <ac:picMkLst>
            <pc:docMk/>
            <pc:sldMk cId="874873649" sldId="432"/>
            <ac:picMk id="4" creationId="{671DC5F8-AE25-A0AD-4FDA-B5FC6C656346}"/>
          </ac:picMkLst>
        </pc:picChg>
        <pc:picChg chg="add mod">
          <ac:chgData name="L Roberts" userId="S::lroberts@ohacademy.co.uk::bd6b7227-230d-44c8-b4fe-a13c6c7d9260" providerId="AD" clId="Web-{7486DABA-8E87-464B-90BD-A8015D24DD10}" dt="2024-03-27T12:21:57.625" v="28" actId="1076"/>
          <ac:picMkLst>
            <pc:docMk/>
            <pc:sldMk cId="874873649" sldId="432"/>
            <ac:picMk id="8" creationId="{AE808195-982F-986E-7199-E6B50578571A}"/>
          </ac:picMkLst>
        </pc:picChg>
        <pc:picChg chg="add mod">
          <ac:chgData name="L Roberts" userId="S::lroberts@ohacademy.co.uk::bd6b7227-230d-44c8-b4fe-a13c6c7d9260" providerId="AD" clId="Web-{7486DABA-8E87-464B-90BD-A8015D24DD10}" dt="2024-03-27T12:22:48.440" v="33" actId="1076"/>
          <ac:picMkLst>
            <pc:docMk/>
            <pc:sldMk cId="874873649" sldId="432"/>
            <ac:picMk id="11" creationId="{BD4D1D4A-689D-4AE5-7377-BF781BDA9BEF}"/>
          </ac:picMkLst>
        </pc:picChg>
        <pc:picChg chg="add mod">
          <ac:chgData name="L Roberts" userId="S::lroberts@ohacademy.co.uk::bd6b7227-230d-44c8-b4fe-a13c6c7d9260" providerId="AD" clId="Web-{7486DABA-8E87-464B-90BD-A8015D24DD10}" dt="2024-03-27T12:23:19.317" v="37" actId="14100"/>
          <ac:picMkLst>
            <pc:docMk/>
            <pc:sldMk cId="874873649" sldId="432"/>
            <ac:picMk id="12" creationId="{EF40C152-33B8-81CA-F981-B34882B3DCAA}"/>
          </ac:picMkLst>
        </pc:picChg>
      </pc:sldChg>
    </pc:docChg>
  </pc:docChgLst>
  <pc:docChgLst>
    <pc:chgData name="L Roberts" userId="S::lroberts@ohacademy.co.uk::bd6b7227-230d-44c8-b4fe-a13c6c7d9260" providerId="AD" clId="Web-{071BCEB5-D41C-7BBC-D7BA-45973DA4BFAD}"/>
    <pc:docChg chg="addSld modSld">
      <pc:chgData name="L Roberts" userId="S::lroberts@ohacademy.co.uk::bd6b7227-230d-44c8-b4fe-a13c6c7d9260" providerId="AD" clId="Web-{071BCEB5-D41C-7BBC-D7BA-45973DA4BFAD}" dt="2024-02-10T10:08:39.580" v="128" actId="20577"/>
      <pc:docMkLst>
        <pc:docMk/>
      </pc:docMkLst>
      <pc:sldChg chg="addSp delSp modSp add">
        <pc:chgData name="L Roberts" userId="S::lroberts@ohacademy.co.uk::bd6b7227-230d-44c8-b4fe-a13c6c7d9260" providerId="AD" clId="Web-{071BCEB5-D41C-7BBC-D7BA-45973DA4BFAD}" dt="2024-02-10T10:08:22.001" v="118" actId="1076"/>
        <pc:sldMkLst>
          <pc:docMk/>
          <pc:sldMk cId="3447920690" sldId="275"/>
        </pc:sldMkLst>
        <pc:picChg chg="del">
          <ac:chgData name="L Roberts" userId="S::lroberts@ohacademy.co.uk::bd6b7227-230d-44c8-b4fe-a13c6c7d9260" providerId="AD" clId="Web-{071BCEB5-D41C-7BBC-D7BA-45973DA4BFAD}" dt="2024-02-10T10:07:47.062" v="115"/>
          <ac:picMkLst>
            <pc:docMk/>
            <pc:sldMk cId="3447920690" sldId="275"/>
            <ac:picMk id="3" creationId="{75AA9D92-6988-1E99-0C93-B79CB13AB111}"/>
          </ac:picMkLst>
        </pc:picChg>
        <pc:picChg chg="add mod">
          <ac:chgData name="L Roberts" userId="S::lroberts@ohacademy.co.uk::bd6b7227-230d-44c8-b4fe-a13c6c7d9260" providerId="AD" clId="Web-{071BCEB5-D41C-7BBC-D7BA-45973DA4BFAD}" dt="2024-02-10T10:08:22.001" v="118" actId="1076"/>
          <ac:picMkLst>
            <pc:docMk/>
            <pc:sldMk cId="3447920690" sldId="275"/>
            <ac:picMk id="4" creationId="{ADCD807B-4534-D815-5DB7-9973BB640C23}"/>
          </ac:picMkLst>
        </pc:picChg>
      </pc:sldChg>
      <pc:sldChg chg="modSp add">
        <pc:chgData name="L Roberts" userId="S::lroberts@ohacademy.co.uk::bd6b7227-230d-44c8-b4fe-a13c6c7d9260" providerId="AD" clId="Web-{071BCEB5-D41C-7BBC-D7BA-45973DA4BFAD}" dt="2024-02-10T10:06:17.840" v="62" actId="20577"/>
        <pc:sldMkLst>
          <pc:docMk/>
          <pc:sldMk cId="113685285" sldId="279"/>
        </pc:sldMkLst>
        <pc:spChg chg="mod">
          <ac:chgData name="L Roberts" userId="S::lroberts@ohacademy.co.uk::bd6b7227-230d-44c8-b4fe-a13c6c7d9260" providerId="AD" clId="Web-{071BCEB5-D41C-7BBC-D7BA-45973DA4BFAD}" dt="2024-02-10T10:06:17.840" v="62" actId="20577"/>
          <ac:spMkLst>
            <pc:docMk/>
            <pc:sldMk cId="113685285" sldId="279"/>
            <ac:spMk id="7" creationId="{FAC01E74-2C7B-BDB2-A0A7-940AA74B1685}"/>
          </ac:spMkLst>
        </pc:spChg>
      </pc:sldChg>
      <pc:sldChg chg="addSp modSp add">
        <pc:chgData name="L Roberts" userId="S::lroberts@ohacademy.co.uk::bd6b7227-230d-44c8-b4fe-a13c6c7d9260" providerId="AD" clId="Web-{071BCEB5-D41C-7BBC-D7BA-45973DA4BFAD}" dt="2024-02-10T10:07:42.359" v="114" actId="20577"/>
        <pc:sldMkLst>
          <pc:docMk/>
          <pc:sldMk cId="522116067" sldId="280"/>
        </pc:sldMkLst>
        <pc:spChg chg="mod">
          <ac:chgData name="L Roberts" userId="S::lroberts@ohacademy.co.uk::bd6b7227-230d-44c8-b4fe-a13c6c7d9260" providerId="AD" clId="Web-{071BCEB5-D41C-7BBC-D7BA-45973DA4BFAD}" dt="2024-02-10T10:07:42.359" v="114" actId="20577"/>
          <ac:spMkLst>
            <pc:docMk/>
            <pc:sldMk cId="522116067" sldId="280"/>
            <ac:spMk id="8" creationId="{4E93389F-9C66-008D-3EEF-83B17CA1DFAA}"/>
          </ac:spMkLst>
        </pc:spChg>
        <pc:spChg chg="add mod">
          <ac:chgData name="L Roberts" userId="S::lroberts@ohacademy.co.uk::bd6b7227-230d-44c8-b4fe-a13c6c7d9260" providerId="AD" clId="Web-{071BCEB5-D41C-7BBC-D7BA-45973DA4BFAD}" dt="2024-02-10T10:07:37.531" v="113" actId="20577"/>
          <ac:spMkLst>
            <pc:docMk/>
            <pc:sldMk cId="522116067" sldId="280"/>
            <ac:spMk id="9" creationId="{3ED0C82A-8901-02C5-4922-889A714F91F1}"/>
          </ac:spMkLst>
        </pc:spChg>
        <pc:spChg chg="mod">
          <ac:chgData name="L Roberts" userId="S::lroberts@ohacademy.co.uk::bd6b7227-230d-44c8-b4fe-a13c6c7d9260" providerId="AD" clId="Web-{071BCEB5-D41C-7BBC-D7BA-45973DA4BFAD}" dt="2024-02-10T10:07:14.014" v="103" actId="20577"/>
          <ac:spMkLst>
            <pc:docMk/>
            <pc:sldMk cId="522116067" sldId="280"/>
            <ac:spMk id="11" creationId="{369A9684-A84B-F9C9-9C9C-B9748EE85733}"/>
          </ac:spMkLst>
        </pc:spChg>
        <pc:spChg chg="add mod">
          <ac:chgData name="L Roberts" userId="S::lroberts@ohacademy.co.uk::bd6b7227-230d-44c8-b4fe-a13c6c7d9260" providerId="AD" clId="Web-{071BCEB5-D41C-7BBC-D7BA-45973DA4BFAD}" dt="2024-02-10T10:07:31.015" v="111" actId="1076"/>
          <ac:spMkLst>
            <pc:docMk/>
            <pc:sldMk cId="522116067" sldId="280"/>
            <ac:spMk id="14" creationId="{2AFAC2AE-4120-0DA3-EDFD-3136BF98A449}"/>
          </ac:spMkLst>
        </pc:spChg>
      </pc:sldChg>
      <pc:sldChg chg="modSp add">
        <pc:chgData name="L Roberts" userId="S::lroberts@ohacademy.co.uk::bd6b7227-230d-44c8-b4fe-a13c6c7d9260" providerId="AD" clId="Web-{071BCEB5-D41C-7BBC-D7BA-45973DA4BFAD}" dt="2024-02-10T10:05:29.682" v="40" actId="20577"/>
        <pc:sldMkLst>
          <pc:docMk/>
          <pc:sldMk cId="4270418185" sldId="281"/>
        </pc:sldMkLst>
        <pc:spChg chg="mod">
          <ac:chgData name="L Roberts" userId="S::lroberts@ohacademy.co.uk::bd6b7227-230d-44c8-b4fe-a13c6c7d9260" providerId="AD" clId="Web-{071BCEB5-D41C-7BBC-D7BA-45973DA4BFAD}" dt="2024-02-10T10:05:29.682" v="40" actId="20577"/>
          <ac:spMkLst>
            <pc:docMk/>
            <pc:sldMk cId="4270418185" sldId="281"/>
            <ac:spMk id="9" creationId="{D922F654-5828-B20E-4BD4-FC2B2E35F93D}"/>
          </ac:spMkLst>
        </pc:spChg>
      </pc:sldChg>
      <pc:sldChg chg="modSp add">
        <pc:chgData name="L Roberts" userId="S::lroberts@ohacademy.co.uk::bd6b7227-230d-44c8-b4fe-a13c6c7d9260" providerId="AD" clId="Web-{071BCEB5-D41C-7BBC-D7BA-45973DA4BFAD}" dt="2024-02-10T10:04:45.899" v="20" actId="20577"/>
        <pc:sldMkLst>
          <pc:docMk/>
          <pc:sldMk cId="3443819285" sldId="282"/>
        </pc:sldMkLst>
        <pc:spChg chg="mod">
          <ac:chgData name="L Roberts" userId="S::lroberts@ohacademy.co.uk::bd6b7227-230d-44c8-b4fe-a13c6c7d9260" providerId="AD" clId="Web-{071BCEB5-D41C-7BBC-D7BA-45973DA4BFAD}" dt="2024-02-10T10:04:40.665" v="14" actId="20577"/>
          <ac:spMkLst>
            <pc:docMk/>
            <pc:sldMk cId="3443819285" sldId="282"/>
            <ac:spMk id="6" creationId="{F3866C31-0780-0D73-241E-EE05A61E3BEA}"/>
          </ac:spMkLst>
        </pc:spChg>
        <pc:spChg chg="mod">
          <ac:chgData name="L Roberts" userId="S::lroberts@ohacademy.co.uk::bd6b7227-230d-44c8-b4fe-a13c6c7d9260" providerId="AD" clId="Web-{071BCEB5-D41C-7BBC-D7BA-45973DA4BFAD}" dt="2024-02-10T10:04:45.899" v="20" actId="20577"/>
          <ac:spMkLst>
            <pc:docMk/>
            <pc:sldMk cId="3443819285" sldId="282"/>
            <ac:spMk id="7" creationId="{FAC01E74-2C7B-BDB2-A0A7-940AA74B1685}"/>
          </ac:spMkLst>
        </pc:spChg>
      </pc:sldChg>
      <pc:sldChg chg="modSp add">
        <pc:chgData name="L Roberts" userId="S::lroberts@ohacademy.co.uk::bd6b7227-230d-44c8-b4fe-a13c6c7d9260" providerId="AD" clId="Web-{071BCEB5-D41C-7BBC-D7BA-45973DA4BFAD}" dt="2024-02-10T10:07:09.936" v="101" actId="20577"/>
        <pc:sldMkLst>
          <pc:docMk/>
          <pc:sldMk cId="3557845846" sldId="283"/>
        </pc:sldMkLst>
        <pc:spChg chg="mod">
          <ac:chgData name="L Roberts" userId="S::lroberts@ohacademy.co.uk::bd6b7227-230d-44c8-b4fe-a13c6c7d9260" providerId="AD" clId="Web-{071BCEB5-D41C-7BBC-D7BA-45973DA4BFAD}" dt="2024-02-10T10:07:09.936" v="101" actId="20577"/>
          <ac:spMkLst>
            <pc:docMk/>
            <pc:sldMk cId="3557845846" sldId="283"/>
            <ac:spMk id="7" creationId="{FAC01E74-2C7B-BDB2-A0A7-940AA74B1685}"/>
          </ac:spMkLst>
        </pc:spChg>
      </pc:sldChg>
      <pc:sldChg chg="modSp add">
        <pc:chgData name="L Roberts" userId="S::lroberts@ohacademy.co.uk::bd6b7227-230d-44c8-b4fe-a13c6c7d9260" providerId="AD" clId="Web-{071BCEB5-D41C-7BBC-D7BA-45973DA4BFAD}" dt="2024-02-10T10:08:39.580" v="128" actId="20577"/>
        <pc:sldMkLst>
          <pc:docMk/>
          <pc:sldMk cId="38950919" sldId="284"/>
        </pc:sldMkLst>
        <pc:spChg chg="mod">
          <ac:chgData name="L Roberts" userId="S::lroberts@ohacademy.co.uk::bd6b7227-230d-44c8-b4fe-a13c6c7d9260" providerId="AD" clId="Web-{071BCEB5-D41C-7BBC-D7BA-45973DA4BFAD}" dt="2024-02-10T10:08:39.580" v="128" actId="20577"/>
          <ac:spMkLst>
            <pc:docMk/>
            <pc:sldMk cId="38950919" sldId="284"/>
            <ac:spMk id="5" creationId="{462C1174-EA70-C596-2684-1A3F7869DDD7}"/>
          </ac:spMkLst>
        </pc:spChg>
      </pc:sldChg>
      <pc:sldChg chg="delSp add">
        <pc:chgData name="L Roberts" userId="S::lroberts@ohacademy.co.uk::bd6b7227-230d-44c8-b4fe-a13c6c7d9260" providerId="AD" clId="Web-{071BCEB5-D41C-7BBC-D7BA-45973DA4BFAD}" dt="2024-02-10T10:04:54.571" v="21"/>
        <pc:sldMkLst>
          <pc:docMk/>
          <pc:sldMk cId="3437077701" sldId="285"/>
        </pc:sldMkLst>
        <pc:spChg chg="del">
          <ac:chgData name="L Roberts" userId="S::lroberts@ohacademy.co.uk::bd6b7227-230d-44c8-b4fe-a13c6c7d9260" providerId="AD" clId="Web-{071BCEB5-D41C-7BBC-D7BA-45973DA4BFAD}" dt="2024-02-10T10:04:54.571" v="21"/>
          <ac:spMkLst>
            <pc:docMk/>
            <pc:sldMk cId="3437077701" sldId="285"/>
            <ac:spMk id="4" creationId="{AFDB5B1E-8C7B-DACC-B864-FEB0A244CAEC}"/>
          </ac:spMkLst>
        </pc:spChg>
      </pc:sldChg>
      <pc:sldChg chg="modSp add">
        <pc:chgData name="L Roberts" userId="S::lroberts@ohacademy.co.uk::bd6b7227-230d-44c8-b4fe-a13c6c7d9260" providerId="AD" clId="Web-{071BCEB5-D41C-7BBC-D7BA-45973DA4BFAD}" dt="2024-02-10T10:04:58.681" v="25" actId="20577"/>
        <pc:sldMkLst>
          <pc:docMk/>
          <pc:sldMk cId="246139630" sldId="286"/>
        </pc:sldMkLst>
        <pc:spChg chg="mod">
          <ac:chgData name="L Roberts" userId="S::lroberts@ohacademy.co.uk::bd6b7227-230d-44c8-b4fe-a13c6c7d9260" providerId="AD" clId="Web-{071BCEB5-D41C-7BBC-D7BA-45973DA4BFAD}" dt="2024-02-10T10:04:58.681" v="25" actId="20577"/>
          <ac:spMkLst>
            <pc:docMk/>
            <pc:sldMk cId="246139630" sldId="286"/>
            <ac:spMk id="16" creationId="{D32C41CD-6C8C-0327-3189-062D97A81E33}"/>
          </ac:spMkLst>
        </pc:spChg>
      </pc:sldChg>
      <pc:sldChg chg="modSp add">
        <pc:chgData name="L Roberts" userId="S::lroberts@ohacademy.co.uk::bd6b7227-230d-44c8-b4fe-a13c6c7d9260" providerId="AD" clId="Web-{071BCEB5-D41C-7BBC-D7BA-45973DA4BFAD}" dt="2024-02-10T10:06:31.825" v="73" actId="20577"/>
        <pc:sldMkLst>
          <pc:docMk/>
          <pc:sldMk cId="3100067699" sldId="308"/>
        </pc:sldMkLst>
        <pc:spChg chg="mod">
          <ac:chgData name="L Roberts" userId="S::lroberts@ohacademy.co.uk::bd6b7227-230d-44c8-b4fe-a13c6c7d9260" providerId="AD" clId="Web-{071BCEB5-D41C-7BBC-D7BA-45973DA4BFAD}" dt="2024-02-10T10:06:31.825" v="73" actId="20577"/>
          <ac:spMkLst>
            <pc:docMk/>
            <pc:sldMk cId="3100067699" sldId="308"/>
            <ac:spMk id="7" creationId="{FAC01E74-2C7B-BDB2-A0A7-940AA74B1685}"/>
          </ac:spMkLst>
        </pc:spChg>
      </pc:sldChg>
    </pc:docChg>
  </pc:docChgLst>
  <pc:docChgLst>
    <pc:chgData name="L Roberts" userId="S::lroberts@ohacademy.co.uk::bd6b7227-230d-44c8-b4fe-a13c6c7d9260" providerId="AD" clId="Web-{81703E45-62C3-9512-8E96-AC140183AC16}"/>
    <pc:docChg chg="modSld">
      <pc:chgData name="L Roberts" userId="S::lroberts@ohacademy.co.uk::bd6b7227-230d-44c8-b4fe-a13c6c7d9260" providerId="AD" clId="Web-{81703E45-62C3-9512-8E96-AC140183AC16}" dt="2024-03-11T09:25:30.025" v="0" actId="1076"/>
      <pc:docMkLst>
        <pc:docMk/>
      </pc:docMkLst>
      <pc:sldChg chg="modSp">
        <pc:chgData name="L Roberts" userId="S::lroberts@ohacademy.co.uk::bd6b7227-230d-44c8-b4fe-a13c6c7d9260" providerId="AD" clId="Web-{81703E45-62C3-9512-8E96-AC140183AC16}" dt="2024-03-11T09:25:30.025" v="0" actId="1076"/>
        <pc:sldMkLst>
          <pc:docMk/>
          <pc:sldMk cId="3447920690" sldId="275"/>
        </pc:sldMkLst>
        <pc:picChg chg="mod">
          <ac:chgData name="L Roberts" userId="S::lroberts@ohacademy.co.uk::bd6b7227-230d-44c8-b4fe-a13c6c7d9260" providerId="AD" clId="Web-{81703E45-62C3-9512-8E96-AC140183AC16}" dt="2024-03-11T09:25:30.025" v="0" actId="1076"/>
          <ac:picMkLst>
            <pc:docMk/>
            <pc:sldMk cId="3447920690" sldId="275"/>
            <ac:picMk id="4" creationId="{ADCD807B-4534-D815-5DB7-9973BB640C23}"/>
          </ac:picMkLst>
        </pc:picChg>
      </pc:sldChg>
    </pc:docChg>
  </pc:docChgLst>
  <pc:docChgLst>
    <pc:chgData name="L Roberts" userId="S::lroberts@ohacademy.co.uk::bd6b7227-230d-44c8-b4fe-a13c6c7d9260" providerId="AD" clId="Web-{0F0D6C2C-BF77-472F-B1BD-1BD4D83F206F}"/>
    <pc:docChg chg="addSld delSld modSld">
      <pc:chgData name="L Roberts" userId="S::lroberts@ohacademy.co.uk::bd6b7227-230d-44c8-b4fe-a13c6c7d9260" providerId="AD" clId="Web-{0F0D6C2C-BF77-472F-B1BD-1BD4D83F206F}" dt="2024-03-27T12:29:04.301" v="12" actId="1076"/>
      <pc:docMkLst>
        <pc:docMk/>
      </pc:docMkLst>
      <pc:sldChg chg="addSp modSp">
        <pc:chgData name="L Roberts" userId="S::lroberts@ohacademy.co.uk::bd6b7227-230d-44c8-b4fe-a13c6c7d9260" providerId="AD" clId="Web-{0F0D6C2C-BF77-472F-B1BD-1BD4D83F206F}" dt="2024-03-27T12:29:04.301" v="12" actId="1076"/>
        <pc:sldMkLst>
          <pc:docMk/>
          <pc:sldMk cId="874873649" sldId="432"/>
        </pc:sldMkLst>
        <pc:spChg chg="add mod">
          <ac:chgData name="L Roberts" userId="S::lroberts@ohacademy.co.uk::bd6b7227-230d-44c8-b4fe-a13c6c7d9260" providerId="AD" clId="Web-{0F0D6C2C-BF77-472F-B1BD-1BD4D83F206F}" dt="2024-03-27T12:29:04.301" v="12" actId="1076"/>
          <ac:spMkLst>
            <pc:docMk/>
            <pc:sldMk cId="874873649" sldId="432"/>
            <ac:spMk id="9" creationId="{1C407297-7FC4-CCB2-B557-9A1F80DBF65D}"/>
          </ac:spMkLst>
        </pc:spChg>
      </pc:sldChg>
      <pc:sldChg chg="add del replId">
        <pc:chgData name="L Roberts" userId="S::lroberts@ohacademy.co.uk::bd6b7227-230d-44c8-b4fe-a13c6c7d9260" providerId="AD" clId="Web-{0F0D6C2C-BF77-472F-B1BD-1BD4D83F206F}" dt="2024-03-27T12:28:24.018" v="1"/>
        <pc:sldMkLst>
          <pc:docMk/>
          <pc:sldMk cId="1169866754" sldId="433"/>
        </pc:sldMkLst>
      </pc:sldChg>
    </pc:docChg>
  </pc:docChgLst>
  <pc:docChgLst>
    <pc:chgData name="A Freel" userId="S::afreel@ohacademy.co.uk::f6dead3d-cc44-4b49-aee1-60fe86f08dbd" providerId="AD" clId="Web-{8126918F-9C1C-86D3-34F8-1D6B0491D571}"/>
    <pc:docChg chg="delSld modSld sldOrd">
      <pc:chgData name="A Freel" userId="S::afreel@ohacademy.co.uk::f6dead3d-cc44-4b49-aee1-60fe86f08dbd" providerId="AD" clId="Web-{8126918F-9C1C-86D3-34F8-1D6B0491D571}" dt="2024-03-11T12:53:22.979" v="58"/>
      <pc:docMkLst>
        <pc:docMk/>
      </pc:docMkLst>
      <pc:sldChg chg="addSp modSp">
        <pc:chgData name="A Freel" userId="S::afreel@ohacademy.co.uk::f6dead3d-cc44-4b49-aee1-60fe86f08dbd" providerId="AD" clId="Web-{8126918F-9C1C-86D3-34F8-1D6B0491D571}" dt="2024-03-07T19:45:37.918" v="45" actId="20577"/>
        <pc:sldMkLst>
          <pc:docMk/>
          <pc:sldMk cId="1603395241" sldId="263"/>
        </pc:sldMkLst>
        <pc:spChg chg="mod">
          <ac:chgData name="A Freel" userId="S::afreel@ohacademy.co.uk::f6dead3d-cc44-4b49-aee1-60fe86f08dbd" providerId="AD" clId="Web-{8126918F-9C1C-86D3-34F8-1D6B0491D571}" dt="2024-03-07T19:45:37.918" v="45" actId="20577"/>
          <ac:spMkLst>
            <pc:docMk/>
            <pc:sldMk cId="1603395241" sldId="263"/>
            <ac:spMk id="3" creationId="{DCD2A9AE-8C14-09DB-518E-15242DC61215}"/>
          </ac:spMkLst>
        </pc:spChg>
        <pc:picChg chg="add mod">
          <ac:chgData name="A Freel" userId="S::afreel@ohacademy.co.uk::f6dead3d-cc44-4b49-aee1-60fe86f08dbd" providerId="AD" clId="Web-{8126918F-9C1C-86D3-34F8-1D6B0491D571}" dt="2024-03-07T19:45:17.918" v="27" actId="1076"/>
          <ac:picMkLst>
            <pc:docMk/>
            <pc:sldMk cId="1603395241" sldId="263"/>
            <ac:picMk id="4" creationId="{0800B115-9938-A8F2-1934-446FCEDFBA3F}"/>
          </ac:picMkLst>
        </pc:picChg>
      </pc:sldChg>
      <pc:sldChg chg="ord">
        <pc:chgData name="A Freel" userId="S::afreel@ohacademy.co.uk::f6dead3d-cc44-4b49-aee1-60fe86f08dbd" providerId="AD" clId="Web-{8126918F-9C1C-86D3-34F8-1D6B0491D571}" dt="2024-03-11T12:53:22.979" v="58"/>
        <pc:sldMkLst>
          <pc:docMk/>
          <pc:sldMk cId="1356383937" sldId="269"/>
        </pc:sldMkLst>
      </pc:sldChg>
      <pc:sldChg chg="addSp modSp">
        <pc:chgData name="A Freel" userId="S::afreel@ohacademy.co.uk::f6dead3d-cc44-4b49-aee1-60fe86f08dbd" providerId="AD" clId="Web-{8126918F-9C1C-86D3-34F8-1D6B0491D571}" dt="2024-03-11T09:38:11.738" v="56" actId="14100"/>
        <pc:sldMkLst>
          <pc:docMk/>
          <pc:sldMk cId="4125205031" sldId="273"/>
        </pc:sldMkLst>
        <pc:picChg chg="mod">
          <ac:chgData name="A Freel" userId="S::afreel@ohacademy.co.uk::f6dead3d-cc44-4b49-aee1-60fe86f08dbd" providerId="AD" clId="Web-{8126918F-9C1C-86D3-34F8-1D6B0491D571}" dt="2024-03-11T07:28:22.410" v="51" actId="1076"/>
          <ac:picMkLst>
            <pc:docMk/>
            <pc:sldMk cId="4125205031" sldId="273"/>
            <ac:picMk id="2" creationId="{82EC8DF3-A7D1-C8D4-050B-980712466843}"/>
          </ac:picMkLst>
        </pc:picChg>
        <pc:picChg chg="add mod">
          <ac:chgData name="A Freel" userId="S::afreel@ohacademy.co.uk::f6dead3d-cc44-4b49-aee1-60fe86f08dbd" providerId="AD" clId="Web-{8126918F-9C1C-86D3-34F8-1D6B0491D571}" dt="2024-03-11T09:38:05.691" v="54" actId="1076"/>
          <ac:picMkLst>
            <pc:docMk/>
            <pc:sldMk cId="4125205031" sldId="273"/>
            <ac:picMk id="4" creationId="{66041634-27E3-3CFC-A658-AE660C2C0475}"/>
          </ac:picMkLst>
        </pc:picChg>
        <pc:picChg chg="mod">
          <ac:chgData name="A Freel" userId="S::afreel@ohacademy.co.uk::f6dead3d-cc44-4b49-aee1-60fe86f08dbd" providerId="AD" clId="Web-{8126918F-9C1C-86D3-34F8-1D6B0491D571}" dt="2024-03-11T09:38:11.738" v="56" actId="14100"/>
          <ac:picMkLst>
            <pc:docMk/>
            <pc:sldMk cId="4125205031" sldId="273"/>
            <ac:picMk id="5" creationId="{2E4802F0-2BFD-A186-6616-CB702C4ADE1A}"/>
          </ac:picMkLst>
        </pc:picChg>
      </pc:sldChg>
      <pc:sldChg chg="modSp">
        <pc:chgData name="A Freel" userId="S::afreel@ohacademy.co.uk::f6dead3d-cc44-4b49-aee1-60fe86f08dbd" providerId="AD" clId="Web-{8126918F-9C1C-86D3-34F8-1D6B0491D571}" dt="2024-03-09T09:48:03.050" v="49" actId="20577"/>
        <pc:sldMkLst>
          <pc:docMk/>
          <pc:sldMk cId="2432929420" sldId="274"/>
        </pc:sldMkLst>
        <pc:spChg chg="mod">
          <ac:chgData name="A Freel" userId="S::afreel@ohacademy.co.uk::f6dead3d-cc44-4b49-aee1-60fe86f08dbd" providerId="AD" clId="Web-{8126918F-9C1C-86D3-34F8-1D6B0491D571}" dt="2024-03-09T09:48:03.050" v="49" actId="20577"/>
          <ac:spMkLst>
            <pc:docMk/>
            <pc:sldMk cId="2432929420" sldId="274"/>
            <ac:spMk id="9" creationId="{A95E174C-C903-47CF-5FC2-A82FA86B86D5}"/>
          </ac:spMkLst>
        </pc:spChg>
      </pc:sldChg>
      <pc:sldChg chg="del">
        <pc:chgData name="A Freel" userId="S::afreel@ohacademy.co.uk::f6dead3d-cc44-4b49-aee1-60fe86f08dbd" providerId="AD" clId="Web-{8126918F-9C1C-86D3-34F8-1D6B0491D571}" dt="2024-03-09T09:47:39.830" v="46"/>
        <pc:sldMkLst>
          <pc:docMk/>
          <pc:sldMk cId="1469851066" sldId="360"/>
        </pc:sldMkLst>
      </pc:sldChg>
      <pc:sldChg chg="modSp">
        <pc:chgData name="A Freel" userId="S::afreel@ohacademy.co.uk::f6dead3d-cc44-4b49-aee1-60fe86f08dbd" providerId="AD" clId="Web-{8126918F-9C1C-86D3-34F8-1D6B0491D571}" dt="2024-03-07T19:42:18.039" v="24" actId="20577"/>
        <pc:sldMkLst>
          <pc:docMk/>
          <pc:sldMk cId="2139769842" sldId="371"/>
        </pc:sldMkLst>
        <pc:spChg chg="mod">
          <ac:chgData name="A Freel" userId="S::afreel@ohacademy.co.uk::f6dead3d-cc44-4b49-aee1-60fe86f08dbd" providerId="AD" clId="Web-{8126918F-9C1C-86D3-34F8-1D6B0491D571}" dt="2024-03-07T19:42:18.039" v="24" actId="20577"/>
          <ac:spMkLst>
            <pc:docMk/>
            <pc:sldMk cId="2139769842" sldId="371"/>
            <ac:spMk id="6" creationId="{F0E4F485-3FE9-4F4F-A42C-ACFD9AC86DE8}"/>
          </ac:spMkLst>
        </pc:spChg>
        <pc:picChg chg="mod">
          <ac:chgData name="A Freel" userId="S::afreel@ohacademy.co.uk::f6dead3d-cc44-4b49-aee1-60fe86f08dbd" providerId="AD" clId="Web-{8126918F-9C1C-86D3-34F8-1D6B0491D571}" dt="2024-03-07T19:36:30.830" v="2" actId="1076"/>
          <ac:picMkLst>
            <pc:docMk/>
            <pc:sldMk cId="2139769842" sldId="371"/>
            <ac:picMk id="2" creationId="{00000000-0000-0000-0000-000000000000}"/>
          </ac:picMkLst>
        </pc:picChg>
        <pc:picChg chg="mod">
          <ac:chgData name="A Freel" userId="S::afreel@ohacademy.co.uk::f6dead3d-cc44-4b49-aee1-60fe86f08dbd" providerId="AD" clId="Web-{8126918F-9C1C-86D3-34F8-1D6B0491D571}" dt="2024-03-07T19:36:33.689" v="4" actId="1076"/>
          <ac:picMkLst>
            <pc:docMk/>
            <pc:sldMk cId="2139769842" sldId="371"/>
            <ac:picMk id="3" creationId="{00000000-0000-0000-0000-000000000000}"/>
          </ac:picMkLst>
        </pc:picChg>
        <pc:picChg chg="mod">
          <ac:chgData name="A Freel" userId="S::afreel@ohacademy.co.uk::f6dead3d-cc44-4b49-aee1-60fe86f08dbd" providerId="AD" clId="Web-{8126918F-9C1C-86D3-34F8-1D6B0491D571}" dt="2024-03-07T19:36:41.111" v="10" actId="1076"/>
          <ac:picMkLst>
            <pc:docMk/>
            <pc:sldMk cId="2139769842" sldId="371"/>
            <ac:picMk id="9" creationId="{00000000-0000-0000-0000-000000000000}"/>
          </ac:picMkLst>
        </pc:picChg>
        <pc:picChg chg="mod">
          <ac:chgData name="A Freel" userId="S::afreel@ohacademy.co.uk::f6dead3d-cc44-4b49-aee1-60fe86f08dbd" providerId="AD" clId="Web-{8126918F-9C1C-86D3-34F8-1D6B0491D571}" dt="2024-03-07T19:36:32.423" v="3" actId="1076"/>
          <ac:picMkLst>
            <pc:docMk/>
            <pc:sldMk cId="2139769842" sldId="371"/>
            <ac:picMk id="10" creationId="{00000000-0000-0000-0000-000000000000}"/>
          </ac:picMkLst>
        </pc:picChg>
        <pc:picChg chg="mod">
          <ac:chgData name="A Freel" userId="S::afreel@ohacademy.co.uk::f6dead3d-cc44-4b49-aee1-60fe86f08dbd" providerId="AD" clId="Web-{8126918F-9C1C-86D3-34F8-1D6B0491D571}" dt="2024-03-07T19:36:39.845" v="9" actId="1076"/>
          <ac:picMkLst>
            <pc:docMk/>
            <pc:sldMk cId="2139769842" sldId="371"/>
            <ac:picMk id="12" creationId="{00000000-0000-0000-0000-000000000000}"/>
          </ac:picMkLst>
        </pc:picChg>
        <pc:picChg chg="mod">
          <ac:chgData name="A Freel" userId="S::afreel@ohacademy.co.uk::f6dead3d-cc44-4b49-aee1-60fe86f08dbd" providerId="AD" clId="Web-{8126918F-9C1C-86D3-34F8-1D6B0491D571}" dt="2024-03-07T19:36:36.111" v="6" actId="1076"/>
          <ac:picMkLst>
            <pc:docMk/>
            <pc:sldMk cId="2139769842" sldId="371"/>
            <ac:picMk id="13" creationId="{00000000-0000-0000-0000-000000000000}"/>
          </ac:picMkLst>
        </pc:picChg>
        <pc:picChg chg="mod">
          <ac:chgData name="A Freel" userId="S::afreel@ohacademy.co.uk::f6dead3d-cc44-4b49-aee1-60fe86f08dbd" providerId="AD" clId="Web-{8126918F-9C1C-86D3-34F8-1D6B0491D571}" dt="2024-03-07T19:36:38.377" v="8" actId="1076"/>
          <ac:picMkLst>
            <pc:docMk/>
            <pc:sldMk cId="2139769842" sldId="371"/>
            <ac:picMk id="14" creationId="{00000000-0000-0000-0000-000000000000}"/>
          </ac:picMkLst>
        </pc:picChg>
        <pc:picChg chg="mod">
          <ac:chgData name="A Freel" userId="S::afreel@ohacademy.co.uk::f6dead3d-cc44-4b49-aee1-60fe86f08dbd" providerId="AD" clId="Web-{8126918F-9C1C-86D3-34F8-1D6B0491D571}" dt="2024-03-07T19:36:34.908" v="5" actId="1076"/>
          <ac:picMkLst>
            <pc:docMk/>
            <pc:sldMk cId="2139769842" sldId="371"/>
            <ac:picMk id="15" creationId="{00000000-0000-0000-0000-000000000000}"/>
          </ac:picMkLst>
        </pc:picChg>
        <pc:picChg chg="mod">
          <ac:chgData name="A Freel" userId="S::afreel@ohacademy.co.uk::f6dead3d-cc44-4b49-aee1-60fe86f08dbd" providerId="AD" clId="Web-{8126918F-9C1C-86D3-34F8-1D6B0491D571}" dt="2024-03-07T19:36:37.189" v="7" actId="1076"/>
          <ac:picMkLst>
            <pc:docMk/>
            <pc:sldMk cId="2139769842" sldId="371"/>
            <ac:picMk id="17" creationId="{00000000-0000-0000-0000-000000000000}"/>
          </ac:picMkLst>
        </pc:picChg>
      </pc:sldChg>
      <pc:sldChg chg="addSp">
        <pc:chgData name="A Freel" userId="S::afreel@ohacademy.co.uk::f6dead3d-cc44-4b49-aee1-60fe86f08dbd" providerId="AD" clId="Web-{8126918F-9C1C-86D3-34F8-1D6B0491D571}" dt="2024-03-11T11:00:44.824" v="57"/>
        <pc:sldMkLst>
          <pc:docMk/>
          <pc:sldMk cId="3888523290" sldId="427"/>
        </pc:sldMkLst>
        <pc:inkChg chg="add">
          <ac:chgData name="A Freel" userId="S::afreel@ohacademy.co.uk::f6dead3d-cc44-4b49-aee1-60fe86f08dbd" providerId="AD" clId="Web-{8126918F-9C1C-86D3-34F8-1D6B0491D571}" dt="2024-03-11T11:00:44.824" v="57"/>
          <ac:inkMkLst>
            <pc:docMk/>
            <pc:sldMk cId="3888523290" sldId="427"/>
            <ac:inkMk id="4" creationId="{5056D392-D114-6D90-585D-A521130B8F83}"/>
          </ac:inkMkLst>
        </pc:inkChg>
      </pc:sldChg>
    </pc:docChg>
  </pc:docChgLst>
  <pc:docChgLst>
    <pc:chgData name="L Roberts" userId="S::lroberts@ohacademy.co.uk::bd6b7227-230d-44c8-b4fe-a13c6c7d9260" providerId="AD" clId="Web-{6BB53F03-DB2F-412E-920D-49D49B88488B}"/>
    <pc:docChg chg="modSld">
      <pc:chgData name="L Roberts" userId="S::lroberts@ohacademy.co.uk::bd6b7227-230d-44c8-b4fe-a13c6c7d9260" providerId="AD" clId="Web-{6BB53F03-DB2F-412E-920D-49D49B88488B}" dt="2024-03-11T11:54:12.681" v="0" actId="1076"/>
      <pc:docMkLst>
        <pc:docMk/>
      </pc:docMkLst>
      <pc:sldChg chg="modSp">
        <pc:chgData name="L Roberts" userId="S::lroberts@ohacademy.co.uk::bd6b7227-230d-44c8-b4fe-a13c6c7d9260" providerId="AD" clId="Web-{6BB53F03-DB2F-412E-920D-49D49B88488B}" dt="2024-03-11T11:54:12.681" v="0" actId="1076"/>
        <pc:sldMkLst>
          <pc:docMk/>
          <pc:sldMk cId="3256220724" sldId="418"/>
        </pc:sldMkLst>
        <pc:picChg chg="mod">
          <ac:chgData name="L Roberts" userId="S::lroberts@ohacademy.co.uk::bd6b7227-230d-44c8-b4fe-a13c6c7d9260" providerId="AD" clId="Web-{6BB53F03-DB2F-412E-920D-49D49B88488B}" dt="2024-03-11T11:54:12.681" v="0" actId="1076"/>
          <ac:picMkLst>
            <pc:docMk/>
            <pc:sldMk cId="3256220724" sldId="418"/>
            <ac:picMk id="11" creationId="{5A676737-E1BA-B86A-FDCF-838CF7654233}"/>
          </ac:picMkLst>
        </pc:picChg>
      </pc:sldChg>
    </pc:docChg>
  </pc:docChgLst>
  <pc:docChgLst>
    <pc:chgData name="A Freel" userId="S::afreel@ohacademy.co.uk::f6dead3d-cc44-4b49-aee1-60fe86f08dbd" providerId="AD" clId="Web-{9FEBAFC0-312B-6F44-0CBE-13D93F4F698D}"/>
    <pc:docChg chg="addSld delSld modSld">
      <pc:chgData name="A Freel" userId="S::afreel@ohacademy.co.uk::f6dead3d-cc44-4b49-aee1-60fe86f08dbd" providerId="AD" clId="Web-{9FEBAFC0-312B-6F44-0CBE-13D93F4F698D}" dt="2023-10-30T12:46:26.932" v="127" actId="1076"/>
      <pc:docMkLst>
        <pc:docMk/>
      </pc:docMkLst>
      <pc:sldChg chg="del">
        <pc:chgData name="A Freel" userId="S::afreel@ohacademy.co.uk::f6dead3d-cc44-4b49-aee1-60fe86f08dbd" providerId="AD" clId="Web-{9FEBAFC0-312B-6F44-0CBE-13D93F4F698D}" dt="2023-10-25T18:12:19.584" v="103"/>
        <pc:sldMkLst>
          <pc:docMk/>
          <pc:sldMk cId="4058113304" sldId="259"/>
        </pc:sldMkLst>
      </pc:sldChg>
      <pc:sldChg chg="addSp modSp">
        <pc:chgData name="A Freel" userId="S::afreel@ohacademy.co.uk::f6dead3d-cc44-4b49-aee1-60fe86f08dbd" providerId="AD" clId="Web-{9FEBAFC0-312B-6F44-0CBE-13D93F4F698D}" dt="2023-10-30T07:33:20.529" v="123" actId="20577"/>
        <pc:sldMkLst>
          <pc:docMk/>
          <pc:sldMk cId="1603395241" sldId="263"/>
        </pc:sldMkLst>
        <pc:spChg chg="mod">
          <ac:chgData name="A Freel" userId="S::afreel@ohacademy.co.uk::f6dead3d-cc44-4b49-aee1-60fe86f08dbd" providerId="AD" clId="Web-{9FEBAFC0-312B-6F44-0CBE-13D93F4F698D}" dt="2023-10-30T07:33:20.529" v="123" actId="20577"/>
          <ac:spMkLst>
            <pc:docMk/>
            <pc:sldMk cId="1603395241" sldId="263"/>
            <ac:spMk id="3" creationId="{DCD2A9AE-8C14-09DB-518E-15242DC61215}"/>
          </ac:spMkLst>
        </pc:spChg>
        <pc:picChg chg="add mod">
          <ac:chgData name="A Freel" userId="S::afreel@ohacademy.co.uk::f6dead3d-cc44-4b49-aee1-60fe86f08dbd" providerId="AD" clId="Web-{9FEBAFC0-312B-6F44-0CBE-13D93F4F698D}" dt="2023-10-30T07:30:22.789" v="106" actId="14100"/>
          <ac:picMkLst>
            <pc:docMk/>
            <pc:sldMk cId="1603395241" sldId="263"/>
            <ac:picMk id="4" creationId="{18C4C82F-6433-EEBC-2220-68307451BBA8}"/>
          </ac:picMkLst>
        </pc:picChg>
      </pc:sldChg>
      <pc:sldChg chg="modSp">
        <pc:chgData name="A Freel" userId="S::afreel@ohacademy.co.uk::f6dead3d-cc44-4b49-aee1-60fe86f08dbd" providerId="AD" clId="Web-{9FEBAFC0-312B-6F44-0CBE-13D93F4F698D}" dt="2023-10-25T13:43:05.685" v="2" actId="20577"/>
        <pc:sldMkLst>
          <pc:docMk/>
          <pc:sldMk cId="2173899430" sldId="266"/>
        </pc:sldMkLst>
        <pc:spChg chg="mod">
          <ac:chgData name="A Freel" userId="S::afreel@ohacademy.co.uk::f6dead3d-cc44-4b49-aee1-60fe86f08dbd" providerId="AD" clId="Web-{9FEBAFC0-312B-6F44-0CBE-13D93F4F698D}" dt="2023-10-25T13:43:05.685" v="2" actId="20577"/>
          <ac:spMkLst>
            <pc:docMk/>
            <pc:sldMk cId="2173899430" sldId="266"/>
            <ac:spMk id="10" creationId="{00000000-0000-0000-0000-000000000000}"/>
          </ac:spMkLst>
        </pc:spChg>
      </pc:sldChg>
      <pc:sldChg chg="modSp">
        <pc:chgData name="A Freel" userId="S::afreel@ohacademy.co.uk::f6dead3d-cc44-4b49-aee1-60fe86f08dbd" providerId="AD" clId="Web-{9FEBAFC0-312B-6F44-0CBE-13D93F4F698D}" dt="2023-10-25T15:21:11.971" v="100" actId="20577"/>
        <pc:sldMkLst>
          <pc:docMk/>
          <pc:sldMk cId="4125205031" sldId="273"/>
        </pc:sldMkLst>
        <pc:spChg chg="mod">
          <ac:chgData name="A Freel" userId="S::afreel@ohacademy.co.uk::f6dead3d-cc44-4b49-aee1-60fe86f08dbd" providerId="AD" clId="Web-{9FEBAFC0-312B-6F44-0CBE-13D93F4F698D}" dt="2023-10-25T15:21:11.971" v="100" actId="20577"/>
          <ac:spMkLst>
            <pc:docMk/>
            <pc:sldMk cId="4125205031" sldId="273"/>
            <ac:spMk id="7" creationId="{462A0ABB-2E2B-3178-B3C0-BE2151033548}"/>
          </ac:spMkLst>
        </pc:spChg>
      </pc:sldChg>
      <pc:sldChg chg="addSp modSp">
        <pc:chgData name="A Freel" userId="S::afreel@ohacademy.co.uk::f6dead3d-cc44-4b49-aee1-60fe86f08dbd" providerId="AD" clId="Web-{9FEBAFC0-312B-6F44-0CBE-13D93F4F698D}" dt="2023-10-25T15:21:14.268" v="102" actId="20577"/>
        <pc:sldMkLst>
          <pc:docMk/>
          <pc:sldMk cId="2432929420" sldId="274"/>
        </pc:sldMkLst>
        <pc:spChg chg="mod">
          <ac:chgData name="A Freel" userId="S::afreel@ohacademy.co.uk::f6dead3d-cc44-4b49-aee1-60fe86f08dbd" providerId="AD" clId="Web-{9FEBAFC0-312B-6F44-0CBE-13D93F4F698D}" dt="2023-10-25T15:10:31.548" v="90" actId="20577"/>
          <ac:spMkLst>
            <pc:docMk/>
            <pc:sldMk cId="2432929420" sldId="274"/>
            <ac:spMk id="5" creationId="{6A8FF9FC-D609-D6BC-B37B-5132BBB24184}"/>
          </ac:spMkLst>
        </pc:spChg>
        <pc:spChg chg="mod">
          <ac:chgData name="A Freel" userId="S::afreel@ohacademy.co.uk::f6dead3d-cc44-4b49-aee1-60fe86f08dbd" providerId="AD" clId="Web-{9FEBAFC0-312B-6F44-0CBE-13D93F4F698D}" dt="2023-10-25T15:18:40.186" v="98" actId="20577"/>
          <ac:spMkLst>
            <pc:docMk/>
            <pc:sldMk cId="2432929420" sldId="274"/>
            <ac:spMk id="7" creationId="{4D07300F-EAD6-4165-0CFD-609D5CFEEDD1}"/>
          </ac:spMkLst>
        </pc:spChg>
        <pc:spChg chg="mod">
          <ac:chgData name="A Freel" userId="S::afreel@ohacademy.co.uk::f6dead3d-cc44-4b49-aee1-60fe86f08dbd" providerId="AD" clId="Web-{9FEBAFC0-312B-6F44-0CBE-13D93F4F698D}" dt="2023-10-25T15:21:14.268" v="102" actId="20577"/>
          <ac:spMkLst>
            <pc:docMk/>
            <pc:sldMk cId="2432929420" sldId="274"/>
            <ac:spMk id="9" creationId="{A95E174C-C903-47CF-5FC2-A82FA86B86D5}"/>
          </ac:spMkLst>
        </pc:spChg>
        <pc:picChg chg="add mod">
          <ac:chgData name="A Freel" userId="S::afreel@ohacademy.co.uk::f6dead3d-cc44-4b49-aee1-60fe86f08dbd" providerId="AD" clId="Web-{9FEBAFC0-312B-6F44-0CBE-13D93F4F698D}" dt="2023-10-25T15:10:22" v="87" actId="14100"/>
          <ac:picMkLst>
            <pc:docMk/>
            <pc:sldMk cId="2432929420" sldId="274"/>
            <ac:picMk id="2" creationId="{3AC6BCD2-99A0-29E3-D9D3-E30597DC1B77}"/>
          </ac:picMkLst>
        </pc:picChg>
        <pc:picChg chg="add mod">
          <ac:chgData name="A Freel" userId="S::afreel@ohacademy.co.uk::f6dead3d-cc44-4b49-aee1-60fe86f08dbd" providerId="AD" clId="Web-{9FEBAFC0-312B-6F44-0CBE-13D93F4F698D}" dt="2023-10-25T15:10:37.829" v="93" actId="14100"/>
          <ac:picMkLst>
            <pc:docMk/>
            <pc:sldMk cId="2432929420" sldId="274"/>
            <ac:picMk id="6" creationId="{1ECB06A3-E268-960E-B888-BED9E0BA9CC3}"/>
          </ac:picMkLst>
        </pc:picChg>
      </pc:sldChg>
      <pc:sldChg chg="addSp">
        <pc:chgData name="A Freel" userId="S::afreel@ohacademy.co.uk::f6dead3d-cc44-4b49-aee1-60fe86f08dbd" providerId="AD" clId="Web-{9FEBAFC0-312B-6F44-0CBE-13D93F4F698D}" dt="2023-10-30T09:18:37.337" v="124"/>
        <pc:sldMkLst>
          <pc:docMk/>
          <pc:sldMk cId="113685285" sldId="279"/>
        </pc:sldMkLst>
        <pc:inkChg chg="add">
          <ac:chgData name="A Freel" userId="S::afreel@ohacademy.co.uk::f6dead3d-cc44-4b49-aee1-60fe86f08dbd" providerId="AD" clId="Web-{9FEBAFC0-312B-6F44-0CBE-13D93F4F698D}" dt="2023-10-30T09:18:37.337" v="124"/>
          <ac:inkMkLst>
            <pc:docMk/>
            <pc:sldMk cId="113685285" sldId="279"/>
            <ac:inkMk id="2" creationId="{6269F7EF-2C9A-B232-96DC-54F9204F2C5E}"/>
          </ac:inkMkLst>
        </pc:inkChg>
      </pc:sldChg>
      <pc:sldChg chg="addSp">
        <pc:chgData name="A Freel" userId="S::afreel@ohacademy.co.uk::f6dead3d-cc44-4b49-aee1-60fe86f08dbd" providerId="AD" clId="Web-{9FEBAFC0-312B-6F44-0CBE-13D93F4F698D}" dt="2023-10-30T09:25:03.346" v="125"/>
        <pc:sldMkLst>
          <pc:docMk/>
          <pc:sldMk cId="38950919" sldId="284"/>
        </pc:sldMkLst>
        <pc:inkChg chg="add">
          <ac:chgData name="A Freel" userId="S::afreel@ohacademy.co.uk::f6dead3d-cc44-4b49-aee1-60fe86f08dbd" providerId="AD" clId="Web-{9FEBAFC0-312B-6F44-0CBE-13D93F4F698D}" dt="2023-10-30T09:25:03.346" v="125"/>
          <ac:inkMkLst>
            <pc:docMk/>
            <pc:sldMk cId="38950919" sldId="284"/>
            <ac:inkMk id="2" creationId="{2FFA13E1-F63E-BB1E-8EC0-EEF6EBF83014}"/>
          </ac:inkMkLst>
        </pc:inkChg>
      </pc:sldChg>
      <pc:sldChg chg="modSp">
        <pc:chgData name="A Freel" userId="S::afreel@ohacademy.co.uk::f6dead3d-cc44-4b49-aee1-60fe86f08dbd" providerId="AD" clId="Web-{9FEBAFC0-312B-6F44-0CBE-13D93F4F698D}" dt="2023-10-30T12:46:26.932" v="127" actId="1076"/>
        <pc:sldMkLst>
          <pc:docMk/>
          <pc:sldMk cId="353356376" sldId="299"/>
        </pc:sldMkLst>
        <pc:picChg chg="mod">
          <ac:chgData name="A Freel" userId="S::afreel@ohacademy.co.uk::f6dead3d-cc44-4b49-aee1-60fe86f08dbd" providerId="AD" clId="Web-{9FEBAFC0-312B-6F44-0CBE-13D93F4F698D}" dt="2023-10-30T12:46:26.932" v="127" actId="1076"/>
          <ac:picMkLst>
            <pc:docMk/>
            <pc:sldMk cId="353356376" sldId="299"/>
            <ac:picMk id="5" creationId="{7D81F983-9216-0EF3-CD18-21F2DD60E38E}"/>
          </ac:picMkLst>
        </pc:picChg>
      </pc:sldChg>
      <pc:sldChg chg="addSp delSp modSp add replId">
        <pc:chgData name="A Freel" userId="S::afreel@ohacademy.co.uk::f6dead3d-cc44-4b49-aee1-60fe86f08dbd" providerId="AD" clId="Web-{9FEBAFC0-312B-6F44-0CBE-13D93F4F698D}" dt="2023-10-25T13:48:08.531" v="56" actId="14100"/>
        <pc:sldMkLst>
          <pc:docMk/>
          <pc:sldMk cId="701822566" sldId="302"/>
        </pc:sldMkLst>
        <pc:spChg chg="del">
          <ac:chgData name="A Freel" userId="S::afreel@ohacademy.co.uk::f6dead3d-cc44-4b49-aee1-60fe86f08dbd" providerId="AD" clId="Web-{9FEBAFC0-312B-6F44-0CBE-13D93F4F698D}" dt="2023-10-25T13:43:17.686" v="13"/>
          <ac:spMkLst>
            <pc:docMk/>
            <pc:sldMk cId="701822566" sldId="302"/>
            <ac:spMk id="2" creationId="{F4DCD18E-5622-4687-97AC-262F8F2A65F2}"/>
          </ac:spMkLst>
        </pc:spChg>
        <pc:spChg chg="del">
          <ac:chgData name="A Freel" userId="S::afreel@ohacademy.co.uk::f6dead3d-cc44-4b49-aee1-60fe86f08dbd" providerId="AD" clId="Web-{9FEBAFC0-312B-6F44-0CBE-13D93F4F698D}" dt="2023-10-25T13:43:12.951" v="7"/>
          <ac:spMkLst>
            <pc:docMk/>
            <pc:sldMk cId="701822566" sldId="302"/>
            <ac:spMk id="4" creationId="{00000000-0000-0000-0000-000000000000}"/>
          </ac:spMkLst>
        </pc:spChg>
        <pc:spChg chg="add del mod">
          <ac:chgData name="A Freel" userId="S::afreel@ohacademy.co.uk::f6dead3d-cc44-4b49-aee1-60fe86f08dbd" providerId="AD" clId="Web-{9FEBAFC0-312B-6F44-0CBE-13D93F4F698D}" dt="2023-10-25T13:43:15.155" v="8"/>
          <ac:spMkLst>
            <pc:docMk/>
            <pc:sldMk cId="701822566" sldId="302"/>
            <ac:spMk id="5" creationId="{D87A79E4-BB9B-7838-D69E-C33FBF522A43}"/>
          </ac:spMkLst>
        </pc:spChg>
        <pc:spChg chg="add mod">
          <ac:chgData name="A Freel" userId="S::afreel@ohacademy.co.uk::f6dead3d-cc44-4b49-aee1-60fe86f08dbd" providerId="AD" clId="Web-{9FEBAFC0-312B-6F44-0CBE-13D93F4F698D}" dt="2023-10-25T13:43:39.047" v="25" actId="20577"/>
          <ac:spMkLst>
            <pc:docMk/>
            <pc:sldMk cId="701822566" sldId="302"/>
            <ac:spMk id="6" creationId="{60240916-DDE3-1FEA-5233-CDCE3D93BC76}"/>
          </ac:spMkLst>
        </pc:spChg>
        <pc:spChg chg="add mod">
          <ac:chgData name="A Freel" userId="S::afreel@ohacademy.co.uk::f6dead3d-cc44-4b49-aee1-60fe86f08dbd" providerId="AD" clId="Web-{9FEBAFC0-312B-6F44-0CBE-13D93F4F698D}" dt="2023-10-25T13:47:40.436" v="51" actId="1076"/>
          <ac:spMkLst>
            <pc:docMk/>
            <pc:sldMk cId="701822566" sldId="302"/>
            <ac:spMk id="7" creationId="{CA8D2F6A-A9E8-A1B6-C10C-B652F12B3ABC}"/>
          </ac:spMkLst>
        </pc:spChg>
        <pc:spChg chg="del">
          <ac:chgData name="A Freel" userId="S::afreel@ohacademy.co.uk::f6dead3d-cc44-4b49-aee1-60fe86f08dbd" providerId="AD" clId="Web-{9FEBAFC0-312B-6F44-0CBE-13D93F4F698D}" dt="2023-10-25T13:43:17.686" v="12"/>
          <ac:spMkLst>
            <pc:docMk/>
            <pc:sldMk cId="701822566" sldId="302"/>
            <ac:spMk id="8" creationId="{ECF42CD9-F75D-4349-BD02-6F8354A900FC}"/>
          </ac:spMkLst>
        </pc:spChg>
        <pc:spChg chg="add mod">
          <ac:chgData name="A Freel" userId="S::afreel@ohacademy.co.uk::f6dead3d-cc44-4b49-aee1-60fe86f08dbd" providerId="AD" clId="Web-{9FEBAFC0-312B-6F44-0CBE-13D93F4F698D}" dt="2023-10-25T13:43:59.688" v="47" actId="20577"/>
          <ac:spMkLst>
            <pc:docMk/>
            <pc:sldMk cId="701822566" sldId="302"/>
            <ac:spMk id="9" creationId="{C5A7F2DC-81E4-03ED-2280-8055F8DAA9A5}"/>
          </ac:spMkLst>
        </pc:spChg>
        <pc:spChg chg="mod">
          <ac:chgData name="A Freel" userId="S::afreel@ohacademy.co.uk::f6dead3d-cc44-4b49-aee1-60fe86f08dbd" providerId="AD" clId="Web-{9FEBAFC0-312B-6F44-0CBE-13D93F4F698D}" dt="2023-10-25T13:43:10.982" v="6" actId="20577"/>
          <ac:spMkLst>
            <pc:docMk/>
            <pc:sldMk cId="701822566" sldId="302"/>
            <ac:spMk id="10" creationId="{00000000-0000-0000-0000-000000000000}"/>
          </ac:spMkLst>
        </pc:spChg>
        <pc:spChg chg="del">
          <ac:chgData name="A Freel" userId="S::afreel@ohacademy.co.uk::f6dead3d-cc44-4b49-aee1-60fe86f08dbd" providerId="AD" clId="Web-{9FEBAFC0-312B-6F44-0CBE-13D93F4F698D}" dt="2023-10-25T13:43:17.686" v="11"/>
          <ac:spMkLst>
            <pc:docMk/>
            <pc:sldMk cId="701822566" sldId="302"/>
            <ac:spMk id="12" creationId="{3BCE4494-5403-424C-99AE-0CECA28B33B9}"/>
          </ac:spMkLst>
        </pc:spChg>
        <pc:spChg chg="del">
          <ac:chgData name="A Freel" userId="S::afreel@ohacademy.co.uk::f6dead3d-cc44-4b49-aee1-60fe86f08dbd" providerId="AD" clId="Web-{9FEBAFC0-312B-6F44-0CBE-13D93F4F698D}" dt="2023-10-25T13:43:17.686" v="10"/>
          <ac:spMkLst>
            <pc:docMk/>
            <pc:sldMk cId="701822566" sldId="302"/>
            <ac:spMk id="14" creationId="{30909DCD-5310-4ED8-92EF-51C461DC0F5A}"/>
          </ac:spMkLst>
        </pc:spChg>
        <pc:grpChg chg="del">
          <ac:chgData name="A Freel" userId="S::afreel@ohacademy.co.uk::f6dead3d-cc44-4b49-aee1-60fe86f08dbd" providerId="AD" clId="Web-{9FEBAFC0-312B-6F44-0CBE-13D93F4F698D}" dt="2023-10-25T13:43:17.686" v="9"/>
          <ac:grpSpMkLst>
            <pc:docMk/>
            <pc:sldMk cId="701822566" sldId="302"/>
            <ac:grpSpMk id="11" creationId="{8390E4EF-176A-EB45-8248-A70176DA56AB}"/>
          </ac:grpSpMkLst>
        </pc:grpChg>
        <pc:picChg chg="add mod">
          <ac:chgData name="A Freel" userId="S::afreel@ohacademy.co.uk::f6dead3d-cc44-4b49-aee1-60fe86f08dbd" providerId="AD" clId="Web-{9FEBAFC0-312B-6F44-0CBE-13D93F4F698D}" dt="2023-10-25T13:47:38.107" v="50" actId="1076"/>
          <ac:picMkLst>
            <pc:docMk/>
            <pc:sldMk cId="701822566" sldId="302"/>
            <ac:picMk id="15" creationId="{C1CFC0F8-DCE5-0162-83D3-A9531EE72767}"/>
          </ac:picMkLst>
        </pc:picChg>
        <pc:picChg chg="add mod">
          <ac:chgData name="A Freel" userId="S::afreel@ohacademy.co.uk::f6dead3d-cc44-4b49-aee1-60fe86f08dbd" providerId="AD" clId="Web-{9FEBAFC0-312B-6F44-0CBE-13D93F4F698D}" dt="2023-10-25T13:47:53.905" v="53" actId="1076"/>
          <ac:picMkLst>
            <pc:docMk/>
            <pc:sldMk cId="701822566" sldId="302"/>
            <ac:picMk id="16" creationId="{F214DEBE-D638-C863-3209-5DBC701EB846}"/>
          </ac:picMkLst>
        </pc:picChg>
        <pc:picChg chg="add mod">
          <ac:chgData name="A Freel" userId="S::afreel@ohacademy.co.uk::f6dead3d-cc44-4b49-aee1-60fe86f08dbd" providerId="AD" clId="Web-{9FEBAFC0-312B-6F44-0CBE-13D93F4F698D}" dt="2023-10-25T13:48:08.531" v="56" actId="14100"/>
          <ac:picMkLst>
            <pc:docMk/>
            <pc:sldMk cId="701822566" sldId="302"/>
            <ac:picMk id="18" creationId="{901127E5-148C-F8E6-2023-11C7EA407E5A}"/>
          </ac:picMkLst>
        </pc:picChg>
      </pc:sldChg>
      <pc:sldChg chg="addSp delSp modSp new mod setBg">
        <pc:chgData name="A Freel" userId="S::afreel@ohacademy.co.uk::f6dead3d-cc44-4b49-aee1-60fe86f08dbd" providerId="AD" clId="Web-{9FEBAFC0-312B-6F44-0CBE-13D93F4F698D}" dt="2023-10-25T14:10:33.018" v="77"/>
        <pc:sldMkLst>
          <pc:docMk/>
          <pc:sldMk cId="3479684132" sldId="303"/>
        </pc:sldMkLst>
        <pc:spChg chg="mod">
          <ac:chgData name="A Freel" userId="S::afreel@ohacademy.co.uk::f6dead3d-cc44-4b49-aee1-60fe86f08dbd" providerId="AD" clId="Web-{9FEBAFC0-312B-6F44-0CBE-13D93F4F698D}" dt="2023-10-25T14:09:57.939" v="72" actId="20577"/>
          <ac:spMkLst>
            <pc:docMk/>
            <pc:sldMk cId="3479684132" sldId="303"/>
            <ac:spMk id="2" creationId="{106497E7-DCF1-E79E-A036-BDA5771CEB09}"/>
          </ac:spMkLst>
        </pc:spChg>
        <pc:spChg chg="del">
          <ac:chgData name="A Freel" userId="S::afreel@ohacademy.co.uk::f6dead3d-cc44-4b49-aee1-60fe86f08dbd" providerId="AD" clId="Web-{9FEBAFC0-312B-6F44-0CBE-13D93F4F698D}" dt="2023-10-25T14:09:54.361" v="71"/>
          <ac:spMkLst>
            <pc:docMk/>
            <pc:sldMk cId="3479684132" sldId="303"/>
            <ac:spMk id="3" creationId="{A86EEA72-ADCC-6F49-D9BC-F2701D72F01D}"/>
          </ac:spMkLst>
        </pc:spChg>
        <pc:picChg chg="add mod">
          <ac:chgData name="A Freel" userId="S::afreel@ohacademy.co.uk::f6dead3d-cc44-4b49-aee1-60fe86f08dbd" providerId="AD" clId="Web-{9FEBAFC0-312B-6F44-0CBE-13D93F4F698D}" dt="2023-10-25T14:10:28.471" v="76" actId="1076"/>
          <ac:picMkLst>
            <pc:docMk/>
            <pc:sldMk cId="3479684132" sldId="303"/>
            <ac:picMk id="4" creationId="{D9A145F4-251A-AD6B-6A4E-7FE324CF587A}"/>
          </ac:picMkLst>
        </pc:picChg>
      </pc:sldChg>
      <pc:sldChg chg="addSp delSp modSp add replId">
        <pc:chgData name="A Freel" userId="S::afreel@ohacademy.co.uk::f6dead3d-cc44-4b49-aee1-60fe86f08dbd" providerId="AD" clId="Web-{9FEBAFC0-312B-6F44-0CBE-13D93F4F698D}" dt="2023-10-25T14:11:06.645" v="84" actId="1076"/>
        <pc:sldMkLst>
          <pc:docMk/>
          <pc:sldMk cId="2230330655" sldId="304"/>
        </pc:sldMkLst>
        <pc:spChg chg="mod">
          <ac:chgData name="A Freel" userId="S::afreel@ohacademy.co.uk::f6dead3d-cc44-4b49-aee1-60fe86f08dbd" providerId="AD" clId="Web-{9FEBAFC0-312B-6F44-0CBE-13D93F4F698D}" dt="2023-10-25T14:10:40.503" v="80" actId="20577"/>
          <ac:spMkLst>
            <pc:docMk/>
            <pc:sldMk cId="2230330655" sldId="304"/>
            <ac:spMk id="2" creationId="{106497E7-DCF1-E79E-A036-BDA5771CEB09}"/>
          </ac:spMkLst>
        </pc:spChg>
        <pc:picChg chg="add mod">
          <ac:chgData name="A Freel" userId="S::afreel@ohacademy.co.uk::f6dead3d-cc44-4b49-aee1-60fe86f08dbd" providerId="AD" clId="Web-{9FEBAFC0-312B-6F44-0CBE-13D93F4F698D}" dt="2023-10-25T14:11:06.645" v="84" actId="1076"/>
          <ac:picMkLst>
            <pc:docMk/>
            <pc:sldMk cId="2230330655" sldId="304"/>
            <ac:picMk id="3" creationId="{18992798-15D5-75BC-1B01-CCA14F77CD89}"/>
          </ac:picMkLst>
        </pc:picChg>
        <pc:picChg chg="del">
          <ac:chgData name="A Freel" userId="S::afreel@ohacademy.co.uk::f6dead3d-cc44-4b49-aee1-60fe86f08dbd" providerId="AD" clId="Web-{9FEBAFC0-312B-6F44-0CBE-13D93F4F698D}" dt="2023-10-25T14:10:36.909" v="79"/>
          <ac:picMkLst>
            <pc:docMk/>
            <pc:sldMk cId="2230330655" sldId="304"/>
            <ac:picMk id="4" creationId="{D9A145F4-251A-AD6B-6A4E-7FE324CF587A}"/>
          </ac:picMkLst>
        </pc:picChg>
      </pc:sldChg>
    </pc:docChg>
  </pc:docChgLst>
  <pc:docChgLst>
    <pc:chgData name="N Karasava" userId="S::nkarasava@ohacademy.co.uk::12f65518-b181-4aab-80be-597559a4f458" providerId="AD" clId="Web-{C766F332-3E82-45D5-BFFD-50CD4DEDE261}"/>
    <pc:docChg chg="addSld delSld modSld">
      <pc:chgData name="N Karasava" userId="S::nkarasava@ohacademy.co.uk::12f65518-b181-4aab-80be-597559a4f458" providerId="AD" clId="Web-{C766F332-3E82-45D5-BFFD-50CD4DEDE261}" dt="2024-03-08T13:55:00.043" v="132" actId="1076"/>
      <pc:docMkLst>
        <pc:docMk/>
      </pc:docMkLst>
      <pc:sldChg chg="add">
        <pc:chgData name="N Karasava" userId="S::nkarasava@ohacademy.co.uk::12f65518-b181-4aab-80be-597559a4f458" providerId="AD" clId="Web-{C766F332-3E82-45D5-BFFD-50CD4DEDE261}" dt="2024-03-08T13:34:49.878" v="18"/>
        <pc:sldMkLst>
          <pc:docMk/>
          <pc:sldMk cId="1242914119" sldId="265"/>
        </pc:sldMkLst>
      </pc:sldChg>
      <pc:sldChg chg="add del">
        <pc:chgData name="N Karasava" userId="S::nkarasava@ohacademy.co.uk::12f65518-b181-4aab-80be-597559a4f458" providerId="AD" clId="Web-{C766F332-3E82-45D5-BFFD-50CD4DEDE261}" dt="2024-03-08T13:34:39.299" v="9"/>
        <pc:sldMkLst>
          <pc:docMk/>
          <pc:sldMk cId="1079818296" sldId="266"/>
        </pc:sldMkLst>
      </pc:sldChg>
      <pc:sldChg chg="add">
        <pc:chgData name="N Karasava" userId="S::nkarasava@ohacademy.co.uk::12f65518-b181-4aab-80be-597559a4f458" providerId="AD" clId="Web-{C766F332-3E82-45D5-BFFD-50CD4DEDE261}" dt="2024-03-08T13:34:49.972" v="19"/>
        <pc:sldMkLst>
          <pc:docMk/>
          <pc:sldMk cId="3746536985" sldId="266"/>
        </pc:sldMkLst>
      </pc:sldChg>
      <pc:sldChg chg="add del">
        <pc:chgData name="N Karasava" userId="S::nkarasava@ohacademy.co.uk::12f65518-b181-4aab-80be-597559a4f458" providerId="AD" clId="Web-{C766F332-3E82-45D5-BFFD-50CD4DEDE261}" dt="2024-03-08T13:34:45.440" v="12"/>
        <pc:sldMkLst>
          <pc:docMk/>
          <pc:sldMk cId="302259929" sldId="268"/>
        </pc:sldMkLst>
      </pc:sldChg>
      <pc:sldChg chg="addSp modSp add">
        <pc:chgData name="N Karasava" userId="S::nkarasava@ohacademy.co.uk::12f65518-b181-4aab-80be-597559a4f458" providerId="AD" clId="Web-{C766F332-3E82-45D5-BFFD-50CD4DEDE261}" dt="2024-03-08T13:55:00.043" v="132" actId="1076"/>
        <pc:sldMkLst>
          <pc:docMk/>
          <pc:sldMk cId="2294586553" sldId="268"/>
        </pc:sldMkLst>
        <pc:spChg chg="mod">
          <ac:chgData name="N Karasava" userId="S::nkarasava@ohacademy.co.uk::12f65518-b181-4aab-80be-597559a4f458" providerId="AD" clId="Web-{C766F332-3E82-45D5-BFFD-50CD4DEDE261}" dt="2024-03-08T13:52:28.003" v="82" actId="20577"/>
          <ac:spMkLst>
            <pc:docMk/>
            <pc:sldMk cId="2294586553" sldId="268"/>
            <ac:spMk id="5" creationId="{868DC4A7-5E26-23D9-F3EF-D0BD5D86D63B}"/>
          </ac:spMkLst>
        </pc:spChg>
        <pc:spChg chg="add mod">
          <ac:chgData name="N Karasava" userId="S::nkarasava@ohacademy.co.uk::12f65518-b181-4aab-80be-597559a4f458" providerId="AD" clId="Web-{C766F332-3E82-45D5-BFFD-50CD4DEDE261}" dt="2024-03-08T13:54:38.636" v="124" actId="1076"/>
          <ac:spMkLst>
            <pc:docMk/>
            <pc:sldMk cId="2294586553" sldId="268"/>
            <ac:spMk id="7" creationId="{DF77ACBF-7524-F568-A094-A79A99C95335}"/>
          </ac:spMkLst>
        </pc:spChg>
        <pc:spChg chg="add mod">
          <ac:chgData name="N Karasava" userId="S::nkarasava@ohacademy.co.uk::12f65518-b181-4aab-80be-597559a4f458" providerId="AD" clId="Web-{C766F332-3E82-45D5-BFFD-50CD4DEDE261}" dt="2024-03-08T13:54:45.058" v="126" actId="1076"/>
          <ac:spMkLst>
            <pc:docMk/>
            <pc:sldMk cId="2294586553" sldId="268"/>
            <ac:spMk id="9" creationId="{1A569F9E-F981-BEAB-84EB-93594647E8EF}"/>
          </ac:spMkLst>
        </pc:spChg>
        <pc:spChg chg="mod">
          <ac:chgData name="N Karasava" userId="S::nkarasava@ohacademy.co.uk::12f65518-b181-4aab-80be-597559a4f458" providerId="AD" clId="Web-{C766F332-3E82-45D5-BFFD-50CD4DEDE261}" dt="2024-03-08T13:35:16.005" v="21" actId="1076"/>
          <ac:spMkLst>
            <pc:docMk/>
            <pc:sldMk cId="2294586553" sldId="268"/>
            <ac:spMk id="10" creationId="{B0F49E77-884F-4CFA-A6C6-5BD2774689E9}"/>
          </ac:spMkLst>
        </pc:spChg>
        <pc:spChg chg="add mod">
          <ac:chgData name="N Karasava" userId="S::nkarasava@ohacademy.co.uk::12f65518-b181-4aab-80be-597559a4f458" providerId="AD" clId="Web-{C766F332-3E82-45D5-BFFD-50CD4DEDE261}" dt="2024-03-08T13:55:00.043" v="132" actId="1076"/>
          <ac:spMkLst>
            <pc:docMk/>
            <pc:sldMk cId="2294586553" sldId="268"/>
            <ac:spMk id="11" creationId="{223A2737-3317-C290-29B4-E04AAB55D450}"/>
          </ac:spMkLst>
        </pc:spChg>
        <pc:picChg chg="add mod">
          <ac:chgData name="N Karasava" userId="S::nkarasava@ohacademy.co.uk::12f65518-b181-4aab-80be-597559a4f458" providerId="AD" clId="Web-{C766F332-3E82-45D5-BFFD-50CD4DEDE261}" dt="2024-03-08T13:54:41.355" v="125" actId="1076"/>
          <ac:picMkLst>
            <pc:docMk/>
            <pc:sldMk cId="2294586553" sldId="268"/>
            <ac:picMk id="4" creationId="{551CC063-B9AA-A4C8-9A9D-54E24EDBC9AA}"/>
          </ac:picMkLst>
        </pc:picChg>
        <pc:picChg chg="add mod">
          <ac:chgData name="N Karasava" userId="S::nkarasava@ohacademy.co.uk::12f65518-b181-4aab-80be-597559a4f458" providerId="AD" clId="Web-{C766F332-3E82-45D5-BFFD-50CD4DEDE261}" dt="2024-03-08T13:54:33.886" v="123" actId="1076"/>
          <ac:picMkLst>
            <pc:docMk/>
            <pc:sldMk cId="2294586553" sldId="268"/>
            <ac:picMk id="6" creationId="{E0DA0907-8ED3-49A2-8F05-E83E797F49FE}"/>
          </ac:picMkLst>
        </pc:picChg>
        <pc:picChg chg="mod">
          <ac:chgData name="N Karasava" userId="S::nkarasava@ohacademy.co.uk::12f65518-b181-4aab-80be-597559a4f458" providerId="AD" clId="Web-{C766F332-3E82-45D5-BFFD-50CD4DEDE261}" dt="2024-03-08T13:52:30.347" v="83" actId="1076"/>
          <ac:picMkLst>
            <pc:docMk/>
            <pc:sldMk cId="2294586553" sldId="268"/>
            <ac:picMk id="8" creationId="{EDC4CBB7-585C-4EDF-3CEB-05C1D30E1FBF}"/>
          </ac:picMkLst>
        </pc:picChg>
      </pc:sldChg>
      <pc:sldChg chg="add del">
        <pc:chgData name="N Karasava" userId="S::nkarasava@ohacademy.co.uk::12f65518-b181-4aab-80be-597559a4f458" providerId="AD" clId="Web-{C766F332-3E82-45D5-BFFD-50CD4DEDE261}" dt="2024-03-08T13:34:40.971" v="11"/>
        <pc:sldMkLst>
          <pc:docMk/>
          <pc:sldMk cId="1476945242" sldId="295"/>
        </pc:sldMkLst>
      </pc:sldChg>
      <pc:sldChg chg="add del">
        <pc:chgData name="N Karasava" userId="S::nkarasava@ohacademy.co.uk::12f65518-b181-4aab-80be-597559a4f458" providerId="AD" clId="Web-{C766F332-3E82-45D5-BFFD-50CD4DEDE261}" dt="2024-03-08T13:34:38.737" v="8"/>
        <pc:sldMkLst>
          <pc:docMk/>
          <pc:sldMk cId="2134110344" sldId="320"/>
        </pc:sldMkLst>
      </pc:sldChg>
      <pc:sldChg chg="add del">
        <pc:chgData name="N Karasava" userId="S::nkarasava@ohacademy.co.uk::12f65518-b181-4aab-80be-597559a4f458" providerId="AD" clId="Web-{C766F332-3E82-45D5-BFFD-50CD4DEDE261}" dt="2024-03-08T13:34:47.097" v="13"/>
        <pc:sldMkLst>
          <pc:docMk/>
          <pc:sldMk cId="3122806212" sldId="425"/>
        </pc:sldMkLst>
      </pc:sldChg>
      <pc:sldChg chg="add">
        <pc:chgData name="N Karasava" userId="S::nkarasava@ohacademy.co.uk::12f65518-b181-4aab-80be-597559a4f458" providerId="AD" clId="Web-{C766F332-3E82-45D5-BFFD-50CD4DEDE261}" dt="2024-03-08T13:34:49.472" v="14"/>
        <pc:sldMkLst>
          <pc:docMk/>
          <pc:sldMk cId="4074988526" sldId="425"/>
        </pc:sldMkLst>
      </pc:sldChg>
      <pc:sldChg chg="modSp add">
        <pc:chgData name="N Karasava" userId="S::nkarasava@ohacademy.co.uk::12f65518-b181-4aab-80be-597559a4f458" providerId="AD" clId="Web-{C766F332-3E82-45D5-BFFD-50CD4DEDE261}" dt="2024-03-08T13:35:06.723" v="20" actId="1076"/>
        <pc:sldMkLst>
          <pc:docMk/>
          <pc:sldMk cId="807673740" sldId="426"/>
        </pc:sldMkLst>
        <pc:spChg chg="mod">
          <ac:chgData name="N Karasava" userId="S::nkarasava@ohacademy.co.uk::12f65518-b181-4aab-80be-597559a4f458" providerId="AD" clId="Web-{C766F332-3E82-45D5-BFFD-50CD4DEDE261}" dt="2024-03-08T13:35:06.723" v="20" actId="1076"/>
          <ac:spMkLst>
            <pc:docMk/>
            <pc:sldMk cId="807673740" sldId="426"/>
            <ac:spMk id="2" creationId="{00000000-0000-0000-0000-000000000000}"/>
          </ac:spMkLst>
        </pc:spChg>
      </pc:sldChg>
      <pc:sldChg chg="add del">
        <pc:chgData name="N Karasava" userId="S::nkarasava@ohacademy.co.uk::12f65518-b181-4aab-80be-597559a4f458" providerId="AD" clId="Web-{C766F332-3E82-45D5-BFFD-50CD4DEDE261}" dt="2024-03-08T13:34:39.862" v="10"/>
        <pc:sldMkLst>
          <pc:docMk/>
          <pc:sldMk cId="3745506808" sldId="426"/>
        </pc:sldMkLst>
      </pc:sldChg>
      <pc:sldChg chg="add del">
        <pc:chgData name="N Karasava" userId="S::nkarasava@ohacademy.co.uk::12f65518-b181-4aab-80be-597559a4f458" providerId="AD" clId="Web-{C766F332-3E82-45D5-BFFD-50CD4DEDE261}" dt="2024-03-08T13:34:38.081" v="7"/>
        <pc:sldMkLst>
          <pc:docMk/>
          <pc:sldMk cId="3189735415" sldId="427"/>
        </pc:sldMkLst>
      </pc:sldChg>
      <pc:sldChg chg="add">
        <pc:chgData name="N Karasava" userId="S::nkarasava@ohacademy.co.uk::12f65518-b181-4aab-80be-597559a4f458" providerId="AD" clId="Web-{C766F332-3E82-45D5-BFFD-50CD4DEDE261}" dt="2024-03-08T13:34:49.784" v="17"/>
        <pc:sldMkLst>
          <pc:docMk/>
          <pc:sldMk cId="3888523290" sldId="427"/>
        </pc:sldMkLst>
      </pc:sldChg>
      <pc:sldChg chg="new del">
        <pc:chgData name="N Karasava" userId="S::nkarasava@ohacademy.co.uk::12f65518-b181-4aab-80be-597559a4f458" providerId="AD" clId="Web-{C766F332-3E82-45D5-BFFD-50CD4DEDE261}" dt="2024-03-08T13:40:54.619" v="23"/>
        <pc:sldMkLst>
          <pc:docMk/>
          <pc:sldMk cId="253431027" sldId="428"/>
        </pc:sldMkLst>
      </pc:sldChg>
      <pc:sldChg chg="addSp delSp modSp new">
        <pc:chgData name="N Karasava" userId="S::nkarasava@ohacademy.co.uk::12f65518-b181-4aab-80be-597559a4f458" providerId="AD" clId="Web-{C766F332-3E82-45D5-BFFD-50CD4DEDE261}" dt="2024-03-08T13:44:45.054" v="62" actId="14100"/>
        <pc:sldMkLst>
          <pc:docMk/>
          <pc:sldMk cId="2912766794" sldId="428"/>
        </pc:sldMkLst>
        <pc:spChg chg="mod">
          <ac:chgData name="N Karasava" userId="S::nkarasava@ohacademy.co.uk::12f65518-b181-4aab-80be-597559a4f458" providerId="AD" clId="Web-{C766F332-3E82-45D5-BFFD-50CD4DEDE261}" dt="2024-03-08T13:41:16.839" v="31" actId="20577"/>
          <ac:spMkLst>
            <pc:docMk/>
            <pc:sldMk cId="2912766794" sldId="428"/>
            <ac:spMk id="2" creationId="{B87D4F88-9CE9-D4DB-D680-3C45E2CFC8D1}"/>
          </ac:spMkLst>
        </pc:spChg>
        <pc:spChg chg="add mod">
          <ac:chgData name="N Karasava" userId="S::nkarasava@ohacademy.co.uk::12f65518-b181-4aab-80be-597559a4f458" providerId="AD" clId="Web-{C766F332-3E82-45D5-BFFD-50CD4DEDE261}" dt="2024-03-08T13:42:04.779" v="50" actId="1076"/>
          <ac:spMkLst>
            <pc:docMk/>
            <pc:sldMk cId="2912766794" sldId="428"/>
            <ac:spMk id="3" creationId="{176E64EA-8892-A22E-4E30-81B239689171}"/>
          </ac:spMkLst>
        </pc:spChg>
        <pc:picChg chg="add mod">
          <ac:chgData name="N Karasava" userId="S::nkarasava@ohacademy.co.uk::12f65518-b181-4aab-80be-597559a4f458" providerId="AD" clId="Web-{C766F332-3E82-45D5-BFFD-50CD4DEDE261}" dt="2024-03-08T13:44:42.710" v="61" actId="14100"/>
          <ac:picMkLst>
            <pc:docMk/>
            <pc:sldMk cId="2912766794" sldId="428"/>
            <ac:picMk id="4" creationId="{0AB7902D-BAD1-4D4F-91B8-1AE7F5A78ED7}"/>
          </ac:picMkLst>
        </pc:picChg>
        <pc:picChg chg="add del mod">
          <ac:chgData name="N Karasava" userId="S::nkarasava@ohacademy.co.uk::12f65518-b181-4aab-80be-597559a4f458" providerId="AD" clId="Web-{C766F332-3E82-45D5-BFFD-50CD4DEDE261}" dt="2024-03-08T13:44:32.741" v="57"/>
          <ac:picMkLst>
            <pc:docMk/>
            <pc:sldMk cId="2912766794" sldId="428"/>
            <ac:picMk id="5" creationId="{9BB86D4B-7E89-9EC1-D139-8173D98A8339}"/>
          </ac:picMkLst>
        </pc:picChg>
        <pc:picChg chg="add mod">
          <ac:chgData name="N Karasava" userId="S::nkarasava@ohacademy.co.uk::12f65518-b181-4aab-80be-597559a4f458" providerId="AD" clId="Web-{C766F332-3E82-45D5-BFFD-50CD4DEDE261}" dt="2024-03-08T13:44:45.054" v="62" actId="14100"/>
          <ac:picMkLst>
            <pc:docMk/>
            <pc:sldMk cId="2912766794" sldId="428"/>
            <ac:picMk id="6" creationId="{07CB916C-05FC-D258-A422-101040535122}"/>
          </ac:picMkLst>
        </pc:picChg>
      </pc:sldChg>
      <pc:sldChg chg="addSp modSp new">
        <pc:chgData name="N Karasava" userId="S::nkarasava@ohacademy.co.uk::12f65518-b181-4aab-80be-597559a4f458" providerId="AD" clId="Web-{C766F332-3E82-45D5-BFFD-50CD4DEDE261}" dt="2024-03-08T13:47:39.252" v="67" actId="1076"/>
        <pc:sldMkLst>
          <pc:docMk/>
          <pc:sldMk cId="249706076" sldId="429"/>
        </pc:sldMkLst>
        <pc:picChg chg="add mod">
          <ac:chgData name="N Karasava" userId="S::nkarasava@ohacademy.co.uk::12f65518-b181-4aab-80be-597559a4f458" providerId="AD" clId="Web-{C766F332-3E82-45D5-BFFD-50CD4DEDE261}" dt="2024-03-08T13:47:39.252" v="67" actId="1076"/>
          <ac:picMkLst>
            <pc:docMk/>
            <pc:sldMk cId="249706076" sldId="429"/>
            <ac:picMk id="3" creationId="{C7826A33-E4BF-F170-CABD-D0243568D3F6}"/>
          </ac:picMkLst>
        </pc:picChg>
      </pc:sldChg>
      <pc:sldChg chg="addSp modSp new">
        <pc:chgData name="N Karasava" userId="S::nkarasava@ohacademy.co.uk::12f65518-b181-4aab-80be-597559a4f458" providerId="AD" clId="Web-{C766F332-3E82-45D5-BFFD-50CD4DEDE261}" dt="2024-03-08T13:48:23.458" v="72" actId="1076"/>
        <pc:sldMkLst>
          <pc:docMk/>
          <pc:sldMk cId="53282633" sldId="430"/>
        </pc:sldMkLst>
        <pc:picChg chg="add mod">
          <ac:chgData name="N Karasava" userId="S::nkarasava@ohacademy.co.uk::12f65518-b181-4aab-80be-597559a4f458" providerId="AD" clId="Web-{C766F332-3E82-45D5-BFFD-50CD4DEDE261}" dt="2024-03-08T13:48:23.458" v="72" actId="1076"/>
          <ac:picMkLst>
            <pc:docMk/>
            <pc:sldMk cId="53282633" sldId="430"/>
            <ac:picMk id="3" creationId="{AA1AE48B-F8F3-CAA2-1FC9-9971C399374D}"/>
          </ac:picMkLst>
        </pc:picChg>
      </pc:sldChg>
      <pc:sldChg chg="addSp modSp new">
        <pc:chgData name="N Karasava" userId="S::nkarasava@ohacademy.co.uk::12f65518-b181-4aab-80be-597559a4f458" providerId="AD" clId="Web-{C766F332-3E82-45D5-BFFD-50CD4DEDE261}" dt="2024-03-08T13:48:48.256" v="77" actId="1076"/>
        <pc:sldMkLst>
          <pc:docMk/>
          <pc:sldMk cId="2997440658" sldId="431"/>
        </pc:sldMkLst>
        <pc:picChg chg="add mod">
          <ac:chgData name="N Karasava" userId="S::nkarasava@ohacademy.co.uk::12f65518-b181-4aab-80be-597559a4f458" providerId="AD" clId="Web-{C766F332-3E82-45D5-BFFD-50CD4DEDE261}" dt="2024-03-08T13:48:48.256" v="77" actId="1076"/>
          <ac:picMkLst>
            <pc:docMk/>
            <pc:sldMk cId="2997440658" sldId="431"/>
            <ac:picMk id="3" creationId="{6DC69A77-1214-826E-4139-E69625D8098F}"/>
          </ac:picMkLst>
        </pc:picChg>
      </pc:sldChg>
      <pc:sldChg chg="new del">
        <pc:chgData name="N Karasava" userId="S::nkarasava@ohacademy.co.uk::12f65518-b181-4aab-80be-597559a4f458" providerId="AD" clId="Web-{C766F332-3E82-45D5-BFFD-50CD4DEDE261}" dt="2024-03-08T13:49:04.116" v="79"/>
        <pc:sldMkLst>
          <pc:docMk/>
          <pc:sldMk cId="2136021849" sldId="432"/>
        </pc:sldMkLst>
      </pc:sldChg>
      <pc:sldMasterChg chg="addSldLayout">
        <pc:chgData name="N Karasava" userId="S::nkarasava@ohacademy.co.uk::12f65518-b181-4aab-80be-597559a4f458" providerId="AD" clId="Web-{C766F332-3E82-45D5-BFFD-50CD4DEDE261}" dt="2024-03-08T13:33:28.702" v="6"/>
        <pc:sldMasterMkLst>
          <pc:docMk/>
          <pc:sldMasterMk cId="2460954070" sldId="2147483695"/>
        </pc:sldMasterMkLst>
        <pc:sldLayoutChg chg="add">
          <pc:chgData name="N Karasava" userId="S::nkarasava@ohacademy.co.uk::12f65518-b181-4aab-80be-597559a4f458" providerId="AD" clId="Web-{C766F332-3E82-45D5-BFFD-50CD4DEDE261}" dt="2024-03-08T13:33:27.967" v="0"/>
          <pc:sldLayoutMkLst>
            <pc:docMk/>
            <pc:sldMasterMk cId="2460954070" sldId="2147483695"/>
            <pc:sldLayoutMk cId="1290629347" sldId="2147483868"/>
          </pc:sldLayoutMkLst>
        </pc:sldLayoutChg>
        <pc:sldLayoutChg chg="add">
          <pc:chgData name="N Karasava" userId="S::nkarasava@ohacademy.co.uk::12f65518-b181-4aab-80be-597559a4f458" providerId="AD" clId="Web-{C766F332-3E82-45D5-BFFD-50CD4DEDE261}" dt="2024-03-08T13:33:28.092" v="1"/>
          <pc:sldLayoutMkLst>
            <pc:docMk/>
            <pc:sldMasterMk cId="2460954070" sldId="2147483695"/>
            <pc:sldLayoutMk cId="24059885" sldId="2147483869"/>
          </pc:sldLayoutMkLst>
        </pc:sldLayoutChg>
        <pc:sldLayoutChg chg="add">
          <pc:chgData name="N Karasava" userId="S::nkarasava@ohacademy.co.uk::12f65518-b181-4aab-80be-597559a4f458" providerId="AD" clId="Web-{C766F332-3E82-45D5-BFFD-50CD4DEDE261}" dt="2024-03-08T13:33:28.233" v="2"/>
          <pc:sldLayoutMkLst>
            <pc:docMk/>
            <pc:sldMasterMk cId="2460954070" sldId="2147483695"/>
            <pc:sldLayoutMk cId="3656259414" sldId="2147483870"/>
          </pc:sldLayoutMkLst>
        </pc:sldLayoutChg>
        <pc:sldLayoutChg chg="add">
          <pc:chgData name="N Karasava" userId="S::nkarasava@ohacademy.co.uk::12f65518-b181-4aab-80be-597559a4f458" providerId="AD" clId="Web-{C766F332-3E82-45D5-BFFD-50CD4DEDE261}" dt="2024-03-08T13:33:28.389" v="3"/>
          <pc:sldLayoutMkLst>
            <pc:docMk/>
            <pc:sldMasterMk cId="2460954070" sldId="2147483695"/>
            <pc:sldLayoutMk cId="330245290" sldId="2147483871"/>
          </pc:sldLayoutMkLst>
        </pc:sldLayoutChg>
        <pc:sldLayoutChg chg="add">
          <pc:chgData name="N Karasava" userId="S::nkarasava@ohacademy.co.uk::12f65518-b181-4aab-80be-597559a4f458" providerId="AD" clId="Web-{C766F332-3E82-45D5-BFFD-50CD4DEDE261}" dt="2024-03-08T13:33:28.514" v="4"/>
          <pc:sldLayoutMkLst>
            <pc:docMk/>
            <pc:sldMasterMk cId="2460954070" sldId="2147483695"/>
            <pc:sldLayoutMk cId="3018936885" sldId="2147483872"/>
          </pc:sldLayoutMkLst>
        </pc:sldLayoutChg>
        <pc:sldLayoutChg chg="add">
          <pc:chgData name="N Karasava" userId="S::nkarasava@ohacademy.co.uk::12f65518-b181-4aab-80be-597559a4f458" providerId="AD" clId="Web-{C766F332-3E82-45D5-BFFD-50CD4DEDE261}" dt="2024-03-08T13:33:28.608" v="5"/>
          <pc:sldLayoutMkLst>
            <pc:docMk/>
            <pc:sldMasterMk cId="2460954070" sldId="2147483695"/>
            <pc:sldLayoutMk cId="448504165" sldId="2147483873"/>
          </pc:sldLayoutMkLst>
        </pc:sldLayoutChg>
        <pc:sldLayoutChg chg="add">
          <pc:chgData name="N Karasava" userId="S::nkarasava@ohacademy.co.uk::12f65518-b181-4aab-80be-597559a4f458" providerId="AD" clId="Web-{C766F332-3E82-45D5-BFFD-50CD4DEDE261}" dt="2024-03-08T13:33:28.702" v="6"/>
          <pc:sldLayoutMkLst>
            <pc:docMk/>
            <pc:sldMasterMk cId="2460954070" sldId="2147483695"/>
            <pc:sldLayoutMk cId="1135056432" sldId="2147483874"/>
          </pc:sldLayoutMkLst>
        </pc:sldLayoutChg>
      </pc:sldMasterChg>
    </pc:docChg>
  </pc:docChgLst>
  <pc:docChgLst>
    <pc:chgData name="L Roberts" userId="S::lroberts@ohacademy.co.uk::bd6b7227-230d-44c8-b4fe-a13c6c7d9260" providerId="AD" clId="Web-{B40A9746-13B0-438A-8587-EB11F3977171}"/>
    <pc:docChg chg="addSld delSld modSld">
      <pc:chgData name="L Roberts" userId="S::lroberts@ohacademy.co.uk::bd6b7227-230d-44c8-b4fe-a13c6c7d9260" providerId="AD" clId="Web-{B40A9746-13B0-438A-8587-EB11F3977171}" dt="2023-12-12T15:40:48.432" v="65"/>
      <pc:docMkLst>
        <pc:docMk/>
      </pc:docMkLst>
      <pc:sldChg chg="addSp delSp modSp">
        <pc:chgData name="L Roberts" userId="S::lroberts@ohacademy.co.uk::bd6b7227-230d-44c8-b4fe-a13c6c7d9260" providerId="AD" clId="Web-{B40A9746-13B0-438A-8587-EB11F3977171}" dt="2023-12-12T15:39:48.806" v="33" actId="20577"/>
        <pc:sldMkLst>
          <pc:docMk/>
          <pc:sldMk cId="1543604328" sldId="264"/>
        </pc:sldMkLst>
        <pc:spChg chg="add del mod">
          <ac:chgData name="L Roberts" userId="S::lroberts@ohacademy.co.uk::bd6b7227-230d-44c8-b4fe-a13c6c7d9260" providerId="AD" clId="Web-{B40A9746-13B0-438A-8587-EB11F3977171}" dt="2023-12-12T15:39:48.806" v="33" actId="20577"/>
          <ac:spMkLst>
            <pc:docMk/>
            <pc:sldMk cId="1543604328" sldId="264"/>
            <ac:spMk id="2" creationId="{AE73367C-222C-7065-C605-96620B86273D}"/>
          </ac:spMkLst>
        </pc:spChg>
        <pc:spChg chg="mod">
          <ac:chgData name="L Roberts" userId="S::lroberts@ohacademy.co.uk::bd6b7227-230d-44c8-b4fe-a13c6c7d9260" providerId="AD" clId="Web-{B40A9746-13B0-438A-8587-EB11F3977171}" dt="2023-12-12T15:39:38.478" v="29" actId="20577"/>
          <ac:spMkLst>
            <pc:docMk/>
            <pc:sldMk cId="1543604328" sldId="264"/>
            <ac:spMk id="3" creationId="{160551F9-7AC3-B37B-BF87-17E3EFF320C3}"/>
          </ac:spMkLst>
        </pc:spChg>
        <pc:spChg chg="add del mod">
          <ac:chgData name="L Roberts" userId="S::lroberts@ohacademy.co.uk::bd6b7227-230d-44c8-b4fe-a13c6c7d9260" providerId="AD" clId="Web-{B40A9746-13B0-438A-8587-EB11F3977171}" dt="2023-12-12T15:39:09.024" v="24"/>
          <ac:spMkLst>
            <pc:docMk/>
            <pc:sldMk cId="1543604328" sldId="264"/>
            <ac:spMk id="5" creationId="{908CFC13-9F7F-4226-E516-7EDD1DC0C112}"/>
          </ac:spMkLst>
        </pc:spChg>
      </pc:sldChg>
      <pc:sldChg chg="modSp">
        <pc:chgData name="L Roberts" userId="S::lroberts@ohacademy.co.uk::bd6b7227-230d-44c8-b4fe-a13c6c7d9260" providerId="AD" clId="Web-{B40A9746-13B0-438A-8587-EB11F3977171}" dt="2023-12-12T15:40:27.494" v="51" actId="20577"/>
        <pc:sldMkLst>
          <pc:docMk/>
          <pc:sldMk cId="4125205031" sldId="273"/>
        </pc:sldMkLst>
        <pc:spChg chg="mod">
          <ac:chgData name="L Roberts" userId="S::lroberts@ohacademy.co.uk::bd6b7227-230d-44c8-b4fe-a13c6c7d9260" providerId="AD" clId="Web-{B40A9746-13B0-438A-8587-EB11F3977171}" dt="2023-12-12T15:40:27.494" v="51" actId="20577"/>
          <ac:spMkLst>
            <pc:docMk/>
            <pc:sldMk cId="4125205031" sldId="273"/>
            <ac:spMk id="4" creationId="{C5FA7611-83A1-9E91-36DB-A3F2C8CCBCA3}"/>
          </ac:spMkLst>
        </pc:spChg>
      </pc:sldChg>
      <pc:sldChg chg="modSp">
        <pc:chgData name="L Roberts" userId="S::lroberts@ohacademy.co.uk::bd6b7227-230d-44c8-b4fe-a13c6c7d9260" providerId="AD" clId="Web-{B40A9746-13B0-438A-8587-EB11F3977171}" dt="2023-12-12T15:40:09.478" v="42" actId="20577"/>
        <pc:sldMkLst>
          <pc:docMk/>
          <pc:sldMk cId="2432929420" sldId="274"/>
        </pc:sldMkLst>
        <pc:spChg chg="mod">
          <ac:chgData name="L Roberts" userId="S::lroberts@ohacademy.co.uk::bd6b7227-230d-44c8-b4fe-a13c6c7d9260" providerId="AD" clId="Web-{B40A9746-13B0-438A-8587-EB11F3977171}" dt="2023-12-12T15:40:09.478" v="42" actId="20577"/>
          <ac:spMkLst>
            <pc:docMk/>
            <pc:sldMk cId="2432929420" sldId="274"/>
            <ac:spMk id="4" creationId="{C5FA7611-83A1-9E91-36DB-A3F2C8CCBCA3}"/>
          </ac:spMkLst>
        </pc:spChg>
      </pc:sldChg>
      <pc:sldChg chg="del">
        <pc:chgData name="L Roberts" userId="S::lroberts@ohacademy.co.uk::bd6b7227-230d-44c8-b4fe-a13c6c7d9260" providerId="AD" clId="Web-{B40A9746-13B0-438A-8587-EB11F3977171}" dt="2023-12-12T15:37:43.085" v="8"/>
        <pc:sldMkLst>
          <pc:docMk/>
          <pc:sldMk cId="3447920690" sldId="275"/>
        </pc:sldMkLst>
      </pc:sldChg>
      <pc:sldChg chg="del">
        <pc:chgData name="L Roberts" userId="S::lroberts@ohacademy.co.uk::bd6b7227-230d-44c8-b4fe-a13c6c7d9260" providerId="AD" clId="Web-{B40A9746-13B0-438A-8587-EB11F3977171}" dt="2023-12-12T15:37:40.976" v="4"/>
        <pc:sldMkLst>
          <pc:docMk/>
          <pc:sldMk cId="113685285" sldId="279"/>
        </pc:sldMkLst>
      </pc:sldChg>
      <pc:sldChg chg="del">
        <pc:chgData name="L Roberts" userId="S::lroberts@ohacademy.co.uk::bd6b7227-230d-44c8-b4fe-a13c6c7d9260" providerId="AD" clId="Web-{B40A9746-13B0-438A-8587-EB11F3977171}" dt="2023-12-12T15:37:42.273" v="7"/>
        <pc:sldMkLst>
          <pc:docMk/>
          <pc:sldMk cId="522116067" sldId="280"/>
        </pc:sldMkLst>
      </pc:sldChg>
      <pc:sldChg chg="del">
        <pc:chgData name="L Roberts" userId="S::lroberts@ohacademy.co.uk::bd6b7227-230d-44c8-b4fe-a13c6c7d9260" providerId="AD" clId="Web-{B40A9746-13B0-438A-8587-EB11F3977171}" dt="2023-12-12T15:37:40.335" v="3"/>
        <pc:sldMkLst>
          <pc:docMk/>
          <pc:sldMk cId="4270418185" sldId="281"/>
        </pc:sldMkLst>
      </pc:sldChg>
      <pc:sldChg chg="del">
        <pc:chgData name="L Roberts" userId="S::lroberts@ohacademy.co.uk::bd6b7227-230d-44c8-b4fe-a13c6c7d9260" providerId="AD" clId="Web-{B40A9746-13B0-438A-8587-EB11F3977171}" dt="2023-12-12T15:37:32.694" v="0"/>
        <pc:sldMkLst>
          <pc:docMk/>
          <pc:sldMk cId="3443819285" sldId="282"/>
        </pc:sldMkLst>
      </pc:sldChg>
      <pc:sldChg chg="del">
        <pc:chgData name="L Roberts" userId="S::lroberts@ohacademy.co.uk::bd6b7227-230d-44c8-b4fe-a13c6c7d9260" providerId="AD" clId="Web-{B40A9746-13B0-438A-8587-EB11F3977171}" dt="2023-12-12T15:37:41.819" v="6"/>
        <pc:sldMkLst>
          <pc:docMk/>
          <pc:sldMk cId="3557845846" sldId="283"/>
        </pc:sldMkLst>
      </pc:sldChg>
      <pc:sldChg chg="del">
        <pc:chgData name="L Roberts" userId="S::lroberts@ohacademy.co.uk::bd6b7227-230d-44c8-b4fe-a13c6c7d9260" providerId="AD" clId="Web-{B40A9746-13B0-438A-8587-EB11F3977171}" dt="2023-12-12T15:37:43.616" v="9"/>
        <pc:sldMkLst>
          <pc:docMk/>
          <pc:sldMk cId="38950919" sldId="284"/>
        </pc:sldMkLst>
      </pc:sldChg>
      <pc:sldChg chg="del">
        <pc:chgData name="L Roberts" userId="S::lroberts@ohacademy.co.uk::bd6b7227-230d-44c8-b4fe-a13c6c7d9260" providerId="AD" clId="Web-{B40A9746-13B0-438A-8587-EB11F3977171}" dt="2023-12-12T15:37:34.913" v="1"/>
        <pc:sldMkLst>
          <pc:docMk/>
          <pc:sldMk cId="3437077701" sldId="285"/>
        </pc:sldMkLst>
      </pc:sldChg>
      <pc:sldChg chg="del">
        <pc:chgData name="L Roberts" userId="S::lroberts@ohacademy.co.uk::bd6b7227-230d-44c8-b4fe-a13c6c7d9260" providerId="AD" clId="Web-{B40A9746-13B0-438A-8587-EB11F3977171}" dt="2023-12-12T15:37:37.116" v="2"/>
        <pc:sldMkLst>
          <pc:docMk/>
          <pc:sldMk cId="246139630" sldId="286"/>
        </pc:sldMkLst>
      </pc:sldChg>
      <pc:sldChg chg="del">
        <pc:chgData name="L Roberts" userId="S::lroberts@ohacademy.co.uk::bd6b7227-230d-44c8-b4fe-a13c6c7d9260" providerId="AD" clId="Web-{B40A9746-13B0-438A-8587-EB11F3977171}" dt="2023-12-12T15:37:51.538" v="11"/>
        <pc:sldMkLst>
          <pc:docMk/>
          <pc:sldMk cId="1544553254" sldId="288"/>
        </pc:sldMkLst>
      </pc:sldChg>
      <pc:sldChg chg="del">
        <pc:chgData name="L Roberts" userId="S::lroberts@ohacademy.co.uk::bd6b7227-230d-44c8-b4fe-a13c6c7d9260" providerId="AD" clId="Web-{B40A9746-13B0-438A-8587-EB11F3977171}" dt="2023-12-12T15:37:52.570" v="12"/>
        <pc:sldMkLst>
          <pc:docMk/>
          <pc:sldMk cId="387951194" sldId="293"/>
        </pc:sldMkLst>
      </pc:sldChg>
      <pc:sldChg chg="del">
        <pc:chgData name="L Roberts" userId="S::lroberts@ohacademy.co.uk::bd6b7227-230d-44c8-b4fe-a13c6c7d9260" providerId="AD" clId="Web-{B40A9746-13B0-438A-8587-EB11F3977171}" dt="2023-12-12T15:37:51.007" v="10"/>
        <pc:sldMkLst>
          <pc:docMk/>
          <pc:sldMk cId="3575736766" sldId="294"/>
        </pc:sldMkLst>
      </pc:sldChg>
      <pc:sldChg chg="del">
        <pc:chgData name="L Roberts" userId="S::lroberts@ohacademy.co.uk::bd6b7227-230d-44c8-b4fe-a13c6c7d9260" providerId="AD" clId="Web-{B40A9746-13B0-438A-8587-EB11F3977171}" dt="2023-12-12T15:37:41.241" v="5"/>
        <pc:sldMkLst>
          <pc:docMk/>
          <pc:sldMk cId="3100067699" sldId="308"/>
        </pc:sldMkLst>
      </pc:sldChg>
      <pc:sldChg chg="add">
        <pc:chgData name="L Roberts" userId="S::lroberts@ohacademy.co.uk::bd6b7227-230d-44c8-b4fe-a13c6c7d9260" providerId="AD" clId="Web-{B40A9746-13B0-438A-8587-EB11F3977171}" dt="2023-12-12T15:37:55.132" v="13"/>
        <pc:sldMkLst>
          <pc:docMk/>
          <pc:sldMk cId="1469851066" sldId="360"/>
        </pc:sldMkLst>
      </pc:sldChg>
      <pc:sldChg chg="add">
        <pc:chgData name="L Roberts" userId="S::lroberts@ohacademy.co.uk::bd6b7227-230d-44c8-b4fe-a13c6c7d9260" providerId="AD" clId="Web-{B40A9746-13B0-438A-8587-EB11F3977171}" dt="2023-12-12T15:37:55.163" v="14"/>
        <pc:sldMkLst>
          <pc:docMk/>
          <pc:sldMk cId="431684212" sldId="361"/>
        </pc:sldMkLst>
      </pc:sldChg>
      <pc:sldChg chg="add">
        <pc:chgData name="L Roberts" userId="S::lroberts@ohacademy.co.uk::bd6b7227-230d-44c8-b4fe-a13c6c7d9260" providerId="AD" clId="Web-{B40A9746-13B0-438A-8587-EB11F3977171}" dt="2023-12-12T15:37:55.273" v="15"/>
        <pc:sldMkLst>
          <pc:docMk/>
          <pc:sldMk cId="2742038894" sldId="362"/>
        </pc:sldMkLst>
      </pc:sldChg>
      <pc:sldChg chg="add">
        <pc:chgData name="L Roberts" userId="S::lroberts@ohacademy.co.uk::bd6b7227-230d-44c8-b4fe-a13c6c7d9260" providerId="AD" clId="Web-{B40A9746-13B0-438A-8587-EB11F3977171}" dt="2023-12-12T15:37:55.367" v="16"/>
        <pc:sldMkLst>
          <pc:docMk/>
          <pc:sldMk cId="3810695715" sldId="363"/>
        </pc:sldMkLst>
      </pc:sldChg>
      <pc:sldChg chg="add">
        <pc:chgData name="L Roberts" userId="S::lroberts@ohacademy.co.uk::bd6b7227-230d-44c8-b4fe-a13c6c7d9260" providerId="AD" clId="Web-{B40A9746-13B0-438A-8587-EB11F3977171}" dt="2023-12-12T15:37:55.523" v="17"/>
        <pc:sldMkLst>
          <pc:docMk/>
          <pc:sldMk cId="2104371194" sldId="364"/>
        </pc:sldMkLst>
      </pc:sldChg>
      <pc:sldChg chg="add">
        <pc:chgData name="L Roberts" userId="S::lroberts@ohacademy.co.uk::bd6b7227-230d-44c8-b4fe-a13c6c7d9260" providerId="AD" clId="Web-{B40A9746-13B0-438A-8587-EB11F3977171}" dt="2023-12-12T15:37:55.632" v="18"/>
        <pc:sldMkLst>
          <pc:docMk/>
          <pc:sldMk cId="1842652053" sldId="365"/>
        </pc:sldMkLst>
      </pc:sldChg>
      <pc:sldChg chg="add">
        <pc:chgData name="L Roberts" userId="S::lroberts@ohacademy.co.uk::bd6b7227-230d-44c8-b4fe-a13c6c7d9260" providerId="AD" clId="Web-{B40A9746-13B0-438A-8587-EB11F3977171}" dt="2023-12-12T15:37:55.742" v="19"/>
        <pc:sldMkLst>
          <pc:docMk/>
          <pc:sldMk cId="1000320923" sldId="366"/>
        </pc:sldMkLst>
      </pc:sldChg>
      <pc:sldChg chg="delSp add">
        <pc:chgData name="L Roberts" userId="S::lroberts@ohacademy.co.uk::bd6b7227-230d-44c8-b4fe-a13c6c7d9260" providerId="AD" clId="Web-{B40A9746-13B0-438A-8587-EB11F3977171}" dt="2023-12-12T15:40:48.432" v="65"/>
        <pc:sldMkLst>
          <pc:docMk/>
          <pc:sldMk cId="1352626127" sldId="367"/>
        </pc:sldMkLst>
        <pc:spChg chg="del">
          <ac:chgData name="L Roberts" userId="S::lroberts@ohacademy.co.uk::bd6b7227-230d-44c8-b4fe-a13c6c7d9260" providerId="AD" clId="Web-{B40A9746-13B0-438A-8587-EB11F3977171}" dt="2023-12-12T15:40:48.432" v="65"/>
          <ac:spMkLst>
            <pc:docMk/>
            <pc:sldMk cId="1352626127" sldId="367"/>
            <ac:spMk id="7" creationId="{3A201FF7-74C1-0EA1-246F-2C1B50CACD90}"/>
          </ac:spMkLst>
        </pc:spChg>
      </pc:sldChg>
      <pc:sldChg chg="modSp add">
        <pc:chgData name="L Roberts" userId="S::lroberts@ohacademy.co.uk::bd6b7227-230d-44c8-b4fe-a13c6c7d9260" providerId="AD" clId="Web-{B40A9746-13B0-438A-8587-EB11F3977171}" dt="2023-12-12T15:40:45.620" v="64" actId="20577"/>
        <pc:sldMkLst>
          <pc:docMk/>
          <pc:sldMk cId="1653726052" sldId="368"/>
        </pc:sldMkLst>
        <pc:spChg chg="mod">
          <ac:chgData name="L Roberts" userId="S::lroberts@ohacademy.co.uk::bd6b7227-230d-44c8-b4fe-a13c6c7d9260" providerId="AD" clId="Web-{B40A9746-13B0-438A-8587-EB11F3977171}" dt="2023-12-12T15:40:45.620" v="64" actId="20577"/>
          <ac:spMkLst>
            <pc:docMk/>
            <pc:sldMk cId="1653726052" sldId="368"/>
            <ac:spMk id="8" creationId="{9401D8AF-F341-EBB6-A15D-559886C2F247}"/>
          </ac:spMkLst>
        </pc:spChg>
      </pc:sldChg>
    </pc:docChg>
  </pc:docChgLst>
  <pc:docChgLst>
    <pc:chgData name="A Freel" userId="S::afreel@ohacademy.co.uk::f6dead3d-cc44-4b49-aee1-60fe86f08dbd" providerId="AD" clId="Web-{0AF4876B-CE97-42A4-9A18-5C0B6EBA53A2}"/>
    <pc:docChg chg="addSld delSld modSld addMainMaster">
      <pc:chgData name="A Freel" userId="S::afreel@ohacademy.co.uk::f6dead3d-cc44-4b49-aee1-60fe86f08dbd" providerId="AD" clId="Web-{0AF4876B-CE97-42A4-9A18-5C0B6EBA53A2}" dt="2023-10-20T11:27:27.961" v="28" actId="20577"/>
      <pc:docMkLst>
        <pc:docMk/>
      </pc:docMkLst>
      <pc:sldChg chg="del">
        <pc:chgData name="A Freel" userId="S::afreel@ohacademy.co.uk::f6dead3d-cc44-4b49-aee1-60fe86f08dbd" providerId="AD" clId="Web-{0AF4876B-CE97-42A4-9A18-5C0B6EBA53A2}" dt="2023-10-20T11:26:42.116" v="8"/>
        <pc:sldMkLst>
          <pc:docMk/>
          <pc:sldMk cId="109857222" sldId="256"/>
        </pc:sldMkLst>
      </pc:sldChg>
      <pc:sldChg chg="add">
        <pc:chgData name="A Freel" userId="S::afreel@ohacademy.co.uk::f6dead3d-cc44-4b49-aee1-60fe86f08dbd" providerId="AD" clId="Web-{0AF4876B-CE97-42A4-9A18-5C0B6EBA53A2}" dt="2023-10-20T11:26:38.726" v="0"/>
        <pc:sldMkLst>
          <pc:docMk/>
          <pc:sldMk cId="3964234744" sldId="257"/>
        </pc:sldMkLst>
      </pc:sldChg>
      <pc:sldChg chg="add">
        <pc:chgData name="A Freel" userId="S::afreel@ohacademy.co.uk::f6dead3d-cc44-4b49-aee1-60fe86f08dbd" providerId="AD" clId="Web-{0AF4876B-CE97-42A4-9A18-5C0B6EBA53A2}" dt="2023-10-20T11:26:38.788" v="1"/>
        <pc:sldMkLst>
          <pc:docMk/>
          <pc:sldMk cId="3624939014" sldId="258"/>
        </pc:sldMkLst>
      </pc:sldChg>
      <pc:sldChg chg="add">
        <pc:chgData name="A Freel" userId="S::afreel@ohacademy.co.uk::f6dead3d-cc44-4b49-aee1-60fe86f08dbd" providerId="AD" clId="Web-{0AF4876B-CE97-42A4-9A18-5C0B6EBA53A2}" dt="2023-10-20T11:26:38.819" v="2"/>
        <pc:sldMkLst>
          <pc:docMk/>
          <pc:sldMk cId="4058113304" sldId="259"/>
        </pc:sldMkLst>
      </pc:sldChg>
      <pc:sldChg chg="add">
        <pc:chgData name="A Freel" userId="S::afreel@ohacademy.co.uk::f6dead3d-cc44-4b49-aee1-60fe86f08dbd" providerId="AD" clId="Web-{0AF4876B-CE97-42A4-9A18-5C0B6EBA53A2}" dt="2023-10-20T11:26:38.882" v="3"/>
        <pc:sldMkLst>
          <pc:docMk/>
          <pc:sldMk cId="1905124479" sldId="260"/>
        </pc:sldMkLst>
      </pc:sldChg>
      <pc:sldChg chg="add">
        <pc:chgData name="A Freel" userId="S::afreel@ohacademy.co.uk::f6dead3d-cc44-4b49-aee1-60fe86f08dbd" providerId="AD" clId="Web-{0AF4876B-CE97-42A4-9A18-5C0B6EBA53A2}" dt="2023-10-20T11:26:38.913" v="4"/>
        <pc:sldMkLst>
          <pc:docMk/>
          <pc:sldMk cId="373510829" sldId="261"/>
        </pc:sldMkLst>
      </pc:sldChg>
      <pc:sldChg chg="add">
        <pc:chgData name="A Freel" userId="S::afreel@ohacademy.co.uk::f6dead3d-cc44-4b49-aee1-60fe86f08dbd" providerId="AD" clId="Web-{0AF4876B-CE97-42A4-9A18-5C0B6EBA53A2}" dt="2023-10-20T11:26:38.944" v="5"/>
        <pc:sldMkLst>
          <pc:docMk/>
          <pc:sldMk cId="1419041836" sldId="262"/>
        </pc:sldMkLst>
      </pc:sldChg>
      <pc:sldChg chg="delSp modSp add">
        <pc:chgData name="A Freel" userId="S::afreel@ohacademy.co.uk::f6dead3d-cc44-4b49-aee1-60fe86f08dbd" providerId="AD" clId="Web-{0AF4876B-CE97-42A4-9A18-5C0B6EBA53A2}" dt="2023-10-20T11:27:27.961" v="28" actId="20577"/>
        <pc:sldMkLst>
          <pc:docMk/>
          <pc:sldMk cId="1603395241" sldId="263"/>
        </pc:sldMkLst>
        <pc:spChg chg="mod">
          <ac:chgData name="A Freel" userId="S::afreel@ohacademy.co.uk::f6dead3d-cc44-4b49-aee1-60fe86f08dbd" providerId="AD" clId="Web-{0AF4876B-CE97-42A4-9A18-5C0B6EBA53A2}" dt="2023-10-20T11:27:27.961" v="28" actId="20577"/>
          <ac:spMkLst>
            <pc:docMk/>
            <pc:sldMk cId="1603395241" sldId="263"/>
            <ac:spMk id="3" creationId="{DCD2A9AE-8C14-09DB-518E-15242DC61215}"/>
          </ac:spMkLst>
        </pc:spChg>
        <pc:spChg chg="del">
          <ac:chgData name="A Freel" userId="S::afreel@ohacademy.co.uk::f6dead3d-cc44-4b49-aee1-60fe86f08dbd" providerId="AD" clId="Web-{0AF4876B-CE97-42A4-9A18-5C0B6EBA53A2}" dt="2023-10-20T11:26:59.304" v="17"/>
          <ac:spMkLst>
            <pc:docMk/>
            <pc:sldMk cId="1603395241" sldId="263"/>
            <ac:spMk id="5" creationId="{72B62919-F845-6846-F188-B440376B9374}"/>
          </ac:spMkLst>
        </pc:spChg>
        <pc:spChg chg="del">
          <ac:chgData name="A Freel" userId="S::afreel@ohacademy.co.uk::f6dead3d-cc44-4b49-aee1-60fe86f08dbd" providerId="AD" clId="Web-{0AF4876B-CE97-42A4-9A18-5C0B6EBA53A2}" dt="2023-10-20T11:27:04.476" v="18"/>
          <ac:spMkLst>
            <pc:docMk/>
            <pc:sldMk cId="1603395241" sldId="263"/>
            <ac:spMk id="6" creationId="{7E6F17D6-F64A-D377-C740-109A2D4D3623}"/>
          </ac:spMkLst>
        </pc:spChg>
        <pc:spChg chg="del mod">
          <ac:chgData name="A Freel" userId="S::afreel@ohacademy.co.uk::f6dead3d-cc44-4b49-aee1-60fe86f08dbd" providerId="AD" clId="Web-{0AF4876B-CE97-42A4-9A18-5C0B6EBA53A2}" dt="2023-10-20T11:27:08.789" v="20"/>
          <ac:spMkLst>
            <pc:docMk/>
            <pc:sldMk cId="1603395241" sldId="263"/>
            <ac:spMk id="7" creationId="{ED5A841D-4950-6311-4437-F9A76BB7E5E2}"/>
          </ac:spMkLst>
        </pc:spChg>
        <pc:spChg chg="del mod">
          <ac:chgData name="A Freel" userId="S::afreel@ohacademy.co.uk::f6dead3d-cc44-4b49-aee1-60fe86f08dbd" providerId="AD" clId="Web-{0AF4876B-CE97-42A4-9A18-5C0B6EBA53A2}" dt="2023-10-20T11:27:17.101" v="22"/>
          <ac:spMkLst>
            <pc:docMk/>
            <pc:sldMk cId="1603395241" sldId="263"/>
            <ac:spMk id="8" creationId="{69B115E9-1BAA-B324-6827-A26B39E4B00E}"/>
          </ac:spMkLst>
        </pc:spChg>
        <pc:spChg chg="del">
          <ac:chgData name="A Freel" userId="S::afreel@ohacademy.co.uk::f6dead3d-cc44-4b49-aee1-60fe86f08dbd" providerId="AD" clId="Web-{0AF4876B-CE97-42A4-9A18-5C0B6EBA53A2}" dt="2023-10-20T11:27:19.695" v="23"/>
          <ac:spMkLst>
            <pc:docMk/>
            <pc:sldMk cId="1603395241" sldId="263"/>
            <ac:spMk id="9" creationId="{DE710A4B-397F-2A7F-AFE7-09374E4D6247}"/>
          </ac:spMkLst>
        </pc:spChg>
        <pc:spChg chg="del">
          <ac:chgData name="A Freel" userId="S::afreel@ohacademy.co.uk::f6dead3d-cc44-4b49-aee1-60fe86f08dbd" providerId="AD" clId="Web-{0AF4876B-CE97-42A4-9A18-5C0B6EBA53A2}" dt="2023-10-20T11:27:21.820" v="24"/>
          <ac:spMkLst>
            <pc:docMk/>
            <pc:sldMk cId="1603395241" sldId="263"/>
            <ac:spMk id="10" creationId="{52F903AD-D788-884A-98FC-09E8EF242AF0}"/>
          </ac:spMkLst>
        </pc:spChg>
        <pc:picChg chg="del">
          <ac:chgData name="A Freel" userId="S::afreel@ohacademy.co.uk::f6dead3d-cc44-4b49-aee1-60fe86f08dbd" providerId="AD" clId="Web-{0AF4876B-CE97-42A4-9A18-5C0B6EBA53A2}" dt="2023-10-20T11:27:23.820" v="25"/>
          <ac:picMkLst>
            <pc:docMk/>
            <pc:sldMk cId="1603395241" sldId="263"/>
            <ac:picMk id="4" creationId="{1D9DA6A7-F3F9-C34F-0304-6BBEEEE19244}"/>
          </ac:picMkLst>
        </pc:picChg>
        <pc:picChg chg="del">
          <ac:chgData name="A Freel" userId="S::afreel@ohacademy.co.uk::f6dead3d-cc44-4b49-aee1-60fe86f08dbd" providerId="AD" clId="Web-{0AF4876B-CE97-42A4-9A18-5C0B6EBA53A2}" dt="2023-10-20T11:26:57.632" v="16"/>
          <ac:picMkLst>
            <pc:docMk/>
            <pc:sldMk cId="1603395241" sldId="263"/>
            <ac:picMk id="11" creationId="{3B80D981-CF02-1C66-523C-E3B9C26928A9}"/>
          </ac:picMkLst>
        </pc:picChg>
      </pc:sldChg>
      <pc:sldChg chg="modSp add">
        <pc:chgData name="A Freel" userId="S::afreel@ohacademy.co.uk::f6dead3d-cc44-4b49-aee1-60fe86f08dbd" providerId="AD" clId="Web-{0AF4876B-CE97-42A4-9A18-5C0B6EBA53A2}" dt="2023-10-20T11:26:52.851" v="15" actId="20577"/>
        <pc:sldMkLst>
          <pc:docMk/>
          <pc:sldMk cId="1543604328" sldId="264"/>
        </pc:sldMkLst>
        <pc:spChg chg="mod">
          <ac:chgData name="A Freel" userId="S::afreel@ohacademy.co.uk::f6dead3d-cc44-4b49-aee1-60fe86f08dbd" providerId="AD" clId="Web-{0AF4876B-CE97-42A4-9A18-5C0B6EBA53A2}" dt="2023-10-20T11:26:48.663" v="12" actId="20577"/>
          <ac:spMkLst>
            <pc:docMk/>
            <pc:sldMk cId="1543604328" sldId="264"/>
            <ac:spMk id="2" creationId="{AE73367C-222C-7065-C605-96620B86273D}"/>
          </ac:spMkLst>
        </pc:spChg>
        <pc:spChg chg="mod">
          <ac:chgData name="A Freel" userId="S::afreel@ohacademy.co.uk::f6dead3d-cc44-4b49-aee1-60fe86f08dbd" providerId="AD" clId="Web-{0AF4876B-CE97-42A4-9A18-5C0B6EBA53A2}" dt="2023-10-20T11:26:52.851" v="15" actId="20577"/>
          <ac:spMkLst>
            <pc:docMk/>
            <pc:sldMk cId="1543604328" sldId="264"/>
            <ac:spMk id="3" creationId="{160551F9-7AC3-B37B-BF87-17E3EFF320C3}"/>
          </ac:spMkLst>
        </pc:spChg>
      </pc:sldChg>
      <pc:sldMasterChg chg="addSldLayout">
        <pc:chgData name="A Freel" userId="S::afreel@ohacademy.co.uk::f6dead3d-cc44-4b49-aee1-60fe86f08dbd" providerId="AD" clId="Web-{0AF4876B-CE97-42A4-9A18-5C0B6EBA53A2}" dt="2023-10-20T11:26:39.022" v="6"/>
        <pc:sldMasterMkLst>
          <pc:docMk/>
          <pc:sldMasterMk cId="2460954070" sldId="2147483660"/>
        </pc:sldMasterMkLst>
        <pc:sldLayoutChg chg="add">
          <pc:chgData name="A Freel" userId="S::afreel@ohacademy.co.uk::f6dead3d-cc44-4b49-aee1-60fe86f08dbd" providerId="AD" clId="Web-{0AF4876B-CE97-42A4-9A18-5C0B6EBA53A2}" dt="2023-10-20T11:26:39.022" v="6"/>
          <pc:sldLayoutMkLst>
            <pc:docMk/>
            <pc:sldMasterMk cId="2460954070" sldId="2147483660"/>
            <pc:sldLayoutMk cId="3717842926" sldId="2147483672"/>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236733559" sldId="2147483673"/>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3392166905" sldId="2147483674"/>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505346646" sldId="2147483675"/>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1569627605" sldId="2147483843"/>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2999270780" sldId="2147483844"/>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1436656598" sldId="2147483845"/>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773128432" sldId="2147483846"/>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2226872995" sldId="2147483847"/>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1111393212" sldId="2147483848"/>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3857822199" sldId="2147483849"/>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826592186" sldId="2147483850"/>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163854044" sldId="2147483852"/>
          </pc:sldLayoutMkLst>
        </pc:sldLayoutChg>
        <pc:sldLayoutChg chg="add">
          <pc:chgData name="A Freel" userId="S::afreel@ohacademy.co.uk::f6dead3d-cc44-4b49-aee1-60fe86f08dbd" providerId="AD" clId="Web-{0AF4876B-CE97-42A4-9A18-5C0B6EBA53A2}" dt="2023-10-20T11:26:39.022" v="6"/>
          <pc:sldLayoutMkLst>
            <pc:docMk/>
            <pc:sldMasterMk cId="2460954070" sldId="2147483660"/>
            <pc:sldLayoutMk cId="966321983" sldId="2147483865"/>
          </pc:sldLayoutMkLst>
        </pc:sldLayoutChg>
      </pc:sldMasterChg>
      <pc:sldMasterChg chg="add addSldLayout">
        <pc:chgData name="A Freel" userId="S::afreel@ohacademy.co.uk::f6dead3d-cc44-4b49-aee1-60fe86f08dbd" providerId="AD" clId="Web-{0AF4876B-CE97-42A4-9A18-5C0B6EBA53A2}" dt="2023-10-20T11:26:38.726" v="0"/>
        <pc:sldMasterMkLst>
          <pc:docMk/>
          <pc:sldMasterMk cId="2460954070" sldId="2147483695"/>
        </pc:sldMasterMkLst>
        <pc:sldLayoutChg chg="add">
          <pc:chgData name="A Freel" userId="S::afreel@ohacademy.co.uk::f6dead3d-cc44-4b49-aee1-60fe86f08dbd" providerId="AD" clId="Web-{0AF4876B-CE97-42A4-9A18-5C0B6EBA53A2}" dt="2023-10-20T11:26:38.726" v="0"/>
          <pc:sldLayoutMkLst>
            <pc:docMk/>
            <pc:sldMasterMk cId="2460954070" sldId="2147483695"/>
            <pc:sldLayoutMk cId="2385387890" sldId="2147483696"/>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949138452" sldId="2147483697"/>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2591524520" sldId="2147483698"/>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1203092039" sldId="2147483699"/>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733172339" sldId="2147483700"/>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210312558" sldId="2147483701"/>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146388984" sldId="2147483702"/>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1718958274" sldId="2147483704"/>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2202905451" sldId="2147483705"/>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479445657" sldId="2147483706"/>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836117377" sldId="2147483707"/>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1880653438" sldId="2147483708"/>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378902691" sldId="2147483709"/>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2262583137" sldId="2147483710"/>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2041461818" sldId="2147483711"/>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4116409825" sldId="2147483712"/>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2854609800" sldId="2147483713"/>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1053700156" sldId="2147483714"/>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934734860" sldId="2147483715"/>
          </pc:sldLayoutMkLst>
        </pc:sldLayoutChg>
        <pc:sldLayoutChg chg="add">
          <pc:chgData name="A Freel" userId="S::afreel@ohacademy.co.uk::f6dead3d-cc44-4b49-aee1-60fe86f08dbd" providerId="AD" clId="Web-{0AF4876B-CE97-42A4-9A18-5C0B6EBA53A2}" dt="2023-10-20T11:26:38.726" v="0"/>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0AF4876B-CE97-42A4-9A18-5C0B6EBA53A2}" dt="2023-10-20T11:26:39.069" v="7"/>
        <pc:sldMasterMkLst>
          <pc:docMk/>
          <pc:sldMasterMk cId="2460954070" sldId="2147483853"/>
        </pc:sldMasterMkLst>
        <pc:sldLayoutChg chg="add">
          <pc:chgData name="A Freel" userId="S::afreel@ohacademy.co.uk::f6dead3d-cc44-4b49-aee1-60fe86f08dbd" providerId="AD" clId="Web-{0AF4876B-CE97-42A4-9A18-5C0B6EBA53A2}" dt="2023-10-20T11:26:39.069" v="7"/>
          <pc:sldLayoutMkLst>
            <pc:docMk/>
            <pc:sldMasterMk cId="2460954070" sldId="2147483853"/>
            <pc:sldLayoutMk cId="2385387890" sldId="2147483854"/>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949138452" sldId="2147483855"/>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2591524520" sldId="2147483856"/>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1203092039" sldId="2147483857"/>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3733172339" sldId="2147483858"/>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3210312558" sldId="2147483859"/>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3146388984" sldId="2147483860"/>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3171841454" sldId="2147483861"/>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1718958274" sldId="2147483862"/>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2202905451" sldId="2147483863"/>
          </pc:sldLayoutMkLst>
        </pc:sldLayoutChg>
        <pc:sldLayoutChg chg="add">
          <pc:chgData name="A Freel" userId="S::afreel@ohacademy.co.uk::f6dead3d-cc44-4b49-aee1-60fe86f08dbd" providerId="AD" clId="Web-{0AF4876B-CE97-42A4-9A18-5C0B6EBA53A2}" dt="2023-10-20T11:26:39.069" v="7"/>
          <pc:sldLayoutMkLst>
            <pc:docMk/>
            <pc:sldMasterMk cId="2460954070" sldId="2147483853"/>
            <pc:sldLayoutMk cId="3479445657" sldId="2147483864"/>
          </pc:sldLayoutMkLst>
        </pc:sldLayoutChg>
      </pc:sldMasterChg>
    </pc:docChg>
  </pc:docChgLst>
  <pc:docChgLst>
    <pc:chgData name="L Roberts" userId="S::lroberts@ohacademy.co.uk::bd6b7227-230d-44c8-b4fe-a13c6c7d9260" providerId="AD" clId="Web-{5260D96D-658E-E627-415B-27AF04CAD26D}"/>
    <pc:docChg chg="addSld modSld sldOrd">
      <pc:chgData name="L Roberts" userId="S::lroberts@ohacademy.co.uk::bd6b7227-230d-44c8-b4fe-a13c6c7d9260" providerId="AD" clId="Web-{5260D96D-658E-E627-415B-27AF04CAD26D}" dt="2024-04-23T10:52:45.091" v="483" actId="20577"/>
      <pc:docMkLst>
        <pc:docMk/>
      </pc:docMkLst>
      <pc:sldChg chg="modSp">
        <pc:chgData name="L Roberts" userId="S::lroberts@ohacademy.co.uk::bd6b7227-230d-44c8-b4fe-a13c6c7d9260" providerId="AD" clId="Web-{5260D96D-658E-E627-415B-27AF04CAD26D}" dt="2024-04-23T10:52:45.091" v="483" actId="20577"/>
        <pc:sldMkLst>
          <pc:docMk/>
          <pc:sldMk cId="1544553254" sldId="288"/>
        </pc:sldMkLst>
        <pc:spChg chg="mod">
          <ac:chgData name="L Roberts" userId="S::lroberts@ohacademy.co.uk::bd6b7227-230d-44c8-b4fe-a13c6c7d9260" providerId="AD" clId="Web-{5260D96D-658E-E627-415B-27AF04CAD26D}" dt="2024-04-23T10:49:55.040" v="460" actId="20577"/>
          <ac:spMkLst>
            <pc:docMk/>
            <pc:sldMk cId="1544553254" sldId="288"/>
            <ac:spMk id="3" creationId="{CB948DB7-1CEE-A397-B76B-95D32E7B85FC}"/>
          </ac:spMkLst>
        </pc:spChg>
        <pc:spChg chg="mod">
          <ac:chgData name="L Roberts" userId="S::lroberts@ohacademy.co.uk::bd6b7227-230d-44c8-b4fe-a13c6c7d9260" providerId="AD" clId="Web-{5260D96D-658E-E627-415B-27AF04CAD26D}" dt="2024-04-23T10:52:45.091" v="483" actId="20577"/>
          <ac:spMkLst>
            <pc:docMk/>
            <pc:sldMk cId="1544553254" sldId="288"/>
            <ac:spMk id="6" creationId="{0777B4E4-535A-A44B-D042-AD559CDC9169}"/>
          </ac:spMkLst>
        </pc:spChg>
      </pc:sldChg>
      <pc:sldChg chg="delSp modSp">
        <pc:chgData name="L Roberts" userId="S::lroberts@ohacademy.co.uk::bd6b7227-230d-44c8-b4fe-a13c6c7d9260" providerId="AD" clId="Web-{5260D96D-658E-E627-415B-27AF04CAD26D}" dt="2024-04-23T10:48:47.194" v="444" actId="20577"/>
        <pc:sldMkLst>
          <pc:docMk/>
          <pc:sldMk cId="1352626127" sldId="367"/>
        </pc:sldMkLst>
        <pc:spChg chg="del mod">
          <ac:chgData name="L Roberts" userId="S::lroberts@ohacademy.co.uk::bd6b7227-230d-44c8-b4fe-a13c6c7d9260" providerId="AD" clId="Web-{5260D96D-658E-E627-415B-27AF04CAD26D}" dt="2024-04-23T10:47:59.443" v="386"/>
          <ac:spMkLst>
            <pc:docMk/>
            <pc:sldMk cId="1352626127" sldId="367"/>
            <ac:spMk id="6" creationId="{BFAC0FCA-4220-1866-B0D1-9C647AC03096}"/>
          </ac:spMkLst>
        </pc:spChg>
        <pc:spChg chg="mod">
          <ac:chgData name="L Roberts" userId="S::lroberts@ohacademy.co.uk::bd6b7227-230d-44c8-b4fe-a13c6c7d9260" providerId="AD" clId="Web-{5260D96D-658E-E627-415B-27AF04CAD26D}" dt="2024-04-23T10:47:18.848" v="356" actId="14100"/>
          <ac:spMkLst>
            <pc:docMk/>
            <pc:sldMk cId="1352626127" sldId="367"/>
            <ac:spMk id="11" creationId="{B302F0F6-98EC-960A-8CD7-95A8B1737AA5}"/>
          </ac:spMkLst>
        </pc:spChg>
        <pc:spChg chg="mod">
          <ac:chgData name="L Roberts" userId="S::lroberts@ohacademy.co.uk::bd6b7227-230d-44c8-b4fe-a13c6c7d9260" providerId="AD" clId="Web-{5260D96D-658E-E627-415B-27AF04CAD26D}" dt="2024-04-23T10:48:47.194" v="444" actId="20577"/>
          <ac:spMkLst>
            <pc:docMk/>
            <pc:sldMk cId="1352626127" sldId="367"/>
            <ac:spMk id="12" creationId="{EB33D942-7DE8-6A77-3565-535F8AACED20}"/>
          </ac:spMkLst>
        </pc:spChg>
      </pc:sldChg>
      <pc:sldChg chg="ord">
        <pc:chgData name="L Roberts" userId="S::lroberts@ohacademy.co.uk::bd6b7227-230d-44c8-b4fe-a13c6c7d9260" providerId="AD" clId="Web-{5260D96D-658E-E627-415B-27AF04CAD26D}" dt="2024-04-23T09:43:28.856" v="42"/>
        <pc:sldMkLst>
          <pc:docMk/>
          <pc:sldMk cId="3364849765" sldId="437"/>
        </pc:sldMkLst>
      </pc:sldChg>
      <pc:sldChg chg="addSp delSp modSp">
        <pc:chgData name="L Roberts" userId="S::lroberts@ohacademy.co.uk::bd6b7227-230d-44c8-b4fe-a13c6c7d9260" providerId="AD" clId="Web-{5260D96D-658E-E627-415B-27AF04CAD26D}" dt="2024-04-23T10:21:33.735" v="278" actId="1076"/>
        <pc:sldMkLst>
          <pc:docMk/>
          <pc:sldMk cId="1655097556" sldId="438"/>
        </pc:sldMkLst>
        <pc:spChg chg="add mod">
          <ac:chgData name="L Roberts" userId="S::lroberts@ohacademy.co.uk::bd6b7227-230d-44c8-b4fe-a13c6c7d9260" providerId="AD" clId="Web-{5260D96D-658E-E627-415B-27AF04CAD26D}" dt="2024-04-23T10:12:49.737" v="169" actId="1076"/>
          <ac:spMkLst>
            <pc:docMk/>
            <pc:sldMk cId="1655097556" sldId="438"/>
            <ac:spMk id="5" creationId="{8FE68972-2B6D-B459-EAE0-4D50014F2CB7}"/>
          </ac:spMkLst>
        </pc:spChg>
        <pc:spChg chg="add mod">
          <ac:chgData name="L Roberts" userId="S::lroberts@ohacademy.co.uk::bd6b7227-230d-44c8-b4fe-a13c6c7d9260" providerId="AD" clId="Web-{5260D96D-658E-E627-415B-27AF04CAD26D}" dt="2024-04-23T10:20:52.686" v="270" actId="20577"/>
          <ac:spMkLst>
            <pc:docMk/>
            <pc:sldMk cId="1655097556" sldId="438"/>
            <ac:spMk id="6" creationId="{1936B2DC-5DBB-3556-A3E3-0565E06FCB91}"/>
          </ac:spMkLst>
        </pc:spChg>
        <pc:spChg chg="add mod">
          <ac:chgData name="L Roberts" userId="S::lroberts@ohacademy.co.uk::bd6b7227-230d-44c8-b4fe-a13c6c7d9260" providerId="AD" clId="Web-{5260D96D-658E-E627-415B-27AF04CAD26D}" dt="2024-04-23T10:19:14.493" v="233" actId="1076"/>
          <ac:spMkLst>
            <pc:docMk/>
            <pc:sldMk cId="1655097556" sldId="438"/>
            <ac:spMk id="13" creationId="{2E420653-59A0-14D9-809C-08D6C84AC8C9}"/>
          </ac:spMkLst>
        </pc:spChg>
        <pc:spChg chg="add mod">
          <ac:chgData name="L Roberts" userId="S::lroberts@ohacademy.co.uk::bd6b7227-230d-44c8-b4fe-a13c6c7d9260" providerId="AD" clId="Web-{5260D96D-658E-E627-415B-27AF04CAD26D}" dt="2024-04-23T10:21:16.687" v="272"/>
          <ac:spMkLst>
            <pc:docMk/>
            <pc:sldMk cId="1655097556" sldId="438"/>
            <ac:spMk id="14" creationId="{C9FA1518-49C8-CC68-6C0D-2899BC591411}"/>
          </ac:spMkLst>
        </pc:spChg>
        <pc:spChg chg="add mod">
          <ac:chgData name="L Roberts" userId="S::lroberts@ohacademy.co.uk::bd6b7227-230d-44c8-b4fe-a13c6c7d9260" providerId="AD" clId="Web-{5260D96D-658E-E627-415B-27AF04CAD26D}" dt="2024-04-23T10:21:24.500" v="274" actId="1076"/>
          <ac:spMkLst>
            <pc:docMk/>
            <pc:sldMk cId="1655097556" sldId="438"/>
            <ac:spMk id="15" creationId="{31014058-93B9-EEFB-75A4-7C29442C2C61}"/>
          </ac:spMkLst>
        </pc:spChg>
        <pc:spChg chg="add mod">
          <ac:chgData name="L Roberts" userId="S::lroberts@ohacademy.co.uk::bd6b7227-230d-44c8-b4fe-a13c6c7d9260" providerId="AD" clId="Web-{5260D96D-658E-E627-415B-27AF04CAD26D}" dt="2024-04-23T10:21:33.735" v="278" actId="1076"/>
          <ac:spMkLst>
            <pc:docMk/>
            <pc:sldMk cId="1655097556" sldId="438"/>
            <ac:spMk id="16" creationId="{5C55EA9B-58DA-3FAD-637F-DD23535103E7}"/>
          </ac:spMkLst>
        </pc:spChg>
        <pc:spChg chg="add mod">
          <ac:chgData name="L Roberts" userId="S::lroberts@ohacademy.co.uk::bd6b7227-230d-44c8-b4fe-a13c6c7d9260" providerId="AD" clId="Web-{5260D96D-658E-E627-415B-27AF04CAD26D}" dt="2024-04-23T10:21:29.328" v="277" actId="1076"/>
          <ac:spMkLst>
            <pc:docMk/>
            <pc:sldMk cId="1655097556" sldId="438"/>
            <ac:spMk id="17" creationId="{DF9D7469-A266-07AE-31FE-2A96FFD0C835}"/>
          </ac:spMkLst>
        </pc:spChg>
        <pc:picChg chg="add del mod">
          <ac:chgData name="L Roberts" userId="S::lroberts@ohacademy.co.uk::bd6b7227-230d-44c8-b4fe-a13c6c7d9260" providerId="AD" clId="Web-{5260D96D-658E-E627-415B-27AF04CAD26D}" dt="2024-04-23T10:16:53.828" v="205"/>
          <ac:picMkLst>
            <pc:docMk/>
            <pc:sldMk cId="1655097556" sldId="438"/>
            <ac:picMk id="7" creationId="{2F2BCB85-957A-21FC-CDDD-FF325D848925}"/>
          </ac:picMkLst>
        </pc:picChg>
        <pc:picChg chg="add mod modCrop">
          <ac:chgData name="L Roberts" userId="S::lroberts@ohacademy.co.uk::bd6b7227-230d-44c8-b4fe-a13c6c7d9260" providerId="AD" clId="Web-{5260D96D-658E-E627-415B-27AF04CAD26D}" dt="2024-04-23T10:17:10.283" v="212" actId="1076"/>
          <ac:picMkLst>
            <pc:docMk/>
            <pc:sldMk cId="1655097556" sldId="438"/>
            <ac:picMk id="8" creationId="{A669A743-0026-AEEC-E475-4B4AB50812BB}"/>
          </ac:picMkLst>
        </pc:picChg>
        <pc:picChg chg="add mod modCrop">
          <ac:chgData name="L Roberts" userId="S::lroberts@ohacademy.co.uk::bd6b7227-230d-44c8-b4fe-a13c6c7d9260" providerId="AD" clId="Web-{5260D96D-658E-E627-415B-27AF04CAD26D}" dt="2024-04-23T10:17:25.658" v="218" actId="14100"/>
          <ac:picMkLst>
            <pc:docMk/>
            <pc:sldMk cId="1655097556" sldId="438"/>
            <ac:picMk id="10" creationId="{C2647F75-0FF7-EB51-708A-1BDAE0CA6D09}"/>
          </ac:picMkLst>
        </pc:picChg>
        <pc:picChg chg="add mod">
          <ac:chgData name="L Roberts" userId="S::lroberts@ohacademy.co.uk::bd6b7227-230d-44c8-b4fe-a13c6c7d9260" providerId="AD" clId="Web-{5260D96D-658E-E627-415B-27AF04CAD26D}" dt="2024-04-23T10:17:45.722" v="220" actId="1076"/>
          <ac:picMkLst>
            <pc:docMk/>
            <pc:sldMk cId="1655097556" sldId="438"/>
            <ac:picMk id="11" creationId="{9858252F-2C37-2BB8-DE8E-5DC205927E60}"/>
          </ac:picMkLst>
        </pc:picChg>
        <pc:picChg chg="add mod modCrop">
          <ac:chgData name="L Roberts" userId="S::lroberts@ohacademy.co.uk::bd6b7227-230d-44c8-b4fe-a13c6c7d9260" providerId="AD" clId="Web-{5260D96D-658E-E627-415B-27AF04CAD26D}" dt="2024-04-23T10:18:52.070" v="230" actId="1076"/>
          <ac:picMkLst>
            <pc:docMk/>
            <pc:sldMk cId="1655097556" sldId="438"/>
            <ac:picMk id="12" creationId="{12F34611-E7A1-ABEC-9663-A217AB25CC3B}"/>
          </ac:picMkLst>
        </pc:picChg>
      </pc:sldChg>
      <pc:sldChg chg="modSp">
        <pc:chgData name="L Roberts" userId="S::lroberts@ohacademy.co.uk::bd6b7227-230d-44c8-b4fe-a13c6c7d9260" providerId="AD" clId="Web-{5260D96D-658E-E627-415B-27AF04CAD26D}" dt="2024-04-23T09:41:26.318" v="2" actId="14100"/>
        <pc:sldMkLst>
          <pc:docMk/>
          <pc:sldMk cId="4129864748" sldId="439"/>
        </pc:sldMkLst>
        <pc:picChg chg="mod">
          <ac:chgData name="L Roberts" userId="S::lroberts@ohacademy.co.uk::bd6b7227-230d-44c8-b4fe-a13c6c7d9260" providerId="AD" clId="Web-{5260D96D-658E-E627-415B-27AF04CAD26D}" dt="2024-04-23T09:41:26.318" v="2" actId="14100"/>
          <ac:picMkLst>
            <pc:docMk/>
            <pc:sldMk cId="4129864748" sldId="439"/>
            <ac:picMk id="5" creationId="{271F2503-8E69-2BE8-FDC0-277F4FED054C}"/>
          </ac:picMkLst>
        </pc:picChg>
      </pc:sldChg>
      <pc:sldChg chg="modSp">
        <pc:chgData name="L Roberts" userId="S::lroberts@ohacademy.co.uk::bd6b7227-230d-44c8-b4fe-a13c6c7d9260" providerId="AD" clId="Web-{5260D96D-658E-E627-415B-27AF04CAD26D}" dt="2024-04-23T09:41:22.474" v="1" actId="14100"/>
        <pc:sldMkLst>
          <pc:docMk/>
          <pc:sldMk cId="4004709086" sldId="440"/>
        </pc:sldMkLst>
        <pc:picChg chg="mod">
          <ac:chgData name="L Roberts" userId="S::lroberts@ohacademy.co.uk::bd6b7227-230d-44c8-b4fe-a13c6c7d9260" providerId="AD" clId="Web-{5260D96D-658E-E627-415B-27AF04CAD26D}" dt="2024-04-23T09:41:22.474" v="1" actId="14100"/>
          <ac:picMkLst>
            <pc:docMk/>
            <pc:sldMk cId="4004709086" sldId="440"/>
            <ac:picMk id="6" creationId="{04C76E20-1418-B4CA-AFD2-6860BEE600A7}"/>
          </ac:picMkLst>
        </pc:picChg>
      </pc:sldChg>
      <pc:sldChg chg="modSp">
        <pc:chgData name="L Roberts" userId="S::lroberts@ohacademy.co.uk::bd6b7227-230d-44c8-b4fe-a13c6c7d9260" providerId="AD" clId="Web-{5260D96D-658E-E627-415B-27AF04CAD26D}" dt="2024-04-23T09:41:17.692" v="0" actId="14100"/>
        <pc:sldMkLst>
          <pc:docMk/>
          <pc:sldMk cId="336696369" sldId="441"/>
        </pc:sldMkLst>
        <pc:picChg chg="mod">
          <ac:chgData name="L Roberts" userId="S::lroberts@ohacademy.co.uk::bd6b7227-230d-44c8-b4fe-a13c6c7d9260" providerId="AD" clId="Web-{5260D96D-658E-E627-415B-27AF04CAD26D}" dt="2024-04-23T09:41:17.692" v="0" actId="14100"/>
          <ac:picMkLst>
            <pc:docMk/>
            <pc:sldMk cId="336696369" sldId="441"/>
            <ac:picMk id="5" creationId="{7BDD525D-137D-C001-158A-C61F43459BE6}"/>
          </ac:picMkLst>
        </pc:picChg>
      </pc:sldChg>
      <pc:sldChg chg="addSp delSp modSp add mod ord replId setBg">
        <pc:chgData name="L Roberts" userId="S::lroberts@ohacademy.co.uk::bd6b7227-230d-44c8-b4fe-a13c6c7d9260" providerId="AD" clId="Web-{5260D96D-658E-E627-415B-27AF04CAD26D}" dt="2024-04-23T09:45:00.064" v="76" actId="14100"/>
        <pc:sldMkLst>
          <pc:docMk/>
          <pc:sldMk cId="4291639356" sldId="442"/>
        </pc:sldMkLst>
        <pc:spChg chg="add mod">
          <ac:chgData name="L Roberts" userId="S::lroberts@ohacademy.co.uk::bd6b7227-230d-44c8-b4fe-a13c6c7d9260" providerId="AD" clId="Web-{5260D96D-658E-E627-415B-27AF04CAD26D}" dt="2024-04-23T09:43:02.761" v="41" actId="20577"/>
          <ac:spMkLst>
            <pc:docMk/>
            <pc:sldMk cId="4291639356" sldId="442"/>
            <ac:spMk id="5" creationId="{A183B848-4B35-CAC2-5C75-725C281F4850}"/>
          </ac:spMkLst>
        </pc:spChg>
        <pc:spChg chg="mod">
          <ac:chgData name="L Roberts" userId="S::lroberts@ohacademy.co.uk::bd6b7227-230d-44c8-b4fe-a13c6c7d9260" providerId="AD" clId="Web-{5260D96D-658E-E627-415B-27AF04CAD26D}" dt="2024-04-23T09:45:00.064" v="76" actId="14100"/>
          <ac:spMkLst>
            <pc:docMk/>
            <pc:sldMk cId="4291639356" sldId="442"/>
            <ac:spMk id="9" creationId="{39BEB6F4-693A-7EBC-97AE-F410AE5D99A1}"/>
          </ac:spMkLst>
        </pc:spChg>
        <pc:picChg chg="del">
          <ac:chgData name="L Roberts" userId="S::lroberts@ohacademy.co.uk::bd6b7227-230d-44c8-b4fe-a13c6c7d9260" providerId="AD" clId="Web-{5260D96D-658E-E627-415B-27AF04CAD26D}" dt="2024-04-23T09:42:00.632" v="4"/>
          <ac:picMkLst>
            <pc:docMk/>
            <pc:sldMk cId="4291639356" sldId="442"/>
            <ac:picMk id="6" creationId="{A10053AA-0104-D693-5B5D-218890124F40}"/>
          </ac:picMkLst>
        </pc:picChg>
      </pc:sldChg>
      <pc:sldChg chg="modSp add mod replId setBg">
        <pc:chgData name="L Roberts" userId="S::lroberts@ohacademy.co.uk::bd6b7227-230d-44c8-b4fe-a13c6c7d9260" providerId="AD" clId="Web-{5260D96D-658E-E627-415B-27AF04CAD26D}" dt="2024-04-23T09:44:48.767" v="74" actId="14100"/>
        <pc:sldMkLst>
          <pc:docMk/>
          <pc:sldMk cId="911381924" sldId="443"/>
        </pc:sldMkLst>
        <pc:spChg chg="mod">
          <ac:chgData name="L Roberts" userId="S::lroberts@ohacademy.co.uk::bd6b7227-230d-44c8-b4fe-a13c6c7d9260" providerId="AD" clId="Web-{5260D96D-658E-E627-415B-27AF04CAD26D}" dt="2024-04-23T09:44:43.157" v="73" actId="14100"/>
          <ac:spMkLst>
            <pc:docMk/>
            <pc:sldMk cId="911381924" sldId="443"/>
            <ac:spMk id="5" creationId="{A183B848-4B35-CAC2-5C75-725C281F4850}"/>
          </ac:spMkLst>
        </pc:spChg>
        <pc:spChg chg="mod">
          <ac:chgData name="L Roberts" userId="S::lroberts@ohacademy.co.uk::bd6b7227-230d-44c8-b4fe-a13c6c7d9260" providerId="AD" clId="Web-{5260D96D-658E-E627-415B-27AF04CAD26D}" dt="2024-04-23T09:44:48.767" v="74" actId="14100"/>
          <ac:spMkLst>
            <pc:docMk/>
            <pc:sldMk cId="911381924" sldId="443"/>
            <ac:spMk id="9" creationId="{39BEB6F4-693A-7EBC-97AE-F410AE5D99A1}"/>
          </ac:spMkLst>
        </pc:spChg>
      </pc:sldChg>
    </pc:docChg>
  </pc:docChgLst>
  <pc:docChgLst>
    <pc:chgData name="L Roberts" userId="S::lroberts@ohacademy.co.uk::bd6b7227-230d-44c8-b4fe-a13c6c7d9260" providerId="AD" clId="Web-{BCDAA8F8-6CF5-41B9-A16A-18998C38D0C2}"/>
    <pc:docChg chg="modSld">
      <pc:chgData name="L Roberts" userId="S::lroberts@ohacademy.co.uk::bd6b7227-230d-44c8-b4fe-a13c6c7d9260" providerId="AD" clId="Web-{BCDAA8F8-6CF5-41B9-A16A-18998C38D0C2}" dt="2023-10-30T12:55:52.057" v="0"/>
      <pc:docMkLst>
        <pc:docMk/>
      </pc:docMkLst>
      <pc:sldChg chg="delSp">
        <pc:chgData name="L Roberts" userId="S::lroberts@ohacademy.co.uk::bd6b7227-230d-44c8-b4fe-a13c6c7d9260" providerId="AD" clId="Web-{BCDAA8F8-6CF5-41B9-A16A-18998C38D0C2}" dt="2023-10-30T12:55:52.057" v="0"/>
        <pc:sldMkLst>
          <pc:docMk/>
          <pc:sldMk cId="3575736766" sldId="294"/>
        </pc:sldMkLst>
        <pc:spChg chg="del">
          <ac:chgData name="L Roberts" userId="S::lroberts@ohacademy.co.uk::bd6b7227-230d-44c8-b4fe-a13c6c7d9260" providerId="AD" clId="Web-{BCDAA8F8-6CF5-41B9-A16A-18998C38D0C2}" dt="2023-10-30T12:55:52.057" v="0"/>
          <ac:spMkLst>
            <pc:docMk/>
            <pc:sldMk cId="3575736766" sldId="294"/>
            <ac:spMk id="7" creationId="{FC87C589-B9A9-B104-6821-D8C3786684CC}"/>
          </ac:spMkLst>
        </pc:spChg>
      </pc:sldChg>
    </pc:docChg>
  </pc:docChgLst>
  <pc:docChgLst>
    <pc:chgData name="L Roberts" userId="S::lroberts@ohacademy.co.uk::bd6b7227-230d-44c8-b4fe-a13c6c7d9260" providerId="AD" clId="Web-{2C145DF0-227F-8FF7-BFA0-70ACCA183435}"/>
    <pc:docChg chg="addSld delSld modSld">
      <pc:chgData name="L Roberts" userId="S::lroberts@ohacademy.co.uk::bd6b7227-230d-44c8-b4fe-a13c6c7d9260" providerId="AD" clId="Web-{2C145DF0-227F-8FF7-BFA0-70ACCA183435}" dt="2024-04-21T14:30:59.096" v="121" actId="14100"/>
      <pc:docMkLst>
        <pc:docMk/>
      </pc:docMkLst>
      <pc:sldChg chg="delSp modSp add">
        <pc:chgData name="L Roberts" userId="S::lroberts@ohacademy.co.uk::bd6b7227-230d-44c8-b4fe-a13c6c7d9260" providerId="AD" clId="Web-{2C145DF0-227F-8FF7-BFA0-70ACCA183435}" dt="2024-04-21T14:19:32.971" v="36" actId="20577"/>
        <pc:sldMkLst>
          <pc:docMk/>
          <pc:sldMk cId="1544553254" sldId="288"/>
        </pc:sldMkLst>
        <pc:spChg chg="mod">
          <ac:chgData name="L Roberts" userId="S::lroberts@ohacademy.co.uk::bd6b7227-230d-44c8-b4fe-a13c6c7d9260" providerId="AD" clId="Web-{2C145DF0-227F-8FF7-BFA0-70ACCA183435}" dt="2024-04-21T14:19:28.142" v="34" actId="20577"/>
          <ac:spMkLst>
            <pc:docMk/>
            <pc:sldMk cId="1544553254" sldId="288"/>
            <ac:spMk id="3" creationId="{CB948DB7-1CEE-A397-B76B-95D32E7B85FC}"/>
          </ac:spMkLst>
        </pc:spChg>
        <pc:spChg chg="mod">
          <ac:chgData name="L Roberts" userId="S::lroberts@ohacademy.co.uk::bd6b7227-230d-44c8-b4fe-a13c6c7d9260" providerId="AD" clId="Web-{2C145DF0-227F-8FF7-BFA0-70ACCA183435}" dt="2024-04-21T14:19:32.971" v="36" actId="20577"/>
          <ac:spMkLst>
            <pc:docMk/>
            <pc:sldMk cId="1544553254" sldId="288"/>
            <ac:spMk id="6" creationId="{0777B4E4-535A-A44B-D042-AD559CDC9169}"/>
          </ac:spMkLst>
        </pc:spChg>
        <pc:spChg chg="mod">
          <ac:chgData name="L Roberts" userId="S::lroberts@ohacademy.co.uk::bd6b7227-230d-44c8-b4fe-a13c6c7d9260" providerId="AD" clId="Web-{2C145DF0-227F-8FF7-BFA0-70ACCA183435}" dt="2024-04-21T14:19:20.970" v="31" actId="20577"/>
          <ac:spMkLst>
            <pc:docMk/>
            <pc:sldMk cId="1544553254" sldId="288"/>
            <ac:spMk id="12" creationId="{AA2BAD5B-1308-DBA0-7C1B-794329D30C16}"/>
          </ac:spMkLst>
        </pc:spChg>
        <pc:spChg chg="del">
          <ac:chgData name="L Roberts" userId="S::lroberts@ohacademy.co.uk::bd6b7227-230d-44c8-b4fe-a13c6c7d9260" providerId="AD" clId="Web-{2C145DF0-227F-8FF7-BFA0-70ACCA183435}" dt="2024-04-21T14:19:23.502" v="32"/>
          <ac:spMkLst>
            <pc:docMk/>
            <pc:sldMk cId="1544553254" sldId="288"/>
            <ac:spMk id="16" creationId="{19882BE3-3EEC-31A9-4D67-92B128E45EB1}"/>
          </ac:spMkLst>
        </pc:spChg>
      </pc:sldChg>
      <pc:sldChg chg="addSp delSp modSp add">
        <pc:chgData name="L Roberts" userId="S::lroberts@ohacademy.co.uk::bd6b7227-230d-44c8-b4fe-a13c6c7d9260" providerId="AD" clId="Web-{2C145DF0-227F-8FF7-BFA0-70ACCA183435}" dt="2024-04-21T14:21:10.274" v="64" actId="1076"/>
        <pc:sldMkLst>
          <pc:docMk/>
          <pc:sldMk cId="3575736766" sldId="294"/>
        </pc:sldMkLst>
        <pc:spChg chg="add mod">
          <ac:chgData name="L Roberts" userId="S::lroberts@ohacademy.co.uk::bd6b7227-230d-44c8-b4fe-a13c6c7d9260" providerId="AD" clId="Web-{2C145DF0-227F-8FF7-BFA0-70ACCA183435}" dt="2024-04-21T14:21:10.274" v="64" actId="1076"/>
          <ac:spMkLst>
            <pc:docMk/>
            <pc:sldMk cId="3575736766" sldId="294"/>
            <ac:spMk id="5" creationId="{91E01596-2A0B-0F3A-FDFA-E5DEEB0E9B87}"/>
          </ac:spMkLst>
        </pc:spChg>
        <pc:spChg chg="del mod">
          <ac:chgData name="L Roberts" userId="S::lroberts@ohacademy.co.uk::bd6b7227-230d-44c8-b4fe-a13c6c7d9260" providerId="AD" clId="Web-{2C145DF0-227F-8FF7-BFA0-70ACCA183435}" dt="2024-04-21T14:20:43.788" v="53"/>
          <ac:spMkLst>
            <pc:docMk/>
            <pc:sldMk cId="3575736766" sldId="294"/>
            <ac:spMk id="6" creationId="{91E01596-2A0B-0F3A-FDFA-E5DEEB0E9B87}"/>
          </ac:spMkLst>
        </pc:spChg>
        <pc:picChg chg="mod">
          <ac:chgData name="L Roberts" userId="S::lroberts@ohacademy.co.uk::bd6b7227-230d-44c8-b4fe-a13c6c7d9260" providerId="AD" clId="Web-{2C145DF0-227F-8FF7-BFA0-70ACCA183435}" dt="2024-04-21T14:17:47.371" v="12" actId="1076"/>
          <ac:picMkLst>
            <pc:docMk/>
            <pc:sldMk cId="3575736766" sldId="294"/>
            <ac:picMk id="2" creationId="{51EA9AC3-FFF6-4DCD-86E5-727ADD589877}"/>
          </ac:picMkLst>
        </pc:picChg>
        <pc:picChg chg="add mod">
          <ac:chgData name="L Roberts" userId="S::lroberts@ohacademy.co.uk::bd6b7227-230d-44c8-b4fe-a13c6c7d9260" providerId="AD" clId="Web-{2C145DF0-227F-8FF7-BFA0-70ACCA183435}" dt="2024-04-21T14:21:05.992" v="61" actId="14100"/>
          <ac:picMkLst>
            <pc:docMk/>
            <pc:sldMk cId="3575736766" sldId="294"/>
            <ac:picMk id="3" creationId="{4063C2EF-B513-14E1-FA1E-E195AF97BBB6}"/>
          </ac:picMkLst>
        </pc:picChg>
      </pc:sldChg>
      <pc:sldChg chg="del">
        <pc:chgData name="L Roberts" userId="S::lroberts@ohacademy.co.uk::bd6b7227-230d-44c8-b4fe-a13c6c7d9260" providerId="AD" clId="Web-{2C145DF0-227F-8FF7-BFA0-70ACCA183435}" dt="2024-04-21T14:15:26.784" v="0"/>
        <pc:sldMkLst>
          <pc:docMk/>
          <pc:sldMk cId="2454006711" sldId="316"/>
        </pc:sldMkLst>
      </pc:sldChg>
      <pc:sldChg chg="del">
        <pc:chgData name="L Roberts" userId="S::lroberts@ohacademy.co.uk::bd6b7227-230d-44c8-b4fe-a13c6c7d9260" providerId="AD" clId="Web-{2C145DF0-227F-8FF7-BFA0-70ACCA183435}" dt="2024-04-21T14:15:28.722" v="1"/>
        <pc:sldMkLst>
          <pc:docMk/>
          <pc:sldMk cId="2479750472" sldId="317"/>
        </pc:sldMkLst>
      </pc:sldChg>
      <pc:sldChg chg="del">
        <pc:chgData name="L Roberts" userId="S::lroberts@ohacademy.co.uk::bd6b7227-230d-44c8-b4fe-a13c6c7d9260" providerId="AD" clId="Web-{2C145DF0-227F-8FF7-BFA0-70ACCA183435}" dt="2024-04-21T14:15:29.737" v="2"/>
        <pc:sldMkLst>
          <pc:docMk/>
          <pc:sldMk cId="716153442" sldId="318"/>
        </pc:sldMkLst>
      </pc:sldChg>
      <pc:sldChg chg="del">
        <pc:chgData name="L Roberts" userId="S::lroberts@ohacademy.co.uk::bd6b7227-230d-44c8-b4fe-a13c6c7d9260" providerId="AD" clId="Web-{2C145DF0-227F-8FF7-BFA0-70ACCA183435}" dt="2024-04-21T14:15:32.800" v="3"/>
        <pc:sldMkLst>
          <pc:docMk/>
          <pc:sldMk cId="2415528599" sldId="319"/>
        </pc:sldMkLst>
      </pc:sldChg>
      <pc:sldChg chg="modSp add">
        <pc:chgData name="L Roberts" userId="S::lroberts@ohacademy.co.uk::bd6b7227-230d-44c8-b4fe-a13c6c7d9260" providerId="AD" clId="Web-{2C145DF0-227F-8FF7-BFA0-70ACCA183435}" dt="2024-04-21T14:18:40.671" v="27" actId="20577"/>
        <pc:sldMkLst>
          <pc:docMk/>
          <pc:sldMk cId="1352626127" sldId="367"/>
        </pc:sldMkLst>
        <pc:spChg chg="mod">
          <ac:chgData name="L Roberts" userId="S::lroberts@ohacademy.co.uk::bd6b7227-230d-44c8-b4fe-a13c6c7d9260" providerId="AD" clId="Web-{2C145DF0-227F-8FF7-BFA0-70ACCA183435}" dt="2024-04-21T14:18:25.295" v="22" actId="20577"/>
          <ac:spMkLst>
            <pc:docMk/>
            <pc:sldMk cId="1352626127" sldId="367"/>
            <ac:spMk id="11" creationId="{B302F0F6-98EC-960A-8CD7-95A8B1737AA5}"/>
          </ac:spMkLst>
        </pc:spChg>
        <pc:spChg chg="mod">
          <ac:chgData name="L Roberts" userId="S::lroberts@ohacademy.co.uk::bd6b7227-230d-44c8-b4fe-a13c6c7d9260" providerId="AD" clId="Web-{2C145DF0-227F-8FF7-BFA0-70ACCA183435}" dt="2024-04-21T14:18:40.671" v="27" actId="20577"/>
          <ac:spMkLst>
            <pc:docMk/>
            <pc:sldMk cId="1352626127" sldId="367"/>
            <ac:spMk id="12" creationId="{EB33D942-7DE8-6A77-3565-535F8AACED20}"/>
          </ac:spMkLst>
        </pc:spChg>
      </pc:sldChg>
      <pc:sldChg chg="addSp delSp modSp add">
        <pc:chgData name="L Roberts" userId="S::lroberts@ohacademy.co.uk::bd6b7227-230d-44c8-b4fe-a13c6c7d9260" providerId="AD" clId="Web-{2C145DF0-227F-8FF7-BFA0-70ACCA183435}" dt="2024-04-21T14:22:18.372" v="75" actId="14100"/>
        <pc:sldMkLst>
          <pc:docMk/>
          <pc:sldMk cId="2243520670" sldId="415"/>
        </pc:sldMkLst>
        <pc:spChg chg="mod">
          <ac:chgData name="L Roberts" userId="S::lroberts@ohacademy.co.uk::bd6b7227-230d-44c8-b4fe-a13c6c7d9260" providerId="AD" clId="Web-{2C145DF0-227F-8FF7-BFA0-70ACCA183435}" dt="2024-04-21T14:19:47.081" v="40" actId="20577"/>
          <ac:spMkLst>
            <pc:docMk/>
            <pc:sldMk cId="2243520670" sldId="415"/>
            <ac:spMk id="6" creationId="{868667AB-062E-0AAA-62C8-EE2EEB68B1E9}"/>
          </ac:spMkLst>
        </pc:spChg>
        <pc:spChg chg="mod">
          <ac:chgData name="L Roberts" userId="S::lroberts@ohacademy.co.uk::bd6b7227-230d-44c8-b4fe-a13c6c7d9260" providerId="AD" clId="Web-{2C145DF0-227F-8FF7-BFA0-70ACCA183435}" dt="2024-04-21T14:19:57.519" v="48" actId="20577"/>
          <ac:spMkLst>
            <pc:docMk/>
            <pc:sldMk cId="2243520670" sldId="415"/>
            <ac:spMk id="9" creationId="{39BEB6F4-693A-7EBC-97AE-F410AE5D99A1}"/>
          </ac:spMkLst>
        </pc:spChg>
        <pc:picChg chg="mod">
          <ac:chgData name="L Roberts" userId="S::lroberts@ohacademy.co.uk::bd6b7227-230d-44c8-b4fe-a13c6c7d9260" providerId="AD" clId="Web-{2C145DF0-227F-8FF7-BFA0-70ACCA183435}" dt="2024-04-21T14:22:07.512" v="71" actId="1076"/>
          <ac:picMkLst>
            <pc:docMk/>
            <pc:sldMk cId="2243520670" sldId="415"/>
            <ac:picMk id="3" creationId="{ED0D4830-7FE3-76B6-6208-BB24AAD40739}"/>
          </ac:picMkLst>
        </pc:picChg>
        <pc:picChg chg="del">
          <ac:chgData name="L Roberts" userId="S::lroberts@ohacademy.co.uk::bd6b7227-230d-44c8-b4fe-a13c6c7d9260" providerId="AD" clId="Web-{2C145DF0-227F-8FF7-BFA0-70ACCA183435}" dt="2024-04-21T14:19:39.237" v="37"/>
          <ac:picMkLst>
            <pc:docMk/>
            <pc:sldMk cId="2243520670" sldId="415"/>
            <ac:picMk id="5" creationId="{2F20403E-DF20-FAC1-D4D1-10F8EC9FC5F5}"/>
          </ac:picMkLst>
        </pc:picChg>
        <pc:picChg chg="add mod">
          <ac:chgData name="L Roberts" userId="S::lroberts@ohacademy.co.uk::bd6b7227-230d-44c8-b4fe-a13c6c7d9260" providerId="AD" clId="Web-{2C145DF0-227F-8FF7-BFA0-70ACCA183435}" dt="2024-04-21T14:22:18.372" v="75" actId="14100"/>
          <ac:picMkLst>
            <pc:docMk/>
            <pc:sldMk cId="2243520670" sldId="415"/>
            <ac:picMk id="7" creationId="{213D3690-FE15-A305-D496-ABBD90E2C05C}"/>
          </ac:picMkLst>
        </pc:picChg>
      </pc:sldChg>
      <pc:sldChg chg="addSp delSp modSp add replId">
        <pc:chgData name="L Roberts" userId="S::lroberts@ohacademy.co.uk::bd6b7227-230d-44c8-b4fe-a13c6c7d9260" providerId="AD" clId="Web-{2C145DF0-227F-8FF7-BFA0-70ACCA183435}" dt="2024-04-21T14:23:18.407" v="89" actId="14100"/>
        <pc:sldMkLst>
          <pc:docMk/>
          <pc:sldMk cId="3795049316" sldId="435"/>
        </pc:sldMkLst>
        <pc:spChg chg="del">
          <ac:chgData name="L Roberts" userId="S::lroberts@ohacademy.co.uk::bd6b7227-230d-44c8-b4fe-a13c6c7d9260" providerId="AD" clId="Web-{2C145DF0-227F-8FF7-BFA0-70ACCA183435}" dt="2024-04-21T14:22:56.952" v="82"/>
          <ac:spMkLst>
            <pc:docMk/>
            <pc:sldMk cId="3795049316" sldId="435"/>
            <ac:spMk id="6" creationId="{868667AB-062E-0AAA-62C8-EE2EEB68B1E9}"/>
          </ac:spMkLst>
        </pc:spChg>
        <pc:picChg chg="mod">
          <ac:chgData name="L Roberts" userId="S::lroberts@ohacademy.co.uk::bd6b7227-230d-44c8-b4fe-a13c6c7d9260" providerId="AD" clId="Web-{2C145DF0-227F-8FF7-BFA0-70ACCA183435}" dt="2024-04-21T14:22:54.249" v="81" actId="1076"/>
          <ac:picMkLst>
            <pc:docMk/>
            <pc:sldMk cId="3795049316" sldId="435"/>
            <ac:picMk id="3" creationId="{ED0D4830-7FE3-76B6-6208-BB24AAD40739}"/>
          </ac:picMkLst>
        </pc:picChg>
        <pc:picChg chg="add mod">
          <ac:chgData name="L Roberts" userId="S::lroberts@ohacademy.co.uk::bd6b7227-230d-44c8-b4fe-a13c6c7d9260" providerId="AD" clId="Web-{2C145DF0-227F-8FF7-BFA0-70ACCA183435}" dt="2024-04-21T14:23:18.407" v="89" actId="14100"/>
          <ac:picMkLst>
            <pc:docMk/>
            <pc:sldMk cId="3795049316" sldId="435"/>
            <ac:picMk id="5" creationId="{3734CC34-24CD-F924-B24C-1DFEF631F5AC}"/>
          </ac:picMkLst>
        </pc:picChg>
        <pc:picChg chg="del">
          <ac:chgData name="L Roberts" userId="S::lroberts@ohacademy.co.uk::bd6b7227-230d-44c8-b4fe-a13c6c7d9260" providerId="AD" clId="Web-{2C145DF0-227F-8FF7-BFA0-70ACCA183435}" dt="2024-04-21T14:22:25.732" v="77"/>
          <ac:picMkLst>
            <pc:docMk/>
            <pc:sldMk cId="3795049316" sldId="435"/>
            <ac:picMk id="7" creationId="{213D3690-FE15-A305-D496-ABBD90E2C05C}"/>
          </ac:picMkLst>
        </pc:picChg>
      </pc:sldChg>
      <pc:sldChg chg="addSp delSp modSp add replId">
        <pc:chgData name="L Roberts" userId="S::lroberts@ohacademy.co.uk::bd6b7227-230d-44c8-b4fe-a13c6c7d9260" providerId="AD" clId="Web-{2C145DF0-227F-8FF7-BFA0-70ACCA183435}" dt="2024-04-21T14:24:27.489" v="96" actId="14100"/>
        <pc:sldMkLst>
          <pc:docMk/>
          <pc:sldMk cId="3932266620" sldId="436"/>
        </pc:sldMkLst>
        <pc:picChg chg="del">
          <ac:chgData name="L Roberts" userId="S::lroberts@ohacademy.co.uk::bd6b7227-230d-44c8-b4fe-a13c6c7d9260" providerId="AD" clId="Web-{2C145DF0-227F-8FF7-BFA0-70ACCA183435}" dt="2024-04-21T14:23:22.579" v="91"/>
          <ac:picMkLst>
            <pc:docMk/>
            <pc:sldMk cId="3932266620" sldId="436"/>
            <ac:picMk id="5" creationId="{3734CC34-24CD-F924-B24C-1DFEF631F5AC}"/>
          </ac:picMkLst>
        </pc:picChg>
        <pc:picChg chg="add mod">
          <ac:chgData name="L Roberts" userId="S::lroberts@ohacademy.co.uk::bd6b7227-230d-44c8-b4fe-a13c6c7d9260" providerId="AD" clId="Web-{2C145DF0-227F-8FF7-BFA0-70ACCA183435}" dt="2024-04-21T14:24:27.489" v="96" actId="14100"/>
          <ac:picMkLst>
            <pc:docMk/>
            <pc:sldMk cId="3932266620" sldId="436"/>
            <ac:picMk id="6" creationId="{A10053AA-0104-D693-5B5D-218890124F40}"/>
          </ac:picMkLst>
        </pc:picChg>
      </pc:sldChg>
      <pc:sldChg chg="addSp delSp modSp add replId">
        <pc:chgData name="L Roberts" userId="S::lroberts@ohacademy.co.uk::bd6b7227-230d-44c8-b4fe-a13c6c7d9260" providerId="AD" clId="Web-{2C145DF0-227F-8FF7-BFA0-70ACCA183435}" dt="2024-04-21T14:25:20.789" v="104" actId="14100"/>
        <pc:sldMkLst>
          <pc:docMk/>
          <pc:sldMk cId="3364849765" sldId="437"/>
        </pc:sldMkLst>
        <pc:picChg chg="add mod">
          <ac:chgData name="L Roberts" userId="S::lroberts@ohacademy.co.uk::bd6b7227-230d-44c8-b4fe-a13c6c7d9260" providerId="AD" clId="Web-{2C145DF0-227F-8FF7-BFA0-70ACCA183435}" dt="2024-04-21T14:25:20.789" v="104" actId="14100"/>
          <ac:picMkLst>
            <pc:docMk/>
            <pc:sldMk cId="3364849765" sldId="437"/>
            <ac:picMk id="5" creationId="{5A6DBFF1-4679-05A1-C4D9-88C9D308CF81}"/>
          </ac:picMkLst>
        </pc:picChg>
        <pc:picChg chg="del">
          <ac:chgData name="L Roberts" userId="S::lroberts@ohacademy.co.uk::bd6b7227-230d-44c8-b4fe-a13c6c7d9260" providerId="AD" clId="Web-{2C145DF0-227F-8FF7-BFA0-70ACCA183435}" dt="2024-04-21T14:24:34.083" v="98"/>
          <ac:picMkLst>
            <pc:docMk/>
            <pc:sldMk cId="3364849765" sldId="437"/>
            <ac:picMk id="6" creationId="{A10053AA-0104-D693-5B5D-218890124F40}"/>
          </ac:picMkLst>
        </pc:picChg>
      </pc:sldChg>
      <pc:sldChg chg="delSp add replId">
        <pc:chgData name="L Roberts" userId="S::lroberts@ohacademy.co.uk::bd6b7227-230d-44c8-b4fe-a13c6c7d9260" providerId="AD" clId="Web-{2C145DF0-227F-8FF7-BFA0-70ACCA183435}" dt="2024-04-21T14:25:36.806" v="106"/>
        <pc:sldMkLst>
          <pc:docMk/>
          <pc:sldMk cId="1655097556" sldId="438"/>
        </pc:sldMkLst>
        <pc:picChg chg="del">
          <ac:chgData name="L Roberts" userId="S::lroberts@ohacademy.co.uk::bd6b7227-230d-44c8-b4fe-a13c6c7d9260" providerId="AD" clId="Web-{2C145DF0-227F-8FF7-BFA0-70ACCA183435}" dt="2024-04-21T14:25:36.806" v="106"/>
          <ac:picMkLst>
            <pc:docMk/>
            <pc:sldMk cId="1655097556" sldId="438"/>
            <ac:picMk id="5" creationId="{5A6DBFF1-4679-05A1-C4D9-88C9D308CF81}"/>
          </ac:picMkLst>
        </pc:picChg>
      </pc:sldChg>
      <pc:sldChg chg="addSp delSp modSp add replId">
        <pc:chgData name="L Roberts" userId="S::lroberts@ohacademy.co.uk::bd6b7227-230d-44c8-b4fe-a13c6c7d9260" providerId="AD" clId="Web-{2C145DF0-227F-8FF7-BFA0-70ACCA183435}" dt="2024-04-21T14:29:39.852" v="111" actId="1076"/>
        <pc:sldMkLst>
          <pc:docMk/>
          <pc:sldMk cId="4129864748" sldId="439"/>
        </pc:sldMkLst>
        <pc:picChg chg="add mod">
          <ac:chgData name="L Roberts" userId="S::lroberts@ohacademy.co.uk::bd6b7227-230d-44c8-b4fe-a13c6c7d9260" providerId="AD" clId="Web-{2C145DF0-227F-8FF7-BFA0-70ACCA183435}" dt="2024-04-21T14:29:39.852" v="111" actId="1076"/>
          <ac:picMkLst>
            <pc:docMk/>
            <pc:sldMk cId="4129864748" sldId="439"/>
            <ac:picMk id="5" creationId="{271F2503-8E69-2BE8-FDC0-277F4FED054C}"/>
          </ac:picMkLst>
        </pc:picChg>
        <pc:picChg chg="del">
          <ac:chgData name="L Roberts" userId="S::lroberts@ohacademy.co.uk::bd6b7227-230d-44c8-b4fe-a13c6c7d9260" providerId="AD" clId="Web-{2C145DF0-227F-8FF7-BFA0-70ACCA183435}" dt="2024-04-21T14:27:22.625" v="108"/>
          <ac:picMkLst>
            <pc:docMk/>
            <pc:sldMk cId="4129864748" sldId="439"/>
            <ac:picMk id="6" creationId="{A10053AA-0104-D693-5B5D-218890124F40}"/>
          </ac:picMkLst>
        </pc:picChg>
      </pc:sldChg>
      <pc:sldChg chg="addSp delSp modSp add replId">
        <pc:chgData name="L Roberts" userId="S::lroberts@ohacademy.co.uk::bd6b7227-230d-44c8-b4fe-a13c6c7d9260" providerId="AD" clId="Web-{2C145DF0-227F-8FF7-BFA0-70ACCA183435}" dt="2024-04-21T14:30:15.589" v="115" actId="1076"/>
        <pc:sldMkLst>
          <pc:docMk/>
          <pc:sldMk cId="4004709086" sldId="440"/>
        </pc:sldMkLst>
        <pc:picChg chg="del">
          <ac:chgData name="L Roberts" userId="S::lroberts@ohacademy.co.uk::bd6b7227-230d-44c8-b4fe-a13c6c7d9260" providerId="AD" clId="Web-{2C145DF0-227F-8FF7-BFA0-70ACCA183435}" dt="2024-04-21T14:29:47.306" v="113"/>
          <ac:picMkLst>
            <pc:docMk/>
            <pc:sldMk cId="4004709086" sldId="440"/>
            <ac:picMk id="5" creationId="{271F2503-8E69-2BE8-FDC0-277F4FED054C}"/>
          </ac:picMkLst>
        </pc:picChg>
        <pc:picChg chg="add mod">
          <ac:chgData name="L Roberts" userId="S::lroberts@ohacademy.co.uk::bd6b7227-230d-44c8-b4fe-a13c6c7d9260" providerId="AD" clId="Web-{2C145DF0-227F-8FF7-BFA0-70ACCA183435}" dt="2024-04-21T14:30:15.589" v="115" actId="1076"/>
          <ac:picMkLst>
            <pc:docMk/>
            <pc:sldMk cId="4004709086" sldId="440"/>
            <ac:picMk id="6" creationId="{04C76E20-1418-B4CA-AFD2-6860BEE600A7}"/>
          </ac:picMkLst>
        </pc:picChg>
      </pc:sldChg>
      <pc:sldChg chg="addSp delSp modSp add replId">
        <pc:chgData name="L Roberts" userId="S::lroberts@ohacademy.co.uk::bd6b7227-230d-44c8-b4fe-a13c6c7d9260" providerId="AD" clId="Web-{2C145DF0-227F-8FF7-BFA0-70ACCA183435}" dt="2024-04-21T14:30:59.096" v="121" actId="14100"/>
        <pc:sldMkLst>
          <pc:docMk/>
          <pc:sldMk cId="336696369" sldId="441"/>
        </pc:sldMkLst>
        <pc:picChg chg="add mod">
          <ac:chgData name="L Roberts" userId="S::lroberts@ohacademy.co.uk::bd6b7227-230d-44c8-b4fe-a13c6c7d9260" providerId="AD" clId="Web-{2C145DF0-227F-8FF7-BFA0-70ACCA183435}" dt="2024-04-21T14:30:59.096" v="121" actId="14100"/>
          <ac:picMkLst>
            <pc:docMk/>
            <pc:sldMk cId="336696369" sldId="441"/>
            <ac:picMk id="5" creationId="{7BDD525D-137D-C001-158A-C61F43459BE6}"/>
          </ac:picMkLst>
        </pc:picChg>
        <pc:picChg chg="del">
          <ac:chgData name="L Roberts" userId="S::lroberts@ohacademy.co.uk::bd6b7227-230d-44c8-b4fe-a13c6c7d9260" providerId="AD" clId="Web-{2C145DF0-227F-8FF7-BFA0-70ACCA183435}" dt="2024-04-21T14:30:23.527" v="117"/>
          <ac:picMkLst>
            <pc:docMk/>
            <pc:sldMk cId="336696369" sldId="441"/>
            <ac:picMk id="6" creationId="{04C76E20-1418-B4CA-AFD2-6860BEE600A7}"/>
          </ac:picMkLst>
        </pc:picChg>
      </pc:sldChg>
    </pc:docChg>
  </pc:docChgLst>
  <pc:docChgLst>
    <pc:chgData name="L Roberts" userId="S::lroberts@ohacademy.co.uk::bd6b7227-230d-44c8-b4fe-a13c6c7d9260" providerId="AD" clId="Web-{2F402D2B-52F4-4E4B-A4F3-1D398C656492}"/>
    <pc:docChg chg="addSld modSld">
      <pc:chgData name="L Roberts" userId="S::lroberts@ohacademy.co.uk::bd6b7227-230d-44c8-b4fe-a13c6c7d9260" providerId="AD" clId="Web-{2F402D2B-52F4-4E4B-A4F3-1D398C656492}" dt="2024-03-06T16:24:09.872" v="315" actId="14100"/>
      <pc:docMkLst>
        <pc:docMk/>
      </pc:docMkLst>
      <pc:sldChg chg="modSp">
        <pc:chgData name="L Roberts" userId="S::lroberts@ohacademy.co.uk::bd6b7227-230d-44c8-b4fe-a13c6c7d9260" providerId="AD" clId="Web-{2F402D2B-52F4-4E4B-A4F3-1D398C656492}" dt="2024-03-06T15:41:18.541" v="73" actId="14100"/>
        <pc:sldMkLst>
          <pc:docMk/>
          <pc:sldMk cId="1352626127" sldId="367"/>
        </pc:sldMkLst>
        <pc:spChg chg="mod">
          <ac:chgData name="L Roberts" userId="S::lroberts@ohacademy.co.uk::bd6b7227-230d-44c8-b4fe-a13c6c7d9260" providerId="AD" clId="Web-{2F402D2B-52F4-4E4B-A4F3-1D398C656492}" dt="2024-03-06T15:39:58.225" v="60" actId="20577"/>
          <ac:spMkLst>
            <pc:docMk/>
            <pc:sldMk cId="1352626127" sldId="367"/>
            <ac:spMk id="6" creationId="{BFAC0FCA-4220-1866-B0D1-9C647AC03096}"/>
          </ac:spMkLst>
        </pc:spChg>
        <pc:spChg chg="mod">
          <ac:chgData name="L Roberts" userId="S::lroberts@ohacademy.co.uk::bd6b7227-230d-44c8-b4fe-a13c6c7d9260" providerId="AD" clId="Web-{2F402D2B-52F4-4E4B-A4F3-1D398C656492}" dt="2024-03-06T15:41:18.541" v="73" actId="14100"/>
          <ac:spMkLst>
            <pc:docMk/>
            <pc:sldMk cId="1352626127" sldId="367"/>
            <ac:spMk id="10" creationId="{F5003162-7F5A-50E6-44CA-86A50E26D87E}"/>
          </ac:spMkLst>
        </pc:spChg>
      </pc:sldChg>
      <pc:sldChg chg="addSp delSp modSp">
        <pc:chgData name="L Roberts" userId="S::lroberts@ohacademy.co.uk::bd6b7227-230d-44c8-b4fe-a13c6c7d9260" providerId="AD" clId="Web-{2F402D2B-52F4-4E4B-A4F3-1D398C656492}" dt="2024-03-06T16:15:05.617" v="261" actId="20577"/>
        <pc:sldMkLst>
          <pc:docMk/>
          <pc:sldMk cId="591038878" sldId="384"/>
        </pc:sldMkLst>
        <pc:spChg chg="add mod">
          <ac:chgData name="L Roberts" userId="S::lroberts@ohacademy.co.uk::bd6b7227-230d-44c8-b4fe-a13c6c7d9260" providerId="AD" clId="Web-{2F402D2B-52F4-4E4B-A4F3-1D398C656492}" dt="2024-03-06T16:09:32.307" v="181" actId="20577"/>
          <ac:spMkLst>
            <pc:docMk/>
            <pc:sldMk cId="591038878" sldId="384"/>
            <ac:spMk id="5" creationId="{F90BF118-8054-7206-379A-96A63147FB49}"/>
          </ac:spMkLst>
        </pc:spChg>
        <pc:spChg chg="add">
          <ac:chgData name="L Roberts" userId="S::lroberts@ohacademy.co.uk::bd6b7227-230d-44c8-b4fe-a13c6c7d9260" providerId="AD" clId="Web-{2F402D2B-52F4-4E4B-A4F3-1D398C656492}" dt="2024-03-06T16:09:53.964" v="184"/>
          <ac:spMkLst>
            <pc:docMk/>
            <pc:sldMk cId="591038878" sldId="384"/>
            <ac:spMk id="10" creationId="{FE4411A5-E98F-E104-3B79-244BF5642FB2}"/>
          </ac:spMkLst>
        </pc:spChg>
        <pc:spChg chg="add mod">
          <ac:chgData name="L Roberts" userId="S::lroberts@ohacademy.co.uk::bd6b7227-230d-44c8-b4fe-a13c6c7d9260" providerId="AD" clId="Web-{2F402D2B-52F4-4E4B-A4F3-1D398C656492}" dt="2024-03-06T16:13:05.472" v="213" actId="20577"/>
          <ac:spMkLst>
            <pc:docMk/>
            <pc:sldMk cId="591038878" sldId="384"/>
            <ac:spMk id="13" creationId="{3766EBA1-8F8E-E516-AB76-9DB7CF959B39}"/>
          </ac:spMkLst>
        </pc:spChg>
        <pc:spChg chg="add mod">
          <ac:chgData name="L Roberts" userId="S::lroberts@ohacademy.co.uk::bd6b7227-230d-44c8-b4fe-a13c6c7d9260" providerId="AD" clId="Web-{2F402D2B-52F4-4E4B-A4F3-1D398C656492}" dt="2024-03-06T16:13:22.660" v="215" actId="20577"/>
          <ac:spMkLst>
            <pc:docMk/>
            <pc:sldMk cId="591038878" sldId="384"/>
            <ac:spMk id="14" creationId="{5102860E-D711-C705-7CA0-CFFA6953E549}"/>
          </ac:spMkLst>
        </pc:spChg>
        <pc:spChg chg="add mod">
          <ac:chgData name="L Roberts" userId="S::lroberts@ohacademy.co.uk::bd6b7227-230d-44c8-b4fe-a13c6c7d9260" providerId="AD" clId="Web-{2F402D2B-52F4-4E4B-A4F3-1D398C656492}" dt="2024-03-06T16:15:05.617" v="261" actId="20577"/>
          <ac:spMkLst>
            <pc:docMk/>
            <pc:sldMk cId="591038878" sldId="384"/>
            <ac:spMk id="15" creationId="{A794E7C0-745C-6632-2D38-FEBAB153FE96}"/>
          </ac:spMkLst>
        </pc:spChg>
        <pc:picChg chg="add del mod">
          <ac:chgData name="L Roberts" userId="S::lroberts@ohacademy.co.uk::bd6b7227-230d-44c8-b4fe-a13c6c7d9260" providerId="AD" clId="Web-{2F402D2B-52F4-4E4B-A4F3-1D398C656492}" dt="2024-03-06T15:44:23.610" v="117"/>
          <ac:picMkLst>
            <pc:docMk/>
            <pc:sldMk cId="591038878" sldId="384"/>
            <ac:picMk id="7" creationId="{0F19FF53-874D-1B50-A941-0C99089CC830}"/>
          </ac:picMkLst>
        </pc:picChg>
        <pc:picChg chg="add mod">
          <ac:chgData name="L Roberts" userId="S::lroberts@ohacademy.co.uk::bd6b7227-230d-44c8-b4fe-a13c6c7d9260" providerId="AD" clId="Web-{2F402D2B-52F4-4E4B-A4F3-1D398C656492}" dt="2024-03-06T16:09:42.042" v="183" actId="1076"/>
          <ac:picMkLst>
            <pc:docMk/>
            <pc:sldMk cId="591038878" sldId="384"/>
            <ac:picMk id="9" creationId="{28E10000-7916-43A7-2053-0A30C8962ED8}"/>
          </ac:picMkLst>
        </pc:picChg>
        <pc:picChg chg="add mod">
          <ac:chgData name="L Roberts" userId="S::lroberts@ohacademy.co.uk::bd6b7227-230d-44c8-b4fe-a13c6c7d9260" providerId="AD" clId="Web-{2F402D2B-52F4-4E4B-A4F3-1D398C656492}" dt="2024-03-06T16:10:56.170" v="186" actId="1076"/>
          <ac:picMkLst>
            <pc:docMk/>
            <pc:sldMk cId="591038878" sldId="384"/>
            <ac:picMk id="11" creationId="{F5D83813-2428-894D-21CF-94AC41107C81}"/>
          </ac:picMkLst>
        </pc:picChg>
      </pc:sldChg>
      <pc:sldChg chg="addSp delSp modSp">
        <pc:chgData name="L Roberts" userId="S::lroberts@ohacademy.co.uk::bd6b7227-230d-44c8-b4fe-a13c6c7d9260" providerId="AD" clId="Web-{2F402D2B-52F4-4E4B-A4F3-1D398C656492}" dt="2024-03-06T16:20:07.784" v="289" actId="14100"/>
        <pc:sldMkLst>
          <pc:docMk/>
          <pc:sldMk cId="2243520670" sldId="415"/>
        </pc:sldMkLst>
        <pc:spChg chg="add del mod">
          <ac:chgData name="L Roberts" userId="S::lroberts@ohacademy.co.uk::bd6b7227-230d-44c8-b4fe-a13c6c7d9260" providerId="AD" clId="Web-{2F402D2B-52F4-4E4B-A4F3-1D398C656492}" dt="2024-03-06T16:05:20.189" v="177"/>
          <ac:spMkLst>
            <pc:docMk/>
            <pc:sldMk cId="2243520670" sldId="415"/>
            <ac:spMk id="5" creationId="{92B43066-D6D5-4548-1CDD-C3935F55978F}"/>
          </ac:spMkLst>
        </pc:spChg>
        <pc:spChg chg="del">
          <ac:chgData name="L Roberts" userId="S::lroberts@ohacademy.co.uk::bd6b7227-230d-44c8-b4fe-a13c6c7d9260" providerId="AD" clId="Web-{2F402D2B-52F4-4E4B-A4F3-1D398C656492}" dt="2024-03-06T15:44:27.048" v="118"/>
          <ac:spMkLst>
            <pc:docMk/>
            <pc:sldMk cId="2243520670" sldId="415"/>
            <ac:spMk id="6" creationId="{868667AB-062E-0AAA-62C8-EE2EEB68B1E9}"/>
          </ac:spMkLst>
        </pc:spChg>
        <pc:spChg chg="add">
          <ac:chgData name="L Roberts" userId="S::lroberts@ohacademy.co.uk::bd6b7227-230d-44c8-b4fe-a13c6c7d9260" providerId="AD" clId="Web-{2F402D2B-52F4-4E4B-A4F3-1D398C656492}" dt="2024-03-06T16:05:16.735" v="176"/>
          <ac:spMkLst>
            <pc:docMk/>
            <pc:sldMk cId="2243520670" sldId="415"/>
            <ac:spMk id="10" creationId="{151B0BE3-60F4-8F30-2892-EF3D2D366FFA}"/>
          </ac:spMkLst>
        </pc:spChg>
        <pc:spChg chg="add mod">
          <ac:chgData name="L Roberts" userId="S::lroberts@ohacademy.co.uk::bd6b7227-230d-44c8-b4fe-a13c6c7d9260" providerId="AD" clId="Web-{2F402D2B-52F4-4E4B-A4F3-1D398C656492}" dt="2024-03-06T16:19:29.548" v="284" actId="20577"/>
          <ac:spMkLst>
            <pc:docMk/>
            <pc:sldMk cId="2243520670" sldId="415"/>
            <ac:spMk id="13" creationId="{1A44B12A-26C6-E77F-FF64-8225F4DA8F90}"/>
          </ac:spMkLst>
        </pc:spChg>
        <pc:picChg chg="add del mod">
          <ac:chgData name="L Roberts" userId="S::lroberts@ohacademy.co.uk::bd6b7227-230d-44c8-b4fe-a13c6c7d9260" providerId="AD" clId="Web-{2F402D2B-52F4-4E4B-A4F3-1D398C656492}" dt="2024-03-06T16:00:15.833" v="130"/>
          <ac:picMkLst>
            <pc:docMk/>
            <pc:sldMk cId="2243520670" sldId="415"/>
            <ac:picMk id="7" creationId="{6F9FF92E-EAA1-88DC-C73C-CEDFF6E2864D}"/>
          </ac:picMkLst>
        </pc:picChg>
        <pc:picChg chg="add mod">
          <ac:chgData name="L Roberts" userId="S::lroberts@ohacademy.co.uk::bd6b7227-230d-44c8-b4fe-a13c6c7d9260" providerId="AD" clId="Web-{2F402D2B-52F4-4E4B-A4F3-1D398C656492}" dt="2024-03-06T16:20:07.784" v="289" actId="14100"/>
          <ac:picMkLst>
            <pc:docMk/>
            <pc:sldMk cId="2243520670" sldId="415"/>
            <ac:picMk id="14" creationId="{B430DFA9-B5AF-10BA-63DD-26D47B97EA8D}"/>
          </ac:picMkLst>
        </pc:picChg>
      </pc:sldChg>
      <pc:sldChg chg="addSp delSp modSp">
        <pc:chgData name="L Roberts" userId="S::lroberts@ohacademy.co.uk::bd6b7227-230d-44c8-b4fe-a13c6c7d9260" providerId="AD" clId="Web-{2F402D2B-52F4-4E4B-A4F3-1D398C656492}" dt="2024-03-06T16:19:56.987" v="287" actId="1076"/>
        <pc:sldMkLst>
          <pc:docMk/>
          <pc:sldMk cId="2193838925" sldId="416"/>
        </pc:sldMkLst>
        <pc:spChg chg="del">
          <ac:chgData name="L Roberts" userId="S::lroberts@ohacademy.co.uk::bd6b7227-230d-44c8-b4fe-a13c6c7d9260" providerId="AD" clId="Web-{2F402D2B-52F4-4E4B-A4F3-1D398C656492}" dt="2024-03-06T15:58:24.298" v="124"/>
          <ac:spMkLst>
            <pc:docMk/>
            <pc:sldMk cId="2193838925" sldId="416"/>
            <ac:spMk id="6" creationId="{868667AB-062E-0AAA-62C8-EE2EEB68B1E9}"/>
          </ac:spMkLst>
        </pc:spChg>
        <pc:spChg chg="add">
          <ac:chgData name="L Roberts" userId="S::lroberts@ohacademy.co.uk::bd6b7227-230d-44c8-b4fe-a13c6c7d9260" providerId="AD" clId="Web-{2F402D2B-52F4-4E4B-A4F3-1D398C656492}" dt="2024-03-06T16:05:25.283" v="178"/>
          <ac:spMkLst>
            <pc:docMk/>
            <pc:sldMk cId="2193838925" sldId="416"/>
            <ac:spMk id="8" creationId="{A460D753-8EE3-9735-1EEB-90355479A95C}"/>
          </ac:spMkLst>
        </pc:spChg>
        <pc:picChg chg="add del mod">
          <ac:chgData name="L Roberts" userId="S::lroberts@ohacademy.co.uk::bd6b7227-230d-44c8-b4fe-a13c6c7d9260" providerId="AD" clId="Web-{2F402D2B-52F4-4E4B-A4F3-1D398C656492}" dt="2024-03-06T16:19:33.314" v="285"/>
          <ac:picMkLst>
            <pc:docMk/>
            <pc:sldMk cId="2193838925" sldId="416"/>
            <ac:picMk id="3" creationId="{BBAB6E88-CBD1-075E-9798-993090C0AF0A}"/>
          </ac:picMkLst>
        </pc:picChg>
        <pc:picChg chg="add mod">
          <ac:chgData name="L Roberts" userId="S::lroberts@ohacademy.co.uk::bd6b7227-230d-44c8-b4fe-a13c6c7d9260" providerId="AD" clId="Web-{2F402D2B-52F4-4E4B-A4F3-1D398C656492}" dt="2024-03-06T16:19:56.987" v="287" actId="1076"/>
          <ac:picMkLst>
            <pc:docMk/>
            <pc:sldMk cId="2193838925" sldId="416"/>
            <ac:picMk id="9" creationId="{7B99F9C8-B6F5-5E14-04C3-3813F9C75424}"/>
          </ac:picMkLst>
        </pc:picChg>
      </pc:sldChg>
      <pc:sldChg chg="addSp modSp">
        <pc:chgData name="L Roberts" userId="S::lroberts@ohacademy.co.uk::bd6b7227-230d-44c8-b4fe-a13c6c7d9260" providerId="AD" clId="Web-{2F402D2B-52F4-4E4B-A4F3-1D398C656492}" dt="2024-03-06T16:20:44.989" v="293" actId="1076"/>
        <pc:sldMkLst>
          <pc:docMk/>
          <pc:sldMk cId="363757060" sldId="417"/>
        </pc:sldMkLst>
        <pc:spChg chg="add">
          <ac:chgData name="L Roberts" userId="S::lroberts@ohacademy.co.uk::bd6b7227-230d-44c8-b4fe-a13c6c7d9260" providerId="AD" clId="Web-{2F402D2B-52F4-4E4B-A4F3-1D398C656492}" dt="2024-03-06T16:05:28.267" v="179"/>
          <ac:spMkLst>
            <pc:docMk/>
            <pc:sldMk cId="363757060" sldId="417"/>
            <ac:spMk id="5" creationId="{5C01AB96-2F7E-B25D-7F66-D77D093EA9E8}"/>
          </ac:spMkLst>
        </pc:spChg>
        <pc:picChg chg="add mod">
          <ac:chgData name="L Roberts" userId="S::lroberts@ohacademy.co.uk::bd6b7227-230d-44c8-b4fe-a13c6c7d9260" providerId="AD" clId="Web-{2F402D2B-52F4-4E4B-A4F3-1D398C656492}" dt="2024-03-06T16:20:44.989" v="293" actId="1076"/>
          <ac:picMkLst>
            <pc:docMk/>
            <pc:sldMk cId="363757060" sldId="417"/>
            <ac:picMk id="6" creationId="{F5ABC352-64D0-90BD-CD4D-E5595E9EB4E2}"/>
          </ac:picMkLst>
        </pc:picChg>
      </pc:sldChg>
      <pc:sldChg chg="addSp modSp add replId">
        <pc:chgData name="L Roberts" userId="S::lroberts@ohacademy.co.uk::bd6b7227-230d-44c8-b4fe-a13c6c7d9260" providerId="AD" clId="Web-{2F402D2B-52F4-4E4B-A4F3-1D398C656492}" dt="2024-03-06T16:23:27.964" v="311" actId="1076"/>
        <pc:sldMkLst>
          <pc:docMk/>
          <pc:sldMk cId="3256220724" sldId="418"/>
        </pc:sldMkLst>
        <pc:spChg chg="add mod">
          <ac:chgData name="L Roberts" userId="S::lroberts@ohacademy.co.uk::bd6b7227-230d-44c8-b4fe-a13c6c7d9260" providerId="AD" clId="Web-{2F402D2B-52F4-4E4B-A4F3-1D398C656492}" dt="2024-03-06T16:23:27.964" v="311" actId="1076"/>
          <ac:spMkLst>
            <pc:docMk/>
            <pc:sldMk cId="3256220724" sldId="418"/>
            <ac:spMk id="3" creationId="{CE0057BE-FBF0-E24F-A6F5-F7025CD790D1}"/>
          </ac:spMkLst>
        </pc:spChg>
      </pc:sldChg>
      <pc:sldChg chg="addSp modSp add replId">
        <pc:chgData name="L Roberts" userId="S::lroberts@ohacademy.co.uk::bd6b7227-230d-44c8-b4fe-a13c6c7d9260" providerId="AD" clId="Web-{2F402D2B-52F4-4E4B-A4F3-1D398C656492}" dt="2024-03-06T16:21:15.318" v="296" actId="1076"/>
        <pc:sldMkLst>
          <pc:docMk/>
          <pc:sldMk cId="3389447130" sldId="419"/>
        </pc:sldMkLst>
        <pc:picChg chg="add mod">
          <ac:chgData name="L Roberts" userId="S::lroberts@ohacademy.co.uk::bd6b7227-230d-44c8-b4fe-a13c6c7d9260" providerId="AD" clId="Web-{2F402D2B-52F4-4E4B-A4F3-1D398C656492}" dt="2024-03-06T16:21:15.318" v="296" actId="1076"/>
          <ac:picMkLst>
            <pc:docMk/>
            <pc:sldMk cId="3389447130" sldId="419"/>
            <ac:picMk id="3" creationId="{6CBA4D04-59C7-4660-5D71-0106F35FAF18}"/>
          </ac:picMkLst>
        </pc:picChg>
      </pc:sldChg>
      <pc:sldChg chg="addSp modSp add replId">
        <pc:chgData name="L Roberts" userId="S::lroberts@ohacademy.co.uk::bd6b7227-230d-44c8-b4fe-a13c6c7d9260" providerId="AD" clId="Web-{2F402D2B-52F4-4E4B-A4F3-1D398C656492}" dt="2024-03-06T16:22:18.695" v="298" actId="1076"/>
        <pc:sldMkLst>
          <pc:docMk/>
          <pc:sldMk cId="3009754142" sldId="420"/>
        </pc:sldMkLst>
        <pc:picChg chg="add mod">
          <ac:chgData name="L Roberts" userId="S::lroberts@ohacademy.co.uk::bd6b7227-230d-44c8-b4fe-a13c6c7d9260" providerId="AD" clId="Web-{2F402D2B-52F4-4E4B-A4F3-1D398C656492}" dt="2024-03-06T16:22:18.695" v="298" actId="1076"/>
          <ac:picMkLst>
            <pc:docMk/>
            <pc:sldMk cId="3009754142" sldId="420"/>
            <ac:picMk id="3" creationId="{5245A175-102C-64EA-BC02-6220FEF63361}"/>
          </ac:picMkLst>
        </pc:picChg>
      </pc:sldChg>
      <pc:sldChg chg="modSp add replId">
        <pc:chgData name="L Roberts" userId="S::lroberts@ohacademy.co.uk::bd6b7227-230d-44c8-b4fe-a13c6c7d9260" providerId="AD" clId="Web-{2F402D2B-52F4-4E4B-A4F3-1D398C656492}" dt="2024-03-06T16:24:09.872" v="315" actId="14100"/>
        <pc:sldMkLst>
          <pc:docMk/>
          <pc:sldMk cId="4203084732" sldId="421"/>
        </pc:sldMkLst>
        <pc:spChg chg="mod">
          <ac:chgData name="L Roberts" userId="S::lroberts@ohacademy.co.uk::bd6b7227-230d-44c8-b4fe-a13c6c7d9260" providerId="AD" clId="Web-{2F402D2B-52F4-4E4B-A4F3-1D398C656492}" dt="2024-03-06T16:24:09.872" v="315" actId="14100"/>
          <ac:spMkLst>
            <pc:docMk/>
            <pc:sldMk cId="4203084732" sldId="421"/>
            <ac:spMk id="3" creationId="{CE0057BE-FBF0-E24F-A6F5-F7025CD790D1}"/>
          </ac:spMkLst>
        </pc:spChg>
      </pc:sldChg>
    </pc:docChg>
  </pc:docChgLst>
  <pc:docChgLst>
    <pc:chgData name="L Roberts" userId="S::lroberts@ohacademy.co.uk::bd6b7227-230d-44c8-b4fe-a13c6c7d9260" providerId="AD" clId="Web-{6BD25AA7-3F91-4ECD-816F-98CE37D17CA9}"/>
    <pc:docChg chg="modSld">
      <pc:chgData name="L Roberts" userId="S::lroberts@ohacademy.co.uk::bd6b7227-230d-44c8-b4fe-a13c6c7d9260" providerId="AD" clId="Web-{6BD25AA7-3F91-4ECD-816F-98CE37D17CA9}" dt="2023-10-20T20:33:41.018" v="10" actId="20577"/>
      <pc:docMkLst>
        <pc:docMk/>
      </pc:docMkLst>
      <pc:sldChg chg="modSp">
        <pc:chgData name="L Roberts" userId="S::lroberts@ohacademy.co.uk::bd6b7227-230d-44c8-b4fe-a13c6c7d9260" providerId="AD" clId="Web-{6BD25AA7-3F91-4ECD-816F-98CE37D17CA9}" dt="2023-10-20T20:33:41.018" v="10" actId="20577"/>
        <pc:sldMkLst>
          <pc:docMk/>
          <pc:sldMk cId="840375947" sldId="287"/>
        </pc:sldMkLst>
        <pc:spChg chg="mod">
          <ac:chgData name="L Roberts" userId="S::lroberts@ohacademy.co.uk::bd6b7227-230d-44c8-b4fe-a13c6c7d9260" providerId="AD" clId="Web-{6BD25AA7-3F91-4ECD-816F-98CE37D17CA9}" dt="2023-10-20T20:33:41.018" v="10" actId="20577"/>
          <ac:spMkLst>
            <pc:docMk/>
            <pc:sldMk cId="840375947" sldId="287"/>
            <ac:spMk id="2" creationId="{D8EBE353-B1B9-17E8-A0E0-847A111B2EEA}"/>
          </ac:spMkLst>
        </pc:spChg>
      </pc:sldChg>
    </pc:docChg>
  </pc:docChgLst>
  <pc:docChgLst>
    <pc:chgData name="L Roberts" userId="S::lroberts@ohacademy.co.uk::bd6b7227-230d-44c8-b4fe-a13c6c7d9260" providerId="AD" clId="Web-{1A242EEE-E2DA-4F6B-974A-392ACD5877A6}"/>
    <pc:docChg chg="modSld">
      <pc:chgData name="L Roberts" userId="S::lroberts@ohacademy.co.uk::bd6b7227-230d-44c8-b4fe-a13c6c7d9260" providerId="AD" clId="Web-{1A242EEE-E2DA-4F6B-974A-392ACD5877A6}" dt="2024-02-14T18:15:58.377" v="4" actId="20577"/>
      <pc:docMkLst>
        <pc:docMk/>
      </pc:docMkLst>
      <pc:sldChg chg="modSp">
        <pc:chgData name="L Roberts" userId="S::lroberts@ohacademy.co.uk::bd6b7227-230d-44c8-b4fe-a13c6c7d9260" providerId="AD" clId="Web-{1A242EEE-E2DA-4F6B-974A-392ACD5877A6}" dt="2024-02-14T18:15:47.393" v="2" actId="20577"/>
        <pc:sldMkLst>
          <pc:docMk/>
          <pc:sldMk cId="1543604328" sldId="264"/>
        </pc:sldMkLst>
        <pc:spChg chg="mod">
          <ac:chgData name="L Roberts" userId="S::lroberts@ohacademy.co.uk::bd6b7227-230d-44c8-b4fe-a13c6c7d9260" providerId="AD" clId="Web-{1A242EEE-E2DA-4F6B-974A-392ACD5877A6}" dt="2024-02-14T18:14:28.121" v="0" actId="20577"/>
          <ac:spMkLst>
            <pc:docMk/>
            <pc:sldMk cId="1543604328" sldId="264"/>
            <ac:spMk id="2" creationId="{AE73367C-222C-7065-C605-96620B86273D}"/>
          </ac:spMkLst>
        </pc:spChg>
        <pc:spChg chg="mod">
          <ac:chgData name="L Roberts" userId="S::lroberts@ohacademy.co.uk::bd6b7227-230d-44c8-b4fe-a13c6c7d9260" providerId="AD" clId="Web-{1A242EEE-E2DA-4F6B-974A-392ACD5877A6}" dt="2024-02-14T18:15:47.393" v="2" actId="20577"/>
          <ac:spMkLst>
            <pc:docMk/>
            <pc:sldMk cId="1543604328" sldId="264"/>
            <ac:spMk id="3" creationId="{160551F9-7AC3-B37B-BF87-17E3EFF320C3}"/>
          </ac:spMkLst>
        </pc:spChg>
      </pc:sldChg>
      <pc:sldChg chg="modSp">
        <pc:chgData name="L Roberts" userId="S::lroberts@ohacademy.co.uk::bd6b7227-230d-44c8-b4fe-a13c6c7d9260" providerId="AD" clId="Web-{1A242EEE-E2DA-4F6B-974A-392ACD5877A6}" dt="2024-02-14T18:15:58.377" v="4" actId="20577"/>
        <pc:sldMkLst>
          <pc:docMk/>
          <pc:sldMk cId="3443819285" sldId="282"/>
        </pc:sldMkLst>
        <pc:spChg chg="mod">
          <ac:chgData name="L Roberts" userId="S::lroberts@ohacademy.co.uk::bd6b7227-230d-44c8-b4fe-a13c6c7d9260" providerId="AD" clId="Web-{1A242EEE-E2DA-4F6B-974A-392ACD5877A6}" dt="2024-02-14T18:15:58.377" v="4" actId="20577"/>
          <ac:spMkLst>
            <pc:docMk/>
            <pc:sldMk cId="3443819285" sldId="282"/>
            <ac:spMk id="6" creationId="{F3866C31-0780-0D73-241E-EE05A61E3BEA}"/>
          </ac:spMkLst>
        </pc:spChg>
      </pc:sldChg>
    </pc:docChg>
  </pc:docChgLst>
  <pc:docChgLst>
    <pc:chgData name="N Karasava" userId="S::nkarasava@ohacademy.co.uk::12f65518-b181-4aab-80be-597559a4f458" providerId="AD" clId="Web-{EFBE770C-8053-40C9-454A-FDD38953AA60}"/>
    <pc:docChg chg="addSld modSld">
      <pc:chgData name="N Karasava" userId="S::nkarasava@ohacademy.co.uk::12f65518-b181-4aab-80be-597559a4f458" providerId="AD" clId="Web-{EFBE770C-8053-40C9-454A-FDD38953AA60}" dt="2024-04-25T14:56:18.943" v="42" actId="14100"/>
      <pc:docMkLst>
        <pc:docMk/>
      </pc:docMkLst>
      <pc:sldChg chg="modSp add">
        <pc:chgData name="N Karasava" userId="S::nkarasava@ohacademy.co.uk::12f65518-b181-4aab-80be-597559a4f458" providerId="AD" clId="Web-{EFBE770C-8053-40C9-454A-FDD38953AA60}" dt="2024-04-25T14:44:51.491" v="18" actId="20577"/>
        <pc:sldMkLst>
          <pc:docMk/>
          <pc:sldMk cId="529242976" sldId="258"/>
        </pc:sldMkLst>
        <pc:spChg chg="mod">
          <ac:chgData name="N Karasava" userId="S::nkarasava@ohacademy.co.uk::12f65518-b181-4aab-80be-597559a4f458" providerId="AD" clId="Web-{EFBE770C-8053-40C9-454A-FDD38953AA60}" dt="2024-04-25T14:44:51.491" v="18" actId="20577"/>
          <ac:spMkLst>
            <pc:docMk/>
            <pc:sldMk cId="529242976" sldId="258"/>
            <ac:spMk id="4" creationId="{EE61F5C9-141C-1A4D-B0DC-E7B9F7BF17F7}"/>
          </ac:spMkLst>
        </pc:spChg>
        <pc:spChg chg="mod">
          <ac:chgData name="N Karasava" userId="S::nkarasava@ohacademy.co.uk::12f65518-b181-4aab-80be-597559a4f458" providerId="AD" clId="Web-{EFBE770C-8053-40C9-454A-FDD38953AA60}" dt="2024-04-25T14:43:37.223" v="15" actId="1076"/>
          <ac:spMkLst>
            <pc:docMk/>
            <pc:sldMk cId="529242976" sldId="258"/>
            <ac:spMk id="10" creationId="{00000000-0000-0000-0000-000000000000}"/>
          </ac:spMkLst>
        </pc:spChg>
      </pc:sldChg>
      <pc:sldChg chg="modSp add">
        <pc:chgData name="N Karasava" userId="S::nkarasava@ohacademy.co.uk::12f65518-b181-4aab-80be-597559a4f458" providerId="AD" clId="Web-{EFBE770C-8053-40C9-454A-FDD38953AA60}" dt="2024-04-25T14:42:59.629" v="14" actId="1076"/>
        <pc:sldMkLst>
          <pc:docMk/>
          <pc:sldMk cId="1289649634" sldId="259"/>
        </pc:sldMkLst>
        <pc:spChg chg="mod">
          <ac:chgData name="N Karasava" userId="S::nkarasava@ohacademy.co.uk::12f65518-b181-4aab-80be-597559a4f458" providerId="AD" clId="Web-{EFBE770C-8053-40C9-454A-FDD38953AA60}" dt="2024-04-25T14:42:59.629" v="14" actId="1076"/>
          <ac:spMkLst>
            <pc:docMk/>
            <pc:sldMk cId="1289649634" sldId="259"/>
            <ac:spMk id="2" creationId="{00000000-0000-0000-0000-000000000000}"/>
          </ac:spMkLst>
        </pc:spChg>
      </pc:sldChg>
      <pc:sldChg chg="modSp add">
        <pc:chgData name="N Karasava" userId="S::nkarasava@ohacademy.co.uk::12f65518-b181-4aab-80be-597559a4f458" providerId="AD" clId="Web-{EFBE770C-8053-40C9-454A-FDD38953AA60}" dt="2024-04-25T14:42:41.691" v="13" actId="1076"/>
        <pc:sldMkLst>
          <pc:docMk/>
          <pc:sldMk cId="1130796894" sldId="260"/>
        </pc:sldMkLst>
        <pc:spChg chg="mod">
          <ac:chgData name="N Karasava" userId="S::nkarasava@ohacademy.co.uk::12f65518-b181-4aab-80be-597559a4f458" providerId="AD" clId="Web-{EFBE770C-8053-40C9-454A-FDD38953AA60}" dt="2024-04-25T14:42:41.691" v="13" actId="1076"/>
          <ac:spMkLst>
            <pc:docMk/>
            <pc:sldMk cId="1130796894" sldId="260"/>
            <ac:spMk id="2" creationId="{00000000-0000-0000-0000-000000000000}"/>
          </ac:spMkLst>
        </pc:spChg>
      </pc:sldChg>
      <pc:sldChg chg="add">
        <pc:chgData name="N Karasava" userId="S::nkarasava@ohacademy.co.uk::12f65518-b181-4aab-80be-597559a4f458" providerId="AD" clId="Web-{EFBE770C-8053-40C9-454A-FDD38953AA60}" dt="2024-04-25T14:41:08.455" v="0"/>
        <pc:sldMkLst>
          <pc:docMk/>
          <pc:sldMk cId="2109414995" sldId="265"/>
        </pc:sldMkLst>
      </pc:sldChg>
      <pc:sldChg chg="addSp modSp add">
        <pc:chgData name="N Karasava" userId="S::nkarasava@ohacademy.co.uk::12f65518-b181-4aab-80be-597559a4f458" providerId="AD" clId="Web-{EFBE770C-8053-40C9-454A-FDD38953AA60}" dt="2024-04-25T14:56:07.412" v="39" actId="1076"/>
        <pc:sldMkLst>
          <pc:docMk/>
          <pc:sldMk cId="1468558616" sldId="341"/>
        </pc:sldMkLst>
        <pc:spChg chg="mod">
          <ac:chgData name="N Karasava" userId="S::nkarasava@ohacademy.co.uk::12f65518-b181-4aab-80be-597559a4f458" providerId="AD" clId="Web-{EFBE770C-8053-40C9-454A-FDD38953AA60}" dt="2024-04-25T14:55:57.646" v="35" actId="20577"/>
          <ac:spMkLst>
            <pc:docMk/>
            <pc:sldMk cId="1468558616" sldId="341"/>
            <ac:spMk id="9" creationId="{384CDC58-449B-3925-CBC6-71FEE4FD81AA}"/>
          </ac:spMkLst>
        </pc:spChg>
        <pc:spChg chg="mod">
          <ac:chgData name="N Karasava" userId="S::nkarasava@ohacademy.co.uk::12f65518-b181-4aab-80be-597559a4f458" providerId="AD" clId="Web-{EFBE770C-8053-40C9-454A-FDD38953AA60}" dt="2024-04-25T14:56:07.412" v="39" actId="1076"/>
          <ac:spMkLst>
            <pc:docMk/>
            <pc:sldMk cId="1468558616" sldId="341"/>
            <ac:spMk id="10" creationId="{00000000-0000-0000-0000-000000000000}"/>
          </ac:spMkLst>
        </pc:spChg>
        <pc:picChg chg="add mod">
          <ac:chgData name="N Karasava" userId="S::nkarasava@ohacademy.co.uk::12f65518-b181-4aab-80be-597559a4f458" providerId="AD" clId="Web-{EFBE770C-8053-40C9-454A-FDD38953AA60}" dt="2024-04-25T14:56:02.896" v="38" actId="1076"/>
          <ac:picMkLst>
            <pc:docMk/>
            <pc:sldMk cId="1468558616" sldId="341"/>
            <ac:picMk id="3" creationId="{F5FF2F2C-647C-A27F-199D-7B12F39A1D28}"/>
          </ac:picMkLst>
        </pc:picChg>
        <pc:picChg chg="mod">
          <ac:chgData name="N Karasava" userId="S::nkarasava@ohacademy.co.uk::12f65518-b181-4aab-80be-597559a4f458" providerId="AD" clId="Web-{EFBE770C-8053-40C9-454A-FDD38953AA60}" dt="2024-04-25T14:56:00.037" v="36" actId="1076"/>
          <ac:picMkLst>
            <pc:docMk/>
            <pc:sldMk cId="1468558616" sldId="341"/>
            <ac:picMk id="12" creationId="{F50148EE-D357-55CF-1907-8809D32A852B}"/>
          </ac:picMkLst>
        </pc:picChg>
      </pc:sldChg>
      <pc:sldChg chg="addSp delSp modSp add">
        <pc:chgData name="N Karasava" userId="S::nkarasava@ohacademy.co.uk::12f65518-b181-4aab-80be-597559a4f458" providerId="AD" clId="Web-{EFBE770C-8053-40C9-454A-FDD38953AA60}" dt="2024-04-25T14:56:18.943" v="42" actId="14100"/>
        <pc:sldMkLst>
          <pc:docMk/>
          <pc:sldMk cId="3328537444" sldId="342"/>
        </pc:sldMkLst>
        <pc:picChg chg="del">
          <ac:chgData name="N Karasava" userId="S::nkarasava@ohacademy.co.uk::12f65518-b181-4aab-80be-597559a4f458" providerId="AD" clId="Web-{EFBE770C-8053-40C9-454A-FDD38953AA60}" dt="2024-04-25T14:56:14.240" v="40"/>
          <ac:picMkLst>
            <pc:docMk/>
            <pc:sldMk cId="3328537444" sldId="342"/>
            <ac:picMk id="2" creationId="{5D345A10-2CC9-0A04-B79B-A5327486E102}"/>
          </ac:picMkLst>
        </pc:picChg>
        <pc:picChg chg="add mod">
          <ac:chgData name="N Karasava" userId="S::nkarasava@ohacademy.co.uk::12f65518-b181-4aab-80be-597559a4f458" providerId="AD" clId="Web-{EFBE770C-8053-40C9-454A-FDD38953AA60}" dt="2024-04-25T14:56:18.943" v="42" actId="14100"/>
          <ac:picMkLst>
            <pc:docMk/>
            <pc:sldMk cId="3328537444" sldId="342"/>
            <ac:picMk id="3" creationId="{EF63C3D0-5953-6283-B7AB-695B4FA55E99}"/>
          </ac:picMkLst>
        </pc:picChg>
      </pc:sldChg>
      <pc:sldChg chg="add">
        <pc:chgData name="N Karasava" userId="S::nkarasava@ohacademy.co.uk::12f65518-b181-4aab-80be-597559a4f458" providerId="AD" clId="Web-{EFBE770C-8053-40C9-454A-FDD38953AA60}" dt="2024-04-25T14:41:08.595" v="10"/>
        <pc:sldMkLst>
          <pc:docMk/>
          <pc:sldMk cId="2894633001" sldId="343"/>
        </pc:sldMkLst>
      </pc:sldChg>
      <pc:sldChg chg="add">
        <pc:chgData name="N Karasava" userId="S::nkarasava@ohacademy.co.uk::12f65518-b181-4aab-80be-597559a4f458" providerId="AD" clId="Web-{EFBE770C-8053-40C9-454A-FDD38953AA60}" dt="2024-04-25T14:41:08.470" v="1"/>
        <pc:sldMkLst>
          <pc:docMk/>
          <pc:sldMk cId="2219493948" sldId="445"/>
        </pc:sldMkLst>
      </pc:sldChg>
      <pc:sldChg chg="modSp add">
        <pc:chgData name="N Karasava" userId="S::nkarasava@ohacademy.co.uk::12f65518-b181-4aab-80be-597559a4f458" providerId="AD" clId="Web-{EFBE770C-8053-40C9-454A-FDD38953AA60}" dt="2024-04-25T14:41:39.643" v="11" actId="1076"/>
        <pc:sldMkLst>
          <pc:docMk/>
          <pc:sldMk cId="2782943142" sldId="446"/>
        </pc:sldMkLst>
        <pc:spChg chg="mod">
          <ac:chgData name="N Karasava" userId="S::nkarasava@ohacademy.co.uk::12f65518-b181-4aab-80be-597559a4f458" providerId="AD" clId="Web-{EFBE770C-8053-40C9-454A-FDD38953AA60}" dt="2024-04-25T14:41:39.643" v="11" actId="1076"/>
          <ac:spMkLst>
            <pc:docMk/>
            <pc:sldMk cId="2782943142" sldId="446"/>
            <ac:spMk id="2" creationId="{00000000-0000-0000-0000-000000000000}"/>
          </ac:spMkLst>
        </pc:spChg>
      </pc:sldChg>
      <pc:sldChg chg="add">
        <pc:chgData name="N Karasava" userId="S::nkarasava@ohacademy.co.uk::12f65518-b181-4aab-80be-597559a4f458" providerId="AD" clId="Web-{EFBE770C-8053-40C9-454A-FDD38953AA60}" dt="2024-04-25T14:41:08.501" v="3"/>
        <pc:sldMkLst>
          <pc:docMk/>
          <pc:sldMk cId="3413318467" sldId="447"/>
        </pc:sldMkLst>
      </pc:sldChg>
      <pc:sldChg chg="modSp add">
        <pc:chgData name="N Karasava" userId="S::nkarasava@ohacademy.co.uk::12f65518-b181-4aab-80be-597559a4f458" providerId="AD" clId="Web-{EFBE770C-8053-40C9-454A-FDD38953AA60}" dt="2024-04-25T14:42:18.065" v="12" actId="1076"/>
        <pc:sldMkLst>
          <pc:docMk/>
          <pc:sldMk cId="3632040679" sldId="448"/>
        </pc:sldMkLst>
        <pc:spChg chg="mod">
          <ac:chgData name="N Karasava" userId="S::nkarasava@ohacademy.co.uk::12f65518-b181-4aab-80be-597559a4f458" providerId="AD" clId="Web-{EFBE770C-8053-40C9-454A-FDD38953AA60}" dt="2024-04-25T14:42:18.065" v="12" actId="1076"/>
          <ac:spMkLst>
            <pc:docMk/>
            <pc:sldMk cId="3632040679" sldId="448"/>
            <ac:spMk id="2" creationId="{00000000-0000-0000-0000-000000000000}"/>
          </ac:spMkLst>
        </pc:spChg>
      </pc:sldChg>
      <pc:sldMasterChg chg="addSldLayout">
        <pc:chgData name="N Karasava" userId="S::nkarasava@ohacademy.co.uk::12f65518-b181-4aab-80be-597559a4f458" providerId="AD" clId="Web-{EFBE770C-8053-40C9-454A-FDD38953AA60}" dt="2024-04-25T14:41:08.517" v="4"/>
        <pc:sldMasterMkLst>
          <pc:docMk/>
          <pc:sldMasterMk cId="2460954070" sldId="2147483695"/>
        </pc:sldMasterMkLst>
        <pc:sldLayoutChg chg="add">
          <pc:chgData name="N Karasava" userId="S::nkarasava@ohacademy.co.uk::12f65518-b181-4aab-80be-597559a4f458" providerId="AD" clId="Web-{EFBE770C-8053-40C9-454A-FDD38953AA60}" dt="2024-04-25T14:41:08.517" v="4"/>
          <pc:sldLayoutMkLst>
            <pc:docMk/>
            <pc:sldMasterMk cId="2460954070" sldId="2147483695"/>
            <pc:sldLayoutMk cId="1672654829" sldId="2147483875"/>
          </pc:sldLayoutMkLst>
        </pc:sldLayoutChg>
      </pc:sldMasterChg>
    </pc:docChg>
  </pc:docChgLst>
  <pc:docChgLst>
    <pc:chgData name="L Roberts" userId="S::lroberts@ohacademy.co.uk::bd6b7227-230d-44c8-b4fe-a13c6c7d9260" providerId="AD" clId="Web-{308FC0FF-698C-4BE2-BDE7-6EDDE7952A85}"/>
    <pc:docChg chg="addSld modSld">
      <pc:chgData name="L Roberts" userId="S::lroberts@ohacademy.co.uk::bd6b7227-230d-44c8-b4fe-a13c6c7d9260" providerId="AD" clId="Web-{308FC0FF-698C-4BE2-BDE7-6EDDE7952A85}" dt="2023-10-21T17:21:31.944" v="15"/>
      <pc:docMkLst>
        <pc:docMk/>
      </pc:docMkLst>
      <pc:sldChg chg="addSp delSp modSp add replId">
        <pc:chgData name="L Roberts" userId="S::lroberts@ohacademy.co.uk::bd6b7227-230d-44c8-b4fe-a13c6c7d9260" providerId="AD" clId="Web-{308FC0FF-698C-4BE2-BDE7-6EDDE7952A85}" dt="2023-10-21T17:20:15.910" v="7" actId="14100"/>
        <pc:sldMkLst>
          <pc:docMk/>
          <pc:sldMk cId="2966374728" sldId="291"/>
        </pc:sldMkLst>
        <pc:picChg chg="del">
          <ac:chgData name="L Roberts" userId="S::lroberts@ohacademy.co.uk::bd6b7227-230d-44c8-b4fe-a13c6c7d9260" providerId="AD" clId="Web-{308FC0FF-698C-4BE2-BDE7-6EDDE7952A85}" dt="2023-10-21T17:19:59.425" v="1"/>
          <ac:picMkLst>
            <pc:docMk/>
            <pc:sldMk cId="2966374728" sldId="291"/>
            <ac:picMk id="3" creationId="{71813BAE-989E-EFB9-74EB-4ACF507575C6}"/>
          </ac:picMkLst>
        </pc:picChg>
        <pc:picChg chg="add mod">
          <ac:chgData name="L Roberts" userId="S::lroberts@ohacademy.co.uk::bd6b7227-230d-44c8-b4fe-a13c6c7d9260" providerId="AD" clId="Web-{308FC0FF-698C-4BE2-BDE7-6EDDE7952A85}" dt="2023-10-21T17:20:15.910" v="7" actId="14100"/>
          <ac:picMkLst>
            <pc:docMk/>
            <pc:sldMk cId="2966374728" sldId="291"/>
            <ac:picMk id="5" creationId="{BFAF96CE-68DD-623C-AE30-AA19BF385764}"/>
          </ac:picMkLst>
        </pc:picChg>
      </pc:sldChg>
      <pc:sldChg chg="addSp delSp modSp add replId">
        <pc:chgData name="L Roberts" userId="S::lroberts@ohacademy.co.uk::bd6b7227-230d-44c8-b4fe-a13c6c7d9260" providerId="AD" clId="Web-{308FC0FF-698C-4BE2-BDE7-6EDDE7952A85}" dt="2023-10-21T17:21:10.740" v="14" actId="14100"/>
        <pc:sldMkLst>
          <pc:docMk/>
          <pc:sldMk cId="3229787881" sldId="292"/>
        </pc:sldMkLst>
        <pc:picChg chg="add mod">
          <ac:chgData name="L Roberts" userId="S::lroberts@ohacademy.co.uk::bd6b7227-230d-44c8-b4fe-a13c6c7d9260" providerId="AD" clId="Web-{308FC0FF-698C-4BE2-BDE7-6EDDE7952A85}" dt="2023-10-21T17:21:10.740" v="14" actId="14100"/>
          <ac:picMkLst>
            <pc:docMk/>
            <pc:sldMk cId="3229787881" sldId="292"/>
            <ac:picMk id="3" creationId="{0F76FAF3-3572-E918-7ACF-5FAB19B8C677}"/>
          </ac:picMkLst>
        </pc:picChg>
        <pc:picChg chg="del">
          <ac:chgData name="L Roberts" userId="S::lroberts@ohacademy.co.uk::bd6b7227-230d-44c8-b4fe-a13c6c7d9260" providerId="AD" clId="Web-{308FC0FF-698C-4BE2-BDE7-6EDDE7952A85}" dt="2023-10-21T17:20:58.818" v="9"/>
          <ac:picMkLst>
            <pc:docMk/>
            <pc:sldMk cId="3229787881" sldId="292"/>
            <ac:picMk id="5" creationId="{BFAF96CE-68DD-623C-AE30-AA19BF385764}"/>
          </ac:picMkLst>
        </pc:picChg>
      </pc:sldChg>
      <pc:sldChg chg="add replId">
        <pc:chgData name="L Roberts" userId="S::lroberts@ohacademy.co.uk::bd6b7227-230d-44c8-b4fe-a13c6c7d9260" providerId="AD" clId="Web-{308FC0FF-698C-4BE2-BDE7-6EDDE7952A85}" dt="2023-10-21T17:21:31.944" v="15"/>
        <pc:sldMkLst>
          <pc:docMk/>
          <pc:sldMk cId="328343422" sldId="29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2"/>
    </inkml:context>
    <inkml:brush xml:id="br0">
      <inkml:brushProperty name="width" value="0.1" units="cm"/>
      <inkml:brushProperty name="height" value="0.1" units="cm"/>
    </inkml:brush>
  </inkml:definitions>
  <inkml:trace contextRef="#ctx0" brushRef="#br0">11864 7694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3"/>
    </inkml:context>
    <inkml:brush xml:id="br0">
      <inkml:brushProperty name="width" value="0.1" units="cm"/>
      <inkml:brushProperty name="height" value="0.1" units="cm"/>
    </inkml:brush>
  </inkml:definitions>
  <inkml:trace contextRef="#ctx0" brushRef="#br0">13515 3101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4"/>
    </inkml:context>
    <inkml:brush xml:id="br0">
      <inkml:brushProperty name="width" value="0.1" units="cm"/>
      <inkml:brushProperty name="height" value="0.1" units="cm"/>
    </inkml:brush>
  </inkml:definitions>
  <inkml:trace contextRef="#ctx0" brushRef="#br0">12943 3355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5"/>
    </inkml:context>
    <inkml:brush xml:id="br0">
      <inkml:brushProperty name="width" value="0.1" units="cm"/>
      <inkml:brushProperty name="height" value="0.1" units="cm"/>
    </inkml:brush>
  </inkml:definitions>
  <inkml:trace contextRef="#ctx0" brushRef="#br0">12943 3355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6"/>
    </inkml:context>
    <inkml:brush xml:id="br0">
      <inkml:brushProperty name="width" value="0.1" units="cm"/>
      <inkml:brushProperty name="height" value="0.1" units="cm"/>
    </inkml:brush>
  </inkml:definitions>
  <inkml:trace contextRef="#ctx0" brushRef="#br0">12943 3355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7F6E9-415A-454F-A7EE-CFB3AB4E3BA6}" type="datetimeFigureOut">
              <a:t>4/26/2024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8D65C-0DFA-485F-BF97-0CD98398E964}" type="slidenum">
              <a:t>‹#›</a:t>
            </a:fld>
            <a:endParaRPr lang="en-GB"/>
          </a:p>
        </p:txBody>
      </p:sp>
    </p:spTree>
    <p:extLst>
      <p:ext uri="{BB962C8B-B14F-4D97-AF65-F5344CB8AC3E}">
        <p14:creationId xmlns:p14="http://schemas.microsoft.com/office/powerpoint/2010/main" val="389858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20 counters or cubes to represent coins. For each bag, they explore which combinations of the given gold and silver coin quantities could make the total. Is there more than one possibility for each?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additional clues, e.g. in one bag there are eight gold coins.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convince you that they have found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191497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20 counters or cubes to represent coins. For each bag, they explore which combinations of the given gold and silver coin quantities could make the total. Is there more than one possibility for each?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additional clues, e.g. in one bag there are eight gold coins.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convince you that they have found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125863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20 counters or cubes to represent coins. For each bag, they explore which combinations of the given gold and silver coin quantities could make the total. Is there more than one possibility for each?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additional clues, e.g. in one bag there are eight gold coins.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convince you that they have found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194094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20 counters or cubes to represent coins. For each bag, they explore which combinations of the given gold and silver coin quantities could make the total. Is there more than one possibility for each?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additional clues, e.g. in one bag there are eight gold coins.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convince you that they have found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258947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to pupils that there are three ways we can all help to have less rubbish in our world and they are reducing, reusing and recycling. Ask pupils if they have heard of these words and what they mean. Explain that reusing and recycling are about  using things again instead of throwing them away – maybe using them in a different way. Tell pupils that if you reduce something you make it smaller or less, and reducing rubbish is making less rubbish.  </a:t>
            </a:r>
          </a:p>
        </p:txBody>
      </p:sp>
      <p:sp>
        <p:nvSpPr>
          <p:cNvPr id="4" name="Slide Number Placeholder 3"/>
          <p:cNvSpPr>
            <a:spLocks noGrp="1"/>
          </p:cNvSpPr>
          <p:nvPr>
            <p:ph type="sldNum" sz="quarter" idx="5"/>
          </p:nvPr>
        </p:nvSpPr>
        <p:spPr/>
        <p:txBody>
          <a:bodyPr/>
          <a:lstStyle/>
          <a:p>
            <a:fld id="{85101ED8-CB57-7848-91E9-17A9BBB3BCD6}" type="slidenum">
              <a:rPr lang="en-GB" smtClean="0"/>
              <a:pPr/>
              <a:t>38</a:t>
            </a:fld>
            <a:endParaRPr lang="en-GB"/>
          </a:p>
        </p:txBody>
      </p:sp>
    </p:spTree>
    <p:extLst>
      <p:ext uri="{BB962C8B-B14F-4D97-AF65-F5344CB8AC3E}">
        <p14:creationId xmlns:p14="http://schemas.microsoft.com/office/powerpoint/2010/main" val="1731337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to pupils that there are three ways we can all help to have less rubbish in our world and they are reducing, reusing and recycling. Ask pupils if they have heard of these words and what they mean. Explain that reusing and recycling are about  using things again instead of throwing them away – maybe using them in a different way. Tell pupils that if you reduce something you make it smaller or less, and reducing rubbish is making less rubbish.  </a:t>
            </a:r>
          </a:p>
        </p:txBody>
      </p:sp>
      <p:sp>
        <p:nvSpPr>
          <p:cNvPr id="4" name="Slide Number Placeholder 3"/>
          <p:cNvSpPr>
            <a:spLocks noGrp="1"/>
          </p:cNvSpPr>
          <p:nvPr>
            <p:ph type="sldNum" sz="quarter" idx="5"/>
          </p:nvPr>
        </p:nvSpPr>
        <p:spPr/>
        <p:txBody>
          <a:bodyPr/>
          <a:lstStyle/>
          <a:p>
            <a:fld id="{85101ED8-CB57-7848-91E9-17A9BBB3BCD6}" type="slidenum">
              <a:rPr lang="en-GB" smtClean="0"/>
              <a:pPr/>
              <a:t>39</a:t>
            </a:fld>
            <a:endParaRPr lang="en-GB"/>
          </a:p>
        </p:txBody>
      </p:sp>
    </p:spTree>
    <p:extLst>
      <p:ext uri="{BB962C8B-B14F-4D97-AF65-F5344CB8AC3E}">
        <p14:creationId xmlns:p14="http://schemas.microsoft.com/office/powerpoint/2010/main" val="117855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Tell pupils that Mr and Mrs Patel try to reduce their rubbish. Here, they are describing the things that they do. Explain that taking your own reusable shopping bag means that you are not using a plastic bag which is not biodegradable. Talk with pupils about the packaging of fruits and vegetables and how wasteful it is, as it just gets thrown away. Help pupils to see that it can be reduced.</a:t>
            </a:r>
          </a:p>
        </p:txBody>
      </p:sp>
      <p:sp>
        <p:nvSpPr>
          <p:cNvPr id="4" name="Slide Number Placeholder 3"/>
          <p:cNvSpPr>
            <a:spLocks noGrp="1"/>
          </p:cNvSpPr>
          <p:nvPr>
            <p:ph type="sldNum" sz="quarter" idx="5"/>
          </p:nvPr>
        </p:nvSpPr>
        <p:spPr/>
        <p:txBody>
          <a:bodyPr/>
          <a:lstStyle/>
          <a:p>
            <a:fld id="{85101ED8-CB57-7848-91E9-17A9BBB3BCD6}" type="slidenum">
              <a:rPr lang="en-GB" smtClean="0"/>
              <a:pPr/>
              <a:t>40</a:t>
            </a:fld>
            <a:endParaRPr lang="en-GB"/>
          </a:p>
        </p:txBody>
      </p:sp>
    </p:spTree>
    <p:extLst>
      <p:ext uri="{BB962C8B-B14F-4D97-AF65-F5344CB8AC3E}">
        <p14:creationId xmlns:p14="http://schemas.microsoft.com/office/powerpoint/2010/main" val="263648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Remind pupils that plastic bottles are not biodegradable and take hundreds of years to begin to break up. Even though clothes are biodegradable, some materials take longer to rot. Explain that Mr Patel repairs clothes by sewing up holes and sewing on new buttons and zips. If he really doesn’t want clothes any more, he gives them to charity so they are not thrown away.</a:t>
            </a:r>
            <a:r>
              <a:rPr lang="en-GB" baseline="0"/>
              <a:t> Explain that even torn, faded clothing which is beyond repair can be taken to charity shops. It can be sold on as rags to be used as furniture filling.</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41</a:t>
            </a:fld>
            <a:endParaRPr lang="en-GB"/>
          </a:p>
        </p:txBody>
      </p:sp>
    </p:spTree>
    <p:extLst>
      <p:ext uri="{BB962C8B-B14F-4D97-AF65-F5344CB8AC3E}">
        <p14:creationId xmlns:p14="http://schemas.microsoft.com/office/powerpoint/2010/main" val="139841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that many sandwiches bought in a supermarket have a lot of packaging which gets thrown away. Mrs Patel doesn’t waste the plastic and cardboard because she makes her own sandwiches and stores them in her reusable sandwich box. Mr Patel doesn’t waste paper because he reads the newspaper on his laptop. </a:t>
            </a:r>
          </a:p>
        </p:txBody>
      </p:sp>
      <p:sp>
        <p:nvSpPr>
          <p:cNvPr id="4" name="Slide Number Placeholder 3"/>
          <p:cNvSpPr>
            <a:spLocks noGrp="1"/>
          </p:cNvSpPr>
          <p:nvPr>
            <p:ph type="sldNum" sz="quarter" idx="5"/>
          </p:nvPr>
        </p:nvSpPr>
        <p:spPr/>
        <p:txBody>
          <a:bodyPr/>
          <a:lstStyle/>
          <a:p>
            <a:fld id="{85101ED8-CB57-7848-91E9-17A9BBB3BCD6}" type="slidenum">
              <a:rPr lang="en-GB" smtClean="0"/>
              <a:pPr/>
              <a:t>42</a:t>
            </a:fld>
            <a:endParaRPr lang="en-GB"/>
          </a:p>
        </p:txBody>
      </p:sp>
    </p:spTree>
    <p:extLst>
      <p:ext uri="{BB962C8B-B14F-4D97-AF65-F5344CB8AC3E}">
        <p14:creationId xmlns:p14="http://schemas.microsoft.com/office/powerpoint/2010/main" val="338244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397242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Tell pupils that the classroom cleaner has said that every day she has to throw away lots of school resources. She says that children waste a lot of paper and that there are often pencils, rubbers, sharpeners and other stationery on the floor and in the bins. Lots of pens have missing tops and pencils are thrown away because they are blunt. She says that there are plastic sandwich bags and carrier bags in the bin. She adds that it makes her very sad. </a:t>
            </a:r>
          </a:p>
          <a:p>
            <a:endParaRPr lang="en-GB"/>
          </a:p>
          <a:p>
            <a:r>
              <a:rPr lang="en-GB"/>
              <a:t>Ask pupils if they can think of any ways that the class can stop wasting things and reduce rubbish.</a:t>
            </a:r>
            <a:r>
              <a:rPr lang="en-GB" baseline="0"/>
              <a:t> Here are s</a:t>
            </a:r>
            <a:r>
              <a:rPr lang="en-GB" sz="1200"/>
              <a:t>ome ideas:</a:t>
            </a:r>
          </a:p>
          <a:p>
            <a:pPr algn="l">
              <a:buFont typeface="Arial" pitchFamily="34" charset="0"/>
              <a:buChar char="•"/>
            </a:pPr>
            <a:r>
              <a:rPr lang="en-GB" sz="1200"/>
              <a:t> Using the front and the back of paper</a:t>
            </a:r>
          </a:p>
          <a:p>
            <a:pPr algn="l">
              <a:buFont typeface="Arial" pitchFamily="34" charset="0"/>
              <a:buChar char="•"/>
            </a:pPr>
            <a:r>
              <a:rPr lang="en-GB" sz="1200"/>
              <a:t> Not scribbling on paper or wasting it</a:t>
            </a:r>
          </a:p>
          <a:p>
            <a:pPr algn="l">
              <a:buFont typeface="Arial" pitchFamily="34" charset="0"/>
              <a:buChar char="•"/>
            </a:pPr>
            <a:r>
              <a:rPr lang="en-GB" sz="1200"/>
              <a:t> Putting lids on pens and felt tips so that they don’t dry out</a:t>
            </a:r>
          </a:p>
          <a:p>
            <a:pPr algn="l">
              <a:buFont typeface="Arial" pitchFamily="34" charset="0"/>
              <a:buChar char="•"/>
            </a:pPr>
            <a:r>
              <a:rPr lang="en-GB" sz="1200"/>
              <a:t> Naming stationery so that it can be returned to its owner</a:t>
            </a:r>
          </a:p>
          <a:p>
            <a:pPr algn="l">
              <a:buFont typeface="Arial" pitchFamily="34" charset="0"/>
              <a:buChar char="•"/>
            </a:pPr>
            <a:r>
              <a:rPr lang="en-GB" sz="1200"/>
              <a:t> Having a pencil case or box and packing things away carefully at the end of the lesson</a:t>
            </a:r>
          </a:p>
          <a:p>
            <a:pPr algn="l">
              <a:buFont typeface="Arial" pitchFamily="34" charset="0"/>
              <a:buChar char="•"/>
            </a:pPr>
            <a:r>
              <a:rPr lang="en-GB" sz="1200"/>
              <a:t> Not sharpening pencils too much</a:t>
            </a:r>
          </a:p>
          <a:p>
            <a:pPr algn="l">
              <a:buFont typeface="Arial" pitchFamily="34" charset="0"/>
              <a:buChar char="•"/>
            </a:pPr>
            <a:r>
              <a:rPr lang="en-GB" sz="1200"/>
              <a:t> Having a place for rulers and scissors and putting them away</a:t>
            </a:r>
          </a:p>
          <a:p>
            <a:pPr algn="l">
              <a:buFont typeface="Arial" pitchFamily="34" charset="0"/>
              <a:buChar char="•"/>
            </a:pPr>
            <a:r>
              <a:rPr lang="en-GB" sz="1200"/>
              <a:t> Reusing boxes for parts of their lunch so they don’t waste plastic and packaging</a:t>
            </a:r>
          </a:p>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43</a:t>
            </a:fld>
            <a:endParaRPr lang="en-GB"/>
          </a:p>
        </p:txBody>
      </p:sp>
    </p:spTree>
    <p:extLst>
      <p:ext uri="{BB962C8B-B14F-4D97-AF65-F5344CB8AC3E}">
        <p14:creationId xmlns:p14="http://schemas.microsoft.com/office/powerpoint/2010/main" val="422360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89997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Investigating number bonds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Introduce the problem – Rumpelstiltskin has 20 gold coins and he splits them between two bags. Show pupils two opaque bags.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each money bag?  </a:t>
            </a:r>
          </a:p>
          <a:p>
            <a:pPr algn="l" rtl="0" fontAlgn="base"/>
            <a:r>
              <a:rPr lang="en-GB" sz="1200" b="0" i="0">
                <a:solidFill>
                  <a:srgbClr val="000000"/>
                </a:solidFill>
                <a:effectLst/>
                <a:latin typeface="Arial" panose="020B0604020202020204" pitchFamily="34" charset="0"/>
              </a:rPr>
              <a:t>Give pupils a chance to discuss and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two hoops to represent the two bags and 20 large counters or cubes to represent the coins. Share the ‘coins’ between the two hoops using a pupil’s suggestion, e.g. ten coins in each hoop. Record this on a part-whole model. Have pupils repeat key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is 20. One part is ten and the other part is ten. Ten plus ten is equal to twenty. Twenty subtract ten is equal to ten.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one coin from one hoop to the other. Without counting the coins again, can pupils say how many coins are in each bag? Record on a part-whole model. Model the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part has decreased by one; it now has nine coins. This part has increased by one; it now has 11 coins. The whole has stayed the same; the whole is 20. Nine plus 11 is equal to 20. 20 subtract nine is equal to 11.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Continue modelling working systematically, moving one coin at a time, to find other possibilities, with pupils describing the part-whole relationship each time.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14</a:t>
            </a:fld>
            <a:endParaRPr lang="en-GB"/>
          </a:p>
        </p:txBody>
      </p:sp>
    </p:spTree>
    <p:extLst>
      <p:ext uri="{BB962C8B-B14F-4D97-AF65-F5344CB8AC3E}">
        <p14:creationId xmlns:p14="http://schemas.microsoft.com/office/powerpoint/2010/main" val="208941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Investigating number bonds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Introduce the problem – Rumpelstiltskin has 20 gold coins and he splits them between two bags. Show pupils two opaque bags.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each money bag?  </a:t>
            </a:r>
          </a:p>
          <a:p>
            <a:pPr algn="l" rtl="0" fontAlgn="base"/>
            <a:r>
              <a:rPr lang="en-GB" sz="1200" b="0" i="0">
                <a:solidFill>
                  <a:srgbClr val="000000"/>
                </a:solidFill>
                <a:effectLst/>
                <a:latin typeface="Arial" panose="020B0604020202020204" pitchFamily="34" charset="0"/>
              </a:rPr>
              <a:t>Give pupils a chance to discuss and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two hoops to represent the two bags and 20 large counters or cubes to represent the coins. Share the ‘coins’ between the two hoops using a pupil’s suggestion, e.g. ten coins in each hoop. Record this on a part-whole model. Have pupils repeat key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is 20. One part is ten and the other part is ten. Ten plus ten is equal to twenty. Twenty subtract ten is equal to ten.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one coin from one hoop to the other. Without counting the coins again, can pupils say how many coins are in each bag? Record on a part-whole model. Model the sentences: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part has decreased by one; it now has nine coins. This part has increased by one; it now has 11 coins. The whole has stayed the same; the whole is 20. Nine plus 11 is equal to 20. 20 subtract nine is equal to 11. </a:t>
            </a:r>
          </a:p>
          <a:p>
            <a:pPr algn="l" rtl="0" fontAlgn="base"/>
            <a:r>
              <a:rPr lang="en-GB" sz="1200" b="0" i="0">
                <a:solidFill>
                  <a:srgbClr val="000000"/>
                </a:solidFill>
                <a:effectLst/>
                <a:latin typeface="Arial" panose="020B0604020202020204" pitchFamily="34" charset="0"/>
              </a:rPr>
              <a:t>Write the corresponding equation.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Continue modelling working systematically, moving one coin at a time, to find other possibilities, with pupils describing the part-whole relationship each time.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15</a:t>
            </a:fld>
            <a:endParaRPr lang="en-GB"/>
          </a:p>
        </p:txBody>
      </p:sp>
    </p:spTree>
    <p:extLst>
      <p:ext uri="{BB962C8B-B14F-4D97-AF65-F5344CB8AC3E}">
        <p14:creationId xmlns:p14="http://schemas.microsoft.com/office/powerpoint/2010/main" val="349583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Investigating number bonds to 15</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of pupils has the Task Sheet and 15 counters or cubes. Explain that now Rumpelstiltskin has split 15 coins between two bags. How many coins might be in each bag?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partitions the 15 counters into two parts, placing them on the part-whole model on the Task Sheet. They say what the whole and the parts are. </a:t>
            </a:r>
            <a:r>
              <a:rPr lang="en-GB" sz="1200" b="0" i="0">
                <a:solidFill>
                  <a:srgbClr val="000000"/>
                </a:solidFill>
                <a:effectLst/>
                <a:latin typeface="WordVisiCarriageReturn_MSFontService"/>
              </a:rPr>
              <a:t> </a:t>
            </a:r>
            <a:br>
              <a:rPr lang="en-GB" sz="1200" b="0" i="0">
                <a:solidFill>
                  <a:srgbClr val="000000"/>
                </a:solidFill>
                <a:effectLst/>
                <a:latin typeface="WordVisiCarriageReturn_MSFontService"/>
              </a:rPr>
            </a:br>
            <a:r>
              <a:rPr lang="en-GB" sz="1200" b="0" i="0">
                <a:solidFill>
                  <a:srgbClr val="000000"/>
                </a:solidFill>
                <a:effectLst/>
                <a:latin typeface="Arial" panose="020B0604020202020204" pitchFamily="34" charset="0"/>
              </a:rPr>
              <a:t>Pupil B states two corresponding equations: one addition and one subtraction. Pupils swap roles and repeat, finding as many different ways of partitioning 15 coins as possible.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16</a:t>
            </a:fld>
            <a:endParaRPr lang="en-GB"/>
          </a:p>
        </p:txBody>
      </p:sp>
    </p:spTree>
    <p:extLst>
      <p:ext uri="{BB962C8B-B14F-4D97-AF65-F5344CB8AC3E}">
        <p14:creationId xmlns:p14="http://schemas.microsoft.com/office/powerpoint/2010/main" val="309049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an opaque bag and explain that it contains 12 gold and silver coins.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the bag? How many silver coins could be in the bag? </a:t>
            </a:r>
          </a:p>
          <a:p>
            <a:pPr algn="l" rtl="0" fontAlgn="base"/>
            <a:r>
              <a:rPr lang="en-GB" sz="1200" b="0" i="0">
                <a:solidFill>
                  <a:srgbClr val="000000"/>
                </a:solidFill>
                <a:effectLst/>
                <a:latin typeface="Arial" panose="020B0604020202020204" pitchFamily="34" charset="0"/>
              </a:rPr>
              <a:t>Allow pupils time for discussion then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tell pupils that we now know there are nine gold coins. Write ‘9’ in one part of the part-whole model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12 coins altogether. Nine are gold. How many are silver? </a:t>
            </a:r>
          </a:p>
          <a:p>
            <a:pPr algn="l" rtl="0" fontAlgn="base"/>
            <a:r>
              <a:rPr lang="en-GB" sz="1200" b="0" i="0">
                <a:solidFill>
                  <a:srgbClr val="000000"/>
                </a:solidFill>
                <a:effectLst/>
                <a:latin typeface="Arial" panose="020B0604020202020204" pitchFamily="34" charset="0"/>
              </a:rPr>
              <a:t>Discuss the two ways of thinking about this – either as 12 subtract nine, or as ‘what do I add to nine to make 12?’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use the next slide to prepare pupils for the Independent Task, where they must select from given numbers of gold and silver coins to make a total.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17</a:t>
            </a:fld>
            <a:endParaRPr lang="en-GB"/>
          </a:p>
        </p:txBody>
      </p:sp>
    </p:spTree>
    <p:extLst>
      <p:ext uri="{BB962C8B-B14F-4D97-AF65-F5344CB8AC3E}">
        <p14:creationId xmlns:p14="http://schemas.microsoft.com/office/powerpoint/2010/main" val="384694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Addition and subtraction within 20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an opaque bag and explain that it contains 12 gold and silver coins.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gold coins could be in the bag? How many silver coins could be in the bag? </a:t>
            </a:r>
          </a:p>
          <a:p>
            <a:pPr algn="l" rtl="0" fontAlgn="base"/>
            <a:r>
              <a:rPr lang="en-GB" sz="1200" b="0" i="0">
                <a:solidFill>
                  <a:srgbClr val="000000"/>
                </a:solidFill>
                <a:effectLst/>
                <a:latin typeface="Arial" panose="020B0604020202020204" pitchFamily="34" charset="0"/>
              </a:rPr>
              <a:t>Allow pupils time for discussion then take feedback.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tell pupils that we now know there are nine gold coins. Write ‘9’ in one part of the part-whole model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12 coins altogether. Nine are gold. How many are silver? </a:t>
            </a:r>
          </a:p>
          <a:p>
            <a:pPr algn="l" rtl="0" fontAlgn="base"/>
            <a:r>
              <a:rPr lang="en-GB" sz="1200" b="0" i="0">
                <a:solidFill>
                  <a:srgbClr val="000000"/>
                </a:solidFill>
                <a:effectLst/>
                <a:latin typeface="Arial" panose="020B0604020202020204" pitchFamily="34" charset="0"/>
              </a:rPr>
              <a:t>Discuss the two ways of thinking about this – either as 12 subtract nine, or as ‘what do I add to nine to make 12?’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use the next slide to prepare pupils for the Independent Task, where they must select from given numbers of gold and silver coins to make a total.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201934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13.png"/><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78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290629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4059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259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30245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18936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448504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35056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7265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5.jpeg"/><Relationship Id="rId5" Type="http://schemas.openxmlformats.org/officeDocument/2006/relationships/slideLayout" Target="../slideLayouts/slideLayout70.xml"/><Relationship Id="rId10" Type="http://schemas.openxmlformats.org/officeDocument/2006/relationships/theme" Target="../theme/theme4.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866"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7.png"/><Relationship Id="rId5" Type="http://schemas.openxmlformats.org/officeDocument/2006/relationships/customXml" Target="../ink/ink2.xml"/><Relationship Id="rId10" Type="http://schemas.openxmlformats.org/officeDocument/2006/relationships/image" Target="../media/image26.png"/><Relationship Id="rId4" Type="http://schemas.openxmlformats.org/officeDocument/2006/relationships/image" Target="../media/image28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a:xfrm>
            <a:off x="1513417" y="1122363"/>
            <a:ext cx="9144000" cy="2387600"/>
          </a:xfrm>
        </p:spPr>
        <p:txBody>
          <a:bodyPr/>
          <a:lstStyle/>
          <a:p>
            <a:r>
              <a:rPr lang="en-GB">
                <a:latin typeface="Sassoon Primary"/>
                <a:cs typeface="Calibri Light"/>
              </a:rPr>
              <a:t>Monday 29th April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29/04/24</a:t>
            </a:r>
          </a:p>
          <a:p>
            <a:endParaRPr lang="en-GB">
              <a:cs typeface="Calibri"/>
            </a:endParaRPr>
          </a:p>
        </p:txBody>
      </p:sp>
    </p:spTree>
    <p:extLst>
      <p:ext uri="{BB962C8B-B14F-4D97-AF65-F5344CB8AC3E}">
        <p14:creationId xmlns:p14="http://schemas.microsoft.com/office/powerpoint/2010/main" val="1543604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97E7-DCF1-E79E-A036-BDA5771CEB09}"/>
              </a:ext>
            </a:extLst>
          </p:cNvPr>
          <p:cNvSpPr>
            <a:spLocks noGrp="1"/>
          </p:cNvSpPr>
          <p:nvPr>
            <p:ph type="title"/>
          </p:nvPr>
        </p:nvSpPr>
        <p:spPr/>
        <p:txBody>
          <a:bodyPr/>
          <a:lstStyle/>
          <a:p>
            <a:r>
              <a:rPr lang="en-GB">
                <a:latin typeface="Sassoon Primary"/>
                <a:ea typeface="Calibri Light"/>
                <a:cs typeface="Calibri Light"/>
              </a:rPr>
              <a:t>Assembly</a:t>
            </a:r>
            <a:endParaRPr lang="en-GB">
              <a:latin typeface="Sassoon Primary"/>
            </a:endParaRPr>
          </a:p>
        </p:txBody>
      </p:sp>
      <p:pic>
        <p:nvPicPr>
          <p:cNvPr id="3" name="Picture 2" descr="A cartoon of a stage&#10;&#10;Description automatically generated">
            <a:extLst>
              <a:ext uri="{FF2B5EF4-FFF2-40B4-BE49-F238E27FC236}">
                <a16:creationId xmlns:a16="http://schemas.microsoft.com/office/drawing/2014/main" id="{18992798-15D5-75BC-1B01-CCA14F77CD89}"/>
              </a:ext>
            </a:extLst>
          </p:cNvPr>
          <p:cNvPicPr>
            <a:picLocks noChangeAspect="1"/>
          </p:cNvPicPr>
          <p:nvPr/>
        </p:nvPicPr>
        <p:blipFill>
          <a:blip r:embed="rId2"/>
          <a:stretch>
            <a:fillRect/>
          </a:stretch>
        </p:blipFill>
        <p:spPr>
          <a:xfrm>
            <a:off x="2771104" y="2023481"/>
            <a:ext cx="5866326" cy="3980866"/>
          </a:xfrm>
          <a:prstGeom prst="rect">
            <a:avLst/>
          </a:prstGeom>
        </p:spPr>
      </p:pic>
    </p:spTree>
    <p:extLst>
      <p:ext uri="{BB962C8B-B14F-4D97-AF65-F5344CB8AC3E}">
        <p14:creationId xmlns:p14="http://schemas.microsoft.com/office/powerpoint/2010/main" val="223033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419041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936D5E-8221-78A3-4176-B79CB5BBCDED}"/>
              </a:ext>
            </a:extLst>
          </p:cNvPr>
          <p:cNvPicPr>
            <a:picLocks noChangeAspect="1"/>
          </p:cNvPicPr>
          <p:nvPr/>
        </p:nvPicPr>
        <p:blipFill>
          <a:blip r:embed="rId2"/>
          <a:stretch>
            <a:fillRect/>
          </a:stretch>
        </p:blipFill>
        <p:spPr>
          <a:xfrm>
            <a:off x="2337849" y="301801"/>
            <a:ext cx="5768389" cy="3958502"/>
          </a:xfrm>
          <a:prstGeom prst="rect">
            <a:avLst/>
          </a:prstGeom>
        </p:spPr>
      </p:pic>
      <p:sp>
        <p:nvSpPr>
          <p:cNvPr id="2" name="TextBox 1">
            <a:extLst>
              <a:ext uri="{FF2B5EF4-FFF2-40B4-BE49-F238E27FC236}">
                <a16:creationId xmlns:a16="http://schemas.microsoft.com/office/drawing/2014/main" id="{5DFF2486-FB33-9E7F-D52C-103DADAB1A62}"/>
              </a:ext>
            </a:extLst>
          </p:cNvPr>
          <p:cNvSpPr txBox="1"/>
          <p:nvPr/>
        </p:nvSpPr>
        <p:spPr>
          <a:xfrm>
            <a:off x="903019" y="4453246"/>
            <a:ext cx="937655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entury Gothic"/>
                <a:ea typeface="Calibri"/>
                <a:cs typeface="Calibri"/>
              </a:rPr>
              <a:t>How many bars of gold can you see? How did you count them?</a:t>
            </a:r>
          </a:p>
          <a:p>
            <a:endParaRPr lang="en-GB" sz="2000">
              <a:latin typeface="Century Gothic"/>
              <a:ea typeface="Calibri"/>
              <a:cs typeface="Calibri"/>
            </a:endParaRPr>
          </a:p>
          <a:p>
            <a:r>
              <a:rPr lang="en-GB" sz="2000">
                <a:latin typeface="Century Gothic"/>
                <a:ea typeface="Calibri"/>
                <a:cs typeface="Calibri"/>
              </a:rPr>
              <a:t>How many bundles of straw can you see? How did you count them? </a:t>
            </a:r>
          </a:p>
          <a:p>
            <a:endParaRPr lang="en-GB" sz="2000">
              <a:latin typeface="Century Gothic"/>
              <a:ea typeface="Calibri"/>
              <a:cs typeface="Calibri"/>
            </a:endParaRPr>
          </a:p>
          <a:p>
            <a:r>
              <a:rPr lang="en-GB" sz="2000">
                <a:latin typeface="Century Gothic"/>
                <a:ea typeface="Calibri"/>
                <a:cs typeface="Calibri"/>
              </a:rPr>
              <a:t>Are there more bars of gold or bundles of straw? How do you know?</a:t>
            </a:r>
          </a:p>
        </p:txBody>
      </p:sp>
      <p:sp>
        <p:nvSpPr>
          <p:cNvPr id="3" name="TextBox 2">
            <a:extLst>
              <a:ext uri="{FF2B5EF4-FFF2-40B4-BE49-F238E27FC236}">
                <a16:creationId xmlns:a16="http://schemas.microsoft.com/office/drawing/2014/main" id="{64391303-132C-DBA9-0121-691A2F5468E7}"/>
              </a:ext>
            </a:extLst>
          </p:cNvPr>
          <p:cNvSpPr txBox="1"/>
          <p:nvPr/>
        </p:nvSpPr>
        <p:spPr>
          <a:xfrm>
            <a:off x="11318669" y="1298863"/>
            <a:ext cx="643246" cy="1754326"/>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chemeClr val="bg1"/>
                </a:solidFill>
                <a:ea typeface="Calibri"/>
                <a:cs typeface="Calibri"/>
              </a:rPr>
              <a:t>3 in 3</a:t>
            </a:r>
            <a:endParaRPr lang="en-GB" sz="3600">
              <a:solidFill>
                <a:schemeClr val="bg1"/>
              </a:solidFill>
            </a:endParaRPr>
          </a:p>
        </p:txBody>
      </p:sp>
    </p:spTree>
    <p:extLst>
      <p:ext uri="{BB962C8B-B14F-4D97-AF65-F5344CB8AC3E}">
        <p14:creationId xmlns:p14="http://schemas.microsoft.com/office/powerpoint/2010/main" val="210941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11923-0640-1B62-5AAE-D8E4444C3815}"/>
              </a:ext>
            </a:extLst>
          </p:cNvPr>
          <p:cNvSpPr>
            <a:spLocks noGrp="1"/>
          </p:cNvSpPr>
          <p:nvPr>
            <p:ph type="title"/>
          </p:nvPr>
        </p:nvSpPr>
        <p:spPr/>
        <p:txBody>
          <a:bodyPr/>
          <a:lstStyle/>
          <a:p>
            <a:r>
              <a:rPr lang="en-GB"/>
              <a:t>To apply knowledge of number bonds within 20</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39214" y="36514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006103" y="371693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34290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Content Placeholder 2">
            <a:extLst>
              <a:ext uri="{FF2B5EF4-FFF2-40B4-BE49-F238E27FC236}">
                <a16:creationId xmlns:a16="http://schemas.microsoft.com/office/drawing/2014/main" id="{A19EBAB2-5ADC-EB25-8EA9-880781FA2401}"/>
              </a:ext>
            </a:extLst>
          </p:cNvPr>
          <p:cNvSpPr txBox="1">
            <a:spLocks/>
          </p:cNvSpPr>
          <p:nvPr/>
        </p:nvSpPr>
        <p:spPr>
          <a:xfrm>
            <a:off x="2485053" y="2038350"/>
            <a:ext cx="1693178" cy="646331"/>
          </a:xfrm>
          <a:prstGeom prst="rect">
            <a:avLst/>
          </a:prstGeom>
        </p:spPr>
        <p:txBody>
          <a:bodyPr>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9" name="Content Placeholder 2">
            <a:extLst>
              <a:ext uri="{FF2B5EF4-FFF2-40B4-BE49-F238E27FC236}">
                <a16:creationId xmlns:a16="http://schemas.microsoft.com/office/drawing/2014/main" id="{45059255-D1C2-2758-EF99-7DE83B98336B}"/>
              </a:ext>
            </a:extLst>
          </p:cNvPr>
          <p:cNvSpPr txBox="1">
            <a:spLocks/>
          </p:cNvSpPr>
          <p:nvPr/>
        </p:nvSpPr>
        <p:spPr>
          <a:xfrm>
            <a:off x="6763851" y="2122312"/>
            <a:ext cx="1693178" cy="646331"/>
          </a:xfrm>
          <a:prstGeom prst="rect">
            <a:avLst/>
          </a:prstGeom>
        </p:spPr>
        <p:txBody>
          <a:bodyPr>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part	</a:t>
            </a:r>
          </a:p>
        </p:txBody>
      </p:sp>
      <p:sp>
        <p:nvSpPr>
          <p:cNvPr id="16" name="Content Placeholder 2">
            <a:extLst>
              <a:ext uri="{FF2B5EF4-FFF2-40B4-BE49-F238E27FC236}">
                <a16:creationId xmlns:a16="http://schemas.microsoft.com/office/drawing/2014/main" id="{4FB3460D-A540-9605-353A-4F6EFE3B290C}"/>
              </a:ext>
            </a:extLst>
          </p:cNvPr>
          <p:cNvSpPr txBox="1">
            <a:spLocks/>
          </p:cNvSpPr>
          <p:nvPr/>
        </p:nvSpPr>
        <p:spPr>
          <a:xfrm>
            <a:off x="2335732" y="4071846"/>
            <a:ext cx="25348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17" name="Content Placeholder 2">
            <a:extLst>
              <a:ext uri="{FF2B5EF4-FFF2-40B4-BE49-F238E27FC236}">
                <a16:creationId xmlns:a16="http://schemas.microsoft.com/office/drawing/2014/main" id="{70189603-4220-6600-F1BA-7834247A970D}"/>
              </a:ext>
            </a:extLst>
          </p:cNvPr>
          <p:cNvSpPr txBox="1">
            <a:spLocks/>
          </p:cNvSpPr>
          <p:nvPr/>
        </p:nvSpPr>
        <p:spPr>
          <a:xfrm>
            <a:off x="6741122" y="4586151"/>
            <a:ext cx="2048326"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whole	</a:t>
            </a:r>
          </a:p>
        </p:txBody>
      </p:sp>
    </p:spTree>
    <p:extLst>
      <p:ext uri="{BB962C8B-B14F-4D97-AF65-F5344CB8AC3E}">
        <p14:creationId xmlns:p14="http://schemas.microsoft.com/office/powerpoint/2010/main" val="221949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78" y="-153918"/>
            <a:ext cx="10515600" cy="1325563"/>
          </a:xfrm>
        </p:spPr>
        <p:txBody>
          <a:bodyPr/>
          <a:lstStyle/>
          <a:p>
            <a:r>
              <a:rPr lang="en-US"/>
              <a:t>Rumpelstiltskin has 20 gold coins </a:t>
            </a:r>
          </a:p>
        </p:txBody>
      </p:sp>
      <p:sp>
        <p:nvSpPr>
          <p:cNvPr id="4" name="Text Placeholder 3"/>
          <p:cNvSpPr>
            <a:spLocks noGrp="1"/>
          </p:cNvSpPr>
          <p:nvPr>
            <p:ph type="body" sz="quarter" idx="10"/>
          </p:nvPr>
        </p:nvSpPr>
        <p:spPr>
          <a:xfrm>
            <a:off x="219075" y="1166400"/>
            <a:ext cx="10606088" cy="1261884"/>
          </a:xfrm>
        </p:spPr>
        <p:txBody>
          <a:bodyPr/>
          <a:lstStyle/>
          <a:p>
            <a:pPr>
              <a:spcBef>
                <a:spcPts val="1200"/>
              </a:spcBef>
              <a:spcAft>
                <a:spcPts val="1200"/>
              </a:spcAft>
            </a:pPr>
            <a:r>
              <a:rPr lang="en-GB"/>
              <a:t>He has put them into two money bags. </a:t>
            </a:r>
          </a:p>
          <a:p>
            <a:pPr>
              <a:spcBef>
                <a:spcPts val="1200"/>
              </a:spcBef>
              <a:spcAft>
                <a:spcPts val="1200"/>
              </a:spcAft>
            </a:pPr>
            <a:r>
              <a:rPr lang="en-GB"/>
              <a:t>How many coins could be in each bag?</a:t>
            </a:r>
          </a:p>
        </p:txBody>
      </p:sp>
      <p:pic>
        <p:nvPicPr>
          <p:cNvPr id="31" name="Picture 30">
            <a:extLst>
              <a:ext uri="{FF2B5EF4-FFF2-40B4-BE49-F238E27FC236}">
                <a16:creationId xmlns:a16="http://schemas.microsoft.com/office/drawing/2014/main" id="{FD2DD5EF-6906-4344-AEF5-7500557B76E5}"/>
              </a:ext>
            </a:extLst>
          </p:cNvPr>
          <p:cNvPicPr>
            <a:picLocks noChangeAspect="1"/>
          </p:cNvPicPr>
          <p:nvPr/>
        </p:nvPicPr>
        <p:blipFill>
          <a:blip r:embed="rId3"/>
          <a:stretch>
            <a:fillRect/>
          </a:stretch>
        </p:blipFill>
        <p:spPr>
          <a:xfrm>
            <a:off x="2812759" y="3314033"/>
            <a:ext cx="1578877" cy="1905541"/>
          </a:xfrm>
          <a:prstGeom prst="rect">
            <a:avLst/>
          </a:prstGeom>
        </p:spPr>
      </p:pic>
      <p:pic>
        <p:nvPicPr>
          <p:cNvPr id="32" name="Picture 31">
            <a:extLst>
              <a:ext uri="{FF2B5EF4-FFF2-40B4-BE49-F238E27FC236}">
                <a16:creationId xmlns:a16="http://schemas.microsoft.com/office/drawing/2014/main" id="{9F732984-E78A-C448-B3DE-AF8E446C620D}"/>
              </a:ext>
            </a:extLst>
          </p:cNvPr>
          <p:cNvPicPr>
            <a:picLocks noChangeAspect="1"/>
          </p:cNvPicPr>
          <p:nvPr/>
        </p:nvPicPr>
        <p:blipFill>
          <a:blip r:embed="rId3"/>
          <a:stretch>
            <a:fillRect/>
          </a:stretch>
        </p:blipFill>
        <p:spPr>
          <a:xfrm>
            <a:off x="6534786" y="3314033"/>
            <a:ext cx="1578877" cy="1905541"/>
          </a:xfrm>
          <a:prstGeom prst="rect">
            <a:avLst/>
          </a:prstGeom>
        </p:spPr>
      </p:pic>
    </p:spTree>
    <p:extLst>
      <p:ext uri="{BB962C8B-B14F-4D97-AF65-F5344CB8AC3E}">
        <p14:creationId xmlns:p14="http://schemas.microsoft.com/office/powerpoint/2010/main" val="278294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many coins could be in each bag?</a:t>
            </a:r>
          </a:p>
        </p:txBody>
      </p:sp>
      <p:pic>
        <p:nvPicPr>
          <p:cNvPr id="31" name="Picture 30">
            <a:extLst>
              <a:ext uri="{FF2B5EF4-FFF2-40B4-BE49-F238E27FC236}">
                <a16:creationId xmlns:a16="http://schemas.microsoft.com/office/drawing/2014/main" id="{FD2DD5EF-6906-4344-AEF5-7500557B76E5}"/>
              </a:ext>
            </a:extLst>
          </p:cNvPr>
          <p:cNvPicPr>
            <a:picLocks noChangeAspect="1"/>
          </p:cNvPicPr>
          <p:nvPr/>
        </p:nvPicPr>
        <p:blipFill>
          <a:blip r:embed="rId3"/>
          <a:stretch>
            <a:fillRect/>
          </a:stretch>
        </p:blipFill>
        <p:spPr>
          <a:xfrm>
            <a:off x="3275848" y="1322379"/>
            <a:ext cx="750022" cy="905199"/>
          </a:xfrm>
          <a:prstGeom prst="rect">
            <a:avLst/>
          </a:prstGeom>
        </p:spPr>
      </p:pic>
      <p:grpSp>
        <p:nvGrpSpPr>
          <p:cNvPr id="11" name="Group 10">
            <a:extLst>
              <a:ext uri="{FF2B5EF4-FFF2-40B4-BE49-F238E27FC236}">
                <a16:creationId xmlns:a16="http://schemas.microsoft.com/office/drawing/2014/main" id="{318DB80E-F094-D4F8-1D82-6B482229C9B3}"/>
              </a:ext>
            </a:extLst>
          </p:cNvPr>
          <p:cNvGrpSpPr/>
          <p:nvPr/>
        </p:nvGrpSpPr>
        <p:grpSpPr>
          <a:xfrm>
            <a:off x="484414" y="1429462"/>
            <a:ext cx="2558188" cy="1750762"/>
            <a:chOff x="2271257" y="2587592"/>
            <a:chExt cx="3579969" cy="2736222"/>
          </a:xfrm>
        </p:grpSpPr>
        <p:cxnSp>
          <p:nvCxnSpPr>
            <p:cNvPr id="12" name="Straight Connector 11">
              <a:extLst>
                <a:ext uri="{FF2B5EF4-FFF2-40B4-BE49-F238E27FC236}">
                  <a16:creationId xmlns:a16="http://schemas.microsoft.com/office/drawing/2014/main" id="{FE0BB4C4-7B6E-E939-9802-97E62998CC2B}"/>
                </a:ext>
              </a:extLst>
            </p:cNvPr>
            <p:cNvCxnSpPr>
              <a:cxnSpLocks/>
              <a:stCxn id="16" idx="3"/>
              <a:endCxn id="14" idx="1"/>
            </p:cNvCxnSpPr>
            <p:nvPr/>
          </p:nvCxnSpPr>
          <p:spPr>
            <a:xfrm flipV="1">
              <a:off x="3711257" y="3127592"/>
              <a:ext cx="699968" cy="8274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3B68FC-1163-8879-1C47-8046651B97FA}"/>
                </a:ext>
              </a:extLst>
            </p:cNvPr>
            <p:cNvCxnSpPr>
              <a:cxnSpLocks/>
              <a:stCxn id="16" idx="3"/>
              <a:endCxn id="15" idx="1"/>
            </p:cNvCxnSpPr>
            <p:nvPr/>
          </p:nvCxnSpPr>
          <p:spPr>
            <a:xfrm>
              <a:off x="3711257" y="3955075"/>
              <a:ext cx="690316" cy="82873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Google Shape;1039;p34">
              <a:extLst>
                <a:ext uri="{FF2B5EF4-FFF2-40B4-BE49-F238E27FC236}">
                  <a16:creationId xmlns:a16="http://schemas.microsoft.com/office/drawing/2014/main" id="{A14D0442-AD17-D4B5-218A-FACD879767D8}"/>
                </a:ext>
              </a:extLst>
            </p:cNvPr>
            <p:cNvSpPr/>
            <p:nvPr/>
          </p:nvSpPr>
          <p:spPr>
            <a:xfrm>
              <a:off x="4411226" y="258759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5" name="Google Shape;1039;p34">
              <a:extLst>
                <a:ext uri="{FF2B5EF4-FFF2-40B4-BE49-F238E27FC236}">
                  <a16:creationId xmlns:a16="http://schemas.microsoft.com/office/drawing/2014/main" id="{65BF4B9E-B86D-EEA1-903B-BDD1CE559FDF}"/>
                </a:ext>
              </a:extLst>
            </p:cNvPr>
            <p:cNvSpPr/>
            <p:nvPr/>
          </p:nvSpPr>
          <p:spPr>
            <a:xfrm>
              <a:off x="4401574" y="424381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6" name="Google Shape;1039;p34">
              <a:extLst>
                <a:ext uri="{FF2B5EF4-FFF2-40B4-BE49-F238E27FC236}">
                  <a16:creationId xmlns:a16="http://schemas.microsoft.com/office/drawing/2014/main" id="{4B143BD2-A060-DC74-70FB-CEA213CA341A}"/>
                </a:ext>
              </a:extLst>
            </p:cNvPr>
            <p:cNvSpPr/>
            <p:nvPr/>
          </p:nvSpPr>
          <p:spPr>
            <a:xfrm>
              <a:off x="227125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20</a:t>
              </a: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7" name="Picture 6">
            <a:extLst>
              <a:ext uri="{FF2B5EF4-FFF2-40B4-BE49-F238E27FC236}">
                <a16:creationId xmlns:a16="http://schemas.microsoft.com/office/drawing/2014/main" id="{68B398CF-59F8-D990-7F64-50BA27489A5E}"/>
              </a:ext>
            </a:extLst>
          </p:cNvPr>
          <p:cNvPicPr>
            <a:picLocks noChangeAspect="1"/>
          </p:cNvPicPr>
          <p:nvPr/>
        </p:nvPicPr>
        <p:blipFill>
          <a:blip r:embed="rId3"/>
          <a:stretch>
            <a:fillRect/>
          </a:stretch>
        </p:blipFill>
        <p:spPr>
          <a:xfrm>
            <a:off x="3275848" y="2382107"/>
            <a:ext cx="750022" cy="905199"/>
          </a:xfrm>
          <a:prstGeom prst="rect">
            <a:avLst/>
          </a:prstGeom>
        </p:spPr>
      </p:pic>
      <p:sp>
        <p:nvSpPr>
          <p:cNvPr id="8" name="Rectangular Callout 15">
            <a:extLst>
              <a:ext uri="{FF2B5EF4-FFF2-40B4-BE49-F238E27FC236}">
                <a16:creationId xmlns:a16="http://schemas.microsoft.com/office/drawing/2014/main" id="{F489B08B-BD56-DC51-2F30-0280AE1FC26B}"/>
              </a:ext>
            </a:extLst>
          </p:cNvPr>
          <p:cNvSpPr/>
          <p:nvPr/>
        </p:nvSpPr>
        <p:spPr>
          <a:xfrm flipH="1">
            <a:off x="6337004" y="4920659"/>
            <a:ext cx="3585815" cy="1441997"/>
          </a:xfrm>
          <a:prstGeom prst="wedgeRectCallout">
            <a:avLst>
              <a:gd name="adj1" fmla="val -76814"/>
              <a:gd name="adj2" fmla="val 1238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One part is ____. </a:t>
            </a:r>
          </a:p>
          <a:p>
            <a:pPr algn="ctr">
              <a:spcAft>
                <a:spcPts val="600"/>
              </a:spcAft>
            </a:pPr>
            <a:r>
              <a:rPr lang="en-GB" sz="2400">
                <a:solidFill>
                  <a:schemeClr val="tx1"/>
                </a:solidFill>
                <a:latin typeface="Century Gothic" panose="020B0502020202020204" pitchFamily="34" charset="0"/>
              </a:rPr>
              <a:t>The other part is ____. </a:t>
            </a:r>
          </a:p>
          <a:p>
            <a:pPr algn="ctr">
              <a:spcAft>
                <a:spcPts val="600"/>
              </a:spcAft>
            </a:pPr>
            <a:r>
              <a:rPr lang="en-GB" sz="2400">
                <a:solidFill>
                  <a:schemeClr val="tx1"/>
                </a:solidFill>
                <a:latin typeface="Century Gothic" panose="020B0502020202020204" pitchFamily="34" charset="0"/>
              </a:rPr>
              <a:t>The whole is 20.</a:t>
            </a:r>
          </a:p>
        </p:txBody>
      </p:sp>
    </p:spTree>
    <p:extLst>
      <p:ext uri="{BB962C8B-B14F-4D97-AF65-F5344CB8AC3E}">
        <p14:creationId xmlns:p14="http://schemas.microsoft.com/office/powerpoint/2010/main" val="3413318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13" y="690"/>
            <a:ext cx="10515600" cy="1325563"/>
          </a:xfrm>
        </p:spPr>
        <p:txBody>
          <a:bodyPr/>
          <a:lstStyle/>
          <a:p>
            <a:r>
              <a:rPr lang="en-GB"/>
              <a:t>Rumpelstiltskin has split 15 coins into two bags</a:t>
            </a:r>
            <a:endParaRPr lang="en-US"/>
          </a:p>
        </p:txBody>
      </p:sp>
      <p:sp>
        <p:nvSpPr>
          <p:cNvPr id="3" name="Text Placeholder 2">
            <a:extLst>
              <a:ext uri="{FF2B5EF4-FFF2-40B4-BE49-F238E27FC236}">
                <a16:creationId xmlns:a16="http://schemas.microsoft.com/office/drawing/2014/main" id="{2BC934CB-9F92-4BF6-A14E-2AA4ED4BC955}"/>
              </a:ext>
            </a:extLst>
          </p:cNvPr>
          <p:cNvSpPr>
            <a:spLocks noGrp="1"/>
          </p:cNvSpPr>
          <p:nvPr>
            <p:ph type="body" sz="quarter" idx="11"/>
          </p:nvPr>
        </p:nvSpPr>
        <p:spPr/>
        <p:txBody>
          <a:bodyPr/>
          <a:lstStyle/>
          <a:p>
            <a:r>
              <a:rPr lang="en-GB"/>
              <a:t>add      subtract      part      whole</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184" r="25183" b="19544"/>
          <a:stretch/>
        </p:blipFill>
        <p:spPr>
          <a:xfrm>
            <a:off x="704421" y="2627765"/>
            <a:ext cx="1557433" cy="342545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8544872" y="2627765"/>
            <a:ext cx="1722620" cy="3425459"/>
          </a:xfrm>
          <a:prstGeom prst="rect">
            <a:avLst/>
          </a:prstGeom>
        </p:spPr>
      </p:pic>
      <p:sp>
        <p:nvSpPr>
          <p:cNvPr id="15" name="Rectangular Callout 14"/>
          <p:cNvSpPr/>
          <p:nvPr/>
        </p:nvSpPr>
        <p:spPr>
          <a:xfrm>
            <a:off x="352615" y="1140982"/>
            <a:ext cx="4185723" cy="1043645"/>
          </a:xfrm>
          <a:prstGeom prst="wedgeRectCallout">
            <a:avLst>
              <a:gd name="adj1" fmla="val -19480"/>
              <a:gd name="adj2" fmla="val 11364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whole is 15. </a:t>
            </a:r>
          </a:p>
          <a:p>
            <a:pPr algn="ctr"/>
            <a:r>
              <a:rPr lang="en-GB" sz="2400">
                <a:solidFill>
                  <a:schemeClr val="tx1"/>
                </a:solidFill>
                <a:latin typeface="Century Gothic" panose="020B0502020202020204" pitchFamily="34" charset="0"/>
              </a:rPr>
              <a:t>The parts are 0 and 15.</a:t>
            </a:r>
          </a:p>
        </p:txBody>
      </p:sp>
      <p:sp>
        <p:nvSpPr>
          <p:cNvPr id="16" name="Rectangular Callout 15"/>
          <p:cNvSpPr/>
          <p:nvPr/>
        </p:nvSpPr>
        <p:spPr>
          <a:xfrm flipH="1">
            <a:off x="5820519" y="1680878"/>
            <a:ext cx="4400779" cy="906580"/>
          </a:xfrm>
          <a:prstGeom prst="wedgeRectCallout">
            <a:avLst>
              <a:gd name="adj1" fmla="val 1302"/>
              <a:gd name="adj2" fmla="val 9167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Zero plus 15 is equal to 15. 15 subtract zero is 15.</a:t>
            </a:r>
          </a:p>
        </p:txBody>
      </p:sp>
      <p:grpSp>
        <p:nvGrpSpPr>
          <p:cNvPr id="7" name="Group 6">
            <a:extLst>
              <a:ext uri="{FF2B5EF4-FFF2-40B4-BE49-F238E27FC236}">
                <a16:creationId xmlns:a16="http://schemas.microsoft.com/office/drawing/2014/main" id="{D3B6AA2D-EEC9-A809-D911-A57F096ADAB9}"/>
              </a:ext>
            </a:extLst>
          </p:cNvPr>
          <p:cNvGrpSpPr/>
          <p:nvPr/>
        </p:nvGrpSpPr>
        <p:grpSpPr>
          <a:xfrm>
            <a:off x="2531271" y="2397294"/>
            <a:ext cx="2872091" cy="3383442"/>
            <a:chOff x="1971225" y="2450090"/>
            <a:chExt cx="3599396" cy="2964729"/>
          </a:xfrm>
        </p:grpSpPr>
        <p:cxnSp>
          <p:nvCxnSpPr>
            <p:cNvPr id="8" name="Straight Connector 7">
              <a:extLst>
                <a:ext uri="{FF2B5EF4-FFF2-40B4-BE49-F238E27FC236}">
                  <a16:creationId xmlns:a16="http://schemas.microsoft.com/office/drawing/2014/main" id="{2C4485F0-7FA9-158A-3358-CC7D40A17284}"/>
                </a:ext>
              </a:extLst>
            </p:cNvPr>
            <p:cNvCxnSpPr>
              <a:cxnSpLocks/>
              <a:stCxn id="17" idx="3"/>
              <a:endCxn id="11" idx="1"/>
            </p:cNvCxnSpPr>
            <p:nvPr/>
          </p:nvCxnSpPr>
          <p:spPr>
            <a:xfrm flipV="1">
              <a:off x="2975428" y="3144685"/>
              <a:ext cx="259023" cy="7877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8103A47-0CCE-AC54-4600-86AD1F8400BD}"/>
                </a:ext>
              </a:extLst>
            </p:cNvPr>
            <p:cNvCxnSpPr>
              <a:cxnSpLocks/>
              <a:stCxn id="17" idx="3"/>
              <a:endCxn id="13" idx="1"/>
            </p:cNvCxnSpPr>
            <p:nvPr/>
          </p:nvCxnSpPr>
          <p:spPr>
            <a:xfrm>
              <a:off x="2975428" y="3932451"/>
              <a:ext cx="256302" cy="78777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Google Shape;1039;p34">
              <a:extLst>
                <a:ext uri="{FF2B5EF4-FFF2-40B4-BE49-F238E27FC236}">
                  <a16:creationId xmlns:a16="http://schemas.microsoft.com/office/drawing/2014/main" id="{1336B15D-676D-ED90-BFE8-C2FB88D04CA4}"/>
                </a:ext>
              </a:extLst>
            </p:cNvPr>
            <p:cNvSpPr/>
            <p:nvPr/>
          </p:nvSpPr>
          <p:spPr>
            <a:xfrm>
              <a:off x="3234451" y="2450090"/>
              <a:ext cx="2336170" cy="1389191"/>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3" name="Google Shape;1039;p34">
              <a:extLst>
                <a:ext uri="{FF2B5EF4-FFF2-40B4-BE49-F238E27FC236}">
                  <a16:creationId xmlns:a16="http://schemas.microsoft.com/office/drawing/2014/main" id="{33AAE6CB-653E-1550-4172-945780E1B3EF}"/>
                </a:ext>
              </a:extLst>
            </p:cNvPr>
            <p:cNvSpPr/>
            <p:nvPr/>
          </p:nvSpPr>
          <p:spPr>
            <a:xfrm>
              <a:off x="3231731" y="4025628"/>
              <a:ext cx="2336170" cy="1389191"/>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7" name="Google Shape;1039;p34">
              <a:extLst>
                <a:ext uri="{FF2B5EF4-FFF2-40B4-BE49-F238E27FC236}">
                  <a16:creationId xmlns:a16="http://schemas.microsoft.com/office/drawing/2014/main" id="{8255F810-3506-46FE-6867-50FB91286657}"/>
                </a:ext>
              </a:extLst>
            </p:cNvPr>
            <p:cNvSpPr/>
            <p:nvPr/>
          </p:nvSpPr>
          <p:spPr>
            <a:xfrm>
              <a:off x="1971225" y="3704119"/>
              <a:ext cx="1004203" cy="456665"/>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ambria Math" panose="02040503050406030204" pitchFamily="18" charset="0"/>
                  <a:ea typeface="Cambria Math" panose="02040503050406030204" pitchFamily="18" charset="0"/>
                  <a:cs typeface="Cambria Math"/>
                  <a:sym typeface="Cambria Math"/>
                </a:rPr>
                <a:t>15</a:t>
              </a:r>
              <a:endParaRPr sz="2400">
                <a:latin typeface="Cambria Math" panose="02040503050406030204" pitchFamily="18" charset="0"/>
                <a:ea typeface="Cambria Math" panose="02040503050406030204" pitchFamily="18" charset="0"/>
                <a:cs typeface="Cambria Math"/>
                <a:sym typeface="Cambria Math"/>
              </a:endParaRPr>
            </a:p>
          </p:txBody>
        </p:sp>
      </p:grpSp>
      <p:sp>
        <p:nvSpPr>
          <p:cNvPr id="30" name="Google Shape;489;p20">
            <a:extLst>
              <a:ext uri="{FF2B5EF4-FFF2-40B4-BE49-F238E27FC236}">
                <a16:creationId xmlns:a16="http://schemas.microsoft.com/office/drawing/2014/main" id="{BE5C41B5-847F-9A4F-5E2A-0951B9FBB77B}"/>
              </a:ext>
            </a:extLst>
          </p:cNvPr>
          <p:cNvSpPr>
            <a:spLocks noChangeAspect="1"/>
          </p:cNvSpPr>
          <p:nvPr/>
        </p:nvSpPr>
        <p:spPr>
          <a:xfrm>
            <a:off x="3700006" y="440940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489;p20">
            <a:extLst>
              <a:ext uri="{FF2B5EF4-FFF2-40B4-BE49-F238E27FC236}">
                <a16:creationId xmlns:a16="http://schemas.microsoft.com/office/drawing/2014/main" id="{B7C947A1-86E5-13CD-0DF7-7CF239EA65F8}"/>
              </a:ext>
            </a:extLst>
          </p:cNvPr>
          <p:cNvSpPr>
            <a:spLocks noChangeAspect="1"/>
          </p:cNvSpPr>
          <p:nvPr/>
        </p:nvSpPr>
        <p:spPr>
          <a:xfrm>
            <a:off x="4038306" y="4330354"/>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489;p20">
            <a:extLst>
              <a:ext uri="{FF2B5EF4-FFF2-40B4-BE49-F238E27FC236}">
                <a16:creationId xmlns:a16="http://schemas.microsoft.com/office/drawing/2014/main" id="{53C6C8B8-F3A8-28C5-A4F0-6E3E2B281054}"/>
              </a:ext>
            </a:extLst>
          </p:cNvPr>
          <p:cNvSpPr>
            <a:spLocks noChangeAspect="1"/>
          </p:cNvSpPr>
          <p:nvPr/>
        </p:nvSpPr>
        <p:spPr>
          <a:xfrm>
            <a:off x="4382953" y="436879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489;p20">
            <a:extLst>
              <a:ext uri="{FF2B5EF4-FFF2-40B4-BE49-F238E27FC236}">
                <a16:creationId xmlns:a16="http://schemas.microsoft.com/office/drawing/2014/main" id="{33877367-6BED-32F0-0E97-3CE155ECDB3B}"/>
              </a:ext>
            </a:extLst>
          </p:cNvPr>
          <p:cNvSpPr>
            <a:spLocks noChangeAspect="1"/>
          </p:cNvSpPr>
          <p:nvPr/>
        </p:nvSpPr>
        <p:spPr>
          <a:xfrm>
            <a:off x="4689080" y="4325877"/>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489;p20">
            <a:extLst>
              <a:ext uri="{FF2B5EF4-FFF2-40B4-BE49-F238E27FC236}">
                <a16:creationId xmlns:a16="http://schemas.microsoft.com/office/drawing/2014/main" id="{BBBA8C82-5A5B-F404-C029-96A3593E2440}"/>
              </a:ext>
            </a:extLst>
          </p:cNvPr>
          <p:cNvSpPr>
            <a:spLocks noChangeAspect="1"/>
          </p:cNvSpPr>
          <p:nvPr/>
        </p:nvSpPr>
        <p:spPr>
          <a:xfrm>
            <a:off x="5029824" y="4349591"/>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489;p20">
            <a:extLst>
              <a:ext uri="{FF2B5EF4-FFF2-40B4-BE49-F238E27FC236}">
                <a16:creationId xmlns:a16="http://schemas.microsoft.com/office/drawing/2014/main" id="{25DE8420-C8FF-3CFD-263F-B3803F6DA394}"/>
              </a:ext>
            </a:extLst>
          </p:cNvPr>
          <p:cNvSpPr>
            <a:spLocks noChangeAspect="1"/>
          </p:cNvSpPr>
          <p:nvPr/>
        </p:nvSpPr>
        <p:spPr>
          <a:xfrm>
            <a:off x="3711753" y="4917812"/>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489;p20">
            <a:extLst>
              <a:ext uri="{FF2B5EF4-FFF2-40B4-BE49-F238E27FC236}">
                <a16:creationId xmlns:a16="http://schemas.microsoft.com/office/drawing/2014/main" id="{0F32D213-98F1-1551-9B05-AC153ECD94D4}"/>
              </a:ext>
            </a:extLst>
          </p:cNvPr>
          <p:cNvSpPr>
            <a:spLocks noChangeAspect="1"/>
          </p:cNvSpPr>
          <p:nvPr/>
        </p:nvSpPr>
        <p:spPr>
          <a:xfrm>
            <a:off x="4031422" y="491988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489;p20">
            <a:extLst>
              <a:ext uri="{FF2B5EF4-FFF2-40B4-BE49-F238E27FC236}">
                <a16:creationId xmlns:a16="http://schemas.microsoft.com/office/drawing/2014/main" id="{38098EDC-4267-4588-1096-DEF9ED06014A}"/>
              </a:ext>
            </a:extLst>
          </p:cNvPr>
          <p:cNvSpPr>
            <a:spLocks noChangeAspect="1"/>
          </p:cNvSpPr>
          <p:nvPr/>
        </p:nvSpPr>
        <p:spPr>
          <a:xfrm>
            <a:off x="4338366" y="490664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489;p20">
            <a:extLst>
              <a:ext uri="{FF2B5EF4-FFF2-40B4-BE49-F238E27FC236}">
                <a16:creationId xmlns:a16="http://schemas.microsoft.com/office/drawing/2014/main" id="{9CDA9D1C-64AE-C223-1957-25C4439C5B16}"/>
              </a:ext>
            </a:extLst>
          </p:cNvPr>
          <p:cNvSpPr>
            <a:spLocks noChangeAspect="1"/>
          </p:cNvSpPr>
          <p:nvPr/>
        </p:nvSpPr>
        <p:spPr>
          <a:xfrm>
            <a:off x="4713895" y="4974724"/>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Google Shape;489;p20">
            <a:extLst>
              <a:ext uri="{FF2B5EF4-FFF2-40B4-BE49-F238E27FC236}">
                <a16:creationId xmlns:a16="http://schemas.microsoft.com/office/drawing/2014/main" id="{43DD413D-FDB3-E797-A2F6-E5BF383D4F68}"/>
              </a:ext>
            </a:extLst>
          </p:cNvPr>
          <p:cNvSpPr>
            <a:spLocks noChangeAspect="1"/>
          </p:cNvSpPr>
          <p:nvPr/>
        </p:nvSpPr>
        <p:spPr>
          <a:xfrm>
            <a:off x="5057543" y="4890695"/>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489;p20">
            <a:extLst>
              <a:ext uri="{FF2B5EF4-FFF2-40B4-BE49-F238E27FC236}">
                <a16:creationId xmlns:a16="http://schemas.microsoft.com/office/drawing/2014/main" id="{3442F2D7-101B-B750-A538-88ACEBA0D298}"/>
              </a:ext>
            </a:extLst>
          </p:cNvPr>
          <p:cNvSpPr>
            <a:spLocks noChangeAspect="1"/>
          </p:cNvSpPr>
          <p:nvPr/>
        </p:nvSpPr>
        <p:spPr>
          <a:xfrm>
            <a:off x="3741588" y="540848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89;p20">
            <a:extLst>
              <a:ext uri="{FF2B5EF4-FFF2-40B4-BE49-F238E27FC236}">
                <a16:creationId xmlns:a16="http://schemas.microsoft.com/office/drawing/2014/main" id="{4C8673C9-9CFA-153E-0FE1-5FBE0547265A}"/>
              </a:ext>
            </a:extLst>
          </p:cNvPr>
          <p:cNvSpPr>
            <a:spLocks noChangeAspect="1"/>
          </p:cNvSpPr>
          <p:nvPr/>
        </p:nvSpPr>
        <p:spPr>
          <a:xfrm>
            <a:off x="4020102" y="546841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89;p20">
            <a:extLst>
              <a:ext uri="{FF2B5EF4-FFF2-40B4-BE49-F238E27FC236}">
                <a16:creationId xmlns:a16="http://schemas.microsoft.com/office/drawing/2014/main" id="{0A292666-36CD-8BB5-8321-7ACE838B2DF6}"/>
              </a:ext>
            </a:extLst>
          </p:cNvPr>
          <p:cNvSpPr>
            <a:spLocks noChangeAspect="1"/>
          </p:cNvSpPr>
          <p:nvPr/>
        </p:nvSpPr>
        <p:spPr>
          <a:xfrm>
            <a:off x="4313509" y="5444502"/>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89;p20">
            <a:extLst>
              <a:ext uri="{FF2B5EF4-FFF2-40B4-BE49-F238E27FC236}">
                <a16:creationId xmlns:a16="http://schemas.microsoft.com/office/drawing/2014/main" id="{CA42C1B8-96E0-FFAE-A1BC-7A71A51A4D55}"/>
              </a:ext>
            </a:extLst>
          </p:cNvPr>
          <p:cNvSpPr>
            <a:spLocks noChangeAspect="1"/>
          </p:cNvSpPr>
          <p:nvPr/>
        </p:nvSpPr>
        <p:spPr>
          <a:xfrm>
            <a:off x="4699321" y="5435629"/>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89;p20">
            <a:extLst>
              <a:ext uri="{FF2B5EF4-FFF2-40B4-BE49-F238E27FC236}">
                <a16:creationId xmlns:a16="http://schemas.microsoft.com/office/drawing/2014/main" id="{B7C709CE-73CD-D33A-3178-576FFB022CC6}"/>
              </a:ext>
            </a:extLst>
          </p:cNvPr>
          <p:cNvSpPr>
            <a:spLocks noChangeAspect="1"/>
          </p:cNvSpPr>
          <p:nvPr/>
        </p:nvSpPr>
        <p:spPr>
          <a:xfrm>
            <a:off x="5012743" y="5422926"/>
            <a:ext cx="224830" cy="225650"/>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47F78B4F-601D-366B-B16E-7D96E072A1A2}"/>
              </a:ext>
            </a:extLst>
          </p:cNvPr>
          <p:cNvSpPr txBox="1"/>
          <p:nvPr/>
        </p:nvSpPr>
        <p:spPr>
          <a:xfrm>
            <a:off x="11256818" y="1249382"/>
            <a:ext cx="729837" cy="2585323"/>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70C0"/>
                </a:solidFill>
                <a:ea typeface="Calibri"/>
                <a:cs typeface="Calibri"/>
              </a:rPr>
              <a:t>B</a:t>
            </a:r>
            <a:r>
              <a:rPr lang="en-GB" sz="5400">
                <a:solidFill>
                  <a:schemeClr val="bg1"/>
                </a:solidFill>
                <a:ea typeface="Calibri"/>
                <a:cs typeface="Calibri"/>
              </a:rPr>
              <a:t>/</a:t>
            </a:r>
            <a:r>
              <a:rPr lang="en-GB" sz="5400">
                <a:solidFill>
                  <a:srgbClr val="00B050"/>
                </a:solidFill>
                <a:ea typeface="Calibri"/>
                <a:cs typeface="Calibri"/>
              </a:rPr>
              <a:t>G</a:t>
            </a:r>
          </a:p>
        </p:txBody>
      </p:sp>
    </p:spTree>
    <p:extLst>
      <p:ext uri="{BB962C8B-B14F-4D97-AF65-F5344CB8AC3E}">
        <p14:creationId xmlns:p14="http://schemas.microsoft.com/office/powerpoint/2010/main" val="363204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91" y="690"/>
            <a:ext cx="10515600" cy="1325563"/>
          </a:xfrm>
        </p:spPr>
        <p:txBody>
          <a:bodyPr/>
          <a:lstStyle/>
          <a:p>
            <a:r>
              <a:rPr lang="en-US"/>
              <a:t>The bag contains 12 gold and silver coins</a:t>
            </a:r>
          </a:p>
        </p:txBody>
      </p:sp>
      <p:sp>
        <p:nvSpPr>
          <p:cNvPr id="4" name="Text Placeholder 3"/>
          <p:cNvSpPr>
            <a:spLocks noGrp="1"/>
          </p:cNvSpPr>
          <p:nvPr>
            <p:ph type="body" sz="quarter" idx="10"/>
          </p:nvPr>
        </p:nvSpPr>
        <p:spPr>
          <a:xfrm>
            <a:off x="219075" y="1166400"/>
            <a:ext cx="10606088" cy="1107996"/>
          </a:xfrm>
        </p:spPr>
        <p:txBody>
          <a:bodyPr/>
          <a:lstStyle/>
          <a:p>
            <a:r>
              <a:rPr lang="en-GB"/>
              <a:t>How many could be gold? </a:t>
            </a:r>
          </a:p>
          <a:p>
            <a:r>
              <a:rPr lang="en-GB"/>
              <a:t>How many silver?</a:t>
            </a:r>
          </a:p>
        </p:txBody>
      </p:sp>
      <p:sp>
        <p:nvSpPr>
          <p:cNvPr id="3" name="Oval 2"/>
          <p:cNvSpPr>
            <a:spLocks noChangeAspect="1"/>
          </p:cNvSpPr>
          <p:nvPr/>
        </p:nvSpPr>
        <p:spPr>
          <a:xfrm>
            <a:off x="6429208" y="3534737"/>
            <a:ext cx="540000" cy="540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3" name="Oval 22"/>
          <p:cNvSpPr>
            <a:spLocks noChangeAspect="1"/>
          </p:cNvSpPr>
          <p:nvPr/>
        </p:nvSpPr>
        <p:spPr>
          <a:xfrm>
            <a:off x="6429208" y="5314709"/>
            <a:ext cx="540000" cy="540000"/>
          </a:xfrm>
          <a:prstGeom prst="ellipse">
            <a:avLst/>
          </a:prstGeom>
          <a:solidFill>
            <a:schemeClr val="accent5">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TextBox 4"/>
          <p:cNvSpPr txBox="1"/>
          <p:nvPr/>
        </p:nvSpPr>
        <p:spPr>
          <a:xfrm>
            <a:off x="6301004" y="2955276"/>
            <a:ext cx="1150371" cy="461665"/>
          </a:xfrm>
          <a:prstGeom prst="rect">
            <a:avLst/>
          </a:prstGeom>
          <a:noFill/>
        </p:spPr>
        <p:txBody>
          <a:bodyPr wrap="square" rtlCol="0">
            <a:spAutoFit/>
          </a:bodyPr>
          <a:lstStyle/>
          <a:p>
            <a:r>
              <a:rPr lang="en-GB" sz="2400">
                <a:latin typeface="Century Gothic" panose="020B0502020202020204" pitchFamily="34" charset="0"/>
              </a:rPr>
              <a:t>gold</a:t>
            </a:r>
          </a:p>
        </p:txBody>
      </p:sp>
      <p:sp>
        <p:nvSpPr>
          <p:cNvPr id="7" name="TextBox 6"/>
          <p:cNvSpPr txBox="1"/>
          <p:nvPr/>
        </p:nvSpPr>
        <p:spPr>
          <a:xfrm>
            <a:off x="6301004" y="4806389"/>
            <a:ext cx="1150371" cy="461665"/>
          </a:xfrm>
          <a:prstGeom prst="rect">
            <a:avLst/>
          </a:prstGeom>
          <a:noFill/>
        </p:spPr>
        <p:txBody>
          <a:bodyPr wrap="square" rtlCol="0">
            <a:spAutoFit/>
          </a:bodyPr>
          <a:lstStyle/>
          <a:p>
            <a:r>
              <a:rPr lang="en-GB" sz="2400">
                <a:latin typeface="Century Gothic" panose="020B0502020202020204" pitchFamily="34" charset="0"/>
              </a:rPr>
              <a:t>silver</a:t>
            </a:r>
          </a:p>
        </p:txBody>
      </p:sp>
      <p:pic>
        <p:nvPicPr>
          <p:cNvPr id="9" name="Picture 8">
            <a:extLst>
              <a:ext uri="{FF2B5EF4-FFF2-40B4-BE49-F238E27FC236}">
                <a16:creationId xmlns:a16="http://schemas.microsoft.com/office/drawing/2014/main" id="{DA8EF192-D591-1E41-9992-7AD4831AE042}"/>
              </a:ext>
            </a:extLst>
          </p:cNvPr>
          <p:cNvPicPr>
            <a:picLocks noChangeAspect="1"/>
          </p:cNvPicPr>
          <p:nvPr/>
        </p:nvPicPr>
        <p:blipFill>
          <a:blip r:embed="rId3"/>
          <a:stretch>
            <a:fillRect/>
          </a:stretch>
        </p:blipFill>
        <p:spPr>
          <a:xfrm>
            <a:off x="8568716" y="873708"/>
            <a:ext cx="2117242" cy="2555292"/>
          </a:xfrm>
          <a:prstGeom prst="rect">
            <a:avLst/>
          </a:prstGeom>
        </p:spPr>
      </p:pic>
      <p:grpSp>
        <p:nvGrpSpPr>
          <p:cNvPr id="8" name="Group 7">
            <a:extLst>
              <a:ext uri="{FF2B5EF4-FFF2-40B4-BE49-F238E27FC236}">
                <a16:creationId xmlns:a16="http://schemas.microsoft.com/office/drawing/2014/main" id="{C9F8C60E-EEDD-7C97-93E1-775DDBAE2961}"/>
              </a:ext>
            </a:extLst>
          </p:cNvPr>
          <p:cNvGrpSpPr/>
          <p:nvPr/>
        </p:nvGrpSpPr>
        <p:grpSpPr>
          <a:xfrm>
            <a:off x="2729350" y="3055905"/>
            <a:ext cx="3460929" cy="2851750"/>
            <a:chOff x="2390297" y="2529828"/>
            <a:chExt cx="3460929" cy="2851750"/>
          </a:xfrm>
        </p:grpSpPr>
        <p:cxnSp>
          <p:nvCxnSpPr>
            <p:cNvPr id="10" name="Straight Connector 9">
              <a:extLst>
                <a:ext uri="{FF2B5EF4-FFF2-40B4-BE49-F238E27FC236}">
                  <a16:creationId xmlns:a16="http://schemas.microsoft.com/office/drawing/2014/main" id="{4A7B5A7F-6146-AC7C-54BF-9A542D3238F8}"/>
                </a:ext>
              </a:extLst>
            </p:cNvPr>
            <p:cNvCxnSpPr>
              <a:cxnSpLocks/>
              <a:stCxn id="14" idx="3"/>
              <a:endCxn id="12" idx="1"/>
            </p:cNvCxnSpPr>
            <p:nvPr/>
          </p:nvCxnSpPr>
          <p:spPr>
            <a:xfrm flipV="1">
              <a:off x="3830297" y="3069828"/>
              <a:ext cx="580929" cy="885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FF37B39-5FD9-65B6-D9C3-8E87CD6EC341}"/>
                </a:ext>
              </a:extLst>
            </p:cNvPr>
            <p:cNvCxnSpPr>
              <a:cxnSpLocks/>
              <a:stCxn id="14" idx="3"/>
              <a:endCxn id="13" idx="1"/>
            </p:cNvCxnSpPr>
            <p:nvPr/>
          </p:nvCxnSpPr>
          <p:spPr>
            <a:xfrm>
              <a:off x="3830297" y="3955075"/>
              <a:ext cx="571277" cy="8865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Google Shape;1039;p34">
              <a:extLst>
                <a:ext uri="{FF2B5EF4-FFF2-40B4-BE49-F238E27FC236}">
                  <a16:creationId xmlns:a16="http://schemas.microsoft.com/office/drawing/2014/main" id="{5183F74E-84B2-B15D-AB2B-35CF572C5A3B}"/>
                </a:ext>
              </a:extLst>
            </p:cNvPr>
            <p:cNvSpPr/>
            <p:nvPr/>
          </p:nvSpPr>
          <p:spPr>
            <a:xfrm>
              <a:off x="4411226" y="252982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3" name="Google Shape;1039;p34">
              <a:extLst>
                <a:ext uri="{FF2B5EF4-FFF2-40B4-BE49-F238E27FC236}">
                  <a16:creationId xmlns:a16="http://schemas.microsoft.com/office/drawing/2014/main" id="{D09E1024-6735-90DC-3363-491E52AE532A}"/>
                </a:ext>
              </a:extLst>
            </p:cNvPr>
            <p:cNvSpPr/>
            <p:nvPr/>
          </p:nvSpPr>
          <p:spPr>
            <a:xfrm>
              <a:off x="4401574" y="430157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4" name="Google Shape;1039;p34">
              <a:extLst>
                <a:ext uri="{FF2B5EF4-FFF2-40B4-BE49-F238E27FC236}">
                  <a16:creationId xmlns:a16="http://schemas.microsoft.com/office/drawing/2014/main" id="{15B4E75E-D8EE-F6EE-46BD-113E663424C9}"/>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12</a:t>
              </a:r>
              <a:endParaRPr sz="2800">
                <a:latin typeface="Cambria Math" panose="02040503050406030204" pitchFamily="18" charset="0"/>
                <a:ea typeface="Cambria Math" panose="02040503050406030204" pitchFamily="18" charset="0"/>
                <a:cs typeface="Cambria Math"/>
                <a:sym typeface="Cambria Math"/>
              </a:endParaRPr>
            </a:p>
          </p:txBody>
        </p:sp>
      </p:grpSp>
    </p:spTree>
    <p:extLst>
      <p:ext uri="{BB962C8B-B14F-4D97-AF65-F5344CB8AC3E}">
        <p14:creationId xmlns:p14="http://schemas.microsoft.com/office/powerpoint/2010/main" val="1130796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43" y="690"/>
            <a:ext cx="10515600" cy="1325563"/>
          </a:xfrm>
        </p:spPr>
        <p:txBody>
          <a:bodyPr/>
          <a:lstStyle/>
          <a:p>
            <a:r>
              <a:rPr lang="en-US"/>
              <a:t>Find combinations that make 12 </a:t>
            </a:r>
          </a:p>
        </p:txBody>
      </p:sp>
      <p:sp>
        <p:nvSpPr>
          <p:cNvPr id="4" name="Text Placeholder 3"/>
          <p:cNvSpPr>
            <a:spLocks noGrp="1"/>
          </p:cNvSpPr>
          <p:nvPr>
            <p:ph type="body" sz="quarter" idx="10"/>
          </p:nvPr>
        </p:nvSpPr>
        <p:spPr>
          <a:xfrm>
            <a:off x="219075" y="1166400"/>
            <a:ext cx="9318330" cy="1107996"/>
          </a:xfrm>
        </p:spPr>
        <p:txBody>
          <a:bodyPr/>
          <a:lstStyle/>
          <a:p>
            <a:r>
              <a:rPr lang="en-GB"/>
              <a:t>Choose from the possibilities shown here. </a:t>
            </a:r>
          </a:p>
          <a:p>
            <a:r>
              <a:rPr lang="en-GB"/>
              <a:t>Is there more than one answer? </a:t>
            </a:r>
          </a:p>
        </p:txBody>
      </p:sp>
      <p:grpSp>
        <p:nvGrpSpPr>
          <p:cNvPr id="52" name="Group 51">
            <a:extLst>
              <a:ext uri="{FF2B5EF4-FFF2-40B4-BE49-F238E27FC236}">
                <a16:creationId xmlns:a16="http://schemas.microsoft.com/office/drawing/2014/main" id="{767803D7-2E6F-FB92-FAD4-7FBC3EE18CB9}"/>
              </a:ext>
            </a:extLst>
          </p:cNvPr>
          <p:cNvGrpSpPr/>
          <p:nvPr/>
        </p:nvGrpSpPr>
        <p:grpSpPr>
          <a:xfrm>
            <a:off x="5683907" y="2732826"/>
            <a:ext cx="4342537" cy="1698004"/>
            <a:chOff x="5683907" y="2732826"/>
            <a:chExt cx="4342537" cy="1698004"/>
          </a:xfrm>
        </p:grpSpPr>
        <p:sp>
          <p:nvSpPr>
            <p:cNvPr id="34" name="Oval 33"/>
            <p:cNvSpPr/>
            <p:nvPr/>
          </p:nvSpPr>
          <p:spPr>
            <a:xfrm>
              <a:off x="5683907" y="2732826"/>
              <a:ext cx="4342537" cy="1698004"/>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90000" rtlCol="0" anchor="t" anchorCtr="0"/>
            <a:lstStyle/>
            <a:p>
              <a:pPr algn="ctr"/>
              <a:r>
                <a:rPr lang="en-GB" sz="2400" u="sng">
                  <a:solidFill>
                    <a:schemeClr val="tx1"/>
                  </a:solidFill>
                  <a:latin typeface="Century Gothic" panose="020B0502020202020204" pitchFamily="34" charset="0"/>
                  <a:ea typeface="Cambria Math" panose="02040503050406030204" pitchFamily="18" charset="0"/>
                </a:rPr>
                <a:t>gold</a:t>
              </a:r>
            </a:p>
          </p:txBody>
        </p:sp>
        <p:sp>
          <p:nvSpPr>
            <p:cNvPr id="38" name="TextBox 37"/>
            <p:cNvSpPr txBox="1"/>
            <p:nvPr/>
          </p:nvSpPr>
          <p:spPr>
            <a:xfrm>
              <a:off x="8287597" y="3695182"/>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a:t>
              </a:r>
              <a:endParaRPr lang="en-GB" sz="2800">
                <a:latin typeface="Cambria Math" panose="02040503050406030204" pitchFamily="18" charset="0"/>
                <a:ea typeface="Cambria Math" panose="02040503050406030204" pitchFamily="18" charset="0"/>
              </a:endParaRPr>
            </a:p>
          </p:txBody>
        </p:sp>
        <p:sp>
          <p:nvSpPr>
            <p:cNvPr id="35" name="TextBox 34"/>
            <p:cNvSpPr txBox="1"/>
            <p:nvPr/>
          </p:nvSpPr>
          <p:spPr>
            <a:xfrm>
              <a:off x="9173790" y="3171962"/>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7</a:t>
              </a:r>
              <a:endParaRPr lang="en-GB" sz="2800">
                <a:latin typeface="Cambria Math" panose="02040503050406030204" pitchFamily="18" charset="0"/>
                <a:ea typeface="Cambria Math" panose="02040503050406030204" pitchFamily="18" charset="0"/>
              </a:endParaRPr>
            </a:p>
          </p:txBody>
        </p:sp>
        <p:sp>
          <p:nvSpPr>
            <p:cNvPr id="36" name="TextBox 35"/>
            <p:cNvSpPr txBox="1"/>
            <p:nvPr/>
          </p:nvSpPr>
          <p:spPr>
            <a:xfrm>
              <a:off x="5938177" y="3353370"/>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11</a:t>
              </a:r>
              <a:endParaRPr lang="en-GB" sz="2800">
                <a:latin typeface="Cambria Math" panose="02040503050406030204" pitchFamily="18" charset="0"/>
                <a:ea typeface="Cambria Math" panose="02040503050406030204" pitchFamily="18" charset="0"/>
              </a:endParaRPr>
            </a:p>
          </p:txBody>
        </p:sp>
        <p:sp>
          <p:nvSpPr>
            <p:cNvPr id="37" name="TextBox 36"/>
            <p:cNvSpPr txBox="1"/>
            <p:nvPr/>
          </p:nvSpPr>
          <p:spPr>
            <a:xfrm>
              <a:off x="6932188" y="377694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9</a:t>
              </a:r>
              <a:endParaRPr lang="en-GB" sz="2800">
                <a:latin typeface="Cambria Math" panose="02040503050406030204" pitchFamily="18" charset="0"/>
                <a:ea typeface="Cambria Math" panose="02040503050406030204" pitchFamily="18" charset="0"/>
              </a:endParaRPr>
            </a:p>
          </p:txBody>
        </p:sp>
      </p:grpSp>
      <p:pic>
        <p:nvPicPr>
          <p:cNvPr id="5" name="Picture 4">
            <a:extLst>
              <a:ext uri="{FF2B5EF4-FFF2-40B4-BE49-F238E27FC236}">
                <a16:creationId xmlns:a16="http://schemas.microsoft.com/office/drawing/2014/main" id="{127E94D6-0747-2BA5-0D8D-40B469A2517B}"/>
              </a:ext>
            </a:extLst>
          </p:cNvPr>
          <p:cNvPicPr>
            <a:picLocks noChangeAspect="1"/>
          </p:cNvPicPr>
          <p:nvPr/>
        </p:nvPicPr>
        <p:blipFill>
          <a:blip r:embed="rId3"/>
          <a:stretch>
            <a:fillRect/>
          </a:stretch>
        </p:blipFill>
        <p:spPr>
          <a:xfrm>
            <a:off x="9537405" y="218794"/>
            <a:ext cx="1243692" cy="749873"/>
          </a:xfrm>
          <a:prstGeom prst="rect">
            <a:avLst/>
          </a:prstGeom>
        </p:spPr>
      </p:pic>
      <p:sp>
        <p:nvSpPr>
          <p:cNvPr id="16" name="Oval 15">
            <a:extLst>
              <a:ext uri="{FF2B5EF4-FFF2-40B4-BE49-F238E27FC236}">
                <a16:creationId xmlns:a16="http://schemas.microsoft.com/office/drawing/2014/main" id="{C48E4774-2DD3-D5FF-3885-6254DC1CBF18}"/>
              </a:ext>
            </a:extLst>
          </p:cNvPr>
          <p:cNvSpPr>
            <a:spLocks noChangeAspect="1"/>
          </p:cNvSpPr>
          <p:nvPr/>
        </p:nvSpPr>
        <p:spPr>
          <a:xfrm>
            <a:off x="4026915" y="3553812"/>
            <a:ext cx="540000" cy="540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Oval 16">
            <a:extLst>
              <a:ext uri="{FF2B5EF4-FFF2-40B4-BE49-F238E27FC236}">
                <a16:creationId xmlns:a16="http://schemas.microsoft.com/office/drawing/2014/main" id="{05DB38A7-4D19-6E82-3A59-2B2EC6EB35D1}"/>
              </a:ext>
            </a:extLst>
          </p:cNvPr>
          <p:cNvSpPr>
            <a:spLocks noChangeAspect="1"/>
          </p:cNvSpPr>
          <p:nvPr/>
        </p:nvSpPr>
        <p:spPr>
          <a:xfrm>
            <a:off x="4026915" y="5333784"/>
            <a:ext cx="540000" cy="540000"/>
          </a:xfrm>
          <a:prstGeom prst="ellipse">
            <a:avLst/>
          </a:prstGeom>
          <a:solidFill>
            <a:schemeClr val="accent5">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TextBox 17">
            <a:extLst>
              <a:ext uri="{FF2B5EF4-FFF2-40B4-BE49-F238E27FC236}">
                <a16:creationId xmlns:a16="http://schemas.microsoft.com/office/drawing/2014/main" id="{8C0EB198-C850-3684-8800-3EEA94668D11}"/>
              </a:ext>
            </a:extLst>
          </p:cNvPr>
          <p:cNvSpPr txBox="1"/>
          <p:nvPr/>
        </p:nvSpPr>
        <p:spPr>
          <a:xfrm>
            <a:off x="3898711" y="2974351"/>
            <a:ext cx="1150371" cy="461665"/>
          </a:xfrm>
          <a:prstGeom prst="rect">
            <a:avLst/>
          </a:prstGeom>
          <a:noFill/>
        </p:spPr>
        <p:txBody>
          <a:bodyPr wrap="square" rtlCol="0">
            <a:spAutoFit/>
          </a:bodyPr>
          <a:lstStyle/>
          <a:p>
            <a:r>
              <a:rPr lang="en-GB" sz="2400">
                <a:latin typeface="Century Gothic" panose="020B0502020202020204" pitchFamily="34" charset="0"/>
              </a:rPr>
              <a:t>gold</a:t>
            </a:r>
          </a:p>
        </p:txBody>
      </p:sp>
      <p:sp>
        <p:nvSpPr>
          <p:cNvPr id="19" name="TextBox 18">
            <a:extLst>
              <a:ext uri="{FF2B5EF4-FFF2-40B4-BE49-F238E27FC236}">
                <a16:creationId xmlns:a16="http://schemas.microsoft.com/office/drawing/2014/main" id="{36B549DF-4C63-9224-CAA9-1B56D201030E}"/>
              </a:ext>
            </a:extLst>
          </p:cNvPr>
          <p:cNvSpPr txBox="1"/>
          <p:nvPr/>
        </p:nvSpPr>
        <p:spPr>
          <a:xfrm>
            <a:off x="3898711" y="4825464"/>
            <a:ext cx="1150371" cy="461665"/>
          </a:xfrm>
          <a:prstGeom prst="rect">
            <a:avLst/>
          </a:prstGeom>
          <a:noFill/>
        </p:spPr>
        <p:txBody>
          <a:bodyPr wrap="square" rtlCol="0">
            <a:spAutoFit/>
          </a:bodyPr>
          <a:lstStyle/>
          <a:p>
            <a:r>
              <a:rPr lang="en-GB" sz="2400">
                <a:latin typeface="Century Gothic" panose="020B0502020202020204" pitchFamily="34" charset="0"/>
              </a:rPr>
              <a:t>silver</a:t>
            </a:r>
          </a:p>
        </p:txBody>
      </p:sp>
      <p:grpSp>
        <p:nvGrpSpPr>
          <p:cNvPr id="21" name="Group 20">
            <a:extLst>
              <a:ext uri="{FF2B5EF4-FFF2-40B4-BE49-F238E27FC236}">
                <a16:creationId xmlns:a16="http://schemas.microsoft.com/office/drawing/2014/main" id="{51D0E1BD-75DF-570C-98D9-7E4AFC003572}"/>
              </a:ext>
            </a:extLst>
          </p:cNvPr>
          <p:cNvGrpSpPr/>
          <p:nvPr/>
        </p:nvGrpSpPr>
        <p:grpSpPr>
          <a:xfrm>
            <a:off x="327057" y="3074980"/>
            <a:ext cx="3460929" cy="2851750"/>
            <a:chOff x="2390297" y="2529828"/>
            <a:chExt cx="3460929" cy="2851750"/>
          </a:xfrm>
        </p:grpSpPr>
        <p:cxnSp>
          <p:nvCxnSpPr>
            <p:cNvPr id="22" name="Straight Connector 21">
              <a:extLst>
                <a:ext uri="{FF2B5EF4-FFF2-40B4-BE49-F238E27FC236}">
                  <a16:creationId xmlns:a16="http://schemas.microsoft.com/office/drawing/2014/main" id="{3FF70ED6-104E-E296-7D1E-A4210D25E0E0}"/>
                </a:ext>
              </a:extLst>
            </p:cNvPr>
            <p:cNvCxnSpPr>
              <a:cxnSpLocks/>
              <a:stCxn id="26" idx="3"/>
              <a:endCxn id="24" idx="1"/>
            </p:cNvCxnSpPr>
            <p:nvPr/>
          </p:nvCxnSpPr>
          <p:spPr>
            <a:xfrm flipV="1">
              <a:off x="3830297" y="3069828"/>
              <a:ext cx="580929" cy="885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B9F35D6-34C1-CDCD-D76F-F273484F403C}"/>
                </a:ext>
              </a:extLst>
            </p:cNvPr>
            <p:cNvCxnSpPr>
              <a:cxnSpLocks/>
              <a:stCxn id="26" idx="3"/>
              <a:endCxn id="25" idx="1"/>
            </p:cNvCxnSpPr>
            <p:nvPr/>
          </p:nvCxnSpPr>
          <p:spPr>
            <a:xfrm>
              <a:off x="3830297" y="3955075"/>
              <a:ext cx="571277" cy="8865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Google Shape;1039;p34">
              <a:extLst>
                <a:ext uri="{FF2B5EF4-FFF2-40B4-BE49-F238E27FC236}">
                  <a16:creationId xmlns:a16="http://schemas.microsoft.com/office/drawing/2014/main" id="{A2BEDBAF-952A-4024-F887-7C7055F12F6D}"/>
                </a:ext>
              </a:extLst>
            </p:cNvPr>
            <p:cNvSpPr/>
            <p:nvPr/>
          </p:nvSpPr>
          <p:spPr>
            <a:xfrm>
              <a:off x="4411226" y="252982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5" name="Google Shape;1039;p34">
              <a:extLst>
                <a:ext uri="{FF2B5EF4-FFF2-40B4-BE49-F238E27FC236}">
                  <a16:creationId xmlns:a16="http://schemas.microsoft.com/office/drawing/2014/main" id="{AC2AC03C-76C1-785F-853E-51C22FA5BF74}"/>
                </a:ext>
              </a:extLst>
            </p:cNvPr>
            <p:cNvSpPr/>
            <p:nvPr/>
          </p:nvSpPr>
          <p:spPr>
            <a:xfrm>
              <a:off x="4401574" y="4301578"/>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6" name="Google Shape;1039;p34">
              <a:extLst>
                <a:ext uri="{FF2B5EF4-FFF2-40B4-BE49-F238E27FC236}">
                  <a16:creationId xmlns:a16="http://schemas.microsoft.com/office/drawing/2014/main" id="{D40EEB02-10CA-DE7D-050D-D73BD3F14E14}"/>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12</a:t>
              </a: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53" name="Group 52">
            <a:extLst>
              <a:ext uri="{FF2B5EF4-FFF2-40B4-BE49-F238E27FC236}">
                <a16:creationId xmlns:a16="http://schemas.microsoft.com/office/drawing/2014/main" id="{D6BC70BF-99A6-7F96-FD08-F39002EA0FCA}"/>
              </a:ext>
            </a:extLst>
          </p:cNvPr>
          <p:cNvGrpSpPr/>
          <p:nvPr/>
        </p:nvGrpSpPr>
        <p:grpSpPr>
          <a:xfrm>
            <a:off x="5683907" y="4652119"/>
            <a:ext cx="4342537" cy="1698004"/>
            <a:chOff x="5683907" y="4652119"/>
            <a:chExt cx="4342537" cy="1698004"/>
          </a:xfrm>
        </p:grpSpPr>
        <p:sp>
          <p:nvSpPr>
            <p:cNvPr id="28" name="Oval 27">
              <a:extLst>
                <a:ext uri="{FF2B5EF4-FFF2-40B4-BE49-F238E27FC236}">
                  <a16:creationId xmlns:a16="http://schemas.microsoft.com/office/drawing/2014/main" id="{28AA580E-BFF6-CA8F-CF69-2B10E970D107}"/>
                </a:ext>
              </a:extLst>
            </p:cNvPr>
            <p:cNvSpPr/>
            <p:nvPr/>
          </p:nvSpPr>
          <p:spPr>
            <a:xfrm>
              <a:off x="5683907" y="4652119"/>
              <a:ext cx="4342537" cy="1698004"/>
            </a:xfrm>
            <a:prstGeom prst="ellipse">
              <a:avLst/>
            </a:prstGeom>
            <a:noFill/>
            <a:ln w="38100" cmpd="sng">
              <a:solidFill>
                <a:srgbClr val="B1B1B1"/>
              </a:solid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90000" rtlCol="0" anchor="t" anchorCtr="0"/>
            <a:lstStyle/>
            <a:p>
              <a:pPr algn="ctr"/>
              <a:r>
                <a:rPr lang="en-GB" sz="2400" u="sng">
                  <a:solidFill>
                    <a:schemeClr val="tx1"/>
                  </a:solidFill>
                  <a:latin typeface="Century Gothic" panose="020B0502020202020204" pitchFamily="34" charset="0"/>
                  <a:ea typeface="Cambria Math" panose="02040503050406030204" pitchFamily="18" charset="0"/>
                </a:rPr>
                <a:t>silver</a:t>
              </a:r>
            </a:p>
          </p:txBody>
        </p:sp>
        <p:sp>
          <p:nvSpPr>
            <p:cNvPr id="29" name="TextBox 28">
              <a:extLst>
                <a:ext uri="{FF2B5EF4-FFF2-40B4-BE49-F238E27FC236}">
                  <a16:creationId xmlns:a16="http://schemas.microsoft.com/office/drawing/2014/main" id="{4B968E46-8EFB-16C6-055E-2DAAC0C18531}"/>
                </a:ext>
              </a:extLst>
            </p:cNvPr>
            <p:cNvSpPr txBox="1"/>
            <p:nvPr/>
          </p:nvSpPr>
          <p:spPr>
            <a:xfrm>
              <a:off x="8287597" y="561447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5</a:t>
              </a:r>
              <a:endParaRPr lang="en-GB" sz="2800">
                <a:latin typeface="Cambria Math" panose="02040503050406030204" pitchFamily="18" charset="0"/>
                <a:ea typeface="Cambria Math" panose="02040503050406030204" pitchFamily="18" charset="0"/>
              </a:endParaRPr>
            </a:p>
          </p:txBody>
        </p:sp>
        <p:sp>
          <p:nvSpPr>
            <p:cNvPr id="30" name="TextBox 29">
              <a:extLst>
                <a:ext uri="{FF2B5EF4-FFF2-40B4-BE49-F238E27FC236}">
                  <a16:creationId xmlns:a16="http://schemas.microsoft.com/office/drawing/2014/main" id="{91F1E586-026B-BDA7-E63C-2650DDBA7B3F}"/>
                </a:ext>
              </a:extLst>
            </p:cNvPr>
            <p:cNvSpPr txBox="1"/>
            <p:nvPr/>
          </p:nvSpPr>
          <p:spPr>
            <a:xfrm>
              <a:off x="9173790" y="5091255"/>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6</a:t>
              </a:r>
              <a:endParaRPr lang="en-GB" sz="2800">
                <a:latin typeface="Cambria Math" panose="02040503050406030204" pitchFamily="18" charset="0"/>
                <a:ea typeface="Cambria Math" panose="02040503050406030204" pitchFamily="18" charset="0"/>
              </a:endParaRPr>
            </a:p>
          </p:txBody>
        </p:sp>
        <p:sp>
          <p:nvSpPr>
            <p:cNvPr id="31" name="TextBox 30">
              <a:extLst>
                <a:ext uri="{FF2B5EF4-FFF2-40B4-BE49-F238E27FC236}">
                  <a16:creationId xmlns:a16="http://schemas.microsoft.com/office/drawing/2014/main" id="{F484A694-A213-6B60-DCE7-3EC82BD5A432}"/>
                </a:ext>
              </a:extLst>
            </p:cNvPr>
            <p:cNvSpPr txBox="1"/>
            <p:nvPr/>
          </p:nvSpPr>
          <p:spPr>
            <a:xfrm>
              <a:off x="6037563" y="5272663"/>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3</a:t>
              </a:r>
              <a:endParaRPr lang="en-GB" sz="2800">
                <a:latin typeface="Cambria Math" panose="02040503050406030204" pitchFamily="18" charset="0"/>
                <a:ea typeface="Cambria Math" panose="02040503050406030204" pitchFamily="18" charset="0"/>
              </a:endParaRPr>
            </a:p>
          </p:txBody>
        </p:sp>
        <p:sp>
          <p:nvSpPr>
            <p:cNvPr id="32" name="TextBox 31">
              <a:extLst>
                <a:ext uri="{FF2B5EF4-FFF2-40B4-BE49-F238E27FC236}">
                  <a16:creationId xmlns:a16="http://schemas.microsoft.com/office/drawing/2014/main" id="{BD455D68-5201-5F66-A944-C479FD9F736D}"/>
                </a:ext>
              </a:extLst>
            </p:cNvPr>
            <p:cNvSpPr txBox="1"/>
            <p:nvPr/>
          </p:nvSpPr>
          <p:spPr>
            <a:xfrm>
              <a:off x="6932188" y="5696238"/>
              <a:ext cx="383438"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2</a:t>
              </a:r>
              <a:endParaRPr lang="en-GB" sz="2800">
                <a:latin typeface="Cambria Math" panose="02040503050406030204" pitchFamily="18" charset="0"/>
                <a:ea typeface="Cambria Math" panose="02040503050406030204" pitchFamily="18" charset="0"/>
              </a:endParaRPr>
            </a:p>
          </p:txBody>
        </p:sp>
      </p:grpSp>
    </p:spTree>
    <p:extLst>
      <p:ext uri="{BB962C8B-B14F-4D97-AF65-F5344CB8AC3E}">
        <p14:creationId xmlns:p14="http://schemas.microsoft.com/office/powerpoint/2010/main" val="128964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7330" y="-131832"/>
            <a:ext cx="10515600" cy="1325563"/>
          </a:xfrm>
        </p:spPr>
        <p:txBody>
          <a:bodyPr/>
          <a:lstStyle/>
          <a:p>
            <a:r>
              <a:rPr lang="en-US" sz="2200">
                <a:latin typeface="Century Gothic"/>
                <a:cs typeface="Century Gothic"/>
              </a:rPr>
              <a:t>To apply knowledge of number bonds within 20</a:t>
            </a:r>
            <a:endParaRPr lang="en-US"/>
          </a:p>
        </p:txBody>
      </p:sp>
      <p:sp>
        <p:nvSpPr>
          <p:cNvPr id="4" name="Text Placeholder 3">
            <a:extLst>
              <a:ext uri="{FF2B5EF4-FFF2-40B4-BE49-F238E27FC236}">
                <a16:creationId xmlns:a16="http://schemas.microsoft.com/office/drawing/2014/main" id="{EE61F5C9-141C-1A4D-B0DC-E7B9F7BF17F7}"/>
              </a:ext>
            </a:extLst>
          </p:cNvPr>
          <p:cNvSpPr>
            <a:spLocks noGrp="1"/>
          </p:cNvSpPr>
          <p:nvPr>
            <p:ph type="body" sz="quarter" idx="10"/>
          </p:nvPr>
        </p:nvSpPr>
        <p:spPr>
          <a:xfrm>
            <a:off x="219075" y="926187"/>
            <a:ext cx="10606088" cy="1512209"/>
          </a:xfrm>
        </p:spPr>
        <p:txBody>
          <a:bodyPr vert="horz" lIns="91440" tIns="45720" rIns="91440" bIns="45720" rtlCol="0" anchor="t">
            <a:spAutoFit/>
          </a:bodyPr>
          <a:lstStyle/>
          <a:p>
            <a:r>
              <a:rPr lang="en-GB" dirty="0"/>
              <a:t>For each bag, find combinations that make the total. </a:t>
            </a:r>
            <a:endParaRPr lang="en-GB"/>
          </a:p>
          <a:p>
            <a:r>
              <a:rPr lang="en-GB" dirty="0"/>
              <a:t>Choose from the possibilities shown. </a:t>
            </a:r>
            <a:endParaRPr lang="en-GB" dirty="0">
              <a:ea typeface="Calibri"/>
              <a:cs typeface="Calibri"/>
            </a:endParaRPr>
          </a:p>
          <a:p>
            <a:pPr marL="0" indent="0">
              <a:buNone/>
            </a:pPr>
            <a:endParaRPr lang="en-GB" dirty="0">
              <a:ea typeface="Calibri"/>
              <a:cs typeface="Calibri"/>
            </a:endParaRPr>
          </a:p>
        </p:txBody>
      </p:sp>
      <p:grpSp>
        <p:nvGrpSpPr>
          <p:cNvPr id="2" name="Group 1">
            <a:extLst>
              <a:ext uri="{FF2B5EF4-FFF2-40B4-BE49-F238E27FC236}">
                <a16:creationId xmlns:a16="http://schemas.microsoft.com/office/drawing/2014/main" id="{8DCE3523-32AD-4FA7-A08A-5AC12C6ED05D}"/>
              </a:ext>
            </a:extLst>
          </p:cNvPr>
          <p:cNvGrpSpPr/>
          <p:nvPr/>
        </p:nvGrpSpPr>
        <p:grpSpPr>
          <a:xfrm>
            <a:off x="277252" y="3699393"/>
            <a:ext cx="1128571" cy="1116691"/>
            <a:chOff x="520308" y="1753508"/>
            <a:chExt cx="1128571" cy="1116691"/>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08" y="1753508"/>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90949" y="2238404"/>
              <a:ext cx="64688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15</a:t>
              </a:r>
              <a:endParaRPr lang="en-GB" sz="2800">
                <a:latin typeface="Cambria Math" panose="02040503050406030204" pitchFamily="18" charset="0"/>
                <a:ea typeface="Cambria Math" panose="02040503050406030204" pitchFamily="18" charset="0"/>
              </a:endParaRPr>
            </a:p>
          </p:txBody>
        </p:sp>
      </p:grpSp>
      <p:grpSp>
        <p:nvGrpSpPr>
          <p:cNvPr id="3" name="Group 2">
            <a:extLst>
              <a:ext uri="{FF2B5EF4-FFF2-40B4-BE49-F238E27FC236}">
                <a16:creationId xmlns:a16="http://schemas.microsoft.com/office/drawing/2014/main" id="{F57D9E05-C163-4D04-A9AC-5D785BCA9019}"/>
              </a:ext>
            </a:extLst>
          </p:cNvPr>
          <p:cNvGrpSpPr/>
          <p:nvPr/>
        </p:nvGrpSpPr>
        <p:grpSpPr>
          <a:xfrm>
            <a:off x="1368703" y="3699391"/>
            <a:ext cx="1128571" cy="1116691"/>
            <a:chOff x="1611759" y="1753506"/>
            <a:chExt cx="1128571" cy="1116691"/>
          </a:xfrm>
        </p:grpSpPr>
        <p:pic>
          <p:nvPicPr>
            <p:cNvPr id="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759" y="1753506"/>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1918121" y="2187194"/>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18</a:t>
              </a:r>
              <a:endParaRPr lang="en-GB" sz="2800">
                <a:latin typeface="Cambria Math" panose="02040503050406030204" pitchFamily="18" charset="0"/>
                <a:ea typeface="Cambria Math" panose="02040503050406030204" pitchFamily="18" charset="0"/>
              </a:endParaRPr>
            </a:p>
          </p:txBody>
        </p:sp>
      </p:grpSp>
      <p:grpSp>
        <p:nvGrpSpPr>
          <p:cNvPr id="5" name="Group 4">
            <a:extLst>
              <a:ext uri="{FF2B5EF4-FFF2-40B4-BE49-F238E27FC236}">
                <a16:creationId xmlns:a16="http://schemas.microsoft.com/office/drawing/2014/main" id="{63F55016-DBC7-460E-8E38-22CA8CDA2933}"/>
              </a:ext>
            </a:extLst>
          </p:cNvPr>
          <p:cNvGrpSpPr/>
          <p:nvPr/>
        </p:nvGrpSpPr>
        <p:grpSpPr>
          <a:xfrm>
            <a:off x="2373322" y="3709339"/>
            <a:ext cx="1128571" cy="1116691"/>
            <a:chOff x="2616378" y="1763454"/>
            <a:chExt cx="1128571" cy="1116691"/>
          </a:xfrm>
        </p:grpSpPr>
        <p:pic>
          <p:nvPicPr>
            <p:cNvPr id="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378"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2914259" y="2213045"/>
              <a:ext cx="582211" cy="523220"/>
            </a:xfrm>
            <a:prstGeom prst="rect">
              <a:avLst/>
            </a:prstGeom>
            <a:noFill/>
          </p:spPr>
          <p:txBody>
            <a:bodyPr wrap="none" rtlCol="0">
              <a:spAutoFit/>
            </a:bodyPr>
            <a:lstStyle/>
            <a:p>
              <a:pPr algn="ctr"/>
              <a:r>
                <a:rPr lang="en-GB" sz="2800" b="0">
                  <a:latin typeface="Cambria Math" panose="02040503050406030204" pitchFamily="18" charset="0"/>
                  <a:ea typeface="Cambria Math" panose="02040503050406030204" pitchFamily="18" charset="0"/>
                </a:rPr>
                <a:t>20</a:t>
              </a:r>
              <a:endParaRPr lang="en-GB" sz="2800">
                <a:latin typeface="Cambria Math" panose="02040503050406030204" pitchFamily="18" charset="0"/>
                <a:ea typeface="Cambria Math" panose="02040503050406030204" pitchFamily="18" charset="0"/>
              </a:endParaRPr>
            </a:p>
          </p:txBody>
        </p:sp>
      </p:grpSp>
      <p:grpSp>
        <p:nvGrpSpPr>
          <p:cNvPr id="6" name="Group 5">
            <a:extLst>
              <a:ext uri="{FF2B5EF4-FFF2-40B4-BE49-F238E27FC236}">
                <a16:creationId xmlns:a16="http://schemas.microsoft.com/office/drawing/2014/main" id="{1F08B36B-6EA0-43C3-8A0C-AE56BF2BE3FF}"/>
              </a:ext>
            </a:extLst>
          </p:cNvPr>
          <p:cNvGrpSpPr/>
          <p:nvPr/>
        </p:nvGrpSpPr>
        <p:grpSpPr>
          <a:xfrm>
            <a:off x="3412134" y="3709339"/>
            <a:ext cx="1128571" cy="1116691"/>
            <a:chOff x="3655190" y="1763454"/>
            <a:chExt cx="1128571" cy="1116691"/>
          </a:xfrm>
        </p:grpSpPr>
        <p:pic>
          <p:nvPicPr>
            <p:cNvPr id="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190" y="1763454"/>
              <a:ext cx="1128571" cy="11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962906" y="2238403"/>
              <a:ext cx="582211" cy="523220"/>
            </a:xfrm>
            <a:prstGeom prst="rect">
              <a:avLst/>
            </a:prstGeom>
            <a:noFill/>
          </p:spPr>
          <p:txBody>
            <a:bodyPr wrap="none" rtlCol="0">
              <a:spAutoFit/>
            </a:bodyPr>
            <a:lstStyle/>
            <a:p>
              <a:pPr algn="ctr"/>
              <a:r>
                <a:rPr lang="en-GB" sz="2800">
                  <a:latin typeface="Cambria Math" panose="02040503050406030204" pitchFamily="18" charset="0"/>
                  <a:ea typeface="Cambria Math" panose="02040503050406030204" pitchFamily="18" charset="0"/>
                </a:rPr>
                <a:t>11</a:t>
              </a:r>
            </a:p>
          </p:txBody>
        </p:sp>
      </p:grpSp>
      <p:grpSp>
        <p:nvGrpSpPr>
          <p:cNvPr id="8" name="Group 7">
            <a:extLst>
              <a:ext uri="{FF2B5EF4-FFF2-40B4-BE49-F238E27FC236}">
                <a16:creationId xmlns:a16="http://schemas.microsoft.com/office/drawing/2014/main" id="{EE3CADE8-91A8-4581-77F7-ACB2B00DCA5C}"/>
              </a:ext>
            </a:extLst>
          </p:cNvPr>
          <p:cNvGrpSpPr/>
          <p:nvPr/>
        </p:nvGrpSpPr>
        <p:grpSpPr>
          <a:xfrm>
            <a:off x="5392321" y="2944220"/>
            <a:ext cx="2203574" cy="3340340"/>
            <a:chOff x="5392321" y="2944220"/>
            <a:chExt cx="2203574" cy="3340340"/>
          </a:xfrm>
        </p:grpSpPr>
        <p:sp>
          <p:nvSpPr>
            <p:cNvPr id="20" name="Oval 19"/>
            <p:cNvSpPr/>
            <p:nvPr/>
          </p:nvSpPr>
          <p:spPr>
            <a:xfrm>
              <a:off x="5392321" y="3437784"/>
              <a:ext cx="2203574" cy="2846776"/>
            </a:xfrm>
            <a:prstGeom prst="ellipse">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1" name="TextBox 20"/>
            <p:cNvSpPr txBox="1"/>
            <p:nvPr/>
          </p:nvSpPr>
          <p:spPr>
            <a:xfrm>
              <a:off x="6277856" y="4581212"/>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7</a:t>
              </a:r>
              <a:endParaRPr lang="en-GB" sz="2800">
                <a:latin typeface="Cambria Math" panose="02040503050406030204" pitchFamily="18" charset="0"/>
                <a:ea typeface="Cambria Math" panose="02040503050406030204" pitchFamily="18" charset="0"/>
              </a:endParaRPr>
            </a:p>
          </p:txBody>
        </p:sp>
        <p:sp>
          <p:nvSpPr>
            <p:cNvPr id="22" name="TextBox 21"/>
            <p:cNvSpPr txBox="1"/>
            <p:nvPr/>
          </p:nvSpPr>
          <p:spPr>
            <a:xfrm>
              <a:off x="5626511" y="5158714"/>
              <a:ext cx="61056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11</a:t>
              </a:r>
              <a:endParaRPr lang="en-GB" sz="2800">
                <a:latin typeface="Cambria Math" panose="02040503050406030204" pitchFamily="18" charset="0"/>
                <a:ea typeface="Cambria Math" panose="02040503050406030204" pitchFamily="18" charset="0"/>
              </a:endParaRPr>
            </a:p>
          </p:txBody>
        </p:sp>
        <p:sp>
          <p:nvSpPr>
            <p:cNvPr id="23" name="TextBox 22"/>
            <p:cNvSpPr txBox="1"/>
            <p:nvPr/>
          </p:nvSpPr>
          <p:spPr>
            <a:xfrm>
              <a:off x="6858660" y="5360306"/>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8</a:t>
              </a:r>
              <a:endParaRPr lang="en-GB" sz="2800">
                <a:latin typeface="Cambria Math" panose="02040503050406030204" pitchFamily="18" charset="0"/>
                <a:ea typeface="Cambria Math" panose="02040503050406030204" pitchFamily="18" charset="0"/>
              </a:endParaRPr>
            </a:p>
          </p:txBody>
        </p:sp>
        <p:sp>
          <p:nvSpPr>
            <p:cNvPr id="24" name="TextBox 23"/>
            <p:cNvSpPr txBox="1"/>
            <p:nvPr/>
          </p:nvSpPr>
          <p:spPr>
            <a:xfrm>
              <a:off x="6861336" y="3930357"/>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5</a:t>
              </a:r>
              <a:endParaRPr lang="en-GB" sz="2800">
                <a:latin typeface="Cambria Math" panose="02040503050406030204" pitchFamily="18" charset="0"/>
                <a:ea typeface="Cambria Math" panose="02040503050406030204" pitchFamily="18" charset="0"/>
              </a:endParaRPr>
            </a:p>
          </p:txBody>
        </p:sp>
        <p:sp>
          <p:nvSpPr>
            <p:cNvPr id="36" name="TextBox 35"/>
            <p:cNvSpPr txBox="1"/>
            <p:nvPr/>
          </p:nvSpPr>
          <p:spPr>
            <a:xfrm>
              <a:off x="5811617" y="3699393"/>
              <a:ext cx="582211"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38" name="TextBox 37"/>
            <p:cNvSpPr txBox="1"/>
            <p:nvPr/>
          </p:nvSpPr>
          <p:spPr>
            <a:xfrm>
              <a:off x="5463005" y="2944220"/>
              <a:ext cx="2061384" cy="461665"/>
            </a:xfrm>
            <a:prstGeom prst="rect">
              <a:avLst/>
            </a:prstGeom>
            <a:noFill/>
          </p:spPr>
          <p:txBody>
            <a:bodyPr wrap="square" rtlCol="0">
              <a:spAutoFit/>
            </a:bodyPr>
            <a:lstStyle/>
            <a:p>
              <a:pPr algn="ctr"/>
              <a:r>
                <a:rPr lang="en-GB" sz="2400">
                  <a:latin typeface="Century Gothic" panose="020B0502020202020204" pitchFamily="34" charset="0"/>
                </a:rPr>
                <a:t>gold coins</a:t>
              </a:r>
            </a:p>
          </p:txBody>
        </p:sp>
      </p:grpSp>
      <p:grpSp>
        <p:nvGrpSpPr>
          <p:cNvPr id="11" name="Group 10">
            <a:extLst>
              <a:ext uri="{FF2B5EF4-FFF2-40B4-BE49-F238E27FC236}">
                <a16:creationId xmlns:a16="http://schemas.microsoft.com/office/drawing/2014/main" id="{0212A713-C84A-C124-71A0-1ADB9654A795}"/>
              </a:ext>
            </a:extLst>
          </p:cNvPr>
          <p:cNvGrpSpPr/>
          <p:nvPr/>
        </p:nvGrpSpPr>
        <p:grpSpPr>
          <a:xfrm>
            <a:off x="8043295" y="2944220"/>
            <a:ext cx="2113509" cy="3340340"/>
            <a:chOff x="8043295" y="2944220"/>
            <a:chExt cx="2113509" cy="3340340"/>
          </a:xfrm>
        </p:grpSpPr>
        <p:sp>
          <p:nvSpPr>
            <p:cNvPr id="19" name="Oval 18"/>
            <p:cNvSpPr/>
            <p:nvPr/>
          </p:nvSpPr>
          <p:spPr>
            <a:xfrm>
              <a:off x="8043295" y="3437784"/>
              <a:ext cx="2113509" cy="2846776"/>
            </a:xfrm>
            <a:prstGeom prst="ellipse">
              <a:avLst/>
            </a:prstGeom>
            <a:noFill/>
            <a:ln w="38100" cmpd="sng">
              <a:solidFill>
                <a:srgbClr val="B1B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ambria Math" panose="02040503050406030204" pitchFamily="18" charset="0"/>
                <a:ea typeface="Cambria Math" panose="02040503050406030204" pitchFamily="18" charset="0"/>
              </a:endParaRPr>
            </a:p>
          </p:txBody>
        </p:sp>
        <p:sp>
          <p:nvSpPr>
            <p:cNvPr id="25" name="TextBox 24"/>
            <p:cNvSpPr txBox="1"/>
            <p:nvPr/>
          </p:nvSpPr>
          <p:spPr>
            <a:xfrm>
              <a:off x="8159529" y="4289566"/>
              <a:ext cx="60332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13</a:t>
              </a:r>
              <a:endParaRPr lang="en-GB" sz="2800">
                <a:latin typeface="Cambria Math" panose="02040503050406030204" pitchFamily="18" charset="0"/>
                <a:ea typeface="Cambria Math" panose="02040503050406030204" pitchFamily="18" charset="0"/>
              </a:endParaRPr>
            </a:p>
          </p:txBody>
        </p:sp>
        <p:sp>
          <p:nvSpPr>
            <p:cNvPr id="26" name="TextBox 25"/>
            <p:cNvSpPr txBox="1"/>
            <p:nvPr/>
          </p:nvSpPr>
          <p:spPr>
            <a:xfrm>
              <a:off x="9059823" y="3583561"/>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4</a:t>
              </a:r>
              <a:endParaRPr lang="en-GB" sz="2800">
                <a:latin typeface="Cambria Math" panose="02040503050406030204" pitchFamily="18" charset="0"/>
                <a:ea typeface="Cambria Math" panose="02040503050406030204" pitchFamily="18" charset="0"/>
              </a:endParaRPr>
            </a:p>
          </p:txBody>
        </p:sp>
        <p:sp>
          <p:nvSpPr>
            <p:cNvPr id="27" name="TextBox 26"/>
            <p:cNvSpPr txBox="1"/>
            <p:nvPr/>
          </p:nvSpPr>
          <p:spPr>
            <a:xfrm>
              <a:off x="9295656" y="5158714"/>
              <a:ext cx="683716"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10</a:t>
              </a:r>
              <a:endParaRPr lang="en-GB" sz="2800">
                <a:latin typeface="Cambria Math" panose="02040503050406030204" pitchFamily="18" charset="0"/>
                <a:ea typeface="Cambria Math" panose="02040503050406030204" pitchFamily="18" charset="0"/>
              </a:endParaRPr>
            </a:p>
          </p:txBody>
        </p:sp>
        <p:sp>
          <p:nvSpPr>
            <p:cNvPr id="28" name="TextBox 27"/>
            <p:cNvSpPr txBox="1"/>
            <p:nvPr/>
          </p:nvSpPr>
          <p:spPr>
            <a:xfrm>
              <a:off x="8658977" y="5620379"/>
              <a:ext cx="432504"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3</a:t>
              </a:r>
              <a:endParaRPr lang="en-GB" sz="2800">
                <a:latin typeface="Cambria Math" panose="02040503050406030204" pitchFamily="18" charset="0"/>
                <a:ea typeface="Cambria Math" panose="02040503050406030204" pitchFamily="18" charset="0"/>
              </a:endParaRPr>
            </a:p>
          </p:txBody>
        </p:sp>
        <p:sp>
          <p:nvSpPr>
            <p:cNvPr id="37" name="TextBox 36"/>
            <p:cNvSpPr txBox="1"/>
            <p:nvPr/>
          </p:nvSpPr>
          <p:spPr>
            <a:xfrm>
              <a:off x="8938257" y="4581212"/>
              <a:ext cx="554070" cy="523220"/>
            </a:xfrm>
            <a:prstGeom prst="rect">
              <a:avLst/>
            </a:prstGeom>
            <a:noFill/>
          </p:spPr>
          <p:txBody>
            <a:bodyPr wrap="square" rtlCol="0">
              <a:spAutoFit/>
            </a:bodyPr>
            <a:lstStyle/>
            <a:p>
              <a:pPr algn="ctr"/>
              <a:r>
                <a:rPr lang="en-GB" sz="2800" b="0">
                  <a:latin typeface="Cambria Math" panose="02040503050406030204" pitchFamily="18" charset="0"/>
                  <a:ea typeface="Cambria Math" panose="02040503050406030204" pitchFamily="18" charset="0"/>
                </a:rPr>
                <a:t>9</a:t>
              </a:r>
              <a:endParaRPr lang="en-GB" sz="2800">
                <a:latin typeface="Cambria Math" panose="02040503050406030204" pitchFamily="18" charset="0"/>
                <a:ea typeface="Cambria Math" panose="02040503050406030204" pitchFamily="18" charset="0"/>
              </a:endParaRPr>
            </a:p>
          </p:txBody>
        </p:sp>
        <p:sp>
          <p:nvSpPr>
            <p:cNvPr id="39" name="TextBox 38"/>
            <p:cNvSpPr txBox="1"/>
            <p:nvPr/>
          </p:nvSpPr>
          <p:spPr>
            <a:xfrm>
              <a:off x="8195721" y="2944220"/>
              <a:ext cx="1841500" cy="461665"/>
            </a:xfrm>
            <a:prstGeom prst="rect">
              <a:avLst/>
            </a:prstGeom>
            <a:noFill/>
          </p:spPr>
          <p:txBody>
            <a:bodyPr wrap="square" rtlCol="0">
              <a:spAutoFit/>
            </a:bodyPr>
            <a:lstStyle/>
            <a:p>
              <a:pPr algn="ctr"/>
              <a:r>
                <a:rPr lang="en-GB" sz="2400">
                  <a:latin typeface="Century Gothic" panose="020B0502020202020204" pitchFamily="34" charset="0"/>
                </a:rPr>
                <a:t>silver coins</a:t>
              </a:r>
            </a:p>
          </p:txBody>
        </p:sp>
      </p:grpSp>
    </p:spTree>
    <p:extLst>
      <p:ext uri="{BB962C8B-B14F-4D97-AF65-F5344CB8AC3E}">
        <p14:creationId xmlns:p14="http://schemas.microsoft.com/office/powerpoint/2010/main" val="52924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877302" y="2118058"/>
            <a:ext cx="390992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a:latin typeface="Sassoon Primary"/>
                <a:cs typeface="Calibri" panose="020F0502020204030204"/>
              </a:rPr>
              <a:t>Name writing practise. </a:t>
            </a:r>
            <a:endParaRPr lang="en-US"/>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a:latin typeface="Sassoon Primary"/>
                <a:cs typeface="Calibri" panose="020F0502020204030204"/>
              </a:rPr>
              <a:t>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descr="A game of words with pencils&#10;&#10;Description automatically generated">
            <a:extLst>
              <a:ext uri="{FF2B5EF4-FFF2-40B4-BE49-F238E27FC236}">
                <a16:creationId xmlns:a16="http://schemas.microsoft.com/office/drawing/2014/main" id="{0DD33951-BDC4-AC56-CE2E-4569C6F311A1}"/>
              </a:ext>
            </a:extLst>
          </p:cNvPr>
          <p:cNvPicPr>
            <a:picLocks noChangeAspect="1"/>
          </p:cNvPicPr>
          <p:nvPr/>
        </p:nvPicPr>
        <p:blipFill>
          <a:blip r:embed="rId2"/>
          <a:stretch>
            <a:fillRect/>
          </a:stretch>
        </p:blipFill>
        <p:spPr>
          <a:xfrm>
            <a:off x="6885289" y="1316181"/>
            <a:ext cx="3905512" cy="5322455"/>
          </a:xfrm>
          <a:prstGeom prst="rect">
            <a:avLst/>
          </a:prstGeom>
        </p:spPr>
      </p:pic>
    </p:spTree>
    <p:extLst>
      <p:ext uri="{BB962C8B-B14F-4D97-AF65-F5344CB8AC3E}">
        <p14:creationId xmlns:p14="http://schemas.microsoft.com/office/powerpoint/2010/main" val="160339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85148"/>
            <a:ext cx="10515600" cy="1325563"/>
          </a:xfrm>
        </p:spPr>
        <p:txBody>
          <a:bodyPr/>
          <a:lstStyle/>
          <a:p>
            <a:r>
              <a:rPr lang="en-US" sz="2200">
                <a:latin typeface="Century Gothic"/>
                <a:cs typeface="Century Gothic"/>
              </a:rPr>
              <a:t>To apply knowledge of number bonds within 20</a:t>
            </a:r>
            <a:endParaRPr lang="en-US"/>
          </a:p>
        </p:txBody>
      </p:sp>
      <p:sp>
        <p:nvSpPr>
          <p:cNvPr id="9" name="Text Placeholder 8">
            <a:extLst>
              <a:ext uri="{FF2B5EF4-FFF2-40B4-BE49-F238E27FC236}">
                <a16:creationId xmlns:a16="http://schemas.microsoft.com/office/drawing/2014/main" id="{384CDC58-449B-3925-CBC6-71FEE4FD81AA}"/>
              </a:ext>
            </a:extLst>
          </p:cNvPr>
          <p:cNvSpPr>
            <a:spLocks noGrp="1"/>
          </p:cNvSpPr>
          <p:nvPr>
            <p:ph type="body" sz="quarter" idx="10"/>
          </p:nvPr>
        </p:nvSpPr>
        <p:spPr>
          <a:xfrm>
            <a:off x="199283" y="984375"/>
            <a:ext cx="10606088" cy="480131"/>
          </a:xfrm>
        </p:spPr>
        <p:txBody>
          <a:bodyPr lIns="91440" tIns="45720" rIns="91440" bIns="45720" anchor="t">
            <a:spAutoFit/>
          </a:bodyPr>
          <a:lstStyle/>
          <a:p>
            <a:r>
              <a:rPr lang="en-GB" dirty="0">
                <a:latin typeface="Century Gothic"/>
              </a:rPr>
              <a:t>RP:                                                                      Challenge</a:t>
            </a:r>
          </a:p>
        </p:txBody>
      </p:sp>
      <p:pic>
        <p:nvPicPr>
          <p:cNvPr id="12" name="Picture 12" descr="Shape&#10;&#10;Description automatically generated">
            <a:extLst>
              <a:ext uri="{FF2B5EF4-FFF2-40B4-BE49-F238E27FC236}">
                <a16:creationId xmlns:a16="http://schemas.microsoft.com/office/drawing/2014/main" id="{F50148EE-D357-55CF-1907-8809D32A852B}"/>
              </a:ext>
            </a:extLst>
          </p:cNvPr>
          <p:cNvPicPr>
            <a:picLocks noChangeAspect="1"/>
          </p:cNvPicPr>
          <p:nvPr/>
        </p:nvPicPr>
        <p:blipFill>
          <a:blip r:embed="rId3"/>
          <a:stretch>
            <a:fillRect/>
          </a:stretch>
        </p:blipFill>
        <p:spPr>
          <a:xfrm>
            <a:off x="6265804" y="1680211"/>
            <a:ext cx="5086065" cy="4656605"/>
          </a:xfrm>
          <a:prstGeom prst="rect">
            <a:avLst/>
          </a:prstGeom>
        </p:spPr>
      </p:pic>
      <p:pic>
        <p:nvPicPr>
          <p:cNvPr id="3" name="Picture 2" descr="Diagram&#10;&#10;Description automatically generated">
            <a:extLst>
              <a:ext uri="{FF2B5EF4-FFF2-40B4-BE49-F238E27FC236}">
                <a16:creationId xmlns:a16="http://schemas.microsoft.com/office/drawing/2014/main" id="{F5FF2F2C-647C-A27F-199D-7B12F39A1D28}"/>
              </a:ext>
            </a:extLst>
          </p:cNvPr>
          <p:cNvPicPr>
            <a:picLocks noChangeAspect="1"/>
          </p:cNvPicPr>
          <p:nvPr/>
        </p:nvPicPr>
        <p:blipFill>
          <a:blip r:embed="rId4"/>
          <a:stretch>
            <a:fillRect/>
          </a:stretch>
        </p:blipFill>
        <p:spPr>
          <a:xfrm>
            <a:off x="196170" y="1681776"/>
            <a:ext cx="5142931" cy="4223361"/>
          </a:xfrm>
          <a:prstGeom prst="rect">
            <a:avLst/>
          </a:prstGeom>
        </p:spPr>
      </p:pic>
    </p:spTree>
    <p:extLst>
      <p:ext uri="{BB962C8B-B14F-4D97-AF65-F5344CB8AC3E}">
        <p14:creationId xmlns:p14="http://schemas.microsoft.com/office/powerpoint/2010/main" val="146855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apply knowledge of number bonds within 20</a:t>
            </a:r>
            <a:endParaRPr lang="en-US"/>
          </a:p>
        </p:txBody>
      </p:sp>
      <p:sp>
        <p:nvSpPr>
          <p:cNvPr id="9" name="Text Placeholder 8">
            <a:extLst>
              <a:ext uri="{FF2B5EF4-FFF2-40B4-BE49-F238E27FC236}">
                <a16:creationId xmlns:a16="http://schemas.microsoft.com/office/drawing/2014/main" id="{384CDC58-449B-3925-CBC6-71FEE4FD81AA}"/>
              </a:ext>
            </a:extLst>
          </p:cNvPr>
          <p:cNvSpPr>
            <a:spLocks noGrp="1"/>
          </p:cNvSpPr>
          <p:nvPr>
            <p:ph type="body" sz="quarter" idx="10"/>
          </p:nvPr>
        </p:nvSpPr>
        <p:spPr>
          <a:xfrm>
            <a:off x="199283" y="984375"/>
            <a:ext cx="10606088" cy="523220"/>
          </a:xfrm>
        </p:spPr>
        <p:txBody>
          <a:bodyPr lIns="91440" tIns="45720" rIns="91440" bIns="45720" anchor="t">
            <a:spAutoFit/>
          </a:bodyPr>
          <a:lstStyle/>
          <a:p>
            <a:r>
              <a:rPr lang="en-GB">
                <a:latin typeface="Century Gothic"/>
              </a:rPr>
              <a:t>Mastery:</a:t>
            </a:r>
            <a:endParaRPr lang="en-GB"/>
          </a:p>
        </p:txBody>
      </p:sp>
      <p:pic>
        <p:nvPicPr>
          <p:cNvPr id="3" name="Picture 2" descr="A math game with a cat and squares&#10;&#10;Description automatically generated">
            <a:extLst>
              <a:ext uri="{FF2B5EF4-FFF2-40B4-BE49-F238E27FC236}">
                <a16:creationId xmlns:a16="http://schemas.microsoft.com/office/drawing/2014/main" id="{EF63C3D0-5953-6283-B7AB-695B4FA55E99}"/>
              </a:ext>
            </a:extLst>
          </p:cNvPr>
          <p:cNvPicPr>
            <a:picLocks noChangeAspect="1"/>
          </p:cNvPicPr>
          <p:nvPr/>
        </p:nvPicPr>
        <p:blipFill>
          <a:blip r:embed="rId3"/>
          <a:stretch>
            <a:fillRect/>
          </a:stretch>
        </p:blipFill>
        <p:spPr>
          <a:xfrm>
            <a:off x="433884" y="1520649"/>
            <a:ext cx="4607790" cy="3722831"/>
          </a:xfrm>
          <a:prstGeom prst="rect">
            <a:avLst/>
          </a:prstGeom>
        </p:spPr>
      </p:pic>
    </p:spTree>
    <p:extLst>
      <p:ext uri="{BB962C8B-B14F-4D97-AF65-F5344CB8AC3E}">
        <p14:creationId xmlns:p14="http://schemas.microsoft.com/office/powerpoint/2010/main" val="3328537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apply knowledge of number bonds within 20</a:t>
            </a:r>
            <a:endParaRPr lang="en-US"/>
          </a:p>
        </p:txBody>
      </p:sp>
      <p:sp>
        <p:nvSpPr>
          <p:cNvPr id="9" name="Text Placeholder 8">
            <a:extLst>
              <a:ext uri="{FF2B5EF4-FFF2-40B4-BE49-F238E27FC236}">
                <a16:creationId xmlns:a16="http://schemas.microsoft.com/office/drawing/2014/main" id="{384CDC58-449B-3925-CBC6-71FEE4FD81AA}"/>
              </a:ext>
            </a:extLst>
          </p:cNvPr>
          <p:cNvSpPr>
            <a:spLocks noGrp="1"/>
          </p:cNvSpPr>
          <p:nvPr>
            <p:ph type="body" sz="quarter" idx="10"/>
          </p:nvPr>
        </p:nvSpPr>
        <p:spPr>
          <a:xfrm>
            <a:off x="199283" y="984375"/>
            <a:ext cx="10606088" cy="523220"/>
          </a:xfrm>
        </p:spPr>
        <p:txBody>
          <a:bodyPr lIns="91440" tIns="45720" rIns="91440" bIns="45720" anchor="t">
            <a:spAutoFit/>
          </a:bodyPr>
          <a:lstStyle/>
          <a:p>
            <a:r>
              <a:rPr lang="en-GB">
                <a:latin typeface="Century Gothic"/>
              </a:rPr>
              <a:t>Mastery with greater depth:</a:t>
            </a:r>
            <a:endParaRPr lang="en-GB"/>
          </a:p>
        </p:txBody>
      </p:sp>
      <p:pic>
        <p:nvPicPr>
          <p:cNvPr id="2" name="Picture 2" descr="Diagram&#10;&#10;Description automatically generated">
            <a:extLst>
              <a:ext uri="{FF2B5EF4-FFF2-40B4-BE49-F238E27FC236}">
                <a16:creationId xmlns:a16="http://schemas.microsoft.com/office/drawing/2014/main" id="{3B4E3A82-B0BD-B358-825A-169E9DEABA94}"/>
              </a:ext>
            </a:extLst>
          </p:cNvPr>
          <p:cNvPicPr>
            <a:picLocks noChangeAspect="1"/>
          </p:cNvPicPr>
          <p:nvPr/>
        </p:nvPicPr>
        <p:blipFill>
          <a:blip r:embed="rId3"/>
          <a:stretch>
            <a:fillRect/>
          </a:stretch>
        </p:blipFill>
        <p:spPr>
          <a:xfrm>
            <a:off x="1832374" y="1711654"/>
            <a:ext cx="5370394" cy="4400521"/>
          </a:xfrm>
          <a:prstGeom prst="rect">
            <a:avLst/>
          </a:prstGeom>
        </p:spPr>
      </p:pic>
    </p:spTree>
    <p:extLst>
      <p:ext uri="{BB962C8B-B14F-4D97-AF65-F5344CB8AC3E}">
        <p14:creationId xmlns:p14="http://schemas.microsoft.com/office/powerpoint/2010/main" val="289463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351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F3F2F49-911F-2DD8-00A8-6F614522F3F1}"/>
              </a:ext>
            </a:extLst>
          </p:cNvPr>
          <p:cNvSpPr txBox="1">
            <a:spLocks noGrp="1"/>
          </p:cNvSpPr>
          <p:nvPr/>
        </p:nvSpPr>
        <p:spPr>
          <a:xfrm>
            <a:off x="572493" y="238539"/>
            <a:ext cx="11018520" cy="1434415"/>
          </a:xfrm>
          <a:prstGeom prst="rect">
            <a:avLst/>
          </a:prstGeom>
        </p:spPr>
        <p:txBody>
          <a:bodyPr vert="horz" lIns="91440" tIns="45720" rIns="91440" bIns="45720" rtlCol="0" anchor="b">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lnSpc>
                <a:spcPct val="90000"/>
              </a:lnSpc>
              <a:spcBef>
                <a:spcPct val="0"/>
              </a:spcBef>
              <a:spcAft>
                <a:spcPts val="600"/>
              </a:spcAft>
            </a:pPr>
            <a:r>
              <a:rPr lang="en-US" sz="7200" b="1" spc="-230">
                <a:ln>
                  <a:solidFill>
                    <a:schemeClr val="tx1">
                      <a:lumMod val="75000"/>
                      <a:lumOff val="25000"/>
                    </a:schemeClr>
                  </a:solidFill>
                </a:ln>
                <a:effectLst>
                  <a:outerShdw dist="88900" dir="5400000" algn="t" rotWithShape="0">
                    <a:prstClr val="black">
                      <a:alpha val="29000"/>
                    </a:prstClr>
                  </a:outerShdw>
                </a:effectLst>
                <a:latin typeface="Sassoon Primary"/>
                <a:ea typeface="+mj-ea"/>
                <a:cs typeface="+mj-cs"/>
              </a:rPr>
              <a:t>Plants</a:t>
            </a:r>
            <a:endParaRPr lang="en-US">
              <a:ea typeface="+mj-ea"/>
              <a:cs typeface="+mj-cs"/>
            </a:endParaRPr>
          </a:p>
        </p:txBody>
      </p:sp>
      <p:pic>
        <p:nvPicPr>
          <p:cNvPr id="2" name="Picture 1" descr="A picture containing calendar&#10;&#10;Description automatically generated">
            <a:extLst>
              <a:ext uri="{FF2B5EF4-FFF2-40B4-BE49-F238E27FC236}">
                <a16:creationId xmlns:a16="http://schemas.microsoft.com/office/drawing/2014/main" id="{51EA9AC3-FFF6-4DCD-86E5-727ADD589877}"/>
              </a:ext>
            </a:extLst>
          </p:cNvPr>
          <p:cNvPicPr>
            <a:picLocks noChangeAspect="1"/>
          </p:cNvPicPr>
          <p:nvPr/>
        </p:nvPicPr>
        <p:blipFill rotWithShape="1">
          <a:blip r:embed="rId2"/>
          <a:srcRect l="730" r="10062"/>
          <a:stretch/>
        </p:blipFill>
        <p:spPr>
          <a:xfrm>
            <a:off x="5165107" y="3271947"/>
            <a:ext cx="2259827" cy="2378988"/>
          </a:xfrm>
          <a:prstGeom prst="rect">
            <a:avLst/>
          </a:prstGeom>
        </p:spPr>
      </p:pic>
      <p:pic>
        <p:nvPicPr>
          <p:cNvPr id="3" name="Picture 2" descr="A green background with text and plants&#10;&#10;Description automatically generated">
            <a:extLst>
              <a:ext uri="{FF2B5EF4-FFF2-40B4-BE49-F238E27FC236}">
                <a16:creationId xmlns:a16="http://schemas.microsoft.com/office/drawing/2014/main" id="{4063C2EF-B513-14E1-FA1E-E195AF97BBB6}"/>
              </a:ext>
            </a:extLst>
          </p:cNvPr>
          <p:cNvPicPr>
            <a:picLocks noChangeAspect="1"/>
          </p:cNvPicPr>
          <p:nvPr/>
        </p:nvPicPr>
        <p:blipFill>
          <a:blip r:embed="rId3"/>
          <a:stretch>
            <a:fillRect/>
          </a:stretch>
        </p:blipFill>
        <p:spPr>
          <a:xfrm>
            <a:off x="450272" y="118307"/>
            <a:ext cx="11603183" cy="6910022"/>
          </a:xfrm>
          <a:prstGeom prst="rect">
            <a:avLst/>
          </a:prstGeom>
        </p:spPr>
      </p:pic>
      <p:sp>
        <p:nvSpPr>
          <p:cNvPr id="5" name="TextBox 5">
            <a:extLst>
              <a:ext uri="{FF2B5EF4-FFF2-40B4-BE49-F238E27FC236}">
                <a16:creationId xmlns:a16="http://schemas.microsoft.com/office/drawing/2014/main" id="{91E01596-2A0B-0F3A-FDFA-E5DEEB0E9B87}"/>
              </a:ext>
            </a:extLst>
          </p:cNvPr>
          <p:cNvSpPr txBox="1"/>
          <p:nvPr/>
        </p:nvSpPr>
        <p:spPr>
          <a:xfrm>
            <a:off x="3046520" y="4339723"/>
            <a:ext cx="6736642" cy="1313626"/>
          </a:xfrm>
          <a:prstGeom prst="rect">
            <a:avLst/>
          </a:prstGeom>
          <a:solidFill>
            <a:schemeClr val="bg1"/>
          </a:solidFill>
        </p:spPr>
        <p:txBody>
          <a:bodyPr rot="0" spcFirstLastPara="0" vert="horz" lIns="91440" tIns="45720" rIns="91440" bIns="45720" numCol="1" spcCol="0" rtlCol="0" fromWordArt="0" anchor="t" anchorCtr="0" forceAA="0" compatLnSpc="1">
            <a:prstTxWarp prst="textNoShape">
              <a:avLst/>
            </a:prstTxWarp>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4000" b="1" u="sng" dirty="0">
                <a:latin typeface="Sassoon Primary"/>
              </a:rPr>
              <a:t>Key Question </a:t>
            </a:r>
            <a:endParaRPr lang="en-US" sz="4000" dirty="0">
              <a:latin typeface="Sassoon Primary"/>
            </a:endParaRPr>
          </a:p>
          <a:p>
            <a:pPr algn="ctr">
              <a:lnSpc>
                <a:spcPct val="90000"/>
              </a:lnSpc>
              <a:spcAft>
                <a:spcPts val="600"/>
              </a:spcAft>
            </a:pPr>
            <a:r>
              <a:rPr lang="en-US" sz="3200" dirty="0">
                <a:latin typeface="Sassoon Primary"/>
                <a:ea typeface="Calibri"/>
                <a:cs typeface="Calibri"/>
              </a:rPr>
              <a:t>Do plants grow?</a:t>
            </a:r>
          </a:p>
          <a:p>
            <a:pPr indent="-228600">
              <a:lnSpc>
                <a:spcPct val="90000"/>
              </a:lnSpc>
              <a:spcAft>
                <a:spcPts val="600"/>
              </a:spcAft>
              <a:buFont typeface="Arial" panose="020B0604020202020204" pitchFamily="34" charset="0"/>
              <a:buChar char="•"/>
            </a:pPr>
            <a:endParaRPr lang="en-US" sz="2200">
              <a:ea typeface="Calibri" panose="020F0502020204030204"/>
              <a:cs typeface="Calibri" panose="020F0502020204030204"/>
            </a:endParaRPr>
          </a:p>
        </p:txBody>
      </p:sp>
    </p:spTree>
    <p:extLst>
      <p:ext uri="{BB962C8B-B14F-4D97-AF65-F5344CB8AC3E}">
        <p14:creationId xmlns:p14="http://schemas.microsoft.com/office/powerpoint/2010/main" val="357573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5003162-7F5A-50E6-44CA-86A50E26D87E}"/>
              </a:ext>
            </a:extLst>
          </p:cNvPr>
          <p:cNvSpPr txBox="1"/>
          <p:nvPr/>
        </p:nvSpPr>
        <p:spPr>
          <a:xfrm>
            <a:off x="4403321" y="992557"/>
            <a:ext cx="2482774"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vocabulary</a:t>
            </a:r>
          </a:p>
        </p:txBody>
      </p:sp>
      <p:sp>
        <p:nvSpPr>
          <p:cNvPr id="12" name="TextBox 1">
            <a:extLst>
              <a:ext uri="{FF2B5EF4-FFF2-40B4-BE49-F238E27FC236}">
                <a16:creationId xmlns:a16="http://schemas.microsoft.com/office/drawing/2014/main" id="{EB33D942-7DE8-6A77-3565-535F8AACED20}"/>
              </a:ext>
            </a:extLst>
          </p:cNvPr>
          <p:cNvSpPr txBox="1"/>
          <p:nvPr/>
        </p:nvSpPr>
        <p:spPr>
          <a:xfrm>
            <a:off x="252494" y="1623100"/>
            <a:ext cx="11394201" cy="378565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latin typeface="Sassoon Primary"/>
              <a:cs typeface="Calibri"/>
            </a:endParaRPr>
          </a:p>
          <a:p>
            <a:r>
              <a:rPr lang="en-US" sz="2000" b="1" u="sng" dirty="0">
                <a:latin typeface="Sassoon Primary"/>
                <a:cs typeface="Calibri"/>
              </a:rPr>
              <a:t>Plant </a:t>
            </a:r>
            <a:r>
              <a:rPr lang="en-US" sz="2000" dirty="0">
                <a:latin typeface="Sassoon Primary"/>
                <a:cs typeface="Calibri"/>
              </a:rPr>
              <a:t>– a living organism</a:t>
            </a:r>
          </a:p>
          <a:p>
            <a:endParaRPr lang="en-US" sz="2000" dirty="0">
              <a:latin typeface="Sassoon Primary"/>
              <a:cs typeface="Calibri"/>
            </a:endParaRPr>
          </a:p>
          <a:p>
            <a:r>
              <a:rPr lang="en-US" sz="2000" b="1" u="sng" dirty="0">
                <a:latin typeface="Sassoon Primary"/>
                <a:cs typeface="Calibri"/>
              </a:rPr>
              <a:t>Flower</a:t>
            </a:r>
            <a:r>
              <a:rPr lang="en-US" sz="2000" u="sng" dirty="0">
                <a:latin typeface="Sassoon Primary"/>
                <a:cs typeface="Calibri"/>
              </a:rPr>
              <a:t> </a:t>
            </a:r>
            <a:r>
              <a:rPr lang="en-US" sz="2000" dirty="0">
                <a:latin typeface="Sassoon Primary"/>
                <a:cs typeface="Calibri"/>
              </a:rPr>
              <a:t>– the seed baring part of the plant that is usually surrounded by brightly </a:t>
            </a:r>
            <a:r>
              <a:rPr lang="en-US" sz="2000" err="1">
                <a:latin typeface="Sassoon Primary"/>
                <a:cs typeface="Calibri"/>
              </a:rPr>
              <a:t>coloured</a:t>
            </a:r>
            <a:r>
              <a:rPr lang="en-US" sz="2000" dirty="0">
                <a:latin typeface="Sassoon Primary"/>
                <a:cs typeface="Calibri"/>
              </a:rPr>
              <a:t> petals </a:t>
            </a:r>
          </a:p>
          <a:p>
            <a:endParaRPr lang="en-US" sz="2000" dirty="0">
              <a:latin typeface="Sassoon Primary"/>
              <a:cs typeface="Calibri"/>
            </a:endParaRPr>
          </a:p>
          <a:p>
            <a:r>
              <a:rPr lang="en-US" sz="2000" b="1" u="sng" dirty="0">
                <a:latin typeface="Sassoon Primary"/>
                <a:cs typeface="Calibri"/>
              </a:rPr>
              <a:t>Roots </a:t>
            </a:r>
            <a:r>
              <a:rPr lang="en-US" sz="2000" dirty="0">
                <a:latin typeface="Sassoon Primary"/>
                <a:cs typeface="Calibri"/>
              </a:rPr>
              <a:t>– the part of the plant that attaches from the ground for support and nutrient collection</a:t>
            </a:r>
          </a:p>
          <a:p>
            <a:endParaRPr lang="en-US" sz="2000" dirty="0">
              <a:latin typeface="Sassoon Primary"/>
              <a:cs typeface="Calibri"/>
            </a:endParaRPr>
          </a:p>
          <a:p>
            <a:r>
              <a:rPr lang="en-US" sz="2000" b="1" u="sng" dirty="0">
                <a:latin typeface="Sassoon Primary"/>
                <a:cs typeface="Calibri"/>
              </a:rPr>
              <a:t>Stem</a:t>
            </a:r>
            <a:r>
              <a:rPr lang="en-US" sz="2000" dirty="0">
                <a:latin typeface="Sassoon Primary"/>
                <a:cs typeface="Calibri"/>
              </a:rPr>
              <a:t> – the main stalk of the plant</a:t>
            </a:r>
          </a:p>
          <a:p>
            <a:endParaRPr lang="en-US" sz="2000" dirty="0">
              <a:latin typeface="Sassoon Primary"/>
              <a:cs typeface="Calibri"/>
            </a:endParaRPr>
          </a:p>
          <a:p>
            <a:r>
              <a:rPr lang="en-US" sz="2000" b="1" u="sng" dirty="0">
                <a:latin typeface="Sassoon Primary"/>
                <a:cs typeface="Calibri"/>
              </a:rPr>
              <a:t>Leaf</a:t>
            </a:r>
            <a:r>
              <a:rPr lang="en-US" sz="2000" dirty="0">
                <a:latin typeface="Sassoon Primary"/>
                <a:cs typeface="Calibri"/>
              </a:rPr>
              <a:t> – part of a plant that is typically flat or hangs off the stem</a:t>
            </a:r>
          </a:p>
          <a:p>
            <a:endParaRPr lang="en-US" sz="2000" dirty="0">
              <a:latin typeface="Sassoon Primary"/>
              <a:cs typeface="Calibri"/>
            </a:endParaRPr>
          </a:p>
          <a:p>
            <a:endParaRPr lang="en-US" sz="2000" dirty="0">
              <a:latin typeface="Sassoon Primary"/>
              <a:cs typeface="Calibri"/>
            </a:endParaRPr>
          </a:p>
        </p:txBody>
      </p:sp>
      <p:sp>
        <p:nvSpPr>
          <p:cNvPr id="11" name="TextBox 10">
            <a:extLst>
              <a:ext uri="{FF2B5EF4-FFF2-40B4-BE49-F238E27FC236}">
                <a16:creationId xmlns:a16="http://schemas.microsoft.com/office/drawing/2014/main" id="{B302F0F6-98EC-960A-8CD7-95A8B1737AA5}"/>
              </a:ext>
            </a:extLst>
          </p:cNvPr>
          <p:cNvSpPr txBox="1"/>
          <p:nvPr/>
        </p:nvSpPr>
        <p:spPr>
          <a:xfrm>
            <a:off x="550" y="200821"/>
            <a:ext cx="390977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dirty="0">
                <a:latin typeface="Sassoon Primary"/>
                <a:cs typeface="Calibri"/>
              </a:rPr>
              <a:t>Key Question –</a:t>
            </a:r>
            <a:r>
              <a:rPr lang="en-GB" sz="2000" dirty="0">
                <a:latin typeface="Sassoon Primary"/>
                <a:cs typeface="Calibri"/>
              </a:rPr>
              <a:t> Do plants grow?</a:t>
            </a:r>
          </a:p>
        </p:txBody>
      </p:sp>
    </p:spTree>
    <p:extLst>
      <p:ext uri="{BB962C8B-B14F-4D97-AF65-F5344CB8AC3E}">
        <p14:creationId xmlns:p14="http://schemas.microsoft.com/office/powerpoint/2010/main" val="1352626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48DB7-1CEE-A397-B76B-95D32E7B85FC}"/>
              </a:ext>
            </a:extLst>
          </p:cNvPr>
          <p:cNvSpPr txBox="1"/>
          <p:nvPr/>
        </p:nvSpPr>
        <p:spPr>
          <a:xfrm>
            <a:off x="384769" y="2380988"/>
            <a:ext cx="4250809" cy="1015663"/>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u="sng">
              <a:latin typeface="Sassoon Primary"/>
              <a:cs typeface="Calibri"/>
            </a:endParaRPr>
          </a:p>
          <a:p>
            <a:pPr algn="ctr"/>
            <a:endParaRPr lang="en-GB" sz="2000" b="1" u="sng" dirty="0">
              <a:solidFill>
                <a:schemeClr val="accent1"/>
              </a:solidFill>
              <a:latin typeface="Sassoon Primary"/>
              <a:cs typeface="Calibri"/>
            </a:endParaRPr>
          </a:p>
          <a:p>
            <a:pPr algn="ctr"/>
            <a:r>
              <a:rPr lang="en-GB" sz="2000" dirty="0">
                <a:latin typeface="Sassoon Primary"/>
                <a:cs typeface="Calibri"/>
              </a:rPr>
              <a:t>Name 5 parts of a plant</a:t>
            </a:r>
          </a:p>
        </p:txBody>
      </p:sp>
      <p:sp>
        <p:nvSpPr>
          <p:cNvPr id="6" name="TextBox 5">
            <a:extLst>
              <a:ext uri="{FF2B5EF4-FFF2-40B4-BE49-F238E27FC236}">
                <a16:creationId xmlns:a16="http://schemas.microsoft.com/office/drawing/2014/main" id="{0777B4E4-535A-A44B-D042-AD559CDC9169}"/>
              </a:ext>
            </a:extLst>
          </p:cNvPr>
          <p:cNvSpPr txBox="1"/>
          <p:nvPr/>
        </p:nvSpPr>
        <p:spPr>
          <a:xfrm>
            <a:off x="5494108" y="2535317"/>
            <a:ext cx="5108059" cy="707886"/>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latin typeface="Sassoon Primary"/>
                <a:cs typeface="Calibri"/>
              </a:rPr>
              <a:t>How to wild plants grow?</a:t>
            </a:r>
          </a:p>
          <a:p>
            <a:pPr algn="ctr"/>
            <a:endParaRPr lang="en-GB" sz="2000">
              <a:latin typeface="Sassoon Primary"/>
              <a:cs typeface="Calibri"/>
            </a:endParaRPr>
          </a:p>
        </p:txBody>
      </p:sp>
      <p:sp>
        <p:nvSpPr>
          <p:cNvPr id="8" name="TextBox 7">
            <a:extLst>
              <a:ext uri="{FF2B5EF4-FFF2-40B4-BE49-F238E27FC236}">
                <a16:creationId xmlns:a16="http://schemas.microsoft.com/office/drawing/2014/main" id="{AF68DA73-F45F-BF4E-625D-79E1599BF908}"/>
              </a:ext>
            </a:extLst>
          </p:cNvPr>
          <p:cNvSpPr txBox="1"/>
          <p:nvPr/>
        </p:nvSpPr>
        <p:spPr>
          <a:xfrm>
            <a:off x="4448769" y="1206237"/>
            <a:ext cx="1361559" cy="10156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u="sng">
              <a:latin typeface="Sassoon Primary"/>
              <a:cs typeface="Calibri"/>
            </a:endParaRPr>
          </a:p>
          <a:p>
            <a:pPr algn="ctr"/>
            <a:r>
              <a:rPr lang="en-GB" sz="2000" b="1" u="sng">
                <a:latin typeface="Sassoon Primary"/>
                <a:cs typeface="Calibri"/>
              </a:rPr>
              <a:t>B/G</a:t>
            </a:r>
            <a:r>
              <a:rPr lang="en-GB" sz="2000">
                <a:latin typeface="Sassoon Primary"/>
                <a:cs typeface="Calibri"/>
              </a:rPr>
              <a:t> </a:t>
            </a:r>
            <a:endParaRPr lang="en-GB"/>
          </a:p>
          <a:p>
            <a:pPr algn="ctr"/>
            <a:endParaRPr lang="en-GB" sz="2000">
              <a:latin typeface="Sassoon Primary"/>
              <a:cs typeface="Calibri"/>
            </a:endParaRPr>
          </a:p>
        </p:txBody>
      </p:sp>
      <p:sp>
        <p:nvSpPr>
          <p:cNvPr id="12" name="TextBox 11">
            <a:extLst>
              <a:ext uri="{FF2B5EF4-FFF2-40B4-BE49-F238E27FC236}">
                <a16:creationId xmlns:a16="http://schemas.microsoft.com/office/drawing/2014/main" id="{AA2BAD5B-1308-DBA0-7C1B-794329D30C16}"/>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Do plants grow?</a:t>
            </a:r>
            <a:endParaRPr lang="en-GB" dirty="0">
              <a:latin typeface="Sassoon Primary"/>
              <a:cs typeface="Calibri"/>
            </a:endParaRPr>
          </a:p>
        </p:txBody>
      </p:sp>
    </p:spTree>
    <p:extLst>
      <p:ext uri="{BB962C8B-B14F-4D97-AF65-F5344CB8AC3E}">
        <p14:creationId xmlns:p14="http://schemas.microsoft.com/office/powerpoint/2010/main" val="1544553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832848" y="52897"/>
            <a:ext cx="917035" cy="827835"/>
          </a:xfrm>
          <a:prstGeom prst="rect">
            <a:avLst/>
          </a:prstGeom>
        </p:spPr>
      </p:pic>
      <p:sp>
        <p:nvSpPr>
          <p:cNvPr id="6" name="TextBox 5">
            <a:extLst>
              <a:ext uri="{FF2B5EF4-FFF2-40B4-BE49-F238E27FC236}">
                <a16:creationId xmlns:a16="http://schemas.microsoft.com/office/drawing/2014/main" id="{868667AB-062E-0AAA-62C8-EE2EEB68B1E9}"/>
              </a:ext>
            </a:extLst>
          </p:cNvPr>
          <p:cNvSpPr txBox="1"/>
          <p:nvPr/>
        </p:nvSpPr>
        <p:spPr>
          <a:xfrm>
            <a:off x="6502591" y="2589692"/>
            <a:ext cx="4964757" cy="20313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Find these parts on a plant in your classroom</a:t>
            </a:r>
          </a:p>
          <a:p>
            <a:endParaRPr lang="en-GB">
              <a:latin typeface="Sassoon Primary"/>
              <a:cs typeface="Calibri"/>
            </a:endParaRPr>
          </a:p>
          <a:p>
            <a:endParaRPr lang="en-GB">
              <a:latin typeface="Sassoon Primary"/>
              <a:cs typeface="Calibri"/>
            </a:endParaRPr>
          </a:p>
          <a:p>
            <a:endParaRPr lang="en-GB">
              <a:solidFill>
                <a:srgbClr val="000000"/>
              </a:solidFill>
              <a:latin typeface="Sassoon Primary"/>
              <a:cs typeface="Calibri"/>
            </a:endParaRPr>
          </a:p>
          <a:p>
            <a:endParaRPr lang="en-GB">
              <a:solidFill>
                <a:srgbClr val="000000"/>
              </a:solidFill>
              <a:latin typeface="Sassoon Primary"/>
              <a:cs typeface="Calibri"/>
            </a:endParaRPr>
          </a:p>
          <a:p>
            <a:pPr algn="ctr"/>
            <a:r>
              <a:rPr lang="en-GB" b="1" u="sng" dirty="0">
                <a:solidFill>
                  <a:srgbClr val="FF0000"/>
                </a:solidFill>
                <a:latin typeface="Sassoon Primary"/>
                <a:cs typeface="Calibri"/>
              </a:rPr>
              <a:t>CHALLENGE</a:t>
            </a:r>
          </a:p>
          <a:p>
            <a:pPr algn="ctr"/>
            <a:endParaRPr lang="en-GB" dirty="0">
              <a:latin typeface="Sassoon Primary"/>
              <a:cs typeface="Calibri"/>
            </a:endParaRPr>
          </a:p>
        </p:txBody>
      </p:sp>
      <p:pic>
        <p:nvPicPr>
          <p:cNvPr id="7" name="Picture 6" descr="A screenshot of a computer&#10;&#10;Description automatically generated">
            <a:extLst>
              <a:ext uri="{FF2B5EF4-FFF2-40B4-BE49-F238E27FC236}">
                <a16:creationId xmlns:a16="http://schemas.microsoft.com/office/drawing/2014/main" id="{213D3690-FE15-A305-D496-ABBD90E2C05C}"/>
              </a:ext>
            </a:extLst>
          </p:cNvPr>
          <p:cNvPicPr>
            <a:picLocks noChangeAspect="1"/>
          </p:cNvPicPr>
          <p:nvPr/>
        </p:nvPicPr>
        <p:blipFill>
          <a:blip r:embed="rId4"/>
          <a:stretch>
            <a:fillRect/>
          </a:stretch>
        </p:blipFill>
        <p:spPr>
          <a:xfrm>
            <a:off x="138545" y="1087305"/>
            <a:ext cx="11868728" cy="5745570"/>
          </a:xfrm>
          <a:prstGeom prst="rect">
            <a:avLst/>
          </a:prstGeom>
        </p:spPr>
      </p:pic>
    </p:spTree>
    <p:extLst>
      <p:ext uri="{BB962C8B-B14F-4D97-AF65-F5344CB8AC3E}">
        <p14:creationId xmlns:p14="http://schemas.microsoft.com/office/powerpoint/2010/main" val="224352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3734CC34-24CD-F924-B24C-1DFEF631F5AC}"/>
              </a:ext>
            </a:extLst>
          </p:cNvPr>
          <p:cNvPicPr>
            <a:picLocks noChangeAspect="1"/>
          </p:cNvPicPr>
          <p:nvPr/>
        </p:nvPicPr>
        <p:blipFill>
          <a:blip r:embed="rId4"/>
          <a:stretch>
            <a:fillRect/>
          </a:stretch>
        </p:blipFill>
        <p:spPr>
          <a:xfrm>
            <a:off x="0" y="978761"/>
            <a:ext cx="12007274" cy="5881839"/>
          </a:xfrm>
          <a:prstGeom prst="rect">
            <a:avLst/>
          </a:prstGeom>
        </p:spPr>
      </p:pic>
    </p:spTree>
    <p:extLst>
      <p:ext uri="{BB962C8B-B14F-4D97-AF65-F5344CB8AC3E}">
        <p14:creationId xmlns:p14="http://schemas.microsoft.com/office/powerpoint/2010/main" val="379504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6" name="Picture 5" descr="A screenshot of a game&#10;&#10;Description automatically generated">
            <a:extLst>
              <a:ext uri="{FF2B5EF4-FFF2-40B4-BE49-F238E27FC236}">
                <a16:creationId xmlns:a16="http://schemas.microsoft.com/office/drawing/2014/main" id="{A10053AA-0104-D693-5B5D-218890124F40}"/>
              </a:ext>
            </a:extLst>
          </p:cNvPr>
          <p:cNvPicPr>
            <a:picLocks noChangeAspect="1"/>
          </p:cNvPicPr>
          <p:nvPr/>
        </p:nvPicPr>
        <p:blipFill>
          <a:blip r:embed="rId4"/>
          <a:stretch>
            <a:fillRect/>
          </a:stretch>
        </p:blipFill>
        <p:spPr>
          <a:xfrm>
            <a:off x="346363" y="1239033"/>
            <a:ext cx="11533910" cy="5615296"/>
          </a:xfrm>
          <a:prstGeom prst="rect">
            <a:avLst/>
          </a:prstGeom>
        </p:spPr>
      </p:pic>
    </p:spTree>
    <p:extLst>
      <p:ext uri="{BB962C8B-B14F-4D97-AF65-F5344CB8AC3E}">
        <p14:creationId xmlns:p14="http://schemas.microsoft.com/office/powerpoint/2010/main" val="393226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err="1">
                <a:latin typeface="Sassoon Primary"/>
                <a:cs typeface="Calibri"/>
              </a:rPr>
              <a:t>oa</a:t>
            </a:r>
            <a:r>
              <a:rPr lang="en-GB" sz="9600">
                <a:latin typeface="Sassoon Primary"/>
                <a:cs typeface="Calibri"/>
              </a:rPr>
              <a:t>/</a:t>
            </a:r>
            <a:r>
              <a:rPr lang="en-GB" sz="9600" err="1">
                <a:latin typeface="Sassoon Primary"/>
                <a:cs typeface="Calibri"/>
              </a:rPr>
              <a:t>oe</a:t>
            </a:r>
            <a:r>
              <a:rPr lang="en-GB" sz="9600">
                <a:latin typeface="Sassoon Primary"/>
                <a:cs typeface="Calibri"/>
              </a:rPr>
              <a:t>/o-e/ow</a:t>
            </a:r>
          </a:p>
        </p:txBody>
      </p:sp>
    </p:spTree>
    <p:extLst>
      <p:ext uri="{BB962C8B-B14F-4D97-AF65-F5344CB8AC3E}">
        <p14:creationId xmlns:p14="http://schemas.microsoft.com/office/powerpoint/2010/main" val="24613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51797"/>
            <a:ext cx="429899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sp>
        <p:nvSpPr>
          <p:cNvPr id="5" name="TextBox 4">
            <a:extLst>
              <a:ext uri="{FF2B5EF4-FFF2-40B4-BE49-F238E27FC236}">
                <a16:creationId xmlns:a16="http://schemas.microsoft.com/office/drawing/2014/main" id="{A183B848-4B35-CAC2-5C75-725C281F4850}"/>
              </a:ext>
            </a:extLst>
          </p:cNvPr>
          <p:cNvSpPr txBox="1"/>
          <p:nvPr/>
        </p:nvSpPr>
        <p:spPr>
          <a:xfrm>
            <a:off x="1879055" y="2050666"/>
            <a:ext cx="7854993" cy="25545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omic Sans MS"/>
                <a:cs typeface="Calibri"/>
              </a:rPr>
              <a:t>          How do you grow a plant?</a:t>
            </a:r>
          </a:p>
          <a:p>
            <a:pPr algn="ctr"/>
            <a:r>
              <a:rPr lang="en-GB" sz="4000">
                <a:latin typeface="Comic Sans MS"/>
                <a:cs typeface="Calibri"/>
              </a:rPr>
              <a:t>What do you need?</a:t>
            </a:r>
            <a:endParaRPr lang="en-GB" sz="4000" dirty="0">
              <a:latin typeface="Comic Sans MS"/>
              <a:cs typeface="Calibri"/>
            </a:endParaRPr>
          </a:p>
          <a:p>
            <a:endParaRPr lang="en-GB" sz="4000" dirty="0">
              <a:latin typeface="Comic Sans MS"/>
              <a:cs typeface="Calibri"/>
            </a:endParaRPr>
          </a:p>
          <a:p>
            <a:pPr algn="ctr"/>
            <a:r>
              <a:rPr lang="en-GB" sz="4000" b="1" u="sng" dirty="0">
                <a:latin typeface="Comic Sans MS"/>
                <a:cs typeface="Calibri"/>
              </a:rPr>
              <a:t>PARTNER WORK</a:t>
            </a:r>
            <a:endParaRPr lang="en-GB" sz="4000" b="1" dirty="0">
              <a:latin typeface="Comic Sans MS"/>
              <a:cs typeface="Calibri"/>
            </a:endParaRPr>
          </a:p>
        </p:txBody>
      </p:sp>
    </p:spTree>
    <p:extLst>
      <p:ext uri="{BB962C8B-B14F-4D97-AF65-F5344CB8AC3E}">
        <p14:creationId xmlns:p14="http://schemas.microsoft.com/office/powerpoint/2010/main" val="911381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A6DBFF1-4679-05A1-C4D9-88C9D308CF81}"/>
              </a:ext>
            </a:extLst>
          </p:cNvPr>
          <p:cNvPicPr>
            <a:picLocks noChangeAspect="1"/>
          </p:cNvPicPr>
          <p:nvPr/>
        </p:nvPicPr>
        <p:blipFill>
          <a:blip r:embed="rId4"/>
          <a:stretch>
            <a:fillRect/>
          </a:stretch>
        </p:blipFill>
        <p:spPr>
          <a:xfrm>
            <a:off x="388820" y="1180410"/>
            <a:ext cx="11480651" cy="5395489"/>
          </a:xfrm>
          <a:prstGeom prst="rect">
            <a:avLst/>
          </a:prstGeom>
        </p:spPr>
      </p:pic>
    </p:spTree>
    <p:extLst>
      <p:ext uri="{BB962C8B-B14F-4D97-AF65-F5344CB8AC3E}">
        <p14:creationId xmlns:p14="http://schemas.microsoft.com/office/powerpoint/2010/main" val="3364849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51797"/>
            <a:ext cx="428795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sp>
        <p:nvSpPr>
          <p:cNvPr id="5" name="TextBox 4">
            <a:extLst>
              <a:ext uri="{FF2B5EF4-FFF2-40B4-BE49-F238E27FC236}">
                <a16:creationId xmlns:a16="http://schemas.microsoft.com/office/drawing/2014/main" id="{A183B848-4B35-CAC2-5C75-725C281F4850}"/>
              </a:ext>
            </a:extLst>
          </p:cNvPr>
          <p:cNvSpPr txBox="1"/>
          <p:nvPr/>
        </p:nvSpPr>
        <p:spPr>
          <a:xfrm>
            <a:off x="1879055" y="2050666"/>
            <a:ext cx="8230471"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omic Sans MS"/>
                <a:cs typeface="Calibri"/>
              </a:rPr>
              <a:t>What do plants need to grow?</a:t>
            </a:r>
          </a:p>
          <a:p>
            <a:endParaRPr lang="en-GB" sz="4000" dirty="0">
              <a:latin typeface="Comic Sans MS"/>
              <a:cs typeface="Calibri"/>
            </a:endParaRPr>
          </a:p>
          <a:p>
            <a:pPr algn="ctr"/>
            <a:r>
              <a:rPr lang="en-GB" sz="4000" b="1" u="sng" dirty="0">
                <a:latin typeface="Comic Sans MS"/>
                <a:cs typeface="Calibri"/>
              </a:rPr>
              <a:t>PARTNER WORK</a:t>
            </a:r>
            <a:endParaRPr lang="en-GB" sz="4000" b="1" dirty="0">
              <a:latin typeface="Comic Sans MS"/>
              <a:cs typeface="Calibri"/>
            </a:endParaRPr>
          </a:p>
        </p:txBody>
      </p:sp>
    </p:spTree>
    <p:extLst>
      <p:ext uri="{BB962C8B-B14F-4D97-AF65-F5344CB8AC3E}">
        <p14:creationId xmlns:p14="http://schemas.microsoft.com/office/powerpoint/2010/main" val="429163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5" name="Picture 4" descr="A cartoon of a child planting a soil&#10;&#10;Description automatically generated">
            <a:extLst>
              <a:ext uri="{FF2B5EF4-FFF2-40B4-BE49-F238E27FC236}">
                <a16:creationId xmlns:a16="http://schemas.microsoft.com/office/drawing/2014/main" id="{271F2503-8E69-2BE8-FDC0-277F4FED054C}"/>
              </a:ext>
            </a:extLst>
          </p:cNvPr>
          <p:cNvPicPr>
            <a:picLocks noChangeAspect="1"/>
          </p:cNvPicPr>
          <p:nvPr/>
        </p:nvPicPr>
        <p:blipFill>
          <a:blip r:embed="rId4"/>
          <a:stretch>
            <a:fillRect/>
          </a:stretch>
        </p:blipFill>
        <p:spPr>
          <a:xfrm>
            <a:off x="273921" y="552296"/>
            <a:ext cx="10083109" cy="6048375"/>
          </a:xfrm>
          <a:prstGeom prst="rect">
            <a:avLst/>
          </a:prstGeom>
        </p:spPr>
      </p:pic>
    </p:spTree>
    <p:extLst>
      <p:ext uri="{BB962C8B-B14F-4D97-AF65-F5344CB8AC3E}">
        <p14:creationId xmlns:p14="http://schemas.microsoft.com/office/powerpoint/2010/main" val="4129864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6" name="Picture 5" descr="A cartoon of a child planting a plant&#10;&#10;Description automatically generated">
            <a:extLst>
              <a:ext uri="{FF2B5EF4-FFF2-40B4-BE49-F238E27FC236}">
                <a16:creationId xmlns:a16="http://schemas.microsoft.com/office/drawing/2014/main" id="{04C76E20-1418-B4CA-AFD2-6860BEE600A7}"/>
              </a:ext>
            </a:extLst>
          </p:cNvPr>
          <p:cNvPicPr>
            <a:picLocks noChangeAspect="1"/>
          </p:cNvPicPr>
          <p:nvPr/>
        </p:nvPicPr>
        <p:blipFill>
          <a:blip r:embed="rId4"/>
          <a:stretch>
            <a:fillRect/>
          </a:stretch>
        </p:blipFill>
        <p:spPr>
          <a:xfrm>
            <a:off x="420636" y="773983"/>
            <a:ext cx="9483310" cy="5924550"/>
          </a:xfrm>
          <a:prstGeom prst="rect">
            <a:avLst/>
          </a:prstGeom>
        </p:spPr>
      </p:pic>
    </p:spTree>
    <p:extLst>
      <p:ext uri="{BB962C8B-B14F-4D97-AF65-F5344CB8AC3E}">
        <p14:creationId xmlns:p14="http://schemas.microsoft.com/office/powerpoint/2010/main" val="400470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pic>
        <p:nvPicPr>
          <p:cNvPr id="5" name="Picture 4" descr="A cartoon character with text overlay&#10;&#10;Description automatically generated">
            <a:extLst>
              <a:ext uri="{FF2B5EF4-FFF2-40B4-BE49-F238E27FC236}">
                <a16:creationId xmlns:a16="http://schemas.microsoft.com/office/drawing/2014/main" id="{7BDD525D-137D-C001-158A-C61F43459BE6}"/>
              </a:ext>
            </a:extLst>
          </p:cNvPr>
          <p:cNvPicPr>
            <a:picLocks noChangeAspect="1"/>
          </p:cNvPicPr>
          <p:nvPr/>
        </p:nvPicPr>
        <p:blipFill>
          <a:blip r:embed="rId4"/>
          <a:stretch>
            <a:fillRect/>
          </a:stretch>
        </p:blipFill>
        <p:spPr>
          <a:xfrm>
            <a:off x="328766" y="969091"/>
            <a:ext cx="8662806" cy="5620365"/>
          </a:xfrm>
          <a:prstGeom prst="rect">
            <a:avLst/>
          </a:prstGeom>
        </p:spPr>
      </p:pic>
    </p:spTree>
    <p:extLst>
      <p:ext uri="{BB962C8B-B14F-4D97-AF65-F5344CB8AC3E}">
        <p14:creationId xmlns:p14="http://schemas.microsoft.com/office/powerpoint/2010/main" val="336696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84927"/>
            <a:ext cx="8230471" cy="471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a:t>
            </a:r>
            <a:endParaRPr lang="en-GB" b="1" u="sng" dirty="0">
              <a:latin typeface="Sassoon Primary"/>
              <a:cs typeface="Calibri"/>
            </a:endParaRP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sp>
        <p:nvSpPr>
          <p:cNvPr id="5" name="TextBox 4">
            <a:extLst>
              <a:ext uri="{FF2B5EF4-FFF2-40B4-BE49-F238E27FC236}">
                <a16:creationId xmlns:a16="http://schemas.microsoft.com/office/drawing/2014/main" id="{8FE68972-2B6D-B459-EAE0-4D50014F2CB7}"/>
              </a:ext>
            </a:extLst>
          </p:cNvPr>
          <p:cNvSpPr txBox="1"/>
          <p:nvPr/>
        </p:nvSpPr>
        <p:spPr>
          <a:xfrm>
            <a:off x="4419055" y="438317"/>
            <a:ext cx="4232732" cy="89255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b="1" u="sng" dirty="0">
                <a:latin typeface="Sassoon Primary"/>
                <a:cs typeface="Calibri"/>
              </a:rPr>
              <a:t>TIME TO EXPERIMENT!</a:t>
            </a:r>
          </a:p>
          <a:p>
            <a:endParaRPr lang="en-GB" sz="2600" b="1" u="sng" dirty="0">
              <a:latin typeface="Sassoon Primary"/>
              <a:cs typeface="Calibri"/>
            </a:endParaRPr>
          </a:p>
        </p:txBody>
      </p:sp>
      <p:sp>
        <p:nvSpPr>
          <p:cNvPr id="6" name="TextBox 5">
            <a:extLst>
              <a:ext uri="{FF2B5EF4-FFF2-40B4-BE49-F238E27FC236}">
                <a16:creationId xmlns:a16="http://schemas.microsoft.com/office/drawing/2014/main" id="{1936B2DC-5DBB-3556-A3E3-0565E06FCB91}"/>
              </a:ext>
            </a:extLst>
          </p:cNvPr>
          <p:cNvSpPr txBox="1"/>
          <p:nvPr/>
        </p:nvSpPr>
        <p:spPr>
          <a:xfrm>
            <a:off x="399229" y="891099"/>
            <a:ext cx="11797513" cy="289310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b="1" u="sng" dirty="0">
                <a:latin typeface="Sassoon Primary"/>
                <a:cs typeface="Calibri"/>
              </a:rPr>
              <a:t>Will a plant grow over 2 weeks? ..... WHAT IS OUR PREDICTION?</a:t>
            </a:r>
          </a:p>
          <a:p>
            <a:endParaRPr lang="en-GB" sz="2600" b="1" u="sng" dirty="0">
              <a:latin typeface="Sassoon Primary"/>
              <a:cs typeface="Calibri"/>
            </a:endParaRPr>
          </a:p>
          <a:p>
            <a:r>
              <a:rPr lang="en-GB" sz="2600" dirty="0">
                <a:latin typeface="Sassoon Primary"/>
                <a:cs typeface="Calibri"/>
              </a:rPr>
              <a:t>with sunlight?         In darkness?           with water?            with no water? </a:t>
            </a:r>
          </a:p>
          <a:p>
            <a:endParaRPr lang="en-GB" sz="2600" dirty="0">
              <a:latin typeface="Sassoon Primary"/>
              <a:cs typeface="Calibri"/>
            </a:endParaRPr>
          </a:p>
          <a:p>
            <a:endParaRPr lang="en-GB" sz="2600" dirty="0">
              <a:latin typeface="Sassoon Primary"/>
              <a:cs typeface="Calibri"/>
            </a:endParaRPr>
          </a:p>
          <a:p>
            <a:endParaRPr lang="en-GB" sz="2600" dirty="0">
              <a:latin typeface="Sassoon Primary"/>
              <a:cs typeface="Calibri"/>
            </a:endParaRPr>
          </a:p>
          <a:p>
            <a:endParaRPr lang="en-GB" sz="2600" b="1" u="sng" dirty="0">
              <a:latin typeface="Sassoon Primary"/>
              <a:cs typeface="Calibri"/>
            </a:endParaRPr>
          </a:p>
        </p:txBody>
      </p:sp>
      <p:pic>
        <p:nvPicPr>
          <p:cNvPr id="8" name="Picture 7" descr="Plant in the light &amp; Plant in the dark ...">
            <a:extLst>
              <a:ext uri="{FF2B5EF4-FFF2-40B4-BE49-F238E27FC236}">
                <a16:creationId xmlns:a16="http://schemas.microsoft.com/office/drawing/2014/main" id="{A669A743-0026-AEEC-E475-4B4AB50812BB}"/>
              </a:ext>
            </a:extLst>
          </p:cNvPr>
          <p:cNvPicPr>
            <a:picLocks noChangeAspect="1"/>
          </p:cNvPicPr>
          <p:nvPr/>
        </p:nvPicPr>
        <p:blipFill rotWithShape="1">
          <a:blip r:embed="rId4"/>
          <a:srcRect r="48649" b="-694"/>
          <a:stretch/>
        </p:blipFill>
        <p:spPr>
          <a:xfrm>
            <a:off x="404467" y="2474291"/>
            <a:ext cx="2141018" cy="2395399"/>
          </a:xfrm>
          <a:prstGeom prst="rect">
            <a:avLst/>
          </a:prstGeom>
        </p:spPr>
      </p:pic>
      <p:pic>
        <p:nvPicPr>
          <p:cNvPr id="10" name="Picture 9" descr="Plant in the light &amp; Plant in the dark ...">
            <a:extLst>
              <a:ext uri="{FF2B5EF4-FFF2-40B4-BE49-F238E27FC236}">
                <a16:creationId xmlns:a16="http://schemas.microsoft.com/office/drawing/2014/main" id="{C2647F75-0FF7-EB51-708A-1BDAE0CA6D09}"/>
              </a:ext>
            </a:extLst>
          </p:cNvPr>
          <p:cNvPicPr>
            <a:picLocks noChangeAspect="1"/>
          </p:cNvPicPr>
          <p:nvPr/>
        </p:nvPicPr>
        <p:blipFill rotWithShape="1">
          <a:blip r:embed="rId4"/>
          <a:srcRect l="49583" r="386" b="-694"/>
          <a:stretch/>
        </p:blipFill>
        <p:spPr>
          <a:xfrm>
            <a:off x="3335633" y="2474291"/>
            <a:ext cx="2136408" cy="2395399"/>
          </a:xfrm>
          <a:prstGeom prst="rect">
            <a:avLst/>
          </a:prstGeom>
        </p:spPr>
      </p:pic>
      <p:pic>
        <p:nvPicPr>
          <p:cNvPr id="11" name="Picture 10" descr="Water Houseplants ...">
            <a:extLst>
              <a:ext uri="{FF2B5EF4-FFF2-40B4-BE49-F238E27FC236}">
                <a16:creationId xmlns:a16="http://schemas.microsoft.com/office/drawing/2014/main" id="{9858252F-2C37-2BB8-DE8E-5DC205927E60}"/>
              </a:ext>
            </a:extLst>
          </p:cNvPr>
          <p:cNvPicPr>
            <a:picLocks noChangeAspect="1"/>
          </p:cNvPicPr>
          <p:nvPr/>
        </p:nvPicPr>
        <p:blipFill>
          <a:blip r:embed="rId5"/>
          <a:stretch>
            <a:fillRect/>
          </a:stretch>
        </p:blipFill>
        <p:spPr>
          <a:xfrm>
            <a:off x="5970380" y="2871857"/>
            <a:ext cx="2857500" cy="1600200"/>
          </a:xfrm>
          <a:prstGeom prst="rect">
            <a:avLst/>
          </a:prstGeom>
        </p:spPr>
      </p:pic>
      <p:pic>
        <p:nvPicPr>
          <p:cNvPr id="12" name="Picture 11" descr="potted plant. Vector illustration ...">
            <a:extLst>
              <a:ext uri="{FF2B5EF4-FFF2-40B4-BE49-F238E27FC236}">
                <a16:creationId xmlns:a16="http://schemas.microsoft.com/office/drawing/2014/main" id="{12F34611-E7A1-ABEC-9663-A217AB25CC3B}"/>
              </a:ext>
            </a:extLst>
          </p:cNvPr>
          <p:cNvPicPr>
            <a:picLocks noChangeAspect="1"/>
          </p:cNvPicPr>
          <p:nvPr/>
        </p:nvPicPr>
        <p:blipFill>
          <a:blip r:embed="rId6"/>
          <a:stretch>
            <a:fillRect/>
          </a:stretch>
        </p:blipFill>
        <p:spPr>
          <a:xfrm>
            <a:off x="9088437" y="2357438"/>
            <a:ext cx="2143125" cy="2143125"/>
          </a:xfrm>
          <a:prstGeom prst="rect">
            <a:avLst/>
          </a:prstGeom>
        </p:spPr>
      </p:pic>
      <p:sp>
        <p:nvSpPr>
          <p:cNvPr id="13" name="Multiplication Sign 12">
            <a:extLst>
              <a:ext uri="{FF2B5EF4-FFF2-40B4-BE49-F238E27FC236}">
                <a16:creationId xmlns:a16="http://schemas.microsoft.com/office/drawing/2014/main" id="{2E420653-59A0-14D9-809C-08D6C84AC8C9}"/>
              </a:ext>
            </a:extLst>
          </p:cNvPr>
          <p:cNvSpPr/>
          <p:nvPr/>
        </p:nvSpPr>
        <p:spPr>
          <a:xfrm>
            <a:off x="10850217" y="2711173"/>
            <a:ext cx="761999" cy="71782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FA1518-49C8-CC68-6C0D-2899BC591411}"/>
              </a:ext>
            </a:extLst>
          </p:cNvPr>
          <p:cNvSpPr/>
          <p:nvPr/>
        </p:nvSpPr>
        <p:spPr>
          <a:xfrm>
            <a:off x="800651" y="5369891"/>
            <a:ext cx="1236869" cy="9166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014058-93B9-EEFB-75A4-7C29442C2C61}"/>
              </a:ext>
            </a:extLst>
          </p:cNvPr>
          <p:cNvSpPr/>
          <p:nvPr/>
        </p:nvSpPr>
        <p:spPr>
          <a:xfrm>
            <a:off x="3804477" y="5369891"/>
            <a:ext cx="1236869" cy="9166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55EA9B-58DA-3FAD-637F-DD23535103E7}"/>
              </a:ext>
            </a:extLst>
          </p:cNvPr>
          <p:cNvSpPr/>
          <p:nvPr/>
        </p:nvSpPr>
        <p:spPr>
          <a:xfrm>
            <a:off x="9536042" y="5369891"/>
            <a:ext cx="1236869" cy="9166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9D7469-A266-07AE-31FE-2A96FFD0C835}"/>
              </a:ext>
            </a:extLst>
          </p:cNvPr>
          <p:cNvSpPr/>
          <p:nvPr/>
        </p:nvSpPr>
        <p:spPr>
          <a:xfrm>
            <a:off x="6631607" y="5369890"/>
            <a:ext cx="1236869" cy="9166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097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D9647CD-88C7-FBBC-B9D9-1C283668A2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570AC6E-6613-024B-A560-ACDBBC6D6C86}"/>
              </a:ext>
            </a:extLst>
          </p:cNvPr>
          <p:cNvSpPr txBox="1"/>
          <p:nvPr/>
        </p:nvSpPr>
        <p:spPr>
          <a:xfrm>
            <a:off x="11880763" y="49565"/>
            <a:ext cx="193040" cy="382156"/>
          </a:xfrm>
          <a:prstGeom prst="rect">
            <a:avLst/>
          </a:prstGeom>
        </p:spPr>
        <p:txBody>
          <a:bodyPr vert="horz" wrap="square" lIns="0" tIns="12700" rIns="0" bIns="0" rtlCol="0">
            <a:spAutoFit/>
          </a:bodyPr>
          <a:lstStyle/>
          <a:p>
            <a:pPr marL="12700">
              <a:lnSpc>
                <a:spcPct val="100000"/>
              </a:lnSpc>
              <a:spcBef>
                <a:spcPts val="100"/>
              </a:spcBef>
            </a:pPr>
            <a:r>
              <a:rPr lang="uk-UA" sz="2400" b="1" spc="-20">
                <a:latin typeface="Sassoon Sans Rg" pitchFamily="50" charset="0"/>
                <a:cs typeface="Arial"/>
              </a:rPr>
              <a:t>7</a:t>
            </a:r>
            <a:endParaRPr sz="2400">
              <a:latin typeface="Sassoon Sans Rg" pitchFamily="50" charset="0"/>
              <a:cs typeface="Arial"/>
            </a:endParaRPr>
          </a:p>
        </p:txBody>
      </p:sp>
      <p:pic>
        <p:nvPicPr>
          <p:cNvPr id="4" name="object 4">
            <a:extLst>
              <a:ext uri="{FF2B5EF4-FFF2-40B4-BE49-F238E27FC236}">
                <a16:creationId xmlns:a16="http://schemas.microsoft.com/office/drawing/2014/main" id="{43817C97-6680-C308-C3F9-F00B2EBC27A4}"/>
              </a:ext>
            </a:extLst>
          </p:cNvPr>
          <p:cNvPicPr/>
          <p:nvPr/>
        </p:nvPicPr>
        <p:blipFill>
          <a:blip r:embed="rId2" cstate="print"/>
          <a:stretch>
            <a:fillRect/>
          </a:stretch>
        </p:blipFill>
        <p:spPr>
          <a:xfrm>
            <a:off x="1308916" y="0"/>
            <a:ext cx="3124005" cy="6464"/>
          </a:xfrm>
          <a:prstGeom prst="rect">
            <a:avLst/>
          </a:prstGeom>
        </p:spPr>
      </p:pic>
      <p:sp>
        <p:nvSpPr>
          <p:cNvPr id="9" name="TextBox 8">
            <a:extLst>
              <a:ext uri="{FF2B5EF4-FFF2-40B4-BE49-F238E27FC236}">
                <a16:creationId xmlns:a16="http://schemas.microsoft.com/office/drawing/2014/main" id="{39BEB6F4-693A-7EBC-97AE-F410AE5D99A1}"/>
              </a:ext>
            </a:extLst>
          </p:cNvPr>
          <p:cNvSpPr txBox="1"/>
          <p:nvPr/>
        </p:nvSpPr>
        <p:spPr>
          <a:xfrm>
            <a:off x="134186" y="17161"/>
            <a:ext cx="1062439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a:t>
            </a:r>
            <a:r>
              <a:rPr lang="en-GB" sz="2400" dirty="0">
                <a:latin typeface="Sassoon Primary"/>
                <a:cs typeface="Calibri"/>
              </a:rPr>
              <a:t> - </a:t>
            </a:r>
            <a:r>
              <a:rPr lang="en-GB" dirty="0">
                <a:latin typeface="Sassoon Primary"/>
                <a:cs typeface="Calibri"/>
              </a:rPr>
              <a:t>Do plants grow?                                                       </a:t>
            </a:r>
            <a:r>
              <a:rPr lang="en-GB" b="1" u="sng" dirty="0">
                <a:latin typeface="Sassoon Primary"/>
                <a:cs typeface="Calibri"/>
              </a:rPr>
              <a:t>Monday 29th April 2024</a:t>
            </a:r>
          </a:p>
        </p:txBody>
      </p:sp>
      <p:pic>
        <p:nvPicPr>
          <p:cNvPr id="3" name="Picture 2" descr="A picture containing calendar&#10;&#10;Description automatically generated">
            <a:extLst>
              <a:ext uri="{FF2B5EF4-FFF2-40B4-BE49-F238E27FC236}">
                <a16:creationId xmlns:a16="http://schemas.microsoft.com/office/drawing/2014/main" id="{ED0D4830-7FE3-76B6-6208-BB24AAD40739}"/>
              </a:ext>
            </a:extLst>
          </p:cNvPr>
          <p:cNvPicPr>
            <a:picLocks noChangeAspect="1"/>
          </p:cNvPicPr>
          <p:nvPr/>
        </p:nvPicPr>
        <p:blipFill>
          <a:blip r:embed="rId3"/>
          <a:stretch>
            <a:fillRect/>
          </a:stretch>
        </p:blipFill>
        <p:spPr>
          <a:xfrm>
            <a:off x="11070848" y="145261"/>
            <a:ext cx="917035" cy="827835"/>
          </a:xfrm>
          <a:prstGeom prst="rect">
            <a:avLst/>
          </a:prstGeom>
        </p:spPr>
      </p:pic>
      <p:graphicFrame>
        <p:nvGraphicFramePr>
          <p:cNvPr id="7" name="Table 6">
            <a:extLst>
              <a:ext uri="{FF2B5EF4-FFF2-40B4-BE49-F238E27FC236}">
                <a16:creationId xmlns:a16="http://schemas.microsoft.com/office/drawing/2014/main" id="{30381634-F2BF-DCAB-8969-738349A54F1D}"/>
              </a:ext>
            </a:extLst>
          </p:cNvPr>
          <p:cNvGraphicFramePr>
            <a:graphicFrameLocks noGrp="1"/>
          </p:cNvGraphicFramePr>
          <p:nvPr>
            <p:extLst>
              <p:ext uri="{D42A27DB-BD31-4B8C-83A1-F6EECF244321}">
                <p14:modId xmlns:p14="http://schemas.microsoft.com/office/powerpoint/2010/main" val="843947750"/>
              </p:ext>
            </p:extLst>
          </p:nvPr>
        </p:nvGraphicFramePr>
        <p:xfrm>
          <a:off x="430695" y="905565"/>
          <a:ext cx="10480635" cy="5439304"/>
        </p:xfrm>
        <a:graphic>
          <a:graphicData uri="http://schemas.openxmlformats.org/drawingml/2006/table">
            <a:tbl>
              <a:tblPr firstRow="1" bandRow="1">
                <a:tableStyleId>{5C22544A-7EE6-4342-B048-85BDC9FD1C3A}</a:tableStyleId>
              </a:tblPr>
              <a:tblGrid>
                <a:gridCol w="2774673">
                  <a:extLst>
                    <a:ext uri="{9D8B030D-6E8A-4147-A177-3AD203B41FA5}">
                      <a16:colId xmlns:a16="http://schemas.microsoft.com/office/drawing/2014/main" val="4268773821"/>
                    </a:ext>
                  </a:extLst>
                </a:gridCol>
                <a:gridCol w="7705962">
                  <a:extLst>
                    <a:ext uri="{9D8B030D-6E8A-4147-A177-3AD203B41FA5}">
                      <a16:colId xmlns:a16="http://schemas.microsoft.com/office/drawing/2014/main" val="2900195683"/>
                    </a:ext>
                  </a:extLst>
                </a:gridCol>
              </a:tblGrid>
              <a:tr h="1359826">
                <a:tc>
                  <a:txBody>
                    <a:bodyPr/>
                    <a:lstStyle/>
                    <a:p>
                      <a:pPr algn="ctr"/>
                      <a:endParaRPr lang="en-US" sz="2000" b="1" dirty="0">
                        <a:solidFill>
                          <a:schemeClr val="tx1"/>
                        </a:solidFill>
                        <a:latin typeface="Comic Sans MS"/>
                      </a:endParaRPr>
                    </a:p>
                    <a:p>
                      <a:pPr lvl="0" algn="ctr">
                        <a:buNone/>
                      </a:pPr>
                      <a:r>
                        <a:rPr lang="en-US" sz="2000" b="1" dirty="0">
                          <a:solidFill>
                            <a:schemeClr val="tx1"/>
                          </a:solidFill>
                          <a:latin typeface="Comic Sans MS"/>
                        </a:rPr>
                        <a:t>With sunlight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32548907"/>
                  </a:ext>
                </a:extLst>
              </a:tr>
              <a:tr h="1359826">
                <a:tc>
                  <a:txBody>
                    <a:bodyPr/>
                    <a:lstStyle/>
                    <a:p>
                      <a:pPr algn="ctr"/>
                      <a:endParaRPr lang="en-US" sz="2000" b="1" dirty="0">
                        <a:latin typeface="Comic Sans MS"/>
                      </a:endParaRPr>
                    </a:p>
                    <a:p>
                      <a:pPr lvl="0" algn="ctr">
                        <a:buNone/>
                      </a:pPr>
                      <a:r>
                        <a:rPr lang="en-US" sz="2000" b="1" dirty="0">
                          <a:latin typeface="Comic Sans MS"/>
                        </a:rPr>
                        <a:t>No sunlight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65632780"/>
                  </a:ext>
                </a:extLst>
              </a:tr>
              <a:tr h="1359826">
                <a:tc>
                  <a:txBody>
                    <a:bodyPr/>
                    <a:lstStyle/>
                    <a:p>
                      <a:pPr algn="ctr"/>
                      <a:endParaRPr lang="en-US" sz="2000" b="1" dirty="0">
                        <a:latin typeface="Comic Sans MS"/>
                      </a:endParaRPr>
                    </a:p>
                    <a:p>
                      <a:pPr lvl="0" algn="ctr">
                        <a:buNone/>
                      </a:pPr>
                      <a:r>
                        <a:rPr lang="en-US" sz="2000" b="1" dirty="0">
                          <a:latin typeface="Comic Sans MS"/>
                        </a:rPr>
                        <a:t>With water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41860051"/>
                  </a:ext>
                </a:extLst>
              </a:tr>
              <a:tr h="1359826">
                <a:tc>
                  <a:txBody>
                    <a:bodyPr/>
                    <a:lstStyle/>
                    <a:p>
                      <a:pPr algn="ctr"/>
                      <a:endParaRPr lang="en-US" sz="2000" b="1" dirty="0">
                        <a:latin typeface="Comic Sans MS"/>
                      </a:endParaRPr>
                    </a:p>
                    <a:p>
                      <a:pPr lvl="0" algn="ctr">
                        <a:buNone/>
                      </a:pPr>
                      <a:r>
                        <a:rPr lang="en-US" sz="2000" b="1" dirty="0">
                          <a:latin typeface="Comic Sans MS"/>
                        </a:rPr>
                        <a:t>No water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90452857"/>
                  </a:ext>
                </a:extLst>
              </a:tr>
            </a:tbl>
          </a:graphicData>
        </a:graphic>
      </p:graphicFrame>
      <p:cxnSp>
        <p:nvCxnSpPr>
          <p:cNvPr id="19" name="Straight Arrow Connector 18">
            <a:extLst>
              <a:ext uri="{FF2B5EF4-FFF2-40B4-BE49-F238E27FC236}">
                <a16:creationId xmlns:a16="http://schemas.microsoft.com/office/drawing/2014/main" id="{7728C083-6F23-2B79-CA72-84BDAFB156C7}"/>
              </a:ext>
            </a:extLst>
          </p:cNvPr>
          <p:cNvCxnSpPr/>
          <p:nvPr/>
        </p:nvCxnSpPr>
        <p:spPr>
          <a:xfrm>
            <a:off x="3189432" y="1232476"/>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6BF3ED-130E-9F98-4C16-D78640F0271E}"/>
              </a:ext>
            </a:extLst>
          </p:cNvPr>
          <p:cNvSpPr txBox="1"/>
          <p:nvPr/>
        </p:nvSpPr>
        <p:spPr>
          <a:xfrm>
            <a:off x="4528704" y="349250"/>
            <a:ext cx="31403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Comic Sans MS"/>
                <a:ea typeface="Calibri"/>
                <a:cs typeface="Calibri"/>
              </a:rPr>
              <a:t>Have the plants grown?</a:t>
            </a:r>
            <a:endParaRPr lang="en-US" sz="2000" b="1" u="sng" dirty="0">
              <a:latin typeface="Comic Sans MS"/>
            </a:endParaRPr>
          </a:p>
        </p:txBody>
      </p:sp>
      <p:cxnSp>
        <p:nvCxnSpPr>
          <p:cNvPr id="22" name="Straight Arrow Connector 21">
            <a:extLst>
              <a:ext uri="{FF2B5EF4-FFF2-40B4-BE49-F238E27FC236}">
                <a16:creationId xmlns:a16="http://schemas.microsoft.com/office/drawing/2014/main" id="{ED1C0DDD-E431-6015-5C45-98AD34634046}"/>
              </a:ext>
            </a:extLst>
          </p:cNvPr>
          <p:cNvCxnSpPr>
            <a:cxnSpLocks/>
          </p:cNvCxnSpPr>
          <p:nvPr/>
        </p:nvCxnSpPr>
        <p:spPr>
          <a:xfrm>
            <a:off x="3177887" y="1625021"/>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C7097F2-C434-19B8-7EC2-5BB80197D276}"/>
              </a:ext>
            </a:extLst>
          </p:cNvPr>
          <p:cNvCxnSpPr>
            <a:cxnSpLocks/>
          </p:cNvCxnSpPr>
          <p:nvPr/>
        </p:nvCxnSpPr>
        <p:spPr>
          <a:xfrm>
            <a:off x="3189431" y="1959839"/>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2A4C9BF-AE06-3F44-202A-856822DD53BC}"/>
              </a:ext>
            </a:extLst>
          </p:cNvPr>
          <p:cNvCxnSpPr>
            <a:cxnSpLocks/>
          </p:cNvCxnSpPr>
          <p:nvPr/>
        </p:nvCxnSpPr>
        <p:spPr>
          <a:xfrm>
            <a:off x="3189432" y="3980294"/>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3C816C-F456-53E8-7669-C1359285192B}"/>
              </a:ext>
            </a:extLst>
          </p:cNvPr>
          <p:cNvCxnSpPr>
            <a:cxnSpLocks/>
          </p:cNvCxnSpPr>
          <p:nvPr/>
        </p:nvCxnSpPr>
        <p:spPr>
          <a:xfrm>
            <a:off x="3189431" y="2617930"/>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716D220-BE21-FF97-A176-EC9BA8AB525E}"/>
              </a:ext>
            </a:extLst>
          </p:cNvPr>
          <p:cNvCxnSpPr>
            <a:cxnSpLocks/>
          </p:cNvCxnSpPr>
          <p:nvPr/>
        </p:nvCxnSpPr>
        <p:spPr>
          <a:xfrm>
            <a:off x="3189432" y="2941203"/>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C8EE26-6D74-86F1-58BE-BE5FBB9F9038}"/>
              </a:ext>
            </a:extLst>
          </p:cNvPr>
          <p:cNvCxnSpPr>
            <a:cxnSpLocks/>
          </p:cNvCxnSpPr>
          <p:nvPr/>
        </p:nvCxnSpPr>
        <p:spPr>
          <a:xfrm>
            <a:off x="3189431" y="3333748"/>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227D84-C031-6249-729B-A73489011BF8}"/>
              </a:ext>
            </a:extLst>
          </p:cNvPr>
          <p:cNvCxnSpPr>
            <a:cxnSpLocks/>
          </p:cNvCxnSpPr>
          <p:nvPr/>
        </p:nvCxnSpPr>
        <p:spPr>
          <a:xfrm>
            <a:off x="3189432" y="4673021"/>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F4DAF4-7F9D-E0A0-7908-352DDB190512}"/>
              </a:ext>
            </a:extLst>
          </p:cNvPr>
          <p:cNvCxnSpPr>
            <a:cxnSpLocks/>
          </p:cNvCxnSpPr>
          <p:nvPr/>
        </p:nvCxnSpPr>
        <p:spPr>
          <a:xfrm>
            <a:off x="3189431" y="4303566"/>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0DC18F-7641-6709-372E-5508B1E6947D}"/>
              </a:ext>
            </a:extLst>
          </p:cNvPr>
          <p:cNvCxnSpPr>
            <a:cxnSpLocks/>
          </p:cNvCxnSpPr>
          <p:nvPr/>
        </p:nvCxnSpPr>
        <p:spPr>
          <a:xfrm>
            <a:off x="3189432" y="5319567"/>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133069A-97C1-76CC-8726-945A0C08BDD0}"/>
              </a:ext>
            </a:extLst>
          </p:cNvPr>
          <p:cNvCxnSpPr>
            <a:cxnSpLocks/>
          </p:cNvCxnSpPr>
          <p:nvPr/>
        </p:nvCxnSpPr>
        <p:spPr>
          <a:xfrm>
            <a:off x="3177886" y="5654385"/>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863BAEF-5BA3-EC62-5D21-D03E4D9CB021}"/>
              </a:ext>
            </a:extLst>
          </p:cNvPr>
          <p:cNvCxnSpPr>
            <a:cxnSpLocks/>
          </p:cNvCxnSpPr>
          <p:nvPr/>
        </p:nvCxnSpPr>
        <p:spPr>
          <a:xfrm>
            <a:off x="3189432" y="6000749"/>
            <a:ext cx="7735454" cy="3463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plant on a table&#10;&#10;Description automatically generated">
            <a:extLst>
              <a:ext uri="{FF2B5EF4-FFF2-40B4-BE49-F238E27FC236}">
                <a16:creationId xmlns:a16="http://schemas.microsoft.com/office/drawing/2014/main" id="{1F724251-F57B-0369-A2CC-140AFDCC4F22}"/>
              </a:ext>
            </a:extLst>
          </p:cNvPr>
          <p:cNvPicPr>
            <a:picLocks noChangeAspect="1"/>
          </p:cNvPicPr>
          <p:nvPr/>
        </p:nvPicPr>
        <p:blipFill>
          <a:blip r:embed="rId4"/>
          <a:stretch>
            <a:fillRect/>
          </a:stretch>
        </p:blipFill>
        <p:spPr>
          <a:xfrm>
            <a:off x="1485611" y="1551710"/>
            <a:ext cx="792596" cy="695036"/>
          </a:xfrm>
          <a:prstGeom prst="rect">
            <a:avLst/>
          </a:prstGeom>
        </p:spPr>
      </p:pic>
      <p:pic>
        <p:nvPicPr>
          <p:cNvPr id="34" name="Picture 33" descr="A plant on a table&#10;&#10;Description automatically generated">
            <a:extLst>
              <a:ext uri="{FF2B5EF4-FFF2-40B4-BE49-F238E27FC236}">
                <a16:creationId xmlns:a16="http://schemas.microsoft.com/office/drawing/2014/main" id="{1246D2B4-462C-EE18-2FAA-FE2EAD1279DC}"/>
              </a:ext>
            </a:extLst>
          </p:cNvPr>
          <p:cNvPicPr>
            <a:picLocks noChangeAspect="1"/>
          </p:cNvPicPr>
          <p:nvPr/>
        </p:nvPicPr>
        <p:blipFill>
          <a:blip r:embed="rId5"/>
          <a:stretch>
            <a:fillRect/>
          </a:stretch>
        </p:blipFill>
        <p:spPr>
          <a:xfrm>
            <a:off x="1401619" y="2951450"/>
            <a:ext cx="856672" cy="666464"/>
          </a:xfrm>
          <a:prstGeom prst="rect">
            <a:avLst/>
          </a:prstGeom>
        </p:spPr>
      </p:pic>
      <p:pic>
        <p:nvPicPr>
          <p:cNvPr id="35" name="Picture 34" descr="A person watering a plant&#10;&#10;Description automatically generated">
            <a:extLst>
              <a:ext uri="{FF2B5EF4-FFF2-40B4-BE49-F238E27FC236}">
                <a16:creationId xmlns:a16="http://schemas.microsoft.com/office/drawing/2014/main" id="{064D126C-920C-1604-6715-176CC614D7DB}"/>
              </a:ext>
            </a:extLst>
          </p:cNvPr>
          <p:cNvPicPr>
            <a:picLocks noChangeAspect="1"/>
          </p:cNvPicPr>
          <p:nvPr/>
        </p:nvPicPr>
        <p:blipFill>
          <a:blip r:embed="rId6"/>
          <a:stretch>
            <a:fillRect/>
          </a:stretch>
        </p:blipFill>
        <p:spPr>
          <a:xfrm>
            <a:off x="1273175" y="4322907"/>
            <a:ext cx="1113560" cy="567459"/>
          </a:xfrm>
          <a:prstGeom prst="rect">
            <a:avLst/>
          </a:prstGeom>
        </p:spPr>
      </p:pic>
      <p:pic>
        <p:nvPicPr>
          <p:cNvPr id="36" name="Picture 35" descr="A plant in pots with a red cross&#10;&#10;Description automatically generated">
            <a:extLst>
              <a:ext uri="{FF2B5EF4-FFF2-40B4-BE49-F238E27FC236}">
                <a16:creationId xmlns:a16="http://schemas.microsoft.com/office/drawing/2014/main" id="{A2DB7F94-6467-2D2A-EBDB-DDDB68DB7F3C}"/>
              </a:ext>
            </a:extLst>
          </p:cNvPr>
          <p:cNvPicPr>
            <a:picLocks noChangeAspect="1"/>
          </p:cNvPicPr>
          <p:nvPr/>
        </p:nvPicPr>
        <p:blipFill>
          <a:blip r:embed="rId7"/>
          <a:stretch>
            <a:fillRect/>
          </a:stretch>
        </p:blipFill>
        <p:spPr>
          <a:xfrm>
            <a:off x="1266969" y="5599691"/>
            <a:ext cx="1137517" cy="646257"/>
          </a:xfrm>
          <a:prstGeom prst="rect">
            <a:avLst/>
          </a:prstGeom>
        </p:spPr>
      </p:pic>
    </p:spTree>
    <p:extLst>
      <p:ext uri="{BB962C8B-B14F-4D97-AF65-F5344CB8AC3E}">
        <p14:creationId xmlns:p14="http://schemas.microsoft.com/office/powerpoint/2010/main" val="2154616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393489" y="2251421"/>
            <a:ext cx="8229600" cy="8328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000" b="1">
                <a:solidFill>
                  <a:schemeClr val="accent1"/>
                </a:solidFill>
                <a:latin typeface="Sassoon Primary"/>
              </a:rPr>
              <a:t>Blue</a:t>
            </a:r>
            <a:r>
              <a:rPr lang="en-GB" sz="4000" b="1">
                <a:latin typeface="Sassoon Primary"/>
              </a:rPr>
              <a:t>/ </a:t>
            </a:r>
            <a:r>
              <a:rPr lang="en-GB" sz="4000" b="1">
                <a:solidFill>
                  <a:schemeClr val="accent6"/>
                </a:solidFill>
                <a:latin typeface="Sassoon Primary"/>
              </a:rPr>
              <a:t>Green</a:t>
            </a:r>
            <a:endParaRPr lang="en-US" sz="4000" b="1">
              <a:solidFill>
                <a:schemeClr val="accent6"/>
              </a:solidFill>
              <a:latin typeface="Sassoon Primary"/>
              <a:cs typeface="Calibri Light" panose="020F0302020204030204"/>
            </a:endParaRPr>
          </a:p>
          <a:p>
            <a:pPr algn="l">
              <a:spcAft>
                <a:spcPts val="2000"/>
              </a:spcAft>
            </a:pPr>
            <a:endParaRPr lang="en-GB" sz="2400">
              <a:latin typeface="Sassoon Primary"/>
              <a:cs typeface="Calibri Light"/>
            </a:endParaRPr>
          </a:p>
          <a:p>
            <a:pPr algn="l">
              <a:spcAft>
                <a:spcPts val="2000"/>
              </a:spcAft>
            </a:pPr>
            <a:r>
              <a:rPr lang="en-GB" sz="4000">
                <a:latin typeface="Sassoon Primary"/>
                <a:cs typeface="Calibri Light"/>
              </a:rPr>
              <a:t>Name as many objects or items that get recycled.</a:t>
            </a:r>
          </a:p>
        </p:txBody>
      </p:sp>
      <p:sp>
        <p:nvSpPr>
          <p:cNvPr id="2" name="TextBox 1">
            <a:extLst>
              <a:ext uri="{FF2B5EF4-FFF2-40B4-BE49-F238E27FC236}">
                <a16:creationId xmlns:a16="http://schemas.microsoft.com/office/drawing/2014/main" id="{E2A2F5C2-578B-45C3-C55B-E68AE7CD7446}"/>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3" name="TextBox 2">
            <a:extLst>
              <a:ext uri="{FF2B5EF4-FFF2-40B4-BE49-F238E27FC236}">
                <a16:creationId xmlns:a16="http://schemas.microsoft.com/office/drawing/2014/main" id="{CF65150F-670B-5799-904C-0D46A8F98843}"/>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pic>
        <p:nvPicPr>
          <p:cNvPr id="5" name="Picture 4" descr="A green recycle symbol&#10;&#10;Description automatically generated">
            <a:extLst>
              <a:ext uri="{FF2B5EF4-FFF2-40B4-BE49-F238E27FC236}">
                <a16:creationId xmlns:a16="http://schemas.microsoft.com/office/drawing/2014/main" id="{3568A18A-FB57-6B46-16A3-32DEA668BC8A}"/>
              </a:ext>
            </a:extLst>
          </p:cNvPr>
          <p:cNvPicPr>
            <a:picLocks noChangeAspect="1"/>
          </p:cNvPicPr>
          <p:nvPr/>
        </p:nvPicPr>
        <p:blipFill>
          <a:blip r:embed="rId3"/>
          <a:stretch>
            <a:fillRect/>
          </a:stretch>
        </p:blipFill>
        <p:spPr>
          <a:xfrm>
            <a:off x="7318582" y="3710057"/>
            <a:ext cx="2833618" cy="2651539"/>
          </a:xfrm>
          <a:prstGeom prst="rect">
            <a:avLst/>
          </a:prstGeom>
        </p:spPr>
      </p:pic>
    </p:spTree>
    <p:extLst>
      <p:ext uri="{BB962C8B-B14F-4D97-AF65-F5344CB8AC3E}">
        <p14:creationId xmlns:p14="http://schemas.microsoft.com/office/powerpoint/2010/main" val="228085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2300" y="1338765"/>
            <a:ext cx="8407400" cy="4851400"/>
          </a:xfrm>
          <a:prstGeom prst="rect">
            <a:avLst/>
          </a:prstGeom>
        </p:spPr>
      </p:pic>
      <p:sp>
        <p:nvSpPr>
          <p:cNvPr id="7" name="TextBox 6">
            <a:extLst>
              <a:ext uri="{FF2B5EF4-FFF2-40B4-BE49-F238E27FC236}">
                <a16:creationId xmlns:a16="http://schemas.microsoft.com/office/drawing/2014/main" id="{67682FE1-7ED1-4F49-9B06-8B28B71CBA21}"/>
              </a:ext>
            </a:extLst>
          </p:cNvPr>
          <p:cNvSpPr txBox="1"/>
          <p:nvPr/>
        </p:nvSpPr>
        <p:spPr>
          <a:xfrm>
            <a:off x="1956709" y="1338766"/>
            <a:ext cx="5184321" cy="830997"/>
          </a:xfrm>
          <a:prstGeom prst="rect">
            <a:avLst/>
          </a:prstGeom>
          <a:noFill/>
        </p:spPr>
        <p:txBody>
          <a:bodyPr wrap="square" rtlCol="0">
            <a:spAutoFit/>
          </a:bodyPr>
          <a:lstStyle/>
          <a:p>
            <a:r>
              <a:rPr lang="en-GB" sz="2400">
                <a:solidFill>
                  <a:srgbClr val="00B050"/>
                </a:solidFill>
              </a:rPr>
              <a:t>Reduce means ‘to make something smaller so there is less of it’.</a:t>
            </a: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Reducing for the planet</a:t>
            </a:r>
            <a:endParaRPr lang="en-US" sz="3600"/>
          </a:p>
        </p:txBody>
      </p:sp>
      <p:sp>
        <p:nvSpPr>
          <p:cNvPr id="2" name="TextBox 1">
            <a:extLst>
              <a:ext uri="{FF2B5EF4-FFF2-40B4-BE49-F238E27FC236}">
                <a16:creationId xmlns:a16="http://schemas.microsoft.com/office/drawing/2014/main" id="{E2A2F5C2-578B-45C3-C55B-E68AE7CD7446}"/>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3" name="TextBox 2">
            <a:extLst>
              <a:ext uri="{FF2B5EF4-FFF2-40B4-BE49-F238E27FC236}">
                <a16:creationId xmlns:a16="http://schemas.microsoft.com/office/drawing/2014/main" id="{CF65150F-670B-5799-904C-0D46A8F98843}"/>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spTree>
    <p:extLst>
      <p:ext uri="{BB962C8B-B14F-4D97-AF65-F5344CB8AC3E}">
        <p14:creationId xmlns:p14="http://schemas.microsoft.com/office/powerpoint/2010/main" val="19668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pic>
        <p:nvPicPr>
          <p:cNvPr id="4" name="Picture 3" descr="An old person with a cane&#10;&#10;Description automatically generated">
            <a:extLst>
              <a:ext uri="{FF2B5EF4-FFF2-40B4-BE49-F238E27FC236}">
                <a16:creationId xmlns:a16="http://schemas.microsoft.com/office/drawing/2014/main" id="{671DC5F8-AE25-A0AD-4FDA-B5FC6C656346}"/>
              </a:ext>
            </a:extLst>
          </p:cNvPr>
          <p:cNvPicPr>
            <a:picLocks noChangeAspect="1"/>
          </p:cNvPicPr>
          <p:nvPr/>
        </p:nvPicPr>
        <p:blipFill>
          <a:blip r:embed="rId4"/>
          <a:stretch>
            <a:fillRect/>
          </a:stretch>
        </p:blipFill>
        <p:spPr>
          <a:xfrm>
            <a:off x="232380" y="1279450"/>
            <a:ext cx="2184098" cy="3125864"/>
          </a:xfrm>
          <a:prstGeom prst="rect">
            <a:avLst/>
          </a:prstGeom>
        </p:spPr>
      </p:pic>
      <p:pic>
        <p:nvPicPr>
          <p:cNvPr id="8" name="Picture 7" descr="A cartoon of a child&#10;&#10;Description automatically generated">
            <a:extLst>
              <a:ext uri="{FF2B5EF4-FFF2-40B4-BE49-F238E27FC236}">
                <a16:creationId xmlns:a16="http://schemas.microsoft.com/office/drawing/2014/main" id="{AE808195-982F-986E-7199-E6B50578571A}"/>
              </a:ext>
            </a:extLst>
          </p:cNvPr>
          <p:cNvPicPr>
            <a:picLocks noChangeAspect="1"/>
          </p:cNvPicPr>
          <p:nvPr/>
        </p:nvPicPr>
        <p:blipFill>
          <a:blip r:embed="rId5"/>
          <a:stretch>
            <a:fillRect/>
          </a:stretch>
        </p:blipFill>
        <p:spPr>
          <a:xfrm>
            <a:off x="2796570" y="1282020"/>
            <a:ext cx="2244574" cy="3193295"/>
          </a:xfrm>
          <a:prstGeom prst="rect">
            <a:avLst/>
          </a:prstGeom>
        </p:spPr>
      </p:pic>
      <p:pic>
        <p:nvPicPr>
          <p:cNvPr id="11" name="Picture 10" descr="A cartoon of a child in a wheelchair&#10;&#10;Description automatically generated">
            <a:extLst>
              <a:ext uri="{FF2B5EF4-FFF2-40B4-BE49-F238E27FC236}">
                <a16:creationId xmlns:a16="http://schemas.microsoft.com/office/drawing/2014/main" id="{BD4D1D4A-689D-4AE5-7377-BF781BDA9BEF}"/>
              </a:ext>
            </a:extLst>
          </p:cNvPr>
          <p:cNvPicPr>
            <a:picLocks noChangeAspect="1"/>
          </p:cNvPicPr>
          <p:nvPr/>
        </p:nvPicPr>
        <p:blipFill>
          <a:blip r:embed="rId6"/>
          <a:stretch>
            <a:fillRect/>
          </a:stretch>
        </p:blipFill>
        <p:spPr>
          <a:xfrm>
            <a:off x="5477706" y="1354591"/>
            <a:ext cx="2252588" cy="3120723"/>
          </a:xfrm>
          <a:prstGeom prst="rect">
            <a:avLst/>
          </a:prstGeom>
        </p:spPr>
      </p:pic>
      <p:pic>
        <p:nvPicPr>
          <p:cNvPr id="12" name="Picture 11" descr="A cartoon of a person with his arms crossed&#10;&#10;Description automatically generated">
            <a:extLst>
              <a:ext uri="{FF2B5EF4-FFF2-40B4-BE49-F238E27FC236}">
                <a16:creationId xmlns:a16="http://schemas.microsoft.com/office/drawing/2014/main" id="{EF40C152-33B8-81CA-F981-B34882B3DCAA}"/>
              </a:ext>
            </a:extLst>
          </p:cNvPr>
          <p:cNvPicPr>
            <a:picLocks noChangeAspect="1"/>
          </p:cNvPicPr>
          <p:nvPr/>
        </p:nvPicPr>
        <p:blipFill>
          <a:blip r:embed="rId7"/>
          <a:stretch>
            <a:fillRect/>
          </a:stretch>
        </p:blipFill>
        <p:spPr>
          <a:xfrm>
            <a:off x="7995330" y="1403350"/>
            <a:ext cx="2188482" cy="3132062"/>
          </a:xfrm>
          <a:prstGeom prst="rect">
            <a:avLst/>
          </a:prstGeom>
        </p:spPr>
      </p:pic>
      <p:sp>
        <p:nvSpPr>
          <p:cNvPr id="9" name="Content Placeholder 2">
            <a:extLst>
              <a:ext uri="{FF2B5EF4-FFF2-40B4-BE49-F238E27FC236}">
                <a16:creationId xmlns:a16="http://schemas.microsoft.com/office/drawing/2014/main" id="{1C407297-7FC4-CCB2-B557-9A1F80DBF65D}"/>
              </a:ext>
            </a:extLst>
          </p:cNvPr>
          <p:cNvSpPr txBox="1">
            <a:spLocks/>
          </p:cNvSpPr>
          <p:nvPr/>
        </p:nvSpPr>
        <p:spPr>
          <a:xfrm>
            <a:off x="3213918" y="4791183"/>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000">
                <a:latin typeface="Sassoon Primary"/>
                <a:cs typeface="Calibri"/>
              </a:rPr>
              <a:t>The '</a:t>
            </a:r>
            <a:r>
              <a:rPr lang="en-GB" sz="5000" err="1">
                <a:latin typeface="Sassoon Primary"/>
                <a:cs typeface="Calibri"/>
              </a:rPr>
              <a:t>oa</a:t>
            </a:r>
            <a:r>
              <a:rPr lang="en-GB" sz="5000">
                <a:latin typeface="Sassoon Primary"/>
                <a:cs typeface="Calibri"/>
              </a:rPr>
              <a:t>' family</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Tree>
    <p:extLst>
      <p:ext uri="{BB962C8B-B14F-4D97-AF65-F5344CB8AC3E}">
        <p14:creationId xmlns:p14="http://schemas.microsoft.com/office/powerpoint/2010/main" val="874873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6" name="Rounded Rectangular Callout 5"/>
          <p:cNvSpPr/>
          <p:nvPr/>
        </p:nvSpPr>
        <p:spPr>
          <a:xfrm>
            <a:off x="4360037" y="1616242"/>
            <a:ext cx="3151460" cy="1569660"/>
          </a:xfrm>
          <a:prstGeom prst="wedgeRoundRectCallout">
            <a:avLst>
              <a:gd name="adj1" fmla="val -73682"/>
              <a:gd name="adj2" fmla="val 15342"/>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Reducing for the planet</a:t>
            </a:r>
            <a:endParaRPr lang="en-US" sz="3600"/>
          </a:p>
        </p:txBody>
      </p:sp>
      <p:sp>
        <p:nvSpPr>
          <p:cNvPr id="9" name="TextBox 8">
            <a:extLst>
              <a:ext uri="{FF2B5EF4-FFF2-40B4-BE49-F238E27FC236}">
                <a16:creationId xmlns:a16="http://schemas.microsoft.com/office/drawing/2014/main" id="{67682FE1-7ED1-4F49-9B06-8B28B71CBA21}"/>
              </a:ext>
            </a:extLst>
          </p:cNvPr>
          <p:cNvSpPr txBox="1"/>
          <p:nvPr/>
        </p:nvSpPr>
        <p:spPr>
          <a:xfrm>
            <a:off x="4360037" y="1616241"/>
            <a:ext cx="3151460" cy="1569660"/>
          </a:xfrm>
          <a:prstGeom prst="rect">
            <a:avLst/>
          </a:prstGeom>
          <a:noFill/>
        </p:spPr>
        <p:txBody>
          <a:bodyPr wrap="square" rtlCol="0">
            <a:spAutoFit/>
          </a:bodyPr>
          <a:lstStyle/>
          <a:p>
            <a:pPr algn="ctr"/>
            <a:r>
              <a:rPr lang="en-GB" sz="2400"/>
              <a:t>I reduce packaging by buying loose fruit and vegetables at the supermarket.</a:t>
            </a:r>
          </a:p>
        </p:txBody>
      </p:sp>
      <p:sp>
        <p:nvSpPr>
          <p:cNvPr id="14" name="Rounded Rectangular Callout 13"/>
          <p:cNvSpPr/>
          <p:nvPr/>
        </p:nvSpPr>
        <p:spPr>
          <a:xfrm>
            <a:off x="4360038" y="3521351"/>
            <a:ext cx="2889849" cy="1569660"/>
          </a:xfrm>
          <a:prstGeom prst="wedgeRoundRectCallout">
            <a:avLst>
              <a:gd name="adj1" fmla="val 66069"/>
              <a:gd name="adj2" fmla="val -49154"/>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67682FE1-7ED1-4F49-9B06-8B28B71CBA21}"/>
              </a:ext>
            </a:extLst>
          </p:cNvPr>
          <p:cNvSpPr txBox="1"/>
          <p:nvPr/>
        </p:nvSpPr>
        <p:spPr>
          <a:xfrm>
            <a:off x="4360038" y="3521350"/>
            <a:ext cx="2889849" cy="1569660"/>
          </a:xfrm>
          <a:prstGeom prst="rect">
            <a:avLst/>
          </a:prstGeom>
          <a:noFill/>
        </p:spPr>
        <p:txBody>
          <a:bodyPr wrap="square" rtlCol="0">
            <a:spAutoFit/>
          </a:bodyPr>
          <a:lstStyle/>
          <a:p>
            <a:pPr algn="ctr"/>
            <a:r>
              <a:rPr lang="en-GB" sz="2400"/>
              <a:t>I reduce plastic bags by bringing my own shopping bags to the supermarket.</a:t>
            </a:r>
          </a:p>
        </p:txBody>
      </p:sp>
      <p:sp>
        <p:nvSpPr>
          <p:cNvPr id="5" name="TextBox 4">
            <a:extLst>
              <a:ext uri="{FF2B5EF4-FFF2-40B4-BE49-F238E27FC236}">
                <a16:creationId xmlns:a16="http://schemas.microsoft.com/office/drawing/2014/main" id="{BB39CB5A-C39C-8682-15E1-F024FA8B053F}"/>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12" name="TextBox 11">
            <a:extLst>
              <a:ext uri="{FF2B5EF4-FFF2-40B4-BE49-F238E27FC236}">
                <a16:creationId xmlns:a16="http://schemas.microsoft.com/office/drawing/2014/main" id="{D0B2FC7B-42CE-7798-696E-F025C6EC06E5}"/>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spTree>
    <p:extLst>
      <p:ext uri="{BB962C8B-B14F-4D97-AF65-F5344CB8AC3E}">
        <p14:creationId xmlns:p14="http://schemas.microsoft.com/office/powerpoint/2010/main" val="583644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Reducing for the planet</a:t>
            </a:r>
            <a:endParaRPr lang="en-US" sz="360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12" name="Rounded Rectangular Callout 11"/>
          <p:cNvSpPr/>
          <p:nvPr/>
        </p:nvSpPr>
        <p:spPr>
          <a:xfrm>
            <a:off x="4360038" y="1616242"/>
            <a:ext cx="2650363" cy="1200328"/>
          </a:xfrm>
          <a:prstGeom prst="wedgeRoundRectCallout">
            <a:avLst>
              <a:gd name="adj1" fmla="val -73682"/>
              <a:gd name="adj2" fmla="val 28945"/>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67682FE1-7ED1-4F49-9B06-8B28B71CBA21}"/>
              </a:ext>
            </a:extLst>
          </p:cNvPr>
          <p:cNvSpPr txBox="1"/>
          <p:nvPr/>
        </p:nvSpPr>
        <p:spPr>
          <a:xfrm>
            <a:off x="4360038" y="1616242"/>
            <a:ext cx="2650363" cy="1200329"/>
          </a:xfrm>
          <a:prstGeom prst="rect">
            <a:avLst/>
          </a:prstGeom>
          <a:noFill/>
        </p:spPr>
        <p:txBody>
          <a:bodyPr wrap="square" rtlCol="0">
            <a:spAutoFit/>
          </a:bodyPr>
          <a:lstStyle/>
          <a:p>
            <a:pPr algn="ctr"/>
            <a:r>
              <a:rPr lang="en-GB" sz="2400"/>
              <a:t>I reduce plastic by using a refillable water bottle.</a:t>
            </a:r>
          </a:p>
        </p:txBody>
      </p:sp>
      <p:sp>
        <p:nvSpPr>
          <p:cNvPr id="14" name="Rounded Rectangular Callout 13"/>
          <p:cNvSpPr/>
          <p:nvPr/>
        </p:nvSpPr>
        <p:spPr>
          <a:xfrm>
            <a:off x="4360038" y="3107694"/>
            <a:ext cx="3031363" cy="1938991"/>
          </a:xfrm>
          <a:prstGeom prst="wedgeRoundRectCallout">
            <a:avLst>
              <a:gd name="adj1" fmla="val 63914"/>
              <a:gd name="adj2" fmla="val -45786"/>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67682FE1-7ED1-4F49-9B06-8B28B71CBA21}"/>
              </a:ext>
            </a:extLst>
          </p:cNvPr>
          <p:cNvSpPr txBox="1"/>
          <p:nvPr/>
        </p:nvSpPr>
        <p:spPr>
          <a:xfrm>
            <a:off x="4360038" y="3107693"/>
            <a:ext cx="3031363" cy="1938992"/>
          </a:xfrm>
          <a:prstGeom prst="rect">
            <a:avLst/>
          </a:prstGeom>
          <a:noFill/>
        </p:spPr>
        <p:txBody>
          <a:bodyPr wrap="square" rtlCol="0">
            <a:spAutoFit/>
          </a:bodyPr>
          <a:lstStyle/>
          <a:p>
            <a:pPr algn="ctr"/>
            <a:r>
              <a:rPr lang="en-GB" sz="2400"/>
              <a:t>I reduce waste by repairing old clothes and by donating them  to charity instead of throwing them away. </a:t>
            </a:r>
          </a:p>
        </p:txBody>
      </p:sp>
      <p:sp>
        <p:nvSpPr>
          <p:cNvPr id="3" name="TextBox 2">
            <a:extLst>
              <a:ext uri="{FF2B5EF4-FFF2-40B4-BE49-F238E27FC236}">
                <a16:creationId xmlns:a16="http://schemas.microsoft.com/office/drawing/2014/main" id="{FAD0231F-7F3A-81C7-F593-24372196C612}"/>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5" name="TextBox 4">
            <a:extLst>
              <a:ext uri="{FF2B5EF4-FFF2-40B4-BE49-F238E27FC236}">
                <a16:creationId xmlns:a16="http://schemas.microsoft.com/office/drawing/2014/main" id="{D2AF1FED-FF42-BA7B-5E61-0139C7D9B7FE}"/>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spTree>
    <p:extLst>
      <p:ext uri="{BB962C8B-B14F-4D97-AF65-F5344CB8AC3E}">
        <p14:creationId xmlns:p14="http://schemas.microsoft.com/office/powerpoint/2010/main" val="1582781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Reducing for the planet</a:t>
            </a:r>
            <a:endParaRPr lang="en-US" sz="360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1318" y="1339345"/>
            <a:ext cx="2496672" cy="47184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63545" y="1339345"/>
            <a:ext cx="2741213" cy="4718482"/>
          </a:xfrm>
          <a:prstGeom prst="rect">
            <a:avLst/>
          </a:prstGeom>
        </p:spPr>
      </p:pic>
      <p:sp>
        <p:nvSpPr>
          <p:cNvPr id="12" name="Rounded Rectangular Callout 11"/>
          <p:cNvSpPr/>
          <p:nvPr/>
        </p:nvSpPr>
        <p:spPr>
          <a:xfrm>
            <a:off x="4360038" y="1616242"/>
            <a:ext cx="2966049" cy="1200328"/>
          </a:xfrm>
          <a:prstGeom prst="wedgeRoundRectCallout">
            <a:avLst>
              <a:gd name="adj1" fmla="val -73682"/>
              <a:gd name="adj2" fmla="val 30759"/>
              <a:gd name="adj3" fmla="val 16667"/>
            </a:avLst>
          </a:prstGeom>
          <a:gradFill>
            <a:gsLst>
              <a:gs pos="0">
                <a:schemeClr val="accent4">
                  <a:lumMod val="60000"/>
                  <a:lumOff val="40000"/>
                </a:schemeClr>
              </a:gs>
              <a:gs pos="100000">
                <a:schemeClr val="accent4">
                  <a:lumMod val="20000"/>
                  <a:lumOff val="80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67682FE1-7ED1-4F49-9B06-8B28B71CBA21}"/>
              </a:ext>
            </a:extLst>
          </p:cNvPr>
          <p:cNvSpPr txBox="1"/>
          <p:nvPr/>
        </p:nvSpPr>
        <p:spPr>
          <a:xfrm>
            <a:off x="4360038" y="1616242"/>
            <a:ext cx="2966049" cy="1200329"/>
          </a:xfrm>
          <a:prstGeom prst="rect">
            <a:avLst/>
          </a:prstGeom>
          <a:noFill/>
        </p:spPr>
        <p:txBody>
          <a:bodyPr wrap="square" rtlCol="0">
            <a:spAutoFit/>
          </a:bodyPr>
          <a:lstStyle/>
          <a:p>
            <a:pPr algn="ctr"/>
            <a:r>
              <a:rPr lang="en-GB" sz="2400"/>
              <a:t>I reduce plastic by packing my lunch in a reusable container.</a:t>
            </a:r>
          </a:p>
        </p:txBody>
      </p:sp>
      <p:sp>
        <p:nvSpPr>
          <p:cNvPr id="14" name="Rounded Rectangular Callout 13"/>
          <p:cNvSpPr/>
          <p:nvPr/>
        </p:nvSpPr>
        <p:spPr>
          <a:xfrm>
            <a:off x="4833260" y="3129465"/>
            <a:ext cx="2514600" cy="1200328"/>
          </a:xfrm>
          <a:prstGeom prst="wedgeRoundRectCallout">
            <a:avLst>
              <a:gd name="adj1" fmla="val 66069"/>
              <a:gd name="adj2" fmla="val -49154"/>
              <a:gd name="adj3" fmla="val 16667"/>
            </a:avLst>
          </a:prstGeom>
          <a:gradFill>
            <a:gsLst>
              <a:gs pos="0">
                <a:schemeClr val="accent6">
                  <a:lumMod val="60000"/>
                  <a:lumOff val="40000"/>
                </a:schemeClr>
              </a:gs>
              <a:gs pos="99000">
                <a:schemeClr val="accent6">
                  <a:lumMod val="20000"/>
                  <a:lumOff val="80000"/>
                </a:schemeClr>
              </a:gs>
            </a:gsLs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67682FE1-7ED1-4F49-9B06-8B28B71CBA21}"/>
              </a:ext>
            </a:extLst>
          </p:cNvPr>
          <p:cNvSpPr txBox="1"/>
          <p:nvPr/>
        </p:nvSpPr>
        <p:spPr>
          <a:xfrm>
            <a:off x="4833260" y="3129465"/>
            <a:ext cx="2514600" cy="1200329"/>
          </a:xfrm>
          <a:prstGeom prst="rect">
            <a:avLst/>
          </a:prstGeom>
          <a:noFill/>
        </p:spPr>
        <p:txBody>
          <a:bodyPr wrap="square" rtlCol="0">
            <a:spAutoFit/>
          </a:bodyPr>
          <a:lstStyle/>
          <a:p>
            <a:pPr algn="ctr"/>
            <a:r>
              <a:rPr lang="en-GB" sz="2400"/>
              <a:t>I reduce paper by reading the news on my laptop.</a:t>
            </a:r>
          </a:p>
        </p:txBody>
      </p:sp>
      <p:sp>
        <p:nvSpPr>
          <p:cNvPr id="3" name="TextBox 2">
            <a:extLst>
              <a:ext uri="{FF2B5EF4-FFF2-40B4-BE49-F238E27FC236}">
                <a16:creationId xmlns:a16="http://schemas.microsoft.com/office/drawing/2014/main" id="{605B7534-4434-1E61-E319-988884C9C908}"/>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5" name="TextBox 4">
            <a:extLst>
              <a:ext uri="{FF2B5EF4-FFF2-40B4-BE49-F238E27FC236}">
                <a16:creationId xmlns:a16="http://schemas.microsoft.com/office/drawing/2014/main" id="{962DCF72-05F9-070A-D248-FA339B3999FB}"/>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spTree>
    <p:extLst>
      <p:ext uri="{BB962C8B-B14F-4D97-AF65-F5344CB8AC3E}">
        <p14:creationId xmlns:p14="http://schemas.microsoft.com/office/powerpoint/2010/main" val="1004334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Reducing for the planet</a:t>
            </a:r>
            <a:endParaRPr lang="en-US" sz="36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2" y="1382489"/>
            <a:ext cx="2710543" cy="27105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2201" y="4307105"/>
            <a:ext cx="4223656" cy="163654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21630" y="1382489"/>
            <a:ext cx="2764627" cy="174171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2513" y="3124272"/>
            <a:ext cx="3075432" cy="3075432"/>
          </a:xfrm>
          <a:prstGeom prst="rect">
            <a:avLst/>
          </a:prstGeom>
        </p:spPr>
      </p:pic>
      <p:sp>
        <p:nvSpPr>
          <p:cNvPr id="7" name="TextBox 6">
            <a:extLst>
              <a:ext uri="{FF2B5EF4-FFF2-40B4-BE49-F238E27FC236}">
                <a16:creationId xmlns:a16="http://schemas.microsoft.com/office/drawing/2014/main" id="{A8D11EBC-B181-C32A-4FC8-CD07223A207D}"/>
              </a:ext>
            </a:extLst>
          </p:cNvPr>
          <p:cNvSpPr txBox="1"/>
          <p:nvPr/>
        </p:nvSpPr>
        <p:spPr>
          <a:xfrm>
            <a:off x="234726" y="124267"/>
            <a:ext cx="4363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Key Question: How can we reduce rubbish?</a:t>
            </a:r>
            <a:endParaRPr lang="en-GB">
              <a:latin typeface="Sassoon Primary"/>
            </a:endParaRPr>
          </a:p>
        </p:txBody>
      </p:sp>
      <p:sp>
        <p:nvSpPr>
          <p:cNvPr id="10" name="TextBox 9">
            <a:extLst>
              <a:ext uri="{FF2B5EF4-FFF2-40B4-BE49-F238E27FC236}">
                <a16:creationId xmlns:a16="http://schemas.microsoft.com/office/drawing/2014/main" id="{890C21B7-5C9C-FD71-F15C-03BD418689E3}"/>
              </a:ext>
            </a:extLst>
          </p:cNvPr>
          <p:cNvSpPr txBox="1"/>
          <p:nvPr/>
        </p:nvSpPr>
        <p:spPr>
          <a:xfrm>
            <a:off x="8643474" y="110459"/>
            <a:ext cx="3451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cs typeface="Calibri"/>
              </a:rPr>
              <a:t>Monday 29th April 2024</a:t>
            </a:r>
            <a:endParaRPr lang="en-GB" sz="2000" u="sng">
              <a:latin typeface="Sassoon Primary"/>
            </a:endParaRPr>
          </a:p>
        </p:txBody>
      </p:sp>
    </p:spTree>
    <p:extLst>
      <p:ext uri="{BB962C8B-B14F-4D97-AF65-F5344CB8AC3E}">
        <p14:creationId xmlns:p14="http://schemas.microsoft.com/office/powerpoint/2010/main" val="620533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396423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dirty="0">
                <a:latin typeface="Sassoon Primary"/>
                <a:cs typeface="Calibri Light"/>
              </a:rPr>
              <a:t>Real or Nonsense words? </a:t>
            </a:r>
            <a:br>
              <a:rPr lang="en-GB" sz="2000" b="1" u="sng" dirty="0">
                <a:latin typeface="Sassoon Primary"/>
                <a:cs typeface="Calibri Light"/>
              </a:rPr>
            </a:br>
            <a:r>
              <a:rPr lang="en-GB" sz="2000" b="1" u="sng" dirty="0">
                <a:latin typeface="Sassoon Primary"/>
                <a:cs typeface="Calibri Light"/>
              </a:rPr>
              <a:t>Read the words and underline the '</a:t>
            </a:r>
            <a:r>
              <a:rPr lang="en-GB" sz="2000" b="1" u="sng" dirty="0" err="1">
                <a:latin typeface="Sassoon Primary"/>
                <a:cs typeface="Calibri Light"/>
              </a:rPr>
              <a:t>oa</a:t>
            </a:r>
            <a:r>
              <a:rPr lang="en-GB" sz="2000" b="1" u="sng" dirty="0">
                <a:latin typeface="Sassoon Primary"/>
                <a:cs typeface="Calibri Light"/>
              </a:rPr>
              <a:t>'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dirty="0">
                <a:solidFill>
                  <a:srgbClr val="FF0000"/>
                </a:solidFill>
                <a:latin typeface="Sassoon Primary"/>
                <a:cs typeface="Calibri Light"/>
              </a:rPr>
              <a:t>CHALLENGE </a:t>
            </a:r>
          </a:p>
          <a:p>
            <a:pPr algn="ctr"/>
            <a:r>
              <a:rPr lang="en-GB" sz="2000" dirty="0">
                <a:solidFill>
                  <a:srgbClr val="FF0000"/>
                </a:solidFill>
                <a:latin typeface="Sassoon Primary"/>
                <a:cs typeface="Calibri Light"/>
              </a:rPr>
              <a:t>Write the real words in a sentence</a:t>
            </a:r>
          </a:p>
        </p:txBody>
      </p:sp>
      <p:pic>
        <p:nvPicPr>
          <p:cNvPr id="7" name="Picture 6" descr="A screenshot of a game&#10;&#10;Description automatically generated">
            <a:extLst>
              <a:ext uri="{FF2B5EF4-FFF2-40B4-BE49-F238E27FC236}">
                <a16:creationId xmlns:a16="http://schemas.microsoft.com/office/drawing/2014/main" id="{6BBF2A09-DADC-F999-8B1E-AF5E59E01E36}"/>
              </a:ext>
            </a:extLst>
          </p:cNvPr>
          <p:cNvPicPr>
            <a:picLocks noChangeAspect="1"/>
          </p:cNvPicPr>
          <p:nvPr/>
        </p:nvPicPr>
        <p:blipFill>
          <a:blip r:embed="rId3"/>
          <a:stretch>
            <a:fillRect/>
          </a:stretch>
        </p:blipFill>
        <p:spPr>
          <a:xfrm>
            <a:off x="129899" y="244338"/>
            <a:ext cx="2048290" cy="3023152"/>
          </a:xfrm>
          <a:prstGeom prst="rect">
            <a:avLst/>
          </a:prstGeom>
        </p:spPr>
      </p:pic>
      <p:pic>
        <p:nvPicPr>
          <p:cNvPr id="9" name="Picture 8" descr="A screenshot of a game&#10;&#10;Description automatically generated">
            <a:extLst>
              <a:ext uri="{FF2B5EF4-FFF2-40B4-BE49-F238E27FC236}">
                <a16:creationId xmlns:a16="http://schemas.microsoft.com/office/drawing/2014/main" id="{E68FC9A2-53C4-0F25-489D-C4068370A87D}"/>
              </a:ext>
            </a:extLst>
          </p:cNvPr>
          <p:cNvPicPr>
            <a:picLocks noChangeAspect="1"/>
          </p:cNvPicPr>
          <p:nvPr/>
        </p:nvPicPr>
        <p:blipFill>
          <a:blip r:embed="rId4"/>
          <a:stretch>
            <a:fillRect/>
          </a:stretch>
        </p:blipFill>
        <p:spPr>
          <a:xfrm>
            <a:off x="2278616" y="246061"/>
            <a:ext cx="2035728" cy="3019702"/>
          </a:xfrm>
          <a:prstGeom prst="rect">
            <a:avLst/>
          </a:prstGeom>
        </p:spPr>
      </p:pic>
      <p:pic>
        <p:nvPicPr>
          <p:cNvPr id="2" name="Picture 1" descr="A screenshot of a phone&#10;&#10;Description automatically generated">
            <a:extLst>
              <a:ext uri="{FF2B5EF4-FFF2-40B4-BE49-F238E27FC236}">
                <a16:creationId xmlns:a16="http://schemas.microsoft.com/office/drawing/2014/main" id="{279E139B-7A33-9C97-07AD-4FB19EA4D73E}"/>
              </a:ext>
            </a:extLst>
          </p:cNvPr>
          <p:cNvPicPr>
            <a:picLocks noChangeAspect="1"/>
          </p:cNvPicPr>
          <p:nvPr/>
        </p:nvPicPr>
        <p:blipFill>
          <a:blip r:embed="rId5"/>
          <a:stretch>
            <a:fillRect/>
          </a:stretch>
        </p:blipFill>
        <p:spPr>
          <a:xfrm>
            <a:off x="4432092" y="246270"/>
            <a:ext cx="2035729" cy="3019289"/>
          </a:xfrm>
          <a:prstGeom prst="rect">
            <a:avLst/>
          </a:prstGeom>
        </p:spPr>
      </p:pic>
      <p:pic>
        <p:nvPicPr>
          <p:cNvPr id="3" name="Picture 2" descr="A group of colorful rectangular labels with cartoon characters&#10;&#10;Description automatically generated">
            <a:extLst>
              <a:ext uri="{FF2B5EF4-FFF2-40B4-BE49-F238E27FC236}">
                <a16:creationId xmlns:a16="http://schemas.microsoft.com/office/drawing/2014/main" id="{992EDDC6-DA83-847D-0295-81CAB71E8758}"/>
              </a:ext>
            </a:extLst>
          </p:cNvPr>
          <p:cNvPicPr>
            <a:picLocks noChangeAspect="1"/>
          </p:cNvPicPr>
          <p:nvPr/>
        </p:nvPicPr>
        <p:blipFill>
          <a:blip r:embed="rId6"/>
          <a:stretch>
            <a:fillRect/>
          </a:stretch>
        </p:blipFill>
        <p:spPr>
          <a:xfrm>
            <a:off x="6631262" y="251033"/>
            <a:ext cx="2032692" cy="3031850"/>
          </a:xfrm>
          <a:prstGeom prst="rect">
            <a:avLst/>
          </a:prstGeom>
        </p:spPr>
      </p:pic>
      <p:pic>
        <p:nvPicPr>
          <p:cNvPr id="5" name="Picture 4" descr="A screenshot of a phone&#10;&#10;Description automatically generated">
            <a:extLst>
              <a:ext uri="{FF2B5EF4-FFF2-40B4-BE49-F238E27FC236}">
                <a16:creationId xmlns:a16="http://schemas.microsoft.com/office/drawing/2014/main" id="{CF33A1DA-7DB8-9C3D-D324-05113749FB7E}"/>
              </a:ext>
            </a:extLst>
          </p:cNvPr>
          <p:cNvPicPr>
            <a:picLocks noChangeAspect="1"/>
          </p:cNvPicPr>
          <p:nvPr/>
        </p:nvPicPr>
        <p:blipFill>
          <a:blip r:embed="rId7"/>
          <a:stretch>
            <a:fillRect/>
          </a:stretch>
        </p:blipFill>
        <p:spPr>
          <a:xfrm>
            <a:off x="8947150" y="388109"/>
            <a:ext cx="2061266" cy="3033782"/>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130726" y="-449740"/>
            <a:ext cx="7924800" cy="1363663"/>
          </a:xfrm>
        </p:spPr>
        <p:txBody>
          <a:bodyPr/>
          <a:lstStyle/>
          <a:p>
            <a:pPr algn="ctr"/>
            <a:r>
              <a:rPr lang="en-GB" sz="2400" b="1" u="sng">
                <a:latin typeface="Sassoon Primary"/>
                <a:cs typeface="Calibri Light"/>
              </a:rPr>
              <a:t>The '</a:t>
            </a:r>
            <a:r>
              <a:rPr lang="en-GB" sz="2400" b="1" u="sng" err="1">
                <a:latin typeface="Sassoon Primary"/>
                <a:cs typeface="Calibri Light"/>
              </a:rPr>
              <a:t>oa</a:t>
            </a:r>
            <a:r>
              <a:rPr lang="en-GB" sz="2400" b="1" u="sng">
                <a:latin typeface="Sassoon Primary"/>
                <a:cs typeface="Calibri Light"/>
              </a:rPr>
              <a:t>' family</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5980A58-FDAC-351F-D87E-8CBF703ABD19}"/>
                  </a:ext>
                </a:extLst>
              </p14:cNvPr>
              <p14:cNvContentPartPr/>
              <p14:nvPr/>
            </p14:nvContentPartPr>
            <p14:xfrm>
              <a:off x="6546849" y="3775074"/>
              <a:ext cx="15875" cy="15875"/>
            </p14:xfrm>
          </p:contentPart>
        </mc:Choice>
        <mc:Fallback xmlns="">
          <p:pic>
            <p:nvPicPr>
              <p:cNvPr id="10" name="Ink 9">
                <a:extLst>
                  <a:ext uri="{FF2B5EF4-FFF2-40B4-BE49-F238E27FC236}">
                    <a16:creationId xmlns:a16="http://schemas.microsoft.com/office/drawing/2014/main" id="{65980A58-FDAC-351F-D87E-8CBF703ABD19}"/>
                  </a:ext>
                </a:extLst>
              </p:cNvPr>
              <p:cNvPicPr/>
              <p:nvPr/>
            </p:nvPicPr>
            <p:blipFill>
              <a:blip r:embed="rId4"/>
              <a:stretch>
                <a:fillRect/>
              </a:stretch>
            </p:blipFill>
            <p:spPr>
              <a:xfrm>
                <a:off x="5753099" y="29813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C5AD90EE-3862-07B8-850C-D6A3E11B6278}"/>
                  </a:ext>
                </a:extLst>
              </p14:cNvPr>
              <p14:cNvContentPartPr/>
              <p14:nvPr/>
            </p14:nvContentPartPr>
            <p14:xfrm>
              <a:off x="7537449" y="1019174"/>
              <a:ext cx="15875" cy="15875"/>
            </p14:xfrm>
          </p:contentPart>
        </mc:Choice>
        <mc:Fallback xmlns="">
          <p:pic>
            <p:nvPicPr>
              <p:cNvPr id="11" name="Ink 10">
                <a:extLst>
                  <a:ext uri="{FF2B5EF4-FFF2-40B4-BE49-F238E27FC236}">
                    <a16:creationId xmlns:a16="http://schemas.microsoft.com/office/drawing/2014/main" id="{C5AD90EE-3862-07B8-850C-D6A3E11B6278}"/>
                  </a:ext>
                </a:extLst>
              </p:cNvPr>
              <p:cNvPicPr/>
              <p:nvPr/>
            </p:nvPicPr>
            <p:blipFill>
              <a:blip r:embed="rId4"/>
              <a:stretch>
                <a:fillRect/>
              </a:stretch>
            </p:blipFill>
            <p:spPr>
              <a:xfrm>
                <a:off x="6743699" y="2254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AA327F6F-DAE9-C847-0263-1DA94118A55D}"/>
                  </a:ext>
                </a:extLst>
              </p14:cNvPr>
              <p14:cNvContentPartPr/>
              <p14:nvPr/>
            </p14:nvContentPartPr>
            <p14:xfrm>
              <a:off x="7194549" y="1171574"/>
              <a:ext cx="15875" cy="15875"/>
            </p14:xfrm>
          </p:contentPart>
        </mc:Choice>
        <mc:Fallback xmlns="">
          <p:pic>
            <p:nvPicPr>
              <p:cNvPr id="12" name="Ink 11">
                <a:extLst>
                  <a:ext uri="{FF2B5EF4-FFF2-40B4-BE49-F238E27FC236}">
                    <a16:creationId xmlns:a16="http://schemas.microsoft.com/office/drawing/2014/main" id="{AA327F6F-DAE9-C847-0263-1DA94118A55D}"/>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E91FDA81-38BA-FD2D-00A7-28BD360F8906}"/>
                  </a:ext>
                </a:extLst>
              </p14:cNvPr>
              <p14:cNvContentPartPr/>
              <p14:nvPr/>
            </p14:nvContentPartPr>
            <p14:xfrm>
              <a:off x="7194549" y="1171574"/>
              <a:ext cx="15875" cy="15875"/>
            </p14:xfrm>
          </p:contentPart>
        </mc:Choice>
        <mc:Fallback xmlns="">
          <p:pic>
            <p:nvPicPr>
              <p:cNvPr id="13" name="Ink 12">
                <a:extLst>
                  <a:ext uri="{FF2B5EF4-FFF2-40B4-BE49-F238E27FC236}">
                    <a16:creationId xmlns:a16="http://schemas.microsoft.com/office/drawing/2014/main" id="{E91FDA81-38BA-FD2D-00A7-28BD360F8906}"/>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FAA2F8C7-F1DC-B668-89E4-0E5EB62B9166}"/>
                  </a:ext>
                </a:extLst>
              </p14:cNvPr>
              <p14:cNvContentPartPr/>
              <p14:nvPr/>
            </p14:nvContentPartPr>
            <p14:xfrm>
              <a:off x="7194549" y="1171574"/>
              <a:ext cx="15875" cy="15875"/>
            </p14:xfrm>
          </p:contentPart>
        </mc:Choice>
        <mc:Fallback xmlns="">
          <p:pic>
            <p:nvPicPr>
              <p:cNvPr id="14" name="Ink 13">
                <a:extLst>
                  <a:ext uri="{FF2B5EF4-FFF2-40B4-BE49-F238E27FC236}">
                    <a16:creationId xmlns:a16="http://schemas.microsoft.com/office/drawing/2014/main" id="{FAA2F8C7-F1DC-B668-89E4-0E5EB62B9166}"/>
                  </a:ext>
                </a:extLst>
              </p:cNvPr>
              <p:cNvPicPr/>
              <p:nvPr/>
            </p:nvPicPr>
            <p:blipFill>
              <a:blip r:embed="rId4"/>
              <a:stretch>
                <a:fillRect/>
              </a:stretch>
            </p:blipFill>
            <p:spPr>
              <a:xfrm>
                <a:off x="6400799" y="377824"/>
                <a:ext cx="1587500" cy="1587500"/>
              </a:xfrm>
              <a:prstGeom prst="rect">
                <a:avLst/>
              </a:prstGeom>
            </p:spPr>
          </p:pic>
        </mc:Fallback>
      </mc:AlternateContent>
      <p:cxnSp>
        <p:nvCxnSpPr>
          <p:cNvPr id="15" name="Straight Arrow Connector 14">
            <a:extLst>
              <a:ext uri="{FF2B5EF4-FFF2-40B4-BE49-F238E27FC236}">
                <a16:creationId xmlns:a16="http://schemas.microsoft.com/office/drawing/2014/main" id="{4A28E70A-1A79-9708-1D34-7443E7E40A33}"/>
              </a:ext>
            </a:extLst>
          </p:cNvPr>
          <p:cNvCxnSpPr/>
          <p:nvPr/>
        </p:nvCxnSpPr>
        <p:spPr>
          <a:xfrm>
            <a:off x="3305103" y="521716"/>
            <a:ext cx="7259" cy="368421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7DA2539-EFA1-484E-EBE4-447D2C32713D}"/>
              </a:ext>
            </a:extLst>
          </p:cNvPr>
          <p:cNvCxnSpPr>
            <a:cxnSpLocks/>
          </p:cNvCxnSpPr>
          <p:nvPr/>
        </p:nvCxnSpPr>
        <p:spPr>
          <a:xfrm>
            <a:off x="6076054" y="571693"/>
            <a:ext cx="31449" cy="376887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8DD5BBD-117A-D748-1E5E-C7DF3E93BDEB}"/>
              </a:ext>
            </a:extLst>
          </p:cNvPr>
          <p:cNvCxnSpPr>
            <a:cxnSpLocks/>
          </p:cNvCxnSpPr>
          <p:nvPr/>
        </p:nvCxnSpPr>
        <p:spPr>
          <a:xfrm>
            <a:off x="11783180" y="637419"/>
            <a:ext cx="43544" cy="376887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5E0AEDB-E3F3-EB72-B114-19C7B421C9D2}"/>
              </a:ext>
            </a:extLst>
          </p:cNvPr>
          <p:cNvCxnSpPr>
            <a:cxnSpLocks/>
          </p:cNvCxnSpPr>
          <p:nvPr/>
        </p:nvCxnSpPr>
        <p:spPr>
          <a:xfrm>
            <a:off x="728132" y="480181"/>
            <a:ext cx="7259" cy="3768876"/>
          </a:xfrm>
          <a:prstGeom prst="straightConnector1">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EC6F1EB-10AA-F897-167F-251DAF38C705}"/>
              </a:ext>
            </a:extLst>
          </p:cNvPr>
          <p:cNvSpPr txBox="1"/>
          <p:nvPr/>
        </p:nvSpPr>
        <p:spPr>
          <a:xfrm>
            <a:off x="462643" y="4599213"/>
            <a:ext cx="113423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Comic Sans MS"/>
              </a:rPr>
              <a:t>toep</a:t>
            </a:r>
            <a:r>
              <a:rPr lang="en-US" dirty="0">
                <a:latin typeface="Comic Sans MS"/>
              </a:rPr>
              <a:t>       bone          </a:t>
            </a:r>
            <a:r>
              <a:rPr lang="en-US" dirty="0" err="1">
                <a:latin typeface="Comic Sans MS"/>
              </a:rPr>
              <a:t>cobe</a:t>
            </a:r>
            <a:r>
              <a:rPr lang="en-US" dirty="0">
                <a:latin typeface="Comic Sans MS"/>
              </a:rPr>
              <a:t>          boat             coat            code            hoe          moat          load</a:t>
            </a:r>
          </a:p>
          <a:p>
            <a:endParaRPr lang="en-US">
              <a:latin typeface="Comic Sans MS"/>
            </a:endParaRPr>
          </a:p>
          <a:p>
            <a:r>
              <a:rPr lang="en-US" dirty="0">
                <a:latin typeface="Comic Sans MS"/>
              </a:rPr>
              <a:t>woke         goat          toad          blow              crow            toe             </a:t>
            </a:r>
            <a:r>
              <a:rPr lang="en-US" dirty="0" err="1">
                <a:latin typeface="Comic Sans MS"/>
              </a:rPr>
              <a:t>toav</a:t>
            </a:r>
            <a:r>
              <a:rPr lang="en-US" dirty="0">
                <a:latin typeface="Comic Sans MS"/>
              </a:rPr>
              <a:t>          low          lower       </a:t>
            </a:r>
          </a:p>
        </p:txBody>
      </p:sp>
      <p:cxnSp>
        <p:nvCxnSpPr>
          <p:cNvPr id="20" name="Straight Arrow Connector 19">
            <a:extLst>
              <a:ext uri="{FF2B5EF4-FFF2-40B4-BE49-F238E27FC236}">
                <a16:creationId xmlns:a16="http://schemas.microsoft.com/office/drawing/2014/main" id="{0C26C8F7-C07D-4AC3-680A-254949D9116E}"/>
              </a:ext>
            </a:extLst>
          </p:cNvPr>
          <p:cNvCxnSpPr>
            <a:cxnSpLocks/>
          </p:cNvCxnSpPr>
          <p:nvPr/>
        </p:nvCxnSpPr>
        <p:spPr>
          <a:xfrm flipV="1">
            <a:off x="728132" y="1588106"/>
            <a:ext cx="11074401" cy="4837"/>
          </a:xfrm>
          <a:prstGeom prst="straightConnector1">
            <a:avLst/>
          </a:prstGeom>
        </p:spPr>
        <p:style>
          <a:lnRef idx="1">
            <a:schemeClr val="dk1"/>
          </a:lnRef>
          <a:fillRef idx="0">
            <a:schemeClr val="dk1"/>
          </a:fillRef>
          <a:effectRef idx="0">
            <a:schemeClr val="dk1"/>
          </a:effectRef>
          <a:fontRef idx="minor">
            <a:schemeClr val="tx1"/>
          </a:fontRef>
        </p:style>
      </p:cxnSp>
      <p:sp>
        <p:nvSpPr>
          <p:cNvPr id="22" name="Title 1">
            <a:extLst>
              <a:ext uri="{FF2B5EF4-FFF2-40B4-BE49-F238E27FC236}">
                <a16:creationId xmlns:a16="http://schemas.microsoft.com/office/drawing/2014/main" id="{13561E55-9495-12BB-1711-7168B412E4FC}"/>
              </a:ext>
            </a:extLst>
          </p:cNvPr>
          <p:cNvSpPr txBox="1">
            <a:spLocks/>
          </p:cNvSpPr>
          <p:nvPr/>
        </p:nvSpPr>
        <p:spPr>
          <a:xfrm>
            <a:off x="2428725" y="5596920"/>
            <a:ext cx="7924800" cy="1363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a:solidFill>
                  <a:srgbClr val="FF0000"/>
                </a:solidFill>
                <a:latin typeface="Sassoon Primary"/>
                <a:cs typeface="Calibri Light"/>
              </a:rPr>
              <a:t>Challenge</a:t>
            </a:r>
          </a:p>
          <a:p>
            <a:pPr algn="ctr"/>
            <a:r>
              <a:rPr lang="en-GB" sz="2400">
                <a:solidFill>
                  <a:srgbClr val="FF0000"/>
                </a:solidFill>
                <a:latin typeface="Sassoon Primary"/>
                <a:cs typeface="Calibri Light"/>
              </a:rPr>
              <a:t>Can you write these words in a sentence?</a:t>
            </a:r>
          </a:p>
        </p:txBody>
      </p:sp>
      <p:pic>
        <p:nvPicPr>
          <p:cNvPr id="3" name="Picture 2" descr="An old person with a cane&#10;&#10;Description automatically generated">
            <a:extLst>
              <a:ext uri="{FF2B5EF4-FFF2-40B4-BE49-F238E27FC236}">
                <a16:creationId xmlns:a16="http://schemas.microsoft.com/office/drawing/2014/main" id="{BE2FEDAE-1BB6-2B53-08C3-A96038A2B4D9}"/>
              </a:ext>
            </a:extLst>
          </p:cNvPr>
          <p:cNvPicPr>
            <a:picLocks noChangeAspect="1"/>
          </p:cNvPicPr>
          <p:nvPr/>
        </p:nvPicPr>
        <p:blipFill>
          <a:blip r:embed="rId9"/>
          <a:stretch>
            <a:fillRect/>
          </a:stretch>
        </p:blipFill>
        <p:spPr>
          <a:xfrm>
            <a:off x="1511965" y="373676"/>
            <a:ext cx="832626" cy="1141789"/>
          </a:xfrm>
          <a:prstGeom prst="rect">
            <a:avLst/>
          </a:prstGeom>
        </p:spPr>
      </p:pic>
      <p:cxnSp>
        <p:nvCxnSpPr>
          <p:cNvPr id="5" name="Straight Arrow Connector 4">
            <a:extLst>
              <a:ext uri="{FF2B5EF4-FFF2-40B4-BE49-F238E27FC236}">
                <a16:creationId xmlns:a16="http://schemas.microsoft.com/office/drawing/2014/main" id="{8855E6C8-75BD-8AF2-259F-A55330BAF86C}"/>
              </a:ext>
            </a:extLst>
          </p:cNvPr>
          <p:cNvCxnSpPr>
            <a:cxnSpLocks/>
          </p:cNvCxnSpPr>
          <p:nvPr/>
        </p:nvCxnSpPr>
        <p:spPr>
          <a:xfrm>
            <a:off x="8950840" y="565532"/>
            <a:ext cx="43544" cy="3768876"/>
          </a:xfrm>
          <a:prstGeom prst="straightConnector1">
            <a:avLst/>
          </a:prstGeom>
        </p:spPr>
        <p:style>
          <a:lnRef idx="1">
            <a:schemeClr val="dk1"/>
          </a:lnRef>
          <a:fillRef idx="0">
            <a:schemeClr val="dk1"/>
          </a:fillRef>
          <a:effectRef idx="0">
            <a:schemeClr val="dk1"/>
          </a:effectRef>
          <a:fontRef idx="minor">
            <a:schemeClr val="tx1"/>
          </a:fontRef>
        </p:style>
      </p:cxnSp>
      <p:pic>
        <p:nvPicPr>
          <p:cNvPr id="7" name="Picture 6" descr="A cartoon of a child&#10;&#10;Description automatically generated">
            <a:extLst>
              <a:ext uri="{FF2B5EF4-FFF2-40B4-BE49-F238E27FC236}">
                <a16:creationId xmlns:a16="http://schemas.microsoft.com/office/drawing/2014/main" id="{C83A6961-A98F-CC25-376F-6A6D78FCBE8B}"/>
              </a:ext>
            </a:extLst>
          </p:cNvPr>
          <p:cNvPicPr>
            <a:picLocks noChangeAspect="1"/>
          </p:cNvPicPr>
          <p:nvPr/>
        </p:nvPicPr>
        <p:blipFill>
          <a:blip r:embed="rId10"/>
          <a:stretch>
            <a:fillRect/>
          </a:stretch>
        </p:blipFill>
        <p:spPr>
          <a:xfrm>
            <a:off x="4219929" y="376247"/>
            <a:ext cx="720575" cy="1094201"/>
          </a:xfrm>
          <a:prstGeom prst="rect">
            <a:avLst/>
          </a:prstGeom>
        </p:spPr>
      </p:pic>
      <p:pic>
        <p:nvPicPr>
          <p:cNvPr id="24" name="Picture 23" descr="A cartoon of a child in a wheelchair&#10;&#10;Description automatically generated">
            <a:extLst>
              <a:ext uri="{FF2B5EF4-FFF2-40B4-BE49-F238E27FC236}">
                <a16:creationId xmlns:a16="http://schemas.microsoft.com/office/drawing/2014/main" id="{B37E1592-823A-A970-69B8-8577DB517563}"/>
              </a:ext>
            </a:extLst>
          </p:cNvPr>
          <p:cNvPicPr>
            <a:picLocks noChangeAspect="1"/>
          </p:cNvPicPr>
          <p:nvPr/>
        </p:nvPicPr>
        <p:blipFill>
          <a:blip r:embed="rId11"/>
          <a:stretch>
            <a:fillRect/>
          </a:stretch>
        </p:blipFill>
        <p:spPr>
          <a:xfrm>
            <a:off x="7217366" y="420063"/>
            <a:ext cx="728589" cy="1093516"/>
          </a:xfrm>
          <a:prstGeom prst="rect">
            <a:avLst/>
          </a:prstGeom>
        </p:spPr>
      </p:pic>
      <p:pic>
        <p:nvPicPr>
          <p:cNvPr id="26" name="Picture 25" descr="A cartoon of a person with his arms crossed&#10;&#10;Description automatically generated">
            <a:extLst>
              <a:ext uri="{FF2B5EF4-FFF2-40B4-BE49-F238E27FC236}">
                <a16:creationId xmlns:a16="http://schemas.microsoft.com/office/drawing/2014/main" id="{F6E46E76-C4A8-7291-58B3-15F19DD57C14}"/>
              </a:ext>
            </a:extLst>
          </p:cNvPr>
          <p:cNvPicPr>
            <a:picLocks noChangeAspect="1"/>
          </p:cNvPicPr>
          <p:nvPr/>
        </p:nvPicPr>
        <p:blipFill>
          <a:blip r:embed="rId12"/>
          <a:stretch>
            <a:fillRect/>
          </a:stretch>
        </p:blipFill>
        <p:spPr>
          <a:xfrm>
            <a:off x="9907519" y="396935"/>
            <a:ext cx="880143" cy="1248629"/>
          </a:xfrm>
          <a:prstGeom prst="rect">
            <a:avLst/>
          </a:prstGeom>
        </p:spPr>
      </p:pic>
    </p:spTree>
    <p:extLst>
      <p:ext uri="{BB962C8B-B14F-4D97-AF65-F5344CB8AC3E}">
        <p14:creationId xmlns:p14="http://schemas.microsoft.com/office/powerpoint/2010/main" val="142885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4" name="TextBox 3">
            <a:extLst>
              <a:ext uri="{FF2B5EF4-FFF2-40B4-BE49-F238E27FC236}">
                <a16:creationId xmlns:a16="http://schemas.microsoft.com/office/drawing/2014/main" id="{C5FA7611-83A1-9E91-36DB-A3F2C8CCBCA3}"/>
              </a:ext>
            </a:extLst>
          </p:cNvPr>
          <p:cNvSpPr txBox="1"/>
          <p:nvPr/>
        </p:nvSpPr>
        <p:spPr>
          <a:xfrm>
            <a:off x="8411046" y="158738"/>
            <a:ext cx="34240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dirty="0">
                <a:latin typeface="Sassoon Primary"/>
              </a:rPr>
              <a:t>Monday 29th April 2024</a:t>
            </a:r>
            <a:endParaRPr lang="en-GB" b="1" u="sng" dirty="0">
              <a:latin typeface="Comic Sans MS"/>
              <a:cs typeface="Calibri"/>
            </a:endParaRPr>
          </a:p>
          <a:p>
            <a:r>
              <a:rPr lang="en-GB" b="1" u="sng" dirty="0">
                <a:latin typeface="Comic Sans MS"/>
              </a:rPr>
              <a:t>29/04/24</a:t>
            </a:r>
            <a:br>
              <a:rPr lang="en-GB" b="1" u="sng" dirty="0">
                <a:latin typeface="Comic Sans MS"/>
              </a:rPr>
            </a:br>
            <a:endParaRPr lang="en-GB" b="1" u="sng">
              <a:latin typeface="Comic Sans MS"/>
              <a:cs typeface="Calibri"/>
            </a:endParaRPr>
          </a:p>
        </p:txBody>
      </p:sp>
      <p:sp>
        <p:nvSpPr>
          <p:cNvPr id="3" name="TextBox 2">
            <a:extLst>
              <a:ext uri="{FF2B5EF4-FFF2-40B4-BE49-F238E27FC236}">
                <a16:creationId xmlns:a16="http://schemas.microsoft.com/office/drawing/2014/main" id="{61D1CC26-9E34-F56E-B025-33538E0F9FA6}"/>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a:latin typeface="Sassoon Primary"/>
                <a:cs typeface="Calibri"/>
              </a:rPr>
              <a:t>Warm up</a:t>
            </a:r>
            <a:endParaRPr lang="en-GB" sz="3600" u="sng">
              <a:latin typeface="Sassoon Primary"/>
            </a:endParaRPr>
          </a:p>
        </p:txBody>
      </p:sp>
      <p:sp>
        <p:nvSpPr>
          <p:cNvPr id="5" name="TextBox 4">
            <a:extLst>
              <a:ext uri="{FF2B5EF4-FFF2-40B4-BE49-F238E27FC236}">
                <a16:creationId xmlns:a16="http://schemas.microsoft.com/office/drawing/2014/main" id="{6A8FF9FC-D609-D6BC-B37B-5132BBB24184}"/>
              </a:ext>
            </a:extLst>
          </p:cNvPr>
          <p:cNvSpPr txBox="1"/>
          <p:nvPr/>
        </p:nvSpPr>
        <p:spPr>
          <a:xfrm>
            <a:off x="470064" y="5529447"/>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Gross- Big hoops</a:t>
            </a:r>
            <a:endParaRPr lang="en-GB" sz="3200" u="sng">
              <a:latin typeface="Sassoon Primary"/>
            </a:endParaRPr>
          </a:p>
        </p:txBody>
      </p:sp>
      <p:sp>
        <p:nvSpPr>
          <p:cNvPr id="7" name="TextBox 6">
            <a:extLst>
              <a:ext uri="{FF2B5EF4-FFF2-40B4-BE49-F238E27FC236}">
                <a16:creationId xmlns:a16="http://schemas.microsoft.com/office/drawing/2014/main" id="{4D07300F-EAD6-4165-0CFD-609D5CFEEDD1}"/>
              </a:ext>
            </a:extLst>
          </p:cNvPr>
          <p:cNvSpPr txBox="1"/>
          <p:nvPr/>
        </p:nvSpPr>
        <p:spPr>
          <a:xfrm>
            <a:off x="6674921" y="5430486"/>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Fine- Finger stretch</a:t>
            </a:r>
          </a:p>
        </p:txBody>
      </p:sp>
      <p:pic>
        <p:nvPicPr>
          <p:cNvPr id="2" name="Picture 1" descr="A person raising his hand&#10;&#10;Description automatically generated">
            <a:extLst>
              <a:ext uri="{FF2B5EF4-FFF2-40B4-BE49-F238E27FC236}">
                <a16:creationId xmlns:a16="http://schemas.microsoft.com/office/drawing/2014/main" id="{3AC6BCD2-99A0-29E3-D9D3-E30597DC1B77}"/>
              </a:ext>
            </a:extLst>
          </p:cNvPr>
          <p:cNvPicPr>
            <a:picLocks noChangeAspect="1"/>
          </p:cNvPicPr>
          <p:nvPr/>
        </p:nvPicPr>
        <p:blipFill>
          <a:blip r:embed="rId2"/>
          <a:stretch>
            <a:fillRect/>
          </a:stretch>
        </p:blipFill>
        <p:spPr>
          <a:xfrm>
            <a:off x="613611" y="2074610"/>
            <a:ext cx="3445042" cy="2959438"/>
          </a:xfrm>
          <a:prstGeom prst="rect">
            <a:avLst/>
          </a:prstGeom>
        </p:spPr>
      </p:pic>
      <p:pic>
        <p:nvPicPr>
          <p:cNvPr id="6" name="Picture 5" descr="A person&amp;#39;s hand in a video&#10;&#10;Description automatically generated">
            <a:extLst>
              <a:ext uri="{FF2B5EF4-FFF2-40B4-BE49-F238E27FC236}">
                <a16:creationId xmlns:a16="http://schemas.microsoft.com/office/drawing/2014/main" id="{1ECB06A3-E268-960E-B888-BED9E0BA9CC3}"/>
              </a:ext>
            </a:extLst>
          </p:cNvPr>
          <p:cNvPicPr>
            <a:picLocks noChangeAspect="1"/>
          </p:cNvPicPr>
          <p:nvPr/>
        </p:nvPicPr>
        <p:blipFill>
          <a:blip r:embed="rId3"/>
          <a:stretch>
            <a:fillRect/>
          </a:stretch>
        </p:blipFill>
        <p:spPr>
          <a:xfrm>
            <a:off x="6559216" y="2067623"/>
            <a:ext cx="3725778" cy="3133833"/>
          </a:xfrm>
          <a:prstGeom prst="rect">
            <a:avLst/>
          </a:prstGeom>
        </p:spPr>
      </p:pic>
      <p:sp>
        <p:nvSpPr>
          <p:cNvPr id="11" name="TextBox 10">
            <a:extLst>
              <a:ext uri="{FF2B5EF4-FFF2-40B4-BE49-F238E27FC236}">
                <a16:creationId xmlns:a16="http://schemas.microsoft.com/office/drawing/2014/main" id="{4B2F1EFF-424C-54D8-4B14-1E5BEECD66A0}"/>
              </a:ext>
            </a:extLst>
          </p:cNvPr>
          <p:cNvSpPr txBox="1"/>
          <p:nvPr/>
        </p:nvSpPr>
        <p:spPr>
          <a:xfrm>
            <a:off x="197922" y="185551"/>
            <a:ext cx="38842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practise a diagonal join with no ascender /</a:t>
            </a:r>
            <a:r>
              <a:rPr lang="en-GB" dirty="0" err="1">
                <a:latin typeface="Sassoon Primary"/>
                <a:cs typeface="Calibri"/>
              </a:rPr>
              <a:t>ime</a:t>
            </a:r>
            <a:r>
              <a:rPr lang="en-GB" dirty="0">
                <a:latin typeface="Sassoon Primary"/>
                <a:cs typeface="Calibri"/>
              </a:rPr>
              <a:t>/ /</a:t>
            </a:r>
            <a:r>
              <a:rPr lang="en-GB" dirty="0" err="1">
                <a:latin typeface="Sassoon Primary"/>
                <a:cs typeface="Calibri"/>
              </a:rPr>
              <a:t>ine</a:t>
            </a:r>
            <a:r>
              <a:rPr lang="en-GB" dirty="0">
                <a:latin typeface="Sassoon Primary"/>
                <a:cs typeface="Calibri"/>
              </a:rPr>
              <a:t>/ </a:t>
            </a:r>
          </a:p>
        </p:txBody>
      </p:sp>
    </p:spTree>
    <p:extLst>
      <p:ext uri="{BB962C8B-B14F-4D97-AF65-F5344CB8AC3E}">
        <p14:creationId xmlns:p14="http://schemas.microsoft.com/office/powerpoint/2010/main" val="243292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TextBox 2">
            <a:extLst>
              <a:ext uri="{FF2B5EF4-FFF2-40B4-BE49-F238E27FC236}">
                <a16:creationId xmlns:a16="http://schemas.microsoft.com/office/drawing/2014/main" id="{8E7A1988-6D3D-A5C9-3EE3-D7ECC3ECB72F}"/>
              </a:ext>
            </a:extLst>
          </p:cNvPr>
          <p:cNvSpPr txBox="1"/>
          <p:nvPr/>
        </p:nvSpPr>
        <p:spPr>
          <a:xfrm>
            <a:off x="7991103" y="2882239"/>
            <a:ext cx="35625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a:p>
            <a:endParaRPr lang="en-GB">
              <a:cs typeface="Calibri"/>
            </a:endParaRPr>
          </a:p>
          <a:p>
            <a:endParaRPr lang="en-GB">
              <a:cs typeface="Calibri"/>
            </a:endParaRPr>
          </a:p>
        </p:txBody>
      </p:sp>
      <p:sp>
        <p:nvSpPr>
          <p:cNvPr id="7"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practise a diagonal join with no ascender /</a:t>
            </a:r>
            <a:r>
              <a:rPr lang="en-GB" dirty="0" err="1">
                <a:latin typeface="Sassoon Primary"/>
                <a:cs typeface="Calibri"/>
              </a:rPr>
              <a:t>ime</a:t>
            </a:r>
            <a:r>
              <a:rPr lang="en-GB" dirty="0">
                <a:latin typeface="Sassoon Primary"/>
                <a:cs typeface="Calibri"/>
              </a:rPr>
              <a:t>/ /</a:t>
            </a:r>
            <a:r>
              <a:rPr lang="en-GB" dirty="0" err="1">
                <a:latin typeface="Sassoon Primary"/>
                <a:cs typeface="Calibri"/>
              </a:rPr>
              <a:t>ine</a:t>
            </a:r>
            <a:r>
              <a:rPr lang="en-GB" dirty="0">
                <a:latin typeface="Sassoon Primary"/>
                <a:cs typeface="Calibri"/>
              </a:rPr>
              <a:t>/ </a:t>
            </a:r>
          </a:p>
        </p:txBody>
      </p:sp>
      <p:pic>
        <p:nvPicPr>
          <p:cNvPr id="5" name="Picture 4" descr="A screenshot of a computer screen&#10;&#10;Description automatically generated">
            <a:extLst>
              <a:ext uri="{FF2B5EF4-FFF2-40B4-BE49-F238E27FC236}">
                <a16:creationId xmlns:a16="http://schemas.microsoft.com/office/drawing/2014/main" id="{2E4802F0-2BFD-A186-6616-CB702C4ADE1A}"/>
              </a:ext>
            </a:extLst>
          </p:cNvPr>
          <p:cNvPicPr>
            <a:picLocks noChangeAspect="1"/>
          </p:cNvPicPr>
          <p:nvPr/>
        </p:nvPicPr>
        <p:blipFill>
          <a:blip r:embed="rId2"/>
          <a:stretch>
            <a:fillRect/>
          </a:stretch>
        </p:blipFill>
        <p:spPr>
          <a:xfrm>
            <a:off x="5275557" y="926650"/>
            <a:ext cx="5427200" cy="5760451"/>
          </a:xfrm>
          <a:prstGeom prst="rect">
            <a:avLst/>
          </a:prstGeom>
        </p:spPr>
      </p:pic>
      <p:sp>
        <p:nvSpPr>
          <p:cNvPr id="13" name="TextBox 12">
            <a:extLst>
              <a:ext uri="{FF2B5EF4-FFF2-40B4-BE49-F238E27FC236}">
                <a16:creationId xmlns:a16="http://schemas.microsoft.com/office/drawing/2014/main" id="{1CF8DA81-5D26-82B4-3E26-96E9F7FA749D}"/>
              </a:ext>
            </a:extLst>
          </p:cNvPr>
          <p:cNvSpPr txBox="1"/>
          <p:nvPr/>
        </p:nvSpPr>
        <p:spPr>
          <a:xfrm>
            <a:off x="9214184" y="2443915"/>
            <a:ext cx="11279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2800">
              <a:latin typeface="Sassoon Primary"/>
              <a:cs typeface="Calibri"/>
            </a:endParaRPr>
          </a:p>
        </p:txBody>
      </p:sp>
      <p:pic>
        <p:nvPicPr>
          <p:cNvPr id="2" name="Picture 1">
            <a:extLst>
              <a:ext uri="{FF2B5EF4-FFF2-40B4-BE49-F238E27FC236}">
                <a16:creationId xmlns:a16="http://schemas.microsoft.com/office/drawing/2014/main" id="{63D68886-E00A-DB08-E202-01BCD04B8F1E}"/>
              </a:ext>
            </a:extLst>
          </p:cNvPr>
          <p:cNvPicPr>
            <a:picLocks noChangeAspect="1"/>
          </p:cNvPicPr>
          <p:nvPr/>
        </p:nvPicPr>
        <p:blipFill>
          <a:blip r:embed="rId3"/>
          <a:stretch>
            <a:fillRect/>
          </a:stretch>
        </p:blipFill>
        <p:spPr>
          <a:xfrm>
            <a:off x="198783" y="2254457"/>
            <a:ext cx="4572000" cy="2790825"/>
          </a:xfrm>
          <a:prstGeom prst="rect">
            <a:avLst/>
          </a:prstGeom>
        </p:spPr>
      </p:pic>
      <p:sp>
        <p:nvSpPr>
          <p:cNvPr id="6" name="TextBox 5">
            <a:extLst>
              <a:ext uri="{FF2B5EF4-FFF2-40B4-BE49-F238E27FC236}">
                <a16:creationId xmlns:a16="http://schemas.microsoft.com/office/drawing/2014/main" id="{2637E7AB-1139-E036-F68B-B8416D83B51C}"/>
              </a:ext>
            </a:extLst>
          </p:cNvPr>
          <p:cNvSpPr txBox="1"/>
          <p:nvPr/>
        </p:nvSpPr>
        <p:spPr>
          <a:xfrm>
            <a:off x="8411046" y="158738"/>
            <a:ext cx="34240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dirty="0">
                <a:latin typeface="Sassoon Primary"/>
              </a:rPr>
              <a:t>Monday 29th April 2024</a:t>
            </a:r>
            <a:endParaRPr lang="en-GB" b="1" u="sng" dirty="0">
              <a:latin typeface="Comic Sans MS"/>
              <a:cs typeface="Calibri"/>
            </a:endParaRPr>
          </a:p>
          <a:p>
            <a:r>
              <a:rPr lang="en-GB" b="1" u="sng" dirty="0">
                <a:latin typeface="Comic Sans MS"/>
              </a:rPr>
              <a:t>29/04/24</a:t>
            </a:r>
            <a:br>
              <a:rPr lang="en-GB" b="1" u="sng" dirty="0">
                <a:latin typeface="Comic Sans MS"/>
              </a:rPr>
            </a:br>
            <a:endParaRPr lang="en-GB" b="1" u="sng">
              <a:latin typeface="Comic Sans MS"/>
              <a:cs typeface="Calibri"/>
            </a:endParaRPr>
          </a:p>
        </p:txBody>
      </p:sp>
    </p:spTree>
    <p:extLst>
      <p:ext uri="{BB962C8B-B14F-4D97-AF65-F5344CB8AC3E}">
        <p14:creationId xmlns:p14="http://schemas.microsoft.com/office/powerpoint/2010/main" val="412520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97E7-DCF1-E79E-A036-BDA5771CEB09}"/>
              </a:ext>
            </a:extLst>
          </p:cNvPr>
          <p:cNvSpPr>
            <a:spLocks noGrp="1"/>
          </p:cNvSpPr>
          <p:nvPr>
            <p:ph type="title"/>
          </p:nvPr>
        </p:nvSpPr>
        <p:spPr/>
        <p:txBody>
          <a:bodyPr/>
          <a:lstStyle/>
          <a:p>
            <a:r>
              <a:rPr lang="en-GB">
                <a:latin typeface="Sassoon Primary"/>
                <a:ea typeface="Calibri Light"/>
                <a:cs typeface="Calibri Light"/>
              </a:rPr>
              <a:t>Little Wandle Guided Reading</a:t>
            </a:r>
            <a:endParaRPr lang="en-GB">
              <a:latin typeface="Sassoon Primary"/>
            </a:endParaRPr>
          </a:p>
        </p:txBody>
      </p:sp>
      <p:pic>
        <p:nvPicPr>
          <p:cNvPr id="4" name="Picture 3" descr="An orange circle with white text and an owl&#10;&#10;Description automatically generated">
            <a:extLst>
              <a:ext uri="{FF2B5EF4-FFF2-40B4-BE49-F238E27FC236}">
                <a16:creationId xmlns:a16="http://schemas.microsoft.com/office/drawing/2014/main" id="{D9A145F4-251A-AD6B-6A4E-7FE324CF587A}"/>
              </a:ext>
            </a:extLst>
          </p:cNvPr>
          <p:cNvPicPr>
            <a:picLocks noChangeAspect="1"/>
          </p:cNvPicPr>
          <p:nvPr/>
        </p:nvPicPr>
        <p:blipFill>
          <a:blip r:embed="rId2"/>
          <a:stretch>
            <a:fillRect/>
          </a:stretch>
        </p:blipFill>
        <p:spPr>
          <a:xfrm>
            <a:off x="3268845" y="1651784"/>
            <a:ext cx="4417453" cy="4466078"/>
          </a:xfrm>
          <a:prstGeom prst="rect">
            <a:avLst/>
          </a:prstGeom>
        </p:spPr>
      </p:pic>
    </p:spTree>
    <p:extLst>
      <p:ext uri="{BB962C8B-B14F-4D97-AF65-F5344CB8AC3E}">
        <p14:creationId xmlns:p14="http://schemas.microsoft.com/office/powerpoint/2010/main" val="34796841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MediaLengthInSeconds xmlns="5519ec2d-3025-400a-aa14-bba49a7e18f3" xsi:nil="true"/>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AB7952A3-803A-4656-8AA6-2C6B543AC8CC}"/>
</file>

<file path=customXml/itemProps2.xml><?xml version="1.0" encoding="utf-8"?>
<ds:datastoreItem xmlns:ds="http://schemas.openxmlformats.org/officeDocument/2006/customXml" ds:itemID="{4DE9CED9-87A0-42CD-8690-D036A139B935}">
  <ds:schemaRefs>
    <ds:schemaRef ds:uri="http://schemas.microsoft.com/sharepoint/v3/contenttype/forms"/>
  </ds:schemaRefs>
</ds:datastoreItem>
</file>

<file path=customXml/itemProps3.xml><?xml version="1.0" encoding="utf-8"?>
<ds:datastoreItem xmlns:ds="http://schemas.openxmlformats.org/officeDocument/2006/customXml" ds:itemID="{5007F487-DF4F-483B-8C63-76E3B048A9BC}">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44</Slides>
  <Notes>21</Notes>
  <HiddenSlides>13</HiddenSlide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office theme</vt:lpstr>
      <vt:lpstr>office theme</vt:lpstr>
      <vt:lpstr>2022_3_LESSON_FEATURES_Set1</vt:lpstr>
      <vt:lpstr>2022_4_LESSON_FEATURES_Set2</vt:lpstr>
      <vt:lpstr>Monday 29th April 2024 </vt:lpstr>
      <vt:lpstr>Morning Challenges</vt:lpstr>
      <vt:lpstr>PowerPoint Presentation</vt:lpstr>
      <vt:lpstr>PowerPoint Presentation</vt:lpstr>
      <vt:lpstr>Real or Nonsense words?  Read the words and underline the 'oa' phonemes</vt:lpstr>
      <vt:lpstr>The 'oa' family</vt:lpstr>
      <vt:lpstr>PowerPoint Presentation</vt:lpstr>
      <vt:lpstr>PowerPoint Presentation</vt:lpstr>
      <vt:lpstr>Little Wandle Guided Reading</vt:lpstr>
      <vt:lpstr>Assembly</vt:lpstr>
      <vt:lpstr>Break</vt:lpstr>
      <vt:lpstr>PowerPoint Presentation</vt:lpstr>
      <vt:lpstr>To apply knowledge of number bonds within 20</vt:lpstr>
      <vt:lpstr>Rumpelstiltskin has 20 gold coins </vt:lpstr>
      <vt:lpstr>How many coins could be in each bag?</vt:lpstr>
      <vt:lpstr>Rumpelstiltskin has split 15 coins into two bags</vt:lpstr>
      <vt:lpstr>The bag contains 12 gold and silver coins</vt:lpstr>
      <vt:lpstr>Find combinations that make 12 </vt:lpstr>
      <vt:lpstr>To apply knowledge of number bonds within 20</vt:lpstr>
      <vt:lpstr>To apply knowledge of number bonds within 20</vt:lpstr>
      <vt:lpstr>To apply knowledge of number bonds within 20</vt:lpstr>
      <vt:lpstr>To apply knowledge of number bonds within 20</vt:lpstr>
      <vt:lpstr>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314</cp:revision>
  <dcterms:created xsi:type="dcterms:W3CDTF">2023-10-20T11:26:04Z</dcterms:created>
  <dcterms:modified xsi:type="dcterms:W3CDTF">2024-04-26T13:44:13Z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185800.000000000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